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9" r:id="rId4"/>
    <p:sldId id="268" r:id="rId5"/>
    <p:sldId id="267" r:id="rId6"/>
    <p:sldId id="262" r:id="rId7"/>
    <p:sldId id="272" r:id="rId8"/>
    <p:sldId id="275" r:id="rId9"/>
    <p:sldId id="263" r:id="rId10"/>
    <p:sldId id="266" r:id="rId11"/>
    <p:sldId id="273" r:id="rId12"/>
    <p:sldId id="260" r:id="rId13"/>
    <p:sldId id="274"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3C40F2-E969-53F7-0A67-2AC612718A69}" v="12" dt="2023-02-18T14:08:47.433"/>
    <p1510:client id="{1936D1E4-D7D4-FDE5-C7C6-43A2FDF29054}" v="1052" dt="2023-02-17T10:03:28.188"/>
    <p1510:client id="{1E950EFF-C9B5-4494-A62A-1B377D41BF0C}" v="479" dt="2023-02-03T23:15:37.108"/>
    <p1510:client id="{39A0424B-8D99-D905-D44D-AB9E48E8549C}" v="24" dt="2023-02-17T14:32:37.328"/>
    <p1510:client id="{507E9929-6844-146A-D26E-B9E01C4538FE}" v="10" dt="2023-02-19T20:45:52.909"/>
    <p1510:client id="{54807D64-8FA3-41CA-CDEB-10344500BE4C}" v="129" dt="2023-02-04T00:08:47.830"/>
    <p1510:client id="{6BAEC185-1B30-DDC2-59C6-5B142B1E103E}" v="189" dt="2023-02-18T11:47:27.281"/>
    <p1510:client id="{7654F4DB-FF7D-74A7-A28C-9F3E3FEABD57}" v="1" dt="2023-02-05T21:04:06.454"/>
    <p1510:client id="{8E393088-B84A-9D54-0222-F64D18ADC5A7}" v="170" dt="2023-02-17T16:35:46.860"/>
    <p1510:client id="{9E69018B-C100-CB7F-2828-39F7409BB2A3}" v="1284" dt="2023-02-10T12:05:48.991"/>
    <p1510:client id="{9E8013D4-8902-06C7-651D-8600DD16971E}" v="1308" dt="2023-02-19T20:42:18.255"/>
    <p1510:client id="{9F651F44-2CA4-5404-F108-A854C4139A0A}" v="10" dt="2023-02-18T13:13:16.217"/>
    <p1510:client id="{AD8F9E6D-23C2-DF65-CBBD-95B8D232A4FE}" v="369" dt="2023-02-08T22:10:26.798"/>
    <p1510:client id="{C27B49A6-FABF-B841-60E5-4B9749F8D96C}" v="4" dt="2023-02-08T22:26:08.466"/>
    <p1510:client id="{C59895A3-96FC-4384-80B7-5DC9910F65D2}" v="1782" dt="2023-02-22T10:18:37.967"/>
    <p1510:client id="{CC5C9AE0-91A9-33D7-5CA2-70BAF886C1D7}" v="117" dt="2023-02-17T10:33:24.363"/>
    <p1510:client id="{CF02531F-AF37-0B40-2435-439F8D119EE1}" v="625" dt="2023-02-17T11:29:07.001"/>
    <p1510:client id="{D1446962-1132-6916-2819-0246EA6F1F01}" v="178" dt="2023-02-18T09:01:45.330"/>
    <p1510:client id="{D7647BFC-81EA-9640-B6DD-B5A1801C9369}" v="200" dt="2023-02-10T13:44:12.125"/>
    <p1510:client id="{E43756B8-4FB4-F1FD-6306-B1687FBD96A7}" v="91" dt="2023-02-09T10:34:32.276"/>
    <p1510:client id="{E946CE8D-EA4C-1BBA-6B1D-B76D08CE53A7}" v="3" dt="2023-02-17T11:32:40.304"/>
    <p1510:client id="{F7558E86-9993-42A2-C339-728C54DD37AC}" v="296" dt="2023-02-19T22:42:56.5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6CF01E-FD15-48B6-910D-9B6B9328435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854715A-0805-4198-A148-AE655F4AB521}">
      <dgm:prSet/>
      <dgm:spPr/>
      <dgm:t>
        <a:bodyPr/>
        <a:lstStyle/>
        <a:p>
          <a:r>
            <a:rPr lang="en-GB" b="1" dirty="0">
              <a:latin typeface="Arial"/>
              <a:cs typeface="Arial"/>
            </a:rPr>
            <a:t>The reason we are conducting this research, is to find out if students are confident in using Microsoft Apps online. It enables us to use our own research skills to demonstrate our own abilities in using digital skills. </a:t>
          </a:r>
          <a:endParaRPr lang="en-US" b="1" dirty="0">
            <a:latin typeface="Arial"/>
            <a:cs typeface="Arial"/>
          </a:endParaRPr>
        </a:p>
      </dgm:t>
    </dgm:pt>
    <dgm:pt modelId="{B1E58A56-9B94-4A5E-A7CF-98595F2A3A8D}" type="parTrans" cxnId="{90B8C790-7AF3-4BC0-A748-06782A2776BE}">
      <dgm:prSet/>
      <dgm:spPr/>
      <dgm:t>
        <a:bodyPr/>
        <a:lstStyle/>
        <a:p>
          <a:endParaRPr lang="en-US"/>
        </a:p>
      </dgm:t>
    </dgm:pt>
    <dgm:pt modelId="{4D8FD1A1-9564-4CFB-8007-AFCEE942C0D1}" type="sibTrans" cxnId="{90B8C790-7AF3-4BC0-A748-06782A2776BE}">
      <dgm:prSet/>
      <dgm:spPr/>
      <dgm:t>
        <a:bodyPr/>
        <a:lstStyle/>
        <a:p>
          <a:endParaRPr lang="en-US"/>
        </a:p>
      </dgm:t>
    </dgm:pt>
    <dgm:pt modelId="{33AB3EB3-11FC-488D-8811-F9DFCA2835E6}">
      <dgm:prSet/>
      <dgm:spPr/>
      <dgm:t>
        <a:bodyPr/>
        <a:lstStyle/>
        <a:p>
          <a:r>
            <a:rPr lang="en-GB" b="1" dirty="0">
              <a:latin typeface="Arial"/>
              <a:cs typeface="Arial"/>
            </a:rPr>
            <a:t>The purpose of this research is to gather enough evidence to back up our claims that the older generation and the students in their second year are more confident than the students who are not.</a:t>
          </a:r>
          <a:endParaRPr lang="en-US" b="1" dirty="0">
            <a:latin typeface="Arial"/>
            <a:cs typeface="Arial"/>
          </a:endParaRPr>
        </a:p>
      </dgm:t>
    </dgm:pt>
    <dgm:pt modelId="{A7A9C89A-0656-4343-B375-4A03B2D12247}" type="parTrans" cxnId="{8415A88F-8555-40C5-9C02-48A8BFADB3D1}">
      <dgm:prSet/>
      <dgm:spPr/>
      <dgm:t>
        <a:bodyPr/>
        <a:lstStyle/>
        <a:p>
          <a:endParaRPr lang="en-US"/>
        </a:p>
      </dgm:t>
    </dgm:pt>
    <dgm:pt modelId="{1BC8796E-48FF-44BB-966D-B55C74C7EA82}" type="sibTrans" cxnId="{8415A88F-8555-40C5-9C02-48A8BFADB3D1}">
      <dgm:prSet/>
      <dgm:spPr/>
      <dgm:t>
        <a:bodyPr/>
        <a:lstStyle/>
        <a:p>
          <a:endParaRPr lang="en-US"/>
        </a:p>
      </dgm:t>
    </dgm:pt>
    <dgm:pt modelId="{C24C9020-A9A2-4197-8A54-8061E0E7D2A7}" type="pres">
      <dgm:prSet presAssocID="{6E6CF01E-FD15-48B6-910D-9B6B9328435C}" presName="hierChild1" presStyleCnt="0">
        <dgm:presLayoutVars>
          <dgm:chPref val="1"/>
          <dgm:dir/>
          <dgm:animOne val="branch"/>
          <dgm:animLvl val="lvl"/>
          <dgm:resizeHandles/>
        </dgm:presLayoutVars>
      </dgm:prSet>
      <dgm:spPr/>
    </dgm:pt>
    <dgm:pt modelId="{C3E36630-B334-477E-B0EE-6E676CE0F72F}" type="pres">
      <dgm:prSet presAssocID="{8854715A-0805-4198-A148-AE655F4AB521}" presName="hierRoot1" presStyleCnt="0"/>
      <dgm:spPr/>
    </dgm:pt>
    <dgm:pt modelId="{06C7EF3F-B923-4698-B6EC-D4C33E15309D}" type="pres">
      <dgm:prSet presAssocID="{8854715A-0805-4198-A148-AE655F4AB521}" presName="composite" presStyleCnt="0"/>
      <dgm:spPr/>
    </dgm:pt>
    <dgm:pt modelId="{36452413-3DF2-44A6-8B3D-E53F2248F7F5}" type="pres">
      <dgm:prSet presAssocID="{8854715A-0805-4198-A148-AE655F4AB521}" presName="background" presStyleLbl="node0" presStyleIdx="0" presStyleCnt="2"/>
      <dgm:spPr/>
    </dgm:pt>
    <dgm:pt modelId="{5E14AFE0-FA7B-4CF5-B4E5-65F0DD59AC5E}" type="pres">
      <dgm:prSet presAssocID="{8854715A-0805-4198-A148-AE655F4AB521}" presName="text" presStyleLbl="fgAcc0" presStyleIdx="0" presStyleCnt="2">
        <dgm:presLayoutVars>
          <dgm:chPref val="3"/>
        </dgm:presLayoutVars>
      </dgm:prSet>
      <dgm:spPr/>
    </dgm:pt>
    <dgm:pt modelId="{7EDC3FA8-738C-405F-8DCC-D4D2D9A48227}" type="pres">
      <dgm:prSet presAssocID="{8854715A-0805-4198-A148-AE655F4AB521}" presName="hierChild2" presStyleCnt="0"/>
      <dgm:spPr/>
    </dgm:pt>
    <dgm:pt modelId="{B0647BAA-8BA1-40FE-886B-A67688DCD14E}" type="pres">
      <dgm:prSet presAssocID="{33AB3EB3-11FC-488D-8811-F9DFCA2835E6}" presName="hierRoot1" presStyleCnt="0"/>
      <dgm:spPr/>
    </dgm:pt>
    <dgm:pt modelId="{912C015F-0A1A-41BB-AE03-71AD7D316727}" type="pres">
      <dgm:prSet presAssocID="{33AB3EB3-11FC-488D-8811-F9DFCA2835E6}" presName="composite" presStyleCnt="0"/>
      <dgm:spPr/>
    </dgm:pt>
    <dgm:pt modelId="{D321BC23-1449-48FA-9C3C-AF0157BD5847}" type="pres">
      <dgm:prSet presAssocID="{33AB3EB3-11FC-488D-8811-F9DFCA2835E6}" presName="background" presStyleLbl="node0" presStyleIdx="1" presStyleCnt="2"/>
      <dgm:spPr/>
    </dgm:pt>
    <dgm:pt modelId="{2961F9C9-BB25-4F57-8B66-5C90CBF21E60}" type="pres">
      <dgm:prSet presAssocID="{33AB3EB3-11FC-488D-8811-F9DFCA2835E6}" presName="text" presStyleLbl="fgAcc0" presStyleIdx="1" presStyleCnt="2">
        <dgm:presLayoutVars>
          <dgm:chPref val="3"/>
        </dgm:presLayoutVars>
      </dgm:prSet>
      <dgm:spPr/>
    </dgm:pt>
    <dgm:pt modelId="{C571F44F-C64D-411B-A991-7A8F0E5F1766}" type="pres">
      <dgm:prSet presAssocID="{33AB3EB3-11FC-488D-8811-F9DFCA2835E6}" presName="hierChild2" presStyleCnt="0"/>
      <dgm:spPr/>
    </dgm:pt>
  </dgm:ptLst>
  <dgm:cxnLst>
    <dgm:cxn modelId="{A7451D24-4F16-450B-B299-1B4D9B28431B}" type="presOf" srcId="{6E6CF01E-FD15-48B6-910D-9B6B9328435C}" destId="{C24C9020-A9A2-4197-8A54-8061E0E7D2A7}" srcOrd="0" destOrd="0" presId="urn:microsoft.com/office/officeart/2005/8/layout/hierarchy1"/>
    <dgm:cxn modelId="{EDFB2166-49D8-46A5-A872-C6D87DD63AA7}" type="presOf" srcId="{8854715A-0805-4198-A148-AE655F4AB521}" destId="{5E14AFE0-FA7B-4CF5-B4E5-65F0DD59AC5E}" srcOrd="0" destOrd="0" presId="urn:microsoft.com/office/officeart/2005/8/layout/hierarchy1"/>
    <dgm:cxn modelId="{8415A88F-8555-40C5-9C02-48A8BFADB3D1}" srcId="{6E6CF01E-FD15-48B6-910D-9B6B9328435C}" destId="{33AB3EB3-11FC-488D-8811-F9DFCA2835E6}" srcOrd="1" destOrd="0" parTransId="{A7A9C89A-0656-4343-B375-4A03B2D12247}" sibTransId="{1BC8796E-48FF-44BB-966D-B55C74C7EA82}"/>
    <dgm:cxn modelId="{90B8C790-7AF3-4BC0-A748-06782A2776BE}" srcId="{6E6CF01E-FD15-48B6-910D-9B6B9328435C}" destId="{8854715A-0805-4198-A148-AE655F4AB521}" srcOrd="0" destOrd="0" parTransId="{B1E58A56-9B94-4A5E-A7CF-98595F2A3A8D}" sibTransId="{4D8FD1A1-9564-4CFB-8007-AFCEE942C0D1}"/>
    <dgm:cxn modelId="{840FF5E6-BB23-4AC9-BB0E-EE33F5B9A5F6}" type="presOf" srcId="{33AB3EB3-11FC-488D-8811-F9DFCA2835E6}" destId="{2961F9C9-BB25-4F57-8B66-5C90CBF21E60}" srcOrd="0" destOrd="0" presId="urn:microsoft.com/office/officeart/2005/8/layout/hierarchy1"/>
    <dgm:cxn modelId="{BCC71520-8017-4124-B683-B6D113DDBE33}" type="presParOf" srcId="{C24C9020-A9A2-4197-8A54-8061E0E7D2A7}" destId="{C3E36630-B334-477E-B0EE-6E676CE0F72F}" srcOrd="0" destOrd="0" presId="urn:microsoft.com/office/officeart/2005/8/layout/hierarchy1"/>
    <dgm:cxn modelId="{9622DB86-0796-40A0-B1CB-593953757D27}" type="presParOf" srcId="{C3E36630-B334-477E-B0EE-6E676CE0F72F}" destId="{06C7EF3F-B923-4698-B6EC-D4C33E15309D}" srcOrd="0" destOrd="0" presId="urn:microsoft.com/office/officeart/2005/8/layout/hierarchy1"/>
    <dgm:cxn modelId="{C698058F-651B-41A5-8711-5DF3059C7D0A}" type="presParOf" srcId="{06C7EF3F-B923-4698-B6EC-D4C33E15309D}" destId="{36452413-3DF2-44A6-8B3D-E53F2248F7F5}" srcOrd="0" destOrd="0" presId="urn:microsoft.com/office/officeart/2005/8/layout/hierarchy1"/>
    <dgm:cxn modelId="{C8B8F5E3-448D-44D6-98BB-BAA9B4503DED}" type="presParOf" srcId="{06C7EF3F-B923-4698-B6EC-D4C33E15309D}" destId="{5E14AFE0-FA7B-4CF5-B4E5-65F0DD59AC5E}" srcOrd="1" destOrd="0" presId="urn:microsoft.com/office/officeart/2005/8/layout/hierarchy1"/>
    <dgm:cxn modelId="{4FDC197F-9750-4B0B-93AC-5408F46F5C4F}" type="presParOf" srcId="{C3E36630-B334-477E-B0EE-6E676CE0F72F}" destId="{7EDC3FA8-738C-405F-8DCC-D4D2D9A48227}" srcOrd="1" destOrd="0" presId="urn:microsoft.com/office/officeart/2005/8/layout/hierarchy1"/>
    <dgm:cxn modelId="{51FD4ACE-BF3A-4868-8B33-B24239312C9A}" type="presParOf" srcId="{C24C9020-A9A2-4197-8A54-8061E0E7D2A7}" destId="{B0647BAA-8BA1-40FE-886B-A67688DCD14E}" srcOrd="1" destOrd="0" presId="urn:microsoft.com/office/officeart/2005/8/layout/hierarchy1"/>
    <dgm:cxn modelId="{AD5CE360-C690-4D36-A7CF-0CE01273F5F9}" type="presParOf" srcId="{B0647BAA-8BA1-40FE-886B-A67688DCD14E}" destId="{912C015F-0A1A-41BB-AE03-71AD7D316727}" srcOrd="0" destOrd="0" presId="urn:microsoft.com/office/officeart/2005/8/layout/hierarchy1"/>
    <dgm:cxn modelId="{F9D4971A-1E77-4572-9B27-28C6B6B66894}" type="presParOf" srcId="{912C015F-0A1A-41BB-AE03-71AD7D316727}" destId="{D321BC23-1449-48FA-9C3C-AF0157BD5847}" srcOrd="0" destOrd="0" presId="urn:microsoft.com/office/officeart/2005/8/layout/hierarchy1"/>
    <dgm:cxn modelId="{4756DED2-E799-451D-88FD-D4515A15FDF8}" type="presParOf" srcId="{912C015F-0A1A-41BB-AE03-71AD7D316727}" destId="{2961F9C9-BB25-4F57-8B66-5C90CBF21E60}" srcOrd="1" destOrd="0" presId="urn:microsoft.com/office/officeart/2005/8/layout/hierarchy1"/>
    <dgm:cxn modelId="{FDA0DBC3-D08C-4787-8335-82CD24CF19F1}" type="presParOf" srcId="{B0647BAA-8BA1-40FE-886B-A67688DCD14E}" destId="{C571F44F-C64D-411B-A991-7A8F0E5F176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7962E7-AFF5-4332-BA7F-5DBF1E2D5F88}"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9E99AB7-7E91-4131-97DC-E63F34402831}">
      <dgm:prSet/>
      <dgm:spPr/>
      <dgm:t>
        <a:bodyPr/>
        <a:lstStyle/>
        <a:p>
          <a:pPr>
            <a:lnSpc>
              <a:spcPct val="100000"/>
            </a:lnSpc>
            <a:defRPr cap="all"/>
          </a:pPr>
          <a:r>
            <a:rPr lang="en-GB" dirty="0">
              <a:latin typeface="Arial"/>
              <a:cs typeface="Arial"/>
            </a:rPr>
            <a:t>In week 3 we will  Identify a research question </a:t>
          </a:r>
          <a:endParaRPr lang="en-US" dirty="0">
            <a:latin typeface="Arial"/>
            <a:cs typeface="Arial"/>
          </a:endParaRPr>
        </a:p>
      </dgm:t>
    </dgm:pt>
    <dgm:pt modelId="{93B1C6A9-080F-430B-9748-D037F68D95CA}" type="parTrans" cxnId="{3F218D22-1093-411A-94AD-08E9A127F9EA}">
      <dgm:prSet/>
      <dgm:spPr/>
      <dgm:t>
        <a:bodyPr/>
        <a:lstStyle/>
        <a:p>
          <a:endParaRPr lang="en-US"/>
        </a:p>
      </dgm:t>
    </dgm:pt>
    <dgm:pt modelId="{C274D80D-58B3-482A-9399-494C58E9135E}" type="sibTrans" cxnId="{3F218D22-1093-411A-94AD-08E9A127F9EA}">
      <dgm:prSet/>
      <dgm:spPr/>
      <dgm:t>
        <a:bodyPr/>
        <a:lstStyle/>
        <a:p>
          <a:endParaRPr lang="en-US"/>
        </a:p>
      </dgm:t>
    </dgm:pt>
    <dgm:pt modelId="{88EE754E-E23C-4D46-853F-953C81E9B75D}">
      <dgm:prSet/>
      <dgm:spPr/>
      <dgm:t>
        <a:bodyPr/>
        <a:lstStyle/>
        <a:p>
          <a:pPr>
            <a:lnSpc>
              <a:spcPct val="100000"/>
            </a:lnSpc>
            <a:defRPr cap="all"/>
          </a:pPr>
          <a:r>
            <a:rPr lang="en-GB" dirty="0">
              <a:latin typeface="Arial"/>
              <a:cs typeface="Arial"/>
            </a:rPr>
            <a:t>In week 3 we will also conduct a review of existing literature.</a:t>
          </a:r>
          <a:endParaRPr lang="en-US" dirty="0">
            <a:latin typeface="Arial"/>
            <a:cs typeface="Arial"/>
          </a:endParaRPr>
        </a:p>
      </dgm:t>
    </dgm:pt>
    <dgm:pt modelId="{F0D2F621-AFED-437C-BC0B-22FCF1970BE6}" type="parTrans" cxnId="{E1578024-BD5C-4C9D-B1EA-FEDF70832040}">
      <dgm:prSet/>
      <dgm:spPr/>
      <dgm:t>
        <a:bodyPr/>
        <a:lstStyle/>
        <a:p>
          <a:endParaRPr lang="en-US"/>
        </a:p>
      </dgm:t>
    </dgm:pt>
    <dgm:pt modelId="{276C8474-777B-4AD7-836D-6D934C5B3F1C}" type="sibTrans" cxnId="{E1578024-BD5C-4C9D-B1EA-FEDF70832040}">
      <dgm:prSet/>
      <dgm:spPr/>
      <dgm:t>
        <a:bodyPr/>
        <a:lstStyle/>
        <a:p>
          <a:endParaRPr lang="en-US"/>
        </a:p>
      </dgm:t>
    </dgm:pt>
    <dgm:pt modelId="{D576FE08-033A-4208-B9BE-C4D5C2AFBA53}">
      <dgm:prSet/>
      <dgm:spPr/>
      <dgm:t>
        <a:bodyPr/>
        <a:lstStyle/>
        <a:p>
          <a:pPr rtl="0">
            <a:lnSpc>
              <a:spcPct val="100000"/>
            </a:lnSpc>
            <a:defRPr cap="all"/>
          </a:pPr>
          <a:r>
            <a:rPr lang="en-GB" dirty="0">
              <a:latin typeface="Arial"/>
              <a:cs typeface="Arial"/>
            </a:rPr>
            <a:t>In week 4 we will Plan                       research               methods and consider ethics.</a:t>
          </a:r>
          <a:endParaRPr lang="en-US" dirty="0">
            <a:latin typeface="Arial"/>
            <a:cs typeface="Arial"/>
          </a:endParaRPr>
        </a:p>
      </dgm:t>
    </dgm:pt>
    <dgm:pt modelId="{D858D34C-016B-41AD-BC37-F5A45B15AEB2}" type="parTrans" cxnId="{9B34C0B7-11E6-4A2B-85DF-469FF609C00C}">
      <dgm:prSet/>
      <dgm:spPr/>
      <dgm:t>
        <a:bodyPr/>
        <a:lstStyle/>
        <a:p>
          <a:endParaRPr lang="en-US"/>
        </a:p>
      </dgm:t>
    </dgm:pt>
    <dgm:pt modelId="{A4026156-E423-4D5A-8B1F-61089AF54ABB}" type="sibTrans" cxnId="{9B34C0B7-11E6-4A2B-85DF-469FF609C00C}">
      <dgm:prSet/>
      <dgm:spPr/>
      <dgm:t>
        <a:bodyPr/>
        <a:lstStyle/>
        <a:p>
          <a:endParaRPr lang="en-US"/>
        </a:p>
      </dgm:t>
    </dgm:pt>
    <dgm:pt modelId="{98F147C8-468A-4D27-9EF9-E884CBC72162}">
      <dgm:prSet/>
      <dgm:spPr/>
      <dgm:t>
        <a:bodyPr/>
        <a:lstStyle/>
        <a:p>
          <a:pPr rtl="0">
            <a:lnSpc>
              <a:spcPct val="100000"/>
            </a:lnSpc>
            <a:defRPr cap="all"/>
          </a:pPr>
          <a:r>
            <a:rPr lang="en-GB" dirty="0">
              <a:latin typeface="Arial"/>
              <a:cs typeface="Arial"/>
            </a:rPr>
            <a:t>As a group in week 6 we will Presents a               proposal for approval</a:t>
          </a:r>
          <a:endParaRPr lang="en-US" dirty="0">
            <a:latin typeface="Arial"/>
            <a:cs typeface="Arial"/>
          </a:endParaRPr>
        </a:p>
      </dgm:t>
    </dgm:pt>
    <dgm:pt modelId="{25B45C7E-DE19-446C-B29E-5D8C72B53087}" type="parTrans" cxnId="{9F9B00F8-063E-4543-ACF2-78EC53E16851}">
      <dgm:prSet/>
      <dgm:spPr/>
      <dgm:t>
        <a:bodyPr/>
        <a:lstStyle/>
        <a:p>
          <a:endParaRPr lang="en-US"/>
        </a:p>
      </dgm:t>
    </dgm:pt>
    <dgm:pt modelId="{503234B4-C164-423C-898F-6192BF840444}" type="sibTrans" cxnId="{9F9B00F8-063E-4543-ACF2-78EC53E16851}">
      <dgm:prSet/>
      <dgm:spPr/>
      <dgm:t>
        <a:bodyPr/>
        <a:lstStyle/>
        <a:p>
          <a:endParaRPr lang="en-US"/>
        </a:p>
      </dgm:t>
    </dgm:pt>
    <dgm:pt modelId="{F395AF4E-F80A-487B-BF31-34E74C973CAC}">
      <dgm:prSet/>
      <dgm:spPr/>
      <dgm:t>
        <a:bodyPr/>
        <a:lstStyle/>
        <a:p>
          <a:pPr>
            <a:lnSpc>
              <a:spcPct val="100000"/>
            </a:lnSpc>
            <a:defRPr cap="all"/>
          </a:pPr>
          <a:r>
            <a:rPr lang="en-GB" dirty="0">
              <a:latin typeface="Arial"/>
              <a:cs typeface="Arial"/>
            </a:rPr>
            <a:t>As a group in week 7 we will ask the students and collect data </a:t>
          </a:r>
          <a:endParaRPr lang="en-US" dirty="0">
            <a:latin typeface="Arial"/>
            <a:cs typeface="Arial"/>
          </a:endParaRPr>
        </a:p>
      </dgm:t>
    </dgm:pt>
    <dgm:pt modelId="{2AC5BBED-93A5-4CB9-A56A-5C381EBF8CEF}" type="parTrans" cxnId="{5E7FF503-3702-4FF5-9DA4-F42329F3496F}">
      <dgm:prSet/>
      <dgm:spPr/>
      <dgm:t>
        <a:bodyPr/>
        <a:lstStyle/>
        <a:p>
          <a:endParaRPr lang="en-US"/>
        </a:p>
      </dgm:t>
    </dgm:pt>
    <dgm:pt modelId="{9C7F88F7-FD49-4810-B586-2A9621A4CE7B}" type="sibTrans" cxnId="{5E7FF503-3702-4FF5-9DA4-F42329F3496F}">
      <dgm:prSet/>
      <dgm:spPr/>
      <dgm:t>
        <a:bodyPr/>
        <a:lstStyle/>
        <a:p>
          <a:endParaRPr lang="en-US"/>
        </a:p>
      </dgm:t>
    </dgm:pt>
    <dgm:pt modelId="{E8801A74-B735-4715-AC2F-11E4D4523ECF}">
      <dgm:prSet/>
      <dgm:spPr/>
      <dgm:t>
        <a:bodyPr/>
        <a:lstStyle/>
        <a:p>
          <a:pPr rtl="0">
            <a:lnSpc>
              <a:spcPct val="100000"/>
            </a:lnSpc>
            <a:defRPr cap="all"/>
          </a:pPr>
          <a:r>
            <a:rPr lang="en-GB" dirty="0">
              <a:latin typeface="Arial"/>
              <a:cs typeface="Arial"/>
            </a:rPr>
            <a:t>Week 8 we will indivdually                analyse our           results.</a:t>
          </a:r>
          <a:endParaRPr lang="en-US" dirty="0">
            <a:latin typeface="Arial"/>
            <a:cs typeface="Arial"/>
          </a:endParaRPr>
        </a:p>
      </dgm:t>
    </dgm:pt>
    <dgm:pt modelId="{9CAA293D-68B7-4CEB-A51B-83D54366C1DC}" type="parTrans" cxnId="{4F896569-0D75-4548-8C1F-FD8FACF7584C}">
      <dgm:prSet/>
      <dgm:spPr/>
      <dgm:t>
        <a:bodyPr/>
        <a:lstStyle/>
        <a:p>
          <a:endParaRPr lang="en-US"/>
        </a:p>
      </dgm:t>
    </dgm:pt>
    <dgm:pt modelId="{166AEC86-D5B1-4EEC-902F-900F14D0CB26}" type="sibTrans" cxnId="{4F896569-0D75-4548-8C1F-FD8FACF7584C}">
      <dgm:prSet/>
      <dgm:spPr/>
      <dgm:t>
        <a:bodyPr/>
        <a:lstStyle/>
        <a:p>
          <a:endParaRPr lang="en-US"/>
        </a:p>
      </dgm:t>
    </dgm:pt>
    <dgm:pt modelId="{D3D827F0-93D9-4ADC-BF37-8FB63A6F3119}">
      <dgm:prSet/>
      <dgm:spPr/>
      <dgm:t>
        <a:bodyPr/>
        <a:lstStyle/>
        <a:p>
          <a:pPr>
            <a:lnSpc>
              <a:spcPct val="100000"/>
            </a:lnSpc>
            <a:defRPr cap="all"/>
          </a:pPr>
          <a:r>
            <a:rPr lang="en-GB" dirty="0">
              <a:latin typeface="Arial"/>
              <a:cs typeface="Arial"/>
            </a:rPr>
            <a:t>Week 9 &amp; 10 we will Write up full report with debate and conclusion.</a:t>
          </a:r>
          <a:endParaRPr lang="en-US" dirty="0">
            <a:latin typeface="Arial"/>
            <a:cs typeface="Arial"/>
          </a:endParaRPr>
        </a:p>
      </dgm:t>
    </dgm:pt>
    <dgm:pt modelId="{26472AC8-7A8C-4AEB-83E9-59D1168165FB}" type="parTrans" cxnId="{061331C0-7326-4763-8FC5-22B59D6A36AC}">
      <dgm:prSet/>
      <dgm:spPr/>
      <dgm:t>
        <a:bodyPr/>
        <a:lstStyle/>
        <a:p>
          <a:endParaRPr lang="en-US"/>
        </a:p>
      </dgm:t>
    </dgm:pt>
    <dgm:pt modelId="{0BF38A69-B379-48F1-9538-2A4FE0B7844F}" type="sibTrans" cxnId="{061331C0-7326-4763-8FC5-22B59D6A36AC}">
      <dgm:prSet/>
      <dgm:spPr/>
      <dgm:t>
        <a:bodyPr/>
        <a:lstStyle/>
        <a:p>
          <a:endParaRPr lang="en-US"/>
        </a:p>
      </dgm:t>
    </dgm:pt>
    <dgm:pt modelId="{FB7BBC8C-3781-4CC8-BD12-85CC9BB45A44}" type="pres">
      <dgm:prSet presAssocID="{F37962E7-AFF5-4332-BA7F-5DBF1E2D5F88}" presName="root" presStyleCnt="0">
        <dgm:presLayoutVars>
          <dgm:dir/>
          <dgm:resizeHandles val="exact"/>
        </dgm:presLayoutVars>
      </dgm:prSet>
      <dgm:spPr/>
    </dgm:pt>
    <dgm:pt modelId="{5923609C-E2AD-4505-B24E-06B60653AACB}" type="pres">
      <dgm:prSet presAssocID="{C9E99AB7-7E91-4131-97DC-E63F34402831}" presName="compNode" presStyleCnt="0"/>
      <dgm:spPr/>
    </dgm:pt>
    <dgm:pt modelId="{7899FE5F-F8DE-41B7-80F6-2420E5BA4FF2}" type="pres">
      <dgm:prSet presAssocID="{C9E99AB7-7E91-4131-97DC-E63F34402831}" presName="iconBgRect" presStyleLbl="bgShp" presStyleIdx="0" presStyleCnt="7"/>
      <dgm:spPr>
        <a:prstGeom prst="round2DiagRect">
          <a:avLst>
            <a:gd name="adj1" fmla="val 29727"/>
            <a:gd name="adj2" fmla="val 0"/>
          </a:avLst>
        </a:prstGeom>
      </dgm:spPr>
    </dgm:pt>
    <dgm:pt modelId="{CD771DFD-2F97-4E36-AE74-1CBFCDACB14A}" type="pres">
      <dgm:prSet presAssocID="{C9E99AB7-7E91-4131-97DC-E63F34402831}"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7126FA88-E72A-41BB-87BA-0599D8B275FD}" type="pres">
      <dgm:prSet presAssocID="{C9E99AB7-7E91-4131-97DC-E63F34402831}" presName="spaceRect" presStyleCnt="0"/>
      <dgm:spPr/>
    </dgm:pt>
    <dgm:pt modelId="{03FCC28E-9F77-4D47-B189-D29AFB418FAB}" type="pres">
      <dgm:prSet presAssocID="{C9E99AB7-7E91-4131-97DC-E63F34402831}" presName="textRect" presStyleLbl="revTx" presStyleIdx="0" presStyleCnt="7">
        <dgm:presLayoutVars>
          <dgm:chMax val="1"/>
          <dgm:chPref val="1"/>
        </dgm:presLayoutVars>
      </dgm:prSet>
      <dgm:spPr/>
    </dgm:pt>
    <dgm:pt modelId="{622FC7FF-B3B4-40ED-85FB-35018277D3E8}" type="pres">
      <dgm:prSet presAssocID="{C274D80D-58B3-482A-9399-494C58E9135E}" presName="sibTrans" presStyleCnt="0"/>
      <dgm:spPr/>
    </dgm:pt>
    <dgm:pt modelId="{22CCADC7-0CAA-4390-ABBC-67F4D5F518FC}" type="pres">
      <dgm:prSet presAssocID="{88EE754E-E23C-4D46-853F-953C81E9B75D}" presName="compNode" presStyleCnt="0"/>
      <dgm:spPr/>
    </dgm:pt>
    <dgm:pt modelId="{31929C6A-4888-43DD-A73C-018BA83CCD7D}" type="pres">
      <dgm:prSet presAssocID="{88EE754E-E23C-4D46-853F-953C81E9B75D}" presName="iconBgRect" presStyleLbl="bgShp" presStyleIdx="1" presStyleCnt="7"/>
      <dgm:spPr>
        <a:prstGeom prst="round2DiagRect">
          <a:avLst>
            <a:gd name="adj1" fmla="val 29727"/>
            <a:gd name="adj2" fmla="val 0"/>
          </a:avLst>
        </a:prstGeom>
      </dgm:spPr>
    </dgm:pt>
    <dgm:pt modelId="{521BE02A-A4C6-4E7F-A9DE-959C2FBDE60D}" type="pres">
      <dgm:prSet presAssocID="{88EE754E-E23C-4D46-853F-953C81E9B75D}"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7DB45DE1-9903-40CC-B314-F147070A997C}" type="pres">
      <dgm:prSet presAssocID="{88EE754E-E23C-4D46-853F-953C81E9B75D}" presName="spaceRect" presStyleCnt="0"/>
      <dgm:spPr/>
    </dgm:pt>
    <dgm:pt modelId="{53BA6381-852C-421A-8E9F-F5DB59FC701C}" type="pres">
      <dgm:prSet presAssocID="{88EE754E-E23C-4D46-853F-953C81E9B75D}" presName="textRect" presStyleLbl="revTx" presStyleIdx="1" presStyleCnt="7">
        <dgm:presLayoutVars>
          <dgm:chMax val="1"/>
          <dgm:chPref val="1"/>
        </dgm:presLayoutVars>
      </dgm:prSet>
      <dgm:spPr/>
    </dgm:pt>
    <dgm:pt modelId="{8816FDE4-78C1-45D6-BFD5-D600AA41D8F6}" type="pres">
      <dgm:prSet presAssocID="{276C8474-777B-4AD7-836D-6D934C5B3F1C}" presName="sibTrans" presStyleCnt="0"/>
      <dgm:spPr/>
    </dgm:pt>
    <dgm:pt modelId="{7EC76A04-8363-4F16-82BB-37F39AF658ED}" type="pres">
      <dgm:prSet presAssocID="{D576FE08-033A-4208-B9BE-C4D5C2AFBA53}" presName="compNode" presStyleCnt="0"/>
      <dgm:spPr/>
    </dgm:pt>
    <dgm:pt modelId="{6CC020CA-B6D4-4F48-A198-AD5796A14B07}" type="pres">
      <dgm:prSet presAssocID="{D576FE08-033A-4208-B9BE-C4D5C2AFBA53}" presName="iconBgRect" presStyleLbl="bgShp" presStyleIdx="2" presStyleCnt="7"/>
      <dgm:spPr>
        <a:prstGeom prst="round2DiagRect">
          <a:avLst>
            <a:gd name="adj1" fmla="val 29727"/>
            <a:gd name="adj2" fmla="val 0"/>
          </a:avLst>
        </a:prstGeom>
      </dgm:spPr>
    </dgm:pt>
    <dgm:pt modelId="{1A2789B7-7751-450C-8DE9-103320D5B651}" type="pres">
      <dgm:prSet presAssocID="{D576FE08-033A-4208-B9BE-C4D5C2AFBA53}"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1DCB67D8-3677-424F-9365-1EF19931B0A8}" type="pres">
      <dgm:prSet presAssocID="{D576FE08-033A-4208-B9BE-C4D5C2AFBA53}" presName="spaceRect" presStyleCnt="0"/>
      <dgm:spPr/>
    </dgm:pt>
    <dgm:pt modelId="{78DA56B7-20F1-43FD-BEBA-60C37B3FBA42}" type="pres">
      <dgm:prSet presAssocID="{D576FE08-033A-4208-B9BE-C4D5C2AFBA53}" presName="textRect" presStyleLbl="revTx" presStyleIdx="2" presStyleCnt="7">
        <dgm:presLayoutVars>
          <dgm:chMax val="1"/>
          <dgm:chPref val="1"/>
        </dgm:presLayoutVars>
      </dgm:prSet>
      <dgm:spPr/>
    </dgm:pt>
    <dgm:pt modelId="{C928528E-71BF-4638-83E5-908CA30A2F2B}" type="pres">
      <dgm:prSet presAssocID="{A4026156-E423-4D5A-8B1F-61089AF54ABB}" presName="sibTrans" presStyleCnt="0"/>
      <dgm:spPr/>
    </dgm:pt>
    <dgm:pt modelId="{486FDEFE-DA56-499C-B81D-280EFDE3E118}" type="pres">
      <dgm:prSet presAssocID="{98F147C8-468A-4D27-9EF9-E884CBC72162}" presName="compNode" presStyleCnt="0"/>
      <dgm:spPr/>
    </dgm:pt>
    <dgm:pt modelId="{412B6595-2A40-4BB3-A026-CBF9A609368C}" type="pres">
      <dgm:prSet presAssocID="{98F147C8-468A-4D27-9EF9-E884CBC72162}" presName="iconBgRect" presStyleLbl="bgShp" presStyleIdx="3" presStyleCnt="7"/>
      <dgm:spPr>
        <a:prstGeom prst="round2DiagRect">
          <a:avLst>
            <a:gd name="adj1" fmla="val 29727"/>
            <a:gd name="adj2" fmla="val 0"/>
          </a:avLst>
        </a:prstGeom>
      </dgm:spPr>
    </dgm:pt>
    <dgm:pt modelId="{834661D4-BF69-42B3-91E5-DAFA90AADA60}" type="pres">
      <dgm:prSet presAssocID="{98F147C8-468A-4D27-9EF9-E884CBC72162}"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B4FC3947-008E-46EC-82BC-7E3F1089D6D9}" type="pres">
      <dgm:prSet presAssocID="{98F147C8-468A-4D27-9EF9-E884CBC72162}" presName="spaceRect" presStyleCnt="0"/>
      <dgm:spPr/>
    </dgm:pt>
    <dgm:pt modelId="{CEF0E2DE-E910-4EB1-B614-51CA206B870E}" type="pres">
      <dgm:prSet presAssocID="{98F147C8-468A-4D27-9EF9-E884CBC72162}" presName="textRect" presStyleLbl="revTx" presStyleIdx="3" presStyleCnt="7">
        <dgm:presLayoutVars>
          <dgm:chMax val="1"/>
          <dgm:chPref val="1"/>
        </dgm:presLayoutVars>
      </dgm:prSet>
      <dgm:spPr/>
    </dgm:pt>
    <dgm:pt modelId="{B20AC356-0F28-45DF-890D-EA5673D9A3A1}" type="pres">
      <dgm:prSet presAssocID="{503234B4-C164-423C-898F-6192BF840444}" presName="sibTrans" presStyleCnt="0"/>
      <dgm:spPr/>
    </dgm:pt>
    <dgm:pt modelId="{FAB3B66D-DE08-4C75-AB6B-C7C49389BE4E}" type="pres">
      <dgm:prSet presAssocID="{F395AF4E-F80A-487B-BF31-34E74C973CAC}" presName="compNode" presStyleCnt="0"/>
      <dgm:spPr/>
    </dgm:pt>
    <dgm:pt modelId="{4AAB9A1E-85C4-4880-A0DD-6D9CBED61034}" type="pres">
      <dgm:prSet presAssocID="{F395AF4E-F80A-487B-BF31-34E74C973CAC}" presName="iconBgRect" presStyleLbl="bgShp" presStyleIdx="4" presStyleCnt="7"/>
      <dgm:spPr>
        <a:prstGeom prst="round2DiagRect">
          <a:avLst>
            <a:gd name="adj1" fmla="val 29727"/>
            <a:gd name="adj2" fmla="val 0"/>
          </a:avLst>
        </a:prstGeom>
      </dgm:spPr>
    </dgm:pt>
    <dgm:pt modelId="{F9B106C9-2874-4ADE-A485-4B129F02A645}" type="pres">
      <dgm:prSet presAssocID="{F395AF4E-F80A-487B-BF31-34E74C973CAC}"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493EE5D4-BE39-4A43-A14A-E3878A9CD22A}" type="pres">
      <dgm:prSet presAssocID="{F395AF4E-F80A-487B-BF31-34E74C973CAC}" presName="spaceRect" presStyleCnt="0"/>
      <dgm:spPr/>
    </dgm:pt>
    <dgm:pt modelId="{1EB2FFE0-336A-44E4-97E8-852C82F5FDAC}" type="pres">
      <dgm:prSet presAssocID="{F395AF4E-F80A-487B-BF31-34E74C973CAC}" presName="textRect" presStyleLbl="revTx" presStyleIdx="4" presStyleCnt="7">
        <dgm:presLayoutVars>
          <dgm:chMax val="1"/>
          <dgm:chPref val="1"/>
        </dgm:presLayoutVars>
      </dgm:prSet>
      <dgm:spPr/>
    </dgm:pt>
    <dgm:pt modelId="{727C842C-4FB7-48F2-93C9-D9D6977BB25E}" type="pres">
      <dgm:prSet presAssocID="{9C7F88F7-FD49-4810-B586-2A9621A4CE7B}" presName="sibTrans" presStyleCnt="0"/>
      <dgm:spPr/>
    </dgm:pt>
    <dgm:pt modelId="{A757F08B-7A5C-461F-A901-2115E0CDF535}" type="pres">
      <dgm:prSet presAssocID="{E8801A74-B735-4715-AC2F-11E4D4523ECF}" presName="compNode" presStyleCnt="0"/>
      <dgm:spPr/>
    </dgm:pt>
    <dgm:pt modelId="{AC986B22-4AD9-4F99-9727-1C724CB26E32}" type="pres">
      <dgm:prSet presAssocID="{E8801A74-B735-4715-AC2F-11E4D4523ECF}" presName="iconBgRect" presStyleLbl="bgShp" presStyleIdx="5" presStyleCnt="7"/>
      <dgm:spPr>
        <a:prstGeom prst="round2DiagRect">
          <a:avLst>
            <a:gd name="adj1" fmla="val 29727"/>
            <a:gd name="adj2" fmla="val 0"/>
          </a:avLst>
        </a:prstGeom>
      </dgm:spPr>
    </dgm:pt>
    <dgm:pt modelId="{C28726D0-1635-46E8-B2F4-60ACB720C636}" type="pres">
      <dgm:prSet presAssocID="{E8801A74-B735-4715-AC2F-11E4D4523ECF}"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oap"/>
        </a:ext>
      </dgm:extLst>
    </dgm:pt>
    <dgm:pt modelId="{C11A76CB-339E-4A89-99E7-5798BE1D9BE2}" type="pres">
      <dgm:prSet presAssocID="{E8801A74-B735-4715-AC2F-11E4D4523ECF}" presName="spaceRect" presStyleCnt="0"/>
      <dgm:spPr/>
    </dgm:pt>
    <dgm:pt modelId="{78B8EED7-87B3-43AA-8E3B-CBB9FB517CA7}" type="pres">
      <dgm:prSet presAssocID="{E8801A74-B735-4715-AC2F-11E4D4523ECF}" presName="textRect" presStyleLbl="revTx" presStyleIdx="5" presStyleCnt="7">
        <dgm:presLayoutVars>
          <dgm:chMax val="1"/>
          <dgm:chPref val="1"/>
        </dgm:presLayoutVars>
      </dgm:prSet>
      <dgm:spPr/>
    </dgm:pt>
    <dgm:pt modelId="{A62FFC1C-1155-4130-8CEA-00176ACD97EE}" type="pres">
      <dgm:prSet presAssocID="{166AEC86-D5B1-4EEC-902F-900F14D0CB26}" presName="sibTrans" presStyleCnt="0"/>
      <dgm:spPr/>
    </dgm:pt>
    <dgm:pt modelId="{6E66DF5F-CE1D-4AE8-8340-E9735FB3C0FF}" type="pres">
      <dgm:prSet presAssocID="{D3D827F0-93D9-4ADC-BF37-8FB63A6F3119}" presName="compNode" presStyleCnt="0"/>
      <dgm:spPr/>
    </dgm:pt>
    <dgm:pt modelId="{E0790D05-4CF0-4CEA-BB02-10148E77FEF8}" type="pres">
      <dgm:prSet presAssocID="{D3D827F0-93D9-4ADC-BF37-8FB63A6F3119}" presName="iconBgRect" presStyleLbl="bgShp" presStyleIdx="6" presStyleCnt="7"/>
      <dgm:spPr>
        <a:prstGeom prst="round2DiagRect">
          <a:avLst>
            <a:gd name="adj1" fmla="val 29727"/>
            <a:gd name="adj2" fmla="val 0"/>
          </a:avLst>
        </a:prstGeom>
      </dgm:spPr>
    </dgm:pt>
    <dgm:pt modelId="{F91C4787-E305-414B-9BED-8429B3CBC397}" type="pres">
      <dgm:prSet presAssocID="{D3D827F0-93D9-4ADC-BF37-8FB63A6F3119}"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oard Room"/>
        </a:ext>
      </dgm:extLst>
    </dgm:pt>
    <dgm:pt modelId="{24F321BF-B7B6-4061-9860-742DA024EBC0}" type="pres">
      <dgm:prSet presAssocID="{D3D827F0-93D9-4ADC-BF37-8FB63A6F3119}" presName="spaceRect" presStyleCnt="0"/>
      <dgm:spPr/>
    </dgm:pt>
    <dgm:pt modelId="{D67D324B-994F-45FD-AFEA-16A07B5D8281}" type="pres">
      <dgm:prSet presAssocID="{D3D827F0-93D9-4ADC-BF37-8FB63A6F3119}" presName="textRect" presStyleLbl="revTx" presStyleIdx="6" presStyleCnt="7">
        <dgm:presLayoutVars>
          <dgm:chMax val="1"/>
          <dgm:chPref val="1"/>
        </dgm:presLayoutVars>
      </dgm:prSet>
      <dgm:spPr/>
    </dgm:pt>
  </dgm:ptLst>
  <dgm:cxnLst>
    <dgm:cxn modelId="{5E7FF503-3702-4FF5-9DA4-F42329F3496F}" srcId="{F37962E7-AFF5-4332-BA7F-5DBF1E2D5F88}" destId="{F395AF4E-F80A-487B-BF31-34E74C973CAC}" srcOrd="4" destOrd="0" parTransId="{2AC5BBED-93A5-4CB9-A56A-5C381EBF8CEF}" sibTransId="{9C7F88F7-FD49-4810-B586-2A9621A4CE7B}"/>
    <dgm:cxn modelId="{9B253821-F23A-4221-9EFC-CB0172C85549}" type="presOf" srcId="{C9E99AB7-7E91-4131-97DC-E63F34402831}" destId="{03FCC28E-9F77-4D47-B189-D29AFB418FAB}" srcOrd="0" destOrd="0" presId="urn:microsoft.com/office/officeart/2018/5/layout/IconLeafLabelList"/>
    <dgm:cxn modelId="{3F218D22-1093-411A-94AD-08E9A127F9EA}" srcId="{F37962E7-AFF5-4332-BA7F-5DBF1E2D5F88}" destId="{C9E99AB7-7E91-4131-97DC-E63F34402831}" srcOrd="0" destOrd="0" parTransId="{93B1C6A9-080F-430B-9748-D037F68D95CA}" sibTransId="{C274D80D-58B3-482A-9399-494C58E9135E}"/>
    <dgm:cxn modelId="{E1578024-BD5C-4C9D-B1EA-FEDF70832040}" srcId="{F37962E7-AFF5-4332-BA7F-5DBF1E2D5F88}" destId="{88EE754E-E23C-4D46-853F-953C81E9B75D}" srcOrd="1" destOrd="0" parTransId="{F0D2F621-AFED-437C-BC0B-22FCF1970BE6}" sibTransId="{276C8474-777B-4AD7-836D-6D934C5B3F1C}"/>
    <dgm:cxn modelId="{F9E7F238-8425-46B8-A864-42784715C65D}" type="presOf" srcId="{F37962E7-AFF5-4332-BA7F-5DBF1E2D5F88}" destId="{FB7BBC8C-3781-4CC8-BD12-85CC9BB45A44}" srcOrd="0" destOrd="0" presId="urn:microsoft.com/office/officeart/2018/5/layout/IconLeafLabelList"/>
    <dgm:cxn modelId="{4F896569-0D75-4548-8C1F-FD8FACF7584C}" srcId="{F37962E7-AFF5-4332-BA7F-5DBF1E2D5F88}" destId="{E8801A74-B735-4715-AC2F-11E4D4523ECF}" srcOrd="5" destOrd="0" parTransId="{9CAA293D-68B7-4CEB-A51B-83D54366C1DC}" sibTransId="{166AEC86-D5B1-4EEC-902F-900F14D0CB26}"/>
    <dgm:cxn modelId="{D0B4F27C-72F5-419B-B84D-49C721299217}" type="presOf" srcId="{E8801A74-B735-4715-AC2F-11E4D4523ECF}" destId="{78B8EED7-87B3-43AA-8E3B-CBB9FB517CA7}" srcOrd="0" destOrd="0" presId="urn:microsoft.com/office/officeart/2018/5/layout/IconLeafLabelList"/>
    <dgm:cxn modelId="{A0AB3B95-870A-476F-9713-30BAF25E2C31}" type="presOf" srcId="{88EE754E-E23C-4D46-853F-953C81E9B75D}" destId="{53BA6381-852C-421A-8E9F-F5DB59FC701C}" srcOrd="0" destOrd="0" presId="urn:microsoft.com/office/officeart/2018/5/layout/IconLeafLabelList"/>
    <dgm:cxn modelId="{9B34C0B7-11E6-4A2B-85DF-469FF609C00C}" srcId="{F37962E7-AFF5-4332-BA7F-5DBF1E2D5F88}" destId="{D576FE08-033A-4208-B9BE-C4D5C2AFBA53}" srcOrd="2" destOrd="0" parTransId="{D858D34C-016B-41AD-BC37-F5A45B15AEB2}" sibTransId="{A4026156-E423-4D5A-8B1F-61089AF54ABB}"/>
    <dgm:cxn modelId="{061331C0-7326-4763-8FC5-22B59D6A36AC}" srcId="{F37962E7-AFF5-4332-BA7F-5DBF1E2D5F88}" destId="{D3D827F0-93D9-4ADC-BF37-8FB63A6F3119}" srcOrd="6" destOrd="0" parTransId="{26472AC8-7A8C-4AEB-83E9-59D1168165FB}" sibTransId="{0BF38A69-B379-48F1-9538-2A4FE0B7844F}"/>
    <dgm:cxn modelId="{4C7F84CE-23D0-4C45-AC0F-CFC718A6806F}" type="presOf" srcId="{98F147C8-468A-4D27-9EF9-E884CBC72162}" destId="{CEF0E2DE-E910-4EB1-B614-51CA206B870E}" srcOrd="0" destOrd="0" presId="urn:microsoft.com/office/officeart/2018/5/layout/IconLeafLabelList"/>
    <dgm:cxn modelId="{FF1079D9-589B-4B48-93BB-C5E9197E8E8E}" type="presOf" srcId="{D576FE08-033A-4208-B9BE-C4D5C2AFBA53}" destId="{78DA56B7-20F1-43FD-BEBA-60C37B3FBA42}" srcOrd="0" destOrd="0" presId="urn:microsoft.com/office/officeart/2018/5/layout/IconLeafLabelList"/>
    <dgm:cxn modelId="{4806DFDF-DFAA-4FFC-84E3-E451E309D559}" type="presOf" srcId="{D3D827F0-93D9-4ADC-BF37-8FB63A6F3119}" destId="{D67D324B-994F-45FD-AFEA-16A07B5D8281}" srcOrd="0" destOrd="0" presId="urn:microsoft.com/office/officeart/2018/5/layout/IconLeafLabelList"/>
    <dgm:cxn modelId="{75D251E2-556A-4D33-BF4A-0B1AB898A518}" type="presOf" srcId="{F395AF4E-F80A-487B-BF31-34E74C973CAC}" destId="{1EB2FFE0-336A-44E4-97E8-852C82F5FDAC}" srcOrd="0" destOrd="0" presId="urn:microsoft.com/office/officeart/2018/5/layout/IconLeafLabelList"/>
    <dgm:cxn modelId="{9F9B00F8-063E-4543-ACF2-78EC53E16851}" srcId="{F37962E7-AFF5-4332-BA7F-5DBF1E2D5F88}" destId="{98F147C8-468A-4D27-9EF9-E884CBC72162}" srcOrd="3" destOrd="0" parTransId="{25B45C7E-DE19-446C-B29E-5D8C72B53087}" sibTransId="{503234B4-C164-423C-898F-6192BF840444}"/>
    <dgm:cxn modelId="{00FD8E40-9FAE-4779-8758-952DA185619E}" type="presParOf" srcId="{FB7BBC8C-3781-4CC8-BD12-85CC9BB45A44}" destId="{5923609C-E2AD-4505-B24E-06B60653AACB}" srcOrd="0" destOrd="0" presId="urn:microsoft.com/office/officeart/2018/5/layout/IconLeafLabelList"/>
    <dgm:cxn modelId="{B5CFBEF3-8F15-44F3-AE3B-E44792BE5BBF}" type="presParOf" srcId="{5923609C-E2AD-4505-B24E-06B60653AACB}" destId="{7899FE5F-F8DE-41B7-80F6-2420E5BA4FF2}" srcOrd="0" destOrd="0" presId="urn:microsoft.com/office/officeart/2018/5/layout/IconLeafLabelList"/>
    <dgm:cxn modelId="{94268E31-2ABA-4FE6-B240-02E22AA940D3}" type="presParOf" srcId="{5923609C-E2AD-4505-B24E-06B60653AACB}" destId="{CD771DFD-2F97-4E36-AE74-1CBFCDACB14A}" srcOrd="1" destOrd="0" presId="urn:microsoft.com/office/officeart/2018/5/layout/IconLeafLabelList"/>
    <dgm:cxn modelId="{271601DD-A746-4266-B016-EA6E0793F3FA}" type="presParOf" srcId="{5923609C-E2AD-4505-B24E-06B60653AACB}" destId="{7126FA88-E72A-41BB-87BA-0599D8B275FD}" srcOrd="2" destOrd="0" presId="urn:microsoft.com/office/officeart/2018/5/layout/IconLeafLabelList"/>
    <dgm:cxn modelId="{78AC78AD-EA1D-4D78-B29C-D52A07CB56D1}" type="presParOf" srcId="{5923609C-E2AD-4505-B24E-06B60653AACB}" destId="{03FCC28E-9F77-4D47-B189-D29AFB418FAB}" srcOrd="3" destOrd="0" presId="urn:microsoft.com/office/officeart/2018/5/layout/IconLeafLabelList"/>
    <dgm:cxn modelId="{28DE67FD-6622-4F4D-B7D3-EF93B190296B}" type="presParOf" srcId="{FB7BBC8C-3781-4CC8-BD12-85CC9BB45A44}" destId="{622FC7FF-B3B4-40ED-85FB-35018277D3E8}" srcOrd="1" destOrd="0" presId="urn:microsoft.com/office/officeart/2018/5/layout/IconLeafLabelList"/>
    <dgm:cxn modelId="{249310B0-8E97-483A-A46C-85F879CF19D4}" type="presParOf" srcId="{FB7BBC8C-3781-4CC8-BD12-85CC9BB45A44}" destId="{22CCADC7-0CAA-4390-ABBC-67F4D5F518FC}" srcOrd="2" destOrd="0" presId="urn:microsoft.com/office/officeart/2018/5/layout/IconLeafLabelList"/>
    <dgm:cxn modelId="{8AA39144-C8FE-4BF5-B74F-E1E31F55A718}" type="presParOf" srcId="{22CCADC7-0CAA-4390-ABBC-67F4D5F518FC}" destId="{31929C6A-4888-43DD-A73C-018BA83CCD7D}" srcOrd="0" destOrd="0" presId="urn:microsoft.com/office/officeart/2018/5/layout/IconLeafLabelList"/>
    <dgm:cxn modelId="{35BF29A4-7CFA-4979-A532-5A734F9BE3C3}" type="presParOf" srcId="{22CCADC7-0CAA-4390-ABBC-67F4D5F518FC}" destId="{521BE02A-A4C6-4E7F-A9DE-959C2FBDE60D}" srcOrd="1" destOrd="0" presId="urn:microsoft.com/office/officeart/2018/5/layout/IconLeafLabelList"/>
    <dgm:cxn modelId="{2AED00B6-DF48-4A67-9C56-675A4AA93924}" type="presParOf" srcId="{22CCADC7-0CAA-4390-ABBC-67F4D5F518FC}" destId="{7DB45DE1-9903-40CC-B314-F147070A997C}" srcOrd="2" destOrd="0" presId="urn:microsoft.com/office/officeart/2018/5/layout/IconLeafLabelList"/>
    <dgm:cxn modelId="{F0CADB31-01EE-4F6D-888C-7C5B3CDE6A52}" type="presParOf" srcId="{22CCADC7-0CAA-4390-ABBC-67F4D5F518FC}" destId="{53BA6381-852C-421A-8E9F-F5DB59FC701C}" srcOrd="3" destOrd="0" presId="urn:microsoft.com/office/officeart/2018/5/layout/IconLeafLabelList"/>
    <dgm:cxn modelId="{8B64D236-ADAB-4790-AF63-273B02FB7393}" type="presParOf" srcId="{FB7BBC8C-3781-4CC8-BD12-85CC9BB45A44}" destId="{8816FDE4-78C1-45D6-BFD5-D600AA41D8F6}" srcOrd="3" destOrd="0" presId="urn:microsoft.com/office/officeart/2018/5/layout/IconLeafLabelList"/>
    <dgm:cxn modelId="{B6D564BE-4678-4656-B348-A441329CF149}" type="presParOf" srcId="{FB7BBC8C-3781-4CC8-BD12-85CC9BB45A44}" destId="{7EC76A04-8363-4F16-82BB-37F39AF658ED}" srcOrd="4" destOrd="0" presId="urn:microsoft.com/office/officeart/2018/5/layout/IconLeafLabelList"/>
    <dgm:cxn modelId="{652B7DBA-5FAE-46F3-B190-F9FB4557287A}" type="presParOf" srcId="{7EC76A04-8363-4F16-82BB-37F39AF658ED}" destId="{6CC020CA-B6D4-4F48-A198-AD5796A14B07}" srcOrd="0" destOrd="0" presId="urn:microsoft.com/office/officeart/2018/5/layout/IconLeafLabelList"/>
    <dgm:cxn modelId="{8050324F-85AC-45E2-B73B-56D88DF14C02}" type="presParOf" srcId="{7EC76A04-8363-4F16-82BB-37F39AF658ED}" destId="{1A2789B7-7751-450C-8DE9-103320D5B651}" srcOrd="1" destOrd="0" presId="urn:microsoft.com/office/officeart/2018/5/layout/IconLeafLabelList"/>
    <dgm:cxn modelId="{57D44AF6-1DE3-436F-8A77-7B1BDD98488A}" type="presParOf" srcId="{7EC76A04-8363-4F16-82BB-37F39AF658ED}" destId="{1DCB67D8-3677-424F-9365-1EF19931B0A8}" srcOrd="2" destOrd="0" presId="urn:microsoft.com/office/officeart/2018/5/layout/IconLeafLabelList"/>
    <dgm:cxn modelId="{8C2D599B-7974-4B44-8F76-06088D823AEE}" type="presParOf" srcId="{7EC76A04-8363-4F16-82BB-37F39AF658ED}" destId="{78DA56B7-20F1-43FD-BEBA-60C37B3FBA42}" srcOrd="3" destOrd="0" presId="urn:microsoft.com/office/officeart/2018/5/layout/IconLeafLabelList"/>
    <dgm:cxn modelId="{3E71326B-04E0-490A-944F-6260AE7EC5B4}" type="presParOf" srcId="{FB7BBC8C-3781-4CC8-BD12-85CC9BB45A44}" destId="{C928528E-71BF-4638-83E5-908CA30A2F2B}" srcOrd="5" destOrd="0" presId="urn:microsoft.com/office/officeart/2018/5/layout/IconLeafLabelList"/>
    <dgm:cxn modelId="{A67DE6DA-FC77-4BCF-A0C9-DCDDB75C7BF7}" type="presParOf" srcId="{FB7BBC8C-3781-4CC8-BD12-85CC9BB45A44}" destId="{486FDEFE-DA56-499C-B81D-280EFDE3E118}" srcOrd="6" destOrd="0" presId="urn:microsoft.com/office/officeart/2018/5/layout/IconLeafLabelList"/>
    <dgm:cxn modelId="{C17EE0A1-F96B-432E-922F-8F750E9725BB}" type="presParOf" srcId="{486FDEFE-DA56-499C-B81D-280EFDE3E118}" destId="{412B6595-2A40-4BB3-A026-CBF9A609368C}" srcOrd="0" destOrd="0" presId="urn:microsoft.com/office/officeart/2018/5/layout/IconLeafLabelList"/>
    <dgm:cxn modelId="{5DE5923B-A8A0-42B8-AD3B-D4A13831F09E}" type="presParOf" srcId="{486FDEFE-DA56-499C-B81D-280EFDE3E118}" destId="{834661D4-BF69-42B3-91E5-DAFA90AADA60}" srcOrd="1" destOrd="0" presId="urn:microsoft.com/office/officeart/2018/5/layout/IconLeafLabelList"/>
    <dgm:cxn modelId="{A789A31E-B20C-42CA-B934-845088E9DF59}" type="presParOf" srcId="{486FDEFE-DA56-499C-B81D-280EFDE3E118}" destId="{B4FC3947-008E-46EC-82BC-7E3F1089D6D9}" srcOrd="2" destOrd="0" presId="urn:microsoft.com/office/officeart/2018/5/layout/IconLeafLabelList"/>
    <dgm:cxn modelId="{C01961AC-7527-4526-B6E4-642EB8A5AC09}" type="presParOf" srcId="{486FDEFE-DA56-499C-B81D-280EFDE3E118}" destId="{CEF0E2DE-E910-4EB1-B614-51CA206B870E}" srcOrd="3" destOrd="0" presId="urn:microsoft.com/office/officeart/2018/5/layout/IconLeafLabelList"/>
    <dgm:cxn modelId="{EFD6D936-9A25-4504-9B09-F5E9DAD098BA}" type="presParOf" srcId="{FB7BBC8C-3781-4CC8-BD12-85CC9BB45A44}" destId="{B20AC356-0F28-45DF-890D-EA5673D9A3A1}" srcOrd="7" destOrd="0" presId="urn:microsoft.com/office/officeart/2018/5/layout/IconLeafLabelList"/>
    <dgm:cxn modelId="{C277D041-3924-4EA9-BE4D-BF970B2862F7}" type="presParOf" srcId="{FB7BBC8C-3781-4CC8-BD12-85CC9BB45A44}" destId="{FAB3B66D-DE08-4C75-AB6B-C7C49389BE4E}" srcOrd="8" destOrd="0" presId="urn:microsoft.com/office/officeart/2018/5/layout/IconLeafLabelList"/>
    <dgm:cxn modelId="{0ED4D8D2-B6F1-4C9C-B756-9D0237398CF1}" type="presParOf" srcId="{FAB3B66D-DE08-4C75-AB6B-C7C49389BE4E}" destId="{4AAB9A1E-85C4-4880-A0DD-6D9CBED61034}" srcOrd="0" destOrd="0" presId="urn:microsoft.com/office/officeart/2018/5/layout/IconLeafLabelList"/>
    <dgm:cxn modelId="{717AA426-16B8-4C47-9B71-49509F3E1B38}" type="presParOf" srcId="{FAB3B66D-DE08-4C75-AB6B-C7C49389BE4E}" destId="{F9B106C9-2874-4ADE-A485-4B129F02A645}" srcOrd="1" destOrd="0" presId="urn:microsoft.com/office/officeart/2018/5/layout/IconLeafLabelList"/>
    <dgm:cxn modelId="{76FC9D42-5C4F-486B-932A-F89847A2CA29}" type="presParOf" srcId="{FAB3B66D-DE08-4C75-AB6B-C7C49389BE4E}" destId="{493EE5D4-BE39-4A43-A14A-E3878A9CD22A}" srcOrd="2" destOrd="0" presId="urn:microsoft.com/office/officeart/2018/5/layout/IconLeafLabelList"/>
    <dgm:cxn modelId="{475520F2-C383-45EB-B7D8-022B3925206A}" type="presParOf" srcId="{FAB3B66D-DE08-4C75-AB6B-C7C49389BE4E}" destId="{1EB2FFE0-336A-44E4-97E8-852C82F5FDAC}" srcOrd="3" destOrd="0" presId="urn:microsoft.com/office/officeart/2018/5/layout/IconLeafLabelList"/>
    <dgm:cxn modelId="{932A48F8-6565-4E3B-915B-8B1FBA417DEC}" type="presParOf" srcId="{FB7BBC8C-3781-4CC8-BD12-85CC9BB45A44}" destId="{727C842C-4FB7-48F2-93C9-D9D6977BB25E}" srcOrd="9" destOrd="0" presId="urn:microsoft.com/office/officeart/2018/5/layout/IconLeafLabelList"/>
    <dgm:cxn modelId="{43D3A899-FC25-4244-B5F8-A29662A1C6BD}" type="presParOf" srcId="{FB7BBC8C-3781-4CC8-BD12-85CC9BB45A44}" destId="{A757F08B-7A5C-461F-A901-2115E0CDF535}" srcOrd="10" destOrd="0" presId="urn:microsoft.com/office/officeart/2018/5/layout/IconLeafLabelList"/>
    <dgm:cxn modelId="{16399D85-815D-47EC-A149-F9F5938E4FA9}" type="presParOf" srcId="{A757F08B-7A5C-461F-A901-2115E0CDF535}" destId="{AC986B22-4AD9-4F99-9727-1C724CB26E32}" srcOrd="0" destOrd="0" presId="urn:microsoft.com/office/officeart/2018/5/layout/IconLeafLabelList"/>
    <dgm:cxn modelId="{31E5758D-B942-479B-A56C-F4334F8FE681}" type="presParOf" srcId="{A757F08B-7A5C-461F-A901-2115E0CDF535}" destId="{C28726D0-1635-46E8-B2F4-60ACB720C636}" srcOrd="1" destOrd="0" presId="urn:microsoft.com/office/officeart/2018/5/layout/IconLeafLabelList"/>
    <dgm:cxn modelId="{D1425E5E-8BB8-4F5F-9D45-5CEF244C09D7}" type="presParOf" srcId="{A757F08B-7A5C-461F-A901-2115E0CDF535}" destId="{C11A76CB-339E-4A89-99E7-5798BE1D9BE2}" srcOrd="2" destOrd="0" presId="urn:microsoft.com/office/officeart/2018/5/layout/IconLeafLabelList"/>
    <dgm:cxn modelId="{5892121A-0709-490B-8BFB-48EC653CD903}" type="presParOf" srcId="{A757F08B-7A5C-461F-A901-2115E0CDF535}" destId="{78B8EED7-87B3-43AA-8E3B-CBB9FB517CA7}" srcOrd="3" destOrd="0" presId="urn:microsoft.com/office/officeart/2018/5/layout/IconLeafLabelList"/>
    <dgm:cxn modelId="{25439EC9-AC0E-4F61-A8E7-B2287090DE10}" type="presParOf" srcId="{FB7BBC8C-3781-4CC8-BD12-85CC9BB45A44}" destId="{A62FFC1C-1155-4130-8CEA-00176ACD97EE}" srcOrd="11" destOrd="0" presId="urn:microsoft.com/office/officeart/2018/5/layout/IconLeafLabelList"/>
    <dgm:cxn modelId="{F4829865-5539-4FAC-8D46-72E9322A3757}" type="presParOf" srcId="{FB7BBC8C-3781-4CC8-BD12-85CC9BB45A44}" destId="{6E66DF5F-CE1D-4AE8-8340-E9735FB3C0FF}" srcOrd="12" destOrd="0" presId="urn:microsoft.com/office/officeart/2018/5/layout/IconLeafLabelList"/>
    <dgm:cxn modelId="{8FA323B2-74F8-4BCE-92FF-389672124A04}" type="presParOf" srcId="{6E66DF5F-CE1D-4AE8-8340-E9735FB3C0FF}" destId="{E0790D05-4CF0-4CEA-BB02-10148E77FEF8}" srcOrd="0" destOrd="0" presId="urn:microsoft.com/office/officeart/2018/5/layout/IconLeafLabelList"/>
    <dgm:cxn modelId="{1958FD69-1361-4E36-B433-671C52DF6F75}" type="presParOf" srcId="{6E66DF5F-CE1D-4AE8-8340-E9735FB3C0FF}" destId="{F91C4787-E305-414B-9BED-8429B3CBC397}" srcOrd="1" destOrd="0" presId="urn:microsoft.com/office/officeart/2018/5/layout/IconLeafLabelList"/>
    <dgm:cxn modelId="{613A5BC5-B09D-4AB7-981E-E34BF12DD955}" type="presParOf" srcId="{6E66DF5F-CE1D-4AE8-8340-E9735FB3C0FF}" destId="{24F321BF-B7B6-4061-9860-742DA024EBC0}" srcOrd="2" destOrd="0" presId="urn:microsoft.com/office/officeart/2018/5/layout/IconLeafLabelList"/>
    <dgm:cxn modelId="{6C10070D-DE8B-494F-8AFE-FCA4DFEDB4D9}" type="presParOf" srcId="{6E66DF5F-CE1D-4AE8-8340-E9735FB3C0FF}" destId="{D67D324B-994F-45FD-AFEA-16A07B5D828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70A2DD-B93A-4D4E-A7DE-DB2C18A3CFB7}" type="doc">
      <dgm:prSet loTypeId="urn:microsoft.com/office/officeart/2005/8/layout/process5" loCatId="process" qsTypeId="urn:microsoft.com/office/officeart/2005/8/quickstyle/simple2" qsCatId="simple" csTypeId="urn:microsoft.com/office/officeart/2005/8/colors/colorful1" csCatId="colorful"/>
      <dgm:spPr/>
      <dgm:t>
        <a:bodyPr/>
        <a:lstStyle/>
        <a:p>
          <a:endParaRPr lang="en-US"/>
        </a:p>
      </dgm:t>
    </dgm:pt>
    <dgm:pt modelId="{12D3E272-C4EC-44AD-A9B9-F1BB7609BC1B}">
      <dgm:prSet/>
      <dgm:spPr/>
      <dgm:t>
        <a:bodyPr/>
        <a:lstStyle/>
        <a:p>
          <a:r>
            <a:rPr lang="en-GB" b="1" dirty="0">
              <a:latin typeface="Arial"/>
              <a:cs typeface="Arial"/>
            </a:rPr>
            <a:t>To obtain this high level of evidence, We are going to find students of different ages and students working at different levels to try and maintain an even and accurate result. </a:t>
          </a:r>
          <a:endParaRPr lang="en-US" b="1" dirty="0">
            <a:latin typeface="Arial"/>
            <a:cs typeface="Arial"/>
          </a:endParaRPr>
        </a:p>
      </dgm:t>
    </dgm:pt>
    <dgm:pt modelId="{449D68F8-E9B7-411D-BB1F-960D0AADFA01}" type="parTrans" cxnId="{2C62B4ED-26C7-4151-A85C-6BA96BB8B2FC}">
      <dgm:prSet/>
      <dgm:spPr/>
      <dgm:t>
        <a:bodyPr/>
        <a:lstStyle/>
        <a:p>
          <a:endParaRPr lang="en-US"/>
        </a:p>
      </dgm:t>
    </dgm:pt>
    <dgm:pt modelId="{5284F029-0436-4ED3-B494-1042CC14F889}" type="sibTrans" cxnId="{2C62B4ED-26C7-4151-A85C-6BA96BB8B2FC}">
      <dgm:prSet/>
      <dgm:spPr/>
      <dgm:t>
        <a:bodyPr/>
        <a:lstStyle/>
        <a:p>
          <a:endParaRPr lang="en-US"/>
        </a:p>
      </dgm:t>
    </dgm:pt>
    <dgm:pt modelId="{AFBAC4C8-3558-4834-BB70-0FD68000FFA6}">
      <dgm:prSet/>
      <dgm:spPr/>
      <dgm:t>
        <a:bodyPr/>
        <a:lstStyle/>
        <a:p>
          <a:r>
            <a:rPr lang="en-GB" b="1" dirty="0">
              <a:latin typeface="Arial"/>
              <a:cs typeface="Arial"/>
            </a:rPr>
            <a:t>Here a few questions the survey will include,</a:t>
          </a:r>
          <a:endParaRPr lang="en-US" b="1" dirty="0">
            <a:latin typeface="Arial"/>
            <a:cs typeface="Arial"/>
          </a:endParaRPr>
        </a:p>
      </dgm:t>
    </dgm:pt>
    <dgm:pt modelId="{B73323B3-C16E-400A-A451-8BAF6318751A}" type="parTrans" cxnId="{6E06E2A4-AA1E-49BD-8870-AC8485D56FDF}">
      <dgm:prSet/>
      <dgm:spPr/>
      <dgm:t>
        <a:bodyPr/>
        <a:lstStyle/>
        <a:p>
          <a:endParaRPr lang="en-US"/>
        </a:p>
      </dgm:t>
    </dgm:pt>
    <dgm:pt modelId="{0A91DC7C-BD18-44B6-9AFB-84882C547056}" type="sibTrans" cxnId="{6E06E2A4-AA1E-49BD-8870-AC8485D56FDF}">
      <dgm:prSet/>
      <dgm:spPr/>
      <dgm:t>
        <a:bodyPr/>
        <a:lstStyle/>
        <a:p>
          <a:endParaRPr lang="en-US"/>
        </a:p>
      </dgm:t>
    </dgm:pt>
    <dgm:pt modelId="{CE7CC383-B6A6-4D8B-AC68-64B8F7FF2BE9}">
      <dgm:prSet/>
      <dgm:spPr/>
      <dgm:t>
        <a:bodyPr/>
        <a:lstStyle/>
        <a:p>
          <a:r>
            <a:rPr lang="en-GB" b="1" dirty="0">
              <a:latin typeface="Arial"/>
              <a:cs typeface="Arial"/>
            </a:rPr>
            <a:t>Are you confident in using digital skills online?</a:t>
          </a:r>
          <a:endParaRPr lang="en-US" b="1" dirty="0">
            <a:latin typeface="Arial"/>
            <a:cs typeface="Arial"/>
          </a:endParaRPr>
        </a:p>
      </dgm:t>
    </dgm:pt>
    <dgm:pt modelId="{95E59AD2-32BA-4F6E-9697-69522EE468D5}" type="parTrans" cxnId="{D645AB6E-E16D-44A0-8FB8-1925A1904F4E}">
      <dgm:prSet/>
      <dgm:spPr/>
      <dgm:t>
        <a:bodyPr/>
        <a:lstStyle/>
        <a:p>
          <a:endParaRPr lang="en-US"/>
        </a:p>
      </dgm:t>
    </dgm:pt>
    <dgm:pt modelId="{48180756-4649-4644-9164-9FD786DFECFB}" type="sibTrans" cxnId="{D645AB6E-E16D-44A0-8FB8-1925A1904F4E}">
      <dgm:prSet/>
      <dgm:spPr/>
      <dgm:t>
        <a:bodyPr/>
        <a:lstStyle/>
        <a:p>
          <a:endParaRPr lang="en-US"/>
        </a:p>
      </dgm:t>
    </dgm:pt>
    <dgm:pt modelId="{6CF55A61-529E-4554-8FDC-097246A79E7E}">
      <dgm:prSet/>
      <dgm:spPr/>
      <dgm:t>
        <a:bodyPr/>
        <a:lstStyle/>
        <a:p>
          <a:r>
            <a:rPr lang="en-GB" b="1" dirty="0">
              <a:latin typeface="Arial"/>
              <a:cs typeface="Arial"/>
            </a:rPr>
            <a:t>Do you feel confident using OneDrive?</a:t>
          </a:r>
          <a:endParaRPr lang="en-US" b="1" dirty="0">
            <a:latin typeface="Arial"/>
            <a:cs typeface="Arial"/>
          </a:endParaRPr>
        </a:p>
      </dgm:t>
    </dgm:pt>
    <dgm:pt modelId="{429FE70F-E5EC-4403-9374-22733BF80722}" type="parTrans" cxnId="{AEEF71DF-CB96-4F7D-9B5E-E584DF66C858}">
      <dgm:prSet/>
      <dgm:spPr/>
      <dgm:t>
        <a:bodyPr/>
        <a:lstStyle/>
        <a:p>
          <a:endParaRPr lang="en-US"/>
        </a:p>
      </dgm:t>
    </dgm:pt>
    <dgm:pt modelId="{58E906A5-A506-4186-A7BA-51EE6331E83D}" type="sibTrans" cxnId="{AEEF71DF-CB96-4F7D-9B5E-E584DF66C858}">
      <dgm:prSet/>
      <dgm:spPr/>
      <dgm:t>
        <a:bodyPr/>
        <a:lstStyle/>
        <a:p>
          <a:endParaRPr lang="en-US"/>
        </a:p>
      </dgm:t>
    </dgm:pt>
    <dgm:pt modelId="{797FFD5C-0386-40C1-937C-9939231B3F08}">
      <dgm:prSet/>
      <dgm:spPr/>
      <dgm:t>
        <a:bodyPr/>
        <a:lstStyle/>
        <a:p>
          <a:r>
            <a:rPr lang="en-GB" b="1" dirty="0">
              <a:latin typeface="Arial"/>
              <a:cs typeface="Arial"/>
            </a:rPr>
            <a:t>Do you see the value of using technology online to collaborate?</a:t>
          </a:r>
          <a:endParaRPr lang="en-US" b="1" dirty="0">
            <a:latin typeface="Arial"/>
            <a:cs typeface="Arial"/>
          </a:endParaRPr>
        </a:p>
      </dgm:t>
    </dgm:pt>
    <dgm:pt modelId="{E7D56BD6-6158-43DF-9F42-F0F221747CAC}" type="parTrans" cxnId="{FEA3097A-21C2-4670-B69F-DE0E301A3519}">
      <dgm:prSet/>
      <dgm:spPr/>
      <dgm:t>
        <a:bodyPr/>
        <a:lstStyle/>
        <a:p>
          <a:endParaRPr lang="en-US"/>
        </a:p>
      </dgm:t>
    </dgm:pt>
    <dgm:pt modelId="{4B8F5378-3AE0-41E7-9581-9D33DFF76650}" type="sibTrans" cxnId="{FEA3097A-21C2-4670-B69F-DE0E301A3519}">
      <dgm:prSet/>
      <dgm:spPr/>
      <dgm:t>
        <a:bodyPr/>
        <a:lstStyle/>
        <a:p>
          <a:endParaRPr lang="en-US"/>
        </a:p>
      </dgm:t>
    </dgm:pt>
    <dgm:pt modelId="{CA7DF734-4EB4-4299-83BA-9DF3C32A1E02}" type="pres">
      <dgm:prSet presAssocID="{B770A2DD-B93A-4D4E-A7DE-DB2C18A3CFB7}" presName="diagram" presStyleCnt="0">
        <dgm:presLayoutVars>
          <dgm:dir/>
          <dgm:resizeHandles val="exact"/>
        </dgm:presLayoutVars>
      </dgm:prSet>
      <dgm:spPr/>
    </dgm:pt>
    <dgm:pt modelId="{ECAED6C7-790E-4C2C-8817-A4FB148C4337}" type="pres">
      <dgm:prSet presAssocID="{12D3E272-C4EC-44AD-A9B9-F1BB7609BC1B}" presName="node" presStyleLbl="node1" presStyleIdx="0" presStyleCnt="5">
        <dgm:presLayoutVars>
          <dgm:bulletEnabled val="1"/>
        </dgm:presLayoutVars>
      </dgm:prSet>
      <dgm:spPr/>
    </dgm:pt>
    <dgm:pt modelId="{D59E40EE-30E2-4D41-98C6-AEC1AC40E270}" type="pres">
      <dgm:prSet presAssocID="{5284F029-0436-4ED3-B494-1042CC14F889}" presName="sibTrans" presStyleLbl="sibTrans2D1" presStyleIdx="0" presStyleCnt="4"/>
      <dgm:spPr/>
    </dgm:pt>
    <dgm:pt modelId="{7BDB2502-A9A9-4D95-B20B-01935EA9EB21}" type="pres">
      <dgm:prSet presAssocID="{5284F029-0436-4ED3-B494-1042CC14F889}" presName="connectorText" presStyleLbl="sibTrans2D1" presStyleIdx="0" presStyleCnt="4"/>
      <dgm:spPr/>
    </dgm:pt>
    <dgm:pt modelId="{8F486A92-3F46-42F6-97A3-6CB27FCE84B5}" type="pres">
      <dgm:prSet presAssocID="{AFBAC4C8-3558-4834-BB70-0FD68000FFA6}" presName="node" presStyleLbl="node1" presStyleIdx="1" presStyleCnt="5">
        <dgm:presLayoutVars>
          <dgm:bulletEnabled val="1"/>
        </dgm:presLayoutVars>
      </dgm:prSet>
      <dgm:spPr/>
    </dgm:pt>
    <dgm:pt modelId="{A83AB32F-F87A-414E-9CE6-DD6E83ECDEBB}" type="pres">
      <dgm:prSet presAssocID="{0A91DC7C-BD18-44B6-9AFB-84882C547056}" presName="sibTrans" presStyleLbl="sibTrans2D1" presStyleIdx="1" presStyleCnt="4"/>
      <dgm:spPr/>
    </dgm:pt>
    <dgm:pt modelId="{7871DA30-57F2-4999-825B-45210B2F2972}" type="pres">
      <dgm:prSet presAssocID="{0A91DC7C-BD18-44B6-9AFB-84882C547056}" presName="connectorText" presStyleLbl="sibTrans2D1" presStyleIdx="1" presStyleCnt="4"/>
      <dgm:spPr/>
    </dgm:pt>
    <dgm:pt modelId="{368DEBD0-D592-468E-B49C-E237A93D37FD}" type="pres">
      <dgm:prSet presAssocID="{CE7CC383-B6A6-4D8B-AC68-64B8F7FF2BE9}" presName="node" presStyleLbl="node1" presStyleIdx="2" presStyleCnt="5">
        <dgm:presLayoutVars>
          <dgm:bulletEnabled val="1"/>
        </dgm:presLayoutVars>
      </dgm:prSet>
      <dgm:spPr/>
    </dgm:pt>
    <dgm:pt modelId="{8C2229E4-367E-4A85-A886-38EE360B9ADE}" type="pres">
      <dgm:prSet presAssocID="{48180756-4649-4644-9164-9FD786DFECFB}" presName="sibTrans" presStyleLbl="sibTrans2D1" presStyleIdx="2" presStyleCnt="4"/>
      <dgm:spPr/>
    </dgm:pt>
    <dgm:pt modelId="{CDAE6EEA-793B-45C6-B779-41BB5E4E9FDE}" type="pres">
      <dgm:prSet presAssocID="{48180756-4649-4644-9164-9FD786DFECFB}" presName="connectorText" presStyleLbl="sibTrans2D1" presStyleIdx="2" presStyleCnt="4"/>
      <dgm:spPr/>
    </dgm:pt>
    <dgm:pt modelId="{981E4FBF-6238-458B-B072-8F3677E848A7}" type="pres">
      <dgm:prSet presAssocID="{6CF55A61-529E-4554-8FDC-097246A79E7E}" presName="node" presStyleLbl="node1" presStyleIdx="3" presStyleCnt="5">
        <dgm:presLayoutVars>
          <dgm:bulletEnabled val="1"/>
        </dgm:presLayoutVars>
      </dgm:prSet>
      <dgm:spPr/>
    </dgm:pt>
    <dgm:pt modelId="{6A1CE8B5-B77C-49D9-9F48-BA3296F9085C}" type="pres">
      <dgm:prSet presAssocID="{58E906A5-A506-4186-A7BA-51EE6331E83D}" presName="sibTrans" presStyleLbl="sibTrans2D1" presStyleIdx="3" presStyleCnt="4"/>
      <dgm:spPr/>
    </dgm:pt>
    <dgm:pt modelId="{A9F4A4B6-1CF4-4571-B728-600F22B051DB}" type="pres">
      <dgm:prSet presAssocID="{58E906A5-A506-4186-A7BA-51EE6331E83D}" presName="connectorText" presStyleLbl="sibTrans2D1" presStyleIdx="3" presStyleCnt="4"/>
      <dgm:spPr/>
    </dgm:pt>
    <dgm:pt modelId="{92602570-F0B3-4E4E-A4CD-53E6D6885899}" type="pres">
      <dgm:prSet presAssocID="{797FFD5C-0386-40C1-937C-9939231B3F08}" presName="node" presStyleLbl="node1" presStyleIdx="4" presStyleCnt="5">
        <dgm:presLayoutVars>
          <dgm:bulletEnabled val="1"/>
        </dgm:presLayoutVars>
      </dgm:prSet>
      <dgm:spPr/>
    </dgm:pt>
  </dgm:ptLst>
  <dgm:cxnLst>
    <dgm:cxn modelId="{3739200B-E776-4EE1-9B59-36F10E76713E}" type="presOf" srcId="{B770A2DD-B93A-4D4E-A7DE-DB2C18A3CFB7}" destId="{CA7DF734-4EB4-4299-83BA-9DF3C32A1E02}" srcOrd="0" destOrd="0" presId="urn:microsoft.com/office/officeart/2005/8/layout/process5"/>
    <dgm:cxn modelId="{26EB8E18-304F-4AFF-B25B-D17D2DB6A19D}" type="presOf" srcId="{5284F029-0436-4ED3-B494-1042CC14F889}" destId="{7BDB2502-A9A9-4D95-B20B-01935EA9EB21}" srcOrd="1" destOrd="0" presId="urn:microsoft.com/office/officeart/2005/8/layout/process5"/>
    <dgm:cxn modelId="{3E39E218-3371-4B5B-BC84-D6DA2C35ECF1}" type="presOf" srcId="{6CF55A61-529E-4554-8FDC-097246A79E7E}" destId="{981E4FBF-6238-458B-B072-8F3677E848A7}" srcOrd="0" destOrd="0" presId="urn:microsoft.com/office/officeart/2005/8/layout/process5"/>
    <dgm:cxn modelId="{EC9A6522-3F6E-404F-BB5A-4D67A23FD7BB}" type="presOf" srcId="{0A91DC7C-BD18-44B6-9AFB-84882C547056}" destId="{7871DA30-57F2-4999-825B-45210B2F2972}" srcOrd="1" destOrd="0" presId="urn:microsoft.com/office/officeart/2005/8/layout/process5"/>
    <dgm:cxn modelId="{3E791D38-D029-4AA4-99CA-AAD732E4B898}" type="presOf" srcId="{797FFD5C-0386-40C1-937C-9939231B3F08}" destId="{92602570-F0B3-4E4E-A4CD-53E6D6885899}" srcOrd="0" destOrd="0" presId="urn:microsoft.com/office/officeart/2005/8/layout/process5"/>
    <dgm:cxn modelId="{FE470E39-FC14-4548-BB2C-BE2E588D6641}" type="presOf" srcId="{AFBAC4C8-3558-4834-BB70-0FD68000FFA6}" destId="{8F486A92-3F46-42F6-97A3-6CB27FCE84B5}" srcOrd="0" destOrd="0" presId="urn:microsoft.com/office/officeart/2005/8/layout/process5"/>
    <dgm:cxn modelId="{56284C6C-2D68-4ABF-80BC-EABAE8C55A45}" type="presOf" srcId="{58E906A5-A506-4186-A7BA-51EE6331E83D}" destId="{A9F4A4B6-1CF4-4571-B728-600F22B051DB}" srcOrd="1" destOrd="0" presId="urn:microsoft.com/office/officeart/2005/8/layout/process5"/>
    <dgm:cxn modelId="{75791A4D-B842-4CA8-A497-EC78BAFB10FA}" type="presOf" srcId="{5284F029-0436-4ED3-B494-1042CC14F889}" destId="{D59E40EE-30E2-4D41-98C6-AEC1AC40E270}" srcOrd="0" destOrd="0" presId="urn:microsoft.com/office/officeart/2005/8/layout/process5"/>
    <dgm:cxn modelId="{D645AB6E-E16D-44A0-8FB8-1925A1904F4E}" srcId="{B770A2DD-B93A-4D4E-A7DE-DB2C18A3CFB7}" destId="{CE7CC383-B6A6-4D8B-AC68-64B8F7FF2BE9}" srcOrd="2" destOrd="0" parTransId="{95E59AD2-32BA-4F6E-9697-69522EE468D5}" sibTransId="{48180756-4649-4644-9164-9FD786DFECFB}"/>
    <dgm:cxn modelId="{FEA3097A-21C2-4670-B69F-DE0E301A3519}" srcId="{B770A2DD-B93A-4D4E-A7DE-DB2C18A3CFB7}" destId="{797FFD5C-0386-40C1-937C-9939231B3F08}" srcOrd="4" destOrd="0" parTransId="{E7D56BD6-6158-43DF-9F42-F0F221747CAC}" sibTransId="{4B8F5378-3AE0-41E7-9581-9D33DFF76650}"/>
    <dgm:cxn modelId="{BB58FDA0-00DE-4545-A0F6-7E938AA88857}" type="presOf" srcId="{48180756-4649-4644-9164-9FD786DFECFB}" destId="{CDAE6EEA-793B-45C6-B779-41BB5E4E9FDE}" srcOrd="1" destOrd="0" presId="urn:microsoft.com/office/officeart/2005/8/layout/process5"/>
    <dgm:cxn modelId="{6E06E2A4-AA1E-49BD-8870-AC8485D56FDF}" srcId="{B770A2DD-B93A-4D4E-A7DE-DB2C18A3CFB7}" destId="{AFBAC4C8-3558-4834-BB70-0FD68000FFA6}" srcOrd="1" destOrd="0" parTransId="{B73323B3-C16E-400A-A451-8BAF6318751A}" sibTransId="{0A91DC7C-BD18-44B6-9AFB-84882C547056}"/>
    <dgm:cxn modelId="{C004F5B5-F603-4ABE-A0B8-1F320501FC14}" type="presOf" srcId="{CE7CC383-B6A6-4D8B-AC68-64B8F7FF2BE9}" destId="{368DEBD0-D592-468E-B49C-E237A93D37FD}" srcOrd="0" destOrd="0" presId="urn:microsoft.com/office/officeart/2005/8/layout/process5"/>
    <dgm:cxn modelId="{E7CE19B8-6A72-45B9-B24A-5572B6321394}" type="presOf" srcId="{48180756-4649-4644-9164-9FD786DFECFB}" destId="{8C2229E4-367E-4A85-A886-38EE360B9ADE}" srcOrd="0" destOrd="0" presId="urn:microsoft.com/office/officeart/2005/8/layout/process5"/>
    <dgm:cxn modelId="{AEEF71DF-CB96-4F7D-9B5E-E584DF66C858}" srcId="{B770A2DD-B93A-4D4E-A7DE-DB2C18A3CFB7}" destId="{6CF55A61-529E-4554-8FDC-097246A79E7E}" srcOrd="3" destOrd="0" parTransId="{429FE70F-E5EC-4403-9374-22733BF80722}" sibTransId="{58E906A5-A506-4186-A7BA-51EE6331E83D}"/>
    <dgm:cxn modelId="{6A644AE1-14B3-4A43-8E5C-E75C568739ED}" type="presOf" srcId="{58E906A5-A506-4186-A7BA-51EE6331E83D}" destId="{6A1CE8B5-B77C-49D9-9F48-BA3296F9085C}" srcOrd="0" destOrd="0" presId="urn:microsoft.com/office/officeart/2005/8/layout/process5"/>
    <dgm:cxn modelId="{D1647EE4-55A7-4955-91D2-E8F28A3E696F}" type="presOf" srcId="{12D3E272-C4EC-44AD-A9B9-F1BB7609BC1B}" destId="{ECAED6C7-790E-4C2C-8817-A4FB148C4337}" srcOrd="0" destOrd="0" presId="urn:microsoft.com/office/officeart/2005/8/layout/process5"/>
    <dgm:cxn modelId="{2C62B4ED-26C7-4151-A85C-6BA96BB8B2FC}" srcId="{B770A2DD-B93A-4D4E-A7DE-DB2C18A3CFB7}" destId="{12D3E272-C4EC-44AD-A9B9-F1BB7609BC1B}" srcOrd="0" destOrd="0" parTransId="{449D68F8-E9B7-411D-BB1F-960D0AADFA01}" sibTransId="{5284F029-0436-4ED3-B494-1042CC14F889}"/>
    <dgm:cxn modelId="{D05FD8F6-D229-4598-987E-A63A42276ADA}" type="presOf" srcId="{0A91DC7C-BD18-44B6-9AFB-84882C547056}" destId="{A83AB32F-F87A-414E-9CE6-DD6E83ECDEBB}" srcOrd="0" destOrd="0" presId="urn:microsoft.com/office/officeart/2005/8/layout/process5"/>
    <dgm:cxn modelId="{DE2AC605-C4AC-42E8-9745-179B854D8CE3}" type="presParOf" srcId="{CA7DF734-4EB4-4299-83BA-9DF3C32A1E02}" destId="{ECAED6C7-790E-4C2C-8817-A4FB148C4337}" srcOrd="0" destOrd="0" presId="urn:microsoft.com/office/officeart/2005/8/layout/process5"/>
    <dgm:cxn modelId="{F78F0F08-7B93-451F-9D19-D0E99FD744E9}" type="presParOf" srcId="{CA7DF734-4EB4-4299-83BA-9DF3C32A1E02}" destId="{D59E40EE-30E2-4D41-98C6-AEC1AC40E270}" srcOrd="1" destOrd="0" presId="urn:microsoft.com/office/officeart/2005/8/layout/process5"/>
    <dgm:cxn modelId="{2687DE65-1C9A-4D8B-80E2-37102582A19B}" type="presParOf" srcId="{D59E40EE-30E2-4D41-98C6-AEC1AC40E270}" destId="{7BDB2502-A9A9-4D95-B20B-01935EA9EB21}" srcOrd="0" destOrd="0" presId="urn:microsoft.com/office/officeart/2005/8/layout/process5"/>
    <dgm:cxn modelId="{D8B78E6F-CD72-4BA8-8A61-9AE8D334B2AE}" type="presParOf" srcId="{CA7DF734-4EB4-4299-83BA-9DF3C32A1E02}" destId="{8F486A92-3F46-42F6-97A3-6CB27FCE84B5}" srcOrd="2" destOrd="0" presId="urn:microsoft.com/office/officeart/2005/8/layout/process5"/>
    <dgm:cxn modelId="{17ABEAC9-EFCB-4938-9B50-494EACEF77F0}" type="presParOf" srcId="{CA7DF734-4EB4-4299-83BA-9DF3C32A1E02}" destId="{A83AB32F-F87A-414E-9CE6-DD6E83ECDEBB}" srcOrd="3" destOrd="0" presId="urn:microsoft.com/office/officeart/2005/8/layout/process5"/>
    <dgm:cxn modelId="{0EB7224B-9668-449C-83EC-936A2BFD1ACB}" type="presParOf" srcId="{A83AB32F-F87A-414E-9CE6-DD6E83ECDEBB}" destId="{7871DA30-57F2-4999-825B-45210B2F2972}" srcOrd="0" destOrd="0" presId="urn:microsoft.com/office/officeart/2005/8/layout/process5"/>
    <dgm:cxn modelId="{79800E6B-A708-4ABB-A368-E1242EC21235}" type="presParOf" srcId="{CA7DF734-4EB4-4299-83BA-9DF3C32A1E02}" destId="{368DEBD0-D592-468E-B49C-E237A93D37FD}" srcOrd="4" destOrd="0" presId="urn:microsoft.com/office/officeart/2005/8/layout/process5"/>
    <dgm:cxn modelId="{8ADF1D3C-E4F1-401F-995D-FBBBEB72DB29}" type="presParOf" srcId="{CA7DF734-4EB4-4299-83BA-9DF3C32A1E02}" destId="{8C2229E4-367E-4A85-A886-38EE360B9ADE}" srcOrd="5" destOrd="0" presId="urn:microsoft.com/office/officeart/2005/8/layout/process5"/>
    <dgm:cxn modelId="{DCD0D5E7-A9E4-4E18-8212-4273B4F54414}" type="presParOf" srcId="{8C2229E4-367E-4A85-A886-38EE360B9ADE}" destId="{CDAE6EEA-793B-45C6-B779-41BB5E4E9FDE}" srcOrd="0" destOrd="0" presId="urn:microsoft.com/office/officeart/2005/8/layout/process5"/>
    <dgm:cxn modelId="{F6FA1447-3104-4935-97E8-3FDD00BFCDDB}" type="presParOf" srcId="{CA7DF734-4EB4-4299-83BA-9DF3C32A1E02}" destId="{981E4FBF-6238-458B-B072-8F3677E848A7}" srcOrd="6" destOrd="0" presId="urn:microsoft.com/office/officeart/2005/8/layout/process5"/>
    <dgm:cxn modelId="{6FD1CB90-B91C-4EDA-BED9-46733F686C07}" type="presParOf" srcId="{CA7DF734-4EB4-4299-83BA-9DF3C32A1E02}" destId="{6A1CE8B5-B77C-49D9-9F48-BA3296F9085C}" srcOrd="7" destOrd="0" presId="urn:microsoft.com/office/officeart/2005/8/layout/process5"/>
    <dgm:cxn modelId="{E6498B0A-4A7A-4768-82B4-F94F5EBAFF2D}" type="presParOf" srcId="{6A1CE8B5-B77C-49D9-9F48-BA3296F9085C}" destId="{A9F4A4B6-1CF4-4571-B728-600F22B051DB}" srcOrd="0" destOrd="0" presId="urn:microsoft.com/office/officeart/2005/8/layout/process5"/>
    <dgm:cxn modelId="{C3DC7086-C7EB-471C-8422-914B71881C57}" type="presParOf" srcId="{CA7DF734-4EB4-4299-83BA-9DF3C32A1E02}" destId="{92602570-F0B3-4E4E-A4CD-53E6D6885899}"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452413-3DF2-44A6-8B3D-E53F2248F7F5}">
      <dsp:nvSpPr>
        <dsp:cNvPr id="0" name=""/>
        <dsp:cNvSpPr/>
      </dsp:nvSpPr>
      <dsp:spPr>
        <a:xfrm>
          <a:off x="1190" y="455999"/>
          <a:ext cx="4179093" cy="26537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14AFE0-FA7B-4CF5-B4E5-65F0DD59AC5E}">
      <dsp:nvSpPr>
        <dsp:cNvPr id="0" name=""/>
        <dsp:cNvSpPr/>
      </dsp:nvSpPr>
      <dsp:spPr>
        <a:xfrm>
          <a:off x="465534" y="897126"/>
          <a:ext cx="4179093" cy="26537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a:cs typeface="Arial"/>
            </a:rPr>
            <a:t>The reason we are conducting this research, is to find out if students are confident in using Microsoft Apps online. It enables us to use our own research skills to demonstrate our own abilities in using digital skills. </a:t>
          </a:r>
          <a:endParaRPr lang="en-US" sz="2100" b="1" kern="1200" dirty="0">
            <a:latin typeface="Arial"/>
            <a:cs typeface="Arial"/>
          </a:endParaRPr>
        </a:p>
      </dsp:txBody>
      <dsp:txXfrm>
        <a:off x="543259" y="974851"/>
        <a:ext cx="4023643" cy="2498274"/>
      </dsp:txXfrm>
    </dsp:sp>
    <dsp:sp modelId="{D321BC23-1449-48FA-9C3C-AF0157BD5847}">
      <dsp:nvSpPr>
        <dsp:cNvPr id="0" name=""/>
        <dsp:cNvSpPr/>
      </dsp:nvSpPr>
      <dsp:spPr>
        <a:xfrm>
          <a:off x="5108971" y="455999"/>
          <a:ext cx="4179093" cy="26537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61F9C9-BB25-4F57-8B66-5C90CBF21E60}">
      <dsp:nvSpPr>
        <dsp:cNvPr id="0" name=""/>
        <dsp:cNvSpPr/>
      </dsp:nvSpPr>
      <dsp:spPr>
        <a:xfrm>
          <a:off x="5573315" y="897126"/>
          <a:ext cx="4179093" cy="26537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Arial"/>
              <a:cs typeface="Arial"/>
            </a:rPr>
            <a:t>The purpose of this research is to gather enough evidence to back up our claims that the older generation and the students in their second year are more confident than the students who are not.</a:t>
          </a:r>
          <a:endParaRPr lang="en-US" sz="2100" b="1" kern="1200" dirty="0">
            <a:latin typeface="Arial"/>
            <a:cs typeface="Arial"/>
          </a:endParaRPr>
        </a:p>
      </dsp:txBody>
      <dsp:txXfrm>
        <a:off x="5651040" y="974851"/>
        <a:ext cx="4023643" cy="24982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99FE5F-F8DE-41B7-80F6-2420E5BA4FF2}">
      <dsp:nvSpPr>
        <dsp:cNvPr id="0" name=""/>
        <dsp:cNvSpPr/>
      </dsp:nvSpPr>
      <dsp:spPr>
        <a:xfrm>
          <a:off x="1012530" y="2155"/>
          <a:ext cx="887835" cy="88783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771DFD-2F97-4E36-AE74-1CBFCDACB14A}">
      <dsp:nvSpPr>
        <dsp:cNvPr id="0" name=""/>
        <dsp:cNvSpPr/>
      </dsp:nvSpPr>
      <dsp:spPr>
        <a:xfrm>
          <a:off x="1201741" y="191366"/>
          <a:ext cx="509414" cy="5094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FCC28E-9F77-4D47-B189-D29AFB418FAB}">
      <dsp:nvSpPr>
        <dsp:cNvPr id="0" name=""/>
        <dsp:cNvSpPr/>
      </dsp:nvSpPr>
      <dsp:spPr>
        <a:xfrm>
          <a:off x="728714" y="1166530"/>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latin typeface="Arial"/>
              <a:cs typeface="Arial"/>
            </a:rPr>
            <a:t>In week 3 we will  Identify a research question </a:t>
          </a:r>
          <a:endParaRPr lang="en-US" sz="1100" kern="1200" dirty="0">
            <a:latin typeface="Arial"/>
            <a:cs typeface="Arial"/>
          </a:endParaRPr>
        </a:p>
      </dsp:txBody>
      <dsp:txXfrm>
        <a:off x="728714" y="1166530"/>
        <a:ext cx="1455468" cy="654960"/>
      </dsp:txXfrm>
    </dsp:sp>
    <dsp:sp modelId="{31929C6A-4888-43DD-A73C-018BA83CCD7D}">
      <dsp:nvSpPr>
        <dsp:cNvPr id="0" name=""/>
        <dsp:cNvSpPr/>
      </dsp:nvSpPr>
      <dsp:spPr>
        <a:xfrm>
          <a:off x="2722706" y="2155"/>
          <a:ext cx="887835" cy="88783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1BE02A-A4C6-4E7F-A9DE-959C2FBDE60D}">
      <dsp:nvSpPr>
        <dsp:cNvPr id="0" name=""/>
        <dsp:cNvSpPr/>
      </dsp:nvSpPr>
      <dsp:spPr>
        <a:xfrm>
          <a:off x="2911917" y="191366"/>
          <a:ext cx="509414" cy="5094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BA6381-852C-421A-8E9F-F5DB59FC701C}">
      <dsp:nvSpPr>
        <dsp:cNvPr id="0" name=""/>
        <dsp:cNvSpPr/>
      </dsp:nvSpPr>
      <dsp:spPr>
        <a:xfrm>
          <a:off x="2438889" y="1166530"/>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latin typeface="Arial"/>
              <a:cs typeface="Arial"/>
            </a:rPr>
            <a:t>In week 3 we will also conduct a review of existing literature.</a:t>
          </a:r>
          <a:endParaRPr lang="en-US" sz="1100" kern="1200" dirty="0">
            <a:latin typeface="Arial"/>
            <a:cs typeface="Arial"/>
          </a:endParaRPr>
        </a:p>
      </dsp:txBody>
      <dsp:txXfrm>
        <a:off x="2438889" y="1166530"/>
        <a:ext cx="1455468" cy="654960"/>
      </dsp:txXfrm>
    </dsp:sp>
    <dsp:sp modelId="{6CC020CA-B6D4-4F48-A198-AD5796A14B07}">
      <dsp:nvSpPr>
        <dsp:cNvPr id="0" name=""/>
        <dsp:cNvSpPr/>
      </dsp:nvSpPr>
      <dsp:spPr>
        <a:xfrm>
          <a:off x="4432882" y="2155"/>
          <a:ext cx="887835" cy="88783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2789B7-7751-450C-8DE9-103320D5B651}">
      <dsp:nvSpPr>
        <dsp:cNvPr id="0" name=""/>
        <dsp:cNvSpPr/>
      </dsp:nvSpPr>
      <dsp:spPr>
        <a:xfrm>
          <a:off x="4622092" y="191366"/>
          <a:ext cx="509414" cy="5094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DA56B7-20F1-43FD-BEBA-60C37B3FBA42}">
      <dsp:nvSpPr>
        <dsp:cNvPr id="0" name=""/>
        <dsp:cNvSpPr/>
      </dsp:nvSpPr>
      <dsp:spPr>
        <a:xfrm>
          <a:off x="4149065" y="1166530"/>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GB" sz="1100" kern="1200" dirty="0">
              <a:latin typeface="Arial"/>
              <a:cs typeface="Arial"/>
            </a:rPr>
            <a:t>In week 4 we will Plan                       research               methods and consider ethics.</a:t>
          </a:r>
          <a:endParaRPr lang="en-US" sz="1100" kern="1200" dirty="0">
            <a:latin typeface="Arial"/>
            <a:cs typeface="Arial"/>
          </a:endParaRPr>
        </a:p>
      </dsp:txBody>
      <dsp:txXfrm>
        <a:off x="4149065" y="1166530"/>
        <a:ext cx="1455468" cy="654960"/>
      </dsp:txXfrm>
    </dsp:sp>
    <dsp:sp modelId="{412B6595-2A40-4BB3-A026-CBF9A609368C}">
      <dsp:nvSpPr>
        <dsp:cNvPr id="0" name=""/>
        <dsp:cNvSpPr/>
      </dsp:nvSpPr>
      <dsp:spPr>
        <a:xfrm>
          <a:off x="6143057" y="2155"/>
          <a:ext cx="887835" cy="887835"/>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4661D4-BF69-42B3-91E5-DAFA90AADA60}">
      <dsp:nvSpPr>
        <dsp:cNvPr id="0" name=""/>
        <dsp:cNvSpPr/>
      </dsp:nvSpPr>
      <dsp:spPr>
        <a:xfrm>
          <a:off x="6332268" y="191366"/>
          <a:ext cx="509414" cy="5094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F0E2DE-E910-4EB1-B614-51CA206B870E}">
      <dsp:nvSpPr>
        <dsp:cNvPr id="0" name=""/>
        <dsp:cNvSpPr/>
      </dsp:nvSpPr>
      <dsp:spPr>
        <a:xfrm>
          <a:off x="5859241" y="1166530"/>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GB" sz="1100" kern="1200" dirty="0">
              <a:latin typeface="Arial"/>
              <a:cs typeface="Arial"/>
            </a:rPr>
            <a:t>As a group in week 6 we will Presents a               proposal for approval</a:t>
          </a:r>
          <a:endParaRPr lang="en-US" sz="1100" kern="1200" dirty="0">
            <a:latin typeface="Arial"/>
            <a:cs typeface="Arial"/>
          </a:endParaRPr>
        </a:p>
      </dsp:txBody>
      <dsp:txXfrm>
        <a:off x="5859241" y="1166530"/>
        <a:ext cx="1455468" cy="654960"/>
      </dsp:txXfrm>
    </dsp:sp>
    <dsp:sp modelId="{4AAB9A1E-85C4-4880-A0DD-6D9CBED61034}">
      <dsp:nvSpPr>
        <dsp:cNvPr id="0" name=""/>
        <dsp:cNvSpPr/>
      </dsp:nvSpPr>
      <dsp:spPr>
        <a:xfrm>
          <a:off x="7853233" y="2155"/>
          <a:ext cx="887835" cy="887835"/>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B106C9-2874-4ADE-A485-4B129F02A645}">
      <dsp:nvSpPr>
        <dsp:cNvPr id="0" name=""/>
        <dsp:cNvSpPr/>
      </dsp:nvSpPr>
      <dsp:spPr>
        <a:xfrm>
          <a:off x="8042444" y="191366"/>
          <a:ext cx="509414" cy="50941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B2FFE0-336A-44E4-97E8-852C82F5FDAC}">
      <dsp:nvSpPr>
        <dsp:cNvPr id="0" name=""/>
        <dsp:cNvSpPr/>
      </dsp:nvSpPr>
      <dsp:spPr>
        <a:xfrm>
          <a:off x="7569417" y="1166530"/>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latin typeface="Arial"/>
              <a:cs typeface="Arial"/>
            </a:rPr>
            <a:t>As a group in week 7 we will ask the students and collect data </a:t>
          </a:r>
          <a:endParaRPr lang="en-US" sz="1100" kern="1200" dirty="0">
            <a:latin typeface="Arial"/>
            <a:cs typeface="Arial"/>
          </a:endParaRPr>
        </a:p>
      </dsp:txBody>
      <dsp:txXfrm>
        <a:off x="7569417" y="1166530"/>
        <a:ext cx="1455468" cy="654960"/>
      </dsp:txXfrm>
    </dsp:sp>
    <dsp:sp modelId="{AC986B22-4AD9-4F99-9727-1C724CB26E32}">
      <dsp:nvSpPr>
        <dsp:cNvPr id="0" name=""/>
        <dsp:cNvSpPr/>
      </dsp:nvSpPr>
      <dsp:spPr>
        <a:xfrm>
          <a:off x="3577794" y="2185358"/>
          <a:ext cx="887835" cy="88783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8726D0-1635-46E8-B2F4-60ACB720C636}">
      <dsp:nvSpPr>
        <dsp:cNvPr id="0" name=""/>
        <dsp:cNvSpPr/>
      </dsp:nvSpPr>
      <dsp:spPr>
        <a:xfrm>
          <a:off x="3767005" y="2374569"/>
          <a:ext cx="509414" cy="50941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B8EED7-87B3-43AA-8E3B-CBB9FB517CA7}">
      <dsp:nvSpPr>
        <dsp:cNvPr id="0" name=""/>
        <dsp:cNvSpPr/>
      </dsp:nvSpPr>
      <dsp:spPr>
        <a:xfrm>
          <a:off x="3293977" y="3349733"/>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GB" sz="1100" kern="1200" dirty="0">
              <a:latin typeface="Arial"/>
              <a:cs typeface="Arial"/>
            </a:rPr>
            <a:t>Week 8 we will indivdually                analyse our           results.</a:t>
          </a:r>
          <a:endParaRPr lang="en-US" sz="1100" kern="1200" dirty="0">
            <a:latin typeface="Arial"/>
            <a:cs typeface="Arial"/>
          </a:endParaRPr>
        </a:p>
      </dsp:txBody>
      <dsp:txXfrm>
        <a:off x="3293977" y="3349733"/>
        <a:ext cx="1455468" cy="654960"/>
      </dsp:txXfrm>
    </dsp:sp>
    <dsp:sp modelId="{E0790D05-4CF0-4CEA-BB02-10148E77FEF8}">
      <dsp:nvSpPr>
        <dsp:cNvPr id="0" name=""/>
        <dsp:cNvSpPr/>
      </dsp:nvSpPr>
      <dsp:spPr>
        <a:xfrm>
          <a:off x="5287969" y="2185358"/>
          <a:ext cx="887835" cy="88783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1C4787-E305-414B-9BED-8429B3CBC397}">
      <dsp:nvSpPr>
        <dsp:cNvPr id="0" name=""/>
        <dsp:cNvSpPr/>
      </dsp:nvSpPr>
      <dsp:spPr>
        <a:xfrm>
          <a:off x="5477180" y="2374569"/>
          <a:ext cx="509414" cy="509414"/>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7D324B-994F-45FD-AFEA-16A07B5D8281}">
      <dsp:nvSpPr>
        <dsp:cNvPr id="0" name=""/>
        <dsp:cNvSpPr/>
      </dsp:nvSpPr>
      <dsp:spPr>
        <a:xfrm>
          <a:off x="5004153" y="3349733"/>
          <a:ext cx="1455468" cy="65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latin typeface="Arial"/>
              <a:cs typeface="Arial"/>
            </a:rPr>
            <a:t>Week 9 &amp; 10 we will Write up full report with debate and conclusion.</a:t>
          </a:r>
          <a:endParaRPr lang="en-US" sz="1100" kern="1200" dirty="0">
            <a:latin typeface="Arial"/>
            <a:cs typeface="Arial"/>
          </a:endParaRPr>
        </a:p>
      </dsp:txBody>
      <dsp:txXfrm>
        <a:off x="5004153" y="3349733"/>
        <a:ext cx="1455468" cy="6549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AED6C7-790E-4C2C-8817-A4FB148C4337}">
      <dsp:nvSpPr>
        <dsp:cNvPr id="0" name=""/>
        <dsp:cNvSpPr/>
      </dsp:nvSpPr>
      <dsp:spPr>
        <a:xfrm>
          <a:off x="9608" y="692413"/>
          <a:ext cx="2871738" cy="172304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a:cs typeface="Arial"/>
            </a:rPr>
            <a:t>To obtain this high level of evidence, We are going to find students of different ages and students working at different levels to try and maintain an even and accurate result. </a:t>
          </a:r>
          <a:endParaRPr lang="en-US" sz="1600" b="1" kern="1200" dirty="0">
            <a:latin typeface="Arial"/>
            <a:cs typeface="Arial"/>
          </a:endParaRPr>
        </a:p>
      </dsp:txBody>
      <dsp:txXfrm>
        <a:off x="60074" y="742879"/>
        <a:ext cx="2770806" cy="1622111"/>
      </dsp:txXfrm>
    </dsp:sp>
    <dsp:sp modelId="{D59E40EE-30E2-4D41-98C6-AEC1AC40E270}">
      <dsp:nvSpPr>
        <dsp:cNvPr id="0" name=""/>
        <dsp:cNvSpPr/>
      </dsp:nvSpPr>
      <dsp:spPr>
        <a:xfrm>
          <a:off x="3134059" y="1197839"/>
          <a:ext cx="608808" cy="71219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134059" y="1340277"/>
        <a:ext cx="426166" cy="427315"/>
      </dsp:txXfrm>
    </dsp:sp>
    <dsp:sp modelId="{8F486A92-3F46-42F6-97A3-6CB27FCE84B5}">
      <dsp:nvSpPr>
        <dsp:cNvPr id="0" name=""/>
        <dsp:cNvSpPr/>
      </dsp:nvSpPr>
      <dsp:spPr>
        <a:xfrm>
          <a:off x="4030042" y="692413"/>
          <a:ext cx="2871738" cy="1723043"/>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a:cs typeface="Arial"/>
            </a:rPr>
            <a:t>Here a few questions the survey will include,</a:t>
          </a:r>
          <a:endParaRPr lang="en-US" sz="1600" b="1" kern="1200" dirty="0">
            <a:latin typeface="Arial"/>
            <a:cs typeface="Arial"/>
          </a:endParaRPr>
        </a:p>
      </dsp:txBody>
      <dsp:txXfrm>
        <a:off x="4080508" y="742879"/>
        <a:ext cx="2770806" cy="1622111"/>
      </dsp:txXfrm>
    </dsp:sp>
    <dsp:sp modelId="{A83AB32F-F87A-414E-9CE6-DD6E83ECDEBB}">
      <dsp:nvSpPr>
        <dsp:cNvPr id="0" name=""/>
        <dsp:cNvSpPr/>
      </dsp:nvSpPr>
      <dsp:spPr>
        <a:xfrm>
          <a:off x="7154493" y="1197839"/>
          <a:ext cx="608808" cy="712191"/>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7154493" y="1340277"/>
        <a:ext cx="426166" cy="427315"/>
      </dsp:txXfrm>
    </dsp:sp>
    <dsp:sp modelId="{368DEBD0-D592-468E-B49C-E237A93D37FD}">
      <dsp:nvSpPr>
        <dsp:cNvPr id="0" name=""/>
        <dsp:cNvSpPr/>
      </dsp:nvSpPr>
      <dsp:spPr>
        <a:xfrm>
          <a:off x="8050476" y="692413"/>
          <a:ext cx="2871738" cy="1723043"/>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a:cs typeface="Arial"/>
            </a:rPr>
            <a:t>Are you confident in using digital skills online?</a:t>
          </a:r>
          <a:endParaRPr lang="en-US" sz="1600" b="1" kern="1200" dirty="0">
            <a:latin typeface="Arial"/>
            <a:cs typeface="Arial"/>
          </a:endParaRPr>
        </a:p>
      </dsp:txBody>
      <dsp:txXfrm>
        <a:off x="8100942" y="742879"/>
        <a:ext cx="2770806" cy="1622111"/>
      </dsp:txXfrm>
    </dsp:sp>
    <dsp:sp modelId="{8C2229E4-367E-4A85-A886-38EE360B9ADE}">
      <dsp:nvSpPr>
        <dsp:cNvPr id="0" name=""/>
        <dsp:cNvSpPr/>
      </dsp:nvSpPr>
      <dsp:spPr>
        <a:xfrm rot="5400000">
          <a:off x="9181941" y="2616478"/>
          <a:ext cx="608808" cy="712191"/>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9272688" y="2668169"/>
        <a:ext cx="427315" cy="426166"/>
      </dsp:txXfrm>
    </dsp:sp>
    <dsp:sp modelId="{981E4FBF-6238-458B-B072-8F3677E848A7}">
      <dsp:nvSpPr>
        <dsp:cNvPr id="0" name=""/>
        <dsp:cNvSpPr/>
      </dsp:nvSpPr>
      <dsp:spPr>
        <a:xfrm>
          <a:off x="8050476" y="3564152"/>
          <a:ext cx="2871738" cy="1723043"/>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a:cs typeface="Arial"/>
            </a:rPr>
            <a:t>Do you feel confident using OneDrive?</a:t>
          </a:r>
          <a:endParaRPr lang="en-US" sz="1600" b="1" kern="1200" dirty="0">
            <a:latin typeface="Arial"/>
            <a:cs typeface="Arial"/>
          </a:endParaRPr>
        </a:p>
      </dsp:txBody>
      <dsp:txXfrm>
        <a:off x="8100942" y="3614618"/>
        <a:ext cx="2770806" cy="1622111"/>
      </dsp:txXfrm>
    </dsp:sp>
    <dsp:sp modelId="{6A1CE8B5-B77C-49D9-9F48-BA3296F9085C}">
      <dsp:nvSpPr>
        <dsp:cNvPr id="0" name=""/>
        <dsp:cNvSpPr/>
      </dsp:nvSpPr>
      <dsp:spPr>
        <a:xfrm rot="10800000">
          <a:off x="7188954" y="4069578"/>
          <a:ext cx="608808" cy="712191"/>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7371596" y="4212016"/>
        <a:ext cx="426166" cy="427315"/>
      </dsp:txXfrm>
    </dsp:sp>
    <dsp:sp modelId="{92602570-F0B3-4E4E-A4CD-53E6D6885899}">
      <dsp:nvSpPr>
        <dsp:cNvPr id="0" name=""/>
        <dsp:cNvSpPr/>
      </dsp:nvSpPr>
      <dsp:spPr>
        <a:xfrm>
          <a:off x="4030042" y="3564152"/>
          <a:ext cx="2871738" cy="1723043"/>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a:cs typeface="Arial"/>
            </a:rPr>
            <a:t>Do you see the value of using technology online to collaborate?</a:t>
          </a:r>
          <a:endParaRPr lang="en-US" sz="1600" b="1" kern="1200" dirty="0">
            <a:latin typeface="Arial"/>
            <a:cs typeface="Arial"/>
          </a:endParaRPr>
        </a:p>
      </dsp:txBody>
      <dsp:txXfrm>
        <a:off x="4080508" y="3614618"/>
        <a:ext cx="2770806" cy="162211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0726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89288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66373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824432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957881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01098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27226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17621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9766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2708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2/22/2023</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65674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2/22/2023</a:t>
            </a:fld>
            <a:endParaRPr lang="en-US"/>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a:p>
        </p:txBody>
      </p:sp>
    </p:spTree>
    <p:extLst>
      <p:ext uri="{BB962C8B-B14F-4D97-AF65-F5344CB8AC3E}">
        <p14:creationId xmlns:p14="http://schemas.microsoft.com/office/powerpoint/2010/main" val="478696708"/>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duperrin.com/english/2013/08/27/digital-enterprise-customer-focused-dreamy-poorly-collaborative/"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hyperlink" Target="https://fpf.org/2019/10/15/fpf-receives-grant-to-design-ethical-review-process-for-research-access-to-corporate-data/" TargetMode="External"/><Relationship Id="rId3" Type="http://schemas.openxmlformats.org/officeDocument/2006/relationships/hyperlink" Target="https://journals-sagepub-com.ezproxy.uwtsd.ac.uk/doi/full/10.1177/0267323113499113#bibr1-0267323113499113" TargetMode="External"/><Relationship Id="rId7"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s://journals-sagepub-com.ezproxy.uwtsd.ac.uk/doi/full/10.1177/0267323113499113#bibr27-0267323113499113" TargetMode="External"/><Relationship Id="rId5" Type="http://schemas.openxmlformats.org/officeDocument/2006/relationships/hyperlink" Target="https://journals-sagepub-com.ezproxy.uwtsd.ac.uk/doi/full/10.1177/0267323113499113#bibr10-0267323113499113" TargetMode="External"/><Relationship Id="rId4" Type="http://schemas.openxmlformats.org/officeDocument/2006/relationships/hyperlink" Target="https://journals-sagepub-com.ezproxy.uwtsd.ac.uk/doi/full/10.1177/0267323113499113#bibr8-0267323113499113" TargetMode="Externa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www.thebluediamondgallery.com/highlighted/e/ethics.htm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www.missbsresources.com/teaching-and-learning/planning-ahead" TargetMode="Externa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www.enago.com/academy/how-to-develop-a-good-research-hypothesi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1" name="Rectangle 170">
            <a:extLst>
              <a:ext uri="{FF2B5EF4-FFF2-40B4-BE49-F238E27FC236}">
                <a16:creationId xmlns:a16="http://schemas.microsoft.com/office/drawing/2014/main" id="{8EF32ACB-37F7-4E27-BDBC-67A94864F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7" name="Picture 3" descr="Abstract smoke background">
            <a:extLst>
              <a:ext uri="{FF2B5EF4-FFF2-40B4-BE49-F238E27FC236}">
                <a16:creationId xmlns:a16="http://schemas.microsoft.com/office/drawing/2014/main" id="{1C2A9AEB-8E41-5050-C200-F07560FEACFB}"/>
              </a:ext>
            </a:extLst>
          </p:cNvPr>
          <p:cNvPicPr>
            <a:picLocks noChangeAspect="1"/>
          </p:cNvPicPr>
          <p:nvPr/>
        </p:nvPicPr>
        <p:blipFill rotWithShape="1">
          <a:blip r:embed="rId2">
            <a:alphaModFix/>
          </a:blip>
          <a:srcRect t="6368" b="8905"/>
          <a:stretch/>
        </p:blipFill>
        <p:spPr>
          <a:xfrm>
            <a:off x="20" y="8645"/>
            <a:ext cx="12191980" cy="6869465"/>
          </a:xfrm>
          <a:prstGeom prst="rect">
            <a:avLst/>
          </a:prstGeom>
        </p:spPr>
      </p:pic>
      <p:sp>
        <p:nvSpPr>
          <p:cNvPr id="192" name="Rectangle 172">
            <a:extLst>
              <a:ext uri="{FF2B5EF4-FFF2-40B4-BE49-F238E27FC236}">
                <a16:creationId xmlns:a16="http://schemas.microsoft.com/office/drawing/2014/main" id="{640449D5-DE6C-45AB-811E-29321C591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6731" y="381000"/>
            <a:ext cx="6869465" cy="6096000"/>
          </a:xfrm>
          <a:prstGeom prst="rect">
            <a:avLst/>
          </a:prstGeom>
          <a:gradFill flip="none" rotWithShape="1">
            <a:gsLst>
              <a:gs pos="0">
                <a:srgbClr val="000000">
                  <a:alpha val="50000"/>
                </a:srgbClr>
              </a:gs>
              <a:gs pos="100000">
                <a:srgbClr val="000000">
                  <a:alpha val="0"/>
                </a:srgbClr>
              </a:gs>
              <a:gs pos="37000">
                <a:srgbClr val="000000">
                  <a:alpha val="4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340745" y="3823645"/>
            <a:ext cx="8444344" cy="1416054"/>
          </a:xfrm>
        </p:spPr>
        <p:txBody>
          <a:bodyPr vert="horz" lIns="91440" tIns="45720" rIns="91440" bIns="45720" rtlCol="0" anchor="b">
            <a:noAutofit/>
          </a:bodyPr>
          <a:lstStyle/>
          <a:p>
            <a:pPr>
              <a:lnSpc>
                <a:spcPct val="110000"/>
              </a:lnSpc>
            </a:pPr>
            <a:r>
              <a:rPr lang="en-US" sz="4800" b="1">
                <a:latin typeface="Arial"/>
                <a:cs typeface="Arial"/>
              </a:rPr>
              <a:t>Are UWTSD students confident in using digital skills online?</a:t>
            </a:r>
          </a:p>
        </p:txBody>
      </p:sp>
      <p:sp>
        <p:nvSpPr>
          <p:cNvPr id="3" name="Subtitle 2"/>
          <p:cNvSpPr>
            <a:spLocks noGrp="1"/>
          </p:cNvSpPr>
          <p:nvPr>
            <p:ph type="subTitle" idx="1"/>
          </p:nvPr>
        </p:nvSpPr>
        <p:spPr>
          <a:xfrm>
            <a:off x="1232140" y="6215781"/>
            <a:ext cx="4341702" cy="1554034"/>
          </a:xfrm>
        </p:spPr>
        <p:txBody>
          <a:bodyPr vert="horz" lIns="91440" tIns="45720" rIns="91440" bIns="45720" rtlCol="0" anchor="t">
            <a:noAutofit/>
          </a:bodyPr>
          <a:lstStyle/>
          <a:p>
            <a:r>
              <a:rPr lang="en-US" sz="1800" b="1" u="sng">
                <a:solidFill>
                  <a:schemeClr val="bg1"/>
                </a:solidFill>
              </a:rPr>
              <a:t>Digital skills &amp; Research Methods</a:t>
            </a:r>
          </a:p>
        </p:txBody>
      </p:sp>
      <p:sp>
        <p:nvSpPr>
          <p:cNvPr id="4" name="TextBox 3">
            <a:extLst>
              <a:ext uri="{FF2B5EF4-FFF2-40B4-BE49-F238E27FC236}">
                <a16:creationId xmlns:a16="http://schemas.microsoft.com/office/drawing/2014/main" id="{F5DE5C13-7F55-0BFF-ED97-4BB291344042}"/>
              </a:ext>
            </a:extLst>
          </p:cNvPr>
          <p:cNvSpPr txBox="1"/>
          <p:nvPr/>
        </p:nvSpPr>
        <p:spPr>
          <a:xfrm>
            <a:off x="6974169" y="4073968"/>
            <a:ext cx="5302369" cy="3770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spcAft>
                <a:spcPts val="600"/>
              </a:spcAft>
            </a:pPr>
            <a:endParaRPr lang="en-GB" sz="2800" b="1" u="sng">
              <a:solidFill>
                <a:schemeClr val="bg1"/>
              </a:solidFill>
              <a:latin typeface="Arial"/>
              <a:cs typeface="Arial"/>
            </a:endParaRPr>
          </a:p>
          <a:p>
            <a:pPr lvl="1" algn="just"/>
            <a:r>
              <a:rPr lang="en-GB" sz="2800" b="1" u="sng">
                <a:solidFill>
                  <a:schemeClr val="bg1"/>
                </a:solidFill>
                <a:latin typeface="Arial"/>
                <a:cs typeface="Arial"/>
              </a:rPr>
              <a:t>Lecturer Neale Haddon</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Yasmeen 2233492</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Amy 2221378 </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Module code LCHS4002</a:t>
            </a:r>
            <a:endParaRPr lang="en-GB" sz="2800">
              <a:solidFill>
                <a:schemeClr val="bg1"/>
              </a:solidFill>
              <a:ea typeface="+mn-lt"/>
              <a:cs typeface="+mn-lt"/>
            </a:endParaRPr>
          </a:p>
          <a:p>
            <a:pPr>
              <a:spcAft>
                <a:spcPts val="600"/>
              </a:spcAft>
            </a:pPr>
            <a:endParaRPr lang="en-GB" sz="2800">
              <a:ea typeface="+mn-lt"/>
              <a:cs typeface="+mn-lt"/>
            </a:endParaRPr>
          </a:p>
          <a:p>
            <a:pPr lvl="1" algn="just"/>
            <a:endParaRPr lang="en-GB" sz="2800" b="1" u="sng">
              <a:solidFill>
                <a:schemeClr val="bg1"/>
              </a:solidFill>
              <a:latin typeface="Arial"/>
              <a:cs typeface="Arial"/>
            </a:endParaRPr>
          </a:p>
          <a:p>
            <a:pPr>
              <a:spcAft>
                <a:spcPts val="600"/>
              </a:spcAft>
            </a:pPr>
            <a:endParaRPr lang="en-GB"/>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571F2694-AE24-4893-BEF3-43FE324DF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D69FA61-5492-4236-8378-D67E60D78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1046" y="500156"/>
            <a:ext cx="7480954" cy="6357844"/>
          </a:xfrm>
          <a:custGeom>
            <a:avLst/>
            <a:gdLst>
              <a:gd name="connsiteX0" fmla="*/ 278673 w 7480954"/>
              <a:gd name="connsiteY0" fmla="*/ 0 h 6357844"/>
              <a:gd name="connsiteX1" fmla="*/ 7480954 w 7480954"/>
              <a:gd name="connsiteY1" fmla="*/ 272747 h 6357844"/>
              <a:gd name="connsiteX2" fmla="*/ 7480954 w 7480954"/>
              <a:gd name="connsiteY2" fmla="*/ 6357844 h 6357844"/>
              <a:gd name="connsiteX3" fmla="*/ 3461131 w 7480954"/>
              <a:gd name="connsiteY3" fmla="*/ 6357844 h 6357844"/>
              <a:gd name="connsiteX4" fmla="*/ 0 w 7480954"/>
              <a:gd name="connsiteY4" fmla="*/ 6222887 h 6357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80954" h="6357844">
                <a:moveTo>
                  <a:pt x="278673" y="0"/>
                </a:moveTo>
                <a:lnTo>
                  <a:pt x="7480954" y="272747"/>
                </a:lnTo>
                <a:lnTo>
                  <a:pt x="7480954" y="6357844"/>
                </a:lnTo>
                <a:lnTo>
                  <a:pt x="3461131" y="6357844"/>
                </a:lnTo>
                <a:lnTo>
                  <a:pt x="0" y="6222887"/>
                </a:lnTo>
                <a:close/>
              </a:path>
            </a:pathLst>
          </a:custGeom>
          <a:solidFill>
            <a:srgbClr val="EFEEE9"/>
          </a:solidFill>
          <a:ln w="12700" cap="flat" cmpd="sng" algn="ctr">
            <a:noFill/>
            <a:prstDash val="solid"/>
            <a:miter lim="800000"/>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10" descr="A picture containing text, person&#10;&#10;Description automatically generated">
            <a:extLst>
              <a:ext uri="{FF2B5EF4-FFF2-40B4-BE49-F238E27FC236}">
                <a16:creationId xmlns:a16="http://schemas.microsoft.com/office/drawing/2014/main" id="{5243DB1F-065E-F5E6-5E6D-0C70DA5FE74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1845" r="16097" b="1"/>
          <a:stretch/>
        </p:blipFill>
        <p:spPr>
          <a:xfrm>
            <a:off x="4847442" y="607819"/>
            <a:ext cx="7344558" cy="6250183"/>
          </a:xfrm>
          <a:custGeom>
            <a:avLst/>
            <a:gdLst/>
            <a:ahLst/>
            <a:cxnLst/>
            <a:rect l="l" t="t" r="r" b="b"/>
            <a:pathLst>
              <a:path w="7344558" h="6250183">
                <a:moveTo>
                  <a:pt x="293255" y="12"/>
                </a:moveTo>
                <a:lnTo>
                  <a:pt x="5010383" y="178647"/>
                </a:lnTo>
                <a:lnTo>
                  <a:pt x="5011465" y="178437"/>
                </a:lnTo>
                <a:cubicBezTo>
                  <a:pt x="5054106" y="173641"/>
                  <a:pt x="5171573" y="176792"/>
                  <a:pt x="5165603" y="184356"/>
                </a:cubicBezTo>
                <a:lnTo>
                  <a:pt x="5190960" y="185486"/>
                </a:lnTo>
                <a:lnTo>
                  <a:pt x="5508389" y="197507"/>
                </a:lnTo>
                <a:lnTo>
                  <a:pt x="5990319" y="215757"/>
                </a:lnTo>
                <a:lnTo>
                  <a:pt x="6547813" y="236869"/>
                </a:lnTo>
                <a:lnTo>
                  <a:pt x="6561233" y="235680"/>
                </a:lnTo>
                <a:lnTo>
                  <a:pt x="6613675" y="227162"/>
                </a:lnTo>
                <a:lnTo>
                  <a:pt x="6625038" y="221701"/>
                </a:lnTo>
                <a:lnTo>
                  <a:pt x="6637769" y="227215"/>
                </a:lnTo>
                <a:cubicBezTo>
                  <a:pt x="6639297" y="228756"/>
                  <a:pt x="6640519" y="230467"/>
                  <a:pt x="6641402" y="232289"/>
                </a:cubicBezTo>
                <a:lnTo>
                  <a:pt x="6683183" y="224070"/>
                </a:lnTo>
                <a:lnTo>
                  <a:pt x="6688193" y="223985"/>
                </a:lnTo>
                <a:lnTo>
                  <a:pt x="6722595" y="226674"/>
                </a:lnTo>
                <a:lnTo>
                  <a:pt x="6773536" y="235765"/>
                </a:lnTo>
                <a:lnTo>
                  <a:pt x="6789561" y="246023"/>
                </a:lnTo>
                <a:lnTo>
                  <a:pt x="6981517" y="253293"/>
                </a:lnTo>
                <a:lnTo>
                  <a:pt x="6986824" y="252001"/>
                </a:lnTo>
                <a:cubicBezTo>
                  <a:pt x="6989470" y="250084"/>
                  <a:pt x="6990985" y="246869"/>
                  <a:pt x="6990588" y="241626"/>
                </a:cubicBezTo>
                <a:cubicBezTo>
                  <a:pt x="6996528" y="242374"/>
                  <a:pt x="7002348" y="243980"/>
                  <a:pt x="7008208" y="245802"/>
                </a:cubicBezTo>
                <a:lnTo>
                  <a:pt x="7011277" y="246742"/>
                </a:lnTo>
                <a:lnTo>
                  <a:pt x="7022893" y="245722"/>
                </a:lnTo>
                <a:lnTo>
                  <a:pt x="7027000" y="251414"/>
                </a:lnTo>
                <a:lnTo>
                  <a:pt x="7066230" y="250612"/>
                </a:lnTo>
                <a:cubicBezTo>
                  <a:pt x="7083618" y="236219"/>
                  <a:pt x="7114939" y="244302"/>
                  <a:pt x="7141458" y="238654"/>
                </a:cubicBezTo>
                <a:lnTo>
                  <a:pt x="7153218" y="233040"/>
                </a:lnTo>
                <a:lnTo>
                  <a:pt x="7229682" y="226260"/>
                </a:lnTo>
                <a:lnTo>
                  <a:pt x="7282126" y="217743"/>
                </a:lnTo>
                <a:lnTo>
                  <a:pt x="7293487" y="212281"/>
                </a:lnTo>
                <a:lnTo>
                  <a:pt x="7306220" y="217795"/>
                </a:lnTo>
                <a:cubicBezTo>
                  <a:pt x="7307744" y="219336"/>
                  <a:pt x="7308968" y="221046"/>
                  <a:pt x="7309853" y="222869"/>
                </a:cubicBezTo>
                <a:lnTo>
                  <a:pt x="7344558" y="216041"/>
                </a:lnTo>
                <a:lnTo>
                  <a:pt x="7344558" y="6250183"/>
                </a:lnTo>
                <a:lnTo>
                  <a:pt x="6299708" y="6250183"/>
                </a:lnTo>
                <a:lnTo>
                  <a:pt x="2946685" y="6119754"/>
                </a:lnTo>
                <a:lnTo>
                  <a:pt x="2890409" y="6126736"/>
                </a:lnTo>
                <a:cubicBezTo>
                  <a:pt x="2889464" y="6126757"/>
                  <a:pt x="2866647" y="6125338"/>
                  <a:pt x="2865459" y="6125958"/>
                </a:cubicBezTo>
                <a:lnTo>
                  <a:pt x="2849650" y="6124598"/>
                </a:lnTo>
                <a:lnTo>
                  <a:pt x="2844642" y="6115722"/>
                </a:lnTo>
                <a:cubicBezTo>
                  <a:pt x="2832228" y="6111709"/>
                  <a:pt x="2794354" y="6111126"/>
                  <a:pt x="2772543" y="6109760"/>
                </a:cubicBezTo>
                <a:lnTo>
                  <a:pt x="2706438" y="6111061"/>
                </a:lnTo>
                <a:lnTo>
                  <a:pt x="2696814" y="6106893"/>
                </a:lnTo>
                <a:lnTo>
                  <a:pt x="2629247" y="6107127"/>
                </a:lnTo>
                <a:lnTo>
                  <a:pt x="2609381" y="6103582"/>
                </a:lnTo>
                <a:lnTo>
                  <a:pt x="2338391" y="6093320"/>
                </a:lnTo>
                <a:lnTo>
                  <a:pt x="2330294" y="6095512"/>
                </a:lnTo>
                <a:lnTo>
                  <a:pt x="2288518" y="6102090"/>
                </a:lnTo>
                <a:lnTo>
                  <a:pt x="2228015" y="6107455"/>
                </a:lnTo>
                <a:lnTo>
                  <a:pt x="2186520" y="6114195"/>
                </a:lnTo>
                <a:cubicBezTo>
                  <a:pt x="2175947" y="6114641"/>
                  <a:pt x="2173747" y="6109730"/>
                  <a:pt x="2164581" y="6110137"/>
                </a:cubicBezTo>
                <a:lnTo>
                  <a:pt x="2131523" y="6116642"/>
                </a:lnTo>
                <a:lnTo>
                  <a:pt x="2100339" y="6114580"/>
                </a:lnTo>
                <a:lnTo>
                  <a:pt x="2060032" y="6107388"/>
                </a:lnTo>
                <a:cubicBezTo>
                  <a:pt x="2046810" y="6102506"/>
                  <a:pt x="2035495" y="6084148"/>
                  <a:pt x="2018526" y="6092674"/>
                </a:cubicBezTo>
                <a:lnTo>
                  <a:pt x="1977869" y="6079666"/>
                </a:lnTo>
                <a:lnTo>
                  <a:pt x="1904165" y="6076875"/>
                </a:lnTo>
                <a:lnTo>
                  <a:pt x="1348899" y="6055847"/>
                </a:lnTo>
                <a:cubicBezTo>
                  <a:pt x="1334850" y="6058902"/>
                  <a:pt x="1329510" y="6065400"/>
                  <a:pt x="1306752" y="6065012"/>
                </a:cubicBezTo>
                <a:lnTo>
                  <a:pt x="1266722" y="6052736"/>
                </a:lnTo>
                <a:lnTo>
                  <a:pt x="25653" y="6005737"/>
                </a:lnTo>
                <a:cubicBezTo>
                  <a:pt x="10621" y="6005112"/>
                  <a:pt x="-808" y="5987609"/>
                  <a:pt x="45" y="5966529"/>
                </a:cubicBezTo>
                <a:lnTo>
                  <a:pt x="264242" y="37262"/>
                </a:lnTo>
                <a:cubicBezTo>
                  <a:pt x="265220" y="16144"/>
                  <a:pt x="278186" y="-499"/>
                  <a:pt x="293255" y="12"/>
                </a:cubicBezTo>
                <a:close/>
              </a:path>
            </a:pathLst>
          </a:custGeom>
        </p:spPr>
      </p:pic>
      <p:sp>
        <p:nvSpPr>
          <p:cNvPr id="2" name="Title 1">
            <a:extLst>
              <a:ext uri="{FF2B5EF4-FFF2-40B4-BE49-F238E27FC236}">
                <a16:creationId xmlns:a16="http://schemas.microsoft.com/office/drawing/2014/main" id="{0BE41FFD-FB07-C7AA-CE31-2C72137C8C5E}"/>
              </a:ext>
            </a:extLst>
          </p:cNvPr>
          <p:cNvSpPr>
            <a:spLocks noGrp="1"/>
          </p:cNvSpPr>
          <p:nvPr>
            <p:ph type="title"/>
          </p:nvPr>
        </p:nvSpPr>
        <p:spPr>
          <a:xfrm>
            <a:off x="727091" y="141849"/>
            <a:ext cx="5412041" cy="1725632"/>
          </a:xfrm>
        </p:spPr>
        <p:txBody>
          <a:bodyPr anchor="ctr">
            <a:normAutofit/>
          </a:bodyPr>
          <a:lstStyle/>
          <a:p>
            <a:r>
              <a:rPr lang="en-GB" i="0">
                <a:latin typeface="Arial"/>
                <a:cs typeface="Arial"/>
              </a:rPr>
              <a:t>Introduction</a:t>
            </a:r>
          </a:p>
        </p:txBody>
      </p:sp>
      <p:sp>
        <p:nvSpPr>
          <p:cNvPr id="3" name="Content Placeholder 2">
            <a:extLst>
              <a:ext uri="{FF2B5EF4-FFF2-40B4-BE49-F238E27FC236}">
                <a16:creationId xmlns:a16="http://schemas.microsoft.com/office/drawing/2014/main" id="{32096474-0284-955B-D98B-4456C89DDB3E}"/>
              </a:ext>
            </a:extLst>
          </p:cNvPr>
          <p:cNvSpPr>
            <a:spLocks noGrp="1"/>
          </p:cNvSpPr>
          <p:nvPr>
            <p:ph idx="1"/>
          </p:nvPr>
        </p:nvSpPr>
        <p:spPr>
          <a:xfrm>
            <a:off x="683959" y="2083651"/>
            <a:ext cx="3462874" cy="3507704"/>
          </a:xfrm>
        </p:spPr>
        <p:txBody>
          <a:bodyPr vert="horz" lIns="91440" tIns="45720" rIns="91440" bIns="45720" rtlCol="0" anchor="ctr">
            <a:noAutofit/>
          </a:bodyPr>
          <a:lstStyle/>
          <a:p>
            <a:r>
              <a:rPr lang="en-GB" sz="2000" dirty="0">
                <a:latin typeface="Arial"/>
                <a:ea typeface="+mn-lt"/>
                <a:cs typeface="Arial"/>
              </a:rPr>
              <a:t>This </a:t>
            </a:r>
            <a:r>
              <a:rPr lang="en-GB" sz="2000" dirty="0">
                <a:latin typeface="Arial"/>
                <a:ea typeface="+mn-lt"/>
                <a:cs typeface="+mn-lt"/>
              </a:rPr>
              <a:t>PowerPoint presentation is based on a Quantitative research project proposal.</a:t>
            </a:r>
            <a:endParaRPr lang="en-US" sz="2000" dirty="0">
              <a:latin typeface="Arial"/>
              <a:ea typeface="+mn-lt"/>
              <a:cs typeface="Arial"/>
            </a:endParaRPr>
          </a:p>
          <a:p>
            <a:r>
              <a:rPr lang="en-GB" sz="2000" dirty="0">
                <a:latin typeface="Arial"/>
                <a:ea typeface="+mn-lt"/>
                <a:cs typeface="Arial"/>
              </a:rPr>
              <a:t>We will  be conducting a survey with ethical consideration by gathering information from students by finding out about their abilities and their confidence on using  digital skills online.</a:t>
            </a:r>
            <a:endParaRPr lang="en-US" sz="2000">
              <a:latin typeface="Arial"/>
              <a:ea typeface="+mn-lt"/>
              <a:cs typeface="Arial"/>
            </a:endParaRPr>
          </a:p>
        </p:txBody>
      </p:sp>
      <p:sp>
        <p:nvSpPr>
          <p:cNvPr id="7" name="TextBox 6">
            <a:extLst>
              <a:ext uri="{FF2B5EF4-FFF2-40B4-BE49-F238E27FC236}">
                <a16:creationId xmlns:a16="http://schemas.microsoft.com/office/drawing/2014/main" id="{6FB94CCC-5238-4B3F-448D-27C82CDC7A33}"/>
              </a:ext>
            </a:extLst>
          </p:cNvPr>
          <p:cNvSpPr txBox="1"/>
          <p:nvPr/>
        </p:nvSpPr>
        <p:spPr>
          <a:xfrm>
            <a:off x="690880" y="384302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8" name="TextBox 7">
            <a:extLst>
              <a:ext uri="{FF2B5EF4-FFF2-40B4-BE49-F238E27FC236}">
                <a16:creationId xmlns:a16="http://schemas.microsoft.com/office/drawing/2014/main" id="{D42F203D-18A5-5EE9-62BA-7F8F83B37B43}"/>
              </a:ext>
            </a:extLst>
          </p:cNvPr>
          <p:cNvSpPr txBox="1"/>
          <p:nvPr/>
        </p:nvSpPr>
        <p:spPr>
          <a:xfrm>
            <a:off x="10563778" y="6418498"/>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6C6151B9-14C4-9449-7B17-65780B72BD28}"/>
              </a:ext>
            </a:extLst>
          </p:cNvPr>
          <p:cNvSpPr txBox="1"/>
          <p:nvPr/>
        </p:nvSpPr>
        <p:spPr>
          <a:xfrm>
            <a:off x="3846435" y="642352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dirty="0">
                <a:latin typeface="Arial"/>
                <a:cs typeface="Arial"/>
              </a:rPr>
              <a:t>Amy</a:t>
            </a:r>
            <a:endParaRPr lang="en-GB">
              <a:latin typeface="Arial"/>
              <a:cs typeface="Arial"/>
            </a:endParaRPr>
          </a:p>
        </p:txBody>
      </p:sp>
    </p:spTree>
    <p:extLst>
      <p:ext uri="{BB962C8B-B14F-4D97-AF65-F5344CB8AC3E}">
        <p14:creationId xmlns:p14="http://schemas.microsoft.com/office/powerpoint/2010/main" val="2332117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72859-E15F-6D4E-5468-AF4B22E93A68}"/>
              </a:ext>
            </a:extLst>
          </p:cNvPr>
          <p:cNvSpPr>
            <a:spLocks noGrp="1"/>
          </p:cNvSpPr>
          <p:nvPr>
            <p:ph type="title"/>
          </p:nvPr>
        </p:nvSpPr>
        <p:spPr>
          <a:xfrm>
            <a:off x="572219" y="494521"/>
            <a:ext cx="9493249" cy="1577975"/>
          </a:xfrm>
        </p:spPr>
        <p:txBody>
          <a:bodyPr/>
          <a:lstStyle/>
          <a:p>
            <a:r>
              <a:rPr lang="en-GB" i="0" dirty="0">
                <a:latin typeface="Arial"/>
                <a:cs typeface="Arial"/>
              </a:rPr>
              <a:t>Introduction continued...</a:t>
            </a:r>
            <a:endParaRPr lang="en-GB" i="0" dirty="0">
              <a:ea typeface="+mj-lt"/>
              <a:cs typeface="+mj-lt"/>
            </a:endParaRPr>
          </a:p>
          <a:p>
            <a:endParaRPr lang="en-GB" dirty="0"/>
          </a:p>
        </p:txBody>
      </p:sp>
      <p:sp>
        <p:nvSpPr>
          <p:cNvPr id="3" name="TextBox 2">
            <a:extLst>
              <a:ext uri="{FF2B5EF4-FFF2-40B4-BE49-F238E27FC236}">
                <a16:creationId xmlns:a16="http://schemas.microsoft.com/office/drawing/2014/main" id="{20AF6A4F-D97C-7D32-28C5-98E7AD01BCFD}"/>
              </a:ext>
            </a:extLst>
          </p:cNvPr>
          <p:cNvSpPr txBox="1"/>
          <p:nvPr/>
        </p:nvSpPr>
        <p:spPr>
          <a:xfrm>
            <a:off x="578018" y="1599386"/>
            <a:ext cx="5589917" cy="58785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dirty="0">
                <a:latin typeface="Arial"/>
                <a:cs typeface="Arial"/>
              </a:rPr>
              <a:t>This PowerPoint presentation we will be providing a plan on how to conduct this survey.</a:t>
            </a:r>
          </a:p>
          <a:p>
            <a:pPr marL="285750" indent="-285750">
              <a:buFont typeface="Arial"/>
              <a:buChar char="•"/>
            </a:pPr>
            <a:endParaRPr lang="en-GB" sz="2400" dirty="0">
              <a:latin typeface="Arial"/>
              <a:cs typeface="Arial"/>
            </a:endParaRPr>
          </a:p>
          <a:p>
            <a:pPr marL="285750" indent="-285750">
              <a:buFont typeface="Arial"/>
              <a:buChar char="•"/>
            </a:pPr>
            <a:r>
              <a:rPr lang="en-GB" sz="2400" dirty="0">
                <a:latin typeface="Arial"/>
                <a:cs typeface="Arial"/>
              </a:rPr>
              <a:t>We will be interacting with UWTSD students and explaining to them the reason why we are conducting this poll and that their answers will be strictly confidential.</a:t>
            </a:r>
          </a:p>
          <a:p>
            <a:pPr marL="285750" indent="-285750">
              <a:buFont typeface="Arial"/>
              <a:buChar char="•"/>
            </a:pPr>
            <a:endParaRPr lang="en-GB" sz="2400" dirty="0">
              <a:latin typeface="Arial"/>
              <a:cs typeface="Arial"/>
            </a:endParaRPr>
          </a:p>
          <a:p>
            <a:pPr marL="285750" indent="-285750">
              <a:buFont typeface="Arial"/>
              <a:buChar char="•"/>
            </a:pPr>
            <a:r>
              <a:rPr lang="en-GB" sz="2400" dirty="0">
                <a:latin typeface="Arial"/>
                <a:cs typeface="Arial"/>
              </a:rPr>
              <a:t>Once we have collected enough information from our survey, we will be using this to further our own research and our own abilities.</a:t>
            </a:r>
          </a:p>
          <a:p>
            <a:endParaRPr lang="en-GB" sz="2000" dirty="0">
              <a:latin typeface="Arial"/>
              <a:cs typeface="Arial"/>
            </a:endParaRPr>
          </a:p>
          <a:p>
            <a:pPr marL="285750" indent="-285750">
              <a:buFont typeface="Arial"/>
              <a:buChar char="•"/>
            </a:pPr>
            <a:endParaRPr lang="en-GB" sz="2000" dirty="0">
              <a:latin typeface="Arial"/>
              <a:cs typeface="Arial"/>
            </a:endParaRPr>
          </a:p>
        </p:txBody>
      </p:sp>
      <p:sp>
        <p:nvSpPr>
          <p:cNvPr id="4" name="TextBox 3">
            <a:extLst>
              <a:ext uri="{FF2B5EF4-FFF2-40B4-BE49-F238E27FC236}">
                <a16:creationId xmlns:a16="http://schemas.microsoft.com/office/drawing/2014/main" id="{73ACADF8-4BE2-4A0B-9D42-C075B607F63D}"/>
              </a:ext>
            </a:extLst>
          </p:cNvPr>
          <p:cNvSpPr txBox="1"/>
          <p:nvPr/>
        </p:nvSpPr>
        <p:spPr>
          <a:xfrm>
            <a:off x="11115497" y="6208218"/>
            <a:ext cx="28438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Arial"/>
                <a:cs typeface="Arial"/>
              </a:rPr>
              <a:t>Amy</a:t>
            </a:r>
          </a:p>
        </p:txBody>
      </p:sp>
    </p:spTree>
    <p:extLst>
      <p:ext uri="{BB962C8B-B14F-4D97-AF65-F5344CB8AC3E}">
        <p14:creationId xmlns:p14="http://schemas.microsoft.com/office/powerpoint/2010/main" val="2086477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04CB144-A035-01BE-960D-1EA40A425AA3}"/>
              </a:ext>
            </a:extLst>
          </p:cNvPr>
          <p:cNvSpPr>
            <a:spLocks noGrp="1"/>
          </p:cNvSpPr>
          <p:nvPr>
            <p:ph type="title"/>
          </p:nvPr>
        </p:nvSpPr>
        <p:spPr>
          <a:xfrm>
            <a:off x="930214" y="628291"/>
            <a:ext cx="4559301" cy="1811740"/>
          </a:xfrm>
        </p:spPr>
        <p:txBody>
          <a:bodyPr vert="horz" lIns="91440" tIns="45720" rIns="91440" bIns="45720" rtlCol="0" anchor="ctr">
            <a:normAutofit/>
          </a:bodyPr>
          <a:lstStyle/>
          <a:p>
            <a:pPr>
              <a:lnSpc>
                <a:spcPct val="110000"/>
              </a:lnSpc>
            </a:pPr>
            <a:r>
              <a:rPr lang="en-US" sz="2500" i="0">
                <a:latin typeface="Arial"/>
                <a:cs typeface="Arial"/>
              </a:rPr>
              <a:t>Are UWTSD students confident in using their digital skills online?</a:t>
            </a:r>
            <a:endParaRPr lang="en-GB" sz="2500" i="0">
              <a:latin typeface="Arial"/>
              <a:ea typeface="+mj-lt"/>
              <a:cs typeface="Arial"/>
            </a:endParaRPr>
          </a:p>
          <a:p>
            <a:pPr>
              <a:lnSpc>
                <a:spcPct val="110000"/>
              </a:lnSpc>
            </a:pPr>
            <a:endParaRPr lang="en-GB" sz="2500"/>
          </a:p>
        </p:txBody>
      </p:sp>
      <p:sp>
        <p:nvSpPr>
          <p:cNvPr id="3" name="Content Placeholder 2">
            <a:extLst>
              <a:ext uri="{FF2B5EF4-FFF2-40B4-BE49-F238E27FC236}">
                <a16:creationId xmlns:a16="http://schemas.microsoft.com/office/drawing/2014/main" id="{D4572FBE-EEBE-FB3E-778C-E27F61AF07FE}"/>
              </a:ext>
            </a:extLst>
          </p:cNvPr>
          <p:cNvSpPr>
            <a:spLocks noGrp="1"/>
          </p:cNvSpPr>
          <p:nvPr>
            <p:ph idx="1"/>
          </p:nvPr>
        </p:nvSpPr>
        <p:spPr>
          <a:xfrm>
            <a:off x="685800" y="2533292"/>
            <a:ext cx="4559301" cy="3722670"/>
          </a:xfrm>
        </p:spPr>
        <p:txBody>
          <a:bodyPr vert="horz" lIns="91440" tIns="45720" rIns="91440" bIns="45720" rtlCol="0" anchor="ctr">
            <a:normAutofit/>
          </a:bodyPr>
          <a:lstStyle/>
          <a:p>
            <a:pPr>
              <a:buFont typeface="Arial,Sans-Serif" panose="020B0604020202020204" pitchFamily="34" charset="0"/>
            </a:pPr>
            <a:r>
              <a:rPr lang="en-US" sz="2000" dirty="0">
                <a:latin typeface="Arial"/>
                <a:cs typeface="Arial"/>
              </a:rPr>
              <a:t>There is a great deal of research that explores the set of skills or competencies that are important and how they should be operationalized for research and practice (</a:t>
            </a:r>
            <a:r>
              <a:rPr lang="en-US" sz="2000" u="sng" dirty="0">
                <a:latin typeface="Arial"/>
                <a:cs typeface="Arial"/>
                <a:hlinkClick r:id="rId3"/>
              </a:rPr>
              <a:t>Ba et al., 2002</a:t>
            </a:r>
            <a:r>
              <a:rPr lang="en-US" sz="2000" dirty="0">
                <a:latin typeface="Arial"/>
                <a:cs typeface="Arial"/>
              </a:rPr>
              <a:t>; </a:t>
            </a:r>
            <a:r>
              <a:rPr lang="en-US" sz="2000" u="sng" dirty="0">
                <a:latin typeface="Arial"/>
                <a:cs typeface="Arial"/>
                <a:hlinkClick r:id="rId4"/>
              </a:rPr>
              <a:t>Eshet-Alkalai and Amichai-Hamburger, 2004</a:t>
            </a:r>
            <a:r>
              <a:rPr lang="en-US" sz="2000" dirty="0">
                <a:latin typeface="Arial"/>
                <a:cs typeface="Arial"/>
              </a:rPr>
              <a:t>; </a:t>
            </a:r>
            <a:r>
              <a:rPr lang="en-US" sz="2000" u="sng" dirty="0">
                <a:latin typeface="Arial"/>
                <a:cs typeface="Arial"/>
                <a:hlinkClick r:id="rId5"/>
              </a:rPr>
              <a:t>Gilster, 1997</a:t>
            </a:r>
            <a:r>
              <a:rPr lang="en-US" sz="2000" dirty="0">
                <a:latin typeface="Arial"/>
                <a:cs typeface="Arial"/>
              </a:rPr>
              <a:t>; </a:t>
            </a:r>
            <a:r>
              <a:rPr lang="en-US" sz="2000" u="sng" dirty="0">
                <a:latin typeface="Arial"/>
                <a:cs typeface="Arial"/>
                <a:hlinkClick r:id="rId6"/>
              </a:rPr>
              <a:t>Van Deursen, 2010</a:t>
            </a:r>
            <a:r>
              <a:rPr lang="en-US" sz="2000" dirty="0">
                <a:latin typeface="Arial"/>
                <a:cs typeface="Arial"/>
              </a:rPr>
              <a:t>).</a:t>
            </a:r>
            <a:endParaRPr lang="en-US" sz="2000" dirty="0">
              <a:ea typeface="+mn-lt"/>
              <a:cs typeface="+mn-lt"/>
            </a:endParaRPr>
          </a:p>
          <a:p>
            <a:pPr>
              <a:buFont typeface="Arial,Sans-Serif" panose="020B0604020202020204" pitchFamily="34" charset="0"/>
            </a:pPr>
            <a:endParaRPr lang="en-US">
              <a:ea typeface="+mn-lt"/>
              <a:cs typeface="+mn-lt"/>
            </a:endParaRPr>
          </a:p>
          <a:p>
            <a:pPr>
              <a:buFont typeface="Arial,Sans-Serif" panose="020B0604020202020204" pitchFamily="34" charset="0"/>
            </a:pPr>
            <a:endParaRPr lang="en-US">
              <a:ea typeface="+mn-lt"/>
              <a:cs typeface="+mn-lt"/>
            </a:endParaRPr>
          </a:p>
          <a:p>
            <a:pPr>
              <a:buFont typeface="Arial,Sans-Serif" panose="020B0604020202020204" pitchFamily="34" charset="0"/>
            </a:pPr>
            <a:endParaRPr lang="en-US">
              <a:ea typeface="+mn-lt"/>
              <a:cs typeface="+mn-lt"/>
            </a:endParaRPr>
          </a:p>
          <a:p>
            <a:endParaRPr lang="en-GB"/>
          </a:p>
        </p:txBody>
      </p:sp>
      <p:pic>
        <p:nvPicPr>
          <p:cNvPr id="8" name="Picture 8" descr="Logo&#10;&#10;Description automatically generated">
            <a:extLst>
              <a:ext uri="{FF2B5EF4-FFF2-40B4-BE49-F238E27FC236}">
                <a16:creationId xmlns:a16="http://schemas.microsoft.com/office/drawing/2014/main" id="{01E601EC-D90D-6719-A740-B450A9EF342D}"/>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5945276" y="2595839"/>
            <a:ext cx="5575302" cy="2397379"/>
          </a:xfrm>
          <a:prstGeom prst="rect">
            <a:avLst/>
          </a:prstGeom>
        </p:spPr>
      </p:pic>
      <p:sp>
        <p:nvSpPr>
          <p:cNvPr id="4" name="TextBox 3">
            <a:extLst>
              <a:ext uri="{FF2B5EF4-FFF2-40B4-BE49-F238E27FC236}">
                <a16:creationId xmlns:a16="http://schemas.microsoft.com/office/drawing/2014/main" id="{D9DD0256-2FBF-85FD-56E1-0F274FE4A218}"/>
              </a:ext>
            </a:extLst>
          </p:cNvPr>
          <p:cNvSpPr txBox="1"/>
          <p:nvPr/>
        </p:nvSpPr>
        <p:spPr>
          <a:xfrm>
            <a:off x="6017308" y="1367671"/>
            <a:ext cx="239649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sz="4000" i="1">
                <a:solidFill>
                  <a:schemeClr val="bg1"/>
                </a:solidFill>
                <a:highlight>
                  <a:srgbClr val="FFFF00"/>
                </a:highlight>
                <a:latin typeface="Arial"/>
                <a:cs typeface="Arial"/>
              </a:rPr>
              <a:t>Rationale</a:t>
            </a:r>
            <a:endParaRPr lang="en-US">
              <a:solidFill>
                <a:schemeClr val="bg1"/>
              </a:solidFill>
            </a:endParaRPr>
          </a:p>
        </p:txBody>
      </p:sp>
      <p:sp>
        <p:nvSpPr>
          <p:cNvPr id="5" name="TextBox 4">
            <a:extLst>
              <a:ext uri="{FF2B5EF4-FFF2-40B4-BE49-F238E27FC236}">
                <a16:creationId xmlns:a16="http://schemas.microsoft.com/office/drawing/2014/main" id="{EC5AB9C2-37C4-F441-B42E-F12E7C163A14}"/>
              </a:ext>
            </a:extLst>
          </p:cNvPr>
          <p:cNvSpPr txBox="1"/>
          <p:nvPr/>
        </p:nvSpPr>
        <p:spPr>
          <a:xfrm>
            <a:off x="10659745" y="625567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Arial"/>
                <a:cs typeface="Arial"/>
              </a:rPr>
              <a:t>Yasmeen</a:t>
            </a:r>
          </a:p>
        </p:txBody>
      </p:sp>
    </p:spTree>
    <p:extLst>
      <p:ext uri="{BB962C8B-B14F-4D97-AF65-F5344CB8AC3E}">
        <p14:creationId xmlns:p14="http://schemas.microsoft.com/office/powerpoint/2010/main" val="3152340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441B98B-6E41-475D-97DA-426952893D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5A84C6-7CFF-4BEC-9A76-A46ABA945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2179475"/>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810 w 12192000"/>
              <a:gd name="connsiteY144" fmla="*/ 1797886 h 2237474"/>
              <a:gd name="connsiteX145" fmla="*/ 4379064 w 12192000"/>
              <a:gd name="connsiteY145" fmla="*/ 1817177 h 2237474"/>
              <a:gd name="connsiteX146" fmla="*/ 4319209 w 12192000"/>
              <a:gd name="connsiteY146" fmla="*/ 1834833 h 2237474"/>
              <a:gd name="connsiteX147" fmla="*/ 4306907 w 12192000"/>
              <a:gd name="connsiteY147" fmla="*/ 1841641 h 2237474"/>
              <a:gd name="connsiteX148" fmla="*/ 4290981 w 12192000"/>
              <a:gd name="connsiteY148" fmla="*/ 1839677 h 2237474"/>
              <a:gd name="connsiteX149" fmla="*/ 4285792 w 12192000"/>
              <a:gd name="connsiteY149" fmla="*/ 1836231 h 2237474"/>
              <a:gd name="connsiteX150" fmla="*/ 4238372 w 12192000"/>
              <a:gd name="connsiteY150" fmla="*/ 1851480 h 2237474"/>
              <a:gd name="connsiteX151" fmla="*/ 4232517 w 12192000"/>
              <a:gd name="connsiteY151" fmla="*/ 1852567 h 2237474"/>
              <a:gd name="connsiteX152" fmla="*/ 4191732 w 12192000"/>
              <a:gd name="connsiteY152" fmla="*/ 1857328 h 2237474"/>
              <a:gd name="connsiteX153" fmla="*/ 4065532 w 12192000"/>
              <a:gd name="connsiteY153" fmla="*/ 1855477 h 2237474"/>
              <a:gd name="connsiteX154" fmla="*/ 4028460 w 12192000"/>
              <a:gd name="connsiteY154" fmla="*/ 1855137 h 2237474"/>
              <a:gd name="connsiteX155" fmla="*/ 4002267 w 12192000"/>
              <a:gd name="connsiteY155" fmla="*/ 1852352 h 2237474"/>
              <a:gd name="connsiteX156" fmla="*/ 3931396 w 12192000"/>
              <a:gd name="connsiteY156" fmla="*/ 1858915 h 2237474"/>
              <a:gd name="connsiteX157" fmla="*/ 3812162 w 12192000"/>
              <a:gd name="connsiteY157" fmla="*/ 1875501 h 2237474"/>
              <a:gd name="connsiteX158" fmla="*/ 3767672 w 12192000"/>
              <a:gd name="connsiteY158" fmla="*/ 1874600 h 2237474"/>
              <a:gd name="connsiteX159" fmla="*/ 3764741 w 12192000"/>
              <a:gd name="connsiteY159" fmla="*/ 1869433 h 2237474"/>
              <a:gd name="connsiteX160" fmla="*/ 3751332 w 12192000"/>
              <a:gd name="connsiteY160" fmla="*/ 1869854 h 2237474"/>
              <a:gd name="connsiteX161" fmla="*/ 3748155 w 12192000"/>
              <a:gd name="connsiteY161" fmla="*/ 1868903 h 2237474"/>
              <a:gd name="connsiteX162" fmla="*/ 3729530 w 12192000"/>
              <a:gd name="connsiteY162" fmla="*/ 1864513 h 2237474"/>
              <a:gd name="connsiteX163" fmla="*/ 3680177 w 12192000"/>
              <a:gd name="connsiteY163" fmla="*/ 1881552 h 2237474"/>
              <a:gd name="connsiteX164" fmla="*/ 3567259 w 12192000"/>
              <a:gd name="connsiteY164" fmla="*/ 1893482 h 2237474"/>
              <a:gd name="connsiteX165" fmla="*/ 3405770 w 12192000"/>
              <a:gd name="connsiteY165" fmla="*/ 1904591 h 2237474"/>
              <a:gd name="connsiteX166" fmla="*/ 3280097 w 12192000"/>
              <a:gd name="connsiteY166" fmla="*/ 1919610 h 2237474"/>
              <a:gd name="connsiteX167" fmla="*/ 3123424 w 12192000"/>
              <a:gd name="connsiteY167" fmla="*/ 1952930 h 2237474"/>
              <a:gd name="connsiteX168" fmla="*/ 3009910 w 12192000"/>
              <a:gd name="connsiteY168" fmla="*/ 1957866 h 2237474"/>
              <a:gd name="connsiteX169" fmla="*/ 2995934 w 12192000"/>
              <a:gd name="connsiteY169" fmla="*/ 1967085 h 2237474"/>
              <a:gd name="connsiteX170" fmla="*/ 2980071 w 12192000"/>
              <a:gd name="connsiteY170" fmla="*/ 1972988 h 2237474"/>
              <a:gd name="connsiteX171" fmla="*/ 2978094 w 12192000"/>
              <a:gd name="connsiteY171" fmla="*/ 1972369 h 2237474"/>
              <a:gd name="connsiteX172" fmla="*/ 2942858 w 12192000"/>
              <a:gd name="connsiteY172" fmla="*/ 1981367 h 2237474"/>
              <a:gd name="connsiteX173" fmla="*/ 2875436 w 12192000"/>
              <a:gd name="connsiteY173" fmla="*/ 1996977 h 2237474"/>
              <a:gd name="connsiteX174" fmla="*/ 2874892 w 12192000"/>
              <a:gd name="connsiteY174" fmla="*/ 1996085 h 2237474"/>
              <a:gd name="connsiteX175" fmla="*/ 2864145 w 12192000"/>
              <a:gd name="connsiteY175" fmla="*/ 1994061 h 2237474"/>
              <a:gd name="connsiteX176" fmla="*/ 2843662 w 12192000"/>
              <a:gd name="connsiteY176" fmla="*/ 1992498 h 2237474"/>
              <a:gd name="connsiteX177" fmla="*/ 2796128 w 12192000"/>
              <a:gd name="connsiteY177" fmla="*/ 1976403 h 2237474"/>
              <a:gd name="connsiteX178" fmla="*/ 2756784 w 12192000"/>
              <a:gd name="connsiteY178" fmla="*/ 1985116 h 2237474"/>
              <a:gd name="connsiteX179" fmla="*/ 2748833 w 12192000"/>
              <a:gd name="connsiteY179" fmla="*/ 1986323 h 2237474"/>
              <a:gd name="connsiteX180" fmla="*/ 2748661 w 12192000"/>
              <a:gd name="connsiteY180" fmla="*/ 1986122 h 2237474"/>
              <a:gd name="connsiteX181" fmla="*/ 2740251 w 12192000"/>
              <a:gd name="connsiteY181" fmla="*/ 1986946 h 2237474"/>
              <a:gd name="connsiteX182" fmla="*/ 2718916 w 12192000"/>
              <a:gd name="connsiteY182" fmla="*/ 1990867 h 2237474"/>
              <a:gd name="connsiteX183" fmla="*/ 2713522 w 12192000"/>
              <a:gd name="connsiteY183" fmla="*/ 1990173 h 2237474"/>
              <a:gd name="connsiteX184" fmla="*/ 2680597 w 12192000"/>
              <a:gd name="connsiteY184" fmla="*/ 1984996 h 2237474"/>
              <a:gd name="connsiteX185" fmla="*/ 2578178 w 12192000"/>
              <a:gd name="connsiteY185" fmla="*/ 1990531 h 2237474"/>
              <a:gd name="connsiteX186" fmla="*/ 2476147 w 12192000"/>
              <a:gd name="connsiteY186" fmla="*/ 1998305 h 2237474"/>
              <a:gd name="connsiteX187" fmla="*/ 2373568 w 12192000"/>
              <a:gd name="connsiteY187" fmla="*/ 2003219 h 2237474"/>
              <a:gd name="connsiteX188" fmla="*/ 2321399 w 12192000"/>
              <a:gd name="connsiteY188" fmla="*/ 1989467 h 2237474"/>
              <a:gd name="connsiteX189" fmla="*/ 2315525 w 12192000"/>
              <a:gd name="connsiteY189" fmla="*/ 1989708 h 2237474"/>
              <a:gd name="connsiteX190" fmla="*/ 2300792 w 12192000"/>
              <a:gd name="connsiteY190" fmla="*/ 1994290 h 2237474"/>
              <a:gd name="connsiteX191" fmla="*/ 2295469 w 12192000"/>
              <a:gd name="connsiteY191" fmla="*/ 1996659 h 2237474"/>
              <a:gd name="connsiteX192" fmla="*/ 2287219 w 12192000"/>
              <a:gd name="connsiteY192" fmla="*/ 1998750 h 2237474"/>
              <a:gd name="connsiteX193" fmla="*/ 2286948 w 12192000"/>
              <a:gd name="connsiteY193" fmla="*/ 1998596 h 2237474"/>
              <a:gd name="connsiteX194" fmla="*/ 2243069 w 12192000"/>
              <a:gd name="connsiteY194" fmla="*/ 2015111 h 2237474"/>
              <a:gd name="connsiteX195" fmla="*/ 2186609 w 12192000"/>
              <a:gd name="connsiteY195" fmla="*/ 2008263 h 2237474"/>
              <a:gd name="connsiteX196" fmla="*/ 2164831 w 12192000"/>
              <a:gd name="connsiteY196" fmla="*/ 2010143 h 2237474"/>
              <a:gd name="connsiteX197" fmla="*/ 2152836 w 12192000"/>
              <a:gd name="connsiteY197" fmla="*/ 2010048 h 2237474"/>
              <a:gd name="connsiteX198" fmla="*/ 2117102 w 12192000"/>
              <a:gd name="connsiteY198" fmla="*/ 2023004 h 2237474"/>
              <a:gd name="connsiteX199" fmla="*/ 2111935 w 12192000"/>
              <a:gd name="connsiteY199" fmla="*/ 2023163 h 2237474"/>
              <a:gd name="connsiteX200" fmla="*/ 2089991 w 12192000"/>
              <a:gd name="connsiteY200" fmla="*/ 2034193 h 2237474"/>
              <a:gd name="connsiteX201" fmla="*/ 2058061 w 12192000"/>
              <a:gd name="connsiteY201" fmla="*/ 2047942 h 2237474"/>
              <a:gd name="connsiteX202" fmla="*/ 2055737 w 12192000"/>
              <a:gd name="connsiteY202" fmla="*/ 2047704 h 2237474"/>
              <a:gd name="connsiteX203" fmla="*/ 2042244 w 12192000"/>
              <a:gd name="connsiteY203" fmla="*/ 2055560 h 2237474"/>
              <a:gd name="connsiteX204" fmla="*/ 1976224 w 12192000"/>
              <a:gd name="connsiteY204" fmla="*/ 2074257 h 2237474"/>
              <a:gd name="connsiteX205" fmla="*/ 1877728 w 12192000"/>
              <a:gd name="connsiteY205" fmla="*/ 2101004 h 2237474"/>
              <a:gd name="connsiteX206" fmla="*/ 1759056 w 12192000"/>
              <a:gd name="connsiteY206" fmla="*/ 2125608 h 2237474"/>
              <a:gd name="connsiteX207" fmla="*/ 1637948 w 12192000"/>
              <a:gd name="connsiteY207" fmla="*/ 2172597 h 2237474"/>
              <a:gd name="connsiteX208" fmla="*/ 1434549 w 12192000"/>
              <a:gd name="connsiteY208" fmla="*/ 2234522 h 2237474"/>
              <a:gd name="connsiteX209" fmla="*/ 1398481 w 12192000"/>
              <a:gd name="connsiteY209" fmla="*/ 2237074 h 2237474"/>
              <a:gd name="connsiteX210" fmla="*/ 1398407 w 12192000"/>
              <a:gd name="connsiteY210" fmla="*/ 2237095 h 2237474"/>
              <a:gd name="connsiteX211" fmla="*/ 1370962 w 12192000"/>
              <a:gd name="connsiteY211" fmla="*/ 2237474 h 2237474"/>
              <a:gd name="connsiteX212" fmla="*/ 1356367 w 12192000"/>
              <a:gd name="connsiteY212" fmla="*/ 2235089 h 2237474"/>
              <a:gd name="connsiteX213" fmla="*/ 1324828 w 12192000"/>
              <a:gd name="connsiteY213" fmla="*/ 2231968 h 2237474"/>
              <a:gd name="connsiteX214" fmla="*/ 1297744 w 12192000"/>
              <a:gd name="connsiteY214" fmla="*/ 2235849 h 2237474"/>
              <a:gd name="connsiteX215" fmla="*/ 1286236 w 12192000"/>
              <a:gd name="connsiteY215" fmla="*/ 2233135 h 2237474"/>
              <a:gd name="connsiteX216" fmla="*/ 1283504 w 12192000"/>
              <a:gd name="connsiteY216" fmla="*/ 2233797 h 2237474"/>
              <a:gd name="connsiteX217" fmla="*/ 1279765 w 12192000"/>
              <a:gd name="connsiteY217" fmla="*/ 2229639 h 2237474"/>
              <a:gd name="connsiteX218" fmla="*/ 1195347 w 12192000"/>
              <a:gd name="connsiteY218" fmla="*/ 2212354 h 2237474"/>
              <a:gd name="connsiteX219" fmla="*/ 970251 w 12192000"/>
              <a:gd name="connsiteY219" fmla="*/ 2221029 h 2237474"/>
              <a:gd name="connsiteX220" fmla="*/ 812914 w 12192000"/>
              <a:gd name="connsiteY220" fmla="*/ 2202752 h 2237474"/>
              <a:gd name="connsiteX221" fmla="*/ 800195 w 12192000"/>
              <a:gd name="connsiteY221" fmla="*/ 2209407 h 2237474"/>
              <a:gd name="connsiteX222" fmla="*/ 784978 w 12192000"/>
              <a:gd name="connsiteY222" fmla="*/ 2212360 h 2237474"/>
              <a:gd name="connsiteX223" fmla="*/ 681987 w 12192000"/>
              <a:gd name="connsiteY223" fmla="*/ 2216757 h 2237474"/>
              <a:gd name="connsiteX224" fmla="*/ 669923 w 12192000"/>
              <a:gd name="connsiteY224" fmla="*/ 2211682 h 2237474"/>
              <a:gd name="connsiteX225" fmla="*/ 648680 w 12192000"/>
              <a:gd name="connsiteY225" fmla="*/ 2206229 h 2237474"/>
              <a:gd name="connsiteX226" fmla="*/ 597225 w 12192000"/>
              <a:gd name="connsiteY226" fmla="*/ 2180999 h 2237474"/>
              <a:gd name="connsiteX227" fmla="*/ 558449 w 12192000"/>
              <a:gd name="connsiteY227" fmla="*/ 2182346 h 2237474"/>
              <a:gd name="connsiteX228" fmla="*/ 550517 w 12192000"/>
              <a:gd name="connsiteY228" fmla="*/ 2182060 h 2237474"/>
              <a:gd name="connsiteX229" fmla="*/ 550309 w 12192000"/>
              <a:gd name="connsiteY229" fmla="*/ 2181825 h 2237474"/>
              <a:gd name="connsiteX230" fmla="*/ 541836 w 12192000"/>
              <a:gd name="connsiteY230" fmla="*/ 2181063 h 2237474"/>
              <a:gd name="connsiteX231" fmla="*/ 536057 w 12192000"/>
              <a:gd name="connsiteY231" fmla="*/ 2181537 h 2237474"/>
              <a:gd name="connsiteX232" fmla="*/ 520671 w 12192000"/>
              <a:gd name="connsiteY232" fmla="*/ 2180980 h 2237474"/>
              <a:gd name="connsiteX233" fmla="*/ 515024 w 12192000"/>
              <a:gd name="connsiteY233" fmla="*/ 2179258 h 2237474"/>
              <a:gd name="connsiteX234" fmla="*/ 512278 w 12192000"/>
              <a:gd name="connsiteY234" fmla="*/ 2176369 h 2237474"/>
              <a:gd name="connsiteX235" fmla="*/ 480419 w 12192000"/>
              <a:gd name="connsiteY235" fmla="*/ 2167807 h 2237474"/>
              <a:gd name="connsiteX236" fmla="*/ 413835 w 12192000"/>
              <a:gd name="connsiteY236" fmla="*/ 2156783 h 2237474"/>
              <a:gd name="connsiteX237" fmla="*/ 376513 w 12192000"/>
              <a:gd name="connsiteY237" fmla="*/ 2154014 h 2237474"/>
              <a:gd name="connsiteX238" fmla="*/ 273386 w 12192000"/>
              <a:gd name="connsiteY238" fmla="*/ 2142551 h 2237474"/>
              <a:gd name="connsiteX239" fmla="*/ 169207 w 12192000"/>
              <a:gd name="connsiteY239" fmla="*/ 2128100 h 2237474"/>
              <a:gd name="connsiteX240" fmla="*/ 93149 w 12192000"/>
              <a:gd name="connsiteY240" fmla="*/ 2105324 h 2237474"/>
              <a:gd name="connsiteX241" fmla="*/ 88109 w 12192000"/>
              <a:gd name="connsiteY241" fmla="*/ 2106704 h 2237474"/>
              <a:gd name="connsiteX242" fmla="*/ 80022 w 12192000"/>
              <a:gd name="connsiteY242" fmla="*/ 2107254 h 2237474"/>
              <a:gd name="connsiteX243" fmla="*/ 79717 w 12192000"/>
              <a:gd name="connsiteY243" fmla="*/ 2107046 h 2237474"/>
              <a:gd name="connsiteX244" fmla="*/ 72352 w 12192000"/>
              <a:gd name="connsiteY244" fmla="*/ 2107991 h 2237474"/>
              <a:gd name="connsiteX245" fmla="*/ 37645 w 12192000"/>
              <a:gd name="connsiteY245" fmla="*/ 2115401 h 2237474"/>
              <a:gd name="connsiteX246" fmla="*/ 4572 w 12192000"/>
              <a:gd name="connsiteY246" fmla="*/ 2111091 h 2237474"/>
              <a:gd name="connsiteX247" fmla="*/ 0 w 12192000"/>
              <a:gd name="connsiteY247" fmla="*/ 2110468 h 2237474"/>
              <a:gd name="connsiteX248" fmla="*/ 0 w 12192000"/>
              <a:gd name="connsiteY2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459810 w 12192000"/>
              <a:gd name="connsiteY143" fmla="*/ 1797886 h 2237474"/>
              <a:gd name="connsiteX144" fmla="*/ 4379064 w 12192000"/>
              <a:gd name="connsiteY144" fmla="*/ 1817177 h 2237474"/>
              <a:gd name="connsiteX145" fmla="*/ 4319209 w 12192000"/>
              <a:gd name="connsiteY145" fmla="*/ 1834833 h 2237474"/>
              <a:gd name="connsiteX146" fmla="*/ 4306907 w 12192000"/>
              <a:gd name="connsiteY146" fmla="*/ 1841641 h 2237474"/>
              <a:gd name="connsiteX147" fmla="*/ 4290981 w 12192000"/>
              <a:gd name="connsiteY147" fmla="*/ 1839677 h 2237474"/>
              <a:gd name="connsiteX148" fmla="*/ 4285792 w 12192000"/>
              <a:gd name="connsiteY148" fmla="*/ 1836231 h 2237474"/>
              <a:gd name="connsiteX149" fmla="*/ 4238372 w 12192000"/>
              <a:gd name="connsiteY149" fmla="*/ 1851480 h 2237474"/>
              <a:gd name="connsiteX150" fmla="*/ 4232517 w 12192000"/>
              <a:gd name="connsiteY150" fmla="*/ 1852567 h 2237474"/>
              <a:gd name="connsiteX151" fmla="*/ 4191732 w 12192000"/>
              <a:gd name="connsiteY151" fmla="*/ 1857328 h 2237474"/>
              <a:gd name="connsiteX152" fmla="*/ 4065532 w 12192000"/>
              <a:gd name="connsiteY152" fmla="*/ 1855477 h 2237474"/>
              <a:gd name="connsiteX153" fmla="*/ 4028460 w 12192000"/>
              <a:gd name="connsiteY153" fmla="*/ 1855137 h 2237474"/>
              <a:gd name="connsiteX154" fmla="*/ 4002267 w 12192000"/>
              <a:gd name="connsiteY154" fmla="*/ 1852352 h 2237474"/>
              <a:gd name="connsiteX155" fmla="*/ 3931396 w 12192000"/>
              <a:gd name="connsiteY155" fmla="*/ 1858915 h 2237474"/>
              <a:gd name="connsiteX156" fmla="*/ 3812162 w 12192000"/>
              <a:gd name="connsiteY156" fmla="*/ 1875501 h 2237474"/>
              <a:gd name="connsiteX157" fmla="*/ 3767672 w 12192000"/>
              <a:gd name="connsiteY157" fmla="*/ 1874600 h 2237474"/>
              <a:gd name="connsiteX158" fmla="*/ 3764741 w 12192000"/>
              <a:gd name="connsiteY158" fmla="*/ 1869433 h 2237474"/>
              <a:gd name="connsiteX159" fmla="*/ 3751332 w 12192000"/>
              <a:gd name="connsiteY159" fmla="*/ 1869854 h 2237474"/>
              <a:gd name="connsiteX160" fmla="*/ 3748155 w 12192000"/>
              <a:gd name="connsiteY160" fmla="*/ 1868903 h 2237474"/>
              <a:gd name="connsiteX161" fmla="*/ 3729530 w 12192000"/>
              <a:gd name="connsiteY161" fmla="*/ 1864513 h 2237474"/>
              <a:gd name="connsiteX162" fmla="*/ 3680177 w 12192000"/>
              <a:gd name="connsiteY162" fmla="*/ 1881552 h 2237474"/>
              <a:gd name="connsiteX163" fmla="*/ 3567259 w 12192000"/>
              <a:gd name="connsiteY163" fmla="*/ 1893482 h 2237474"/>
              <a:gd name="connsiteX164" fmla="*/ 3405770 w 12192000"/>
              <a:gd name="connsiteY164" fmla="*/ 1904591 h 2237474"/>
              <a:gd name="connsiteX165" fmla="*/ 3280097 w 12192000"/>
              <a:gd name="connsiteY165" fmla="*/ 1919610 h 2237474"/>
              <a:gd name="connsiteX166" fmla="*/ 3123424 w 12192000"/>
              <a:gd name="connsiteY166" fmla="*/ 1952930 h 2237474"/>
              <a:gd name="connsiteX167" fmla="*/ 3009910 w 12192000"/>
              <a:gd name="connsiteY167" fmla="*/ 1957866 h 2237474"/>
              <a:gd name="connsiteX168" fmla="*/ 2995934 w 12192000"/>
              <a:gd name="connsiteY168" fmla="*/ 1967085 h 2237474"/>
              <a:gd name="connsiteX169" fmla="*/ 2980071 w 12192000"/>
              <a:gd name="connsiteY169" fmla="*/ 1972988 h 2237474"/>
              <a:gd name="connsiteX170" fmla="*/ 2978094 w 12192000"/>
              <a:gd name="connsiteY170" fmla="*/ 1972369 h 2237474"/>
              <a:gd name="connsiteX171" fmla="*/ 2942858 w 12192000"/>
              <a:gd name="connsiteY171" fmla="*/ 1981367 h 2237474"/>
              <a:gd name="connsiteX172" fmla="*/ 2875436 w 12192000"/>
              <a:gd name="connsiteY172" fmla="*/ 1996977 h 2237474"/>
              <a:gd name="connsiteX173" fmla="*/ 2874892 w 12192000"/>
              <a:gd name="connsiteY173" fmla="*/ 1996085 h 2237474"/>
              <a:gd name="connsiteX174" fmla="*/ 2864145 w 12192000"/>
              <a:gd name="connsiteY174" fmla="*/ 1994061 h 2237474"/>
              <a:gd name="connsiteX175" fmla="*/ 2843662 w 12192000"/>
              <a:gd name="connsiteY175" fmla="*/ 1992498 h 2237474"/>
              <a:gd name="connsiteX176" fmla="*/ 2796128 w 12192000"/>
              <a:gd name="connsiteY176" fmla="*/ 1976403 h 2237474"/>
              <a:gd name="connsiteX177" fmla="*/ 2756784 w 12192000"/>
              <a:gd name="connsiteY177" fmla="*/ 1985116 h 2237474"/>
              <a:gd name="connsiteX178" fmla="*/ 2748833 w 12192000"/>
              <a:gd name="connsiteY178" fmla="*/ 1986323 h 2237474"/>
              <a:gd name="connsiteX179" fmla="*/ 2748661 w 12192000"/>
              <a:gd name="connsiteY179" fmla="*/ 1986122 h 2237474"/>
              <a:gd name="connsiteX180" fmla="*/ 2740251 w 12192000"/>
              <a:gd name="connsiteY180" fmla="*/ 1986946 h 2237474"/>
              <a:gd name="connsiteX181" fmla="*/ 2718916 w 12192000"/>
              <a:gd name="connsiteY181" fmla="*/ 1990867 h 2237474"/>
              <a:gd name="connsiteX182" fmla="*/ 2713522 w 12192000"/>
              <a:gd name="connsiteY182" fmla="*/ 1990173 h 2237474"/>
              <a:gd name="connsiteX183" fmla="*/ 2680597 w 12192000"/>
              <a:gd name="connsiteY183" fmla="*/ 1984996 h 2237474"/>
              <a:gd name="connsiteX184" fmla="*/ 2578178 w 12192000"/>
              <a:gd name="connsiteY184" fmla="*/ 1990531 h 2237474"/>
              <a:gd name="connsiteX185" fmla="*/ 2476147 w 12192000"/>
              <a:gd name="connsiteY185" fmla="*/ 1998305 h 2237474"/>
              <a:gd name="connsiteX186" fmla="*/ 2373568 w 12192000"/>
              <a:gd name="connsiteY186" fmla="*/ 2003219 h 2237474"/>
              <a:gd name="connsiteX187" fmla="*/ 2321399 w 12192000"/>
              <a:gd name="connsiteY187" fmla="*/ 1989467 h 2237474"/>
              <a:gd name="connsiteX188" fmla="*/ 2315525 w 12192000"/>
              <a:gd name="connsiteY188" fmla="*/ 1989708 h 2237474"/>
              <a:gd name="connsiteX189" fmla="*/ 2300792 w 12192000"/>
              <a:gd name="connsiteY189" fmla="*/ 1994290 h 2237474"/>
              <a:gd name="connsiteX190" fmla="*/ 2295469 w 12192000"/>
              <a:gd name="connsiteY190" fmla="*/ 1996659 h 2237474"/>
              <a:gd name="connsiteX191" fmla="*/ 2287219 w 12192000"/>
              <a:gd name="connsiteY191" fmla="*/ 1998750 h 2237474"/>
              <a:gd name="connsiteX192" fmla="*/ 2286948 w 12192000"/>
              <a:gd name="connsiteY192" fmla="*/ 1998596 h 2237474"/>
              <a:gd name="connsiteX193" fmla="*/ 2243069 w 12192000"/>
              <a:gd name="connsiteY193" fmla="*/ 2015111 h 2237474"/>
              <a:gd name="connsiteX194" fmla="*/ 2186609 w 12192000"/>
              <a:gd name="connsiteY194" fmla="*/ 2008263 h 2237474"/>
              <a:gd name="connsiteX195" fmla="*/ 2164831 w 12192000"/>
              <a:gd name="connsiteY195" fmla="*/ 2010143 h 2237474"/>
              <a:gd name="connsiteX196" fmla="*/ 2152836 w 12192000"/>
              <a:gd name="connsiteY196" fmla="*/ 2010048 h 2237474"/>
              <a:gd name="connsiteX197" fmla="*/ 2117102 w 12192000"/>
              <a:gd name="connsiteY197" fmla="*/ 2023004 h 2237474"/>
              <a:gd name="connsiteX198" fmla="*/ 2111935 w 12192000"/>
              <a:gd name="connsiteY198" fmla="*/ 2023163 h 2237474"/>
              <a:gd name="connsiteX199" fmla="*/ 2089991 w 12192000"/>
              <a:gd name="connsiteY199" fmla="*/ 2034193 h 2237474"/>
              <a:gd name="connsiteX200" fmla="*/ 2058061 w 12192000"/>
              <a:gd name="connsiteY200" fmla="*/ 2047942 h 2237474"/>
              <a:gd name="connsiteX201" fmla="*/ 2055737 w 12192000"/>
              <a:gd name="connsiteY201" fmla="*/ 2047704 h 2237474"/>
              <a:gd name="connsiteX202" fmla="*/ 2042244 w 12192000"/>
              <a:gd name="connsiteY202" fmla="*/ 2055560 h 2237474"/>
              <a:gd name="connsiteX203" fmla="*/ 1976224 w 12192000"/>
              <a:gd name="connsiteY203" fmla="*/ 2074257 h 2237474"/>
              <a:gd name="connsiteX204" fmla="*/ 1877728 w 12192000"/>
              <a:gd name="connsiteY204" fmla="*/ 2101004 h 2237474"/>
              <a:gd name="connsiteX205" fmla="*/ 1759056 w 12192000"/>
              <a:gd name="connsiteY205" fmla="*/ 2125608 h 2237474"/>
              <a:gd name="connsiteX206" fmla="*/ 1637948 w 12192000"/>
              <a:gd name="connsiteY206" fmla="*/ 2172597 h 2237474"/>
              <a:gd name="connsiteX207" fmla="*/ 1434549 w 12192000"/>
              <a:gd name="connsiteY207" fmla="*/ 2234522 h 2237474"/>
              <a:gd name="connsiteX208" fmla="*/ 1398481 w 12192000"/>
              <a:gd name="connsiteY208" fmla="*/ 2237074 h 2237474"/>
              <a:gd name="connsiteX209" fmla="*/ 1398407 w 12192000"/>
              <a:gd name="connsiteY209" fmla="*/ 2237095 h 2237474"/>
              <a:gd name="connsiteX210" fmla="*/ 1370962 w 12192000"/>
              <a:gd name="connsiteY210" fmla="*/ 2237474 h 2237474"/>
              <a:gd name="connsiteX211" fmla="*/ 1356367 w 12192000"/>
              <a:gd name="connsiteY211" fmla="*/ 2235089 h 2237474"/>
              <a:gd name="connsiteX212" fmla="*/ 1324828 w 12192000"/>
              <a:gd name="connsiteY212" fmla="*/ 2231968 h 2237474"/>
              <a:gd name="connsiteX213" fmla="*/ 1297744 w 12192000"/>
              <a:gd name="connsiteY213" fmla="*/ 2235849 h 2237474"/>
              <a:gd name="connsiteX214" fmla="*/ 1286236 w 12192000"/>
              <a:gd name="connsiteY214" fmla="*/ 2233135 h 2237474"/>
              <a:gd name="connsiteX215" fmla="*/ 1283504 w 12192000"/>
              <a:gd name="connsiteY215" fmla="*/ 2233797 h 2237474"/>
              <a:gd name="connsiteX216" fmla="*/ 1279765 w 12192000"/>
              <a:gd name="connsiteY216" fmla="*/ 2229639 h 2237474"/>
              <a:gd name="connsiteX217" fmla="*/ 1195347 w 12192000"/>
              <a:gd name="connsiteY217" fmla="*/ 2212354 h 2237474"/>
              <a:gd name="connsiteX218" fmla="*/ 970251 w 12192000"/>
              <a:gd name="connsiteY218" fmla="*/ 2221029 h 2237474"/>
              <a:gd name="connsiteX219" fmla="*/ 812914 w 12192000"/>
              <a:gd name="connsiteY219" fmla="*/ 2202752 h 2237474"/>
              <a:gd name="connsiteX220" fmla="*/ 800195 w 12192000"/>
              <a:gd name="connsiteY220" fmla="*/ 2209407 h 2237474"/>
              <a:gd name="connsiteX221" fmla="*/ 784978 w 12192000"/>
              <a:gd name="connsiteY221" fmla="*/ 2212360 h 2237474"/>
              <a:gd name="connsiteX222" fmla="*/ 681987 w 12192000"/>
              <a:gd name="connsiteY222" fmla="*/ 2216757 h 2237474"/>
              <a:gd name="connsiteX223" fmla="*/ 669923 w 12192000"/>
              <a:gd name="connsiteY223" fmla="*/ 2211682 h 2237474"/>
              <a:gd name="connsiteX224" fmla="*/ 648680 w 12192000"/>
              <a:gd name="connsiteY224" fmla="*/ 2206229 h 2237474"/>
              <a:gd name="connsiteX225" fmla="*/ 597225 w 12192000"/>
              <a:gd name="connsiteY225" fmla="*/ 2180999 h 2237474"/>
              <a:gd name="connsiteX226" fmla="*/ 558449 w 12192000"/>
              <a:gd name="connsiteY226" fmla="*/ 2182346 h 2237474"/>
              <a:gd name="connsiteX227" fmla="*/ 550517 w 12192000"/>
              <a:gd name="connsiteY227" fmla="*/ 2182060 h 2237474"/>
              <a:gd name="connsiteX228" fmla="*/ 550309 w 12192000"/>
              <a:gd name="connsiteY228" fmla="*/ 2181825 h 2237474"/>
              <a:gd name="connsiteX229" fmla="*/ 541836 w 12192000"/>
              <a:gd name="connsiteY229" fmla="*/ 2181063 h 2237474"/>
              <a:gd name="connsiteX230" fmla="*/ 536057 w 12192000"/>
              <a:gd name="connsiteY230" fmla="*/ 2181537 h 2237474"/>
              <a:gd name="connsiteX231" fmla="*/ 520671 w 12192000"/>
              <a:gd name="connsiteY231" fmla="*/ 2180980 h 2237474"/>
              <a:gd name="connsiteX232" fmla="*/ 515024 w 12192000"/>
              <a:gd name="connsiteY232" fmla="*/ 2179258 h 2237474"/>
              <a:gd name="connsiteX233" fmla="*/ 512278 w 12192000"/>
              <a:gd name="connsiteY233" fmla="*/ 2176369 h 2237474"/>
              <a:gd name="connsiteX234" fmla="*/ 480419 w 12192000"/>
              <a:gd name="connsiteY234" fmla="*/ 2167807 h 2237474"/>
              <a:gd name="connsiteX235" fmla="*/ 413835 w 12192000"/>
              <a:gd name="connsiteY235" fmla="*/ 2156783 h 2237474"/>
              <a:gd name="connsiteX236" fmla="*/ 376513 w 12192000"/>
              <a:gd name="connsiteY236" fmla="*/ 2154014 h 2237474"/>
              <a:gd name="connsiteX237" fmla="*/ 273386 w 12192000"/>
              <a:gd name="connsiteY237" fmla="*/ 2142551 h 2237474"/>
              <a:gd name="connsiteX238" fmla="*/ 169207 w 12192000"/>
              <a:gd name="connsiteY238" fmla="*/ 2128100 h 2237474"/>
              <a:gd name="connsiteX239" fmla="*/ 93149 w 12192000"/>
              <a:gd name="connsiteY239" fmla="*/ 2105324 h 2237474"/>
              <a:gd name="connsiteX240" fmla="*/ 88109 w 12192000"/>
              <a:gd name="connsiteY240" fmla="*/ 2106704 h 2237474"/>
              <a:gd name="connsiteX241" fmla="*/ 80022 w 12192000"/>
              <a:gd name="connsiteY241" fmla="*/ 2107254 h 2237474"/>
              <a:gd name="connsiteX242" fmla="*/ 79717 w 12192000"/>
              <a:gd name="connsiteY242" fmla="*/ 2107046 h 2237474"/>
              <a:gd name="connsiteX243" fmla="*/ 72352 w 12192000"/>
              <a:gd name="connsiteY243" fmla="*/ 2107991 h 2237474"/>
              <a:gd name="connsiteX244" fmla="*/ 37645 w 12192000"/>
              <a:gd name="connsiteY244" fmla="*/ 2115401 h 2237474"/>
              <a:gd name="connsiteX245" fmla="*/ 4572 w 12192000"/>
              <a:gd name="connsiteY245" fmla="*/ 2111091 h 2237474"/>
              <a:gd name="connsiteX246" fmla="*/ 0 w 12192000"/>
              <a:gd name="connsiteY246" fmla="*/ 2110468 h 2237474"/>
              <a:gd name="connsiteX247" fmla="*/ 0 w 12192000"/>
              <a:gd name="connsiteY2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53307 w 12192000"/>
              <a:gd name="connsiteY117" fmla="*/ 1815450 h 2237474"/>
              <a:gd name="connsiteX118" fmla="*/ 5364192 w 12192000"/>
              <a:gd name="connsiteY118" fmla="*/ 1826074 h 2237474"/>
              <a:gd name="connsiteX119" fmla="*/ 5350380 w 12192000"/>
              <a:gd name="connsiteY119" fmla="*/ 1830891 h 2237474"/>
              <a:gd name="connsiteX120" fmla="*/ 5259633 w 12192000"/>
              <a:gd name="connsiteY120" fmla="*/ 1837160 h 2237474"/>
              <a:gd name="connsiteX121" fmla="*/ 5197513 w 12192000"/>
              <a:gd name="connsiteY121" fmla="*/ 1844718 h 2237474"/>
              <a:gd name="connsiteX122" fmla="*/ 5184170 w 12192000"/>
              <a:gd name="connsiteY122" fmla="*/ 1849402 h 2237474"/>
              <a:gd name="connsiteX123" fmla="*/ 5168852 w 12192000"/>
              <a:gd name="connsiteY123" fmla="*/ 1844846 h 2237474"/>
              <a:gd name="connsiteX124" fmla="*/ 5164370 w 12192000"/>
              <a:gd name="connsiteY124" fmla="*/ 1840597 h 2237474"/>
              <a:gd name="connsiteX125" fmla="*/ 5114927 w 12192000"/>
              <a:gd name="connsiteY125" fmla="*/ 1847827 h 2237474"/>
              <a:gd name="connsiteX126" fmla="*/ 5108970 w 12192000"/>
              <a:gd name="connsiteY126" fmla="*/ 1847935 h 2237474"/>
              <a:gd name="connsiteX127" fmla="*/ 5067961 w 12192000"/>
              <a:gd name="connsiteY127" fmla="*/ 1845917 h 2237474"/>
              <a:gd name="connsiteX128" fmla="*/ 5007075 w 12192000"/>
              <a:gd name="connsiteY128" fmla="*/ 1838626 h 2237474"/>
              <a:gd name="connsiteX129" fmla="*/ 4944087 w 12192000"/>
              <a:gd name="connsiteY129" fmla="*/ 1823332 h 2237474"/>
              <a:gd name="connsiteX130" fmla="*/ 4907662 w 12192000"/>
              <a:gd name="connsiteY130" fmla="*/ 1816900 h 2237474"/>
              <a:gd name="connsiteX131" fmla="*/ 4882386 w 12192000"/>
              <a:gd name="connsiteY131" fmla="*/ 1809844 h 2237474"/>
              <a:gd name="connsiteX132" fmla="*/ 4811440 w 12192000"/>
              <a:gd name="connsiteY132" fmla="*/ 1804655 h 2237474"/>
              <a:gd name="connsiteX133" fmla="*/ 4691075 w 12192000"/>
              <a:gd name="connsiteY133" fmla="*/ 1801389 h 2237474"/>
              <a:gd name="connsiteX134" fmla="*/ 4647449 w 12192000"/>
              <a:gd name="connsiteY134" fmla="*/ 1793181 h 2237474"/>
              <a:gd name="connsiteX135" fmla="*/ 4645504 w 12192000"/>
              <a:gd name="connsiteY135" fmla="*/ 1787606 h 2237474"/>
              <a:gd name="connsiteX136" fmla="*/ 4632229 w 12192000"/>
              <a:gd name="connsiteY136" fmla="*/ 1785815 h 2237474"/>
              <a:gd name="connsiteX137" fmla="*/ 4629273 w 12192000"/>
              <a:gd name="connsiteY137" fmla="*/ 1784355 h 2237474"/>
              <a:gd name="connsiteX138" fmla="*/ 4611738 w 12192000"/>
              <a:gd name="connsiteY138" fmla="*/ 1776964 h 2237474"/>
              <a:gd name="connsiteX139" fmla="*/ 4560070 w 12192000"/>
              <a:gd name="connsiteY139" fmla="*/ 1785640 h 2237474"/>
              <a:gd name="connsiteX140" fmla="*/ 4536503 w 12192000"/>
              <a:gd name="connsiteY140" fmla="*/ 1785334 h 2237474"/>
              <a:gd name="connsiteX141" fmla="*/ 4513724 w 12192000"/>
              <a:gd name="connsiteY141" fmla="*/ 1791996 h 2237474"/>
              <a:gd name="connsiteX142" fmla="*/ 4459810 w 12192000"/>
              <a:gd name="connsiteY142" fmla="*/ 1797886 h 2237474"/>
              <a:gd name="connsiteX143" fmla="*/ 4379064 w 12192000"/>
              <a:gd name="connsiteY143" fmla="*/ 1817177 h 2237474"/>
              <a:gd name="connsiteX144" fmla="*/ 4319209 w 12192000"/>
              <a:gd name="connsiteY144" fmla="*/ 1834833 h 2237474"/>
              <a:gd name="connsiteX145" fmla="*/ 4306907 w 12192000"/>
              <a:gd name="connsiteY145" fmla="*/ 1841641 h 2237474"/>
              <a:gd name="connsiteX146" fmla="*/ 4290981 w 12192000"/>
              <a:gd name="connsiteY146" fmla="*/ 1839677 h 2237474"/>
              <a:gd name="connsiteX147" fmla="*/ 4285792 w 12192000"/>
              <a:gd name="connsiteY147" fmla="*/ 1836231 h 2237474"/>
              <a:gd name="connsiteX148" fmla="*/ 4238372 w 12192000"/>
              <a:gd name="connsiteY148" fmla="*/ 1851480 h 2237474"/>
              <a:gd name="connsiteX149" fmla="*/ 4232517 w 12192000"/>
              <a:gd name="connsiteY149" fmla="*/ 1852567 h 2237474"/>
              <a:gd name="connsiteX150" fmla="*/ 4191732 w 12192000"/>
              <a:gd name="connsiteY150" fmla="*/ 1857328 h 2237474"/>
              <a:gd name="connsiteX151" fmla="*/ 4065532 w 12192000"/>
              <a:gd name="connsiteY151" fmla="*/ 1855477 h 2237474"/>
              <a:gd name="connsiteX152" fmla="*/ 4028460 w 12192000"/>
              <a:gd name="connsiteY152" fmla="*/ 1855137 h 2237474"/>
              <a:gd name="connsiteX153" fmla="*/ 4002267 w 12192000"/>
              <a:gd name="connsiteY153" fmla="*/ 1852352 h 2237474"/>
              <a:gd name="connsiteX154" fmla="*/ 3931396 w 12192000"/>
              <a:gd name="connsiteY154" fmla="*/ 1858915 h 2237474"/>
              <a:gd name="connsiteX155" fmla="*/ 3812162 w 12192000"/>
              <a:gd name="connsiteY155" fmla="*/ 1875501 h 2237474"/>
              <a:gd name="connsiteX156" fmla="*/ 3767672 w 12192000"/>
              <a:gd name="connsiteY156" fmla="*/ 1874600 h 2237474"/>
              <a:gd name="connsiteX157" fmla="*/ 3764741 w 12192000"/>
              <a:gd name="connsiteY157" fmla="*/ 1869433 h 2237474"/>
              <a:gd name="connsiteX158" fmla="*/ 3751332 w 12192000"/>
              <a:gd name="connsiteY158" fmla="*/ 1869854 h 2237474"/>
              <a:gd name="connsiteX159" fmla="*/ 3748155 w 12192000"/>
              <a:gd name="connsiteY159" fmla="*/ 1868903 h 2237474"/>
              <a:gd name="connsiteX160" fmla="*/ 3729530 w 12192000"/>
              <a:gd name="connsiteY160" fmla="*/ 1864513 h 2237474"/>
              <a:gd name="connsiteX161" fmla="*/ 3680177 w 12192000"/>
              <a:gd name="connsiteY161" fmla="*/ 1881552 h 2237474"/>
              <a:gd name="connsiteX162" fmla="*/ 3567259 w 12192000"/>
              <a:gd name="connsiteY162" fmla="*/ 1893482 h 2237474"/>
              <a:gd name="connsiteX163" fmla="*/ 3405770 w 12192000"/>
              <a:gd name="connsiteY163" fmla="*/ 1904591 h 2237474"/>
              <a:gd name="connsiteX164" fmla="*/ 3280097 w 12192000"/>
              <a:gd name="connsiteY164" fmla="*/ 1919610 h 2237474"/>
              <a:gd name="connsiteX165" fmla="*/ 3123424 w 12192000"/>
              <a:gd name="connsiteY165" fmla="*/ 1952930 h 2237474"/>
              <a:gd name="connsiteX166" fmla="*/ 3009910 w 12192000"/>
              <a:gd name="connsiteY166" fmla="*/ 1957866 h 2237474"/>
              <a:gd name="connsiteX167" fmla="*/ 2995934 w 12192000"/>
              <a:gd name="connsiteY167" fmla="*/ 1967085 h 2237474"/>
              <a:gd name="connsiteX168" fmla="*/ 2980071 w 12192000"/>
              <a:gd name="connsiteY168" fmla="*/ 1972988 h 2237474"/>
              <a:gd name="connsiteX169" fmla="*/ 2978094 w 12192000"/>
              <a:gd name="connsiteY169" fmla="*/ 1972369 h 2237474"/>
              <a:gd name="connsiteX170" fmla="*/ 2942858 w 12192000"/>
              <a:gd name="connsiteY170" fmla="*/ 1981367 h 2237474"/>
              <a:gd name="connsiteX171" fmla="*/ 2875436 w 12192000"/>
              <a:gd name="connsiteY171" fmla="*/ 1996977 h 2237474"/>
              <a:gd name="connsiteX172" fmla="*/ 2874892 w 12192000"/>
              <a:gd name="connsiteY172" fmla="*/ 1996085 h 2237474"/>
              <a:gd name="connsiteX173" fmla="*/ 2864145 w 12192000"/>
              <a:gd name="connsiteY173" fmla="*/ 1994061 h 2237474"/>
              <a:gd name="connsiteX174" fmla="*/ 2843662 w 12192000"/>
              <a:gd name="connsiteY174" fmla="*/ 1992498 h 2237474"/>
              <a:gd name="connsiteX175" fmla="*/ 2796128 w 12192000"/>
              <a:gd name="connsiteY175" fmla="*/ 1976403 h 2237474"/>
              <a:gd name="connsiteX176" fmla="*/ 2756784 w 12192000"/>
              <a:gd name="connsiteY176" fmla="*/ 1985116 h 2237474"/>
              <a:gd name="connsiteX177" fmla="*/ 2748833 w 12192000"/>
              <a:gd name="connsiteY177" fmla="*/ 1986323 h 2237474"/>
              <a:gd name="connsiteX178" fmla="*/ 2748661 w 12192000"/>
              <a:gd name="connsiteY178" fmla="*/ 1986122 h 2237474"/>
              <a:gd name="connsiteX179" fmla="*/ 2740251 w 12192000"/>
              <a:gd name="connsiteY179" fmla="*/ 1986946 h 2237474"/>
              <a:gd name="connsiteX180" fmla="*/ 2718916 w 12192000"/>
              <a:gd name="connsiteY180" fmla="*/ 1990867 h 2237474"/>
              <a:gd name="connsiteX181" fmla="*/ 2713522 w 12192000"/>
              <a:gd name="connsiteY181" fmla="*/ 1990173 h 2237474"/>
              <a:gd name="connsiteX182" fmla="*/ 2680597 w 12192000"/>
              <a:gd name="connsiteY182" fmla="*/ 1984996 h 2237474"/>
              <a:gd name="connsiteX183" fmla="*/ 2578178 w 12192000"/>
              <a:gd name="connsiteY183" fmla="*/ 1990531 h 2237474"/>
              <a:gd name="connsiteX184" fmla="*/ 2476147 w 12192000"/>
              <a:gd name="connsiteY184" fmla="*/ 1998305 h 2237474"/>
              <a:gd name="connsiteX185" fmla="*/ 2373568 w 12192000"/>
              <a:gd name="connsiteY185" fmla="*/ 2003219 h 2237474"/>
              <a:gd name="connsiteX186" fmla="*/ 2321399 w 12192000"/>
              <a:gd name="connsiteY186" fmla="*/ 1989467 h 2237474"/>
              <a:gd name="connsiteX187" fmla="*/ 2315525 w 12192000"/>
              <a:gd name="connsiteY187" fmla="*/ 1989708 h 2237474"/>
              <a:gd name="connsiteX188" fmla="*/ 2300792 w 12192000"/>
              <a:gd name="connsiteY188" fmla="*/ 1994290 h 2237474"/>
              <a:gd name="connsiteX189" fmla="*/ 2295469 w 12192000"/>
              <a:gd name="connsiteY189" fmla="*/ 1996659 h 2237474"/>
              <a:gd name="connsiteX190" fmla="*/ 2287219 w 12192000"/>
              <a:gd name="connsiteY190" fmla="*/ 1998750 h 2237474"/>
              <a:gd name="connsiteX191" fmla="*/ 2286948 w 12192000"/>
              <a:gd name="connsiteY191" fmla="*/ 1998596 h 2237474"/>
              <a:gd name="connsiteX192" fmla="*/ 2243069 w 12192000"/>
              <a:gd name="connsiteY192" fmla="*/ 2015111 h 2237474"/>
              <a:gd name="connsiteX193" fmla="*/ 2186609 w 12192000"/>
              <a:gd name="connsiteY193" fmla="*/ 2008263 h 2237474"/>
              <a:gd name="connsiteX194" fmla="*/ 2164831 w 12192000"/>
              <a:gd name="connsiteY194" fmla="*/ 2010143 h 2237474"/>
              <a:gd name="connsiteX195" fmla="*/ 2152836 w 12192000"/>
              <a:gd name="connsiteY195" fmla="*/ 2010048 h 2237474"/>
              <a:gd name="connsiteX196" fmla="*/ 2117102 w 12192000"/>
              <a:gd name="connsiteY196" fmla="*/ 2023004 h 2237474"/>
              <a:gd name="connsiteX197" fmla="*/ 2111935 w 12192000"/>
              <a:gd name="connsiteY197" fmla="*/ 2023163 h 2237474"/>
              <a:gd name="connsiteX198" fmla="*/ 2089991 w 12192000"/>
              <a:gd name="connsiteY198" fmla="*/ 2034193 h 2237474"/>
              <a:gd name="connsiteX199" fmla="*/ 2058061 w 12192000"/>
              <a:gd name="connsiteY199" fmla="*/ 2047942 h 2237474"/>
              <a:gd name="connsiteX200" fmla="*/ 2055737 w 12192000"/>
              <a:gd name="connsiteY200" fmla="*/ 2047704 h 2237474"/>
              <a:gd name="connsiteX201" fmla="*/ 2042244 w 12192000"/>
              <a:gd name="connsiteY201" fmla="*/ 2055560 h 2237474"/>
              <a:gd name="connsiteX202" fmla="*/ 1976224 w 12192000"/>
              <a:gd name="connsiteY202" fmla="*/ 2074257 h 2237474"/>
              <a:gd name="connsiteX203" fmla="*/ 1877728 w 12192000"/>
              <a:gd name="connsiteY203" fmla="*/ 2101004 h 2237474"/>
              <a:gd name="connsiteX204" fmla="*/ 1759056 w 12192000"/>
              <a:gd name="connsiteY204" fmla="*/ 2125608 h 2237474"/>
              <a:gd name="connsiteX205" fmla="*/ 1637948 w 12192000"/>
              <a:gd name="connsiteY205" fmla="*/ 2172597 h 2237474"/>
              <a:gd name="connsiteX206" fmla="*/ 1434549 w 12192000"/>
              <a:gd name="connsiteY206" fmla="*/ 2234522 h 2237474"/>
              <a:gd name="connsiteX207" fmla="*/ 1398481 w 12192000"/>
              <a:gd name="connsiteY207" fmla="*/ 2237074 h 2237474"/>
              <a:gd name="connsiteX208" fmla="*/ 1398407 w 12192000"/>
              <a:gd name="connsiteY208" fmla="*/ 2237095 h 2237474"/>
              <a:gd name="connsiteX209" fmla="*/ 1370962 w 12192000"/>
              <a:gd name="connsiteY209" fmla="*/ 2237474 h 2237474"/>
              <a:gd name="connsiteX210" fmla="*/ 1356367 w 12192000"/>
              <a:gd name="connsiteY210" fmla="*/ 2235089 h 2237474"/>
              <a:gd name="connsiteX211" fmla="*/ 1324828 w 12192000"/>
              <a:gd name="connsiteY211" fmla="*/ 2231968 h 2237474"/>
              <a:gd name="connsiteX212" fmla="*/ 1297744 w 12192000"/>
              <a:gd name="connsiteY212" fmla="*/ 2235849 h 2237474"/>
              <a:gd name="connsiteX213" fmla="*/ 1286236 w 12192000"/>
              <a:gd name="connsiteY213" fmla="*/ 2233135 h 2237474"/>
              <a:gd name="connsiteX214" fmla="*/ 1283504 w 12192000"/>
              <a:gd name="connsiteY214" fmla="*/ 2233797 h 2237474"/>
              <a:gd name="connsiteX215" fmla="*/ 1279765 w 12192000"/>
              <a:gd name="connsiteY215" fmla="*/ 2229639 h 2237474"/>
              <a:gd name="connsiteX216" fmla="*/ 1195347 w 12192000"/>
              <a:gd name="connsiteY216" fmla="*/ 2212354 h 2237474"/>
              <a:gd name="connsiteX217" fmla="*/ 970251 w 12192000"/>
              <a:gd name="connsiteY217" fmla="*/ 2221029 h 2237474"/>
              <a:gd name="connsiteX218" fmla="*/ 812914 w 12192000"/>
              <a:gd name="connsiteY218" fmla="*/ 2202752 h 2237474"/>
              <a:gd name="connsiteX219" fmla="*/ 800195 w 12192000"/>
              <a:gd name="connsiteY219" fmla="*/ 2209407 h 2237474"/>
              <a:gd name="connsiteX220" fmla="*/ 784978 w 12192000"/>
              <a:gd name="connsiteY220" fmla="*/ 2212360 h 2237474"/>
              <a:gd name="connsiteX221" fmla="*/ 681987 w 12192000"/>
              <a:gd name="connsiteY221" fmla="*/ 2216757 h 2237474"/>
              <a:gd name="connsiteX222" fmla="*/ 669923 w 12192000"/>
              <a:gd name="connsiteY222" fmla="*/ 2211682 h 2237474"/>
              <a:gd name="connsiteX223" fmla="*/ 648680 w 12192000"/>
              <a:gd name="connsiteY223" fmla="*/ 2206229 h 2237474"/>
              <a:gd name="connsiteX224" fmla="*/ 597225 w 12192000"/>
              <a:gd name="connsiteY224" fmla="*/ 2180999 h 2237474"/>
              <a:gd name="connsiteX225" fmla="*/ 558449 w 12192000"/>
              <a:gd name="connsiteY225" fmla="*/ 2182346 h 2237474"/>
              <a:gd name="connsiteX226" fmla="*/ 550517 w 12192000"/>
              <a:gd name="connsiteY226" fmla="*/ 2182060 h 2237474"/>
              <a:gd name="connsiteX227" fmla="*/ 550309 w 12192000"/>
              <a:gd name="connsiteY227" fmla="*/ 2181825 h 2237474"/>
              <a:gd name="connsiteX228" fmla="*/ 541836 w 12192000"/>
              <a:gd name="connsiteY228" fmla="*/ 2181063 h 2237474"/>
              <a:gd name="connsiteX229" fmla="*/ 536057 w 12192000"/>
              <a:gd name="connsiteY229" fmla="*/ 2181537 h 2237474"/>
              <a:gd name="connsiteX230" fmla="*/ 520671 w 12192000"/>
              <a:gd name="connsiteY230" fmla="*/ 2180980 h 2237474"/>
              <a:gd name="connsiteX231" fmla="*/ 515024 w 12192000"/>
              <a:gd name="connsiteY231" fmla="*/ 2179258 h 2237474"/>
              <a:gd name="connsiteX232" fmla="*/ 512278 w 12192000"/>
              <a:gd name="connsiteY232" fmla="*/ 2176369 h 2237474"/>
              <a:gd name="connsiteX233" fmla="*/ 480419 w 12192000"/>
              <a:gd name="connsiteY233" fmla="*/ 2167807 h 2237474"/>
              <a:gd name="connsiteX234" fmla="*/ 413835 w 12192000"/>
              <a:gd name="connsiteY234" fmla="*/ 2156783 h 2237474"/>
              <a:gd name="connsiteX235" fmla="*/ 376513 w 12192000"/>
              <a:gd name="connsiteY235" fmla="*/ 2154014 h 2237474"/>
              <a:gd name="connsiteX236" fmla="*/ 273386 w 12192000"/>
              <a:gd name="connsiteY236" fmla="*/ 2142551 h 2237474"/>
              <a:gd name="connsiteX237" fmla="*/ 169207 w 12192000"/>
              <a:gd name="connsiteY237" fmla="*/ 2128100 h 2237474"/>
              <a:gd name="connsiteX238" fmla="*/ 93149 w 12192000"/>
              <a:gd name="connsiteY238" fmla="*/ 2105324 h 2237474"/>
              <a:gd name="connsiteX239" fmla="*/ 88109 w 12192000"/>
              <a:gd name="connsiteY239" fmla="*/ 2106704 h 2237474"/>
              <a:gd name="connsiteX240" fmla="*/ 80022 w 12192000"/>
              <a:gd name="connsiteY240" fmla="*/ 2107254 h 2237474"/>
              <a:gd name="connsiteX241" fmla="*/ 79717 w 12192000"/>
              <a:gd name="connsiteY241" fmla="*/ 2107046 h 2237474"/>
              <a:gd name="connsiteX242" fmla="*/ 72352 w 12192000"/>
              <a:gd name="connsiteY242" fmla="*/ 2107991 h 2237474"/>
              <a:gd name="connsiteX243" fmla="*/ 37645 w 12192000"/>
              <a:gd name="connsiteY243" fmla="*/ 2115401 h 2237474"/>
              <a:gd name="connsiteX244" fmla="*/ 4572 w 12192000"/>
              <a:gd name="connsiteY244" fmla="*/ 2111091 h 2237474"/>
              <a:gd name="connsiteX245" fmla="*/ 0 w 12192000"/>
              <a:gd name="connsiteY245" fmla="*/ 2110468 h 2237474"/>
              <a:gd name="connsiteX246" fmla="*/ 0 w 12192000"/>
              <a:gd name="connsiteY2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29273 w 12192000"/>
              <a:gd name="connsiteY136" fmla="*/ 1784355 h 2237474"/>
              <a:gd name="connsiteX137" fmla="*/ 4611738 w 12192000"/>
              <a:gd name="connsiteY137" fmla="*/ 1776964 h 2237474"/>
              <a:gd name="connsiteX138" fmla="*/ 4560070 w 12192000"/>
              <a:gd name="connsiteY138" fmla="*/ 1785640 h 2237474"/>
              <a:gd name="connsiteX139" fmla="*/ 4536503 w 12192000"/>
              <a:gd name="connsiteY139" fmla="*/ 1785334 h 2237474"/>
              <a:gd name="connsiteX140" fmla="*/ 4513724 w 12192000"/>
              <a:gd name="connsiteY140" fmla="*/ 1791996 h 2237474"/>
              <a:gd name="connsiteX141" fmla="*/ 4459810 w 12192000"/>
              <a:gd name="connsiteY141" fmla="*/ 1797886 h 2237474"/>
              <a:gd name="connsiteX142" fmla="*/ 4379064 w 12192000"/>
              <a:gd name="connsiteY142" fmla="*/ 1817177 h 2237474"/>
              <a:gd name="connsiteX143" fmla="*/ 4319209 w 12192000"/>
              <a:gd name="connsiteY143" fmla="*/ 1834833 h 2237474"/>
              <a:gd name="connsiteX144" fmla="*/ 4306907 w 12192000"/>
              <a:gd name="connsiteY144" fmla="*/ 1841641 h 2237474"/>
              <a:gd name="connsiteX145" fmla="*/ 4290981 w 12192000"/>
              <a:gd name="connsiteY145" fmla="*/ 1839677 h 2237474"/>
              <a:gd name="connsiteX146" fmla="*/ 4285792 w 12192000"/>
              <a:gd name="connsiteY146" fmla="*/ 1836231 h 2237474"/>
              <a:gd name="connsiteX147" fmla="*/ 4238372 w 12192000"/>
              <a:gd name="connsiteY147" fmla="*/ 1851480 h 2237474"/>
              <a:gd name="connsiteX148" fmla="*/ 4232517 w 12192000"/>
              <a:gd name="connsiteY148" fmla="*/ 1852567 h 2237474"/>
              <a:gd name="connsiteX149" fmla="*/ 4191732 w 12192000"/>
              <a:gd name="connsiteY149" fmla="*/ 1857328 h 2237474"/>
              <a:gd name="connsiteX150" fmla="*/ 4065532 w 12192000"/>
              <a:gd name="connsiteY150" fmla="*/ 1855477 h 2237474"/>
              <a:gd name="connsiteX151" fmla="*/ 4028460 w 12192000"/>
              <a:gd name="connsiteY151" fmla="*/ 1855137 h 2237474"/>
              <a:gd name="connsiteX152" fmla="*/ 4002267 w 12192000"/>
              <a:gd name="connsiteY152" fmla="*/ 1852352 h 2237474"/>
              <a:gd name="connsiteX153" fmla="*/ 3931396 w 12192000"/>
              <a:gd name="connsiteY153" fmla="*/ 1858915 h 2237474"/>
              <a:gd name="connsiteX154" fmla="*/ 3812162 w 12192000"/>
              <a:gd name="connsiteY154" fmla="*/ 1875501 h 2237474"/>
              <a:gd name="connsiteX155" fmla="*/ 3767672 w 12192000"/>
              <a:gd name="connsiteY155" fmla="*/ 1874600 h 2237474"/>
              <a:gd name="connsiteX156" fmla="*/ 3764741 w 12192000"/>
              <a:gd name="connsiteY156" fmla="*/ 1869433 h 2237474"/>
              <a:gd name="connsiteX157" fmla="*/ 3751332 w 12192000"/>
              <a:gd name="connsiteY157" fmla="*/ 1869854 h 2237474"/>
              <a:gd name="connsiteX158" fmla="*/ 3748155 w 12192000"/>
              <a:gd name="connsiteY158" fmla="*/ 1868903 h 2237474"/>
              <a:gd name="connsiteX159" fmla="*/ 3729530 w 12192000"/>
              <a:gd name="connsiteY159" fmla="*/ 1864513 h 2237474"/>
              <a:gd name="connsiteX160" fmla="*/ 3680177 w 12192000"/>
              <a:gd name="connsiteY160" fmla="*/ 1881552 h 2237474"/>
              <a:gd name="connsiteX161" fmla="*/ 3567259 w 12192000"/>
              <a:gd name="connsiteY161" fmla="*/ 1893482 h 2237474"/>
              <a:gd name="connsiteX162" fmla="*/ 3405770 w 12192000"/>
              <a:gd name="connsiteY162" fmla="*/ 1904591 h 2237474"/>
              <a:gd name="connsiteX163" fmla="*/ 3280097 w 12192000"/>
              <a:gd name="connsiteY163" fmla="*/ 1919610 h 2237474"/>
              <a:gd name="connsiteX164" fmla="*/ 3123424 w 12192000"/>
              <a:gd name="connsiteY164" fmla="*/ 1952930 h 2237474"/>
              <a:gd name="connsiteX165" fmla="*/ 3009910 w 12192000"/>
              <a:gd name="connsiteY165" fmla="*/ 1957866 h 2237474"/>
              <a:gd name="connsiteX166" fmla="*/ 2995934 w 12192000"/>
              <a:gd name="connsiteY166" fmla="*/ 1967085 h 2237474"/>
              <a:gd name="connsiteX167" fmla="*/ 2980071 w 12192000"/>
              <a:gd name="connsiteY167" fmla="*/ 1972988 h 2237474"/>
              <a:gd name="connsiteX168" fmla="*/ 2978094 w 12192000"/>
              <a:gd name="connsiteY168" fmla="*/ 1972369 h 2237474"/>
              <a:gd name="connsiteX169" fmla="*/ 2942858 w 12192000"/>
              <a:gd name="connsiteY169" fmla="*/ 1981367 h 2237474"/>
              <a:gd name="connsiteX170" fmla="*/ 2875436 w 12192000"/>
              <a:gd name="connsiteY170" fmla="*/ 1996977 h 2237474"/>
              <a:gd name="connsiteX171" fmla="*/ 2874892 w 12192000"/>
              <a:gd name="connsiteY171" fmla="*/ 1996085 h 2237474"/>
              <a:gd name="connsiteX172" fmla="*/ 2864145 w 12192000"/>
              <a:gd name="connsiteY172" fmla="*/ 1994061 h 2237474"/>
              <a:gd name="connsiteX173" fmla="*/ 2843662 w 12192000"/>
              <a:gd name="connsiteY173" fmla="*/ 1992498 h 2237474"/>
              <a:gd name="connsiteX174" fmla="*/ 2796128 w 12192000"/>
              <a:gd name="connsiteY174" fmla="*/ 1976403 h 2237474"/>
              <a:gd name="connsiteX175" fmla="*/ 2756784 w 12192000"/>
              <a:gd name="connsiteY175" fmla="*/ 1985116 h 2237474"/>
              <a:gd name="connsiteX176" fmla="*/ 2748833 w 12192000"/>
              <a:gd name="connsiteY176" fmla="*/ 1986323 h 2237474"/>
              <a:gd name="connsiteX177" fmla="*/ 2748661 w 12192000"/>
              <a:gd name="connsiteY177" fmla="*/ 1986122 h 2237474"/>
              <a:gd name="connsiteX178" fmla="*/ 2740251 w 12192000"/>
              <a:gd name="connsiteY178" fmla="*/ 1986946 h 2237474"/>
              <a:gd name="connsiteX179" fmla="*/ 2718916 w 12192000"/>
              <a:gd name="connsiteY179" fmla="*/ 1990867 h 2237474"/>
              <a:gd name="connsiteX180" fmla="*/ 2713522 w 12192000"/>
              <a:gd name="connsiteY180" fmla="*/ 1990173 h 2237474"/>
              <a:gd name="connsiteX181" fmla="*/ 2680597 w 12192000"/>
              <a:gd name="connsiteY181" fmla="*/ 1984996 h 2237474"/>
              <a:gd name="connsiteX182" fmla="*/ 2578178 w 12192000"/>
              <a:gd name="connsiteY182" fmla="*/ 1990531 h 2237474"/>
              <a:gd name="connsiteX183" fmla="*/ 2476147 w 12192000"/>
              <a:gd name="connsiteY183" fmla="*/ 1998305 h 2237474"/>
              <a:gd name="connsiteX184" fmla="*/ 2373568 w 12192000"/>
              <a:gd name="connsiteY184" fmla="*/ 2003219 h 2237474"/>
              <a:gd name="connsiteX185" fmla="*/ 2321399 w 12192000"/>
              <a:gd name="connsiteY185" fmla="*/ 1989467 h 2237474"/>
              <a:gd name="connsiteX186" fmla="*/ 2315525 w 12192000"/>
              <a:gd name="connsiteY186" fmla="*/ 1989708 h 2237474"/>
              <a:gd name="connsiteX187" fmla="*/ 2300792 w 12192000"/>
              <a:gd name="connsiteY187" fmla="*/ 1994290 h 2237474"/>
              <a:gd name="connsiteX188" fmla="*/ 2295469 w 12192000"/>
              <a:gd name="connsiteY188" fmla="*/ 1996659 h 2237474"/>
              <a:gd name="connsiteX189" fmla="*/ 2287219 w 12192000"/>
              <a:gd name="connsiteY189" fmla="*/ 1998750 h 2237474"/>
              <a:gd name="connsiteX190" fmla="*/ 2286948 w 12192000"/>
              <a:gd name="connsiteY190" fmla="*/ 1998596 h 2237474"/>
              <a:gd name="connsiteX191" fmla="*/ 2243069 w 12192000"/>
              <a:gd name="connsiteY191" fmla="*/ 2015111 h 2237474"/>
              <a:gd name="connsiteX192" fmla="*/ 2186609 w 12192000"/>
              <a:gd name="connsiteY192" fmla="*/ 2008263 h 2237474"/>
              <a:gd name="connsiteX193" fmla="*/ 2164831 w 12192000"/>
              <a:gd name="connsiteY193" fmla="*/ 2010143 h 2237474"/>
              <a:gd name="connsiteX194" fmla="*/ 2152836 w 12192000"/>
              <a:gd name="connsiteY194" fmla="*/ 2010048 h 2237474"/>
              <a:gd name="connsiteX195" fmla="*/ 2117102 w 12192000"/>
              <a:gd name="connsiteY195" fmla="*/ 2023004 h 2237474"/>
              <a:gd name="connsiteX196" fmla="*/ 2111935 w 12192000"/>
              <a:gd name="connsiteY196" fmla="*/ 2023163 h 2237474"/>
              <a:gd name="connsiteX197" fmla="*/ 2089991 w 12192000"/>
              <a:gd name="connsiteY197" fmla="*/ 2034193 h 2237474"/>
              <a:gd name="connsiteX198" fmla="*/ 2058061 w 12192000"/>
              <a:gd name="connsiteY198" fmla="*/ 2047942 h 2237474"/>
              <a:gd name="connsiteX199" fmla="*/ 2055737 w 12192000"/>
              <a:gd name="connsiteY199" fmla="*/ 2047704 h 2237474"/>
              <a:gd name="connsiteX200" fmla="*/ 2042244 w 12192000"/>
              <a:gd name="connsiteY200" fmla="*/ 2055560 h 2237474"/>
              <a:gd name="connsiteX201" fmla="*/ 1976224 w 12192000"/>
              <a:gd name="connsiteY201" fmla="*/ 2074257 h 2237474"/>
              <a:gd name="connsiteX202" fmla="*/ 1877728 w 12192000"/>
              <a:gd name="connsiteY202" fmla="*/ 2101004 h 2237474"/>
              <a:gd name="connsiteX203" fmla="*/ 1759056 w 12192000"/>
              <a:gd name="connsiteY203" fmla="*/ 2125608 h 2237474"/>
              <a:gd name="connsiteX204" fmla="*/ 1637948 w 12192000"/>
              <a:gd name="connsiteY204" fmla="*/ 2172597 h 2237474"/>
              <a:gd name="connsiteX205" fmla="*/ 1434549 w 12192000"/>
              <a:gd name="connsiteY205" fmla="*/ 2234522 h 2237474"/>
              <a:gd name="connsiteX206" fmla="*/ 1398481 w 12192000"/>
              <a:gd name="connsiteY206" fmla="*/ 2237074 h 2237474"/>
              <a:gd name="connsiteX207" fmla="*/ 1398407 w 12192000"/>
              <a:gd name="connsiteY207" fmla="*/ 2237095 h 2237474"/>
              <a:gd name="connsiteX208" fmla="*/ 1370962 w 12192000"/>
              <a:gd name="connsiteY208" fmla="*/ 2237474 h 2237474"/>
              <a:gd name="connsiteX209" fmla="*/ 1356367 w 12192000"/>
              <a:gd name="connsiteY209" fmla="*/ 2235089 h 2237474"/>
              <a:gd name="connsiteX210" fmla="*/ 1324828 w 12192000"/>
              <a:gd name="connsiteY210" fmla="*/ 2231968 h 2237474"/>
              <a:gd name="connsiteX211" fmla="*/ 1297744 w 12192000"/>
              <a:gd name="connsiteY211" fmla="*/ 2235849 h 2237474"/>
              <a:gd name="connsiteX212" fmla="*/ 1286236 w 12192000"/>
              <a:gd name="connsiteY212" fmla="*/ 2233135 h 2237474"/>
              <a:gd name="connsiteX213" fmla="*/ 1283504 w 12192000"/>
              <a:gd name="connsiteY213" fmla="*/ 2233797 h 2237474"/>
              <a:gd name="connsiteX214" fmla="*/ 1279765 w 12192000"/>
              <a:gd name="connsiteY214" fmla="*/ 2229639 h 2237474"/>
              <a:gd name="connsiteX215" fmla="*/ 1195347 w 12192000"/>
              <a:gd name="connsiteY215" fmla="*/ 2212354 h 2237474"/>
              <a:gd name="connsiteX216" fmla="*/ 970251 w 12192000"/>
              <a:gd name="connsiteY216" fmla="*/ 2221029 h 2237474"/>
              <a:gd name="connsiteX217" fmla="*/ 812914 w 12192000"/>
              <a:gd name="connsiteY217" fmla="*/ 2202752 h 2237474"/>
              <a:gd name="connsiteX218" fmla="*/ 800195 w 12192000"/>
              <a:gd name="connsiteY218" fmla="*/ 2209407 h 2237474"/>
              <a:gd name="connsiteX219" fmla="*/ 784978 w 12192000"/>
              <a:gd name="connsiteY219" fmla="*/ 2212360 h 2237474"/>
              <a:gd name="connsiteX220" fmla="*/ 681987 w 12192000"/>
              <a:gd name="connsiteY220" fmla="*/ 2216757 h 2237474"/>
              <a:gd name="connsiteX221" fmla="*/ 669923 w 12192000"/>
              <a:gd name="connsiteY221" fmla="*/ 2211682 h 2237474"/>
              <a:gd name="connsiteX222" fmla="*/ 648680 w 12192000"/>
              <a:gd name="connsiteY222" fmla="*/ 2206229 h 2237474"/>
              <a:gd name="connsiteX223" fmla="*/ 597225 w 12192000"/>
              <a:gd name="connsiteY223" fmla="*/ 2180999 h 2237474"/>
              <a:gd name="connsiteX224" fmla="*/ 558449 w 12192000"/>
              <a:gd name="connsiteY224" fmla="*/ 2182346 h 2237474"/>
              <a:gd name="connsiteX225" fmla="*/ 550517 w 12192000"/>
              <a:gd name="connsiteY225" fmla="*/ 2182060 h 2237474"/>
              <a:gd name="connsiteX226" fmla="*/ 550309 w 12192000"/>
              <a:gd name="connsiteY226" fmla="*/ 2181825 h 2237474"/>
              <a:gd name="connsiteX227" fmla="*/ 541836 w 12192000"/>
              <a:gd name="connsiteY227" fmla="*/ 2181063 h 2237474"/>
              <a:gd name="connsiteX228" fmla="*/ 536057 w 12192000"/>
              <a:gd name="connsiteY228" fmla="*/ 2181537 h 2237474"/>
              <a:gd name="connsiteX229" fmla="*/ 520671 w 12192000"/>
              <a:gd name="connsiteY229" fmla="*/ 2180980 h 2237474"/>
              <a:gd name="connsiteX230" fmla="*/ 515024 w 12192000"/>
              <a:gd name="connsiteY230" fmla="*/ 2179258 h 2237474"/>
              <a:gd name="connsiteX231" fmla="*/ 512278 w 12192000"/>
              <a:gd name="connsiteY231" fmla="*/ 2176369 h 2237474"/>
              <a:gd name="connsiteX232" fmla="*/ 480419 w 12192000"/>
              <a:gd name="connsiteY232" fmla="*/ 2167807 h 2237474"/>
              <a:gd name="connsiteX233" fmla="*/ 413835 w 12192000"/>
              <a:gd name="connsiteY233" fmla="*/ 2156783 h 2237474"/>
              <a:gd name="connsiteX234" fmla="*/ 376513 w 12192000"/>
              <a:gd name="connsiteY234" fmla="*/ 2154014 h 2237474"/>
              <a:gd name="connsiteX235" fmla="*/ 273386 w 12192000"/>
              <a:gd name="connsiteY235" fmla="*/ 2142551 h 2237474"/>
              <a:gd name="connsiteX236" fmla="*/ 169207 w 12192000"/>
              <a:gd name="connsiteY236" fmla="*/ 2128100 h 2237474"/>
              <a:gd name="connsiteX237" fmla="*/ 93149 w 12192000"/>
              <a:gd name="connsiteY237" fmla="*/ 2105324 h 2237474"/>
              <a:gd name="connsiteX238" fmla="*/ 88109 w 12192000"/>
              <a:gd name="connsiteY238" fmla="*/ 2106704 h 2237474"/>
              <a:gd name="connsiteX239" fmla="*/ 80022 w 12192000"/>
              <a:gd name="connsiteY239" fmla="*/ 2107254 h 2237474"/>
              <a:gd name="connsiteX240" fmla="*/ 79717 w 12192000"/>
              <a:gd name="connsiteY240" fmla="*/ 2107046 h 2237474"/>
              <a:gd name="connsiteX241" fmla="*/ 72352 w 12192000"/>
              <a:gd name="connsiteY241" fmla="*/ 2107991 h 2237474"/>
              <a:gd name="connsiteX242" fmla="*/ 37645 w 12192000"/>
              <a:gd name="connsiteY242" fmla="*/ 2115401 h 2237474"/>
              <a:gd name="connsiteX243" fmla="*/ 4572 w 12192000"/>
              <a:gd name="connsiteY243" fmla="*/ 2111091 h 2237474"/>
              <a:gd name="connsiteX244" fmla="*/ 0 w 12192000"/>
              <a:gd name="connsiteY244" fmla="*/ 2110468 h 2237474"/>
              <a:gd name="connsiteX245" fmla="*/ 0 w 12192000"/>
              <a:gd name="connsiteY2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11738 w 12192000"/>
              <a:gd name="connsiteY136" fmla="*/ 1776964 h 2237474"/>
              <a:gd name="connsiteX137" fmla="*/ 4560070 w 12192000"/>
              <a:gd name="connsiteY137" fmla="*/ 1785640 h 2237474"/>
              <a:gd name="connsiteX138" fmla="*/ 4536503 w 12192000"/>
              <a:gd name="connsiteY138" fmla="*/ 1785334 h 2237474"/>
              <a:gd name="connsiteX139" fmla="*/ 4513724 w 12192000"/>
              <a:gd name="connsiteY139" fmla="*/ 1791996 h 2237474"/>
              <a:gd name="connsiteX140" fmla="*/ 4459810 w 12192000"/>
              <a:gd name="connsiteY140" fmla="*/ 1797886 h 2237474"/>
              <a:gd name="connsiteX141" fmla="*/ 4379064 w 12192000"/>
              <a:gd name="connsiteY141" fmla="*/ 1817177 h 2237474"/>
              <a:gd name="connsiteX142" fmla="*/ 4319209 w 12192000"/>
              <a:gd name="connsiteY142" fmla="*/ 1834833 h 2237474"/>
              <a:gd name="connsiteX143" fmla="*/ 4306907 w 12192000"/>
              <a:gd name="connsiteY143" fmla="*/ 1841641 h 2237474"/>
              <a:gd name="connsiteX144" fmla="*/ 4290981 w 12192000"/>
              <a:gd name="connsiteY144" fmla="*/ 1839677 h 2237474"/>
              <a:gd name="connsiteX145" fmla="*/ 4285792 w 12192000"/>
              <a:gd name="connsiteY145" fmla="*/ 1836231 h 2237474"/>
              <a:gd name="connsiteX146" fmla="*/ 4238372 w 12192000"/>
              <a:gd name="connsiteY146" fmla="*/ 1851480 h 2237474"/>
              <a:gd name="connsiteX147" fmla="*/ 4232517 w 12192000"/>
              <a:gd name="connsiteY147" fmla="*/ 1852567 h 2237474"/>
              <a:gd name="connsiteX148" fmla="*/ 4191732 w 12192000"/>
              <a:gd name="connsiteY148" fmla="*/ 1857328 h 2237474"/>
              <a:gd name="connsiteX149" fmla="*/ 4065532 w 12192000"/>
              <a:gd name="connsiteY149" fmla="*/ 1855477 h 2237474"/>
              <a:gd name="connsiteX150" fmla="*/ 4028460 w 12192000"/>
              <a:gd name="connsiteY150" fmla="*/ 1855137 h 2237474"/>
              <a:gd name="connsiteX151" fmla="*/ 4002267 w 12192000"/>
              <a:gd name="connsiteY151" fmla="*/ 1852352 h 2237474"/>
              <a:gd name="connsiteX152" fmla="*/ 3931396 w 12192000"/>
              <a:gd name="connsiteY152" fmla="*/ 1858915 h 2237474"/>
              <a:gd name="connsiteX153" fmla="*/ 3812162 w 12192000"/>
              <a:gd name="connsiteY153" fmla="*/ 1875501 h 2237474"/>
              <a:gd name="connsiteX154" fmla="*/ 3767672 w 12192000"/>
              <a:gd name="connsiteY154" fmla="*/ 1874600 h 2237474"/>
              <a:gd name="connsiteX155" fmla="*/ 3764741 w 12192000"/>
              <a:gd name="connsiteY155" fmla="*/ 1869433 h 2237474"/>
              <a:gd name="connsiteX156" fmla="*/ 3751332 w 12192000"/>
              <a:gd name="connsiteY156" fmla="*/ 1869854 h 2237474"/>
              <a:gd name="connsiteX157" fmla="*/ 3748155 w 12192000"/>
              <a:gd name="connsiteY157" fmla="*/ 1868903 h 2237474"/>
              <a:gd name="connsiteX158" fmla="*/ 3729530 w 12192000"/>
              <a:gd name="connsiteY158" fmla="*/ 1864513 h 2237474"/>
              <a:gd name="connsiteX159" fmla="*/ 3680177 w 12192000"/>
              <a:gd name="connsiteY159" fmla="*/ 1881552 h 2237474"/>
              <a:gd name="connsiteX160" fmla="*/ 3567259 w 12192000"/>
              <a:gd name="connsiteY160" fmla="*/ 1893482 h 2237474"/>
              <a:gd name="connsiteX161" fmla="*/ 3405770 w 12192000"/>
              <a:gd name="connsiteY161" fmla="*/ 1904591 h 2237474"/>
              <a:gd name="connsiteX162" fmla="*/ 3280097 w 12192000"/>
              <a:gd name="connsiteY162" fmla="*/ 1919610 h 2237474"/>
              <a:gd name="connsiteX163" fmla="*/ 3123424 w 12192000"/>
              <a:gd name="connsiteY163" fmla="*/ 1952930 h 2237474"/>
              <a:gd name="connsiteX164" fmla="*/ 3009910 w 12192000"/>
              <a:gd name="connsiteY164" fmla="*/ 1957866 h 2237474"/>
              <a:gd name="connsiteX165" fmla="*/ 2995934 w 12192000"/>
              <a:gd name="connsiteY165" fmla="*/ 1967085 h 2237474"/>
              <a:gd name="connsiteX166" fmla="*/ 2980071 w 12192000"/>
              <a:gd name="connsiteY166" fmla="*/ 1972988 h 2237474"/>
              <a:gd name="connsiteX167" fmla="*/ 2978094 w 12192000"/>
              <a:gd name="connsiteY167" fmla="*/ 1972369 h 2237474"/>
              <a:gd name="connsiteX168" fmla="*/ 2942858 w 12192000"/>
              <a:gd name="connsiteY168" fmla="*/ 1981367 h 2237474"/>
              <a:gd name="connsiteX169" fmla="*/ 2875436 w 12192000"/>
              <a:gd name="connsiteY169" fmla="*/ 1996977 h 2237474"/>
              <a:gd name="connsiteX170" fmla="*/ 2874892 w 12192000"/>
              <a:gd name="connsiteY170" fmla="*/ 1996085 h 2237474"/>
              <a:gd name="connsiteX171" fmla="*/ 2864145 w 12192000"/>
              <a:gd name="connsiteY171" fmla="*/ 1994061 h 2237474"/>
              <a:gd name="connsiteX172" fmla="*/ 2843662 w 12192000"/>
              <a:gd name="connsiteY172" fmla="*/ 1992498 h 2237474"/>
              <a:gd name="connsiteX173" fmla="*/ 2796128 w 12192000"/>
              <a:gd name="connsiteY173" fmla="*/ 1976403 h 2237474"/>
              <a:gd name="connsiteX174" fmla="*/ 2756784 w 12192000"/>
              <a:gd name="connsiteY174" fmla="*/ 1985116 h 2237474"/>
              <a:gd name="connsiteX175" fmla="*/ 2748833 w 12192000"/>
              <a:gd name="connsiteY175" fmla="*/ 1986323 h 2237474"/>
              <a:gd name="connsiteX176" fmla="*/ 2748661 w 12192000"/>
              <a:gd name="connsiteY176" fmla="*/ 1986122 h 2237474"/>
              <a:gd name="connsiteX177" fmla="*/ 2740251 w 12192000"/>
              <a:gd name="connsiteY177" fmla="*/ 1986946 h 2237474"/>
              <a:gd name="connsiteX178" fmla="*/ 2718916 w 12192000"/>
              <a:gd name="connsiteY178" fmla="*/ 1990867 h 2237474"/>
              <a:gd name="connsiteX179" fmla="*/ 2713522 w 12192000"/>
              <a:gd name="connsiteY179" fmla="*/ 1990173 h 2237474"/>
              <a:gd name="connsiteX180" fmla="*/ 2680597 w 12192000"/>
              <a:gd name="connsiteY180" fmla="*/ 1984996 h 2237474"/>
              <a:gd name="connsiteX181" fmla="*/ 2578178 w 12192000"/>
              <a:gd name="connsiteY181" fmla="*/ 1990531 h 2237474"/>
              <a:gd name="connsiteX182" fmla="*/ 2476147 w 12192000"/>
              <a:gd name="connsiteY182" fmla="*/ 1998305 h 2237474"/>
              <a:gd name="connsiteX183" fmla="*/ 2373568 w 12192000"/>
              <a:gd name="connsiteY183" fmla="*/ 2003219 h 2237474"/>
              <a:gd name="connsiteX184" fmla="*/ 2321399 w 12192000"/>
              <a:gd name="connsiteY184" fmla="*/ 1989467 h 2237474"/>
              <a:gd name="connsiteX185" fmla="*/ 2315525 w 12192000"/>
              <a:gd name="connsiteY185" fmla="*/ 1989708 h 2237474"/>
              <a:gd name="connsiteX186" fmla="*/ 2300792 w 12192000"/>
              <a:gd name="connsiteY186" fmla="*/ 1994290 h 2237474"/>
              <a:gd name="connsiteX187" fmla="*/ 2295469 w 12192000"/>
              <a:gd name="connsiteY187" fmla="*/ 1996659 h 2237474"/>
              <a:gd name="connsiteX188" fmla="*/ 2287219 w 12192000"/>
              <a:gd name="connsiteY188" fmla="*/ 1998750 h 2237474"/>
              <a:gd name="connsiteX189" fmla="*/ 2286948 w 12192000"/>
              <a:gd name="connsiteY189" fmla="*/ 1998596 h 2237474"/>
              <a:gd name="connsiteX190" fmla="*/ 2243069 w 12192000"/>
              <a:gd name="connsiteY190" fmla="*/ 2015111 h 2237474"/>
              <a:gd name="connsiteX191" fmla="*/ 2186609 w 12192000"/>
              <a:gd name="connsiteY191" fmla="*/ 2008263 h 2237474"/>
              <a:gd name="connsiteX192" fmla="*/ 2164831 w 12192000"/>
              <a:gd name="connsiteY192" fmla="*/ 2010143 h 2237474"/>
              <a:gd name="connsiteX193" fmla="*/ 2152836 w 12192000"/>
              <a:gd name="connsiteY193" fmla="*/ 2010048 h 2237474"/>
              <a:gd name="connsiteX194" fmla="*/ 2117102 w 12192000"/>
              <a:gd name="connsiteY194" fmla="*/ 2023004 h 2237474"/>
              <a:gd name="connsiteX195" fmla="*/ 2111935 w 12192000"/>
              <a:gd name="connsiteY195" fmla="*/ 2023163 h 2237474"/>
              <a:gd name="connsiteX196" fmla="*/ 2089991 w 12192000"/>
              <a:gd name="connsiteY196" fmla="*/ 2034193 h 2237474"/>
              <a:gd name="connsiteX197" fmla="*/ 2058061 w 12192000"/>
              <a:gd name="connsiteY197" fmla="*/ 2047942 h 2237474"/>
              <a:gd name="connsiteX198" fmla="*/ 2055737 w 12192000"/>
              <a:gd name="connsiteY198" fmla="*/ 2047704 h 2237474"/>
              <a:gd name="connsiteX199" fmla="*/ 2042244 w 12192000"/>
              <a:gd name="connsiteY199" fmla="*/ 2055560 h 2237474"/>
              <a:gd name="connsiteX200" fmla="*/ 1976224 w 12192000"/>
              <a:gd name="connsiteY200" fmla="*/ 2074257 h 2237474"/>
              <a:gd name="connsiteX201" fmla="*/ 1877728 w 12192000"/>
              <a:gd name="connsiteY201" fmla="*/ 2101004 h 2237474"/>
              <a:gd name="connsiteX202" fmla="*/ 1759056 w 12192000"/>
              <a:gd name="connsiteY202" fmla="*/ 2125608 h 2237474"/>
              <a:gd name="connsiteX203" fmla="*/ 1637948 w 12192000"/>
              <a:gd name="connsiteY203" fmla="*/ 2172597 h 2237474"/>
              <a:gd name="connsiteX204" fmla="*/ 1434549 w 12192000"/>
              <a:gd name="connsiteY204" fmla="*/ 2234522 h 2237474"/>
              <a:gd name="connsiteX205" fmla="*/ 1398481 w 12192000"/>
              <a:gd name="connsiteY205" fmla="*/ 2237074 h 2237474"/>
              <a:gd name="connsiteX206" fmla="*/ 1398407 w 12192000"/>
              <a:gd name="connsiteY206" fmla="*/ 2237095 h 2237474"/>
              <a:gd name="connsiteX207" fmla="*/ 1370962 w 12192000"/>
              <a:gd name="connsiteY207" fmla="*/ 2237474 h 2237474"/>
              <a:gd name="connsiteX208" fmla="*/ 1356367 w 12192000"/>
              <a:gd name="connsiteY208" fmla="*/ 2235089 h 2237474"/>
              <a:gd name="connsiteX209" fmla="*/ 1324828 w 12192000"/>
              <a:gd name="connsiteY209" fmla="*/ 2231968 h 2237474"/>
              <a:gd name="connsiteX210" fmla="*/ 1297744 w 12192000"/>
              <a:gd name="connsiteY210" fmla="*/ 2235849 h 2237474"/>
              <a:gd name="connsiteX211" fmla="*/ 1286236 w 12192000"/>
              <a:gd name="connsiteY211" fmla="*/ 2233135 h 2237474"/>
              <a:gd name="connsiteX212" fmla="*/ 1283504 w 12192000"/>
              <a:gd name="connsiteY212" fmla="*/ 2233797 h 2237474"/>
              <a:gd name="connsiteX213" fmla="*/ 1279765 w 12192000"/>
              <a:gd name="connsiteY213" fmla="*/ 2229639 h 2237474"/>
              <a:gd name="connsiteX214" fmla="*/ 1195347 w 12192000"/>
              <a:gd name="connsiteY214" fmla="*/ 2212354 h 2237474"/>
              <a:gd name="connsiteX215" fmla="*/ 970251 w 12192000"/>
              <a:gd name="connsiteY215" fmla="*/ 2221029 h 2237474"/>
              <a:gd name="connsiteX216" fmla="*/ 812914 w 12192000"/>
              <a:gd name="connsiteY216" fmla="*/ 2202752 h 2237474"/>
              <a:gd name="connsiteX217" fmla="*/ 800195 w 12192000"/>
              <a:gd name="connsiteY217" fmla="*/ 2209407 h 2237474"/>
              <a:gd name="connsiteX218" fmla="*/ 784978 w 12192000"/>
              <a:gd name="connsiteY218" fmla="*/ 2212360 h 2237474"/>
              <a:gd name="connsiteX219" fmla="*/ 681987 w 12192000"/>
              <a:gd name="connsiteY219" fmla="*/ 2216757 h 2237474"/>
              <a:gd name="connsiteX220" fmla="*/ 669923 w 12192000"/>
              <a:gd name="connsiteY220" fmla="*/ 2211682 h 2237474"/>
              <a:gd name="connsiteX221" fmla="*/ 648680 w 12192000"/>
              <a:gd name="connsiteY221" fmla="*/ 2206229 h 2237474"/>
              <a:gd name="connsiteX222" fmla="*/ 597225 w 12192000"/>
              <a:gd name="connsiteY222" fmla="*/ 2180999 h 2237474"/>
              <a:gd name="connsiteX223" fmla="*/ 558449 w 12192000"/>
              <a:gd name="connsiteY223" fmla="*/ 2182346 h 2237474"/>
              <a:gd name="connsiteX224" fmla="*/ 550517 w 12192000"/>
              <a:gd name="connsiteY224" fmla="*/ 2182060 h 2237474"/>
              <a:gd name="connsiteX225" fmla="*/ 550309 w 12192000"/>
              <a:gd name="connsiteY225" fmla="*/ 2181825 h 2237474"/>
              <a:gd name="connsiteX226" fmla="*/ 541836 w 12192000"/>
              <a:gd name="connsiteY226" fmla="*/ 2181063 h 2237474"/>
              <a:gd name="connsiteX227" fmla="*/ 536057 w 12192000"/>
              <a:gd name="connsiteY227" fmla="*/ 2181537 h 2237474"/>
              <a:gd name="connsiteX228" fmla="*/ 520671 w 12192000"/>
              <a:gd name="connsiteY228" fmla="*/ 2180980 h 2237474"/>
              <a:gd name="connsiteX229" fmla="*/ 515024 w 12192000"/>
              <a:gd name="connsiteY229" fmla="*/ 2179258 h 2237474"/>
              <a:gd name="connsiteX230" fmla="*/ 512278 w 12192000"/>
              <a:gd name="connsiteY230" fmla="*/ 2176369 h 2237474"/>
              <a:gd name="connsiteX231" fmla="*/ 480419 w 12192000"/>
              <a:gd name="connsiteY231" fmla="*/ 2167807 h 2237474"/>
              <a:gd name="connsiteX232" fmla="*/ 413835 w 12192000"/>
              <a:gd name="connsiteY232" fmla="*/ 2156783 h 2237474"/>
              <a:gd name="connsiteX233" fmla="*/ 376513 w 12192000"/>
              <a:gd name="connsiteY233" fmla="*/ 2154014 h 2237474"/>
              <a:gd name="connsiteX234" fmla="*/ 273386 w 12192000"/>
              <a:gd name="connsiteY234" fmla="*/ 2142551 h 2237474"/>
              <a:gd name="connsiteX235" fmla="*/ 169207 w 12192000"/>
              <a:gd name="connsiteY235" fmla="*/ 2128100 h 2237474"/>
              <a:gd name="connsiteX236" fmla="*/ 93149 w 12192000"/>
              <a:gd name="connsiteY236" fmla="*/ 2105324 h 2237474"/>
              <a:gd name="connsiteX237" fmla="*/ 88109 w 12192000"/>
              <a:gd name="connsiteY237" fmla="*/ 2106704 h 2237474"/>
              <a:gd name="connsiteX238" fmla="*/ 80022 w 12192000"/>
              <a:gd name="connsiteY238" fmla="*/ 2107254 h 2237474"/>
              <a:gd name="connsiteX239" fmla="*/ 79717 w 12192000"/>
              <a:gd name="connsiteY239" fmla="*/ 2107046 h 2237474"/>
              <a:gd name="connsiteX240" fmla="*/ 72352 w 12192000"/>
              <a:gd name="connsiteY240" fmla="*/ 2107991 h 2237474"/>
              <a:gd name="connsiteX241" fmla="*/ 37645 w 12192000"/>
              <a:gd name="connsiteY241" fmla="*/ 2115401 h 2237474"/>
              <a:gd name="connsiteX242" fmla="*/ 4572 w 12192000"/>
              <a:gd name="connsiteY242" fmla="*/ 2111091 h 2237474"/>
              <a:gd name="connsiteX243" fmla="*/ 0 w 12192000"/>
              <a:gd name="connsiteY243" fmla="*/ 2110468 h 2237474"/>
              <a:gd name="connsiteX244" fmla="*/ 0 w 12192000"/>
              <a:gd name="connsiteY2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11738 w 12192000"/>
              <a:gd name="connsiteY135" fmla="*/ 1776964 h 2237474"/>
              <a:gd name="connsiteX136" fmla="*/ 4560070 w 12192000"/>
              <a:gd name="connsiteY136" fmla="*/ 1785640 h 2237474"/>
              <a:gd name="connsiteX137" fmla="*/ 4536503 w 12192000"/>
              <a:gd name="connsiteY137" fmla="*/ 1785334 h 2237474"/>
              <a:gd name="connsiteX138" fmla="*/ 4513724 w 12192000"/>
              <a:gd name="connsiteY138" fmla="*/ 1791996 h 2237474"/>
              <a:gd name="connsiteX139" fmla="*/ 4459810 w 12192000"/>
              <a:gd name="connsiteY139" fmla="*/ 1797886 h 2237474"/>
              <a:gd name="connsiteX140" fmla="*/ 4379064 w 12192000"/>
              <a:gd name="connsiteY140" fmla="*/ 1817177 h 2237474"/>
              <a:gd name="connsiteX141" fmla="*/ 4319209 w 12192000"/>
              <a:gd name="connsiteY141" fmla="*/ 1834833 h 2237474"/>
              <a:gd name="connsiteX142" fmla="*/ 4306907 w 12192000"/>
              <a:gd name="connsiteY142" fmla="*/ 1841641 h 2237474"/>
              <a:gd name="connsiteX143" fmla="*/ 4290981 w 12192000"/>
              <a:gd name="connsiteY143" fmla="*/ 1839677 h 2237474"/>
              <a:gd name="connsiteX144" fmla="*/ 4285792 w 12192000"/>
              <a:gd name="connsiteY144" fmla="*/ 1836231 h 2237474"/>
              <a:gd name="connsiteX145" fmla="*/ 4238372 w 12192000"/>
              <a:gd name="connsiteY145" fmla="*/ 1851480 h 2237474"/>
              <a:gd name="connsiteX146" fmla="*/ 4232517 w 12192000"/>
              <a:gd name="connsiteY146" fmla="*/ 1852567 h 2237474"/>
              <a:gd name="connsiteX147" fmla="*/ 4191732 w 12192000"/>
              <a:gd name="connsiteY147" fmla="*/ 1857328 h 2237474"/>
              <a:gd name="connsiteX148" fmla="*/ 4065532 w 12192000"/>
              <a:gd name="connsiteY148" fmla="*/ 1855477 h 2237474"/>
              <a:gd name="connsiteX149" fmla="*/ 4028460 w 12192000"/>
              <a:gd name="connsiteY149" fmla="*/ 1855137 h 2237474"/>
              <a:gd name="connsiteX150" fmla="*/ 4002267 w 12192000"/>
              <a:gd name="connsiteY150" fmla="*/ 1852352 h 2237474"/>
              <a:gd name="connsiteX151" fmla="*/ 3931396 w 12192000"/>
              <a:gd name="connsiteY151" fmla="*/ 1858915 h 2237474"/>
              <a:gd name="connsiteX152" fmla="*/ 3812162 w 12192000"/>
              <a:gd name="connsiteY152" fmla="*/ 1875501 h 2237474"/>
              <a:gd name="connsiteX153" fmla="*/ 3767672 w 12192000"/>
              <a:gd name="connsiteY153" fmla="*/ 1874600 h 2237474"/>
              <a:gd name="connsiteX154" fmla="*/ 3764741 w 12192000"/>
              <a:gd name="connsiteY154" fmla="*/ 1869433 h 2237474"/>
              <a:gd name="connsiteX155" fmla="*/ 3751332 w 12192000"/>
              <a:gd name="connsiteY155" fmla="*/ 1869854 h 2237474"/>
              <a:gd name="connsiteX156" fmla="*/ 3748155 w 12192000"/>
              <a:gd name="connsiteY156" fmla="*/ 1868903 h 2237474"/>
              <a:gd name="connsiteX157" fmla="*/ 3729530 w 12192000"/>
              <a:gd name="connsiteY157" fmla="*/ 1864513 h 2237474"/>
              <a:gd name="connsiteX158" fmla="*/ 3680177 w 12192000"/>
              <a:gd name="connsiteY158" fmla="*/ 1881552 h 2237474"/>
              <a:gd name="connsiteX159" fmla="*/ 3567259 w 12192000"/>
              <a:gd name="connsiteY159" fmla="*/ 1893482 h 2237474"/>
              <a:gd name="connsiteX160" fmla="*/ 3405770 w 12192000"/>
              <a:gd name="connsiteY160" fmla="*/ 1904591 h 2237474"/>
              <a:gd name="connsiteX161" fmla="*/ 3280097 w 12192000"/>
              <a:gd name="connsiteY161" fmla="*/ 1919610 h 2237474"/>
              <a:gd name="connsiteX162" fmla="*/ 3123424 w 12192000"/>
              <a:gd name="connsiteY162" fmla="*/ 1952930 h 2237474"/>
              <a:gd name="connsiteX163" fmla="*/ 3009910 w 12192000"/>
              <a:gd name="connsiteY163" fmla="*/ 1957866 h 2237474"/>
              <a:gd name="connsiteX164" fmla="*/ 2995934 w 12192000"/>
              <a:gd name="connsiteY164" fmla="*/ 1967085 h 2237474"/>
              <a:gd name="connsiteX165" fmla="*/ 2980071 w 12192000"/>
              <a:gd name="connsiteY165" fmla="*/ 1972988 h 2237474"/>
              <a:gd name="connsiteX166" fmla="*/ 2978094 w 12192000"/>
              <a:gd name="connsiteY166" fmla="*/ 1972369 h 2237474"/>
              <a:gd name="connsiteX167" fmla="*/ 2942858 w 12192000"/>
              <a:gd name="connsiteY167" fmla="*/ 1981367 h 2237474"/>
              <a:gd name="connsiteX168" fmla="*/ 2875436 w 12192000"/>
              <a:gd name="connsiteY168" fmla="*/ 1996977 h 2237474"/>
              <a:gd name="connsiteX169" fmla="*/ 2874892 w 12192000"/>
              <a:gd name="connsiteY169" fmla="*/ 1996085 h 2237474"/>
              <a:gd name="connsiteX170" fmla="*/ 2864145 w 12192000"/>
              <a:gd name="connsiteY170" fmla="*/ 1994061 h 2237474"/>
              <a:gd name="connsiteX171" fmla="*/ 2843662 w 12192000"/>
              <a:gd name="connsiteY171" fmla="*/ 1992498 h 2237474"/>
              <a:gd name="connsiteX172" fmla="*/ 2796128 w 12192000"/>
              <a:gd name="connsiteY172" fmla="*/ 1976403 h 2237474"/>
              <a:gd name="connsiteX173" fmla="*/ 2756784 w 12192000"/>
              <a:gd name="connsiteY173" fmla="*/ 1985116 h 2237474"/>
              <a:gd name="connsiteX174" fmla="*/ 2748833 w 12192000"/>
              <a:gd name="connsiteY174" fmla="*/ 1986323 h 2237474"/>
              <a:gd name="connsiteX175" fmla="*/ 2748661 w 12192000"/>
              <a:gd name="connsiteY175" fmla="*/ 1986122 h 2237474"/>
              <a:gd name="connsiteX176" fmla="*/ 2740251 w 12192000"/>
              <a:gd name="connsiteY176" fmla="*/ 1986946 h 2237474"/>
              <a:gd name="connsiteX177" fmla="*/ 2718916 w 12192000"/>
              <a:gd name="connsiteY177" fmla="*/ 1990867 h 2237474"/>
              <a:gd name="connsiteX178" fmla="*/ 2713522 w 12192000"/>
              <a:gd name="connsiteY178" fmla="*/ 1990173 h 2237474"/>
              <a:gd name="connsiteX179" fmla="*/ 2680597 w 12192000"/>
              <a:gd name="connsiteY179" fmla="*/ 1984996 h 2237474"/>
              <a:gd name="connsiteX180" fmla="*/ 2578178 w 12192000"/>
              <a:gd name="connsiteY180" fmla="*/ 1990531 h 2237474"/>
              <a:gd name="connsiteX181" fmla="*/ 2476147 w 12192000"/>
              <a:gd name="connsiteY181" fmla="*/ 1998305 h 2237474"/>
              <a:gd name="connsiteX182" fmla="*/ 2373568 w 12192000"/>
              <a:gd name="connsiteY182" fmla="*/ 2003219 h 2237474"/>
              <a:gd name="connsiteX183" fmla="*/ 2321399 w 12192000"/>
              <a:gd name="connsiteY183" fmla="*/ 1989467 h 2237474"/>
              <a:gd name="connsiteX184" fmla="*/ 2315525 w 12192000"/>
              <a:gd name="connsiteY184" fmla="*/ 1989708 h 2237474"/>
              <a:gd name="connsiteX185" fmla="*/ 2300792 w 12192000"/>
              <a:gd name="connsiteY185" fmla="*/ 1994290 h 2237474"/>
              <a:gd name="connsiteX186" fmla="*/ 2295469 w 12192000"/>
              <a:gd name="connsiteY186" fmla="*/ 1996659 h 2237474"/>
              <a:gd name="connsiteX187" fmla="*/ 2287219 w 12192000"/>
              <a:gd name="connsiteY187" fmla="*/ 1998750 h 2237474"/>
              <a:gd name="connsiteX188" fmla="*/ 2286948 w 12192000"/>
              <a:gd name="connsiteY188" fmla="*/ 1998596 h 2237474"/>
              <a:gd name="connsiteX189" fmla="*/ 2243069 w 12192000"/>
              <a:gd name="connsiteY189" fmla="*/ 2015111 h 2237474"/>
              <a:gd name="connsiteX190" fmla="*/ 2186609 w 12192000"/>
              <a:gd name="connsiteY190" fmla="*/ 2008263 h 2237474"/>
              <a:gd name="connsiteX191" fmla="*/ 2164831 w 12192000"/>
              <a:gd name="connsiteY191" fmla="*/ 2010143 h 2237474"/>
              <a:gd name="connsiteX192" fmla="*/ 2152836 w 12192000"/>
              <a:gd name="connsiteY192" fmla="*/ 2010048 h 2237474"/>
              <a:gd name="connsiteX193" fmla="*/ 2117102 w 12192000"/>
              <a:gd name="connsiteY193" fmla="*/ 2023004 h 2237474"/>
              <a:gd name="connsiteX194" fmla="*/ 2111935 w 12192000"/>
              <a:gd name="connsiteY194" fmla="*/ 2023163 h 2237474"/>
              <a:gd name="connsiteX195" fmla="*/ 2089991 w 12192000"/>
              <a:gd name="connsiteY195" fmla="*/ 2034193 h 2237474"/>
              <a:gd name="connsiteX196" fmla="*/ 2058061 w 12192000"/>
              <a:gd name="connsiteY196" fmla="*/ 2047942 h 2237474"/>
              <a:gd name="connsiteX197" fmla="*/ 2055737 w 12192000"/>
              <a:gd name="connsiteY197" fmla="*/ 2047704 h 2237474"/>
              <a:gd name="connsiteX198" fmla="*/ 2042244 w 12192000"/>
              <a:gd name="connsiteY198" fmla="*/ 2055560 h 2237474"/>
              <a:gd name="connsiteX199" fmla="*/ 1976224 w 12192000"/>
              <a:gd name="connsiteY199" fmla="*/ 2074257 h 2237474"/>
              <a:gd name="connsiteX200" fmla="*/ 1877728 w 12192000"/>
              <a:gd name="connsiteY200" fmla="*/ 2101004 h 2237474"/>
              <a:gd name="connsiteX201" fmla="*/ 1759056 w 12192000"/>
              <a:gd name="connsiteY201" fmla="*/ 2125608 h 2237474"/>
              <a:gd name="connsiteX202" fmla="*/ 1637948 w 12192000"/>
              <a:gd name="connsiteY202" fmla="*/ 2172597 h 2237474"/>
              <a:gd name="connsiteX203" fmla="*/ 1434549 w 12192000"/>
              <a:gd name="connsiteY203" fmla="*/ 2234522 h 2237474"/>
              <a:gd name="connsiteX204" fmla="*/ 1398481 w 12192000"/>
              <a:gd name="connsiteY204" fmla="*/ 2237074 h 2237474"/>
              <a:gd name="connsiteX205" fmla="*/ 1398407 w 12192000"/>
              <a:gd name="connsiteY205" fmla="*/ 2237095 h 2237474"/>
              <a:gd name="connsiteX206" fmla="*/ 1370962 w 12192000"/>
              <a:gd name="connsiteY206" fmla="*/ 2237474 h 2237474"/>
              <a:gd name="connsiteX207" fmla="*/ 1356367 w 12192000"/>
              <a:gd name="connsiteY207" fmla="*/ 2235089 h 2237474"/>
              <a:gd name="connsiteX208" fmla="*/ 1324828 w 12192000"/>
              <a:gd name="connsiteY208" fmla="*/ 2231968 h 2237474"/>
              <a:gd name="connsiteX209" fmla="*/ 1297744 w 12192000"/>
              <a:gd name="connsiteY209" fmla="*/ 2235849 h 2237474"/>
              <a:gd name="connsiteX210" fmla="*/ 1286236 w 12192000"/>
              <a:gd name="connsiteY210" fmla="*/ 2233135 h 2237474"/>
              <a:gd name="connsiteX211" fmla="*/ 1283504 w 12192000"/>
              <a:gd name="connsiteY211" fmla="*/ 2233797 h 2237474"/>
              <a:gd name="connsiteX212" fmla="*/ 1279765 w 12192000"/>
              <a:gd name="connsiteY212" fmla="*/ 2229639 h 2237474"/>
              <a:gd name="connsiteX213" fmla="*/ 1195347 w 12192000"/>
              <a:gd name="connsiteY213" fmla="*/ 2212354 h 2237474"/>
              <a:gd name="connsiteX214" fmla="*/ 970251 w 12192000"/>
              <a:gd name="connsiteY214" fmla="*/ 2221029 h 2237474"/>
              <a:gd name="connsiteX215" fmla="*/ 812914 w 12192000"/>
              <a:gd name="connsiteY215" fmla="*/ 2202752 h 2237474"/>
              <a:gd name="connsiteX216" fmla="*/ 800195 w 12192000"/>
              <a:gd name="connsiteY216" fmla="*/ 2209407 h 2237474"/>
              <a:gd name="connsiteX217" fmla="*/ 784978 w 12192000"/>
              <a:gd name="connsiteY217" fmla="*/ 2212360 h 2237474"/>
              <a:gd name="connsiteX218" fmla="*/ 681987 w 12192000"/>
              <a:gd name="connsiteY218" fmla="*/ 2216757 h 2237474"/>
              <a:gd name="connsiteX219" fmla="*/ 669923 w 12192000"/>
              <a:gd name="connsiteY219" fmla="*/ 2211682 h 2237474"/>
              <a:gd name="connsiteX220" fmla="*/ 648680 w 12192000"/>
              <a:gd name="connsiteY220" fmla="*/ 2206229 h 2237474"/>
              <a:gd name="connsiteX221" fmla="*/ 597225 w 12192000"/>
              <a:gd name="connsiteY221" fmla="*/ 2180999 h 2237474"/>
              <a:gd name="connsiteX222" fmla="*/ 558449 w 12192000"/>
              <a:gd name="connsiteY222" fmla="*/ 2182346 h 2237474"/>
              <a:gd name="connsiteX223" fmla="*/ 550517 w 12192000"/>
              <a:gd name="connsiteY223" fmla="*/ 2182060 h 2237474"/>
              <a:gd name="connsiteX224" fmla="*/ 550309 w 12192000"/>
              <a:gd name="connsiteY224" fmla="*/ 2181825 h 2237474"/>
              <a:gd name="connsiteX225" fmla="*/ 541836 w 12192000"/>
              <a:gd name="connsiteY225" fmla="*/ 2181063 h 2237474"/>
              <a:gd name="connsiteX226" fmla="*/ 536057 w 12192000"/>
              <a:gd name="connsiteY226" fmla="*/ 2181537 h 2237474"/>
              <a:gd name="connsiteX227" fmla="*/ 520671 w 12192000"/>
              <a:gd name="connsiteY227" fmla="*/ 2180980 h 2237474"/>
              <a:gd name="connsiteX228" fmla="*/ 515024 w 12192000"/>
              <a:gd name="connsiteY228" fmla="*/ 2179258 h 2237474"/>
              <a:gd name="connsiteX229" fmla="*/ 512278 w 12192000"/>
              <a:gd name="connsiteY229" fmla="*/ 2176369 h 2237474"/>
              <a:gd name="connsiteX230" fmla="*/ 480419 w 12192000"/>
              <a:gd name="connsiteY230" fmla="*/ 2167807 h 2237474"/>
              <a:gd name="connsiteX231" fmla="*/ 413835 w 12192000"/>
              <a:gd name="connsiteY231" fmla="*/ 2156783 h 2237474"/>
              <a:gd name="connsiteX232" fmla="*/ 376513 w 12192000"/>
              <a:gd name="connsiteY232" fmla="*/ 2154014 h 2237474"/>
              <a:gd name="connsiteX233" fmla="*/ 273386 w 12192000"/>
              <a:gd name="connsiteY233" fmla="*/ 2142551 h 2237474"/>
              <a:gd name="connsiteX234" fmla="*/ 169207 w 12192000"/>
              <a:gd name="connsiteY234" fmla="*/ 2128100 h 2237474"/>
              <a:gd name="connsiteX235" fmla="*/ 93149 w 12192000"/>
              <a:gd name="connsiteY235" fmla="*/ 2105324 h 2237474"/>
              <a:gd name="connsiteX236" fmla="*/ 88109 w 12192000"/>
              <a:gd name="connsiteY236" fmla="*/ 2106704 h 2237474"/>
              <a:gd name="connsiteX237" fmla="*/ 80022 w 12192000"/>
              <a:gd name="connsiteY237" fmla="*/ 2107254 h 2237474"/>
              <a:gd name="connsiteX238" fmla="*/ 79717 w 12192000"/>
              <a:gd name="connsiteY238" fmla="*/ 2107046 h 2237474"/>
              <a:gd name="connsiteX239" fmla="*/ 72352 w 12192000"/>
              <a:gd name="connsiteY239" fmla="*/ 2107991 h 2237474"/>
              <a:gd name="connsiteX240" fmla="*/ 37645 w 12192000"/>
              <a:gd name="connsiteY240" fmla="*/ 2115401 h 2237474"/>
              <a:gd name="connsiteX241" fmla="*/ 4572 w 12192000"/>
              <a:gd name="connsiteY241" fmla="*/ 2111091 h 2237474"/>
              <a:gd name="connsiteX242" fmla="*/ 0 w 12192000"/>
              <a:gd name="connsiteY242" fmla="*/ 2110468 h 2237474"/>
              <a:gd name="connsiteX243" fmla="*/ 0 w 12192000"/>
              <a:gd name="connsiteY2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11738 w 12192000"/>
              <a:gd name="connsiteY134" fmla="*/ 1776964 h 2237474"/>
              <a:gd name="connsiteX135" fmla="*/ 4560070 w 12192000"/>
              <a:gd name="connsiteY135" fmla="*/ 1785640 h 2237474"/>
              <a:gd name="connsiteX136" fmla="*/ 4536503 w 12192000"/>
              <a:gd name="connsiteY136" fmla="*/ 1785334 h 2237474"/>
              <a:gd name="connsiteX137" fmla="*/ 4513724 w 12192000"/>
              <a:gd name="connsiteY137" fmla="*/ 1791996 h 2237474"/>
              <a:gd name="connsiteX138" fmla="*/ 4459810 w 12192000"/>
              <a:gd name="connsiteY138" fmla="*/ 1797886 h 2237474"/>
              <a:gd name="connsiteX139" fmla="*/ 4379064 w 12192000"/>
              <a:gd name="connsiteY139" fmla="*/ 1817177 h 2237474"/>
              <a:gd name="connsiteX140" fmla="*/ 4319209 w 12192000"/>
              <a:gd name="connsiteY140" fmla="*/ 1834833 h 2237474"/>
              <a:gd name="connsiteX141" fmla="*/ 4306907 w 12192000"/>
              <a:gd name="connsiteY141" fmla="*/ 1841641 h 2237474"/>
              <a:gd name="connsiteX142" fmla="*/ 4290981 w 12192000"/>
              <a:gd name="connsiteY142" fmla="*/ 1839677 h 2237474"/>
              <a:gd name="connsiteX143" fmla="*/ 4285792 w 12192000"/>
              <a:gd name="connsiteY143" fmla="*/ 1836231 h 2237474"/>
              <a:gd name="connsiteX144" fmla="*/ 4238372 w 12192000"/>
              <a:gd name="connsiteY144" fmla="*/ 1851480 h 2237474"/>
              <a:gd name="connsiteX145" fmla="*/ 4232517 w 12192000"/>
              <a:gd name="connsiteY145" fmla="*/ 1852567 h 2237474"/>
              <a:gd name="connsiteX146" fmla="*/ 4191732 w 12192000"/>
              <a:gd name="connsiteY146" fmla="*/ 1857328 h 2237474"/>
              <a:gd name="connsiteX147" fmla="*/ 4065532 w 12192000"/>
              <a:gd name="connsiteY147" fmla="*/ 1855477 h 2237474"/>
              <a:gd name="connsiteX148" fmla="*/ 4028460 w 12192000"/>
              <a:gd name="connsiteY148" fmla="*/ 1855137 h 2237474"/>
              <a:gd name="connsiteX149" fmla="*/ 4002267 w 12192000"/>
              <a:gd name="connsiteY149" fmla="*/ 1852352 h 2237474"/>
              <a:gd name="connsiteX150" fmla="*/ 3931396 w 12192000"/>
              <a:gd name="connsiteY150" fmla="*/ 1858915 h 2237474"/>
              <a:gd name="connsiteX151" fmla="*/ 3812162 w 12192000"/>
              <a:gd name="connsiteY151" fmla="*/ 1875501 h 2237474"/>
              <a:gd name="connsiteX152" fmla="*/ 3767672 w 12192000"/>
              <a:gd name="connsiteY152" fmla="*/ 1874600 h 2237474"/>
              <a:gd name="connsiteX153" fmla="*/ 3764741 w 12192000"/>
              <a:gd name="connsiteY153" fmla="*/ 1869433 h 2237474"/>
              <a:gd name="connsiteX154" fmla="*/ 3751332 w 12192000"/>
              <a:gd name="connsiteY154" fmla="*/ 1869854 h 2237474"/>
              <a:gd name="connsiteX155" fmla="*/ 3748155 w 12192000"/>
              <a:gd name="connsiteY155" fmla="*/ 1868903 h 2237474"/>
              <a:gd name="connsiteX156" fmla="*/ 3729530 w 12192000"/>
              <a:gd name="connsiteY156" fmla="*/ 1864513 h 2237474"/>
              <a:gd name="connsiteX157" fmla="*/ 3680177 w 12192000"/>
              <a:gd name="connsiteY157" fmla="*/ 1881552 h 2237474"/>
              <a:gd name="connsiteX158" fmla="*/ 3567259 w 12192000"/>
              <a:gd name="connsiteY158" fmla="*/ 1893482 h 2237474"/>
              <a:gd name="connsiteX159" fmla="*/ 3405770 w 12192000"/>
              <a:gd name="connsiteY159" fmla="*/ 1904591 h 2237474"/>
              <a:gd name="connsiteX160" fmla="*/ 3280097 w 12192000"/>
              <a:gd name="connsiteY160" fmla="*/ 1919610 h 2237474"/>
              <a:gd name="connsiteX161" fmla="*/ 3123424 w 12192000"/>
              <a:gd name="connsiteY161" fmla="*/ 1952930 h 2237474"/>
              <a:gd name="connsiteX162" fmla="*/ 3009910 w 12192000"/>
              <a:gd name="connsiteY162" fmla="*/ 1957866 h 2237474"/>
              <a:gd name="connsiteX163" fmla="*/ 2995934 w 12192000"/>
              <a:gd name="connsiteY163" fmla="*/ 1967085 h 2237474"/>
              <a:gd name="connsiteX164" fmla="*/ 2980071 w 12192000"/>
              <a:gd name="connsiteY164" fmla="*/ 1972988 h 2237474"/>
              <a:gd name="connsiteX165" fmla="*/ 2978094 w 12192000"/>
              <a:gd name="connsiteY165" fmla="*/ 1972369 h 2237474"/>
              <a:gd name="connsiteX166" fmla="*/ 2942858 w 12192000"/>
              <a:gd name="connsiteY166" fmla="*/ 1981367 h 2237474"/>
              <a:gd name="connsiteX167" fmla="*/ 2875436 w 12192000"/>
              <a:gd name="connsiteY167" fmla="*/ 1996977 h 2237474"/>
              <a:gd name="connsiteX168" fmla="*/ 2874892 w 12192000"/>
              <a:gd name="connsiteY168" fmla="*/ 1996085 h 2237474"/>
              <a:gd name="connsiteX169" fmla="*/ 2864145 w 12192000"/>
              <a:gd name="connsiteY169" fmla="*/ 1994061 h 2237474"/>
              <a:gd name="connsiteX170" fmla="*/ 2843662 w 12192000"/>
              <a:gd name="connsiteY170" fmla="*/ 1992498 h 2237474"/>
              <a:gd name="connsiteX171" fmla="*/ 2796128 w 12192000"/>
              <a:gd name="connsiteY171" fmla="*/ 1976403 h 2237474"/>
              <a:gd name="connsiteX172" fmla="*/ 2756784 w 12192000"/>
              <a:gd name="connsiteY172" fmla="*/ 1985116 h 2237474"/>
              <a:gd name="connsiteX173" fmla="*/ 2748833 w 12192000"/>
              <a:gd name="connsiteY173" fmla="*/ 1986323 h 2237474"/>
              <a:gd name="connsiteX174" fmla="*/ 2748661 w 12192000"/>
              <a:gd name="connsiteY174" fmla="*/ 1986122 h 2237474"/>
              <a:gd name="connsiteX175" fmla="*/ 2740251 w 12192000"/>
              <a:gd name="connsiteY175" fmla="*/ 1986946 h 2237474"/>
              <a:gd name="connsiteX176" fmla="*/ 2718916 w 12192000"/>
              <a:gd name="connsiteY176" fmla="*/ 1990867 h 2237474"/>
              <a:gd name="connsiteX177" fmla="*/ 2713522 w 12192000"/>
              <a:gd name="connsiteY177" fmla="*/ 1990173 h 2237474"/>
              <a:gd name="connsiteX178" fmla="*/ 2680597 w 12192000"/>
              <a:gd name="connsiteY178" fmla="*/ 1984996 h 2237474"/>
              <a:gd name="connsiteX179" fmla="*/ 2578178 w 12192000"/>
              <a:gd name="connsiteY179" fmla="*/ 1990531 h 2237474"/>
              <a:gd name="connsiteX180" fmla="*/ 2476147 w 12192000"/>
              <a:gd name="connsiteY180" fmla="*/ 1998305 h 2237474"/>
              <a:gd name="connsiteX181" fmla="*/ 2373568 w 12192000"/>
              <a:gd name="connsiteY181" fmla="*/ 2003219 h 2237474"/>
              <a:gd name="connsiteX182" fmla="*/ 2321399 w 12192000"/>
              <a:gd name="connsiteY182" fmla="*/ 1989467 h 2237474"/>
              <a:gd name="connsiteX183" fmla="*/ 2315525 w 12192000"/>
              <a:gd name="connsiteY183" fmla="*/ 1989708 h 2237474"/>
              <a:gd name="connsiteX184" fmla="*/ 2300792 w 12192000"/>
              <a:gd name="connsiteY184" fmla="*/ 1994290 h 2237474"/>
              <a:gd name="connsiteX185" fmla="*/ 2295469 w 12192000"/>
              <a:gd name="connsiteY185" fmla="*/ 1996659 h 2237474"/>
              <a:gd name="connsiteX186" fmla="*/ 2287219 w 12192000"/>
              <a:gd name="connsiteY186" fmla="*/ 1998750 h 2237474"/>
              <a:gd name="connsiteX187" fmla="*/ 2286948 w 12192000"/>
              <a:gd name="connsiteY187" fmla="*/ 1998596 h 2237474"/>
              <a:gd name="connsiteX188" fmla="*/ 2243069 w 12192000"/>
              <a:gd name="connsiteY188" fmla="*/ 2015111 h 2237474"/>
              <a:gd name="connsiteX189" fmla="*/ 2186609 w 12192000"/>
              <a:gd name="connsiteY189" fmla="*/ 2008263 h 2237474"/>
              <a:gd name="connsiteX190" fmla="*/ 2164831 w 12192000"/>
              <a:gd name="connsiteY190" fmla="*/ 2010143 h 2237474"/>
              <a:gd name="connsiteX191" fmla="*/ 2152836 w 12192000"/>
              <a:gd name="connsiteY191" fmla="*/ 2010048 h 2237474"/>
              <a:gd name="connsiteX192" fmla="*/ 2117102 w 12192000"/>
              <a:gd name="connsiteY192" fmla="*/ 2023004 h 2237474"/>
              <a:gd name="connsiteX193" fmla="*/ 2111935 w 12192000"/>
              <a:gd name="connsiteY193" fmla="*/ 2023163 h 2237474"/>
              <a:gd name="connsiteX194" fmla="*/ 2089991 w 12192000"/>
              <a:gd name="connsiteY194" fmla="*/ 2034193 h 2237474"/>
              <a:gd name="connsiteX195" fmla="*/ 2058061 w 12192000"/>
              <a:gd name="connsiteY195" fmla="*/ 2047942 h 2237474"/>
              <a:gd name="connsiteX196" fmla="*/ 2055737 w 12192000"/>
              <a:gd name="connsiteY196" fmla="*/ 2047704 h 2237474"/>
              <a:gd name="connsiteX197" fmla="*/ 2042244 w 12192000"/>
              <a:gd name="connsiteY197" fmla="*/ 2055560 h 2237474"/>
              <a:gd name="connsiteX198" fmla="*/ 1976224 w 12192000"/>
              <a:gd name="connsiteY198" fmla="*/ 2074257 h 2237474"/>
              <a:gd name="connsiteX199" fmla="*/ 1877728 w 12192000"/>
              <a:gd name="connsiteY199" fmla="*/ 2101004 h 2237474"/>
              <a:gd name="connsiteX200" fmla="*/ 1759056 w 12192000"/>
              <a:gd name="connsiteY200" fmla="*/ 2125608 h 2237474"/>
              <a:gd name="connsiteX201" fmla="*/ 1637948 w 12192000"/>
              <a:gd name="connsiteY201" fmla="*/ 2172597 h 2237474"/>
              <a:gd name="connsiteX202" fmla="*/ 1434549 w 12192000"/>
              <a:gd name="connsiteY202" fmla="*/ 2234522 h 2237474"/>
              <a:gd name="connsiteX203" fmla="*/ 1398481 w 12192000"/>
              <a:gd name="connsiteY203" fmla="*/ 2237074 h 2237474"/>
              <a:gd name="connsiteX204" fmla="*/ 1398407 w 12192000"/>
              <a:gd name="connsiteY204" fmla="*/ 2237095 h 2237474"/>
              <a:gd name="connsiteX205" fmla="*/ 1370962 w 12192000"/>
              <a:gd name="connsiteY205" fmla="*/ 2237474 h 2237474"/>
              <a:gd name="connsiteX206" fmla="*/ 1356367 w 12192000"/>
              <a:gd name="connsiteY206" fmla="*/ 2235089 h 2237474"/>
              <a:gd name="connsiteX207" fmla="*/ 1324828 w 12192000"/>
              <a:gd name="connsiteY207" fmla="*/ 2231968 h 2237474"/>
              <a:gd name="connsiteX208" fmla="*/ 1297744 w 12192000"/>
              <a:gd name="connsiteY208" fmla="*/ 2235849 h 2237474"/>
              <a:gd name="connsiteX209" fmla="*/ 1286236 w 12192000"/>
              <a:gd name="connsiteY209" fmla="*/ 2233135 h 2237474"/>
              <a:gd name="connsiteX210" fmla="*/ 1283504 w 12192000"/>
              <a:gd name="connsiteY210" fmla="*/ 2233797 h 2237474"/>
              <a:gd name="connsiteX211" fmla="*/ 1279765 w 12192000"/>
              <a:gd name="connsiteY211" fmla="*/ 2229639 h 2237474"/>
              <a:gd name="connsiteX212" fmla="*/ 1195347 w 12192000"/>
              <a:gd name="connsiteY212" fmla="*/ 2212354 h 2237474"/>
              <a:gd name="connsiteX213" fmla="*/ 970251 w 12192000"/>
              <a:gd name="connsiteY213" fmla="*/ 2221029 h 2237474"/>
              <a:gd name="connsiteX214" fmla="*/ 812914 w 12192000"/>
              <a:gd name="connsiteY214" fmla="*/ 2202752 h 2237474"/>
              <a:gd name="connsiteX215" fmla="*/ 800195 w 12192000"/>
              <a:gd name="connsiteY215" fmla="*/ 2209407 h 2237474"/>
              <a:gd name="connsiteX216" fmla="*/ 784978 w 12192000"/>
              <a:gd name="connsiteY216" fmla="*/ 2212360 h 2237474"/>
              <a:gd name="connsiteX217" fmla="*/ 681987 w 12192000"/>
              <a:gd name="connsiteY217" fmla="*/ 2216757 h 2237474"/>
              <a:gd name="connsiteX218" fmla="*/ 669923 w 12192000"/>
              <a:gd name="connsiteY218" fmla="*/ 2211682 h 2237474"/>
              <a:gd name="connsiteX219" fmla="*/ 648680 w 12192000"/>
              <a:gd name="connsiteY219" fmla="*/ 2206229 h 2237474"/>
              <a:gd name="connsiteX220" fmla="*/ 597225 w 12192000"/>
              <a:gd name="connsiteY220" fmla="*/ 2180999 h 2237474"/>
              <a:gd name="connsiteX221" fmla="*/ 558449 w 12192000"/>
              <a:gd name="connsiteY221" fmla="*/ 2182346 h 2237474"/>
              <a:gd name="connsiteX222" fmla="*/ 550517 w 12192000"/>
              <a:gd name="connsiteY222" fmla="*/ 2182060 h 2237474"/>
              <a:gd name="connsiteX223" fmla="*/ 550309 w 12192000"/>
              <a:gd name="connsiteY223" fmla="*/ 2181825 h 2237474"/>
              <a:gd name="connsiteX224" fmla="*/ 541836 w 12192000"/>
              <a:gd name="connsiteY224" fmla="*/ 2181063 h 2237474"/>
              <a:gd name="connsiteX225" fmla="*/ 536057 w 12192000"/>
              <a:gd name="connsiteY225" fmla="*/ 2181537 h 2237474"/>
              <a:gd name="connsiteX226" fmla="*/ 520671 w 12192000"/>
              <a:gd name="connsiteY226" fmla="*/ 2180980 h 2237474"/>
              <a:gd name="connsiteX227" fmla="*/ 515024 w 12192000"/>
              <a:gd name="connsiteY227" fmla="*/ 2179258 h 2237474"/>
              <a:gd name="connsiteX228" fmla="*/ 512278 w 12192000"/>
              <a:gd name="connsiteY228" fmla="*/ 2176369 h 2237474"/>
              <a:gd name="connsiteX229" fmla="*/ 480419 w 12192000"/>
              <a:gd name="connsiteY229" fmla="*/ 2167807 h 2237474"/>
              <a:gd name="connsiteX230" fmla="*/ 413835 w 12192000"/>
              <a:gd name="connsiteY230" fmla="*/ 2156783 h 2237474"/>
              <a:gd name="connsiteX231" fmla="*/ 376513 w 12192000"/>
              <a:gd name="connsiteY231" fmla="*/ 2154014 h 2237474"/>
              <a:gd name="connsiteX232" fmla="*/ 273386 w 12192000"/>
              <a:gd name="connsiteY232" fmla="*/ 2142551 h 2237474"/>
              <a:gd name="connsiteX233" fmla="*/ 169207 w 12192000"/>
              <a:gd name="connsiteY233" fmla="*/ 2128100 h 2237474"/>
              <a:gd name="connsiteX234" fmla="*/ 93149 w 12192000"/>
              <a:gd name="connsiteY234" fmla="*/ 2105324 h 2237474"/>
              <a:gd name="connsiteX235" fmla="*/ 88109 w 12192000"/>
              <a:gd name="connsiteY235" fmla="*/ 2106704 h 2237474"/>
              <a:gd name="connsiteX236" fmla="*/ 80022 w 12192000"/>
              <a:gd name="connsiteY236" fmla="*/ 2107254 h 2237474"/>
              <a:gd name="connsiteX237" fmla="*/ 79717 w 12192000"/>
              <a:gd name="connsiteY237" fmla="*/ 2107046 h 2237474"/>
              <a:gd name="connsiteX238" fmla="*/ 72352 w 12192000"/>
              <a:gd name="connsiteY238" fmla="*/ 2107991 h 2237474"/>
              <a:gd name="connsiteX239" fmla="*/ 37645 w 12192000"/>
              <a:gd name="connsiteY239" fmla="*/ 2115401 h 2237474"/>
              <a:gd name="connsiteX240" fmla="*/ 4572 w 12192000"/>
              <a:gd name="connsiteY240" fmla="*/ 2111091 h 2237474"/>
              <a:gd name="connsiteX241" fmla="*/ 0 w 12192000"/>
              <a:gd name="connsiteY241" fmla="*/ 2110468 h 2237474"/>
              <a:gd name="connsiteX242" fmla="*/ 0 w 12192000"/>
              <a:gd name="connsiteY2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306907 w 12192000"/>
              <a:gd name="connsiteY140" fmla="*/ 1841641 h 2237474"/>
              <a:gd name="connsiteX141" fmla="*/ 4290981 w 12192000"/>
              <a:gd name="connsiteY141" fmla="*/ 1839677 h 2237474"/>
              <a:gd name="connsiteX142" fmla="*/ 4285792 w 12192000"/>
              <a:gd name="connsiteY142" fmla="*/ 1836231 h 2237474"/>
              <a:gd name="connsiteX143" fmla="*/ 4238372 w 12192000"/>
              <a:gd name="connsiteY143" fmla="*/ 1851480 h 2237474"/>
              <a:gd name="connsiteX144" fmla="*/ 4232517 w 12192000"/>
              <a:gd name="connsiteY144" fmla="*/ 1852567 h 2237474"/>
              <a:gd name="connsiteX145" fmla="*/ 4191732 w 12192000"/>
              <a:gd name="connsiteY145" fmla="*/ 1857328 h 2237474"/>
              <a:gd name="connsiteX146" fmla="*/ 4065532 w 12192000"/>
              <a:gd name="connsiteY146" fmla="*/ 1855477 h 2237474"/>
              <a:gd name="connsiteX147" fmla="*/ 4028460 w 12192000"/>
              <a:gd name="connsiteY147" fmla="*/ 1855137 h 2237474"/>
              <a:gd name="connsiteX148" fmla="*/ 4002267 w 12192000"/>
              <a:gd name="connsiteY148" fmla="*/ 1852352 h 2237474"/>
              <a:gd name="connsiteX149" fmla="*/ 3931396 w 12192000"/>
              <a:gd name="connsiteY149" fmla="*/ 1858915 h 2237474"/>
              <a:gd name="connsiteX150" fmla="*/ 3812162 w 12192000"/>
              <a:gd name="connsiteY150" fmla="*/ 1875501 h 2237474"/>
              <a:gd name="connsiteX151" fmla="*/ 3767672 w 12192000"/>
              <a:gd name="connsiteY151" fmla="*/ 1874600 h 2237474"/>
              <a:gd name="connsiteX152" fmla="*/ 3764741 w 12192000"/>
              <a:gd name="connsiteY152" fmla="*/ 1869433 h 2237474"/>
              <a:gd name="connsiteX153" fmla="*/ 3751332 w 12192000"/>
              <a:gd name="connsiteY153" fmla="*/ 1869854 h 2237474"/>
              <a:gd name="connsiteX154" fmla="*/ 3748155 w 12192000"/>
              <a:gd name="connsiteY154" fmla="*/ 1868903 h 2237474"/>
              <a:gd name="connsiteX155" fmla="*/ 3729530 w 12192000"/>
              <a:gd name="connsiteY155" fmla="*/ 1864513 h 2237474"/>
              <a:gd name="connsiteX156" fmla="*/ 3680177 w 12192000"/>
              <a:gd name="connsiteY156" fmla="*/ 1881552 h 2237474"/>
              <a:gd name="connsiteX157" fmla="*/ 3567259 w 12192000"/>
              <a:gd name="connsiteY157" fmla="*/ 1893482 h 2237474"/>
              <a:gd name="connsiteX158" fmla="*/ 3405770 w 12192000"/>
              <a:gd name="connsiteY158" fmla="*/ 1904591 h 2237474"/>
              <a:gd name="connsiteX159" fmla="*/ 3280097 w 12192000"/>
              <a:gd name="connsiteY159" fmla="*/ 1919610 h 2237474"/>
              <a:gd name="connsiteX160" fmla="*/ 3123424 w 12192000"/>
              <a:gd name="connsiteY160" fmla="*/ 1952930 h 2237474"/>
              <a:gd name="connsiteX161" fmla="*/ 3009910 w 12192000"/>
              <a:gd name="connsiteY161" fmla="*/ 1957866 h 2237474"/>
              <a:gd name="connsiteX162" fmla="*/ 2995934 w 12192000"/>
              <a:gd name="connsiteY162" fmla="*/ 1967085 h 2237474"/>
              <a:gd name="connsiteX163" fmla="*/ 2980071 w 12192000"/>
              <a:gd name="connsiteY163" fmla="*/ 1972988 h 2237474"/>
              <a:gd name="connsiteX164" fmla="*/ 2978094 w 12192000"/>
              <a:gd name="connsiteY164" fmla="*/ 1972369 h 2237474"/>
              <a:gd name="connsiteX165" fmla="*/ 2942858 w 12192000"/>
              <a:gd name="connsiteY165" fmla="*/ 1981367 h 2237474"/>
              <a:gd name="connsiteX166" fmla="*/ 2875436 w 12192000"/>
              <a:gd name="connsiteY166" fmla="*/ 1996977 h 2237474"/>
              <a:gd name="connsiteX167" fmla="*/ 2874892 w 12192000"/>
              <a:gd name="connsiteY167" fmla="*/ 1996085 h 2237474"/>
              <a:gd name="connsiteX168" fmla="*/ 2864145 w 12192000"/>
              <a:gd name="connsiteY168" fmla="*/ 1994061 h 2237474"/>
              <a:gd name="connsiteX169" fmla="*/ 2843662 w 12192000"/>
              <a:gd name="connsiteY169" fmla="*/ 1992498 h 2237474"/>
              <a:gd name="connsiteX170" fmla="*/ 2796128 w 12192000"/>
              <a:gd name="connsiteY170" fmla="*/ 1976403 h 2237474"/>
              <a:gd name="connsiteX171" fmla="*/ 2756784 w 12192000"/>
              <a:gd name="connsiteY171" fmla="*/ 1985116 h 2237474"/>
              <a:gd name="connsiteX172" fmla="*/ 2748833 w 12192000"/>
              <a:gd name="connsiteY172" fmla="*/ 1986323 h 2237474"/>
              <a:gd name="connsiteX173" fmla="*/ 2748661 w 12192000"/>
              <a:gd name="connsiteY173" fmla="*/ 1986122 h 2237474"/>
              <a:gd name="connsiteX174" fmla="*/ 2740251 w 12192000"/>
              <a:gd name="connsiteY174" fmla="*/ 1986946 h 2237474"/>
              <a:gd name="connsiteX175" fmla="*/ 2718916 w 12192000"/>
              <a:gd name="connsiteY175" fmla="*/ 1990867 h 2237474"/>
              <a:gd name="connsiteX176" fmla="*/ 2713522 w 12192000"/>
              <a:gd name="connsiteY176" fmla="*/ 1990173 h 2237474"/>
              <a:gd name="connsiteX177" fmla="*/ 2680597 w 12192000"/>
              <a:gd name="connsiteY177" fmla="*/ 1984996 h 2237474"/>
              <a:gd name="connsiteX178" fmla="*/ 2578178 w 12192000"/>
              <a:gd name="connsiteY178" fmla="*/ 1990531 h 2237474"/>
              <a:gd name="connsiteX179" fmla="*/ 2476147 w 12192000"/>
              <a:gd name="connsiteY179" fmla="*/ 1998305 h 2237474"/>
              <a:gd name="connsiteX180" fmla="*/ 2373568 w 12192000"/>
              <a:gd name="connsiteY180" fmla="*/ 2003219 h 2237474"/>
              <a:gd name="connsiteX181" fmla="*/ 2321399 w 12192000"/>
              <a:gd name="connsiteY181" fmla="*/ 1989467 h 2237474"/>
              <a:gd name="connsiteX182" fmla="*/ 2315525 w 12192000"/>
              <a:gd name="connsiteY182" fmla="*/ 1989708 h 2237474"/>
              <a:gd name="connsiteX183" fmla="*/ 2300792 w 12192000"/>
              <a:gd name="connsiteY183" fmla="*/ 1994290 h 2237474"/>
              <a:gd name="connsiteX184" fmla="*/ 2295469 w 12192000"/>
              <a:gd name="connsiteY184" fmla="*/ 1996659 h 2237474"/>
              <a:gd name="connsiteX185" fmla="*/ 2287219 w 12192000"/>
              <a:gd name="connsiteY185" fmla="*/ 1998750 h 2237474"/>
              <a:gd name="connsiteX186" fmla="*/ 2286948 w 12192000"/>
              <a:gd name="connsiteY186" fmla="*/ 1998596 h 2237474"/>
              <a:gd name="connsiteX187" fmla="*/ 2243069 w 12192000"/>
              <a:gd name="connsiteY187" fmla="*/ 2015111 h 2237474"/>
              <a:gd name="connsiteX188" fmla="*/ 2186609 w 12192000"/>
              <a:gd name="connsiteY188" fmla="*/ 2008263 h 2237474"/>
              <a:gd name="connsiteX189" fmla="*/ 2164831 w 12192000"/>
              <a:gd name="connsiteY189" fmla="*/ 2010143 h 2237474"/>
              <a:gd name="connsiteX190" fmla="*/ 2152836 w 12192000"/>
              <a:gd name="connsiteY190" fmla="*/ 2010048 h 2237474"/>
              <a:gd name="connsiteX191" fmla="*/ 2117102 w 12192000"/>
              <a:gd name="connsiteY191" fmla="*/ 2023004 h 2237474"/>
              <a:gd name="connsiteX192" fmla="*/ 2111935 w 12192000"/>
              <a:gd name="connsiteY192" fmla="*/ 2023163 h 2237474"/>
              <a:gd name="connsiteX193" fmla="*/ 2089991 w 12192000"/>
              <a:gd name="connsiteY193" fmla="*/ 2034193 h 2237474"/>
              <a:gd name="connsiteX194" fmla="*/ 2058061 w 12192000"/>
              <a:gd name="connsiteY194" fmla="*/ 2047942 h 2237474"/>
              <a:gd name="connsiteX195" fmla="*/ 2055737 w 12192000"/>
              <a:gd name="connsiteY195" fmla="*/ 2047704 h 2237474"/>
              <a:gd name="connsiteX196" fmla="*/ 2042244 w 12192000"/>
              <a:gd name="connsiteY196" fmla="*/ 2055560 h 2237474"/>
              <a:gd name="connsiteX197" fmla="*/ 1976224 w 12192000"/>
              <a:gd name="connsiteY197" fmla="*/ 2074257 h 2237474"/>
              <a:gd name="connsiteX198" fmla="*/ 1877728 w 12192000"/>
              <a:gd name="connsiteY198" fmla="*/ 2101004 h 2237474"/>
              <a:gd name="connsiteX199" fmla="*/ 1759056 w 12192000"/>
              <a:gd name="connsiteY199" fmla="*/ 2125608 h 2237474"/>
              <a:gd name="connsiteX200" fmla="*/ 1637948 w 12192000"/>
              <a:gd name="connsiteY200" fmla="*/ 2172597 h 2237474"/>
              <a:gd name="connsiteX201" fmla="*/ 1434549 w 12192000"/>
              <a:gd name="connsiteY201" fmla="*/ 2234522 h 2237474"/>
              <a:gd name="connsiteX202" fmla="*/ 1398481 w 12192000"/>
              <a:gd name="connsiteY202" fmla="*/ 2237074 h 2237474"/>
              <a:gd name="connsiteX203" fmla="*/ 1398407 w 12192000"/>
              <a:gd name="connsiteY203" fmla="*/ 2237095 h 2237474"/>
              <a:gd name="connsiteX204" fmla="*/ 1370962 w 12192000"/>
              <a:gd name="connsiteY204" fmla="*/ 2237474 h 2237474"/>
              <a:gd name="connsiteX205" fmla="*/ 1356367 w 12192000"/>
              <a:gd name="connsiteY205" fmla="*/ 2235089 h 2237474"/>
              <a:gd name="connsiteX206" fmla="*/ 1324828 w 12192000"/>
              <a:gd name="connsiteY206" fmla="*/ 2231968 h 2237474"/>
              <a:gd name="connsiteX207" fmla="*/ 1297744 w 12192000"/>
              <a:gd name="connsiteY207" fmla="*/ 2235849 h 2237474"/>
              <a:gd name="connsiteX208" fmla="*/ 1286236 w 12192000"/>
              <a:gd name="connsiteY208" fmla="*/ 2233135 h 2237474"/>
              <a:gd name="connsiteX209" fmla="*/ 1283504 w 12192000"/>
              <a:gd name="connsiteY209" fmla="*/ 2233797 h 2237474"/>
              <a:gd name="connsiteX210" fmla="*/ 1279765 w 12192000"/>
              <a:gd name="connsiteY210" fmla="*/ 2229639 h 2237474"/>
              <a:gd name="connsiteX211" fmla="*/ 1195347 w 12192000"/>
              <a:gd name="connsiteY211" fmla="*/ 2212354 h 2237474"/>
              <a:gd name="connsiteX212" fmla="*/ 970251 w 12192000"/>
              <a:gd name="connsiteY212" fmla="*/ 2221029 h 2237474"/>
              <a:gd name="connsiteX213" fmla="*/ 812914 w 12192000"/>
              <a:gd name="connsiteY213" fmla="*/ 2202752 h 2237474"/>
              <a:gd name="connsiteX214" fmla="*/ 800195 w 12192000"/>
              <a:gd name="connsiteY214" fmla="*/ 2209407 h 2237474"/>
              <a:gd name="connsiteX215" fmla="*/ 784978 w 12192000"/>
              <a:gd name="connsiteY215" fmla="*/ 2212360 h 2237474"/>
              <a:gd name="connsiteX216" fmla="*/ 681987 w 12192000"/>
              <a:gd name="connsiteY216" fmla="*/ 2216757 h 2237474"/>
              <a:gd name="connsiteX217" fmla="*/ 669923 w 12192000"/>
              <a:gd name="connsiteY217" fmla="*/ 2211682 h 2237474"/>
              <a:gd name="connsiteX218" fmla="*/ 648680 w 12192000"/>
              <a:gd name="connsiteY218" fmla="*/ 2206229 h 2237474"/>
              <a:gd name="connsiteX219" fmla="*/ 597225 w 12192000"/>
              <a:gd name="connsiteY219" fmla="*/ 2180999 h 2237474"/>
              <a:gd name="connsiteX220" fmla="*/ 558449 w 12192000"/>
              <a:gd name="connsiteY220" fmla="*/ 2182346 h 2237474"/>
              <a:gd name="connsiteX221" fmla="*/ 550517 w 12192000"/>
              <a:gd name="connsiteY221" fmla="*/ 2182060 h 2237474"/>
              <a:gd name="connsiteX222" fmla="*/ 550309 w 12192000"/>
              <a:gd name="connsiteY222" fmla="*/ 2181825 h 2237474"/>
              <a:gd name="connsiteX223" fmla="*/ 541836 w 12192000"/>
              <a:gd name="connsiteY223" fmla="*/ 2181063 h 2237474"/>
              <a:gd name="connsiteX224" fmla="*/ 536057 w 12192000"/>
              <a:gd name="connsiteY224" fmla="*/ 2181537 h 2237474"/>
              <a:gd name="connsiteX225" fmla="*/ 520671 w 12192000"/>
              <a:gd name="connsiteY225" fmla="*/ 2180980 h 2237474"/>
              <a:gd name="connsiteX226" fmla="*/ 515024 w 12192000"/>
              <a:gd name="connsiteY226" fmla="*/ 2179258 h 2237474"/>
              <a:gd name="connsiteX227" fmla="*/ 512278 w 12192000"/>
              <a:gd name="connsiteY227" fmla="*/ 2176369 h 2237474"/>
              <a:gd name="connsiteX228" fmla="*/ 480419 w 12192000"/>
              <a:gd name="connsiteY228" fmla="*/ 2167807 h 2237474"/>
              <a:gd name="connsiteX229" fmla="*/ 413835 w 12192000"/>
              <a:gd name="connsiteY229" fmla="*/ 2156783 h 2237474"/>
              <a:gd name="connsiteX230" fmla="*/ 376513 w 12192000"/>
              <a:gd name="connsiteY230" fmla="*/ 2154014 h 2237474"/>
              <a:gd name="connsiteX231" fmla="*/ 273386 w 12192000"/>
              <a:gd name="connsiteY231" fmla="*/ 2142551 h 2237474"/>
              <a:gd name="connsiteX232" fmla="*/ 169207 w 12192000"/>
              <a:gd name="connsiteY232" fmla="*/ 2128100 h 2237474"/>
              <a:gd name="connsiteX233" fmla="*/ 93149 w 12192000"/>
              <a:gd name="connsiteY233" fmla="*/ 2105324 h 2237474"/>
              <a:gd name="connsiteX234" fmla="*/ 88109 w 12192000"/>
              <a:gd name="connsiteY234" fmla="*/ 2106704 h 2237474"/>
              <a:gd name="connsiteX235" fmla="*/ 80022 w 12192000"/>
              <a:gd name="connsiteY235" fmla="*/ 2107254 h 2237474"/>
              <a:gd name="connsiteX236" fmla="*/ 79717 w 12192000"/>
              <a:gd name="connsiteY236" fmla="*/ 2107046 h 2237474"/>
              <a:gd name="connsiteX237" fmla="*/ 72352 w 12192000"/>
              <a:gd name="connsiteY237" fmla="*/ 2107991 h 2237474"/>
              <a:gd name="connsiteX238" fmla="*/ 37645 w 12192000"/>
              <a:gd name="connsiteY238" fmla="*/ 2115401 h 2237474"/>
              <a:gd name="connsiteX239" fmla="*/ 4572 w 12192000"/>
              <a:gd name="connsiteY239" fmla="*/ 2111091 h 2237474"/>
              <a:gd name="connsiteX240" fmla="*/ 0 w 12192000"/>
              <a:gd name="connsiteY240" fmla="*/ 2110468 h 2237474"/>
              <a:gd name="connsiteX241" fmla="*/ 0 w 12192000"/>
              <a:gd name="connsiteY2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64741 w 12192000"/>
              <a:gd name="connsiteY151" fmla="*/ 1869433 h 2237474"/>
              <a:gd name="connsiteX152" fmla="*/ 3751332 w 12192000"/>
              <a:gd name="connsiteY152" fmla="*/ 1869854 h 2237474"/>
              <a:gd name="connsiteX153" fmla="*/ 3748155 w 12192000"/>
              <a:gd name="connsiteY153" fmla="*/ 1868903 h 2237474"/>
              <a:gd name="connsiteX154" fmla="*/ 3729530 w 12192000"/>
              <a:gd name="connsiteY154" fmla="*/ 1864513 h 2237474"/>
              <a:gd name="connsiteX155" fmla="*/ 3680177 w 12192000"/>
              <a:gd name="connsiteY155" fmla="*/ 1881552 h 2237474"/>
              <a:gd name="connsiteX156" fmla="*/ 3567259 w 12192000"/>
              <a:gd name="connsiteY156" fmla="*/ 1893482 h 2237474"/>
              <a:gd name="connsiteX157" fmla="*/ 3405770 w 12192000"/>
              <a:gd name="connsiteY157" fmla="*/ 1904591 h 2237474"/>
              <a:gd name="connsiteX158" fmla="*/ 3280097 w 12192000"/>
              <a:gd name="connsiteY158" fmla="*/ 1919610 h 2237474"/>
              <a:gd name="connsiteX159" fmla="*/ 3123424 w 12192000"/>
              <a:gd name="connsiteY159" fmla="*/ 1952930 h 2237474"/>
              <a:gd name="connsiteX160" fmla="*/ 3009910 w 12192000"/>
              <a:gd name="connsiteY160" fmla="*/ 1957866 h 2237474"/>
              <a:gd name="connsiteX161" fmla="*/ 2995934 w 12192000"/>
              <a:gd name="connsiteY161" fmla="*/ 1967085 h 2237474"/>
              <a:gd name="connsiteX162" fmla="*/ 2980071 w 12192000"/>
              <a:gd name="connsiteY162" fmla="*/ 1972988 h 2237474"/>
              <a:gd name="connsiteX163" fmla="*/ 2978094 w 12192000"/>
              <a:gd name="connsiteY163" fmla="*/ 1972369 h 2237474"/>
              <a:gd name="connsiteX164" fmla="*/ 2942858 w 12192000"/>
              <a:gd name="connsiteY164" fmla="*/ 1981367 h 2237474"/>
              <a:gd name="connsiteX165" fmla="*/ 2875436 w 12192000"/>
              <a:gd name="connsiteY165" fmla="*/ 1996977 h 2237474"/>
              <a:gd name="connsiteX166" fmla="*/ 2874892 w 12192000"/>
              <a:gd name="connsiteY166" fmla="*/ 1996085 h 2237474"/>
              <a:gd name="connsiteX167" fmla="*/ 2864145 w 12192000"/>
              <a:gd name="connsiteY167" fmla="*/ 1994061 h 2237474"/>
              <a:gd name="connsiteX168" fmla="*/ 2843662 w 12192000"/>
              <a:gd name="connsiteY168" fmla="*/ 1992498 h 2237474"/>
              <a:gd name="connsiteX169" fmla="*/ 2796128 w 12192000"/>
              <a:gd name="connsiteY169" fmla="*/ 1976403 h 2237474"/>
              <a:gd name="connsiteX170" fmla="*/ 2756784 w 12192000"/>
              <a:gd name="connsiteY170" fmla="*/ 1985116 h 2237474"/>
              <a:gd name="connsiteX171" fmla="*/ 2748833 w 12192000"/>
              <a:gd name="connsiteY171" fmla="*/ 1986323 h 2237474"/>
              <a:gd name="connsiteX172" fmla="*/ 2748661 w 12192000"/>
              <a:gd name="connsiteY172" fmla="*/ 1986122 h 2237474"/>
              <a:gd name="connsiteX173" fmla="*/ 2740251 w 12192000"/>
              <a:gd name="connsiteY173" fmla="*/ 1986946 h 2237474"/>
              <a:gd name="connsiteX174" fmla="*/ 2718916 w 12192000"/>
              <a:gd name="connsiteY174" fmla="*/ 1990867 h 2237474"/>
              <a:gd name="connsiteX175" fmla="*/ 2713522 w 12192000"/>
              <a:gd name="connsiteY175" fmla="*/ 1990173 h 2237474"/>
              <a:gd name="connsiteX176" fmla="*/ 2680597 w 12192000"/>
              <a:gd name="connsiteY176" fmla="*/ 1984996 h 2237474"/>
              <a:gd name="connsiteX177" fmla="*/ 2578178 w 12192000"/>
              <a:gd name="connsiteY177" fmla="*/ 1990531 h 2237474"/>
              <a:gd name="connsiteX178" fmla="*/ 2476147 w 12192000"/>
              <a:gd name="connsiteY178" fmla="*/ 1998305 h 2237474"/>
              <a:gd name="connsiteX179" fmla="*/ 2373568 w 12192000"/>
              <a:gd name="connsiteY179" fmla="*/ 2003219 h 2237474"/>
              <a:gd name="connsiteX180" fmla="*/ 2321399 w 12192000"/>
              <a:gd name="connsiteY180" fmla="*/ 1989467 h 2237474"/>
              <a:gd name="connsiteX181" fmla="*/ 2315525 w 12192000"/>
              <a:gd name="connsiteY181" fmla="*/ 1989708 h 2237474"/>
              <a:gd name="connsiteX182" fmla="*/ 2300792 w 12192000"/>
              <a:gd name="connsiteY182" fmla="*/ 1994290 h 2237474"/>
              <a:gd name="connsiteX183" fmla="*/ 2295469 w 12192000"/>
              <a:gd name="connsiteY183" fmla="*/ 1996659 h 2237474"/>
              <a:gd name="connsiteX184" fmla="*/ 2287219 w 12192000"/>
              <a:gd name="connsiteY184" fmla="*/ 1998750 h 2237474"/>
              <a:gd name="connsiteX185" fmla="*/ 2286948 w 12192000"/>
              <a:gd name="connsiteY185" fmla="*/ 1998596 h 2237474"/>
              <a:gd name="connsiteX186" fmla="*/ 2243069 w 12192000"/>
              <a:gd name="connsiteY186" fmla="*/ 2015111 h 2237474"/>
              <a:gd name="connsiteX187" fmla="*/ 2186609 w 12192000"/>
              <a:gd name="connsiteY187" fmla="*/ 2008263 h 2237474"/>
              <a:gd name="connsiteX188" fmla="*/ 2164831 w 12192000"/>
              <a:gd name="connsiteY188" fmla="*/ 2010143 h 2237474"/>
              <a:gd name="connsiteX189" fmla="*/ 2152836 w 12192000"/>
              <a:gd name="connsiteY189" fmla="*/ 2010048 h 2237474"/>
              <a:gd name="connsiteX190" fmla="*/ 2117102 w 12192000"/>
              <a:gd name="connsiteY190" fmla="*/ 2023004 h 2237474"/>
              <a:gd name="connsiteX191" fmla="*/ 2111935 w 12192000"/>
              <a:gd name="connsiteY191" fmla="*/ 2023163 h 2237474"/>
              <a:gd name="connsiteX192" fmla="*/ 2089991 w 12192000"/>
              <a:gd name="connsiteY192" fmla="*/ 2034193 h 2237474"/>
              <a:gd name="connsiteX193" fmla="*/ 2058061 w 12192000"/>
              <a:gd name="connsiteY193" fmla="*/ 2047942 h 2237474"/>
              <a:gd name="connsiteX194" fmla="*/ 2055737 w 12192000"/>
              <a:gd name="connsiteY194" fmla="*/ 2047704 h 2237474"/>
              <a:gd name="connsiteX195" fmla="*/ 2042244 w 12192000"/>
              <a:gd name="connsiteY195" fmla="*/ 2055560 h 2237474"/>
              <a:gd name="connsiteX196" fmla="*/ 1976224 w 12192000"/>
              <a:gd name="connsiteY196" fmla="*/ 2074257 h 2237474"/>
              <a:gd name="connsiteX197" fmla="*/ 1877728 w 12192000"/>
              <a:gd name="connsiteY197" fmla="*/ 2101004 h 2237474"/>
              <a:gd name="connsiteX198" fmla="*/ 1759056 w 12192000"/>
              <a:gd name="connsiteY198" fmla="*/ 2125608 h 2237474"/>
              <a:gd name="connsiteX199" fmla="*/ 1637948 w 12192000"/>
              <a:gd name="connsiteY199" fmla="*/ 2172597 h 2237474"/>
              <a:gd name="connsiteX200" fmla="*/ 1434549 w 12192000"/>
              <a:gd name="connsiteY200" fmla="*/ 2234522 h 2237474"/>
              <a:gd name="connsiteX201" fmla="*/ 1398481 w 12192000"/>
              <a:gd name="connsiteY201" fmla="*/ 2237074 h 2237474"/>
              <a:gd name="connsiteX202" fmla="*/ 1398407 w 12192000"/>
              <a:gd name="connsiteY202" fmla="*/ 2237095 h 2237474"/>
              <a:gd name="connsiteX203" fmla="*/ 1370962 w 12192000"/>
              <a:gd name="connsiteY203" fmla="*/ 2237474 h 2237474"/>
              <a:gd name="connsiteX204" fmla="*/ 1356367 w 12192000"/>
              <a:gd name="connsiteY204" fmla="*/ 2235089 h 2237474"/>
              <a:gd name="connsiteX205" fmla="*/ 1324828 w 12192000"/>
              <a:gd name="connsiteY205" fmla="*/ 2231968 h 2237474"/>
              <a:gd name="connsiteX206" fmla="*/ 1297744 w 12192000"/>
              <a:gd name="connsiteY206" fmla="*/ 2235849 h 2237474"/>
              <a:gd name="connsiteX207" fmla="*/ 1286236 w 12192000"/>
              <a:gd name="connsiteY207" fmla="*/ 2233135 h 2237474"/>
              <a:gd name="connsiteX208" fmla="*/ 1283504 w 12192000"/>
              <a:gd name="connsiteY208" fmla="*/ 2233797 h 2237474"/>
              <a:gd name="connsiteX209" fmla="*/ 1279765 w 12192000"/>
              <a:gd name="connsiteY209" fmla="*/ 2229639 h 2237474"/>
              <a:gd name="connsiteX210" fmla="*/ 1195347 w 12192000"/>
              <a:gd name="connsiteY210" fmla="*/ 2212354 h 2237474"/>
              <a:gd name="connsiteX211" fmla="*/ 970251 w 12192000"/>
              <a:gd name="connsiteY211" fmla="*/ 2221029 h 2237474"/>
              <a:gd name="connsiteX212" fmla="*/ 812914 w 12192000"/>
              <a:gd name="connsiteY212" fmla="*/ 2202752 h 2237474"/>
              <a:gd name="connsiteX213" fmla="*/ 800195 w 12192000"/>
              <a:gd name="connsiteY213" fmla="*/ 2209407 h 2237474"/>
              <a:gd name="connsiteX214" fmla="*/ 784978 w 12192000"/>
              <a:gd name="connsiteY214" fmla="*/ 2212360 h 2237474"/>
              <a:gd name="connsiteX215" fmla="*/ 681987 w 12192000"/>
              <a:gd name="connsiteY215" fmla="*/ 2216757 h 2237474"/>
              <a:gd name="connsiteX216" fmla="*/ 669923 w 12192000"/>
              <a:gd name="connsiteY216" fmla="*/ 2211682 h 2237474"/>
              <a:gd name="connsiteX217" fmla="*/ 648680 w 12192000"/>
              <a:gd name="connsiteY217" fmla="*/ 2206229 h 2237474"/>
              <a:gd name="connsiteX218" fmla="*/ 597225 w 12192000"/>
              <a:gd name="connsiteY218" fmla="*/ 2180999 h 2237474"/>
              <a:gd name="connsiteX219" fmla="*/ 558449 w 12192000"/>
              <a:gd name="connsiteY219" fmla="*/ 2182346 h 2237474"/>
              <a:gd name="connsiteX220" fmla="*/ 550517 w 12192000"/>
              <a:gd name="connsiteY220" fmla="*/ 2182060 h 2237474"/>
              <a:gd name="connsiteX221" fmla="*/ 550309 w 12192000"/>
              <a:gd name="connsiteY221" fmla="*/ 2181825 h 2237474"/>
              <a:gd name="connsiteX222" fmla="*/ 541836 w 12192000"/>
              <a:gd name="connsiteY222" fmla="*/ 2181063 h 2237474"/>
              <a:gd name="connsiteX223" fmla="*/ 536057 w 12192000"/>
              <a:gd name="connsiteY223" fmla="*/ 2181537 h 2237474"/>
              <a:gd name="connsiteX224" fmla="*/ 520671 w 12192000"/>
              <a:gd name="connsiteY224" fmla="*/ 2180980 h 2237474"/>
              <a:gd name="connsiteX225" fmla="*/ 515024 w 12192000"/>
              <a:gd name="connsiteY225" fmla="*/ 2179258 h 2237474"/>
              <a:gd name="connsiteX226" fmla="*/ 512278 w 12192000"/>
              <a:gd name="connsiteY226" fmla="*/ 2176369 h 2237474"/>
              <a:gd name="connsiteX227" fmla="*/ 480419 w 12192000"/>
              <a:gd name="connsiteY227" fmla="*/ 2167807 h 2237474"/>
              <a:gd name="connsiteX228" fmla="*/ 413835 w 12192000"/>
              <a:gd name="connsiteY228" fmla="*/ 2156783 h 2237474"/>
              <a:gd name="connsiteX229" fmla="*/ 376513 w 12192000"/>
              <a:gd name="connsiteY229" fmla="*/ 2154014 h 2237474"/>
              <a:gd name="connsiteX230" fmla="*/ 273386 w 12192000"/>
              <a:gd name="connsiteY230" fmla="*/ 2142551 h 2237474"/>
              <a:gd name="connsiteX231" fmla="*/ 169207 w 12192000"/>
              <a:gd name="connsiteY231" fmla="*/ 2128100 h 2237474"/>
              <a:gd name="connsiteX232" fmla="*/ 93149 w 12192000"/>
              <a:gd name="connsiteY232" fmla="*/ 2105324 h 2237474"/>
              <a:gd name="connsiteX233" fmla="*/ 88109 w 12192000"/>
              <a:gd name="connsiteY233" fmla="*/ 2106704 h 2237474"/>
              <a:gd name="connsiteX234" fmla="*/ 80022 w 12192000"/>
              <a:gd name="connsiteY234" fmla="*/ 2107254 h 2237474"/>
              <a:gd name="connsiteX235" fmla="*/ 79717 w 12192000"/>
              <a:gd name="connsiteY235" fmla="*/ 2107046 h 2237474"/>
              <a:gd name="connsiteX236" fmla="*/ 72352 w 12192000"/>
              <a:gd name="connsiteY236" fmla="*/ 2107991 h 2237474"/>
              <a:gd name="connsiteX237" fmla="*/ 37645 w 12192000"/>
              <a:gd name="connsiteY237" fmla="*/ 2115401 h 2237474"/>
              <a:gd name="connsiteX238" fmla="*/ 4572 w 12192000"/>
              <a:gd name="connsiteY238" fmla="*/ 2111091 h 2237474"/>
              <a:gd name="connsiteX239" fmla="*/ 0 w 12192000"/>
              <a:gd name="connsiteY239" fmla="*/ 2110468 h 2237474"/>
              <a:gd name="connsiteX240" fmla="*/ 0 w 12192000"/>
              <a:gd name="connsiteY2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48155 w 12192000"/>
              <a:gd name="connsiteY152" fmla="*/ 1868903 h 2237474"/>
              <a:gd name="connsiteX153" fmla="*/ 3729530 w 12192000"/>
              <a:gd name="connsiteY153" fmla="*/ 1864513 h 2237474"/>
              <a:gd name="connsiteX154" fmla="*/ 3680177 w 12192000"/>
              <a:gd name="connsiteY154" fmla="*/ 1881552 h 2237474"/>
              <a:gd name="connsiteX155" fmla="*/ 3567259 w 12192000"/>
              <a:gd name="connsiteY155" fmla="*/ 1893482 h 2237474"/>
              <a:gd name="connsiteX156" fmla="*/ 3405770 w 12192000"/>
              <a:gd name="connsiteY156" fmla="*/ 1904591 h 2237474"/>
              <a:gd name="connsiteX157" fmla="*/ 3280097 w 12192000"/>
              <a:gd name="connsiteY157" fmla="*/ 1919610 h 2237474"/>
              <a:gd name="connsiteX158" fmla="*/ 3123424 w 12192000"/>
              <a:gd name="connsiteY158" fmla="*/ 1952930 h 2237474"/>
              <a:gd name="connsiteX159" fmla="*/ 3009910 w 12192000"/>
              <a:gd name="connsiteY159" fmla="*/ 1957866 h 2237474"/>
              <a:gd name="connsiteX160" fmla="*/ 2995934 w 12192000"/>
              <a:gd name="connsiteY160" fmla="*/ 1967085 h 2237474"/>
              <a:gd name="connsiteX161" fmla="*/ 2980071 w 12192000"/>
              <a:gd name="connsiteY161" fmla="*/ 1972988 h 2237474"/>
              <a:gd name="connsiteX162" fmla="*/ 2978094 w 12192000"/>
              <a:gd name="connsiteY162" fmla="*/ 1972369 h 2237474"/>
              <a:gd name="connsiteX163" fmla="*/ 2942858 w 12192000"/>
              <a:gd name="connsiteY163" fmla="*/ 1981367 h 2237474"/>
              <a:gd name="connsiteX164" fmla="*/ 2875436 w 12192000"/>
              <a:gd name="connsiteY164" fmla="*/ 1996977 h 2237474"/>
              <a:gd name="connsiteX165" fmla="*/ 2874892 w 12192000"/>
              <a:gd name="connsiteY165" fmla="*/ 1996085 h 2237474"/>
              <a:gd name="connsiteX166" fmla="*/ 2864145 w 12192000"/>
              <a:gd name="connsiteY166" fmla="*/ 1994061 h 2237474"/>
              <a:gd name="connsiteX167" fmla="*/ 2843662 w 12192000"/>
              <a:gd name="connsiteY167" fmla="*/ 1992498 h 2237474"/>
              <a:gd name="connsiteX168" fmla="*/ 2796128 w 12192000"/>
              <a:gd name="connsiteY168" fmla="*/ 1976403 h 2237474"/>
              <a:gd name="connsiteX169" fmla="*/ 2756784 w 12192000"/>
              <a:gd name="connsiteY169" fmla="*/ 1985116 h 2237474"/>
              <a:gd name="connsiteX170" fmla="*/ 2748833 w 12192000"/>
              <a:gd name="connsiteY170" fmla="*/ 1986323 h 2237474"/>
              <a:gd name="connsiteX171" fmla="*/ 2748661 w 12192000"/>
              <a:gd name="connsiteY171" fmla="*/ 1986122 h 2237474"/>
              <a:gd name="connsiteX172" fmla="*/ 2740251 w 12192000"/>
              <a:gd name="connsiteY172" fmla="*/ 1986946 h 2237474"/>
              <a:gd name="connsiteX173" fmla="*/ 2718916 w 12192000"/>
              <a:gd name="connsiteY173" fmla="*/ 1990867 h 2237474"/>
              <a:gd name="connsiteX174" fmla="*/ 2713522 w 12192000"/>
              <a:gd name="connsiteY174" fmla="*/ 1990173 h 2237474"/>
              <a:gd name="connsiteX175" fmla="*/ 2680597 w 12192000"/>
              <a:gd name="connsiteY175" fmla="*/ 1984996 h 2237474"/>
              <a:gd name="connsiteX176" fmla="*/ 2578178 w 12192000"/>
              <a:gd name="connsiteY176" fmla="*/ 1990531 h 2237474"/>
              <a:gd name="connsiteX177" fmla="*/ 2476147 w 12192000"/>
              <a:gd name="connsiteY177" fmla="*/ 1998305 h 2237474"/>
              <a:gd name="connsiteX178" fmla="*/ 2373568 w 12192000"/>
              <a:gd name="connsiteY178" fmla="*/ 2003219 h 2237474"/>
              <a:gd name="connsiteX179" fmla="*/ 2321399 w 12192000"/>
              <a:gd name="connsiteY179" fmla="*/ 1989467 h 2237474"/>
              <a:gd name="connsiteX180" fmla="*/ 2315525 w 12192000"/>
              <a:gd name="connsiteY180" fmla="*/ 1989708 h 2237474"/>
              <a:gd name="connsiteX181" fmla="*/ 2300792 w 12192000"/>
              <a:gd name="connsiteY181" fmla="*/ 1994290 h 2237474"/>
              <a:gd name="connsiteX182" fmla="*/ 2295469 w 12192000"/>
              <a:gd name="connsiteY182" fmla="*/ 1996659 h 2237474"/>
              <a:gd name="connsiteX183" fmla="*/ 2287219 w 12192000"/>
              <a:gd name="connsiteY183" fmla="*/ 1998750 h 2237474"/>
              <a:gd name="connsiteX184" fmla="*/ 2286948 w 12192000"/>
              <a:gd name="connsiteY184" fmla="*/ 1998596 h 2237474"/>
              <a:gd name="connsiteX185" fmla="*/ 2243069 w 12192000"/>
              <a:gd name="connsiteY185" fmla="*/ 2015111 h 2237474"/>
              <a:gd name="connsiteX186" fmla="*/ 2186609 w 12192000"/>
              <a:gd name="connsiteY186" fmla="*/ 2008263 h 2237474"/>
              <a:gd name="connsiteX187" fmla="*/ 2164831 w 12192000"/>
              <a:gd name="connsiteY187" fmla="*/ 2010143 h 2237474"/>
              <a:gd name="connsiteX188" fmla="*/ 2152836 w 12192000"/>
              <a:gd name="connsiteY188" fmla="*/ 2010048 h 2237474"/>
              <a:gd name="connsiteX189" fmla="*/ 2117102 w 12192000"/>
              <a:gd name="connsiteY189" fmla="*/ 2023004 h 2237474"/>
              <a:gd name="connsiteX190" fmla="*/ 2111935 w 12192000"/>
              <a:gd name="connsiteY190" fmla="*/ 2023163 h 2237474"/>
              <a:gd name="connsiteX191" fmla="*/ 2089991 w 12192000"/>
              <a:gd name="connsiteY191" fmla="*/ 2034193 h 2237474"/>
              <a:gd name="connsiteX192" fmla="*/ 2058061 w 12192000"/>
              <a:gd name="connsiteY192" fmla="*/ 2047942 h 2237474"/>
              <a:gd name="connsiteX193" fmla="*/ 2055737 w 12192000"/>
              <a:gd name="connsiteY193" fmla="*/ 2047704 h 2237474"/>
              <a:gd name="connsiteX194" fmla="*/ 2042244 w 12192000"/>
              <a:gd name="connsiteY194" fmla="*/ 2055560 h 2237474"/>
              <a:gd name="connsiteX195" fmla="*/ 1976224 w 12192000"/>
              <a:gd name="connsiteY195" fmla="*/ 2074257 h 2237474"/>
              <a:gd name="connsiteX196" fmla="*/ 1877728 w 12192000"/>
              <a:gd name="connsiteY196" fmla="*/ 2101004 h 2237474"/>
              <a:gd name="connsiteX197" fmla="*/ 1759056 w 12192000"/>
              <a:gd name="connsiteY197" fmla="*/ 2125608 h 2237474"/>
              <a:gd name="connsiteX198" fmla="*/ 1637948 w 12192000"/>
              <a:gd name="connsiteY198" fmla="*/ 2172597 h 2237474"/>
              <a:gd name="connsiteX199" fmla="*/ 1434549 w 12192000"/>
              <a:gd name="connsiteY199" fmla="*/ 2234522 h 2237474"/>
              <a:gd name="connsiteX200" fmla="*/ 1398481 w 12192000"/>
              <a:gd name="connsiteY200" fmla="*/ 2237074 h 2237474"/>
              <a:gd name="connsiteX201" fmla="*/ 1398407 w 12192000"/>
              <a:gd name="connsiteY201" fmla="*/ 2237095 h 2237474"/>
              <a:gd name="connsiteX202" fmla="*/ 1370962 w 12192000"/>
              <a:gd name="connsiteY202" fmla="*/ 2237474 h 2237474"/>
              <a:gd name="connsiteX203" fmla="*/ 1356367 w 12192000"/>
              <a:gd name="connsiteY203" fmla="*/ 2235089 h 2237474"/>
              <a:gd name="connsiteX204" fmla="*/ 1324828 w 12192000"/>
              <a:gd name="connsiteY204" fmla="*/ 2231968 h 2237474"/>
              <a:gd name="connsiteX205" fmla="*/ 1297744 w 12192000"/>
              <a:gd name="connsiteY205" fmla="*/ 2235849 h 2237474"/>
              <a:gd name="connsiteX206" fmla="*/ 1286236 w 12192000"/>
              <a:gd name="connsiteY206" fmla="*/ 2233135 h 2237474"/>
              <a:gd name="connsiteX207" fmla="*/ 1283504 w 12192000"/>
              <a:gd name="connsiteY207" fmla="*/ 2233797 h 2237474"/>
              <a:gd name="connsiteX208" fmla="*/ 1279765 w 12192000"/>
              <a:gd name="connsiteY208" fmla="*/ 2229639 h 2237474"/>
              <a:gd name="connsiteX209" fmla="*/ 1195347 w 12192000"/>
              <a:gd name="connsiteY209" fmla="*/ 2212354 h 2237474"/>
              <a:gd name="connsiteX210" fmla="*/ 970251 w 12192000"/>
              <a:gd name="connsiteY210" fmla="*/ 2221029 h 2237474"/>
              <a:gd name="connsiteX211" fmla="*/ 812914 w 12192000"/>
              <a:gd name="connsiteY211" fmla="*/ 2202752 h 2237474"/>
              <a:gd name="connsiteX212" fmla="*/ 800195 w 12192000"/>
              <a:gd name="connsiteY212" fmla="*/ 2209407 h 2237474"/>
              <a:gd name="connsiteX213" fmla="*/ 784978 w 12192000"/>
              <a:gd name="connsiteY213" fmla="*/ 2212360 h 2237474"/>
              <a:gd name="connsiteX214" fmla="*/ 681987 w 12192000"/>
              <a:gd name="connsiteY214" fmla="*/ 2216757 h 2237474"/>
              <a:gd name="connsiteX215" fmla="*/ 669923 w 12192000"/>
              <a:gd name="connsiteY215" fmla="*/ 2211682 h 2237474"/>
              <a:gd name="connsiteX216" fmla="*/ 648680 w 12192000"/>
              <a:gd name="connsiteY216" fmla="*/ 2206229 h 2237474"/>
              <a:gd name="connsiteX217" fmla="*/ 597225 w 12192000"/>
              <a:gd name="connsiteY217" fmla="*/ 2180999 h 2237474"/>
              <a:gd name="connsiteX218" fmla="*/ 558449 w 12192000"/>
              <a:gd name="connsiteY218" fmla="*/ 2182346 h 2237474"/>
              <a:gd name="connsiteX219" fmla="*/ 550517 w 12192000"/>
              <a:gd name="connsiteY219" fmla="*/ 2182060 h 2237474"/>
              <a:gd name="connsiteX220" fmla="*/ 550309 w 12192000"/>
              <a:gd name="connsiteY220" fmla="*/ 2181825 h 2237474"/>
              <a:gd name="connsiteX221" fmla="*/ 541836 w 12192000"/>
              <a:gd name="connsiteY221" fmla="*/ 2181063 h 2237474"/>
              <a:gd name="connsiteX222" fmla="*/ 536057 w 12192000"/>
              <a:gd name="connsiteY222" fmla="*/ 2181537 h 2237474"/>
              <a:gd name="connsiteX223" fmla="*/ 520671 w 12192000"/>
              <a:gd name="connsiteY223" fmla="*/ 2180980 h 2237474"/>
              <a:gd name="connsiteX224" fmla="*/ 515024 w 12192000"/>
              <a:gd name="connsiteY224" fmla="*/ 2179258 h 2237474"/>
              <a:gd name="connsiteX225" fmla="*/ 512278 w 12192000"/>
              <a:gd name="connsiteY225" fmla="*/ 2176369 h 2237474"/>
              <a:gd name="connsiteX226" fmla="*/ 480419 w 12192000"/>
              <a:gd name="connsiteY226" fmla="*/ 2167807 h 2237474"/>
              <a:gd name="connsiteX227" fmla="*/ 413835 w 12192000"/>
              <a:gd name="connsiteY227" fmla="*/ 2156783 h 2237474"/>
              <a:gd name="connsiteX228" fmla="*/ 376513 w 12192000"/>
              <a:gd name="connsiteY228" fmla="*/ 2154014 h 2237474"/>
              <a:gd name="connsiteX229" fmla="*/ 273386 w 12192000"/>
              <a:gd name="connsiteY229" fmla="*/ 2142551 h 2237474"/>
              <a:gd name="connsiteX230" fmla="*/ 169207 w 12192000"/>
              <a:gd name="connsiteY230" fmla="*/ 2128100 h 2237474"/>
              <a:gd name="connsiteX231" fmla="*/ 93149 w 12192000"/>
              <a:gd name="connsiteY231" fmla="*/ 2105324 h 2237474"/>
              <a:gd name="connsiteX232" fmla="*/ 88109 w 12192000"/>
              <a:gd name="connsiteY232" fmla="*/ 2106704 h 2237474"/>
              <a:gd name="connsiteX233" fmla="*/ 80022 w 12192000"/>
              <a:gd name="connsiteY233" fmla="*/ 2107254 h 2237474"/>
              <a:gd name="connsiteX234" fmla="*/ 79717 w 12192000"/>
              <a:gd name="connsiteY234" fmla="*/ 2107046 h 2237474"/>
              <a:gd name="connsiteX235" fmla="*/ 72352 w 12192000"/>
              <a:gd name="connsiteY235" fmla="*/ 2107991 h 2237474"/>
              <a:gd name="connsiteX236" fmla="*/ 37645 w 12192000"/>
              <a:gd name="connsiteY236" fmla="*/ 2115401 h 2237474"/>
              <a:gd name="connsiteX237" fmla="*/ 4572 w 12192000"/>
              <a:gd name="connsiteY237" fmla="*/ 2111091 h 2237474"/>
              <a:gd name="connsiteX238" fmla="*/ 0 w 12192000"/>
              <a:gd name="connsiteY238" fmla="*/ 2110468 h 2237474"/>
              <a:gd name="connsiteX239" fmla="*/ 0 w 12192000"/>
              <a:gd name="connsiteY2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29530 w 12192000"/>
              <a:gd name="connsiteY152" fmla="*/ 1864513 h 2237474"/>
              <a:gd name="connsiteX153" fmla="*/ 3680177 w 12192000"/>
              <a:gd name="connsiteY153" fmla="*/ 1881552 h 2237474"/>
              <a:gd name="connsiteX154" fmla="*/ 3567259 w 12192000"/>
              <a:gd name="connsiteY154" fmla="*/ 1893482 h 2237474"/>
              <a:gd name="connsiteX155" fmla="*/ 3405770 w 12192000"/>
              <a:gd name="connsiteY155" fmla="*/ 1904591 h 2237474"/>
              <a:gd name="connsiteX156" fmla="*/ 3280097 w 12192000"/>
              <a:gd name="connsiteY156" fmla="*/ 1919610 h 2237474"/>
              <a:gd name="connsiteX157" fmla="*/ 3123424 w 12192000"/>
              <a:gd name="connsiteY157" fmla="*/ 1952930 h 2237474"/>
              <a:gd name="connsiteX158" fmla="*/ 3009910 w 12192000"/>
              <a:gd name="connsiteY158" fmla="*/ 1957866 h 2237474"/>
              <a:gd name="connsiteX159" fmla="*/ 2995934 w 12192000"/>
              <a:gd name="connsiteY159" fmla="*/ 1967085 h 2237474"/>
              <a:gd name="connsiteX160" fmla="*/ 2980071 w 12192000"/>
              <a:gd name="connsiteY160" fmla="*/ 1972988 h 2237474"/>
              <a:gd name="connsiteX161" fmla="*/ 2978094 w 12192000"/>
              <a:gd name="connsiteY161" fmla="*/ 1972369 h 2237474"/>
              <a:gd name="connsiteX162" fmla="*/ 2942858 w 12192000"/>
              <a:gd name="connsiteY162" fmla="*/ 1981367 h 2237474"/>
              <a:gd name="connsiteX163" fmla="*/ 2875436 w 12192000"/>
              <a:gd name="connsiteY163" fmla="*/ 1996977 h 2237474"/>
              <a:gd name="connsiteX164" fmla="*/ 2874892 w 12192000"/>
              <a:gd name="connsiteY164" fmla="*/ 1996085 h 2237474"/>
              <a:gd name="connsiteX165" fmla="*/ 2864145 w 12192000"/>
              <a:gd name="connsiteY165" fmla="*/ 1994061 h 2237474"/>
              <a:gd name="connsiteX166" fmla="*/ 2843662 w 12192000"/>
              <a:gd name="connsiteY166" fmla="*/ 1992498 h 2237474"/>
              <a:gd name="connsiteX167" fmla="*/ 2796128 w 12192000"/>
              <a:gd name="connsiteY167" fmla="*/ 1976403 h 2237474"/>
              <a:gd name="connsiteX168" fmla="*/ 2756784 w 12192000"/>
              <a:gd name="connsiteY168" fmla="*/ 1985116 h 2237474"/>
              <a:gd name="connsiteX169" fmla="*/ 2748833 w 12192000"/>
              <a:gd name="connsiteY169" fmla="*/ 1986323 h 2237474"/>
              <a:gd name="connsiteX170" fmla="*/ 2748661 w 12192000"/>
              <a:gd name="connsiteY170" fmla="*/ 1986122 h 2237474"/>
              <a:gd name="connsiteX171" fmla="*/ 2740251 w 12192000"/>
              <a:gd name="connsiteY171" fmla="*/ 1986946 h 2237474"/>
              <a:gd name="connsiteX172" fmla="*/ 2718916 w 12192000"/>
              <a:gd name="connsiteY172" fmla="*/ 1990867 h 2237474"/>
              <a:gd name="connsiteX173" fmla="*/ 2713522 w 12192000"/>
              <a:gd name="connsiteY173" fmla="*/ 1990173 h 2237474"/>
              <a:gd name="connsiteX174" fmla="*/ 2680597 w 12192000"/>
              <a:gd name="connsiteY174" fmla="*/ 1984996 h 2237474"/>
              <a:gd name="connsiteX175" fmla="*/ 2578178 w 12192000"/>
              <a:gd name="connsiteY175" fmla="*/ 1990531 h 2237474"/>
              <a:gd name="connsiteX176" fmla="*/ 2476147 w 12192000"/>
              <a:gd name="connsiteY176" fmla="*/ 1998305 h 2237474"/>
              <a:gd name="connsiteX177" fmla="*/ 2373568 w 12192000"/>
              <a:gd name="connsiteY177" fmla="*/ 2003219 h 2237474"/>
              <a:gd name="connsiteX178" fmla="*/ 2321399 w 12192000"/>
              <a:gd name="connsiteY178" fmla="*/ 1989467 h 2237474"/>
              <a:gd name="connsiteX179" fmla="*/ 2315525 w 12192000"/>
              <a:gd name="connsiteY179" fmla="*/ 1989708 h 2237474"/>
              <a:gd name="connsiteX180" fmla="*/ 2300792 w 12192000"/>
              <a:gd name="connsiteY180" fmla="*/ 1994290 h 2237474"/>
              <a:gd name="connsiteX181" fmla="*/ 2295469 w 12192000"/>
              <a:gd name="connsiteY181" fmla="*/ 1996659 h 2237474"/>
              <a:gd name="connsiteX182" fmla="*/ 2287219 w 12192000"/>
              <a:gd name="connsiteY182" fmla="*/ 1998750 h 2237474"/>
              <a:gd name="connsiteX183" fmla="*/ 2286948 w 12192000"/>
              <a:gd name="connsiteY183" fmla="*/ 1998596 h 2237474"/>
              <a:gd name="connsiteX184" fmla="*/ 2243069 w 12192000"/>
              <a:gd name="connsiteY184" fmla="*/ 2015111 h 2237474"/>
              <a:gd name="connsiteX185" fmla="*/ 2186609 w 12192000"/>
              <a:gd name="connsiteY185" fmla="*/ 2008263 h 2237474"/>
              <a:gd name="connsiteX186" fmla="*/ 2164831 w 12192000"/>
              <a:gd name="connsiteY186" fmla="*/ 2010143 h 2237474"/>
              <a:gd name="connsiteX187" fmla="*/ 2152836 w 12192000"/>
              <a:gd name="connsiteY187" fmla="*/ 2010048 h 2237474"/>
              <a:gd name="connsiteX188" fmla="*/ 2117102 w 12192000"/>
              <a:gd name="connsiteY188" fmla="*/ 2023004 h 2237474"/>
              <a:gd name="connsiteX189" fmla="*/ 2111935 w 12192000"/>
              <a:gd name="connsiteY189" fmla="*/ 2023163 h 2237474"/>
              <a:gd name="connsiteX190" fmla="*/ 2089991 w 12192000"/>
              <a:gd name="connsiteY190" fmla="*/ 2034193 h 2237474"/>
              <a:gd name="connsiteX191" fmla="*/ 2058061 w 12192000"/>
              <a:gd name="connsiteY191" fmla="*/ 2047942 h 2237474"/>
              <a:gd name="connsiteX192" fmla="*/ 2055737 w 12192000"/>
              <a:gd name="connsiteY192" fmla="*/ 2047704 h 2237474"/>
              <a:gd name="connsiteX193" fmla="*/ 2042244 w 12192000"/>
              <a:gd name="connsiteY193" fmla="*/ 2055560 h 2237474"/>
              <a:gd name="connsiteX194" fmla="*/ 1976224 w 12192000"/>
              <a:gd name="connsiteY194" fmla="*/ 2074257 h 2237474"/>
              <a:gd name="connsiteX195" fmla="*/ 1877728 w 12192000"/>
              <a:gd name="connsiteY195" fmla="*/ 2101004 h 2237474"/>
              <a:gd name="connsiteX196" fmla="*/ 1759056 w 12192000"/>
              <a:gd name="connsiteY196" fmla="*/ 2125608 h 2237474"/>
              <a:gd name="connsiteX197" fmla="*/ 1637948 w 12192000"/>
              <a:gd name="connsiteY197" fmla="*/ 2172597 h 2237474"/>
              <a:gd name="connsiteX198" fmla="*/ 1434549 w 12192000"/>
              <a:gd name="connsiteY198" fmla="*/ 2234522 h 2237474"/>
              <a:gd name="connsiteX199" fmla="*/ 1398481 w 12192000"/>
              <a:gd name="connsiteY199" fmla="*/ 2237074 h 2237474"/>
              <a:gd name="connsiteX200" fmla="*/ 1398407 w 12192000"/>
              <a:gd name="connsiteY200" fmla="*/ 2237095 h 2237474"/>
              <a:gd name="connsiteX201" fmla="*/ 1370962 w 12192000"/>
              <a:gd name="connsiteY201" fmla="*/ 2237474 h 2237474"/>
              <a:gd name="connsiteX202" fmla="*/ 1356367 w 12192000"/>
              <a:gd name="connsiteY202" fmla="*/ 2235089 h 2237474"/>
              <a:gd name="connsiteX203" fmla="*/ 1324828 w 12192000"/>
              <a:gd name="connsiteY203" fmla="*/ 2231968 h 2237474"/>
              <a:gd name="connsiteX204" fmla="*/ 1297744 w 12192000"/>
              <a:gd name="connsiteY204" fmla="*/ 2235849 h 2237474"/>
              <a:gd name="connsiteX205" fmla="*/ 1286236 w 12192000"/>
              <a:gd name="connsiteY205" fmla="*/ 2233135 h 2237474"/>
              <a:gd name="connsiteX206" fmla="*/ 1283504 w 12192000"/>
              <a:gd name="connsiteY206" fmla="*/ 2233797 h 2237474"/>
              <a:gd name="connsiteX207" fmla="*/ 1279765 w 12192000"/>
              <a:gd name="connsiteY207" fmla="*/ 2229639 h 2237474"/>
              <a:gd name="connsiteX208" fmla="*/ 1195347 w 12192000"/>
              <a:gd name="connsiteY208" fmla="*/ 2212354 h 2237474"/>
              <a:gd name="connsiteX209" fmla="*/ 970251 w 12192000"/>
              <a:gd name="connsiteY209" fmla="*/ 2221029 h 2237474"/>
              <a:gd name="connsiteX210" fmla="*/ 812914 w 12192000"/>
              <a:gd name="connsiteY210" fmla="*/ 2202752 h 2237474"/>
              <a:gd name="connsiteX211" fmla="*/ 800195 w 12192000"/>
              <a:gd name="connsiteY211" fmla="*/ 2209407 h 2237474"/>
              <a:gd name="connsiteX212" fmla="*/ 784978 w 12192000"/>
              <a:gd name="connsiteY212" fmla="*/ 2212360 h 2237474"/>
              <a:gd name="connsiteX213" fmla="*/ 681987 w 12192000"/>
              <a:gd name="connsiteY213" fmla="*/ 2216757 h 2237474"/>
              <a:gd name="connsiteX214" fmla="*/ 669923 w 12192000"/>
              <a:gd name="connsiteY214" fmla="*/ 2211682 h 2237474"/>
              <a:gd name="connsiteX215" fmla="*/ 648680 w 12192000"/>
              <a:gd name="connsiteY215" fmla="*/ 2206229 h 2237474"/>
              <a:gd name="connsiteX216" fmla="*/ 597225 w 12192000"/>
              <a:gd name="connsiteY216" fmla="*/ 2180999 h 2237474"/>
              <a:gd name="connsiteX217" fmla="*/ 558449 w 12192000"/>
              <a:gd name="connsiteY217" fmla="*/ 2182346 h 2237474"/>
              <a:gd name="connsiteX218" fmla="*/ 550517 w 12192000"/>
              <a:gd name="connsiteY218" fmla="*/ 2182060 h 2237474"/>
              <a:gd name="connsiteX219" fmla="*/ 550309 w 12192000"/>
              <a:gd name="connsiteY219" fmla="*/ 2181825 h 2237474"/>
              <a:gd name="connsiteX220" fmla="*/ 541836 w 12192000"/>
              <a:gd name="connsiteY220" fmla="*/ 2181063 h 2237474"/>
              <a:gd name="connsiteX221" fmla="*/ 536057 w 12192000"/>
              <a:gd name="connsiteY221" fmla="*/ 2181537 h 2237474"/>
              <a:gd name="connsiteX222" fmla="*/ 520671 w 12192000"/>
              <a:gd name="connsiteY222" fmla="*/ 2180980 h 2237474"/>
              <a:gd name="connsiteX223" fmla="*/ 515024 w 12192000"/>
              <a:gd name="connsiteY223" fmla="*/ 2179258 h 2237474"/>
              <a:gd name="connsiteX224" fmla="*/ 512278 w 12192000"/>
              <a:gd name="connsiteY224" fmla="*/ 2176369 h 2237474"/>
              <a:gd name="connsiteX225" fmla="*/ 480419 w 12192000"/>
              <a:gd name="connsiteY225" fmla="*/ 2167807 h 2237474"/>
              <a:gd name="connsiteX226" fmla="*/ 413835 w 12192000"/>
              <a:gd name="connsiteY226" fmla="*/ 2156783 h 2237474"/>
              <a:gd name="connsiteX227" fmla="*/ 376513 w 12192000"/>
              <a:gd name="connsiteY227" fmla="*/ 2154014 h 2237474"/>
              <a:gd name="connsiteX228" fmla="*/ 273386 w 12192000"/>
              <a:gd name="connsiteY228" fmla="*/ 2142551 h 2237474"/>
              <a:gd name="connsiteX229" fmla="*/ 169207 w 12192000"/>
              <a:gd name="connsiteY229" fmla="*/ 2128100 h 2237474"/>
              <a:gd name="connsiteX230" fmla="*/ 93149 w 12192000"/>
              <a:gd name="connsiteY230" fmla="*/ 2105324 h 2237474"/>
              <a:gd name="connsiteX231" fmla="*/ 88109 w 12192000"/>
              <a:gd name="connsiteY231" fmla="*/ 2106704 h 2237474"/>
              <a:gd name="connsiteX232" fmla="*/ 80022 w 12192000"/>
              <a:gd name="connsiteY232" fmla="*/ 2107254 h 2237474"/>
              <a:gd name="connsiteX233" fmla="*/ 79717 w 12192000"/>
              <a:gd name="connsiteY233" fmla="*/ 2107046 h 2237474"/>
              <a:gd name="connsiteX234" fmla="*/ 72352 w 12192000"/>
              <a:gd name="connsiteY234" fmla="*/ 2107991 h 2237474"/>
              <a:gd name="connsiteX235" fmla="*/ 37645 w 12192000"/>
              <a:gd name="connsiteY235" fmla="*/ 2115401 h 2237474"/>
              <a:gd name="connsiteX236" fmla="*/ 4572 w 12192000"/>
              <a:gd name="connsiteY236" fmla="*/ 2111091 h 2237474"/>
              <a:gd name="connsiteX237" fmla="*/ 0 w 12192000"/>
              <a:gd name="connsiteY237" fmla="*/ 2110468 h 2237474"/>
              <a:gd name="connsiteX238" fmla="*/ 0 w 12192000"/>
              <a:gd name="connsiteY23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29530 w 12192000"/>
              <a:gd name="connsiteY151" fmla="*/ 1864513 h 2237474"/>
              <a:gd name="connsiteX152" fmla="*/ 3680177 w 12192000"/>
              <a:gd name="connsiteY152" fmla="*/ 1881552 h 2237474"/>
              <a:gd name="connsiteX153" fmla="*/ 3567259 w 12192000"/>
              <a:gd name="connsiteY153" fmla="*/ 1893482 h 2237474"/>
              <a:gd name="connsiteX154" fmla="*/ 3405770 w 12192000"/>
              <a:gd name="connsiteY154" fmla="*/ 1904591 h 2237474"/>
              <a:gd name="connsiteX155" fmla="*/ 3280097 w 12192000"/>
              <a:gd name="connsiteY155" fmla="*/ 1919610 h 2237474"/>
              <a:gd name="connsiteX156" fmla="*/ 3123424 w 12192000"/>
              <a:gd name="connsiteY156" fmla="*/ 1952930 h 2237474"/>
              <a:gd name="connsiteX157" fmla="*/ 3009910 w 12192000"/>
              <a:gd name="connsiteY157" fmla="*/ 1957866 h 2237474"/>
              <a:gd name="connsiteX158" fmla="*/ 2995934 w 12192000"/>
              <a:gd name="connsiteY158" fmla="*/ 1967085 h 2237474"/>
              <a:gd name="connsiteX159" fmla="*/ 2980071 w 12192000"/>
              <a:gd name="connsiteY159" fmla="*/ 1972988 h 2237474"/>
              <a:gd name="connsiteX160" fmla="*/ 2978094 w 12192000"/>
              <a:gd name="connsiteY160" fmla="*/ 1972369 h 2237474"/>
              <a:gd name="connsiteX161" fmla="*/ 2942858 w 12192000"/>
              <a:gd name="connsiteY161" fmla="*/ 1981367 h 2237474"/>
              <a:gd name="connsiteX162" fmla="*/ 2875436 w 12192000"/>
              <a:gd name="connsiteY162" fmla="*/ 1996977 h 2237474"/>
              <a:gd name="connsiteX163" fmla="*/ 2874892 w 12192000"/>
              <a:gd name="connsiteY163" fmla="*/ 1996085 h 2237474"/>
              <a:gd name="connsiteX164" fmla="*/ 2864145 w 12192000"/>
              <a:gd name="connsiteY164" fmla="*/ 1994061 h 2237474"/>
              <a:gd name="connsiteX165" fmla="*/ 2843662 w 12192000"/>
              <a:gd name="connsiteY165" fmla="*/ 1992498 h 2237474"/>
              <a:gd name="connsiteX166" fmla="*/ 2796128 w 12192000"/>
              <a:gd name="connsiteY166" fmla="*/ 1976403 h 2237474"/>
              <a:gd name="connsiteX167" fmla="*/ 2756784 w 12192000"/>
              <a:gd name="connsiteY167" fmla="*/ 1985116 h 2237474"/>
              <a:gd name="connsiteX168" fmla="*/ 2748833 w 12192000"/>
              <a:gd name="connsiteY168" fmla="*/ 1986323 h 2237474"/>
              <a:gd name="connsiteX169" fmla="*/ 2748661 w 12192000"/>
              <a:gd name="connsiteY169" fmla="*/ 1986122 h 2237474"/>
              <a:gd name="connsiteX170" fmla="*/ 2740251 w 12192000"/>
              <a:gd name="connsiteY170" fmla="*/ 1986946 h 2237474"/>
              <a:gd name="connsiteX171" fmla="*/ 2718916 w 12192000"/>
              <a:gd name="connsiteY171" fmla="*/ 1990867 h 2237474"/>
              <a:gd name="connsiteX172" fmla="*/ 2713522 w 12192000"/>
              <a:gd name="connsiteY172" fmla="*/ 1990173 h 2237474"/>
              <a:gd name="connsiteX173" fmla="*/ 2680597 w 12192000"/>
              <a:gd name="connsiteY173" fmla="*/ 1984996 h 2237474"/>
              <a:gd name="connsiteX174" fmla="*/ 2578178 w 12192000"/>
              <a:gd name="connsiteY174" fmla="*/ 1990531 h 2237474"/>
              <a:gd name="connsiteX175" fmla="*/ 2476147 w 12192000"/>
              <a:gd name="connsiteY175" fmla="*/ 1998305 h 2237474"/>
              <a:gd name="connsiteX176" fmla="*/ 2373568 w 12192000"/>
              <a:gd name="connsiteY176" fmla="*/ 2003219 h 2237474"/>
              <a:gd name="connsiteX177" fmla="*/ 2321399 w 12192000"/>
              <a:gd name="connsiteY177" fmla="*/ 1989467 h 2237474"/>
              <a:gd name="connsiteX178" fmla="*/ 2315525 w 12192000"/>
              <a:gd name="connsiteY178" fmla="*/ 1989708 h 2237474"/>
              <a:gd name="connsiteX179" fmla="*/ 2300792 w 12192000"/>
              <a:gd name="connsiteY179" fmla="*/ 1994290 h 2237474"/>
              <a:gd name="connsiteX180" fmla="*/ 2295469 w 12192000"/>
              <a:gd name="connsiteY180" fmla="*/ 1996659 h 2237474"/>
              <a:gd name="connsiteX181" fmla="*/ 2287219 w 12192000"/>
              <a:gd name="connsiteY181" fmla="*/ 1998750 h 2237474"/>
              <a:gd name="connsiteX182" fmla="*/ 2286948 w 12192000"/>
              <a:gd name="connsiteY182" fmla="*/ 1998596 h 2237474"/>
              <a:gd name="connsiteX183" fmla="*/ 2243069 w 12192000"/>
              <a:gd name="connsiteY183" fmla="*/ 2015111 h 2237474"/>
              <a:gd name="connsiteX184" fmla="*/ 2186609 w 12192000"/>
              <a:gd name="connsiteY184" fmla="*/ 2008263 h 2237474"/>
              <a:gd name="connsiteX185" fmla="*/ 2164831 w 12192000"/>
              <a:gd name="connsiteY185" fmla="*/ 2010143 h 2237474"/>
              <a:gd name="connsiteX186" fmla="*/ 2152836 w 12192000"/>
              <a:gd name="connsiteY186" fmla="*/ 2010048 h 2237474"/>
              <a:gd name="connsiteX187" fmla="*/ 2117102 w 12192000"/>
              <a:gd name="connsiteY187" fmla="*/ 2023004 h 2237474"/>
              <a:gd name="connsiteX188" fmla="*/ 2111935 w 12192000"/>
              <a:gd name="connsiteY188" fmla="*/ 2023163 h 2237474"/>
              <a:gd name="connsiteX189" fmla="*/ 2089991 w 12192000"/>
              <a:gd name="connsiteY189" fmla="*/ 2034193 h 2237474"/>
              <a:gd name="connsiteX190" fmla="*/ 2058061 w 12192000"/>
              <a:gd name="connsiteY190" fmla="*/ 2047942 h 2237474"/>
              <a:gd name="connsiteX191" fmla="*/ 2055737 w 12192000"/>
              <a:gd name="connsiteY191" fmla="*/ 2047704 h 2237474"/>
              <a:gd name="connsiteX192" fmla="*/ 2042244 w 12192000"/>
              <a:gd name="connsiteY192" fmla="*/ 2055560 h 2237474"/>
              <a:gd name="connsiteX193" fmla="*/ 1976224 w 12192000"/>
              <a:gd name="connsiteY193" fmla="*/ 2074257 h 2237474"/>
              <a:gd name="connsiteX194" fmla="*/ 1877728 w 12192000"/>
              <a:gd name="connsiteY194" fmla="*/ 2101004 h 2237474"/>
              <a:gd name="connsiteX195" fmla="*/ 1759056 w 12192000"/>
              <a:gd name="connsiteY195" fmla="*/ 2125608 h 2237474"/>
              <a:gd name="connsiteX196" fmla="*/ 1637948 w 12192000"/>
              <a:gd name="connsiteY196" fmla="*/ 2172597 h 2237474"/>
              <a:gd name="connsiteX197" fmla="*/ 1434549 w 12192000"/>
              <a:gd name="connsiteY197" fmla="*/ 2234522 h 2237474"/>
              <a:gd name="connsiteX198" fmla="*/ 1398481 w 12192000"/>
              <a:gd name="connsiteY198" fmla="*/ 2237074 h 2237474"/>
              <a:gd name="connsiteX199" fmla="*/ 1398407 w 12192000"/>
              <a:gd name="connsiteY199" fmla="*/ 2237095 h 2237474"/>
              <a:gd name="connsiteX200" fmla="*/ 1370962 w 12192000"/>
              <a:gd name="connsiteY200" fmla="*/ 2237474 h 2237474"/>
              <a:gd name="connsiteX201" fmla="*/ 1356367 w 12192000"/>
              <a:gd name="connsiteY201" fmla="*/ 2235089 h 2237474"/>
              <a:gd name="connsiteX202" fmla="*/ 1324828 w 12192000"/>
              <a:gd name="connsiteY202" fmla="*/ 2231968 h 2237474"/>
              <a:gd name="connsiteX203" fmla="*/ 1297744 w 12192000"/>
              <a:gd name="connsiteY203" fmla="*/ 2235849 h 2237474"/>
              <a:gd name="connsiteX204" fmla="*/ 1286236 w 12192000"/>
              <a:gd name="connsiteY204" fmla="*/ 2233135 h 2237474"/>
              <a:gd name="connsiteX205" fmla="*/ 1283504 w 12192000"/>
              <a:gd name="connsiteY205" fmla="*/ 2233797 h 2237474"/>
              <a:gd name="connsiteX206" fmla="*/ 1279765 w 12192000"/>
              <a:gd name="connsiteY206" fmla="*/ 2229639 h 2237474"/>
              <a:gd name="connsiteX207" fmla="*/ 1195347 w 12192000"/>
              <a:gd name="connsiteY207" fmla="*/ 2212354 h 2237474"/>
              <a:gd name="connsiteX208" fmla="*/ 970251 w 12192000"/>
              <a:gd name="connsiteY208" fmla="*/ 2221029 h 2237474"/>
              <a:gd name="connsiteX209" fmla="*/ 812914 w 12192000"/>
              <a:gd name="connsiteY209" fmla="*/ 2202752 h 2237474"/>
              <a:gd name="connsiteX210" fmla="*/ 800195 w 12192000"/>
              <a:gd name="connsiteY210" fmla="*/ 2209407 h 2237474"/>
              <a:gd name="connsiteX211" fmla="*/ 784978 w 12192000"/>
              <a:gd name="connsiteY211" fmla="*/ 2212360 h 2237474"/>
              <a:gd name="connsiteX212" fmla="*/ 681987 w 12192000"/>
              <a:gd name="connsiteY212" fmla="*/ 2216757 h 2237474"/>
              <a:gd name="connsiteX213" fmla="*/ 669923 w 12192000"/>
              <a:gd name="connsiteY213" fmla="*/ 2211682 h 2237474"/>
              <a:gd name="connsiteX214" fmla="*/ 648680 w 12192000"/>
              <a:gd name="connsiteY214" fmla="*/ 2206229 h 2237474"/>
              <a:gd name="connsiteX215" fmla="*/ 597225 w 12192000"/>
              <a:gd name="connsiteY215" fmla="*/ 2180999 h 2237474"/>
              <a:gd name="connsiteX216" fmla="*/ 558449 w 12192000"/>
              <a:gd name="connsiteY216" fmla="*/ 2182346 h 2237474"/>
              <a:gd name="connsiteX217" fmla="*/ 550517 w 12192000"/>
              <a:gd name="connsiteY217" fmla="*/ 2182060 h 2237474"/>
              <a:gd name="connsiteX218" fmla="*/ 550309 w 12192000"/>
              <a:gd name="connsiteY218" fmla="*/ 2181825 h 2237474"/>
              <a:gd name="connsiteX219" fmla="*/ 541836 w 12192000"/>
              <a:gd name="connsiteY219" fmla="*/ 2181063 h 2237474"/>
              <a:gd name="connsiteX220" fmla="*/ 536057 w 12192000"/>
              <a:gd name="connsiteY220" fmla="*/ 2181537 h 2237474"/>
              <a:gd name="connsiteX221" fmla="*/ 520671 w 12192000"/>
              <a:gd name="connsiteY221" fmla="*/ 2180980 h 2237474"/>
              <a:gd name="connsiteX222" fmla="*/ 515024 w 12192000"/>
              <a:gd name="connsiteY222" fmla="*/ 2179258 h 2237474"/>
              <a:gd name="connsiteX223" fmla="*/ 512278 w 12192000"/>
              <a:gd name="connsiteY223" fmla="*/ 2176369 h 2237474"/>
              <a:gd name="connsiteX224" fmla="*/ 480419 w 12192000"/>
              <a:gd name="connsiteY224" fmla="*/ 2167807 h 2237474"/>
              <a:gd name="connsiteX225" fmla="*/ 413835 w 12192000"/>
              <a:gd name="connsiteY225" fmla="*/ 2156783 h 2237474"/>
              <a:gd name="connsiteX226" fmla="*/ 376513 w 12192000"/>
              <a:gd name="connsiteY226" fmla="*/ 2154014 h 2237474"/>
              <a:gd name="connsiteX227" fmla="*/ 273386 w 12192000"/>
              <a:gd name="connsiteY227" fmla="*/ 2142551 h 2237474"/>
              <a:gd name="connsiteX228" fmla="*/ 169207 w 12192000"/>
              <a:gd name="connsiteY228" fmla="*/ 2128100 h 2237474"/>
              <a:gd name="connsiteX229" fmla="*/ 93149 w 12192000"/>
              <a:gd name="connsiteY229" fmla="*/ 2105324 h 2237474"/>
              <a:gd name="connsiteX230" fmla="*/ 88109 w 12192000"/>
              <a:gd name="connsiteY230" fmla="*/ 2106704 h 2237474"/>
              <a:gd name="connsiteX231" fmla="*/ 80022 w 12192000"/>
              <a:gd name="connsiteY231" fmla="*/ 2107254 h 2237474"/>
              <a:gd name="connsiteX232" fmla="*/ 79717 w 12192000"/>
              <a:gd name="connsiteY232" fmla="*/ 2107046 h 2237474"/>
              <a:gd name="connsiteX233" fmla="*/ 72352 w 12192000"/>
              <a:gd name="connsiteY233" fmla="*/ 2107991 h 2237474"/>
              <a:gd name="connsiteX234" fmla="*/ 37645 w 12192000"/>
              <a:gd name="connsiteY234" fmla="*/ 2115401 h 2237474"/>
              <a:gd name="connsiteX235" fmla="*/ 4572 w 12192000"/>
              <a:gd name="connsiteY235" fmla="*/ 2111091 h 2237474"/>
              <a:gd name="connsiteX236" fmla="*/ 0 w 12192000"/>
              <a:gd name="connsiteY236" fmla="*/ 2110468 h 2237474"/>
              <a:gd name="connsiteX237" fmla="*/ 0 w 12192000"/>
              <a:gd name="connsiteY23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29530 w 12192000"/>
              <a:gd name="connsiteY150" fmla="*/ 1864513 h 2237474"/>
              <a:gd name="connsiteX151" fmla="*/ 3680177 w 12192000"/>
              <a:gd name="connsiteY151" fmla="*/ 1881552 h 2237474"/>
              <a:gd name="connsiteX152" fmla="*/ 3567259 w 12192000"/>
              <a:gd name="connsiteY152" fmla="*/ 1893482 h 2237474"/>
              <a:gd name="connsiteX153" fmla="*/ 3405770 w 12192000"/>
              <a:gd name="connsiteY153" fmla="*/ 1904591 h 2237474"/>
              <a:gd name="connsiteX154" fmla="*/ 3280097 w 12192000"/>
              <a:gd name="connsiteY154" fmla="*/ 1919610 h 2237474"/>
              <a:gd name="connsiteX155" fmla="*/ 3123424 w 12192000"/>
              <a:gd name="connsiteY155" fmla="*/ 1952930 h 2237474"/>
              <a:gd name="connsiteX156" fmla="*/ 3009910 w 12192000"/>
              <a:gd name="connsiteY156" fmla="*/ 1957866 h 2237474"/>
              <a:gd name="connsiteX157" fmla="*/ 2995934 w 12192000"/>
              <a:gd name="connsiteY157" fmla="*/ 1967085 h 2237474"/>
              <a:gd name="connsiteX158" fmla="*/ 2980071 w 12192000"/>
              <a:gd name="connsiteY158" fmla="*/ 1972988 h 2237474"/>
              <a:gd name="connsiteX159" fmla="*/ 2978094 w 12192000"/>
              <a:gd name="connsiteY159" fmla="*/ 1972369 h 2237474"/>
              <a:gd name="connsiteX160" fmla="*/ 2942858 w 12192000"/>
              <a:gd name="connsiteY160" fmla="*/ 1981367 h 2237474"/>
              <a:gd name="connsiteX161" fmla="*/ 2875436 w 12192000"/>
              <a:gd name="connsiteY161" fmla="*/ 1996977 h 2237474"/>
              <a:gd name="connsiteX162" fmla="*/ 2874892 w 12192000"/>
              <a:gd name="connsiteY162" fmla="*/ 1996085 h 2237474"/>
              <a:gd name="connsiteX163" fmla="*/ 2864145 w 12192000"/>
              <a:gd name="connsiteY163" fmla="*/ 1994061 h 2237474"/>
              <a:gd name="connsiteX164" fmla="*/ 2843662 w 12192000"/>
              <a:gd name="connsiteY164" fmla="*/ 1992498 h 2237474"/>
              <a:gd name="connsiteX165" fmla="*/ 2796128 w 12192000"/>
              <a:gd name="connsiteY165" fmla="*/ 1976403 h 2237474"/>
              <a:gd name="connsiteX166" fmla="*/ 2756784 w 12192000"/>
              <a:gd name="connsiteY166" fmla="*/ 1985116 h 2237474"/>
              <a:gd name="connsiteX167" fmla="*/ 2748833 w 12192000"/>
              <a:gd name="connsiteY167" fmla="*/ 1986323 h 2237474"/>
              <a:gd name="connsiteX168" fmla="*/ 2748661 w 12192000"/>
              <a:gd name="connsiteY168" fmla="*/ 1986122 h 2237474"/>
              <a:gd name="connsiteX169" fmla="*/ 2740251 w 12192000"/>
              <a:gd name="connsiteY169" fmla="*/ 1986946 h 2237474"/>
              <a:gd name="connsiteX170" fmla="*/ 2718916 w 12192000"/>
              <a:gd name="connsiteY170" fmla="*/ 1990867 h 2237474"/>
              <a:gd name="connsiteX171" fmla="*/ 2713522 w 12192000"/>
              <a:gd name="connsiteY171" fmla="*/ 1990173 h 2237474"/>
              <a:gd name="connsiteX172" fmla="*/ 2680597 w 12192000"/>
              <a:gd name="connsiteY172" fmla="*/ 1984996 h 2237474"/>
              <a:gd name="connsiteX173" fmla="*/ 2578178 w 12192000"/>
              <a:gd name="connsiteY173" fmla="*/ 1990531 h 2237474"/>
              <a:gd name="connsiteX174" fmla="*/ 2476147 w 12192000"/>
              <a:gd name="connsiteY174" fmla="*/ 1998305 h 2237474"/>
              <a:gd name="connsiteX175" fmla="*/ 2373568 w 12192000"/>
              <a:gd name="connsiteY175" fmla="*/ 2003219 h 2237474"/>
              <a:gd name="connsiteX176" fmla="*/ 2321399 w 12192000"/>
              <a:gd name="connsiteY176" fmla="*/ 1989467 h 2237474"/>
              <a:gd name="connsiteX177" fmla="*/ 2315525 w 12192000"/>
              <a:gd name="connsiteY177" fmla="*/ 1989708 h 2237474"/>
              <a:gd name="connsiteX178" fmla="*/ 2300792 w 12192000"/>
              <a:gd name="connsiteY178" fmla="*/ 1994290 h 2237474"/>
              <a:gd name="connsiteX179" fmla="*/ 2295469 w 12192000"/>
              <a:gd name="connsiteY179" fmla="*/ 1996659 h 2237474"/>
              <a:gd name="connsiteX180" fmla="*/ 2287219 w 12192000"/>
              <a:gd name="connsiteY180" fmla="*/ 1998750 h 2237474"/>
              <a:gd name="connsiteX181" fmla="*/ 2286948 w 12192000"/>
              <a:gd name="connsiteY181" fmla="*/ 1998596 h 2237474"/>
              <a:gd name="connsiteX182" fmla="*/ 2243069 w 12192000"/>
              <a:gd name="connsiteY182" fmla="*/ 2015111 h 2237474"/>
              <a:gd name="connsiteX183" fmla="*/ 2186609 w 12192000"/>
              <a:gd name="connsiteY183" fmla="*/ 2008263 h 2237474"/>
              <a:gd name="connsiteX184" fmla="*/ 2164831 w 12192000"/>
              <a:gd name="connsiteY184" fmla="*/ 2010143 h 2237474"/>
              <a:gd name="connsiteX185" fmla="*/ 2152836 w 12192000"/>
              <a:gd name="connsiteY185" fmla="*/ 2010048 h 2237474"/>
              <a:gd name="connsiteX186" fmla="*/ 2117102 w 12192000"/>
              <a:gd name="connsiteY186" fmla="*/ 2023004 h 2237474"/>
              <a:gd name="connsiteX187" fmla="*/ 2111935 w 12192000"/>
              <a:gd name="connsiteY187" fmla="*/ 2023163 h 2237474"/>
              <a:gd name="connsiteX188" fmla="*/ 2089991 w 12192000"/>
              <a:gd name="connsiteY188" fmla="*/ 2034193 h 2237474"/>
              <a:gd name="connsiteX189" fmla="*/ 2058061 w 12192000"/>
              <a:gd name="connsiteY189" fmla="*/ 2047942 h 2237474"/>
              <a:gd name="connsiteX190" fmla="*/ 2055737 w 12192000"/>
              <a:gd name="connsiteY190" fmla="*/ 2047704 h 2237474"/>
              <a:gd name="connsiteX191" fmla="*/ 2042244 w 12192000"/>
              <a:gd name="connsiteY191" fmla="*/ 2055560 h 2237474"/>
              <a:gd name="connsiteX192" fmla="*/ 1976224 w 12192000"/>
              <a:gd name="connsiteY192" fmla="*/ 2074257 h 2237474"/>
              <a:gd name="connsiteX193" fmla="*/ 1877728 w 12192000"/>
              <a:gd name="connsiteY193" fmla="*/ 2101004 h 2237474"/>
              <a:gd name="connsiteX194" fmla="*/ 1759056 w 12192000"/>
              <a:gd name="connsiteY194" fmla="*/ 2125608 h 2237474"/>
              <a:gd name="connsiteX195" fmla="*/ 1637948 w 12192000"/>
              <a:gd name="connsiteY195" fmla="*/ 2172597 h 2237474"/>
              <a:gd name="connsiteX196" fmla="*/ 1434549 w 12192000"/>
              <a:gd name="connsiteY196" fmla="*/ 2234522 h 2237474"/>
              <a:gd name="connsiteX197" fmla="*/ 1398481 w 12192000"/>
              <a:gd name="connsiteY197" fmla="*/ 2237074 h 2237474"/>
              <a:gd name="connsiteX198" fmla="*/ 1398407 w 12192000"/>
              <a:gd name="connsiteY198" fmla="*/ 2237095 h 2237474"/>
              <a:gd name="connsiteX199" fmla="*/ 1370962 w 12192000"/>
              <a:gd name="connsiteY199" fmla="*/ 2237474 h 2237474"/>
              <a:gd name="connsiteX200" fmla="*/ 1356367 w 12192000"/>
              <a:gd name="connsiteY200" fmla="*/ 2235089 h 2237474"/>
              <a:gd name="connsiteX201" fmla="*/ 1324828 w 12192000"/>
              <a:gd name="connsiteY201" fmla="*/ 2231968 h 2237474"/>
              <a:gd name="connsiteX202" fmla="*/ 1297744 w 12192000"/>
              <a:gd name="connsiteY202" fmla="*/ 2235849 h 2237474"/>
              <a:gd name="connsiteX203" fmla="*/ 1286236 w 12192000"/>
              <a:gd name="connsiteY203" fmla="*/ 2233135 h 2237474"/>
              <a:gd name="connsiteX204" fmla="*/ 1283504 w 12192000"/>
              <a:gd name="connsiteY204" fmla="*/ 2233797 h 2237474"/>
              <a:gd name="connsiteX205" fmla="*/ 1279765 w 12192000"/>
              <a:gd name="connsiteY205" fmla="*/ 2229639 h 2237474"/>
              <a:gd name="connsiteX206" fmla="*/ 1195347 w 12192000"/>
              <a:gd name="connsiteY206" fmla="*/ 2212354 h 2237474"/>
              <a:gd name="connsiteX207" fmla="*/ 970251 w 12192000"/>
              <a:gd name="connsiteY207" fmla="*/ 2221029 h 2237474"/>
              <a:gd name="connsiteX208" fmla="*/ 812914 w 12192000"/>
              <a:gd name="connsiteY208" fmla="*/ 2202752 h 2237474"/>
              <a:gd name="connsiteX209" fmla="*/ 800195 w 12192000"/>
              <a:gd name="connsiteY209" fmla="*/ 2209407 h 2237474"/>
              <a:gd name="connsiteX210" fmla="*/ 784978 w 12192000"/>
              <a:gd name="connsiteY210" fmla="*/ 2212360 h 2237474"/>
              <a:gd name="connsiteX211" fmla="*/ 681987 w 12192000"/>
              <a:gd name="connsiteY211" fmla="*/ 2216757 h 2237474"/>
              <a:gd name="connsiteX212" fmla="*/ 669923 w 12192000"/>
              <a:gd name="connsiteY212" fmla="*/ 2211682 h 2237474"/>
              <a:gd name="connsiteX213" fmla="*/ 648680 w 12192000"/>
              <a:gd name="connsiteY213" fmla="*/ 2206229 h 2237474"/>
              <a:gd name="connsiteX214" fmla="*/ 597225 w 12192000"/>
              <a:gd name="connsiteY214" fmla="*/ 2180999 h 2237474"/>
              <a:gd name="connsiteX215" fmla="*/ 558449 w 12192000"/>
              <a:gd name="connsiteY215" fmla="*/ 2182346 h 2237474"/>
              <a:gd name="connsiteX216" fmla="*/ 550517 w 12192000"/>
              <a:gd name="connsiteY216" fmla="*/ 2182060 h 2237474"/>
              <a:gd name="connsiteX217" fmla="*/ 550309 w 12192000"/>
              <a:gd name="connsiteY217" fmla="*/ 2181825 h 2237474"/>
              <a:gd name="connsiteX218" fmla="*/ 541836 w 12192000"/>
              <a:gd name="connsiteY218" fmla="*/ 2181063 h 2237474"/>
              <a:gd name="connsiteX219" fmla="*/ 536057 w 12192000"/>
              <a:gd name="connsiteY219" fmla="*/ 2181537 h 2237474"/>
              <a:gd name="connsiteX220" fmla="*/ 520671 w 12192000"/>
              <a:gd name="connsiteY220" fmla="*/ 2180980 h 2237474"/>
              <a:gd name="connsiteX221" fmla="*/ 515024 w 12192000"/>
              <a:gd name="connsiteY221" fmla="*/ 2179258 h 2237474"/>
              <a:gd name="connsiteX222" fmla="*/ 512278 w 12192000"/>
              <a:gd name="connsiteY222" fmla="*/ 2176369 h 2237474"/>
              <a:gd name="connsiteX223" fmla="*/ 480419 w 12192000"/>
              <a:gd name="connsiteY223" fmla="*/ 2167807 h 2237474"/>
              <a:gd name="connsiteX224" fmla="*/ 413835 w 12192000"/>
              <a:gd name="connsiteY224" fmla="*/ 2156783 h 2237474"/>
              <a:gd name="connsiteX225" fmla="*/ 376513 w 12192000"/>
              <a:gd name="connsiteY225" fmla="*/ 2154014 h 2237474"/>
              <a:gd name="connsiteX226" fmla="*/ 273386 w 12192000"/>
              <a:gd name="connsiteY226" fmla="*/ 2142551 h 2237474"/>
              <a:gd name="connsiteX227" fmla="*/ 169207 w 12192000"/>
              <a:gd name="connsiteY227" fmla="*/ 2128100 h 2237474"/>
              <a:gd name="connsiteX228" fmla="*/ 93149 w 12192000"/>
              <a:gd name="connsiteY228" fmla="*/ 2105324 h 2237474"/>
              <a:gd name="connsiteX229" fmla="*/ 88109 w 12192000"/>
              <a:gd name="connsiteY229" fmla="*/ 2106704 h 2237474"/>
              <a:gd name="connsiteX230" fmla="*/ 80022 w 12192000"/>
              <a:gd name="connsiteY230" fmla="*/ 2107254 h 2237474"/>
              <a:gd name="connsiteX231" fmla="*/ 79717 w 12192000"/>
              <a:gd name="connsiteY231" fmla="*/ 2107046 h 2237474"/>
              <a:gd name="connsiteX232" fmla="*/ 72352 w 12192000"/>
              <a:gd name="connsiteY232" fmla="*/ 2107991 h 2237474"/>
              <a:gd name="connsiteX233" fmla="*/ 37645 w 12192000"/>
              <a:gd name="connsiteY233" fmla="*/ 2115401 h 2237474"/>
              <a:gd name="connsiteX234" fmla="*/ 4572 w 12192000"/>
              <a:gd name="connsiteY234" fmla="*/ 2111091 h 2237474"/>
              <a:gd name="connsiteX235" fmla="*/ 0 w 12192000"/>
              <a:gd name="connsiteY235" fmla="*/ 2110468 h 2237474"/>
              <a:gd name="connsiteX236" fmla="*/ 0 w 12192000"/>
              <a:gd name="connsiteY23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43319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08541 w 12192000"/>
              <a:gd name="connsiteY102" fmla="*/ 1668757 h 2237474"/>
              <a:gd name="connsiteX103" fmla="*/ 6471012 w 12192000"/>
              <a:gd name="connsiteY103" fmla="*/ 1678604 h 2237474"/>
              <a:gd name="connsiteX104" fmla="*/ 6415265 w 12192000"/>
              <a:gd name="connsiteY104" fmla="*/ 1665317 h 2237474"/>
              <a:gd name="connsiteX105" fmla="*/ 6364035 w 12192000"/>
              <a:gd name="connsiteY105" fmla="*/ 1667683 h 2237474"/>
              <a:gd name="connsiteX106" fmla="*/ 6280959 w 12192000"/>
              <a:gd name="connsiteY106" fmla="*/ 1689329 h 2237474"/>
              <a:gd name="connsiteX107" fmla="*/ 6243319 w 12192000"/>
              <a:gd name="connsiteY107" fmla="*/ 1695560 h 2237474"/>
              <a:gd name="connsiteX108" fmla="*/ 6098321 w 12192000"/>
              <a:gd name="connsiteY108" fmla="*/ 1721646 h 2237474"/>
              <a:gd name="connsiteX109" fmla="*/ 5880652 w 12192000"/>
              <a:gd name="connsiteY109" fmla="*/ 1779643 h 2237474"/>
              <a:gd name="connsiteX110" fmla="*/ 5785959 w 12192000"/>
              <a:gd name="connsiteY110" fmla="*/ 1775307 h 2237474"/>
              <a:gd name="connsiteX111" fmla="*/ 5643534 w 12192000"/>
              <a:gd name="connsiteY111" fmla="*/ 1802919 h 2237474"/>
              <a:gd name="connsiteX112" fmla="*/ 5518799 w 12192000"/>
              <a:gd name="connsiteY112" fmla="*/ 1818312 h 2237474"/>
              <a:gd name="connsiteX113" fmla="*/ 5505014 w 12192000"/>
              <a:gd name="connsiteY113" fmla="*/ 1819259 h 2237474"/>
              <a:gd name="connsiteX114" fmla="*/ 5453307 w 12192000"/>
              <a:gd name="connsiteY114" fmla="*/ 1815450 h 2237474"/>
              <a:gd name="connsiteX115" fmla="*/ 5364192 w 12192000"/>
              <a:gd name="connsiteY115" fmla="*/ 1826074 h 2237474"/>
              <a:gd name="connsiteX116" fmla="*/ 5350380 w 12192000"/>
              <a:gd name="connsiteY116" fmla="*/ 1830891 h 2237474"/>
              <a:gd name="connsiteX117" fmla="*/ 5259633 w 12192000"/>
              <a:gd name="connsiteY117" fmla="*/ 1837160 h 2237474"/>
              <a:gd name="connsiteX118" fmla="*/ 5197513 w 12192000"/>
              <a:gd name="connsiteY118" fmla="*/ 1844718 h 2237474"/>
              <a:gd name="connsiteX119" fmla="*/ 5184170 w 12192000"/>
              <a:gd name="connsiteY119" fmla="*/ 1849402 h 2237474"/>
              <a:gd name="connsiteX120" fmla="*/ 5168852 w 12192000"/>
              <a:gd name="connsiteY120" fmla="*/ 1844846 h 2237474"/>
              <a:gd name="connsiteX121" fmla="*/ 5164370 w 12192000"/>
              <a:gd name="connsiteY121" fmla="*/ 1840597 h 2237474"/>
              <a:gd name="connsiteX122" fmla="*/ 5114927 w 12192000"/>
              <a:gd name="connsiteY122" fmla="*/ 1847827 h 2237474"/>
              <a:gd name="connsiteX123" fmla="*/ 5108970 w 12192000"/>
              <a:gd name="connsiteY123" fmla="*/ 1847935 h 2237474"/>
              <a:gd name="connsiteX124" fmla="*/ 5067961 w 12192000"/>
              <a:gd name="connsiteY124" fmla="*/ 1845917 h 2237474"/>
              <a:gd name="connsiteX125" fmla="*/ 5007075 w 12192000"/>
              <a:gd name="connsiteY125" fmla="*/ 1838626 h 2237474"/>
              <a:gd name="connsiteX126" fmla="*/ 4944087 w 12192000"/>
              <a:gd name="connsiteY126" fmla="*/ 1823332 h 2237474"/>
              <a:gd name="connsiteX127" fmla="*/ 4907662 w 12192000"/>
              <a:gd name="connsiteY127" fmla="*/ 1816900 h 2237474"/>
              <a:gd name="connsiteX128" fmla="*/ 4882386 w 12192000"/>
              <a:gd name="connsiteY128" fmla="*/ 1809844 h 2237474"/>
              <a:gd name="connsiteX129" fmla="*/ 4811440 w 12192000"/>
              <a:gd name="connsiteY129" fmla="*/ 1804655 h 2237474"/>
              <a:gd name="connsiteX130" fmla="*/ 4691075 w 12192000"/>
              <a:gd name="connsiteY130" fmla="*/ 1801389 h 2237474"/>
              <a:gd name="connsiteX131" fmla="*/ 4611738 w 12192000"/>
              <a:gd name="connsiteY131" fmla="*/ 1776964 h 2237474"/>
              <a:gd name="connsiteX132" fmla="*/ 4560070 w 12192000"/>
              <a:gd name="connsiteY132" fmla="*/ 1785640 h 2237474"/>
              <a:gd name="connsiteX133" fmla="*/ 4536503 w 12192000"/>
              <a:gd name="connsiteY133" fmla="*/ 1785334 h 2237474"/>
              <a:gd name="connsiteX134" fmla="*/ 4513724 w 12192000"/>
              <a:gd name="connsiteY134" fmla="*/ 1791996 h 2237474"/>
              <a:gd name="connsiteX135" fmla="*/ 4459810 w 12192000"/>
              <a:gd name="connsiteY135" fmla="*/ 1797886 h 2237474"/>
              <a:gd name="connsiteX136" fmla="*/ 4379064 w 12192000"/>
              <a:gd name="connsiteY136" fmla="*/ 1817177 h 2237474"/>
              <a:gd name="connsiteX137" fmla="*/ 4319209 w 12192000"/>
              <a:gd name="connsiteY137" fmla="*/ 1834833 h 2237474"/>
              <a:gd name="connsiteX138" fmla="*/ 4290981 w 12192000"/>
              <a:gd name="connsiteY138" fmla="*/ 1839677 h 2237474"/>
              <a:gd name="connsiteX139" fmla="*/ 4285792 w 12192000"/>
              <a:gd name="connsiteY139" fmla="*/ 1836231 h 2237474"/>
              <a:gd name="connsiteX140" fmla="*/ 4238372 w 12192000"/>
              <a:gd name="connsiteY140" fmla="*/ 1851480 h 2237474"/>
              <a:gd name="connsiteX141" fmla="*/ 4232517 w 12192000"/>
              <a:gd name="connsiteY141" fmla="*/ 1852567 h 2237474"/>
              <a:gd name="connsiteX142" fmla="*/ 4191732 w 12192000"/>
              <a:gd name="connsiteY142" fmla="*/ 1857328 h 2237474"/>
              <a:gd name="connsiteX143" fmla="*/ 4065532 w 12192000"/>
              <a:gd name="connsiteY143" fmla="*/ 1855477 h 2237474"/>
              <a:gd name="connsiteX144" fmla="*/ 4028460 w 12192000"/>
              <a:gd name="connsiteY144" fmla="*/ 1855137 h 2237474"/>
              <a:gd name="connsiteX145" fmla="*/ 4002267 w 12192000"/>
              <a:gd name="connsiteY145" fmla="*/ 1852352 h 2237474"/>
              <a:gd name="connsiteX146" fmla="*/ 3931396 w 12192000"/>
              <a:gd name="connsiteY146" fmla="*/ 1858915 h 2237474"/>
              <a:gd name="connsiteX147" fmla="*/ 3812162 w 12192000"/>
              <a:gd name="connsiteY147" fmla="*/ 1875501 h 2237474"/>
              <a:gd name="connsiteX148" fmla="*/ 3729530 w 12192000"/>
              <a:gd name="connsiteY148" fmla="*/ 1864513 h 2237474"/>
              <a:gd name="connsiteX149" fmla="*/ 3680177 w 12192000"/>
              <a:gd name="connsiteY149" fmla="*/ 1881552 h 2237474"/>
              <a:gd name="connsiteX150" fmla="*/ 3567259 w 12192000"/>
              <a:gd name="connsiteY150" fmla="*/ 1893482 h 2237474"/>
              <a:gd name="connsiteX151" fmla="*/ 3405770 w 12192000"/>
              <a:gd name="connsiteY151" fmla="*/ 1904591 h 2237474"/>
              <a:gd name="connsiteX152" fmla="*/ 3280097 w 12192000"/>
              <a:gd name="connsiteY152" fmla="*/ 1919610 h 2237474"/>
              <a:gd name="connsiteX153" fmla="*/ 3123424 w 12192000"/>
              <a:gd name="connsiteY153" fmla="*/ 1952930 h 2237474"/>
              <a:gd name="connsiteX154" fmla="*/ 3009910 w 12192000"/>
              <a:gd name="connsiteY154" fmla="*/ 1957866 h 2237474"/>
              <a:gd name="connsiteX155" fmla="*/ 2995934 w 12192000"/>
              <a:gd name="connsiteY155" fmla="*/ 1967085 h 2237474"/>
              <a:gd name="connsiteX156" fmla="*/ 2980071 w 12192000"/>
              <a:gd name="connsiteY156" fmla="*/ 1972988 h 2237474"/>
              <a:gd name="connsiteX157" fmla="*/ 2978094 w 12192000"/>
              <a:gd name="connsiteY157" fmla="*/ 1972369 h 2237474"/>
              <a:gd name="connsiteX158" fmla="*/ 2942858 w 12192000"/>
              <a:gd name="connsiteY158" fmla="*/ 1981367 h 2237474"/>
              <a:gd name="connsiteX159" fmla="*/ 2875436 w 12192000"/>
              <a:gd name="connsiteY159" fmla="*/ 1996977 h 2237474"/>
              <a:gd name="connsiteX160" fmla="*/ 2874892 w 12192000"/>
              <a:gd name="connsiteY160" fmla="*/ 1996085 h 2237474"/>
              <a:gd name="connsiteX161" fmla="*/ 2864145 w 12192000"/>
              <a:gd name="connsiteY161" fmla="*/ 1994061 h 2237474"/>
              <a:gd name="connsiteX162" fmla="*/ 2843662 w 12192000"/>
              <a:gd name="connsiteY162" fmla="*/ 1992498 h 2237474"/>
              <a:gd name="connsiteX163" fmla="*/ 2796128 w 12192000"/>
              <a:gd name="connsiteY163" fmla="*/ 1976403 h 2237474"/>
              <a:gd name="connsiteX164" fmla="*/ 2756784 w 12192000"/>
              <a:gd name="connsiteY164" fmla="*/ 1985116 h 2237474"/>
              <a:gd name="connsiteX165" fmla="*/ 2748833 w 12192000"/>
              <a:gd name="connsiteY165" fmla="*/ 1986323 h 2237474"/>
              <a:gd name="connsiteX166" fmla="*/ 2748661 w 12192000"/>
              <a:gd name="connsiteY166" fmla="*/ 1986122 h 2237474"/>
              <a:gd name="connsiteX167" fmla="*/ 2740251 w 12192000"/>
              <a:gd name="connsiteY167" fmla="*/ 1986946 h 2237474"/>
              <a:gd name="connsiteX168" fmla="*/ 2718916 w 12192000"/>
              <a:gd name="connsiteY168" fmla="*/ 1990867 h 2237474"/>
              <a:gd name="connsiteX169" fmla="*/ 2713522 w 12192000"/>
              <a:gd name="connsiteY169" fmla="*/ 1990173 h 2237474"/>
              <a:gd name="connsiteX170" fmla="*/ 2680597 w 12192000"/>
              <a:gd name="connsiteY170" fmla="*/ 1984996 h 2237474"/>
              <a:gd name="connsiteX171" fmla="*/ 2578178 w 12192000"/>
              <a:gd name="connsiteY171" fmla="*/ 1990531 h 2237474"/>
              <a:gd name="connsiteX172" fmla="*/ 2476147 w 12192000"/>
              <a:gd name="connsiteY172" fmla="*/ 1998305 h 2237474"/>
              <a:gd name="connsiteX173" fmla="*/ 2373568 w 12192000"/>
              <a:gd name="connsiteY173" fmla="*/ 2003219 h 2237474"/>
              <a:gd name="connsiteX174" fmla="*/ 2321399 w 12192000"/>
              <a:gd name="connsiteY174" fmla="*/ 1989467 h 2237474"/>
              <a:gd name="connsiteX175" fmla="*/ 2315525 w 12192000"/>
              <a:gd name="connsiteY175" fmla="*/ 1989708 h 2237474"/>
              <a:gd name="connsiteX176" fmla="*/ 2300792 w 12192000"/>
              <a:gd name="connsiteY176" fmla="*/ 1994290 h 2237474"/>
              <a:gd name="connsiteX177" fmla="*/ 2295469 w 12192000"/>
              <a:gd name="connsiteY177" fmla="*/ 1996659 h 2237474"/>
              <a:gd name="connsiteX178" fmla="*/ 2287219 w 12192000"/>
              <a:gd name="connsiteY178" fmla="*/ 1998750 h 2237474"/>
              <a:gd name="connsiteX179" fmla="*/ 2286948 w 12192000"/>
              <a:gd name="connsiteY179" fmla="*/ 1998596 h 2237474"/>
              <a:gd name="connsiteX180" fmla="*/ 2243069 w 12192000"/>
              <a:gd name="connsiteY180" fmla="*/ 2015111 h 2237474"/>
              <a:gd name="connsiteX181" fmla="*/ 2186609 w 12192000"/>
              <a:gd name="connsiteY181" fmla="*/ 2008263 h 2237474"/>
              <a:gd name="connsiteX182" fmla="*/ 2164831 w 12192000"/>
              <a:gd name="connsiteY182" fmla="*/ 2010143 h 2237474"/>
              <a:gd name="connsiteX183" fmla="*/ 2152836 w 12192000"/>
              <a:gd name="connsiteY183" fmla="*/ 2010048 h 2237474"/>
              <a:gd name="connsiteX184" fmla="*/ 2117102 w 12192000"/>
              <a:gd name="connsiteY184" fmla="*/ 2023004 h 2237474"/>
              <a:gd name="connsiteX185" fmla="*/ 2111935 w 12192000"/>
              <a:gd name="connsiteY185" fmla="*/ 2023163 h 2237474"/>
              <a:gd name="connsiteX186" fmla="*/ 2089991 w 12192000"/>
              <a:gd name="connsiteY186" fmla="*/ 2034193 h 2237474"/>
              <a:gd name="connsiteX187" fmla="*/ 2058061 w 12192000"/>
              <a:gd name="connsiteY187" fmla="*/ 2047942 h 2237474"/>
              <a:gd name="connsiteX188" fmla="*/ 2055737 w 12192000"/>
              <a:gd name="connsiteY188" fmla="*/ 2047704 h 2237474"/>
              <a:gd name="connsiteX189" fmla="*/ 2042244 w 12192000"/>
              <a:gd name="connsiteY189" fmla="*/ 2055560 h 2237474"/>
              <a:gd name="connsiteX190" fmla="*/ 1976224 w 12192000"/>
              <a:gd name="connsiteY190" fmla="*/ 2074257 h 2237474"/>
              <a:gd name="connsiteX191" fmla="*/ 1877728 w 12192000"/>
              <a:gd name="connsiteY191" fmla="*/ 2101004 h 2237474"/>
              <a:gd name="connsiteX192" fmla="*/ 1759056 w 12192000"/>
              <a:gd name="connsiteY192" fmla="*/ 2125608 h 2237474"/>
              <a:gd name="connsiteX193" fmla="*/ 1637948 w 12192000"/>
              <a:gd name="connsiteY193" fmla="*/ 2172597 h 2237474"/>
              <a:gd name="connsiteX194" fmla="*/ 1434549 w 12192000"/>
              <a:gd name="connsiteY194" fmla="*/ 2234522 h 2237474"/>
              <a:gd name="connsiteX195" fmla="*/ 1398481 w 12192000"/>
              <a:gd name="connsiteY195" fmla="*/ 2237074 h 2237474"/>
              <a:gd name="connsiteX196" fmla="*/ 1398407 w 12192000"/>
              <a:gd name="connsiteY196" fmla="*/ 2237095 h 2237474"/>
              <a:gd name="connsiteX197" fmla="*/ 1370962 w 12192000"/>
              <a:gd name="connsiteY197" fmla="*/ 2237474 h 2237474"/>
              <a:gd name="connsiteX198" fmla="*/ 1356367 w 12192000"/>
              <a:gd name="connsiteY198" fmla="*/ 2235089 h 2237474"/>
              <a:gd name="connsiteX199" fmla="*/ 1324828 w 12192000"/>
              <a:gd name="connsiteY199" fmla="*/ 2231968 h 2237474"/>
              <a:gd name="connsiteX200" fmla="*/ 1297744 w 12192000"/>
              <a:gd name="connsiteY200" fmla="*/ 2235849 h 2237474"/>
              <a:gd name="connsiteX201" fmla="*/ 1286236 w 12192000"/>
              <a:gd name="connsiteY201" fmla="*/ 2233135 h 2237474"/>
              <a:gd name="connsiteX202" fmla="*/ 1283504 w 12192000"/>
              <a:gd name="connsiteY202" fmla="*/ 2233797 h 2237474"/>
              <a:gd name="connsiteX203" fmla="*/ 1279765 w 12192000"/>
              <a:gd name="connsiteY203" fmla="*/ 2229639 h 2237474"/>
              <a:gd name="connsiteX204" fmla="*/ 1195347 w 12192000"/>
              <a:gd name="connsiteY204" fmla="*/ 2212354 h 2237474"/>
              <a:gd name="connsiteX205" fmla="*/ 970251 w 12192000"/>
              <a:gd name="connsiteY205" fmla="*/ 2221029 h 2237474"/>
              <a:gd name="connsiteX206" fmla="*/ 812914 w 12192000"/>
              <a:gd name="connsiteY206" fmla="*/ 2202752 h 2237474"/>
              <a:gd name="connsiteX207" fmla="*/ 800195 w 12192000"/>
              <a:gd name="connsiteY207" fmla="*/ 2209407 h 2237474"/>
              <a:gd name="connsiteX208" fmla="*/ 784978 w 12192000"/>
              <a:gd name="connsiteY208" fmla="*/ 2212360 h 2237474"/>
              <a:gd name="connsiteX209" fmla="*/ 681987 w 12192000"/>
              <a:gd name="connsiteY209" fmla="*/ 2216757 h 2237474"/>
              <a:gd name="connsiteX210" fmla="*/ 669923 w 12192000"/>
              <a:gd name="connsiteY210" fmla="*/ 2211682 h 2237474"/>
              <a:gd name="connsiteX211" fmla="*/ 648680 w 12192000"/>
              <a:gd name="connsiteY211" fmla="*/ 2206229 h 2237474"/>
              <a:gd name="connsiteX212" fmla="*/ 597225 w 12192000"/>
              <a:gd name="connsiteY212" fmla="*/ 2180999 h 2237474"/>
              <a:gd name="connsiteX213" fmla="*/ 558449 w 12192000"/>
              <a:gd name="connsiteY213" fmla="*/ 2182346 h 2237474"/>
              <a:gd name="connsiteX214" fmla="*/ 550517 w 12192000"/>
              <a:gd name="connsiteY214" fmla="*/ 2182060 h 2237474"/>
              <a:gd name="connsiteX215" fmla="*/ 550309 w 12192000"/>
              <a:gd name="connsiteY215" fmla="*/ 2181825 h 2237474"/>
              <a:gd name="connsiteX216" fmla="*/ 541836 w 12192000"/>
              <a:gd name="connsiteY216" fmla="*/ 2181063 h 2237474"/>
              <a:gd name="connsiteX217" fmla="*/ 536057 w 12192000"/>
              <a:gd name="connsiteY217" fmla="*/ 2181537 h 2237474"/>
              <a:gd name="connsiteX218" fmla="*/ 520671 w 12192000"/>
              <a:gd name="connsiteY218" fmla="*/ 2180980 h 2237474"/>
              <a:gd name="connsiteX219" fmla="*/ 515024 w 12192000"/>
              <a:gd name="connsiteY219" fmla="*/ 2179258 h 2237474"/>
              <a:gd name="connsiteX220" fmla="*/ 512278 w 12192000"/>
              <a:gd name="connsiteY220" fmla="*/ 2176369 h 2237474"/>
              <a:gd name="connsiteX221" fmla="*/ 480419 w 12192000"/>
              <a:gd name="connsiteY221" fmla="*/ 2167807 h 2237474"/>
              <a:gd name="connsiteX222" fmla="*/ 413835 w 12192000"/>
              <a:gd name="connsiteY222" fmla="*/ 2156783 h 2237474"/>
              <a:gd name="connsiteX223" fmla="*/ 376513 w 12192000"/>
              <a:gd name="connsiteY223" fmla="*/ 2154014 h 2237474"/>
              <a:gd name="connsiteX224" fmla="*/ 273386 w 12192000"/>
              <a:gd name="connsiteY224" fmla="*/ 2142551 h 2237474"/>
              <a:gd name="connsiteX225" fmla="*/ 169207 w 12192000"/>
              <a:gd name="connsiteY225" fmla="*/ 2128100 h 2237474"/>
              <a:gd name="connsiteX226" fmla="*/ 93149 w 12192000"/>
              <a:gd name="connsiteY226" fmla="*/ 2105324 h 2237474"/>
              <a:gd name="connsiteX227" fmla="*/ 88109 w 12192000"/>
              <a:gd name="connsiteY227" fmla="*/ 2106704 h 2237474"/>
              <a:gd name="connsiteX228" fmla="*/ 80022 w 12192000"/>
              <a:gd name="connsiteY228" fmla="*/ 2107254 h 2237474"/>
              <a:gd name="connsiteX229" fmla="*/ 79717 w 12192000"/>
              <a:gd name="connsiteY229" fmla="*/ 2107046 h 2237474"/>
              <a:gd name="connsiteX230" fmla="*/ 72352 w 12192000"/>
              <a:gd name="connsiteY230" fmla="*/ 2107991 h 2237474"/>
              <a:gd name="connsiteX231" fmla="*/ 37645 w 12192000"/>
              <a:gd name="connsiteY231" fmla="*/ 2115401 h 2237474"/>
              <a:gd name="connsiteX232" fmla="*/ 4572 w 12192000"/>
              <a:gd name="connsiteY232" fmla="*/ 2111091 h 2237474"/>
              <a:gd name="connsiteX233" fmla="*/ 0 w 12192000"/>
              <a:gd name="connsiteY233" fmla="*/ 2110468 h 2237474"/>
              <a:gd name="connsiteX234" fmla="*/ 0 w 12192000"/>
              <a:gd name="connsiteY23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16595 w 12192000"/>
              <a:gd name="connsiteY100" fmla="*/ 1667475 h 2237474"/>
              <a:gd name="connsiteX101" fmla="*/ 6508541 w 12192000"/>
              <a:gd name="connsiteY101" fmla="*/ 1668757 h 2237474"/>
              <a:gd name="connsiteX102" fmla="*/ 6471012 w 12192000"/>
              <a:gd name="connsiteY102" fmla="*/ 1678604 h 2237474"/>
              <a:gd name="connsiteX103" fmla="*/ 6415265 w 12192000"/>
              <a:gd name="connsiteY103" fmla="*/ 1665317 h 2237474"/>
              <a:gd name="connsiteX104" fmla="*/ 6364035 w 12192000"/>
              <a:gd name="connsiteY104" fmla="*/ 1667683 h 2237474"/>
              <a:gd name="connsiteX105" fmla="*/ 6280959 w 12192000"/>
              <a:gd name="connsiteY105" fmla="*/ 1689329 h 2237474"/>
              <a:gd name="connsiteX106" fmla="*/ 6243319 w 12192000"/>
              <a:gd name="connsiteY106" fmla="*/ 1695560 h 2237474"/>
              <a:gd name="connsiteX107" fmla="*/ 6098321 w 12192000"/>
              <a:gd name="connsiteY107" fmla="*/ 1721646 h 2237474"/>
              <a:gd name="connsiteX108" fmla="*/ 5880652 w 12192000"/>
              <a:gd name="connsiteY108" fmla="*/ 1779643 h 2237474"/>
              <a:gd name="connsiteX109" fmla="*/ 5785959 w 12192000"/>
              <a:gd name="connsiteY109" fmla="*/ 1775307 h 2237474"/>
              <a:gd name="connsiteX110" fmla="*/ 5643534 w 12192000"/>
              <a:gd name="connsiteY110" fmla="*/ 1802919 h 2237474"/>
              <a:gd name="connsiteX111" fmla="*/ 5518799 w 12192000"/>
              <a:gd name="connsiteY111" fmla="*/ 1818312 h 2237474"/>
              <a:gd name="connsiteX112" fmla="*/ 5505014 w 12192000"/>
              <a:gd name="connsiteY112" fmla="*/ 1819259 h 2237474"/>
              <a:gd name="connsiteX113" fmla="*/ 5453307 w 12192000"/>
              <a:gd name="connsiteY113" fmla="*/ 1815450 h 2237474"/>
              <a:gd name="connsiteX114" fmla="*/ 5364192 w 12192000"/>
              <a:gd name="connsiteY114" fmla="*/ 1826074 h 2237474"/>
              <a:gd name="connsiteX115" fmla="*/ 5350380 w 12192000"/>
              <a:gd name="connsiteY115" fmla="*/ 1830891 h 2237474"/>
              <a:gd name="connsiteX116" fmla="*/ 5259633 w 12192000"/>
              <a:gd name="connsiteY116" fmla="*/ 1837160 h 2237474"/>
              <a:gd name="connsiteX117" fmla="*/ 5197513 w 12192000"/>
              <a:gd name="connsiteY117" fmla="*/ 1844718 h 2237474"/>
              <a:gd name="connsiteX118" fmla="*/ 5184170 w 12192000"/>
              <a:gd name="connsiteY118" fmla="*/ 1849402 h 2237474"/>
              <a:gd name="connsiteX119" fmla="*/ 5168852 w 12192000"/>
              <a:gd name="connsiteY119" fmla="*/ 1844846 h 2237474"/>
              <a:gd name="connsiteX120" fmla="*/ 5164370 w 12192000"/>
              <a:gd name="connsiteY120" fmla="*/ 1840597 h 2237474"/>
              <a:gd name="connsiteX121" fmla="*/ 5114927 w 12192000"/>
              <a:gd name="connsiteY121" fmla="*/ 1847827 h 2237474"/>
              <a:gd name="connsiteX122" fmla="*/ 5108970 w 12192000"/>
              <a:gd name="connsiteY122" fmla="*/ 1847935 h 2237474"/>
              <a:gd name="connsiteX123" fmla="*/ 5067961 w 12192000"/>
              <a:gd name="connsiteY123" fmla="*/ 1845917 h 2237474"/>
              <a:gd name="connsiteX124" fmla="*/ 5007075 w 12192000"/>
              <a:gd name="connsiteY124" fmla="*/ 1838626 h 2237474"/>
              <a:gd name="connsiteX125" fmla="*/ 4944087 w 12192000"/>
              <a:gd name="connsiteY125" fmla="*/ 1823332 h 2237474"/>
              <a:gd name="connsiteX126" fmla="*/ 4907662 w 12192000"/>
              <a:gd name="connsiteY126" fmla="*/ 1816900 h 2237474"/>
              <a:gd name="connsiteX127" fmla="*/ 4882386 w 12192000"/>
              <a:gd name="connsiteY127" fmla="*/ 1809844 h 2237474"/>
              <a:gd name="connsiteX128" fmla="*/ 4811440 w 12192000"/>
              <a:gd name="connsiteY128" fmla="*/ 1804655 h 2237474"/>
              <a:gd name="connsiteX129" fmla="*/ 4691075 w 12192000"/>
              <a:gd name="connsiteY129" fmla="*/ 1801389 h 2237474"/>
              <a:gd name="connsiteX130" fmla="*/ 4611738 w 12192000"/>
              <a:gd name="connsiteY130" fmla="*/ 1776964 h 2237474"/>
              <a:gd name="connsiteX131" fmla="*/ 4560070 w 12192000"/>
              <a:gd name="connsiteY131" fmla="*/ 1785640 h 2237474"/>
              <a:gd name="connsiteX132" fmla="*/ 4536503 w 12192000"/>
              <a:gd name="connsiteY132" fmla="*/ 1785334 h 2237474"/>
              <a:gd name="connsiteX133" fmla="*/ 4513724 w 12192000"/>
              <a:gd name="connsiteY133" fmla="*/ 1791996 h 2237474"/>
              <a:gd name="connsiteX134" fmla="*/ 4459810 w 12192000"/>
              <a:gd name="connsiteY134" fmla="*/ 1797886 h 2237474"/>
              <a:gd name="connsiteX135" fmla="*/ 4379064 w 12192000"/>
              <a:gd name="connsiteY135" fmla="*/ 1817177 h 2237474"/>
              <a:gd name="connsiteX136" fmla="*/ 4319209 w 12192000"/>
              <a:gd name="connsiteY136" fmla="*/ 1834833 h 2237474"/>
              <a:gd name="connsiteX137" fmla="*/ 4290981 w 12192000"/>
              <a:gd name="connsiteY137" fmla="*/ 1839677 h 2237474"/>
              <a:gd name="connsiteX138" fmla="*/ 4285792 w 12192000"/>
              <a:gd name="connsiteY138" fmla="*/ 1836231 h 2237474"/>
              <a:gd name="connsiteX139" fmla="*/ 4238372 w 12192000"/>
              <a:gd name="connsiteY139" fmla="*/ 1851480 h 2237474"/>
              <a:gd name="connsiteX140" fmla="*/ 4232517 w 12192000"/>
              <a:gd name="connsiteY140" fmla="*/ 1852567 h 2237474"/>
              <a:gd name="connsiteX141" fmla="*/ 4191732 w 12192000"/>
              <a:gd name="connsiteY141" fmla="*/ 1857328 h 2237474"/>
              <a:gd name="connsiteX142" fmla="*/ 4065532 w 12192000"/>
              <a:gd name="connsiteY142" fmla="*/ 1855477 h 2237474"/>
              <a:gd name="connsiteX143" fmla="*/ 4028460 w 12192000"/>
              <a:gd name="connsiteY143" fmla="*/ 1855137 h 2237474"/>
              <a:gd name="connsiteX144" fmla="*/ 4002267 w 12192000"/>
              <a:gd name="connsiteY144" fmla="*/ 1852352 h 2237474"/>
              <a:gd name="connsiteX145" fmla="*/ 3931396 w 12192000"/>
              <a:gd name="connsiteY145" fmla="*/ 1858915 h 2237474"/>
              <a:gd name="connsiteX146" fmla="*/ 3812162 w 12192000"/>
              <a:gd name="connsiteY146" fmla="*/ 1875501 h 2237474"/>
              <a:gd name="connsiteX147" fmla="*/ 3729530 w 12192000"/>
              <a:gd name="connsiteY147" fmla="*/ 1864513 h 2237474"/>
              <a:gd name="connsiteX148" fmla="*/ 3680177 w 12192000"/>
              <a:gd name="connsiteY148" fmla="*/ 1881552 h 2237474"/>
              <a:gd name="connsiteX149" fmla="*/ 3567259 w 12192000"/>
              <a:gd name="connsiteY149" fmla="*/ 1893482 h 2237474"/>
              <a:gd name="connsiteX150" fmla="*/ 3405770 w 12192000"/>
              <a:gd name="connsiteY150" fmla="*/ 1904591 h 2237474"/>
              <a:gd name="connsiteX151" fmla="*/ 3280097 w 12192000"/>
              <a:gd name="connsiteY151" fmla="*/ 1919610 h 2237474"/>
              <a:gd name="connsiteX152" fmla="*/ 3123424 w 12192000"/>
              <a:gd name="connsiteY152" fmla="*/ 1952930 h 2237474"/>
              <a:gd name="connsiteX153" fmla="*/ 3009910 w 12192000"/>
              <a:gd name="connsiteY153" fmla="*/ 1957866 h 2237474"/>
              <a:gd name="connsiteX154" fmla="*/ 2995934 w 12192000"/>
              <a:gd name="connsiteY154" fmla="*/ 1967085 h 2237474"/>
              <a:gd name="connsiteX155" fmla="*/ 2980071 w 12192000"/>
              <a:gd name="connsiteY155" fmla="*/ 1972988 h 2237474"/>
              <a:gd name="connsiteX156" fmla="*/ 2978094 w 12192000"/>
              <a:gd name="connsiteY156" fmla="*/ 1972369 h 2237474"/>
              <a:gd name="connsiteX157" fmla="*/ 2942858 w 12192000"/>
              <a:gd name="connsiteY157" fmla="*/ 1981367 h 2237474"/>
              <a:gd name="connsiteX158" fmla="*/ 2875436 w 12192000"/>
              <a:gd name="connsiteY158" fmla="*/ 1996977 h 2237474"/>
              <a:gd name="connsiteX159" fmla="*/ 2874892 w 12192000"/>
              <a:gd name="connsiteY159" fmla="*/ 1996085 h 2237474"/>
              <a:gd name="connsiteX160" fmla="*/ 2864145 w 12192000"/>
              <a:gd name="connsiteY160" fmla="*/ 1994061 h 2237474"/>
              <a:gd name="connsiteX161" fmla="*/ 2843662 w 12192000"/>
              <a:gd name="connsiteY161" fmla="*/ 1992498 h 2237474"/>
              <a:gd name="connsiteX162" fmla="*/ 2796128 w 12192000"/>
              <a:gd name="connsiteY162" fmla="*/ 1976403 h 2237474"/>
              <a:gd name="connsiteX163" fmla="*/ 2756784 w 12192000"/>
              <a:gd name="connsiteY163" fmla="*/ 1985116 h 2237474"/>
              <a:gd name="connsiteX164" fmla="*/ 2748833 w 12192000"/>
              <a:gd name="connsiteY164" fmla="*/ 1986323 h 2237474"/>
              <a:gd name="connsiteX165" fmla="*/ 2748661 w 12192000"/>
              <a:gd name="connsiteY165" fmla="*/ 1986122 h 2237474"/>
              <a:gd name="connsiteX166" fmla="*/ 2740251 w 12192000"/>
              <a:gd name="connsiteY166" fmla="*/ 1986946 h 2237474"/>
              <a:gd name="connsiteX167" fmla="*/ 2718916 w 12192000"/>
              <a:gd name="connsiteY167" fmla="*/ 1990867 h 2237474"/>
              <a:gd name="connsiteX168" fmla="*/ 2713522 w 12192000"/>
              <a:gd name="connsiteY168" fmla="*/ 1990173 h 2237474"/>
              <a:gd name="connsiteX169" fmla="*/ 2680597 w 12192000"/>
              <a:gd name="connsiteY169" fmla="*/ 1984996 h 2237474"/>
              <a:gd name="connsiteX170" fmla="*/ 2578178 w 12192000"/>
              <a:gd name="connsiteY170" fmla="*/ 1990531 h 2237474"/>
              <a:gd name="connsiteX171" fmla="*/ 2476147 w 12192000"/>
              <a:gd name="connsiteY171" fmla="*/ 1998305 h 2237474"/>
              <a:gd name="connsiteX172" fmla="*/ 2373568 w 12192000"/>
              <a:gd name="connsiteY172" fmla="*/ 2003219 h 2237474"/>
              <a:gd name="connsiteX173" fmla="*/ 2321399 w 12192000"/>
              <a:gd name="connsiteY173" fmla="*/ 1989467 h 2237474"/>
              <a:gd name="connsiteX174" fmla="*/ 2315525 w 12192000"/>
              <a:gd name="connsiteY174" fmla="*/ 1989708 h 2237474"/>
              <a:gd name="connsiteX175" fmla="*/ 2300792 w 12192000"/>
              <a:gd name="connsiteY175" fmla="*/ 1994290 h 2237474"/>
              <a:gd name="connsiteX176" fmla="*/ 2295469 w 12192000"/>
              <a:gd name="connsiteY176" fmla="*/ 1996659 h 2237474"/>
              <a:gd name="connsiteX177" fmla="*/ 2287219 w 12192000"/>
              <a:gd name="connsiteY177" fmla="*/ 1998750 h 2237474"/>
              <a:gd name="connsiteX178" fmla="*/ 2286948 w 12192000"/>
              <a:gd name="connsiteY178" fmla="*/ 1998596 h 2237474"/>
              <a:gd name="connsiteX179" fmla="*/ 2243069 w 12192000"/>
              <a:gd name="connsiteY179" fmla="*/ 2015111 h 2237474"/>
              <a:gd name="connsiteX180" fmla="*/ 2186609 w 12192000"/>
              <a:gd name="connsiteY180" fmla="*/ 2008263 h 2237474"/>
              <a:gd name="connsiteX181" fmla="*/ 2164831 w 12192000"/>
              <a:gd name="connsiteY181" fmla="*/ 2010143 h 2237474"/>
              <a:gd name="connsiteX182" fmla="*/ 2152836 w 12192000"/>
              <a:gd name="connsiteY182" fmla="*/ 2010048 h 2237474"/>
              <a:gd name="connsiteX183" fmla="*/ 2117102 w 12192000"/>
              <a:gd name="connsiteY183" fmla="*/ 2023004 h 2237474"/>
              <a:gd name="connsiteX184" fmla="*/ 2111935 w 12192000"/>
              <a:gd name="connsiteY184" fmla="*/ 2023163 h 2237474"/>
              <a:gd name="connsiteX185" fmla="*/ 2089991 w 12192000"/>
              <a:gd name="connsiteY185" fmla="*/ 2034193 h 2237474"/>
              <a:gd name="connsiteX186" fmla="*/ 2058061 w 12192000"/>
              <a:gd name="connsiteY186" fmla="*/ 2047942 h 2237474"/>
              <a:gd name="connsiteX187" fmla="*/ 2055737 w 12192000"/>
              <a:gd name="connsiteY187" fmla="*/ 2047704 h 2237474"/>
              <a:gd name="connsiteX188" fmla="*/ 2042244 w 12192000"/>
              <a:gd name="connsiteY188" fmla="*/ 2055560 h 2237474"/>
              <a:gd name="connsiteX189" fmla="*/ 1976224 w 12192000"/>
              <a:gd name="connsiteY189" fmla="*/ 2074257 h 2237474"/>
              <a:gd name="connsiteX190" fmla="*/ 1877728 w 12192000"/>
              <a:gd name="connsiteY190" fmla="*/ 2101004 h 2237474"/>
              <a:gd name="connsiteX191" fmla="*/ 1759056 w 12192000"/>
              <a:gd name="connsiteY191" fmla="*/ 2125608 h 2237474"/>
              <a:gd name="connsiteX192" fmla="*/ 1637948 w 12192000"/>
              <a:gd name="connsiteY192" fmla="*/ 2172597 h 2237474"/>
              <a:gd name="connsiteX193" fmla="*/ 1434549 w 12192000"/>
              <a:gd name="connsiteY193" fmla="*/ 2234522 h 2237474"/>
              <a:gd name="connsiteX194" fmla="*/ 1398481 w 12192000"/>
              <a:gd name="connsiteY194" fmla="*/ 2237074 h 2237474"/>
              <a:gd name="connsiteX195" fmla="*/ 1398407 w 12192000"/>
              <a:gd name="connsiteY195" fmla="*/ 2237095 h 2237474"/>
              <a:gd name="connsiteX196" fmla="*/ 1370962 w 12192000"/>
              <a:gd name="connsiteY196" fmla="*/ 2237474 h 2237474"/>
              <a:gd name="connsiteX197" fmla="*/ 1356367 w 12192000"/>
              <a:gd name="connsiteY197" fmla="*/ 2235089 h 2237474"/>
              <a:gd name="connsiteX198" fmla="*/ 1324828 w 12192000"/>
              <a:gd name="connsiteY198" fmla="*/ 2231968 h 2237474"/>
              <a:gd name="connsiteX199" fmla="*/ 1297744 w 12192000"/>
              <a:gd name="connsiteY199" fmla="*/ 2235849 h 2237474"/>
              <a:gd name="connsiteX200" fmla="*/ 1286236 w 12192000"/>
              <a:gd name="connsiteY200" fmla="*/ 2233135 h 2237474"/>
              <a:gd name="connsiteX201" fmla="*/ 1283504 w 12192000"/>
              <a:gd name="connsiteY201" fmla="*/ 2233797 h 2237474"/>
              <a:gd name="connsiteX202" fmla="*/ 1279765 w 12192000"/>
              <a:gd name="connsiteY202" fmla="*/ 2229639 h 2237474"/>
              <a:gd name="connsiteX203" fmla="*/ 1195347 w 12192000"/>
              <a:gd name="connsiteY203" fmla="*/ 2212354 h 2237474"/>
              <a:gd name="connsiteX204" fmla="*/ 970251 w 12192000"/>
              <a:gd name="connsiteY204" fmla="*/ 2221029 h 2237474"/>
              <a:gd name="connsiteX205" fmla="*/ 812914 w 12192000"/>
              <a:gd name="connsiteY205" fmla="*/ 2202752 h 2237474"/>
              <a:gd name="connsiteX206" fmla="*/ 800195 w 12192000"/>
              <a:gd name="connsiteY206" fmla="*/ 2209407 h 2237474"/>
              <a:gd name="connsiteX207" fmla="*/ 784978 w 12192000"/>
              <a:gd name="connsiteY207" fmla="*/ 2212360 h 2237474"/>
              <a:gd name="connsiteX208" fmla="*/ 681987 w 12192000"/>
              <a:gd name="connsiteY208" fmla="*/ 2216757 h 2237474"/>
              <a:gd name="connsiteX209" fmla="*/ 669923 w 12192000"/>
              <a:gd name="connsiteY209" fmla="*/ 2211682 h 2237474"/>
              <a:gd name="connsiteX210" fmla="*/ 648680 w 12192000"/>
              <a:gd name="connsiteY210" fmla="*/ 2206229 h 2237474"/>
              <a:gd name="connsiteX211" fmla="*/ 597225 w 12192000"/>
              <a:gd name="connsiteY211" fmla="*/ 2180999 h 2237474"/>
              <a:gd name="connsiteX212" fmla="*/ 558449 w 12192000"/>
              <a:gd name="connsiteY212" fmla="*/ 2182346 h 2237474"/>
              <a:gd name="connsiteX213" fmla="*/ 550517 w 12192000"/>
              <a:gd name="connsiteY213" fmla="*/ 2182060 h 2237474"/>
              <a:gd name="connsiteX214" fmla="*/ 550309 w 12192000"/>
              <a:gd name="connsiteY214" fmla="*/ 2181825 h 2237474"/>
              <a:gd name="connsiteX215" fmla="*/ 541836 w 12192000"/>
              <a:gd name="connsiteY215" fmla="*/ 2181063 h 2237474"/>
              <a:gd name="connsiteX216" fmla="*/ 536057 w 12192000"/>
              <a:gd name="connsiteY216" fmla="*/ 2181537 h 2237474"/>
              <a:gd name="connsiteX217" fmla="*/ 520671 w 12192000"/>
              <a:gd name="connsiteY217" fmla="*/ 2180980 h 2237474"/>
              <a:gd name="connsiteX218" fmla="*/ 515024 w 12192000"/>
              <a:gd name="connsiteY218" fmla="*/ 2179258 h 2237474"/>
              <a:gd name="connsiteX219" fmla="*/ 512278 w 12192000"/>
              <a:gd name="connsiteY219" fmla="*/ 2176369 h 2237474"/>
              <a:gd name="connsiteX220" fmla="*/ 480419 w 12192000"/>
              <a:gd name="connsiteY220" fmla="*/ 2167807 h 2237474"/>
              <a:gd name="connsiteX221" fmla="*/ 413835 w 12192000"/>
              <a:gd name="connsiteY221" fmla="*/ 2156783 h 2237474"/>
              <a:gd name="connsiteX222" fmla="*/ 376513 w 12192000"/>
              <a:gd name="connsiteY222" fmla="*/ 2154014 h 2237474"/>
              <a:gd name="connsiteX223" fmla="*/ 273386 w 12192000"/>
              <a:gd name="connsiteY223" fmla="*/ 2142551 h 2237474"/>
              <a:gd name="connsiteX224" fmla="*/ 169207 w 12192000"/>
              <a:gd name="connsiteY224" fmla="*/ 2128100 h 2237474"/>
              <a:gd name="connsiteX225" fmla="*/ 93149 w 12192000"/>
              <a:gd name="connsiteY225" fmla="*/ 2105324 h 2237474"/>
              <a:gd name="connsiteX226" fmla="*/ 88109 w 12192000"/>
              <a:gd name="connsiteY226" fmla="*/ 2106704 h 2237474"/>
              <a:gd name="connsiteX227" fmla="*/ 80022 w 12192000"/>
              <a:gd name="connsiteY227" fmla="*/ 2107254 h 2237474"/>
              <a:gd name="connsiteX228" fmla="*/ 79717 w 12192000"/>
              <a:gd name="connsiteY228" fmla="*/ 2107046 h 2237474"/>
              <a:gd name="connsiteX229" fmla="*/ 72352 w 12192000"/>
              <a:gd name="connsiteY229" fmla="*/ 2107991 h 2237474"/>
              <a:gd name="connsiteX230" fmla="*/ 37645 w 12192000"/>
              <a:gd name="connsiteY230" fmla="*/ 2115401 h 2237474"/>
              <a:gd name="connsiteX231" fmla="*/ 4572 w 12192000"/>
              <a:gd name="connsiteY231" fmla="*/ 2111091 h 2237474"/>
              <a:gd name="connsiteX232" fmla="*/ 0 w 12192000"/>
              <a:gd name="connsiteY232" fmla="*/ 2110468 h 2237474"/>
              <a:gd name="connsiteX233" fmla="*/ 0 w 12192000"/>
              <a:gd name="connsiteY23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16595 w 12192000"/>
              <a:gd name="connsiteY99" fmla="*/ 1667475 h 2237474"/>
              <a:gd name="connsiteX100" fmla="*/ 6508541 w 12192000"/>
              <a:gd name="connsiteY100" fmla="*/ 1668757 h 2237474"/>
              <a:gd name="connsiteX101" fmla="*/ 6471012 w 12192000"/>
              <a:gd name="connsiteY101" fmla="*/ 1678604 h 2237474"/>
              <a:gd name="connsiteX102" fmla="*/ 6415265 w 12192000"/>
              <a:gd name="connsiteY102" fmla="*/ 1665317 h 2237474"/>
              <a:gd name="connsiteX103" fmla="*/ 6364035 w 12192000"/>
              <a:gd name="connsiteY103" fmla="*/ 1667683 h 2237474"/>
              <a:gd name="connsiteX104" fmla="*/ 6280959 w 12192000"/>
              <a:gd name="connsiteY104" fmla="*/ 1689329 h 2237474"/>
              <a:gd name="connsiteX105" fmla="*/ 6243319 w 12192000"/>
              <a:gd name="connsiteY105" fmla="*/ 1695560 h 2237474"/>
              <a:gd name="connsiteX106" fmla="*/ 6098321 w 12192000"/>
              <a:gd name="connsiteY106" fmla="*/ 1721646 h 2237474"/>
              <a:gd name="connsiteX107" fmla="*/ 5880652 w 12192000"/>
              <a:gd name="connsiteY107" fmla="*/ 1779643 h 2237474"/>
              <a:gd name="connsiteX108" fmla="*/ 5785959 w 12192000"/>
              <a:gd name="connsiteY108" fmla="*/ 1775307 h 2237474"/>
              <a:gd name="connsiteX109" fmla="*/ 5643534 w 12192000"/>
              <a:gd name="connsiteY109" fmla="*/ 1802919 h 2237474"/>
              <a:gd name="connsiteX110" fmla="*/ 5518799 w 12192000"/>
              <a:gd name="connsiteY110" fmla="*/ 1818312 h 2237474"/>
              <a:gd name="connsiteX111" fmla="*/ 5505014 w 12192000"/>
              <a:gd name="connsiteY111" fmla="*/ 1819259 h 2237474"/>
              <a:gd name="connsiteX112" fmla="*/ 5453307 w 12192000"/>
              <a:gd name="connsiteY112" fmla="*/ 1815450 h 2237474"/>
              <a:gd name="connsiteX113" fmla="*/ 5364192 w 12192000"/>
              <a:gd name="connsiteY113" fmla="*/ 1826074 h 2237474"/>
              <a:gd name="connsiteX114" fmla="*/ 5350380 w 12192000"/>
              <a:gd name="connsiteY114" fmla="*/ 1830891 h 2237474"/>
              <a:gd name="connsiteX115" fmla="*/ 5259633 w 12192000"/>
              <a:gd name="connsiteY115" fmla="*/ 1837160 h 2237474"/>
              <a:gd name="connsiteX116" fmla="*/ 5197513 w 12192000"/>
              <a:gd name="connsiteY116" fmla="*/ 1844718 h 2237474"/>
              <a:gd name="connsiteX117" fmla="*/ 5184170 w 12192000"/>
              <a:gd name="connsiteY117" fmla="*/ 1849402 h 2237474"/>
              <a:gd name="connsiteX118" fmla="*/ 5168852 w 12192000"/>
              <a:gd name="connsiteY118" fmla="*/ 1844846 h 2237474"/>
              <a:gd name="connsiteX119" fmla="*/ 5164370 w 12192000"/>
              <a:gd name="connsiteY119" fmla="*/ 1840597 h 2237474"/>
              <a:gd name="connsiteX120" fmla="*/ 5114927 w 12192000"/>
              <a:gd name="connsiteY120" fmla="*/ 1847827 h 2237474"/>
              <a:gd name="connsiteX121" fmla="*/ 5108970 w 12192000"/>
              <a:gd name="connsiteY121" fmla="*/ 1847935 h 2237474"/>
              <a:gd name="connsiteX122" fmla="*/ 5067961 w 12192000"/>
              <a:gd name="connsiteY122" fmla="*/ 1845917 h 2237474"/>
              <a:gd name="connsiteX123" fmla="*/ 5007075 w 12192000"/>
              <a:gd name="connsiteY123" fmla="*/ 1838626 h 2237474"/>
              <a:gd name="connsiteX124" fmla="*/ 4944087 w 12192000"/>
              <a:gd name="connsiteY124" fmla="*/ 1823332 h 2237474"/>
              <a:gd name="connsiteX125" fmla="*/ 4907662 w 12192000"/>
              <a:gd name="connsiteY125" fmla="*/ 1816900 h 2237474"/>
              <a:gd name="connsiteX126" fmla="*/ 4882386 w 12192000"/>
              <a:gd name="connsiteY126" fmla="*/ 1809844 h 2237474"/>
              <a:gd name="connsiteX127" fmla="*/ 4811440 w 12192000"/>
              <a:gd name="connsiteY127" fmla="*/ 1804655 h 2237474"/>
              <a:gd name="connsiteX128" fmla="*/ 4691075 w 12192000"/>
              <a:gd name="connsiteY128" fmla="*/ 1801389 h 2237474"/>
              <a:gd name="connsiteX129" fmla="*/ 4611738 w 12192000"/>
              <a:gd name="connsiteY129" fmla="*/ 1776964 h 2237474"/>
              <a:gd name="connsiteX130" fmla="*/ 4560070 w 12192000"/>
              <a:gd name="connsiteY130" fmla="*/ 1785640 h 2237474"/>
              <a:gd name="connsiteX131" fmla="*/ 4536503 w 12192000"/>
              <a:gd name="connsiteY131" fmla="*/ 1785334 h 2237474"/>
              <a:gd name="connsiteX132" fmla="*/ 4513724 w 12192000"/>
              <a:gd name="connsiteY132" fmla="*/ 1791996 h 2237474"/>
              <a:gd name="connsiteX133" fmla="*/ 4459810 w 12192000"/>
              <a:gd name="connsiteY133" fmla="*/ 1797886 h 2237474"/>
              <a:gd name="connsiteX134" fmla="*/ 4379064 w 12192000"/>
              <a:gd name="connsiteY134" fmla="*/ 1817177 h 2237474"/>
              <a:gd name="connsiteX135" fmla="*/ 4319209 w 12192000"/>
              <a:gd name="connsiteY135" fmla="*/ 1834833 h 2237474"/>
              <a:gd name="connsiteX136" fmla="*/ 4290981 w 12192000"/>
              <a:gd name="connsiteY136" fmla="*/ 1839677 h 2237474"/>
              <a:gd name="connsiteX137" fmla="*/ 4285792 w 12192000"/>
              <a:gd name="connsiteY137" fmla="*/ 1836231 h 2237474"/>
              <a:gd name="connsiteX138" fmla="*/ 4238372 w 12192000"/>
              <a:gd name="connsiteY138" fmla="*/ 1851480 h 2237474"/>
              <a:gd name="connsiteX139" fmla="*/ 4232517 w 12192000"/>
              <a:gd name="connsiteY139" fmla="*/ 1852567 h 2237474"/>
              <a:gd name="connsiteX140" fmla="*/ 4191732 w 12192000"/>
              <a:gd name="connsiteY140" fmla="*/ 1857328 h 2237474"/>
              <a:gd name="connsiteX141" fmla="*/ 4065532 w 12192000"/>
              <a:gd name="connsiteY141" fmla="*/ 1855477 h 2237474"/>
              <a:gd name="connsiteX142" fmla="*/ 4028460 w 12192000"/>
              <a:gd name="connsiteY142" fmla="*/ 1855137 h 2237474"/>
              <a:gd name="connsiteX143" fmla="*/ 4002267 w 12192000"/>
              <a:gd name="connsiteY143" fmla="*/ 1852352 h 2237474"/>
              <a:gd name="connsiteX144" fmla="*/ 3931396 w 12192000"/>
              <a:gd name="connsiteY144" fmla="*/ 1858915 h 2237474"/>
              <a:gd name="connsiteX145" fmla="*/ 3812162 w 12192000"/>
              <a:gd name="connsiteY145" fmla="*/ 1875501 h 2237474"/>
              <a:gd name="connsiteX146" fmla="*/ 3729530 w 12192000"/>
              <a:gd name="connsiteY146" fmla="*/ 1864513 h 2237474"/>
              <a:gd name="connsiteX147" fmla="*/ 3680177 w 12192000"/>
              <a:gd name="connsiteY147" fmla="*/ 1881552 h 2237474"/>
              <a:gd name="connsiteX148" fmla="*/ 3567259 w 12192000"/>
              <a:gd name="connsiteY148" fmla="*/ 1893482 h 2237474"/>
              <a:gd name="connsiteX149" fmla="*/ 3405770 w 12192000"/>
              <a:gd name="connsiteY149" fmla="*/ 1904591 h 2237474"/>
              <a:gd name="connsiteX150" fmla="*/ 3280097 w 12192000"/>
              <a:gd name="connsiteY150" fmla="*/ 1919610 h 2237474"/>
              <a:gd name="connsiteX151" fmla="*/ 3123424 w 12192000"/>
              <a:gd name="connsiteY151" fmla="*/ 1952930 h 2237474"/>
              <a:gd name="connsiteX152" fmla="*/ 3009910 w 12192000"/>
              <a:gd name="connsiteY152" fmla="*/ 1957866 h 2237474"/>
              <a:gd name="connsiteX153" fmla="*/ 2995934 w 12192000"/>
              <a:gd name="connsiteY153" fmla="*/ 1967085 h 2237474"/>
              <a:gd name="connsiteX154" fmla="*/ 2980071 w 12192000"/>
              <a:gd name="connsiteY154" fmla="*/ 1972988 h 2237474"/>
              <a:gd name="connsiteX155" fmla="*/ 2978094 w 12192000"/>
              <a:gd name="connsiteY155" fmla="*/ 1972369 h 2237474"/>
              <a:gd name="connsiteX156" fmla="*/ 2942858 w 12192000"/>
              <a:gd name="connsiteY156" fmla="*/ 1981367 h 2237474"/>
              <a:gd name="connsiteX157" fmla="*/ 2875436 w 12192000"/>
              <a:gd name="connsiteY157" fmla="*/ 1996977 h 2237474"/>
              <a:gd name="connsiteX158" fmla="*/ 2874892 w 12192000"/>
              <a:gd name="connsiteY158" fmla="*/ 1996085 h 2237474"/>
              <a:gd name="connsiteX159" fmla="*/ 2864145 w 12192000"/>
              <a:gd name="connsiteY159" fmla="*/ 1994061 h 2237474"/>
              <a:gd name="connsiteX160" fmla="*/ 2843662 w 12192000"/>
              <a:gd name="connsiteY160" fmla="*/ 1992498 h 2237474"/>
              <a:gd name="connsiteX161" fmla="*/ 2796128 w 12192000"/>
              <a:gd name="connsiteY161" fmla="*/ 1976403 h 2237474"/>
              <a:gd name="connsiteX162" fmla="*/ 2756784 w 12192000"/>
              <a:gd name="connsiteY162" fmla="*/ 1985116 h 2237474"/>
              <a:gd name="connsiteX163" fmla="*/ 2748833 w 12192000"/>
              <a:gd name="connsiteY163" fmla="*/ 1986323 h 2237474"/>
              <a:gd name="connsiteX164" fmla="*/ 2748661 w 12192000"/>
              <a:gd name="connsiteY164" fmla="*/ 1986122 h 2237474"/>
              <a:gd name="connsiteX165" fmla="*/ 2740251 w 12192000"/>
              <a:gd name="connsiteY165" fmla="*/ 1986946 h 2237474"/>
              <a:gd name="connsiteX166" fmla="*/ 2718916 w 12192000"/>
              <a:gd name="connsiteY166" fmla="*/ 1990867 h 2237474"/>
              <a:gd name="connsiteX167" fmla="*/ 2713522 w 12192000"/>
              <a:gd name="connsiteY167" fmla="*/ 1990173 h 2237474"/>
              <a:gd name="connsiteX168" fmla="*/ 2680597 w 12192000"/>
              <a:gd name="connsiteY168" fmla="*/ 1984996 h 2237474"/>
              <a:gd name="connsiteX169" fmla="*/ 2578178 w 12192000"/>
              <a:gd name="connsiteY169" fmla="*/ 1990531 h 2237474"/>
              <a:gd name="connsiteX170" fmla="*/ 2476147 w 12192000"/>
              <a:gd name="connsiteY170" fmla="*/ 1998305 h 2237474"/>
              <a:gd name="connsiteX171" fmla="*/ 2373568 w 12192000"/>
              <a:gd name="connsiteY171" fmla="*/ 2003219 h 2237474"/>
              <a:gd name="connsiteX172" fmla="*/ 2321399 w 12192000"/>
              <a:gd name="connsiteY172" fmla="*/ 1989467 h 2237474"/>
              <a:gd name="connsiteX173" fmla="*/ 2315525 w 12192000"/>
              <a:gd name="connsiteY173" fmla="*/ 1989708 h 2237474"/>
              <a:gd name="connsiteX174" fmla="*/ 2300792 w 12192000"/>
              <a:gd name="connsiteY174" fmla="*/ 1994290 h 2237474"/>
              <a:gd name="connsiteX175" fmla="*/ 2295469 w 12192000"/>
              <a:gd name="connsiteY175" fmla="*/ 1996659 h 2237474"/>
              <a:gd name="connsiteX176" fmla="*/ 2287219 w 12192000"/>
              <a:gd name="connsiteY176" fmla="*/ 1998750 h 2237474"/>
              <a:gd name="connsiteX177" fmla="*/ 2286948 w 12192000"/>
              <a:gd name="connsiteY177" fmla="*/ 1998596 h 2237474"/>
              <a:gd name="connsiteX178" fmla="*/ 2243069 w 12192000"/>
              <a:gd name="connsiteY178" fmla="*/ 2015111 h 2237474"/>
              <a:gd name="connsiteX179" fmla="*/ 2186609 w 12192000"/>
              <a:gd name="connsiteY179" fmla="*/ 2008263 h 2237474"/>
              <a:gd name="connsiteX180" fmla="*/ 2164831 w 12192000"/>
              <a:gd name="connsiteY180" fmla="*/ 2010143 h 2237474"/>
              <a:gd name="connsiteX181" fmla="*/ 2152836 w 12192000"/>
              <a:gd name="connsiteY181" fmla="*/ 2010048 h 2237474"/>
              <a:gd name="connsiteX182" fmla="*/ 2117102 w 12192000"/>
              <a:gd name="connsiteY182" fmla="*/ 2023004 h 2237474"/>
              <a:gd name="connsiteX183" fmla="*/ 2111935 w 12192000"/>
              <a:gd name="connsiteY183" fmla="*/ 2023163 h 2237474"/>
              <a:gd name="connsiteX184" fmla="*/ 2089991 w 12192000"/>
              <a:gd name="connsiteY184" fmla="*/ 2034193 h 2237474"/>
              <a:gd name="connsiteX185" fmla="*/ 2058061 w 12192000"/>
              <a:gd name="connsiteY185" fmla="*/ 2047942 h 2237474"/>
              <a:gd name="connsiteX186" fmla="*/ 2055737 w 12192000"/>
              <a:gd name="connsiteY186" fmla="*/ 2047704 h 2237474"/>
              <a:gd name="connsiteX187" fmla="*/ 2042244 w 12192000"/>
              <a:gd name="connsiteY187" fmla="*/ 2055560 h 2237474"/>
              <a:gd name="connsiteX188" fmla="*/ 1976224 w 12192000"/>
              <a:gd name="connsiteY188" fmla="*/ 2074257 h 2237474"/>
              <a:gd name="connsiteX189" fmla="*/ 1877728 w 12192000"/>
              <a:gd name="connsiteY189" fmla="*/ 2101004 h 2237474"/>
              <a:gd name="connsiteX190" fmla="*/ 1759056 w 12192000"/>
              <a:gd name="connsiteY190" fmla="*/ 2125608 h 2237474"/>
              <a:gd name="connsiteX191" fmla="*/ 1637948 w 12192000"/>
              <a:gd name="connsiteY191" fmla="*/ 2172597 h 2237474"/>
              <a:gd name="connsiteX192" fmla="*/ 1434549 w 12192000"/>
              <a:gd name="connsiteY192" fmla="*/ 2234522 h 2237474"/>
              <a:gd name="connsiteX193" fmla="*/ 1398481 w 12192000"/>
              <a:gd name="connsiteY193" fmla="*/ 2237074 h 2237474"/>
              <a:gd name="connsiteX194" fmla="*/ 1398407 w 12192000"/>
              <a:gd name="connsiteY194" fmla="*/ 2237095 h 2237474"/>
              <a:gd name="connsiteX195" fmla="*/ 1370962 w 12192000"/>
              <a:gd name="connsiteY195" fmla="*/ 2237474 h 2237474"/>
              <a:gd name="connsiteX196" fmla="*/ 1356367 w 12192000"/>
              <a:gd name="connsiteY196" fmla="*/ 2235089 h 2237474"/>
              <a:gd name="connsiteX197" fmla="*/ 1324828 w 12192000"/>
              <a:gd name="connsiteY197" fmla="*/ 2231968 h 2237474"/>
              <a:gd name="connsiteX198" fmla="*/ 1297744 w 12192000"/>
              <a:gd name="connsiteY198" fmla="*/ 2235849 h 2237474"/>
              <a:gd name="connsiteX199" fmla="*/ 1286236 w 12192000"/>
              <a:gd name="connsiteY199" fmla="*/ 2233135 h 2237474"/>
              <a:gd name="connsiteX200" fmla="*/ 1283504 w 12192000"/>
              <a:gd name="connsiteY200" fmla="*/ 2233797 h 2237474"/>
              <a:gd name="connsiteX201" fmla="*/ 1279765 w 12192000"/>
              <a:gd name="connsiteY201" fmla="*/ 2229639 h 2237474"/>
              <a:gd name="connsiteX202" fmla="*/ 1195347 w 12192000"/>
              <a:gd name="connsiteY202" fmla="*/ 2212354 h 2237474"/>
              <a:gd name="connsiteX203" fmla="*/ 970251 w 12192000"/>
              <a:gd name="connsiteY203" fmla="*/ 2221029 h 2237474"/>
              <a:gd name="connsiteX204" fmla="*/ 812914 w 12192000"/>
              <a:gd name="connsiteY204" fmla="*/ 2202752 h 2237474"/>
              <a:gd name="connsiteX205" fmla="*/ 800195 w 12192000"/>
              <a:gd name="connsiteY205" fmla="*/ 2209407 h 2237474"/>
              <a:gd name="connsiteX206" fmla="*/ 784978 w 12192000"/>
              <a:gd name="connsiteY206" fmla="*/ 2212360 h 2237474"/>
              <a:gd name="connsiteX207" fmla="*/ 681987 w 12192000"/>
              <a:gd name="connsiteY207" fmla="*/ 2216757 h 2237474"/>
              <a:gd name="connsiteX208" fmla="*/ 669923 w 12192000"/>
              <a:gd name="connsiteY208" fmla="*/ 2211682 h 2237474"/>
              <a:gd name="connsiteX209" fmla="*/ 648680 w 12192000"/>
              <a:gd name="connsiteY209" fmla="*/ 2206229 h 2237474"/>
              <a:gd name="connsiteX210" fmla="*/ 597225 w 12192000"/>
              <a:gd name="connsiteY210" fmla="*/ 2180999 h 2237474"/>
              <a:gd name="connsiteX211" fmla="*/ 558449 w 12192000"/>
              <a:gd name="connsiteY211" fmla="*/ 2182346 h 2237474"/>
              <a:gd name="connsiteX212" fmla="*/ 550517 w 12192000"/>
              <a:gd name="connsiteY212" fmla="*/ 2182060 h 2237474"/>
              <a:gd name="connsiteX213" fmla="*/ 550309 w 12192000"/>
              <a:gd name="connsiteY213" fmla="*/ 2181825 h 2237474"/>
              <a:gd name="connsiteX214" fmla="*/ 541836 w 12192000"/>
              <a:gd name="connsiteY214" fmla="*/ 2181063 h 2237474"/>
              <a:gd name="connsiteX215" fmla="*/ 536057 w 12192000"/>
              <a:gd name="connsiteY215" fmla="*/ 2181537 h 2237474"/>
              <a:gd name="connsiteX216" fmla="*/ 520671 w 12192000"/>
              <a:gd name="connsiteY216" fmla="*/ 2180980 h 2237474"/>
              <a:gd name="connsiteX217" fmla="*/ 515024 w 12192000"/>
              <a:gd name="connsiteY217" fmla="*/ 2179258 h 2237474"/>
              <a:gd name="connsiteX218" fmla="*/ 512278 w 12192000"/>
              <a:gd name="connsiteY218" fmla="*/ 2176369 h 2237474"/>
              <a:gd name="connsiteX219" fmla="*/ 480419 w 12192000"/>
              <a:gd name="connsiteY219" fmla="*/ 2167807 h 2237474"/>
              <a:gd name="connsiteX220" fmla="*/ 413835 w 12192000"/>
              <a:gd name="connsiteY220" fmla="*/ 2156783 h 2237474"/>
              <a:gd name="connsiteX221" fmla="*/ 376513 w 12192000"/>
              <a:gd name="connsiteY221" fmla="*/ 2154014 h 2237474"/>
              <a:gd name="connsiteX222" fmla="*/ 273386 w 12192000"/>
              <a:gd name="connsiteY222" fmla="*/ 2142551 h 2237474"/>
              <a:gd name="connsiteX223" fmla="*/ 169207 w 12192000"/>
              <a:gd name="connsiteY223" fmla="*/ 2128100 h 2237474"/>
              <a:gd name="connsiteX224" fmla="*/ 93149 w 12192000"/>
              <a:gd name="connsiteY224" fmla="*/ 2105324 h 2237474"/>
              <a:gd name="connsiteX225" fmla="*/ 88109 w 12192000"/>
              <a:gd name="connsiteY225" fmla="*/ 2106704 h 2237474"/>
              <a:gd name="connsiteX226" fmla="*/ 80022 w 12192000"/>
              <a:gd name="connsiteY226" fmla="*/ 2107254 h 2237474"/>
              <a:gd name="connsiteX227" fmla="*/ 79717 w 12192000"/>
              <a:gd name="connsiteY227" fmla="*/ 2107046 h 2237474"/>
              <a:gd name="connsiteX228" fmla="*/ 72352 w 12192000"/>
              <a:gd name="connsiteY228" fmla="*/ 2107991 h 2237474"/>
              <a:gd name="connsiteX229" fmla="*/ 37645 w 12192000"/>
              <a:gd name="connsiteY229" fmla="*/ 2115401 h 2237474"/>
              <a:gd name="connsiteX230" fmla="*/ 4572 w 12192000"/>
              <a:gd name="connsiteY230" fmla="*/ 2111091 h 2237474"/>
              <a:gd name="connsiteX231" fmla="*/ 0 w 12192000"/>
              <a:gd name="connsiteY231" fmla="*/ 2110468 h 2237474"/>
              <a:gd name="connsiteX232" fmla="*/ 0 w 12192000"/>
              <a:gd name="connsiteY23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16595 w 12192000"/>
              <a:gd name="connsiteY98" fmla="*/ 1667475 h 2237474"/>
              <a:gd name="connsiteX99" fmla="*/ 6508541 w 12192000"/>
              <a:gd name="connsiteY99" fmla="*/ 1668757 h 2237474"/>
              <a:gd name="connsiteX100" fmla="*/ 6471012 w 12192000"/>
              <a:gd name="connsiteY100" fmla="*/ 1678604 h 2237474"/>
              <a:gd name="connsiteX101" fmla="*/ 6415265 w 12192000"/>
              <a:gd name="connsiteY101" fmla="*/ 1665317 h 2237474"/>
              <a:gd name="connsiteX102" fmla="*/ 6364035 w 12192000"/>
              <a:gd name="connsiteY102" fmla="*/ 1667683 h 2237474"/>
              <a:gd name="connsiteX103" fmla="*/ 6280959 w 12192000"/>
              <a:gd name="connsiteY103" fmla="*/ 1689329 h 2237474"/>
              <a:gd name="connsiteX104" fmla="*/ 6243319 w 12192000"/>
              <a:gd name="connsiteY104" fmla="*/ 1695560 h 2237474"/>
              <a:gd name="connsiteX105" fmla="*/ 6098321 w 12192000"/>
              <a:gd name="connsiteY105" fmla="*/ 1721646 h 2237474"/>
              <a:gd name="connsiteX106" fmla="*/ 5880652 w 12192000"/>
              <a:gd name="connsiteY106" fmla="*/ 1779643 h 2237474"/>
              <a:gd name="connsiteX107" fmla="*/ 5785959 w 12192000"/>
              <a:gd name="connsiteY107" fmla="*/ 1775307 h 2237474"/>
              <a:gd name="connsiteX108" fmla="*/ 5643534 w 12192000"/>
              <a:gd name="connsiteY108" fmla="*/ 1802919 h 2237474"/>
              <a:gd name="connsiteX109" fmla="*/ 5518799 w 12192000"/>
              <a:gd name="connsiteY109" fmla="*/ 1818312 h 2237474"/>
              <a:gd name="connsiteX110" fmla="*/ 5505014 w 12192000"/>
              <a:gd name="connsiteY110" fmla="*/ 1819259 h 2237474"/>
              <a:gd name="connsiteX111" fmla="*/ 5453307 w 12192000"/>
              <a:gd name="connsiteY111" fmla="*/ 1815450 h 2237474"/>
              <a:gd name="connsiteX112" fmla="*/ 5364192 w 12192000"/>
              <a:gd name="connsiteY112" fmla="*/ 1826074 h 2237474"/>
              <a:gd name="connsiteX113" fmla="*/ 5350380 w 12192000"/>
              <a:gd name="connsiteY113" fmla="*/ 1830891 h 2237474"/>
              <a:gd name="connsiteX114" fmla="*/ 5259633 w 12192000"/>
              <a:gd name="connsiteY114" fmla="*/ 1837160 h 2237474"/>
              <a:gd name="connsiteX115" fmla="*/ 5197513 w 12192000"/>
              <a:gd name="connsiteY115" fmla="*/ 1844718 h 2237474"/>
              <a:gd name="connsiteX116" fmla="*/ 5184170 w 12192000"/>
              <a:gd name="connsiteY116" fmla="*/ 1849402 h 2237474"/>
              <a:gd name="connsiteX117" fmla="*/ 5168852 w 12192000"/>
              <a:gd name="connsiteY117" fmla="*/ 1844846 h 2237474"/>
              <a:gd name="connsiteX118" fmla="*/ 5164370 w 12192000"/>
              <a:gd name="connsiteY118" fmla="*/ 1840597 h 2237474"/>
              <a:gd name="connsiteX119" fmla="*/ 5114927 w 12192000"/>
              <a:gd name="connsiteY119" fmla="*/ 1847827 h 2237474"/>
              <a:gd name="connsiteX120" fmla="*/ 5108970 w 12192000"/>
              <a:gd name="connsiteY120" fmla="*/ 1847935 h 2237474"/>
              <a:gd name="connsiteX121" fmla="*/ 5067961 w 12192000"/>
              <a:gd name="connsiteY121" fmla="*/ 1845917 h 2237474"/>
              <a:gd name="connsiteX122" fmla="*/ 5007075 w 12192000"/>
              <a:gd name="connsiteY122" fmla="*/ 1838626 h 2237474"/>
              <a:gd name="connsiteX123" fmla="*/ 4944087 w 12192000"/>
              <a:gd name="connsiteY123" fmla="*/ 1823332 h 2237474"/>
              <a:gd name="connsiteX124" fmla="*/ 4907662 w 12192000"/>
              <a:gd name="connsiteY124" fmla="*/ 1816900 h 2237474"/>
              <a:gd name="connsiteX125" fmla="*/ 4882386 w 12192000"/>
              <a:gd name="connsiteY125" fmla="*/ 1809844 h 2237474"/>
              <a:gd name="connsiteX126" fmla="*/ 4811440 w 12192000"/>
              <a:gd name="connsiteY126" fmla="*/ 1804655 h 2237474"/>
              <a:gd name="connsiteX127" fmla="*/ 4691075 w 12192000"/>
              <a:gd name="connsiteY127" fmla="*/ 1801389 h 2237474"/>
              <a:gd name="connsiteX128" fmla="*/ 4611738 w 12192000"/>
              <a:gd name="connsiteY128" fmla="*/ 1776964 h 2237474"/>
              <a:gd name="connsiteX129" fmla="*/ 4560070 w 12192000"/>
              <a:gd name="connsiteY129" fmla="*/ 1785640 h 2237474"/>
              <a:gd name="connsiteX130" fmla="*/ 4536503 w 12192000"/>
              <a:gd name="connsiteY130" fmla="*/ 1785334 h 2237474"/>
              <a:gd name="connsiteX131" fmla="*/ 4513724 w 12192000"/>
              <a:gd name="connsiteY131" fmla="*/ 1791996 h 2237474"/>
              <a:gd name="connsiteX132" fmla="*/ 4459810 w 12192000"/>
              <a:gd name="connsiteY132" fmla="*/ 1797886 h 2237474"/>
              <a:gd name="connsiteX133" fmla="*/ 4379064 w 12192000"/>
              <a:gd name="connsiteY133" fmla="*/ 1817177 h 2237474"/>
              <a:gd name="connsiteX134" fmla="*/ 4319209 w 12192000"/>
              <a:gd name="connsiteY134" fmla="*/ 1834833 h 2237474"/>
              <a:gd name="connsiteX135" fmla="*/ 4290981 w 12192000"/>
              <a:gd name="connsiteY135" fmla="*/ 1839677 h 2237474"/>
              <a:gd name="connsiteX136" fmla="*/ 4285792 w 12192000"/>
              <a:gd name="connsiteY136" fmla="*/ 1836231 h 2237474"/>
              <a:gd name="connsiteX137" fmla="*/ 4238372 w 12192000"/>
              <a:gd name="connsiteY137" fmla="*/ 1851480 h 2237474"/>
              <a:gd name="connsiteX138" fmla="*/ 4232517 w 12192000"/>
              <a:gd name="connsiteY138" fmla="*/ 1852567 h 2237474"/>
              <a:gd name="connsiteX139" fmla="*/ 4191732 w 12192000"/>
              <a:gd name="connsiteY139" fmla="*/ 1857328 h 2237474"/>
              <a:gd name="connsiteX140" fmla="*/ 4065532 w 12192000"/>
              <a:gd name="connsiteY140" fmla="*/ 1855477 h 2237474"/>
              <a:gd name="connsiteX141" fmla="*/ 4028460 w 12192000"/>
              <a:gd name="connsiteY141" fmla="*/ 1855137 h 2237474"/>
              <a:gd name="connsiteX142" fmla="*/ 4002267 w 12192000"/>
              <a:gd name="connsiteY142" fmla="*/ 1852352 h 2237474"/>
              <a:gd name="connsiteX143" fmla="*/ 3931396 w 12192000"/>
              <a:gd name="connsiteY143" fmla="*/ 1858915 h 2237474"/>
              <a:gd name="connsiteX144" fmla="*/ 3812162 w 12192000"/>
              <a:gd name="connsiteY144" fmla="*/ 1875501 h 2237474"/>
              <a:gd name="connsiteX145" fmla="*/ 3729530 w 12192000"/>
              <a:gd name="connsiteY145" fmla="*/ 1864513 h 2237474"/>
              <a:gd name="connsiteX146" fmla="*/ 3680177 w 12192000"/>
              <a:gd name="connsiteY146" fmla="*/ 1881552 h 2237474"/>
              <a:gd name="connsiteX147" fmla="*/ 3567259 w 12192000"/>
              <a:gd name="connsiteY147" fmla="*/ 1893482 h 2237474"/>
              <a:gd name="connsiteX148" fmla="*/ 3405770 w 12192000"/>
              <a:gd name="connsiteY148" fmla="*/ 1904591 h 2237474"/>
              <a:gd name="connsiteX149" fmla="*/ 3280097 w 12192000"/>
              <a:gd name="connsiteY149" fmla="*/ 1919610 h 2237474"/>
              <a:gd name="connsiteX150" fmla="*/ 3123424 w 12192000"/>
              <a:gd name="connsiteY150" fmla="*/ 1952930 h 2237474"/>
              <a:gd name="connsiteX151" fmla="*/ 3009910 w 12192000"/>
              <a:gd name="connsiteY151" fmla="*/ 1957866 h 2237474"/>
              <a:gd name="connsiteX152" fmla="*/ 2995934 w 12192000"/>
              <a:gd name="connsiteY152" fmla="*/ 1967085 h 2237474"/>
              <a:gd name="connsiteX153" fmla="*/ 2980071 w 12192000"/>
              <a:gd name="connsiteY153" fmla="*/ 1972988 h 2237474"/>
              <a:gd name="connsiteX154" fmla="*/ 2978094 w 12192000"/>
              <a:gd name="connsiteY154" fmla="*/ 1972369 h 2237474"/>
              <a:gd name="connsiteX155" fmla="*/ 2942858 w 12192000"/>
              <a:gd name="connsiteY155" fmla="*/ 1981367 h 2237474"/>
              <a:gd name="connsiteX156" fmla="*/ 2875436 w 12192000"/>
              <a:gd name="connsiteY156" fmla="*/ 1996977 h 2237474"/>
              <a:gd name="connsiteX157" fmla="*/ 2874892 w 12192000"/>
              <a:gd name="connsiteY157" fmla="*/ 1996085 h 2237474"/>
              <a:gd name="connsiteX158" fmla="*/ 2864145 w 12192000"/>
              <a:gd name="connsiteY158" fmla="*/ 1994061 h 2237474"/>
              <a:gd name="connsiteX159" fmla="*/ 2843662 w 12192000"/>
              <a:gd name="connsiteY159" fmla="*/ 1992498 h 2237474"/>
              <a:gd name="connsiteX160" fmla="*/ 2796128 w 12192000"/>
              <a:gd name="connsiteY160" fmla="*/ 1976403 h 2237474"/>
              <a:gd name="connsiteX161" fmla="*/ 2756784 w 12192000"/>
              <a:gd name="connsiteY161" fmla="*/ 1985116 h 2237474"/>
              <a:gd name="connsiteX162" fmla="*/ 2748833 w 12192000"/>
              <a:gd name="connsiteY162" fmla="*/ 1986323 h 2237474"/>
              <a:gd name="connsiteX163" fmla="*/ 2748661 w 12192000"/>
              <a:gd name="connsiteY163" fmla="*/ 1986122 h 2237474"/>
              <a:gd name="connsiteX164" fmla="*/ 2740251 w 12192000"/>
              <a:gd name="connsiteY164" fmla="*/ 1986946 h 2237474"/>
              <a:gd name="connsiteX165" fmla="*/ 2718916 w 12192000"/>
              <a:gd name="connsiteY165" fmla="*/ 1990867 h 2237474"/>
              <a:gd name="connsiteX166" fmla="*/ 2713522 w 12192000"/>
              <a:gd name="connsiteY166" fmla="*/ 1990173 h 2237474"/>
              <a:gd name="connsiteX167" fmla="*/ 2680597 w 12192000"/>
              <a:gd name="connsiteY167" fmla="*/ 1984996 h 2237474"/>
              <a:gd name="connsiteX168" fmla="*/ 2578178 w 12192000"/>
              <a:gd name="connsiteY168" fmla="*/ 1990531 h 2237474"/>
              <a:gd name="connsiteX169" fmla="*/ 2476147 w 12192000"/>
              <a:gd name="connsiteY169" fmla="*/ 1998305 h 2237474"/>
              <a:gd name="connsiteX170" fmla="*/ 2373568 w 12192000"/>
              <a:gd name="connsiteY170" fmla="*/ 2003219 h 2237474"/>
              <a:gd name="connsiteX171" fmla="*/ 2321399 w 12192000"/>
              <a:gd name="connsiteY171" fmla="*/ 1989467 h 2237474"/>
              <a:gd name="connsiteX172" fmla="*/ 2315525 w 12192000"/>
              <a:gd name="connsiteY172" fmla="*/ 1989708 h 2237474"/>
              <a:gd name="connsiteX173" fmla="*/ 2300792 w 12192000"/>
              <a:gd name="connsiteY173" fmla="*/ 1994290 h 2237474"/>
              <a:gd name="connsiteX174" fmla="*/ 2295469 w 12192000"/>
              <a:gd name="connsiteY174" fmla="*/ 1996659 h 2237474"/>
              <a:gd name="connsiteX175" fmla="*/ 2287219 w 12192000"/>
              <a:gd name="connsiteY175" fmla="*/ 1998750 h 2237474"/>
              <a:gd name="connsiteX176" fmla="*/ 2286948 w 12192000"/>
              <a:gd name="connsiteY176" fmla="*/ 1998596 h 2237474"/>
              <a:gd name="connsiteX177" fmla="*/ 2243069 w 12192000"/>
              <a:gd name="connsiteY177" fmla="*/ 2015111 h 2237474"/>
              <a:gd name="connsiteX178" fmla="*/ 2186609 w 12192000"/>
              <a:gd name="connsiteY178" fmla="*/ 2008263 h 2237474"/>
              <a:gd name="connsiteX179" fmla="*/ 2164831 w 12192000"/>
              <a:gd name="connsiteY179" fmla="*/ 2010143 h 2237474"/>
              <a:gd name="connsiteX180" fmla="*/ 2152836 w 12192000"/>
              <a:gd name="connsiteY180" fmla="*/ 2010048 h 2237474"/>
              <a:gd name="connsiteX181" fmla="*/ 2117102 w 12192000"/>
              <a:gd name="connsiteY181" fmla="*/ 2023004 h 2237474"/>
              <a:gd name="connsiteX182" fmla="*/ 2111935 w 12192000"/>
              <a:gd name="connsiteY182" fmla="*/ 2023163 h 2237474"/>
              <a:gd name="connsiteX183" fmla="*/ 2089991 w 12192000"/>
              <a:gd name="connsiteY183" fmla="*/ 2034193 h 2237474"/>
              <a:gd name="connsiteX184" fmla="*/ 2058061 w 12192000"/>
              <a:gd name="connsiteY184" fmla="*/ 2047942 h 2237474"/>
              <a:gd name="connsiteX185" fmla="*/ 2055737 w 12192000"/>
              <a:gd name="connsiteY185" fmla="*/ 2047704 h 2237474"/>
              <a:gd name="connsiteX186" fmla="*/ 2042244 w 12192000"/>
              <a:gd name="connsiteY186" fmla="*/ 2055560 h 2237474"/>
              <a:gd name="connsiteX187" fmla="*/ 1976224 w 12192000"/>
              <a:gd name="connsiteY187" fmla="*/ 2074257 h 2237474"/>
              <a:gd name="connsiteX188" fmla="*/ 1877728 w 12192000"/>
              <a:gd name="connsiteY188" fmla="*/ 2101004 h 2237474"/>
              <a:gd name="connsiteX189" fmla="*/ 1759056 w 12192000"/>
              <a:gd name="connsiteY189" fmla="*/ 2125608 h 2237474"/>
              <a:gd name="connsiteX190" fmla="*/ 1637948 w 12192000"/>
              <a:gd name="connsiteY190" fmla="*/ 2172597 h 2237474"/>
              <a:gd name="connsiteX191" fmla="*/ 1434549 w 12192000"/>
              <a:gd name="connsiteY191" fmla="*/ 2234522 h 2237474"/>
              <a:gd name="connsiteX192" fmla="*/ 1398481 w 12192000"/>
              <a:gd name="connsiteY192" fmla="*/ 2237074 h 2237474"/>
              <a:gd name="connsiteX193" fmla="*/ 1398407 w 12192000"/>
              <a:gd name="connsiteY193" fmla="*/ 2237095 h 2237474"/>
              <a:gd name="connsiteX194" fmla="*/ 1370962 w 12192000"/>
              <a:gd name="connsiteY194" fmla="*/ 2237474 h 2237474"/>
              <a:gd name="connsiteX195" fmla="*/ 1356367 w 12192000"/>
              <a:gd name="connsiteY195" fmla="*/ 2235089 h 2237474"/>
              <a:gd name="connsiteX196" fmla="*/ 1324828 w 12192000"/>
              <a:gd name="connsiteY196" fmla="*/ 2231968 h 2237474"/>
              <a:gd name="connsiteX197" fmla="*/ 1297744 w 12192000"/>
              <a:gd name="connsiteY197" fmla="*/ 2235849 h 2237474"/>
              <a:gd name="connsiteX198" fmla="*/ 1286236 w 12192000"/>
              <a:gd name="connsiteY198" fmla="*/ 2233135 h 2237474"/>
              <a:gd name="connsiteX199" fmla="*/ 1283504 w 12192000"/>
              <a:gd name="connsiteY199" fmla="*/ 2233797 h 2237474"/>
              <a:gd name="connsiteX200" fmla="*/ 1279765 w 12192000"/>
              <a:gd name="connsiteY200" fmla="*/ 2229639 h 2237474"/>
              <a:gd name="connsiteX201" fmla="*/ 1195347 w 12192000"/>
              <a:gd name="connsiteY201" fmla="*/ 2212354 h 2237474"/>
              <a:gd name="connsiteX202" fmla="*/ 970251 w 12192000"/>
              <a:gd name="connsiteY202" fmla="*/ 2221029 h 2237474"/>
              <a:gd name="connsiteX203" fmla="*/ 812914 w 12192000"/>
              <a:gd name="connsiteY203" fmla="*/ 2202752 h 2237474"/>
              <a:gd name="connsiteX204" fmla="*/ 800195 w 12192000"/>
              <a:gd name="connsiteY204" fmla="*/ 2209407 h 2237474"/>
              <a:gd name="connsiteX205" fmla="*/ 784978 w 12192000"/>
              <a:gd name="connsiteY205" fmla="*/ 2212360 h 2237474"/>
              <a:gd name="connsiteX206" fmla="*/ 681987 w 12192000"/>
              <a:gd name="connsiteY206" fmla="*/ 2216757 h 2237474"/>
              <a:gd name="connsiteX207" fmla="*/ 669923 w 12192000"/>
              <a:gd name="connsiteY207" fmla="*/ 2211682 h 2237474"/>
              <a:gd name="connsiteX208" fmla="*/ 648680 w 12192000"/>
              <a:gd name="connsiteY208" fmla="*/ 2206229 h 2237474"/>
              <a:gd name="connsiteX209" fmla="*/ 597225 w 12192000"/>
              <a:gd name="connsiteY209" fmla="*/ 2180999 h 2237474"/>
              <a:gd name="connsiteX210" fmla="*/ 558449 w 12192000"/>
              <a:gd name="connsiteY210" fmla="*/ 2182346 h 2237474"/>
              <a:gd name="connsiteX211" fmla="*/ 550517 w 12192000"/>
              <a:gd name="connsiteY211" fmla="*/ 2182060 h 2237474"/>
              <a:gd name="connsiteX212" fmla="*/ 550309 w 12192000"/>
              <a:gd name="connsiteY212" fmla="*/ 2181825 h 2237474"/>
              <a:gd name="connsiteX213" fmla="*/ 541836 w 12192000"/>
              <a:gd name="connsiteY213" fmla="*/ 2181063 h 2237474"/>
              <a:gd name="connsiteX214" fmla="*/ 536057 w 12192000"/>
              <a:gd name="connsiteY214" fmla="*/ 2181537 h 2237474"/>
              <a:gd name="connsiteX215" fmla="*/ 520671 w 12192000"/>
              <a:gd name="connsiteY215" fmla="*/ 2180980 h 2237474"/>
              <a:gd name="connsiteX216" fmla="*/ 515024 w 12192000"/>
              <a:gd name="connsiteY216" fmla="*/ 2179258 h 2237474"/>
              <a:gd name="connsiteX217" fmla="*/ 512278 w 12192000"/>
              <a:gd name="connsiteY217" fmla="*/ 2176369 h 2237474"/>
              <a:gd name="connsiteX218" fmla="*/ 480419 w 12192000"/>
              <a:gd name="connsiteY218" fmla="*/ 2167807 h 2237474"/>
              <a:gd name="connsiteX219" fmla="*/ 413835 w 12192000"/>
              <a:gd name="connsiteY219" fmla="*/ 2156783 h 2237474"/>
              <a:gd name="connsiteX220" fmla="*/ 376513 w 12192000"/>
              <a:gd name="connsiteY220" fmla="*/ 2154014 h 2237474"/>
              <a:gd name="connsiteX221" fmla="*/ 273386 w 12192000"/>
              <a:gd name="connsiteY221" fmla="*/ 2142551 h 2237474"/>
              <a:gd name="connsiteX222" fmla="*/ 169207 w 12192000"/>
              <a:gd name="connsiteY222" fmla="*/ 2128100 h 2237474"/>
              <a:gd name="connsiteX223" fmla="*/ 93149 w 12192000"/>
              <a:gd name="connsiteY223" fmla="*/ 2105324 h 2237474"/>
              <a:gd name="connsiteX224" fmla="*/ 88109 w 12192000"/>
              <a:gd name="connsiteY224" fmla="*/ 2106704 h 2237474"/>
              <a:gd name="connsiteX225" fmla="*/ 80022 w 12192000"/>
              <a:gd name="connsiteY225" fmla="*/ 2107254 h 2237474"/>
              <a:gd name="connsiteX226" fmla="*/ 79717 w 12192000"/>
              <a:gd name="connsiteY226" fmla="*/ 2107046 h 2237474"/>
              <a:gd name="connsiteX227" fmla="*/ 72352 w 12192000"/>
              <a:gd name="connsiteY227" fmla="*/ 2107991 h 2237474"/>
              <a:gd name="connsiteX228" fmla="*/ 37645 w 12192000"/>
              <a:gd name="connsiteY228" fmla="*/ 2115401 h 2237474"/>
              <a:gd name="connsiteX229" fmla="*/ 4572 w 12192000"/>
              <a:gd name="connsiteY229" fmla="*/ 2111091 h 2237474"/>
              <a:gd name="connsiteX230" fmla="*/ 0 w 12192000"/>
              <a:gd name="connsiteY230" fmla="*/ 2110468 h 2237474"/>
              <a:gd name="connsiteX231" fmla="*/ 0 w 12192000"/>
              <a:gd name="connsiteY23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16595 w 12192000"/>
              <a:gd name="connsiteY97" fmla="*/ 1667475 h 2237474"/>
              <a:gd name="connsiteX98" fmla="*/ 6508541 w 12192000"/>
              <a:gd name="connsiteY98" fmla="*/ 1668757 h 2237474"/>
              <a:gd name="connsiteX99" fmla="*/ 6471012 w 12192000"/>
              <a:gd name="connsiteY99" fmla="*/ 1678604 h 2237474"/>
              <a:gd name="connsiteX100" fmla="*/ 6415265 w 12192000"/>
              <a:gd name="connsiteY100" fmla="*/ 1665317 h 2237474"/>
              <a:gd name="connsiteX101" fmla="*/ 6364035 w 12192000"/>
              <a:gd name="connsiteY101" fmla="*/ 1667683 h 2237474"/>
              <a:gd name="connsiteX102" fmla="*/ 6280959 w 12192000"/>
              <a:gd name="connsiteY102" fmla="*/ 1689329 h 2237474"/>
              <a:gd name="connsiteX103" fmla="*/ 6243319 w 12192000"/>
              <a:gd name="connsiteY103" fmla="*/ 1695560 h 2237474"/>
              <a:gd name="connsiteX104" fmla="*/ 6098321 w 12192000"/>
              <a:gd name="connsiteY104" fmla="*/ 1721646 h 2237474"/>
              <a:gd name="connsiteX105" fmla="*/ 5880652 w 12192000"/>
              <a:gd name="connsiteY105" fmla="*/ 1779643 h 2237474"/>
              <a:gd name="connsiteX106" fmla="*/ 5785959 w 12192000"/>
              <a:gd name="connsiteY106" fmla="*/ 1775307 h 2237474"/>
              <a:gd name="connsiteX107" fmla="*/ 5643534 w 12192000"/>
              <a:gd name="connsiteY107" fmla="*/ 1802919 h 2237474"/>
              <a:gd name="connsiteX108" fmla="*/ 5518799 w 12192000"/>
              <a:gd name="connsiteY108" fmla="*/ 1818312 h 2237474"/>
              <a:gd name="connsiteX109" fmla="*/ 5505014 w 12192000"/>
              <a:gd name="connsiteY109" fmla="*/ 1819259 h 2237474"/>
              <a:gd name="connsiteX110" fmla="*/ 5453307 w 12192000"/>
              <a:gd name="connsiteY110" fmla="*/ 1815450 h 2237474"/>
              <a:gd name="connsiteX111" fmla="*/ 5364192 w 12192000"/>
              <a:gd name="connsiteY111" fmla="*/ 1826074 h 2237474"/>
              <a:gd name="connsiteX112" fmla="*/ 5350380 w 12192000"/>
              <a:gd name="connsiteY112" fmla="*/ 1830891 h 2237474"/>
              <a:gd name="connsiteX113" fmla="*/ 5259633 w 12192000"/>
              <a:gd name="connsiteY113" fmla="*/ 1837160 h 2237474"/>
              <a:gd name="connsiteX114" fmla="*/ 5197513 w 12192000"/>
              <a:gd name="connsiteY114" fmla="*/ 1844718 h 2237474"/>
              <a:gd name="connsiteX115" fmla="*/ 5184170 w 12192000"/>
              <a:gd name="connsiteY115" fmla="*/ 1849402 h 2237474"/>
              <a:gd name="connsiteX116" fmla="*/ 5168852 w 12192000"/>
              <a:gd name="connsiteY116" fmla="*/ 1844846 h 2237474"/>
              <a:gd name="connsiteX117" fmla="*/ 5164370 w 12192000"/>
              <a:gd name="connsiteY117" fmla="*/ 1840597 h 2237474"/>
              <a:gd name="connsiteX118" fmla="*/ 5114927 w 12192000"/>
              <a:gd name="connsiteY118" fmla="*/ 1847827 h 2237474"/>
              <a:gd name="connsiteX119" fmla="*/ 5108970 w 12192000"/>
              <a:gd name="connsiteY119" fmla="*/ 1847935 h 2237474"/>
              <a:gd name="connsiteX120" fmla="*/ 5067961 w 12192000"/>
              <a:gd name="connsiteY120" fmla="*/ 1845917 h 2237474"/>
              <a:gd name="connsiteX121" fmla="*/ 5007075 w 12192000"/>
              <a:gd name="connsiteY121" fmla="*/ 1838626 h 2237474"/>
              <a:gd name="connsiteX122" fmla="*/ 4944087 w 12192000"/>
              <a:gd name="connsiteY122" fmla="*/ 1823332 h 2237474"/>
              <a:gd name="connsiteX123" fmla="*/ 4907662 w 12192000"/>
              <a:gd name="connsiteY123" fmla="*/ 1816900 h 2237474"/>
              <a:gd name="connsiteX124" fmla="*/ 4882386 w 12192000"/>
              <a:gd name="connsiteY124" fmla="*/ 1809844 h 2237474"/>
              <a:gd name="connsiteX125" fmla="*/ 4811440 w 12192000"/>
              <a:gd name="connsiteY125" fmla="*/ 1804655 h 2237474"/>
              <a:gd name="connsiteX126" fmla="*/ 4691075 w 12192000"/>
              <a:gd name="connsiteY126" fmla="*/ 1801389 h 2237474"/>
              <a:gd name="connsiteX127" fmla="*/ 4611738 w 12192000"/>
              <a:gd name="connsiteY127" fmla="*/ 1776964 h 2237474"/>
              <a:gd name="connsiteX128" fmla="*/ 4560070 w 12192000"/>
              <a:gd name="connsiteY128" fmla="*/ 1785640 h 2237474"/>
              <a:gd name="connsiteX129" fmla="*/ 4536503 w 12192000"/>
              <a:gd name="connsiteY129" fmla="*/ 1785334 h 2237474"/>
              <a:gd name="connsiteX130" fmla="*/ 4513724 w 12192000"/>
              <a:gd name="connsiteY130" fmla="*/ 1791996 h 2237474"/>
              <a:gd name="connsiteX131" fmla="*/ 4459810 w 12192000"/>
              <a:gd name="connsiteY131" fmla="*/ 1797886 h 2237474"/>
              <a:gd name="connsiteX132" fmla="*/ 4379064 w 12192000"/>
              <a:gd name="connsiteY132" fmla="*/ 1817177 h 2237474"/>
              <a:gd name="connsiteX133" fmla="*/ 4319209 w 12192000"/>
              <a:gd name="connsiteY133" fmla="*/ 1834833 h 2237474"/>
              <a:gd name="connsiteX134" fmla="*/ 4290981 w 12192000"/>
              <a:gd name="connsiteY134" fmla="*/ 1839677 h 2237474"/>
              <a:gd name="connsiteX135" fmla="*/ 4285792 w 12192000"/>
              <a:gd name="connsiteY135" fmla="*/ 1836231 h 2237474"/>
              <a:gd name="connsiteX136" fmla="*/ 4238372 w 12192000"/>
              <a:gd name="connsiteY136" fmla="*/ 1851480 h 2237474"/>
              <a:gd name="connsiteX137" fmla="*/ 4232517 w 12192000"/>
              <a:gd name="connsiteY137" fmla="*/ 1852567 h 2237474"/>
              <a:gd name="connsiteX138" fmla="*/ 4191732 w 12192000"/>
              <a:gd name="connsiteY138" fmla="*/ 1857328 h 2237474"/>
              <a:gd name="connsiteX139" fmla="*/ 4065532 w 12192000"/>
              <a:gd name="connsiteY139" fmla="*/ 1855477 h 2237474"/>
              <a:gd name="connsiteX140" fmla="*/ 4028460 w 12192000"/>
              <a:gd name="connsiteY140" fmla="*/ 1855137 h 2237474"/>
              <a:gd name="connsiteX141" fmla="*/ 4002267 w 12192000"/>
              <a:gd name="connsiteY141" fmla="*/ 1852352 h 2237474"/>
              <a:gd name="connsiteX142" fmla="*/ 3931396 w 12192000"/>
              <a:gd name="connsiteY142" fmla="*/ 1858915 h 2237474"/>
              <a:gd name="connsiteX143" fmla="*/ 3812162 w 12192000"/>
              <a:gd name="connsiteY143" fmla="*/ 1875501 h 2237474"/>
              <a:gd name="connsiteX144" fmla="*/ 3729530 w 12192000"/>
              <a:gd name="connsiteY144" fmla="*/ 1864513 h 2237474"/>
              <a:gd name="connsiteX145" fmla="*/ 3680177 w 12192000"/>
              <a:gd name="connsiteY145" fmla="*/ 1881552 h 2237474"/>
              <a:gd name="connsiteX146" fmla="*/ 3567259 w 12192000"/>
              <a:gd name="connsiteY146" fmla="*/ 1893482 h 2237474"/>
              <a:gd name="connsiteX147" fmla="*/ 3405770 w 12192000"/>
              <a:gd name="connsiteY147" fmla="*/ 1904591 h 2237474"/>
              <a:gd name="connsiteX148" fmla="*/ 3280097 w 12192000"/>
              <a:gd name="connsiteY148" fmla="*/ 1919610 h 2237474"/>
              <a:gd name="connsiteX149" fmla="*/ 3123424 w 12192000"/>
              <a:gd name="connsiteY149" fmla="*/ 1952930 h 2237474"/>
              <a:gd name="connsiteX150" fmla="*/ 3009910 w 12192000"/>
              <a:gd name="connsiteY150" fmla="*/ 1957866 h 2237474"/>
              <a:gd name="connsiteX151" fmla="*/ 2995934 w 12192000"/>
              <a:gd name="connsiteY151" fmla="*/ 1967085 h 2237474"/>
              <a:gd name="connsiteX152" fmla="*/ 2980071 w 12192000"/>
              <a:gd name="connsiteY152" fmla="*/ 1972988 h 2237474"/>
              <a:gd name="connsiteX153" fmla="*/ 2978094 w 12192000"/>
              <a:gd name="connsiteY153" fmla="*/ 1972369 h 2237474"/>
              <a:gd name="connsiteX154" fmla="*/ 2942858 w 12192000"/>
              <a:gd name="connsiteY154" fmla="*/ 1981367 h 2237474"/>
              <a:gd name="connsiteX155" fmla="*/ 2875436 w 12192000"/>
              <a:gd name="connsiteY155" fmla="*/ 1996977 h 2237474"/>
              <a:gd name="connsiteX156" fmla="*/ 2874892 w 12192000"/>
              <a:gd name="connsiteY156" fmla="*/ 1996085 h 2237474"/>
              <a:gd name="connsiteX157" fmla="*/ 2864145 w 12192000"/>
              <a:gd name="connsiteY157" fmla="*/ 1994061 h 2237474"/>
              <a:gd name="connsiteX158" fmla="*/ 2843662 w 12192000"/>
              <a:gd name="connsiteY158" fmla="*/ 1992498 h 2237474"/>
              <a:gd name="connsiteX159" fmla="*/ 2796128 w 12192000"/>
              <a:gd name="connsiteY159" fmla="*/ 1976403 h 2237474"/>
              <a:gd name="connsiteX160" fmla="*/ 2756784 w 12192000"/>
              <a:gd name="connsiteY160" fmla="*/ 1985116 h 2237474"/>
              <a:gd name="connsiteX161" fmla="*/ 2748833 w 12192000"/>
              <a:gd name="connsiteY161" fmla="*/ 1986323 h 2237474"/>
              <a:gd name="connsiteX162" fmla="*/ 2748661 w 12192000"/>
              <a:gd name="connsiteY162" fmla="*/ 1986122 h 2237474"/>
              <a:gd name="connsiteX163" fmla="*/ 2740251 w 12192000"/>
              <a:gd name="connsiteY163" fmla="*/ 1986946 h 2237474"/>
              <a:gd name="connsiteX164" fmla="*/ 2718916 w 12192000"/>
              <a:gd name="connsiteY164" fmla="*/ 1990867 h 2237474"/>
              <a:gd name="connsiteX165" fmla="*/ 2713522 w 12192000"/>
              <a:gd name="connsiteY165" fmla="*/ 1990173 h 2237474"/>
              <a:gd name="connsiteX166" fmla="*/ 2680597 w 12192000"/>
              <a:gd name="connsiteY166" fmla="*/ 1984996 h 2237474"/>
              <a:gd name="connsiteX167" fmla="*/ 2578178 w 12192000"/>
              <a:gd name="connsiteY167" fmla="*/ 1990531 h 2237474"/>
              <a:gd name="connsiteX168" fmla="*/ 2476147 w 12192000"/>
              <a:gd name="connsiteY168" fmla="*/ 1998305 h 2237474"/>
              <a:gd name="connsiteX169" fmla="*/ 2373568 w 12192000"/>
              <a:gd name="connsiteY169" fmla="*/ 2003219 h 2237474"/>
              <a:gd name="connsiteX170" fmla="*/ 2321399 w 12192000"/>
              <a:gd name="connsiteY170" fmla="*/ 1989467 h 2237474"/>
              <a:gd name="connsiteX171" fmla="*/ 2315525 w 12192000"/>
              <a:gd name="connsiteY171" fmla="*/ 1989708 h 2237474"/>
              <a:gd name="connsiteX172" fmla="*/ 2300792 w 12192000"/>
              <a:gd name="connsiteY172" fmla="*/ 1994290 h 2237474"/>
              <a:gd name="connsiteX173" fmla="*/ 2295469 w 12192000"/>
              <a:gd name="connsiteY173" fmla="*/ 1996659 h 2237474"/>
              <a:gd name="connsiteX174" fmla="*/ 2287219 w 12192000"/>
              <a:gd name="connsiteY174" fmla="*/ 1998750 h 2237474"/>
              <a:gd name="connsiteX175" fmla="*/ 2286948 w 12192000"/>
              <a:gd name="connsiteY175" fmla="*/ 1998596 h 2237474"/>
              <a:gd name="connsiteX176" fmla="*/ 2243069 w 12192000"/>
              <a:gd name="connsiteY176" fmla="*/ 2015111 h 2237474"/>
              <a:gd name="connsiteX177" fmla="*/ 2186609 w 12192000"/>
              <a:gd name="connsiteY177" fmla="*/ 2008263 h 2237474"/>
              <a:gd name="connsiteX178" fmla="*/ 2164831 w 12192000"/>
              <a:gd name="connsiteY178" fmla="*/ 2010143 h 2237474"/>
              <a:gd name="connsiteX179" fmla="*/ 2152836 w 12192000"/>
              <a:gd name="connsiteY179" fmla="*/ 2010048 h 2237474"/>
              <a:gd name="connsiteX180" fmla="*/ 2117102 w 12192000"/>
              <a:gd name="connsiteY180" fmla="*/ 2023004 h 2237474"/>
              <a:gd name="connsiteX181" fmla="*/ 2111935 w 12192000"/>
              <a:gd name="connsiteY181" fmla="*/ 2023163 h 2237474"/>
              <a:gd name="connsiteX182" fmla="*/ 2089991 w 12192000"/>
              <a:gd name="connsiteY182" fmla="*/ 2034193 h 2237474"/>
              <a:gd name="connsiteX183" fmla="*/ 2058061 w 12192000"/>
              <a:gd name="connsiteY183" fmla="*/ 2047942 h 2237474"/>
              <a:gd name="connsiteX184" fmla="*/ 2055737 w 12192000"/>
              <a:gd name="connsiteY184" fmla="*/ 2047704 h 2237474"/>
              <a:gd name="connsiteX185" fmla="*/ 2042244 w 12192000"/>
              <a:gd name="connsiteY185" fmla="*/ 2055560 h 2237474"/>
              <a:gd name="connsiteX186" fmla="*/ 1976224 w 12192000"/>
              <a:gd name="connsiteY186" fmla="*/ 2074257 h 2237474"/>
              <a:gd name="connsiteX187" fmla="*/ 1877728 w 12192000"/>
              <a:gd name="connsiteY187" fmla="*/ 2101004 h 2237474"/>
              <a:gd name="connsiteX188" fmla="*/ 1759056 w 12192000"/>
              <a:gd name="connsiteY188" fmla="*/ 2125608 h 2237474"/>
              <a:gd name="connsiteX189" fmla="*/ 1637948 w 12192000"/>
              <a:gd name="connsiteY189" fmla="*/ 2172597 h 2237474"/>
              <a:gd name="connsiteX190" fmla="*/ 1434549 w 12192000"/>
              <a:gd name="connsiteY190" fmla="*/ 2234522 h 2237474"/>
              <a:gd name="connsiteX191" fmla="*/ 1398481 w 12192000"/>
              <a:gd name="connsiteY191" fmla="*/ 2237074 h 2237474"/>
              <a:gd name="connsiteX192" fmla="*/ 1398407 w 12192000"/>
              <a:gd name="connsiteY192" fmla="*/ 2237095 h 2237474"/>
              <a:gd name="connsiteX193" fmla="*/ 1370962 w 12192000"/>
              <a:gd name="connsiteY193" fmla="*/ 2237474 h 2237474"/>
              <a:gd name="connsiteX194" fmla="*/ 1356367 w 12192000"/>
              <a:gd name="connsiteY194" fmla="*/ 2235089 h 2237474"/>
              <a:gd name="connsiteX195" fmla="*/ 1324828 w 12192000"/>
              <a:gd name="connsiteY195" fmla="*/ 2231968 h 2237474"/>
              <a:gd name="connsiteX196" fmla="*/ 1297744 w 12192000"/>
              <a:gd name="connsiteY196" fmla="*/ 2235849 h 2237474"/>
              <a:gd name="connsiteX197" fmla="*/ 1286236 w 12192000"/>
              <a:gd name="connsiteY197" fmla="*/ 2233135 h 2237474"/>
              <a:gd name="connsiteX198" fmla="*/ 1283504 w 12192000"/>
              <a:gd name="connsiteY198" fmla="*/ 2233797 h 2237474"/>
              <a:gd name="connsiteX199" fmla="*/ 1279765 w 12192000"/>
              <a:gd name="connsiteY199" fmla="*/ 2229639 h 2237474"/>
              <a:gd name="connsiteX200" fmla="*/ 1195347 w 12192000"/>
              <a:gd name="connsiteY200" fmla="*/ 2212354 h 2237474"/>
              <a:gd name="connsiteX201" fmla="*/ 970251 w 12192000"/>
              <a:gd name="connsiteY201" fmla="*/ 2221029 h 2237474"/>
              <a:gd name="connsiteX202" fmla="*/ 812914 w 12192000"/>
              <a:gd name="connsiteY202" fmla="*/ 2202752 h 2237474"/>
              <a:gd name="connsiteX203" fmla="*/ 800195 w 12192000"/>
              <a:gd name="connsiteY203" fmla="*/ 2209407 h 2237474"/>
              <a:gd name="connsiteX204" fmla="*/ 784978 w 12192000"/>
              <a:gd name="connsiteY204" fmla="*/ 2212360 h 2237474"/>
              <a:gd name="connsiteX205" fmla="*/ 681987 w 12192000"/>
              <a:gd name="connsiteY205" fmla="*/ 2216757 h 2237474"/>
              <a:gd name="connsiteX206" fmla="*/ 669923 w 12192000"/>
              <a:gd name="connsiteY206" fmla="*/ 2211682 h 2237474"/>
              <a:gd name="connsiteX207" fmla="*/ 648680 w 12192000"/>
              <a:gd name="connsiteY207" fmla="*/ 2206229 h 2237474"/>
              <a:gd name="connsiteX208" fmla="*/ 597225 w 12192000"/>
              <a:gd name="connsiteY208" fmla="*/ 2180999 h 2237474"/>
              <a:gd name="connsiteX209" fmla="*/ 558449 w 12192000"/>
              <a:gd name="connsiteY209" fmla="*/ 2182346 h 2237474"/>
              <a:gd name="connsiteX210" fmla="*/ 550517 w 12192000"/>
              <a:gd name="connsiteY210" fmla="*/ 2182060 h 2237474"/>
              <a:gd name="connsiteX211" fmla="*/ 550309 w 12192000"/>
              <a:gd name="connsiteY211" fmla="*/ 2181825 h 2237474"/>
              <a:gd name="connsiteX212" fmla="*/ 541836 w 12192000"/>
              <a:gd name="connsiteY212" fmla="*/ 2181063 h 2237474"/>
              <a:gd name="connsiteX213" fmla="*/ 536057 w 12192000"/>
              <a:gd name="connsiteY213" fmla="*/ 2181537 h 2237474"/>
              <a:gd name="connsiteX214" fmla="*/ 520671 w 12192000"/>
              <a:gd name="connsiteY214" fmla="*/ 2180980 h 2237474"/>
              <a:gd name="connsiteX215" fmla="*/ 515024 w 12192000"/>
              <a:gd name="connsiteY215" fmla="*/ 2179258 h 2237474"/>
              <a:gd name="connsiteX216" fmla="*/ 512278 w 12192000"/>
              <a:gd name="connsiteY216" fmla="*/ 2176369 h 2237474"/>
              <a:gd name="connsiteX217" fmla="*/ 480419 w 12192000"/>
              <a:gd name="connsiteY217" fmla="*/ 2167807 h 2237474"/>
              <a:gd name="connsiteX218" fmla="*/ 413835 w 12192000"/>
              <a:gd name="connsiteY218" fmla="*/ 2156783 h 2237474"/>
              <a:gd name="connsiteX219" fmla="*/ 376513 w 12192000"/>
              <a:gd name="connsiteY219" fmla="*/ 2154014 h 2237474"/>
              <a:gd name="connsiteX220" fmla="*/ 273386 w 12192000"/>
              <a:gd name="connsiteY220" fmla="*/ 2142551 h 2237474"/>
              <a:gd name="connsiteX221" fmla="*/ 169207 w 12192000"/>
              <a:gd name="connsiteY221" fmla="*/ 2128100 h 2237474"/>
              <a:gd name="connsiteX222" fmla="*/ 93149 w 12192000"/>
              <a:gd name="connsiteY222" fmla="*/ 2105324 h 2237474"/>
              <a:gd name="connsiteX223" fmla="*/ 88109 w 12192000"/>
              <a:gd name="connsiteY223" fmla="*/ 2106704 h 2237474"/>
              <a:gd name="connsiteX224" fmla="*/ 80022 w 12192000"/>
              <a:gd name="connsiteY224" fmla="*/ 2107254 h 2237474"/>
              <a:gd name="connsiteX225" fmla="*/ 79717 w 12192000"/>
              <a:gd name="connsiteY225" fmla="*/ 2107046 h 2237474"/>
              <a:gd name="connsiteX226" fmla="*/ 72352 w 12192000"/>
              <a:gd name="connsiteY226" fmla="*/ 2107991 h 2237474"/>
              <a:gd name="connsiteX227" fmla="*/ 37645 w 12192000"/>
              <a:gd name="connsiteY227" fmla="*/ 2115401 h 2237474"/>
              <a:gd name="connsiteX228" fmla="*/ 4572 w 12192000"/>
              <a:gd name="connsiteY228" fmla="*/ 2111091 h 2237474"/>
              <a:gd name="connsiteX229" fmla="*/ 0 w 12192000"/>
              <a:gd name="connsiteY229" fmla="*/ 2110468 h 2237474"/>
              <a:gd name="connsiteX230" fmla="*/ 0 w 12192000"/>
              <a:gd name="connsiteY23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02328 w 12192000"/>
              <a:gd name="connsiteY67" fmla="*/ 1345865 h 2237474"/>
              <a:gd name="connsiteX68" fmla="*/ 7898322 w 12192000"/>
              <a:gd name="connsiteY68" fmla="*/ 1345689 h 2237474"/>
              <a:gd name="connsiteX69" fmla="*/ 7875879 w 12192000"/>
              <a:gd name="connsiteY69" fmla="*/ 1345646 h 2237474"/>
              <a:gd name="connsiteX70" fmla="*/ 7840612 w 12192000"/>
              <a:gd name="connsiteY70" fmla="*/ 1369373 h 2237474"/>
              <a:gd name="connsiteX71" fmla="*/ 7786819 w 12192000"/>
              <a:gd name="connsiteY71" fmla="*/ 1378970 h 2237474"/>
              <a:gd name="connsiteX72" fmla="*/ 7548172 w 12192000"/>
              <a:gd name="connsiteY72" fmla="*/ 1417460 h 2237474"/>
              <a:gd name="connsiteX73" fmla="*/ 7483437 w 12192000"/>
              <a:gd name="connsiteY73" fmla="*/ 1478152 h 2237474"/>
              <a:gd name="connsiteX74" fmla="*/ 7377870 w 12192000"/>
              <a:gd name="connsiteY74" fmla="*/ 1523319 h 2237474"/>
              <a:gd name="connsiteX75" fmla="*/ 7230737 w 12192000"/>
              <a:gd name="connsiteY75" fmla="*/ 1562633 h 2237474"/>
              <a:gd name="connsiteX76" fmla="*/ 7224458 w 12192000"/>
              <a:gd name="connsiteY76" fmla="*/ 1573008 h 2237474"/>
              <a:gd name="connsiteX77" fmla="*/ 7213486 w 12192000"/>
              <a:gd name="connsiteY77" fmla="*/ 1580987 h 2237474"/>
              <a:gd name="connsiteX78" fmla="*/ 7210972 w 12192000"/>
              <a:gd name="connsiteY78" fmla="*/ 1580856 h 2237474"/>
              <a:gd name="connsiteX79" fmla="*/ 7183121 w 12192000"/>
              <a:gd name="connsiteY79" fmla="*/ 1595162 h 2237474"/>
              <a:gd name="connsiteX80" fmla="*/ 7164601 w 12192000"/>
              <a:gd name="connsiteY80" fmla="*/ 1606490 h 2237474"/>
              <a:gd name="connsiteX81" fmla="*/ 7159286 w 12192000"/>
              <a:gd name="connsiteY81" fmla="*/ 1606850 h 2237474"/>
              <a:gd name="connsiteX82" fmla="*/ 7114651 w 12192000"/>
              <a:gd name="connsiteY82" fmla="*/ 1620959 h 2237474"/>
              <a:gd name="connsiteX83" fmla="*/ 7092727 w 12192000"/>
              <a:gd name="connsiteY83" fmla="*/ 1623628 h 2237474"/>
              <a:gd name="connsiteX84" fmla="*/ 7031309 w 12192000"/>
              <a:gd name="connsiteY84" fmla="*/ 1619451 h 2237474"/>
              <a:gd name="connsiteX85" fmla="*/ 6999084 w 12192000"/>
              <a:gd name="connsiteY85" fmla="*/ 1634317 h 2237474"/>
              <a:gd name="connsiteX86" fmla="*/ 6992107 w 12192000"/>
              <a:gd name="connsiteY86" fmla="*/ 1636860 h 2237474"/>
              <a:gd name="connsiteX87" fmla="*/ 6991765 w 12192000"/>
              <a:gd name="connsiteY87" fmla="*/ 1636725 h 2237474"/>
              <a:gd name="connsiteX88" fmla="*/ 6983996 w 12192000"/>
              <a:gd name="connsiteY88" fmla="*/ 1639040 h 2237474"/>
              <a:gd name="connsiteX89" fmla="*/ 6979383 w 12192000"/>
              <a:gd name="connsiteY89" fmla="*/ 1641496 h 2237474"/>
              <a:gd name="connsiteX90" fmla="*/ 6900177 w 12192000"/>
              <a:gd name="connsiteY90" fmla="*/ 1636016 h 2237474"/>
              <a:gd name="connsiteX91" fmla="*/ 6795372 w 12192000"/>
              <a:gd name="connsiteY91" fmla="*/ 1644845 h 2237474"/>
              <a:gd name="connsiteX92" fmla="*/ 6692251 w 12192000"/>
              <a:gd name="connsiteY92" fmla="*/ 1656357 h 2237474"/>
              <a:gd name="connsiteX93" fmla="*/ 6655235 w 12192000"/>
              <a:gd name="connsiteY93" fmla="*/ 1661869 h 2237474"/>
              <a:gd name="connsiteX94" fmla="*/ 6587857 w 12192000"/>
              <a:gd name="connsiteY94" fmla="*/ 1665769 h 2237474"/>
              <a:gd name="connsiteX95" fmla="*/ 6554894 w 12192000"/>
              <a:gd name="connsiteY95" fmla="*/ 1664428 h 2237474"/>
              <a:gd name="connsiteX96" fmla="*/ 6516595 w 12192000"/>
              <a:gd name="connsiteY96" fmla="*/ 1667475 h 2237474"/>
              <a:gd name="connsiteX97" fmla="*/ 6508541 w 12192000"/>
              <a:gd name="connsiteY97" fmla="*/ 1668757 h 2237474"/>
              <a:gd name="connsiteX98" fmla="*/ 6471012 w 12192000"/>
              <a:gd name="connsiteY98" fmla="*/ 1678604 h 2237474"/>
              <a:gd name="connsiteX99" fmla="*/ 6415265 w 12192000"/>
              <a:gd name="connsiteY99" fmla="*/ 1665317 h 2237474"/>
              <a:gd name="connsiteX100" fmla="*/ 6364035 w 12192000"/>
              <a:gd name="connsiteY100" fmla="*/ 1667683 h 2237474"/>
              <a:gd name="connsiteX101" fmla="*/ 6280959 w 12192000"/>
              <a:gd name="connsiteY101" fmla="*/ 1689329 h 2237474"/>
              <a:gd name="connsiteX102" fmla="*/ 6243319 w 12192000"/>
              <a:gd name="connsiteY102" fmla="*/ 1695560 h 2237474"/>
              <a:gd name="connsiteX103" fmla="*/ 6098321 w 12192000"/>
              <a:gd name="connsiteY103" fmla="*/ 1721646 h 2237474"/>
              <a:gd name="connsiteX104" fmla="*/ 5880652 w 12192000"/>
              <a:gd name="connsiteY104" fmla="*/ 1779643 h 2237474"/>
              <a:gd name="connsiteX105" fmla="*/ 5785959 w 12192000"/>
              <a:gd name="connsiteY105" fmla="*/ 1775307 h 2237474"/>
              <a:gd name="connsiteX106" fmla="*/ 5643534 w 12192000"/>
              <a:gd name="connsiteY106" fmla="*/ 1802919 h 2237474"/>
              <a:gd name="connsiteX107" fmla="*/ 5518799 w 12192000"/>
              <a:gd name="connsiteY107" fmla="*/ 1818312 h 2237474"/>
              <a:gd name="connsiteX108" fmla="*/ 5505014 w 12192000"/>
              <a:gd name="connsiteY108" fmla="*/ 1819259 h 2237474"/>
              <a:gd name="connsiteX109" fmla="*/ 5453307 w 12192000"/>
              <a:gd name="connsiteY109" fmla="*/ 1815450 h 2237474"/>
              <a:gd name="connsiteX110" fmla="*/ 5364192 w 12192000"/>
              <a:gd name="connsiteY110" fmla="*/ 1826074 h 2237474"/>
              <a:gd name="connsiteX111" fmla="*/ 5350380 w 12192000"/>
              <a:gd name="connsiteY111" fmla="*/ 1830891 h 2237474"/>
              <a:gd name="connsiteX112" fmla="*/ 5259633 w 12192000"/>
              <a:gd name="connsiteY112" fmla="*/ 1837160 h 2237474"/>
              <a:gd name="connsiteX113" fmla="*/ 5197513 w 12192000"/>
              <a:gd name="connsiteY113" fmla="*/ 1844718 h 2237474"/>
              <a:gd name="connsiteX114" fmla="*/ 5184170 w 12192000"/>
              <a:gd name="connsiteY114" fmla="*/ 1849402 h 2237474"/>
              <a:gd name="connsiteX115" fmla="*/ 5168852 w 12192000"/>
              <a:gd name="connsiteY115" fmla="*/ 1844846 h 2237474"/>
              <a:gd name="connsiteX116" fmla="*/ 5164370 w 12192000"/>
              <a:gd name="connsiteY116" fmla="*/ 1840597 h 2237474"/>
              <a:gd name="connsiteX117" fmla="*/ 5114927 w 12192000"/>
              <a:gd name="connsiteY117" fmla="*/ 1847827 h 2237474"/>
              <a:gd name="connsiteX118" fmla="*/ 5108970 w 12192000"/>
              <a:gd name="connsiteY118" fmla="*/ 1847935 h 2237474"/>
              <a:gd name="connsiteX119" fmla="*/ 5067961 w 12192000"/>
              <a:gd name="connsiteY119" fmla="*/ 1845917 h 2237474"/>
              <a:gd name="connsiteX120" fmla="*/ 5007075 w 12192000"/>
              <a:gd name="connsiteY120" fmla="*/ 1838626 h 2237474"/>
              <a:gd name="connsiteX121" fmla="*/ 4944087 w 12192000"/>
              <a:gd name="connsiteY121" fmla="*/ 1823332 h 2237474"/>
              <a:gd name="connsiteX122" fmla="*/ 4907662 w 12192000"/>
              <a:gd name="connsiteY122" fmla="*/ 1816900 h 2237474"/>
              <a:gd name="connsiteX123" fmla="*/ 4882386 w 12192000"/>
              <a:gd name="connsiteY123" fmla="*/ 1809844 h 2237474"/>
              <a:gd name="connsiteX124" fmla="*/ 4811440 w 12192000"/>
              <a:gd name="connsiteY124" fmla="*/ 1804655 h 2237474"/>
              <a:gd name="connsiteX125" fmla="*/ 4691075 w 12192000"/>
              <a:gd name="connsiteY125" fmla="*/ 1801389 h 2237474"/>
              <a:gd name="connsiteX126" fmla="*/ 4611738 w 12192000"/>
              <a:gd name="connsiteY126" fmla="*/ 1776964 h 2237474"/>
              <a:gd name="connsiteX127" fmla="*/ 4560070 w 12192000"/>
              <a:gd name="connsiteY127" fmla="*/ 1785640 h 2237474"/>
              <a:gd name="connsiteX128" fmla="*/ 4536503 w 12192000"/>
              <a:gd name="connsiteY128" fmla="*/ 1785334 h 2237474"/>
              <a:gd name="connsiteX129" fmla="*/ 4513724 w 12192000"/>
              <a:gd name="connsiteY129" fmla="*/ 1791996 h 2237474"/>
              <a:gd name="connsiteX130" fmla="*/ 4459810 w 12192000"/>
              <a:gd name="connsiteY130" fmla="*/ 1797886 h 2237474"/>
              <a:gd name="connsiteX131" fmla="*/ 4379064 w 12192000"/>
              <a:gd name="connsiteY131" fmla="*/ 1817177 h 2237474"/>
              <a:gd name="connsiteX132" fmla="*/ 4319209 w 12192000"/>
              <a:gd name="connsiteY132" fmla="*/ 1834833 h 2237474"/>
              <a:gd name="connsiteX133" fmla="*/ 4290981 w 12192000"/>
              <a:gd name="connsiteY133" fmla="*/ 1839677 h 2237474"/>
              <a:gd name="connsiteX134" fmla="*/ 4285792 w 12192000"/>
              <a:gd name="connsiteY134" fmla="*/ 1836231 h 2237474"/>
              <a:gd name="connsiteX135" fmla="*/ 4238372 w 12192000"/>
              <a:gd name="connsiteY135" fmla="*/ 1851480 h 2237474"/>
              <a:gd name="connsiteX136" fmla="*/ 4232517 w 12192000"/>
              <a:gd name="connsiteY136" fmla="*/ 1852567 h 2237474"/>
              <a:gd name="connsiteX137" fmla="*/ 4191732 w 12192000"/>
              <a:gd name="connsiteY137" fmla="*/ 1857328 h 2237474"/>
              <a:gd name="connsiteX138" fmla="*/ 4065532 w 12192000"/>
              <a:gd name="connsiteY138" fmla="*/ 1855477 h 2237474"/>
              <a:gd name="connsiteX139" fmla="*/ 4028460 w 12192000"/>
              <a:gd name="connsiteY139" fmla="*/ 1855137 h 2237474"/>
              <a:gd name="connsiteX140" fmla="*/ 4002267 w 12192000"/>
              <a:gd name="connsiteY140" fmla="*/ 1852352 h 2237474"/>
              <a:gd name="connsiteX141" fmla="*/ 3931396 w 12192000"/>
              <a:gd name="connsiteY141" fmla="*/ 1858915 h 2237474"/>
              <a:gd name="connsiteX142" fmla="*/ 3812162 w 12192000"/>
              <a:gd name="connsiteY142" fmla="*/ 1875501 h 2237474"/>
              <a:gd name="connsiteX143" fmla="*/ 3729530 w 12192000"/>
              <a:gd name="connsiteY143" fmla="*/ 1864513 h 2237474"/>
              <a:gd name="connsiteX144" fmla="*/ 3680177 w 12192000"/>
              <a:gd name="connsiteY144" fmla="*/ 1881552 h 2237474"/>
              <a:gd name="connsiteX145" fmla="*/ 3567259 w 12192000"/>
              <a:gd name="connsiteY145" fmla="*/ 1893482 h 2237474"/>
              <a:gd name="connsiteX146" fmla="*/ 3405770 w 12192000"/>
              <a:gd name="connsiteY146" fmla="*/ 1904591 h 2237474"/>
              <a:gd name="connsiteX147" fmla="*/ 3280097 w 12192000"/>
              <a:gd name="connsiteY147" fmla="*/ 1919610 h 2237474"/>
              <a:gd name="connsiteX148" fmla="*/ 3123424 w 12192000"/>
              <a:gd name="connsiteY148" fmla="*/ 1952930 h 2237474"/>
              <a:gd name="connsiteX149" fmla="*/ 3009910 w 12192000"/>
              <a:gd name="connsiteY149" fmla="*/ 1957866 h 2237474"/>
              <a:gd name="connsiteX150" fmla="*/ 2995934 w 12192000"/>
              <a:gd name="connsiteY150" fmla="*/ 1967085 h 2237474"/>
              <a:gd name="connsiteX151" fmla="*/ 2980071 w 12192000"/>
              <a:gd name="connsiteY151" fmla="*/ 1972988 h 2237474"/>
              <a:gd name="connsiteX152" fmla="*/ 2978094 w 12192000"/>
              <a:gd name="connsiteY152" fmla="*/ 1972369 h 2237474"/>
              <a:gd name="connsiteX153" fmla="*/ 2942858 w 12192000"/>
              <a:gd name="connsiteY153" fmla="*/ 1981367 h 2237474"/>
              <a:gd name="connsiteX154" fmla="*/ 2875436 w 12192000"/>
              <a:gd name="connsiteY154" fmla="*/ 1996977 h 2237474"/>
              <a:gd name="connsiteX155" fmla="*/ 2874892 w 12192000"/>
              <a:gd name="connsiteY155" fmla="*/ 1996085 h 2237474"/>
              <a:gd name="connsiteX156" fmla="*/ 2864145 w 12192000"/>
              <a:gd name="connsiteY156" fmla="*/ 1994061 h 2237474"/>
              <a:gd name="connsiteX157" fmla="*/ 2843662 w 12192000"/>
              <a:gd name="connsiteY157" fmla="*/ 1992498 h 2237474"/>
              <a:gd name="connsiteX158" fmla="*/ 2796128 w 12192000"/>
              <a:gd name="connsiteY158" fmla="*/ 1976403 h 2237474"/>
              <a:gd name="connsiteX159" fmla="*/ 2756784 w 12192000"/>
              <a:gd name="connsiteY159" fmla="*/ 1985116 h 2237474"/>
              <a:gd name="connsiteX160" fmla="*/ 2748833 w 12192000"/>
              <a:gd name="connsiteY160" fmla="*/ 1986323 h 2237474"/>
              <a:gd name="connsiteX161" fmla="*/ 2748661 w 12192000"/>
              <a:gd name="connsiteY161" fmla="*/ 1986122 h 2237474"/>
              <a:gd name="connsiteX162" fmla="*/ 2740251 w 12192000"/>
              <a:gd name="connsiteY162" fmla="*/ 1986946 h 2237474"/>
              <a:gd name="connsiteX163" fmla="*/ 2718916 w 12192000"/>
              <a:gd name="connsiteY163" fmla="*/ 1990867 h 2237474"/>
              <a:gd name="connsiteX164" fmla="*/ 2713522 w 12192000"/>
              <a:gd name="connsiteY164" fmla="*/ 1990173 h 2237474"/>
              <a:gd name="connsiteX165" fmla="*/ 2680597 w 12192000"/>
              <a:gd name="connsiteY165" fmla="*/ 1984996 h 2237474"/>
              <a:gd name="connsiteX166" fmla="*/ 2578178 w 12192000"/>
              <a:gd name="connsiteY166" fmla="*/ 1990531 h 2237474"/>
              <a:gd name="connsiteX167" fmla="*/ 2476147 w 12192000"/>
              <a:gd name="connsiteY167" fmla="*/ 1998305 h 2237474"/>
              <a:gd name="connsiteX168" fmla="*/ 2373568 w 12192000"/>
              <a:gd name="connsiteY168" fmla="*/ 2003219 h 2237474"/>
              <a:gd name="connsiteX169" fmla="*/ 2321399 w 12192000"/>
              <a:gd name="connsiteY169" fmla="*/ 1989467 h 2237474"/>
              <a:gd name="connsiteX170" fmla="*/ 2315525 w 12192000"/>
              <a:gd name="connsiteY170" fmla="*/ 1989708 h 2237474"/>
              <a:gd name="connsiteX171" fmla="*/ 2300792 w 12192000"/>
              <a:gd name="connsiteY171" fmla="*/ 1994290 h 2237474"/>
              <a:gd name="connsiteX172" fmla="*/ 2295469 w 12192000"/>
              <a:gd name="connsiteY172" fmla="*/ 1996659 h 2237474"/>
              <a:gd name="connsiteX173" fmla="*/ 2287219 w 12192000"/>
              <a:gd name="connsiteY173" fmla="*/ 1998750 h 2237474"/>
              <a:gd name="connsiteX174" fmla="*/ 2286948 w 12192000"/>
              <a:gd name="connsiteY174" fmla="*/ 1998596 h 2237474"/>
              <a:gd name="connsiteX175" fmla="*/ 2243069 w 12192000"/>
              <a:gd name="connsiteY175" fmla="*/ 2015111 h 2237474"/>
              <a:gd name="connsiteX176" fmla="*/ 2186609 w 12192000"/>
              <a:gd name="connsiteY176" fmla="*/ 2008263 h 2237474"/>
              <a:gd name="connsiteX177" fmla="*/ 2164831 w 12192000"/>
              <a:gd name="connsiteY177" fmla="*/ 2010143 h 2237474"/>
              <a:gd name="connsiteX178" fmla="*/ 2152836 w 12192000"/>
              <a:gd name="connsiteY178" fmla="*/ 2010048 h 2237474"/>
              <a:gd name="connsiteX179" fmla="*/ 2117102 w 12192000"/>
              <a:gd name="connsiteY179" fmla="*/ 2023004 h 2237474"/>
              <a:gd name="connsiteX180" fmla="*/ 2111935 w 12192000"/>
              <a:gd name="connsiteY180" fmla="*/ 2023163 h 2237474"/>
              <a:gd name="connsiteX181" fmla="*/ 2089991 w 12192000"/>
              <a:gd name="connsiteY181" fmla="*/ 2034193 h 2237474"/>
              <a:gd name="connsiteX182" fmla="*/ 2058061 w 12192000"/>
              <a:gd name="connsiteY182" fmla="*/ 2047942 h 2237474"/>
              <a:gd name="connsiteX183" fmla="*/ 2055737 w 12192000"/>
              <a:gd name="connsiteY183" fmla="*/ 2047704 h 2237474"/>
              <a:gd name="connsiteX184" fmla="*/ 2042244 w 12192000"/>
              <a:gd name="connsiteY184" fmla="*/ 2055560 h 2237474"/>
              <a:gd name="connsiteX185" fmla="*/ 1976224 w 12192000"/>
              <a:gd name="connsiteY185" fmla="*/ 2074257 h 2237474"/>
              <a:gd name="connsiteX186" fmla="*/ 1877728 w 12192000"/>
              <a:gd name="connsiteY186" fmla="*/ 2101004 h 2237474"/>
              <a:gd name="connsiteX187" fmla="*/ 1759056 w 12192000"/>
              <a:gd name="connsiteY187" fmla="*/ 2125608 h 2237474"/>
              <a:gd name="connsiteX188" fmla="*/ 1637948 w 12192000"/>
              <a:gd name="connsiteY188" fmla="*/ 2172597 h 2237474"/>
              <a:gd name="connsiteX189" fmla="*/ 1434549 w 12192000"/>
              <a:gd name="connsiteY189" fmla="*/ 2234522 h 2237474"/>
              <a:gd name="connsiteX190" fmla="*/ 1398481 w 12192000"/>
              <a:gd name="connsiteY190" fmla="*/ 2237074 h 2237474"/>
              <a:gd name="connsiteX191" fmla="*/ 1398407 w 12192000"/>
              <a:gd name="connsiteY191" fmla="*/ 2237095 h 2237474"/>
              <a:gd name="connsiteX192" fmla="*/ 1370962 w 12192000"/>
              <a:gd name="connsiteY192" fmla="*/ 2237474 h 2237474"/>
              <a:gd name="connsiteX193" fmla="*/ 1356367 w 12192000"/>
              <a:gd name="connsiteY193" fmla="*/ 2235089 h 2237474"/>
              <a:gd name="connsiteX194" fmla="*/ 1324828 w 12192000"/>
              <a:gd name="connsiteY194" fmla="*/ 2231968 h 2237474"/>
              <a:gd name="connsiteX195" fmla="*/ 1297744 w 12192000"/>
              <a:gd name="connsiteY195" fmla="*/ 2235849 h 2237474"/>
              <a:gd name="connsiteX196" fmla="*/ 1286236 w 12192000"/>
              <a:gd name="connsiteY196" fmla="*/ 2233135 h 2237474"/>
              <a:gd name="connsiteX197" fmla="*/ 1283504 w 12192000"/>
              <a:gd name="connsiteY197" fmla="*/ 2233797 h 2237474"/>
              <a:gd name="connsiteX198" fmla="*/ 1279765 w 12192000"/>
              <a:gd name="connsiteY198" fmla="*/ 2229639 h 2237474"/>
              <a:gd name="connsiteX199" fmla="*/ 1195347 w 12192000"/>
              <a:gd name="connsiteY199" fmla="*/ 2212354 h 2237474"/>
              <a:gd name="connsiteX200" fmla="*/ 970251 w 12192000"/>
              <a:gd name="connsiteY200" fmla="*/ 2221029 h 2237474"/>
              <a:gd name="connsiteX201" fmla="*/ 812914 w 12192000"/>
              <a:gd name="connsiteY201" fmla="*/ 2202752 h 2237474"/>
              <a:gd name="connsiteX202" fmla="*/ 800195 w 12192000"/>
              <a:gd name="connsiteY202" fmla="*/ 2209407 h 2237474"/>
              <a:gd name="connsiteX203" fmla="*/ 784978 w 12192000"/>
              <a:gd name="connsiteY203" fmla="*/ 2212360 h 2237474"/>
              <a:gd name="connsiteX204" fmla="*/ 681987 w 12192000"/>
              <a:gd name="connsiteY204" fmla="*/ 2216757 h 2237474"/>
              <a:gd name="connsiteX205" fmla="*/ 669923 w 12192000"/>
              <a:gd name="connsiteY205" fmla="*/ 2211682 h 2237474"/>
              <a:gd name="connsiteX206" fmla="*/ 648680 w 12192000"/>
              <a:gd name="connsiteY206" fmla="*/ 2206229 h 2237474"/>
              <a:gd name="connsiteX207" fmla="*/ 597225 w 12192000"/>
              <a:gd name="connsiteY207" fmla="*/ 2180999 h 2237474"/>
              <a:gd name="connsiteX208" fmla="*/ 558449 w 12192000"/>
              <a:gd name="connsiteY208" fmla="*/ 2182346 h 2237474"/>
              <a:gd name="connsiteX209" fmla="*/ 550517 w 12192000"/>
              <a:gd name="connsiteY209" fmla="*/ 2182060 h 2237474"/>
              <a:gd name="connsiteX210" fmla="*/ 550309 w 12192000"/>
              <a:gd name="connsiteY210" fmla="*/ 2181825 h 2237474"/>
              <a:gd name="connsiteX211" fmla="*/ 541836 w 12192000"/>
              <a:gd name="connsiteY211" fmla="*/ 2181063 h 2237474"/>
              <a:gd name="connsiteX212" fmla="*/ 536057 w 12192000"/>
              <a:gd name="connsiteY212" fmla="*/ 2181537 h 2237474"/>
              <a:gd name="connsiteX213" fmla="*/ 520671 w 12192000"/>
              <a:gd name="connsiteY213" fmla="*/ 2180980 h 2237474"/>
              <a:gd name="connsiteX214" fmla="*/ 515024 w 12192000"/>
              <a:gd name="connsiteY214" fmla="*/ 2179258 h 2237474"/>
              <a:gd name="connsiteX215" fmla="*/ 512278 w 12192000"/>
              <a:gd name="connsiteY215" fmla="*/ 2176369 h 2237474"/>
              <a:gd name="connsiteX216" fmla="*/ 480419 w 12192000"/>
              <a:gd name="connsiteY216" fmla="*/ 2167807 h 2237474"/>
              <a:gd name="connsiteX217" fmla="*/ 413835 w 12192000"/>
              <a:gd name="connsiteY217" fmla="*/ 2156783 h 2237474"/>
              <a:gd name="connsiteX218" fmla="*/ 376513 w 12192000"/>
              <a:gd name="connsiteY218" fmla="*/ 2154014 h 2237474"/>
              <a:gd name="connsiteX219" fmla="*/ 273386 w 12192000"/>
              <a:gd name="connsiteY219" fmla="*/ 2142551 h 2237474"/>
              <a:gd name="connsiteX220" fmla="*/ 169207 w 12192000"/>
              <a:gd name="connsiteY220" fmla="*/ 2128100 h 2237474"/>
              <a:gd name="connsiteX221" fmla="*/ 93149 w 12192000"/>
              <a:gd name="connsiteY221" fmla="*/ 2105324 h 2237474"/>
              <a:gd name="connsiteX222" fmla="*/ 88109 w 12192000"/>
              <a:gd name="connsiteY222" fmla="*/ 2106704 h 2237474"/>
              <a:gd name="connsiteX223" fmla="*/ 80022 w 12192000"/>
              <a:gd name="connsiteY223" fmla="*/ 2107254 h 2237474"/>
              <a:gd name="connsiteX224" fmla="*/ 79717 w 12192000"/>
              <a:gd name="connsiteY224" fmla="*/ 2107046 h 2237474"/>
              <a:gd name="connsiteX225" fmla="*/ 72352 w 12192000"/>
              <a:gd name="connsiteY225" fmla="*/ 2107991 h 2237474"/>
              <a:gd name="connsiteX226" fmla="*/ 37645 w 12192000"/>
              <a:gd name="connsiteY226" fmla="*/ 2115401 h 2237474"/>
              <a:gd name="connsiteX227" fmla="*/ 4572 w 12192000"/>
              <a:gd name="connsiteY227" fmla="*/ 2111091 h 2237474"/>
              <a:gd name="connsiteX228" fmla="*/ 0 w 12192000"/>
              <a:gd name="connsiteY228" fmla="*/ 2110468 h 2237474"/>
              <a:gd name="connsiteX229" fmla="*/ 0 w 12192000"/>
              <a:gd name="connsiteY22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79383 w 12192000"/>
              <a:gd name="connsiteY88" fmla="*/ 1641496 h 2237474"/>
              <a:gd name="connsiteX89" fmla="*/ 6900177 w 12192000"/>
              <a:gd name="connsiteY89" fmla="*/ 1636016 h 2237474"/>
              <a:gd name="connsiteX90" fmla="*/ 6795372 w 12192000"/>
              <a:gd name="connsiteY90" fmla="*/ 1644845 h 2237474"/>
              <a:gd name="connsiteX91" fmla="*/ 6692251 w 12192000"/>
              <a:gd name="connsiteY91" fmla="*/ 1656357 h 2237474"/>
              <a:gd name="connsiteX92" fmla="*/ 6655235 w 12192000"/>
              <a:gd name="connsiteY92" fmla="*/ 1661869 h 2237474"/>
              <a:gd name="connsiteX93" fmla="*/ 6587857 w 12192000"/>
              <a:gd name="connsiteY93" fmla="*/ 1665769 h 2237474"/>
              <a:gd name="connsiteX94" fmla="*/ 6554894 w 12192000"/>
              <a:gd name="connsiteY94" fmla="*/ 1664428 h 2237474"/>
              <a:gd name="connsiteX95" fmla="*/ 6516595 w 12192000"/>
              <a:gd name="connsiteY95" fmla="*/ 1667475 h 2237474"/>
              <a:gd name="connsiteX96" fmla="*/ 6508541 w 12192000"/>
              <a:gd name="connsiteY96" fmla="*/ 1668757 h 2237474"/>
              <a:gd name="connsiteX97" fmla="*/ 6471012 w 12192000"/>
              <a:gd name="connsiteY97" fmla="*/ 1678604 h 2237474"/>
              <a:gd name="connsiteX98" fmla="*/ 6415265 w 12192000"/>
              <a:gd name="connsiteY98" fmla="*/ 1665317 h 2237474"/>
              <a:gd name="connsiteX99" fmla="*/ 6364035 w 12192000"/>
              <a:gd name="connsiteY99" fmla="*/ 1667683 h 2237474"/>
              <a:gd name="connsiteX100" fmla="*/ 6280959 w 12192000"/>
              <a:gd name="connsiteY100" fmla="*/ 1689329 h 2237474"/>
              <a:gd name="connsiteX101" fmla="*/ 6243319 w 12192000"/>
              <a:gd name="connsiteY101" fmla="*/ 1695560 h 2237474"/>
              <a:gd name="connsiteX102" fmla="*/ 6098321 w 12192000"/>
              <a:gd name="connsiteY102" fmla="*/ 1721646 h 2237474"/>
              <a:gd name="connsiteX103" fmla="*/ 5880652 w 12192000"/>
              <a:gd name="connsiteY103" fmla="*/ 1779643 h 2237474"/>
              <a:gd name="connsiteX104" fmla="*/ 5785959 w 12192000"/>
              <a:gd name="connsiteY104" fmla="*/ 1775307 h 2237474"/>
              <a:gd name="connsiteX105" fmla="*/ 5643534 w 12192000"/>
              <a:gd name="connsiteY105" fmla="*/ 1802919 h 2237474"/>
              <a:gd name="connsiteX106" fmla="*/ 5518799 w 12192000"/>
              <a:gd name="connsiteY106" fmla="*/ 1818312 h 2237474"/>
              <a:gd name="connsiteX107" fmla="*/ 5505014 w 12192000"/>
              <a:gd name="connsiteY107" fmla="*/ 1819259 h 2237474"/>
              <a:gd name="connsiteX108" fmla="*/ 5453307 w 12192000"/>
              <a:gd name="connsiteY108" fmla="*/ 1815450 h 2237474"/>
              <a:gd name="connsiteX109" fmla="*/ 5364192 w 12192000"/>
              <a:gd name="connsiteY109" fmla="*/ 1826074 h 2237474"/>
              <a:gd name="connsiteX110" fmla="*/ 5350380 w 12192000"/>
              <a:gd name="connsiteY110" fmla="*/ 1830891 h 2237474"/>
              <a:gd name="connsiteX111" fmla="*/ 5259633 w 12192000"/>
              <a:gd name="connsiteY111" fmla="*/ 1837160 h 2237474"/>
              <a:gd name="connsiteX112" fmla="*/ 5197513 w 12192000"/>
              <a:gd name="connsiteY112" fmla="*/ 1844718 h 2237474"/>
              <a:gd name="connsiteX113" fmla="*/ 5184170 w 12192000"/>
              <a:gd name="connsiteY113" fmla="*/ 1849402 h 2237474"/>
              <a:gd name="connsiteX114" fmla="*/ 5168852 w 12192000"/>
              <a:gd name="connsiteY114" fmla="*/ 1844846 h 2237474"/>
              <a:gd name="connsiteX115" fmla="*/ 5164370 w 12192000"/>
              <a:gd name="connsiteY115" fmla="*/ 1840597 h 2237474"/>
              <a:gd name="connsiteX116" fmla="*/ 5114927 w 12192000"/>
              <a:gd name="connsiteY116" fmla="*/ 1847827 h 2237474"/>
              <a:gd name="connsiteX117" fmla="*/ 5108970 w 12192000"/>
              <a:gd name="connsiteY117" fmla="*/ 1847935 h 2237474"/>
              <a:gd name="connsiteX118" fmla="*/ 5067961 w 12192000"/>
              <a:gd name="connsiteY118" fmla="*/ 1845917 h 2237474"/>
              <a:gd name="connsiteX119" fmla="*/ 5007075 w 12192000"/>
              <a:gd name="connsiteY119" fmla="*/ 1838626 h 2237474"/>
              <a:gd name="connsiteX120" fmla="*/ 4944087 w 12192000"/>
              <a:gd name="connsiteY120" fmla="*/ 1823332 h 2237474"/>
              <a:gd name="connsiteX121" fmla="*/ 4907662 w 12192000"/>
              <a:gd name="connsiteY121" fmla="*/ 1816900 h 2237474"/>
              <a:gd name="connsiteX122" fmla="*/ 4882386 w 12192000"/>
              <a:gd name="connsiteY122" fmla="*/ 1809844 h 2237474"/>
              <a:gd name="connsiteX123" fmla="*/ 4811440 w 12192000"/>
              <a:gd name="connsiteY123" fmla="*/ 1804655 h 2237474"/>
              <a:gd name="connsiteX124" fmla="*/ 4691075 w 12192000"/>
              <a:gd name="connsiteY124" fmla="*/ 1801389 h 2237474"/>
              <a:gd name="connsiteX125" fmla="*/ 4611738 w 12192000"/>
              <a:gd name="connsiteY125" fmla="*/ 1776964 h 2237474"/>
              <a:gd name="connsiteX126" fmla="*/ 4560070 w 12192000"/>
              <a:gd name="connsiteY126" fmla="*/ 1785640 h 2237474"/>
              <a:gd name="connsiteX127" fmla="*/ 4536503 w 12192000"/>
              <a:gd name="connsiteY127" fmla="*/ 1785334 h 2237474"/>
              <a:gd name="connsiteX128" fmla="*/ 4513724 w 12192000"/>
              <a:gd name="connsiteY128" fmla="*/ 1791996 h 2237474"/>
              <a:gd name="connsiteX129" fmla="*/ 4459810 w 12192000"/>
              <a:gd name="connsiteY129" fmla="*/ 1797886 h 2237474"/>
              <a:gd name="connsiteX130" fmla="*/ 4379064 w 12192000"/>
              <a:gd name="connsiteY130" fmla="*/ 1817177 h 2237474"/>
              <a:gd name="connsiteX131" fmla="*/ 4319209 w 12192000"/>
              <a:gd name="connsiteY131" fmla="*/ 1834833 h 2237474"/>
              <a:gd name="connsiteX132" fmla="*/ 4290981 w 12192000"/>
              <a:gd name="connsiteY132" fmla="*/ 1839677 h 2237474"/>
              <a:gd name="connsiteX133" fmla="*/ 4285792 w 12192000"/>
              <a:gd name="connsiteY133" fmla="*/ 1836231 h 2237474"/>
              <a:gd name="connsiteX134" fmla="*/ 4238372 w 12192000"/>
              <a:gd name="connsiteY134" fmla="*/ 1851480 h 2237474"/>
              <a:gd name="connsiteX135" fmla="*/ 4232517 w 12192000"/>
              <a:gd name="connsiteY135" fmla="*/ 1852567 h 2237474"/>
              <a:gd name="connsiteX136" fmla="*/ 4191732 w 12192000"/>
              <a:gd name="connsiteY136" fmla="*/ 1857328 h 2237474"/>
              <a:gd name="connsiteX137" fmla="*/ 4065532 w 12192000"/>
              <a:gd name="connsiteY137" fmla="*/ 1855477 h 2237474"/>
              <a:gd name="connsiteX138" fmla="*/ 4028460 w 12192000"/>
              <a:gd name="connsiteY138" fmla="*/ 1855137 h 2237474"/>
              <a:gd name="connsiteX139" fmla="*/ 4002267 w 12192000"/>
              <a:gd name="connsiteY139" fmla="*/ 1852352 h 2237474"/>
              <a:gd name="connsiteX140" fmla="*/ 3931396 w 12192000"/>
              <a:gd name="connsiteY140" fmla="*/ 1858915 h 2237474"/>
              <a:gd name="connsiteX141" fmla="*/ 3812162 w 12192000"/>
              <a:gd name="connsiteY141" fmla="*/ 1875501 h 2237474"/>
              <a:gd name="connsiteX142" fmla="*/ 3729530 w 12192000"/>
              <a:gd name="connsiteY142" fmla="*/ 1864513 h 2237474"/>
              <a:gd name="connsiteX143" fmla="*/ 3680177 w 12192000"/>
              <a:gd name="connsiteY143" fmla="*/ 1881552 h 2237474"/>
              <a:gd name="connsiteX144" fmla="*/ 3567259 w 12192000"/>
              <a:gd name="connsiteY144" fmla="*/ 1893482 h 2237474"/>
              <a:gd name="connsiteX145" fmla="*/ 3405770 w 12192000"/>
              <a:gd name="connsiteY145" fmla="*/ 1904591 h 2237474"/>
              <a:gd name="connsiteX146" fmla="*/ 3280097 w 12192000"/>
              <a:gd name="connsiteY146" fmla="*/ 1919610 h 2237474"/>
              <a:gd name="connsiteX147" fmla="*/ 3123424 w 12192000"/>
              <a:gd name="connsiteY147" fmla="*/ 1952930 h 2237474"/>
              <a:gd name="connsiteX148" fmla="*/ 3009910 w 12192000"/>
              <a:gd name="connsiteY148" fmla="*/ 1957866 h 2237474"/>
              <a:gd name="connsiteX149" fmla="*/ 2995934 w 12192000"/>
              <a:gd name="connsiteY149" fmla="*/ 1967085 h 2237474"/>
              <a:gd name="connsiteX150" fmla="*/ 2980071 w 12192000"/>
              <a:gd name="connsiteY150" fmla="*/ 1972988 h 2237474"/>
              <a:gd name="connsiteX151" fmla="*/ 2978094 w 12192000"/>
              <a:gd name="connsiteY151" fmla="*/ 1972369 h 2237474"/>
              <a:gd name="connsiteX152" fmla="*/ 2942858 w 12192000"/>
              <a:gd name="connsiteY152" fmla="*/ 1981367 h 2237474"/>
              <a:gd name="connsiteX153" fmla="*/ 2875436 w 12192000"/>
              <a:gd name="connsiteY153" fmla="*/ 1996977 h 2237474"/>
              <a:gd name="connsiteX154" fmla="*/ 2874892 w 12192000"/>
              <a:gd name="connsiteY154" fmla="*/ 1996085 h 2237474"/>
              <a:gd name="connsiteX155" fmla="*/ 2864145 w 12192000"/>
              <a:gd name="connsiteY155" fmla="*/ 1994061 h 2237474"/>
              <a:gd name="connsiteX156" fmla="*/ 2843662 w 12192000"/>
              <a:gd name="connsiteY156" fmla="*/ 1992498 h 2237474"/>
              <a:gd name="connsiteX157" fmla="*/ 2796128 w 12192000"/>
              <a:gd name="connsiteY157" fmla="*/ 1976403 h 2237474"/>
              <a:gd name="connsiteX158" fmla="*/ 2756784 w 12192000"/>
              <a:gd name="connsiteY158" fmla="*/ 1985116 h 2237474"/>
              <a:gd name="connsiteX159" fmla="*/ 2748833 w 12192000"/>
              <a:gd name="connsiteY159" fmla="*/ 1986323 h 2237474"/>
              <a:gd name="connsiteX160" fmla="*/ 2748661 w 12192000"/>
              <a:gd name="connsiteY160" fmla="*/ 1986122 h 2237474"/>
              <a:gd name="connsiteX161" fmla="*/ 2740251 w 12192000"/>
              <a:gd name="connsiteY161" fmla="*/ 1986946 h 2237474"/>
              <a:gd name="connsiteX162" fmla="*/ 2718916 w 12192000"/>
              <a:gd name="connsiteY162" fmla="*/ 1990867 h 2237474"/>
              <a:gd name="connsiteX163" fmla="*/ 2713522 w 12192000"/>
              <a:gd name="connsiteY163" fmla="*/ 1990173 h 2237474"/>
              <a:gd name="connsiteX164" fmla="*/ 2680597 w 12192000"/>
              <a:gd name="connsiteY164" fmla="*/ 1984996 h 2237474"/>
              <a:gd name="connsiteX165" fmla="*/ 2578178 w 12192000"/>
              <a:gd name="connsiteY165" fmla="*/ 1990531 h 2237474"/>
              <a:gd name="connsiteX166" fmla="*/ 2476147 w 12192000"/>
              <a:gd name="connsiteY166" fmla="*/ 1998305 h 2237474"/>
              <a:gd name="connsiteX167" fmla="*/ 2373568 w 12192000"/>
              <a:gd name="connsiteY167" fmla="*/ 2003219 h 2237474"/>
              <a:gd name="connsiteX168" fmla="*/ 2321399 w 12192000"/>
              <a:gd name="connsiteY168" fmla="*/ 1989467 h 2237474"/>
              <a:gd name="connsiteX169" fmla="*/ 2315525 w 12192000"/>
              <a:gd name="connsiteY169" fmla="*/ 1989708 h 2237474"/>
              <a:gd name="connsiteX170" fmla="*/ 2300792 w 12192000"/>
              <a:gd name="connsiteY170" fmla="*/ 1994290 h 2237474"/>
              <a:gd name="connsiteX171" fmla="*/ 2295469 w 12192000"/>
              <a:gd name="connsiteY171" fmla="*/ 1996659 h 2237474"/>
              <a:gd name="connsiteX172" fmla="*/ 2287219 w 12192000"/>
              <a:gd name="connsiteY172" fmla="*/ 1998750 h 2237474"/>
              <a:gd name="connsiteX173" fmla="*/ 2286948 w 12192000"/>
              <a:gd name="connsiteY173" fmla="*/ 1998596 h 2237474"/>
              <a:gd name="connsiteX174" fmla="*/ 2243069 w 12192000"/>
              <a:gd name="connsiteY174" fmla="*/ 2015111 h 2237474"/>
              <a:gd name="connsiteX175" fmla="*/ 2186609 w 12192000"/>
              <a:gd name="connsiteY175" fmla="*/ 2008263 h 2237474"/>
              <a:gd name="connsiteX176" fmla="*/ 2164831 w 12192000"/>
              <a:gd name="connsiteY176" fmla="*/ 2010143 h 2237474"/>
              <a:gd name="connsiteX177" fmla="*/ 2152836 w 12192000"/>
              <a:gd name="connsiteY177" fmla="*/ 2010048 h 2237474"/>
              <a:gd name="connsiteX178" fmla="*/ 2117102 w 12192000"/>
              <a:gd name="connsiteY178" fmla="*/ 2023004 h 2237474"/>
              <a:gd name="connsiteX179" fmla="*/ 2111935 w 12192000"/>
              <a:gd name="connsiteY179" fmla="*/ 2023163 h 2237474"/>
              <a:gd name="connsiteX180" fmla="*/ 2089991 w 12192000"/>
              <a:gd name="connsiteY180" fmla="*/ 2034193 h 2237474"/>
              <a:gd name="connsiteX181" fmla="*/ 2058061 w 12192000"/>
              <a:gd name="connsiteY181" fmla="*/ 2047942 h 2237474"/>
              <a:gd name="connsiteX182" fmla="*/ 2055737 w 12192000"/>
              <a:gd name="connsiteY182" fmla="*/ 2047704 h 2237474"/>
              <a:gd name="connsiteX183" fmla="*/ 2042244 w 12192000"/>
              <a:gd name="connsiteY183" fmla="*/ 2055560 h 2237474"/>
              <a:gd name="connsiteX184" fmla="*/ 1976224 w 12192000"/>
              <a:gd name="connsiteY184" fmla="*/ 2074257 h 2237474"/>
              <a:gd name="connsiteX185" fmla="*/ 1877728 w 12192000"/>
              <a:gd name="connsiteY185" fmla="*/ 2101004 h 2237474"/>
              <a:gd name="connsiteX186" fmla="*/ 1759056 w 12192000"/>
              <a:gd name="connsiteY186" fmla="*/ 2125608 h 2237474"/>
              <a:gd name="connsiteX187" fmla="*/ 1637948 w 12192000"/>
              <a:gd name="connsiteY187" fmla="*/ 2172597 h 2237474"/>
              <a:gd name="connsiteX188" fmla="*/ 1434549 w 12192000"/>
              <a:gd name="connsiteY188" fmla="*/ 2234522 h 2237474"/>
              <a:gd name="connsiteX189" fmla="*/ 1398481 w 12192000"/>
              <a:gd name="connsiteY189" fmla="*/ 2237074 h 2237474"/>
              <a:gd name="connsiteX190" fmla="*/ 1398407 w 12192000"/>
              <a:gd name="connsiteY190" fmla="*/ 2237095 h 2237474"/>
              <a:gd name="connsiteX191" fmla="*/ 1370962 w 12192000"/>
              <a:gd name="connsiteY191" fmla="*/ 2237474 h 2237474"/>
              <a:gd name="connsiteX192" fmla="*/ 1356367 w 12192000"/>
              <a:gd name="connsiteY192" fmla="*/ 2235089 h 2237474"/>
              <a:gd name="connsiteX193" fmla="*/ 1324828 w 12192000"/>
              <a:gd name="connsiteY193" fmla="*/ 2231968 h 2237474"/>
              <a:gd name="connsiteX194" fmla="*/ 1297744 w 12192000"/>
              <a:gd name="connsiteY194" fmla="*/ 2235849 h 2237474"/>
              <a:gd name="connsiteX195" fmla="*/ 1286236 w 12192000"/>
              <a:gd name="connsiteY195" fmla="*/ 2233135 h 2237474"/>
              <a:gd name="connsiteX196" fmla="*/ 1283504 w 12192000"/>
              <a:gd name="connsiteY196" fmla="*/ 2233797 h 2237474"/>
              <a:gd name="connsiteX197" fmla="*/ 1279765 w 12192000"/>
              <a:gd name="connsiteY197" fmla="*/ 2229639 h 2237474"/>
              <a:gd name="connsiteX198" fmla="*/ 1195347 w 12192000"/>
              <a:gd name="connsiteY198" fmla="*/ 2212354 h 2237474"/>
              <a:gd name="connsiteX199" fmla="*/ 970251 w 12192000"/>
              <a:gd name="connsiteY199" fmla="*/ 2221029 h 2237474"/>
              <a:gd name="connsiteX200" fmla="*/ 812914 w 12192000"/>
              <a:gd name="connsiteY200" fmla="*/ 2202752 h 2237474"/>
              <a:gd name="connsiteX201" fmla="*/ 800195 w 12192000"/>
              <a:gd name="connsiteY201" fmla="*/ 2209407 h 2237474"/>
              <a:gd name="connsiteX202" fmla="*/ 784978 w 12192000"/>
              <a:gd name="connsiteY202" fmla="*/ 2212360 h 2237474"/>
              <a:gd name="connsiteX203" fmla="*/ 681987 w 12192000"/>
              <a:gd name="connsiteY203" fmla="*/ 2216757 h 2237474"/>
              <a:gd name="connsiteX204" fmla="*/ 669923 w 12192000"/>
              <a:gd name="connsiteY204" fmla="*/ 2211682 h 2237474"/>
              <a:gd name="connsiteX205" fmla="*/ 648680 w 12192000"/>
              <a:gd name="connsiteY205" fmla="*/ 2206229 h 2237474"/>
              <a:gd name="connsiteX206" fmla="*/ 597225 w 12192000"/>
              <a:gd name="connsiteY206" fmla="*/ 2180999 h 2237474"/>
              <a:gd name="connsiteX207" fmla="*/ 558449 w 12192000"/>
              <a:gd name="connsiteY207" fmla="*/ 2182346 h 2237474"/>
              <a:gd name="connsiteX208" fmla="*/ 550517 w 12192000"/>
              <a:gd name="connsiteY208" fmla="*/ 2182060 h 2237474"/>
              <a:gd name="connsiteX209" fmla="*/ 550309 w 12192000"/>
              <a:gd name="connsiteY209" fmla="*/ 2181825 h 2237474"/>
              <a:gd name="connsiteX210" fmla="*/ 541836 w 12192000"/>
              <a:gd name="connsiteY210" fmla="*/ 2181063 h 2237474"/>
              <a:gd name="connsiteX211" fmla="*/ 536057 w 12192000"/>
              <a:gd name="connsiteY211" fmla="*/ 2181537 h 2237474"/>
              <a:gd name="connsiteX212" fmla="*/ 520671 w 12192000"/>
              <a:gd name="connsiteY212" fmla="*/ 2180980 h 2237474"/>
              <a:gd name="connsiteX213" fmla="*/ 515024 w 12192000"/>
              <a:gd name="connsiteY213" fmla="*/ 2179258 h 2237474"/>
              <a:gd name="connsiteX214" fmla="*/ 512278 w 12192000"/>
              <a:gd name="connsiteY214" fmla="*/ 2176369 h 2237474"/>
              <a:gd name="connsiteX215" fmla="*/ 480419 w 12192000"/>
              <a:gd name="connsiteY215" fmla="*/ 2167807 h 2237474"/>
              <a:gd name="connsiteX216" fmla="*/ 413835 w 12192000"/>
              <a:gd name="connsiteY216" fmla="*/ 2156783 h 2237474"/>
              <a:gd name="connsiteX217" fmla="*/ 376513 w 12192000"/>
              <a:gd name="connsiteY217" fmla="*/ 2154014 h 2237474"/>
              <a:gd name="connsiteX218" fmla="*/ 273386 w 12192000"/>
              <a:gd name="connsiteY218" fmla="*/ 2142551 h 2237474"/>
              <a:gd name="connsiteX219" fmla="*/ 169207 w 12192000"/>
              <a:gd name="connsiteY219" fmla="*/ 2128100 h 2237474"/>
              <a:gd name="connsiteX220" fmla="*/ 93149 w 12192000"/>
              <a:gd name="connsiteY220" fmla="*/ 2105324 h 2237474"/>
              <a:gd name="connsiteX221" fmla="*/ 88109 w 12192000"/>
              <a:gd name="connsiteY221" fmla="*/ 2106704 h 2237474"/>
              <a:gd name="connsiteX222" fmla="*/ 80022 w 12192000"/>
              <a:gd name="connsiteY222" fmla="*/ 2107254 h 2237474"/>
              <a:gd name="connsiteX223" fmla="*/ 79717 w 12192000"/>
              <a:gd name="connsiteY223" fmla="*/ 2107046 h 2237474"/>
              <a:gd name="connsiteX224" fmla="*/ 72352 w 12192000"/>
              <a:gd name="connsiteY224" fmla="*/ 2107991 h 2237474"/>
              <a:gd name="connsiteX225" fmla="*/ 37645 w 12192000"/>
              <a:gd name="connsiteY225" fmla="*/ 2115401 h 2237474"/>
              <a:gd name="connsiteX226" fmla="*/ 4572 w 12192000"/>
              <a:gd name="connsiteY226" fmla="*/ 2111091 h 2237474"/>
              <a:gd name="connsiteX227" fmla="*/ 0 w 12192000"/>
              <a:gd name="connsiteY227" fmla="*/ 2110468 h 2237474"/>
              <a:gd name="connsiteX228" fmla="*/ 0 w 12192000"/>
              <a:gd name="connsiteY22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00177 w 12192000"/>
              <a:gd name="connsiteY88" fmla="*/ 1636016 h 2237474"/>
              <a:gd name="connsiteX89" fmla="*/ 6795372 w 12192000"/>
              <a:gd name="connsiteY89" fmla="*/ 1644845 h 2237474"/>
              <a:gd name="connsiteX90" fmla="*/ 6692251 w 12192000"/>
              <a:gd name="connsiteY90" fmla="*/ 1656357 h 2237474"/>
              <a:gd name="connsiteX91" fmla="*/ 6655235 w 12192000"/>
              <a:gd name="connsiteY91" fmla="*/ 1661869 h 2237474"/>
              <a:gd name="connsiteX92" fmla="*/ 6587857 w 12192000"/>
              <a:gd name="connsiteY92" fmla="*/ 1665769 h 2237474"/>
              <a:gd name="connsiteX93" fmla="*/ 6554894 w 12192000"/>
              <a:gd name="connsiteY93" fmla="*/ 1664428 h 2237474"/>
              <a:gd name="connsiteX94" fmla="*/ 6516595 w 12192000"/>
              <a:gd name="connsiteY94" fmla="*/ 1667475 h 2237474"/>
              <a:gd name="connsiteX95" fmla="*/ 6508541 w 12192000"/>
              <a:gd name="connsiteY95" fmla="*/ 1668757 h 2237474"/>
              <a:gd name="connsiteX96" fmla="*/ 6471012 w 12192000"/>
              <a:gd name="connsiteY96" fmla="*/ 1678604 h 2237474"/>
              <a:gd name="connsiteX97" fmla="*/ 6415265 w 12192000"/>
              <a:gd name="connsiteY97" fmla="*/ 1665317 h 2237474"/>
              <a:gd name="connsiteX98" fmla="*/ 6364035 w 12192000"/>
              <a:gd name="connsiteY98" fmla="*/ 1667683 h 2237474"/>
              <a:gd name="connsiteX99" fmla="*/ 6280959 w 12192000"/>
              <a:gd name="connsiteY99" fmla="*/ 1689329 h 2237474"/>
              <a:gd name="connsiteX100" fmla="*/ 6243319 w 12192000"/>
              <a:gd name="connsiteY100" fmla="*/ 1695560 h 2237474"/>
              <a:gd name="connsiteX101" fmla="*/ 6098321 w 12192000"/>
              <a:gd name="connsiteY101" fmla="*/ 1721646 h 2237474"/>
              <a:gd name="connsiteX102" fmla="*/ 5880652 w 12192000"/>
              <a:gd name="connsiteY102" fmla="*/ 1779643 h 2237474"/>
              <a:gd name="connsiteX103" fmla="*/ 5785959 w 12192000"/>
              <a:gd name="connsiteY103" fmla="*/ 1775307 h 2237474"/>
              <a:gd name="connsiteX104" fmla="*/ 5643534 w 12192000"/>
              <a:gd name="connsiteY104" fmla="*/ 1802919 h 2237474"/>
              <a:gd name="connsiteX105" fmla="*/ 5518799 w 12192000"/>
              <a:gd name="connsiteY105" fmla="*/ 1818312 h 2237474"/>
              <a:gd name="connsiteX106" fmla="*/ 5505014 w 12192000"/>
              <a:gd name="connsiteY106" fmla="*/ 1819259 h 2237474"/>
              <a:gd name="connsiteX107" fmla="*/ 5453307 w 12192000"/>
              <a:gd name="connsiteY107" fmla="*/ 1815450 h 2237474"/>
              <a:gd name="connsiteX108" fmla="*/ 5364192 w 12192000"/>
              <a:gd name="connsiteY108" fmla="*/ 1826074 h 2237474"/>
              <a:gd name="connsiteX109" fmla="*/ 5350380 w 12192000"/>
              <a:gd name="connsiteY109" fmla="*/ 1830891 h 2237474"/>
              <a:gd name="connsiteX110" fmla="*/ 5259633 w 12192000"/>
              <a:gd name="connsiteY110" fmla="*/ 1837160 h 2237474"/>
              <a:gd name="connsiteX111" fmla="*/ 5197513 w 12192000"/>
              <a:gd name="connsiteY111" fmla="*/ 1844718 h 2237474"/>
              <a:gd name="connsiteX112" fmla="*/ 5184170 w 12192000"/>
              <a:gd name="connsiteY112" fmla="*/ 1849402 h 2237474"/>
              <a:gd name="connsiteX113" fmla="*/ 5168852 w 12192000"/>
              <a:gd name="connsiteY113" fmla="*/ 1844846 h 2237474"/>
              <a:gd name="connsiteX114" fmla="*/ 5164370 w 12192000"/>
              <a:gd name="connsiteY114" fmla="*/ 1840597 h 2237474"/>
              <a:gd name="connsiteX115" fmla="*/ 5114927 w 12192000"/>
              <a:gd name="connsiteY115" fmla="*/ 1847827 h 2237474"/>
              <a:gd name="connsiteX116" fmla="*/ 5108970 w 12192000"/>
              <a:gd name="connsiteY116" fmla="*/ 1847935 h 2237474"/>
              <a:gd name="connsiteX117" fmla="*/ 5067961 w 12192000"/>
              <a:gd name="connsiteY117" fmla="*/ 1845917 h 2237474"/>
              <a:gd name="connsiteX118" fmla="*/ 5007075 w 12192000"/>
              <a:gd name="connsiteY118" fmla="*/ 1838626 h 2237474"/>
              <a:gd name="connsiteX119" fmla="*/ 4944087 w 12192000"/>
              <a:gd name="connsiteY119" fmla="*/ 1823332 h 2237474"/>
              <a:gd name="connsiteX120" fmla="*/ 4907662 w 12192000"/>
              <a:gd name="connsiteY120" fmla="*/ 1816900 h 2237474"/>
              <a:gd name="connsiteX121" fmla="*/ 4882386 w 12192000"/>
              <a:gd name="connsiteY121" fmla="*/ 1809844 h 2237474"/>
              <a:gd name="connsiteX122" fmla="*/ 4811440 w 12192000"/>
              <a:gd name="connsiteY122" fmla="*/ 1804655 h 2237474"/>
              <a:gd name="connsiteX123" fmla="*/ 4691075 w 12192000"/>
              <a:gd name="connsiteY123" fmla="*/ 1801389 h 2237474"/>
              <a:gd name="connsiteX124" fmla="*/ 4611738 w 12192000"/>
              <a:gd name="connsiteY124" fmla="*/ 1776964 h 2237474"/>
              <a:gd name="connsiteX125" fmla="*/ 4560070 w 12192000"/>
              <a:gd name="connsiteY125" fmla="*/ 1785640 h 2237474"/>
              <a:gd name="connsiteX126" fmla="*/ 4536503 w 12192000"/>
              <a:gd name="connsiteY126" fmla="*/ 1785334 h 2237474"/>
              <a:gd name="connsiteX127" fmla="*/ 4513724 w 12192000"/>
              <a:gd name="connsiteY127" fmla="*/ 1791996 h 2237474"/>
              <a:gd name="connsiteX128" fmla="*/ 4459810 w 12192000"/>
              <a:gd name="connsiteY128" fmla="*/ 1797886 h 2237474"/>
              <a:gd name="connsiteX129" fmla="*/ 4379064 w 12192000"/>
              <a:gd name="connsiteY129" fmla="*/ 1817177 h 2237474"/>
              <a:gd name="connsiteX130" fmla="*/ 4319209 w 12192000"/>
              <a:gd name="connsiteY130" fmla="*/ 1834833 h 2237474"/>
              <a:gd name="connsiteX131" fmla="*/ 4290981 w 12192000"/>
              <a:gd name="connsiteY131" fmla="*/ 1839677 h 2237474"/>
              <a:gd name="connsiteX132" fmla="*/ 4285792 w 12192000"/>
              <a:gd name="connsiteY132" fmla="*/ 1836231 h 2237474"/>
              <a:gd name="connsiteX133" fmla="*/ 4238372 w 12192000"/>
              <a:gd name="connsiteY133" fmla="*/ 1851480 h 2237474"/>
              <a:gd name="connsiteX134" fmla="*/ 4232517 w 12192000"/>
              <a:gd name="connsiteY134" fmla="*/ 1852567 h 2237474"/>
              <a:gd name="connsiteX135" fmla="*/ 4191732 w 12192000"/>
              <a:gd name="connsiteY135" fmla="*/ 1857328 h 2237474"/>
              <a:gd name="connsiteX136" fmla="*/ 4065532 w 12192000"/>
              <a:gd name="connsiteY136" fmla="*/ 1855477 h 2237474"/>
              <a:gd name="connsiteX137" fmla="*/ 4028460 w 12192000"/>
              <a:gd name="connsiteY137" fmla="*/ 1855137 h 2237474"/>
              <a:gd name="connsiteX138" fmla="*/ 4002267 w 12192000"/>
              <a:gd name="connsiteY138" fmla="*/ 1852352 h 2237474"/>
              <a:gd name="connsiteX139" fmla="*/ 3931396 w 12192000"/>
              <a:gd name="connsiteY139" fmla="*/ 1858915 h 2237474"/>
              <a:gd name="connsiteX140" fmla="*/ 3812162 w 12192000"/>
              <a:gd name="connsiteY140" fmla="*/ 1875501 h 2237474"/>
              <a:gd name="connsiteX141" fmla="*/ 3729530 w 12192000"/>
              <a:gd name="connsiteY141" fmla="*/ 1864513 h 2237474"/>
              <a:gd name="connsiteX142" fmla="*/ 3680177 w 12192000"/>
              <a:gd name="connsiteY142" fmla="*/ 1881552 h 2237474"/>
              <a:gd name="connsiteX143" fmla="*/ 3567259 w 12192000"/>
              <a:gd name="connsiteY143" fmla="*/ 1893482 h 2237474"/>
              <a:gd name="connsiteX144" fmla="*/ 3405770 w 12192000"/>
              <a:gd name="connsiteY144" fmla="*/ 1904591 h 2237474"/>
              <a:gd name="connsiteX145" fmla="*/ 3280097 w 12192000"/>
              <a:gd name="connsiteY145" fmla="*/ 1919610 h 2237474"/>
              <a:gd name="connsiteX146" fmla="*/ 3123424 w 12192000"/>
              <a:gd name="connsiteY146" fmla="*/ 1952930 h 2237474"/>
              <a:gd name="connsiteX147" fmla="*/ 3009910 w 12192000"/>
              <a:gd name="connsiteY147" fmla="*/ 1957866 h 2237474"/>
              <a:gd name="connsiteX148" fmla="*/ 2995934 w 12192000"/>
              <a:gd name="connsiteY148" fmla="*/ 1967085 h 2237474"/>
              <a:gd name="connsiteX149" fmla="*/ 2980071 w 12192000"/>
              <a:gd name="connsiteY149" fmla="*/ 1972988 h 2237474"/>
              <a:gd name="connsiteX150" fmla="*/ 2978094 w 12192000"/>
              <a:gd name="connsiteY150" fmla="*/ 1972369 h 2237474"/>
              <a:gd name="connsiteX151" fmla="*/ 2942858 w 12192000"/>
              <a:gd name="connsiteY151" fmla="*/ 1981367 h 2237474"/>
              <a:gd name="connsiteX152" fmla="*/ 2875436 w 12192000"/>
              <a:gd name="connsiteY152" fmla="*/ 1996977 h 2237474"/>
              <a:gd name="connsiteX153" fmla="*/ 2874892 w 12192000"/>
              <a:gd name="connsiteY153" fmla="*/ 1996085 h 2237474"/>
              <a:gd name="connsiteX154" fmla="*/ 2864145 w 12192000"/>
              <a:gd name="connsiteY154" fmla="*/ 1994061 h 2237474"/>
              <a:gd name="connsiteX155" fmla="*/ 2843662 w 12192000"/>
              <a:gd name="connsiteY155" fmla="*/ 1992498 h 2237474"/>
              <a:gd name="connsiteX156" fmla="*/ 2796128 w 12192000"/>
              <a:gd name="connsiteY156" fmla="*/ 1976403 h 2237474"/>
              <a:gd name="connsiteX157" fmla="*/ 2756784 w 12192000"/>
              <a:gd name="connsiteY157" fmla="*/ 1985116 h 2237474"/>
              <a:gd name="connsiteX158" fmla="*/ 2748833 w 12192000"/>
              <a:gd name="connsiteY158" fmla="*/ 1986323 h 2237474"/>
              <a:gd name="connsiteX159" fmla="*/ 2748661 w 12192000"/>
              <a:gd name="connsiteY159" fmla="*/ 1986122 h 2237474"/>
              <a:gd name="connsiteX160" fmla="*/ 2740251 w 12192000"/>
              <a:gd name="connsiteY160" fmla="*/ 1986946 h 2237474"/>
              <a:gd name="connsiteX161" fmla="*/ 2718916 w 12192000"/>
              <a:gd name="connsiteY161" fmla="*/ 1990867 h 2237474"/>
              <a:gd name="connsiteX162" fmla="*/ 2713522 w 12192000"/>
              <a:gd name="connsiteY162" fmla="*/ 1990173 h 2237474"/>
              <a:gd name="connsiteX163" fmla="*/ 2680597 w 12192000"/>
              <a:gd name="connsiteY163" fmla="*/ 1984996 h 2237474"/>
              <a:gd name="connsiteX164" fmla="*/ 2578178 w 12192000"/>
              <a:gd name="connsiteY164" fmla="*/ 1990531 h 2237474"/>
              <a:gd name="connsiteX165" fmla="*/ 2476147 w 12192000"/>
              <a:gd name="connsiteY165" fmla="*/ 1998305 h 2237474"/>
              <a:gd name="connsiteX166" fmla="*/ 2373568 w 12192000"/>
              <a:gd name="connsiteY166" fmla="*/ 2003219 h 2237474"/>
              <a:gd name="connsiteX167" fmla="*/ 2321399 w 12192000"/>
              <a:gd name="connsiteY167" fmla="*/ 1989467 h 2237474"/>
              <a:gd name="connsiteX168" fmla="*/ 2315525 w 12192000"/>
              <a:gd name="connsiteY168" fmla="*/ 1989708 h 2237474"/>
              <a:gd name="connsiteX169" fmla="*/ 2300792 w 12192000"/>
              <a:gd name="connsiteY169" fmla="*/ 1994290 h 2237474"/>
              <a:gd name="connsiteX170" fmla="*/ 2295469 w 12192000"/>
              <a:gd name="connsiteY170" fmla="*/ 1996659 h 2237474"/>
              <a:gd name="connsiteX171" fmla="*/ 2287219 w 12192000"/>
              <a:gd name="connsiteY171" fmla="*/ 1998750 h 2237474"/>
              <a:gd name="connsiteX172" fmla="*/ 2286948 w 12192000"/>
              <a:gd name="connsiteY172" fmla="*/ 1998596 h 2237474"/>
              <a:gd name="connsiteX173" fmla="*/ 2243069 w 12192000"/>
              <a:gd name="connsiteY173" fmla="*/ 2015111 h 2237474"/>
              <a:gd name="connsiteX174" fmla="*/ 2186609 w 12192000"/>
              <a:gd name="connsiteY174" fmla="*/ 2008263 h 2237474"/>
              <a:gd name="connsiteX175" fmla="*/ 2164831 w 12192000"/>
              <a:gd name="connsiteY175" fmla="*/ 2010143 h 2237474"/>
              <a:gd name="connsiteX176" fmla="*/ 2152836 w 12192000"/>
              <a:gd name="connsiteY176" fmla="*/ 2010048 h 2237474"/>
              <a:gd name="connsiteX177" fmla="*/ 2117102 w 12192000"/>
              <a:gd name="connsiteY177" fmla="*/ 2023004 h 2237474"/>
              <a:gd name="connsiteX178" fmla="*/ 2111935 w 12192000"/>
              <a:gd name="connsiteY178" fmla="*/ 2023163 h 2237474"/>
              <a:gd name="connsiteX179" fmla="*/ 2089991 w 12192000"/>
              <a:gd name="connsiteY179" fmla="*/ 2034193 h 2237474"/>
              <a:gd name="connsiteX180" fmla="*/ 2058061 w 12192000"/>
              <a:gd name="connsiteY180" fmla="*/ 2047942 h 2237474"/>
              <a:gd name="connsiteX181" fmla="*/ 2055737 w 12192000"/>
              <a:gd name="connsiteY181" fmla="*/ 2047704 h 2237474"/>
              <a:gd name="connsiteX182" fmla="*/ 2042244 w 12192000"/>
              <a:gd name="connsiteY182" fmla="*/ 2055560 h 2237474"/>
              <a:gd name="connsiteX183" fmla="*/ 1976224 w 12192000"/>
              <a:gd name="connsiteY183" fmla="*/ 2074257 h 2237474"/>
              <a:gd name="connsiteX184" fmla="*/ 1877728 w 12192000"/>
              <a:gd name="connsiteY184" fmla="*/ 2101004 h 2237474"/>
              <a:gd name="connsiteX185" fmla="*/ 1759056 w 12192000"/>
              <a:gd name="connsiteY185" fmla="*/ 2125608 h 2237474"/>
              <a:gd name="connsiteX186" fmla="*/ 1637948 w 12192000"/>
              <a:gd name="connsiteY186" fmla="*/ 2172597 h 2237474"/>
              <a:gd name="connsiteX187" fmla="*/ 1434549 w 12192000"/>
              <a:gd name="connsiteY187" fmla="*/ 2234522 h 2237474"/>
              <a:gd name="connsiteX188" fmla="*/ 1398481 w 12192000"/>
              <a:gd name="connsiteY188" fmla="*/ 2237074 h 2237474"/>
              <a:gd name="connsiteX189" fmla="*/ 1398407 w 12192000"/>
              <a:gd name="connsiteY189" fmla="*/ 2237095 h 2237474"/>
              <a:gd name="connsiteX190" fmla="*/ 1370962 w 12192000"/>
              <a:gd name="connsiteY190" fmla="*/ 2237474 h 2237474"/>
              <a:gd name="connsiteX191" fmla="*/ 1356367 w 12192000"/>
              <a:gd name="connsiteY191" fmla="*/ 2235089 h 2237474"/>
              <a:gd name="connsiteX192" fmla="*/ 1324828 w 12192000"/>
              <a:gd name="connsiteY192" fmla="*/ 2231968 h 2237474"/>
              <a:gd name="connsiteX193" fmla="*/ 1297744 w 12192000"/>
              <a:gd name="connsiteY193" fmla="*/ 2235849 h 2237474"/>
              <a:gd name="connsiteX194" fmla="*/ 1286236 w 12192000"/>
              <a:gd name="connsiteY194" fmla="*/ 2233135 h 2237474"/>
              <a:gd name="connsiteX195" fmla="*/ 1283504 w 12192000"/>
              <a:gd name="connsiteY195" fmla="*/ 2233797 h 2237474"/>
              <a:gd name="connsiteX196" fmla="*/ 1279765 w 12192000"/>
              <a:gd name="connsiteY196" fmla="*/ 2229639 h 2237474"/>
              <a:gd name="connsiteX197" fmla="*/ 1195347 w 12192000"/>
              <a:gd name="connsiteY197" fmla="*/ 2212354 h 2237474"/>
              <a:gd name="connsiteX198" fmla="*/ 970251 w 12192000"/>
              <a:gd name="connsiteY198" fmla="*/ 2221029 h 2237474"/>
              <a:gd name="connsiteX199" fmla="*/ 812914 w 12192000"/>
              <a:gd name="connsiteY199" fmla="*/ 2202752 h 2237474"/>
              <a:gd name="connsiteX200" fmla="*/ 800195 w 12192000"/>
              <a:gd name="connsiteY200" fmla="*/ 2209407 h 2237474"/>
              <a:gd name="connsiteX201" fmla="*/ 784978 w 12192000"/>
              <a:gd name="connsiteY201" fmla="*/ 2212360 h 2237474"/>
              <a:gd name="connsiteX202" fmla="*/ 681987 w 12192000"/>
              <a:gd name="connsiteY202" fmla="*/ 2216757 h 2237474"/>
              <a:gd name="connsiteX203" fmla="*/ 669923 w 12192000"/>
              <a:gd name="connsiteY203" fmla="*/ 2211682 h 2237474"/>
              <a:gd name="connsiteX204" fmla="*/ 648680 w 12192000"/>
              <a:gd name="connsiteY204" fmla="*/ 2206229 h 2237474"/>
              <a:gd name="connsiteX205" fmla="*/ 597225 w 12192000"/>
              <a:gd name="connsiteY205" fmla="*/ 2180999 h 2237474"/>
              <a:gd name="connsiteX206" fmla="*/ 558449 w 12192000"/>
              <a:gd name="connsiteY206" fmla="*/ 2182346 h 2237474"/>
              <a:gd name="connsiteX207" fmla="*/ 550517 w 12192000"/>
              <a:gd name="connsiteY207" fmla="*/ 2182060 h 2237474"/>
              <a:gd name="connsiteX208" fmla="*/ 550309 w 12192000"/>
              <a:gd name="connsiteY208" fmla="*/ 2181825 h 2237474"/>
              <a:gd name="connsiteX209" fmla="*/ 541836 w 12192000"/>
              <a:gd name="connsiteY209" fmla="*/ 2181063 h 2237474"/>
              <a:gd name="connsiteX210" fmla="*/ 536057 w 12192000"/>
              <a:gd name="connsiteY210" fmla="*/ 2181537 h 2237474"/>
              <a:gd name="connsiteX211" fmla="*/ 520671 w 12192000"/>
              <a:gd name="connsiteY211" fmla="*/ 2180980 h 2237474"/>
              <a:gd name="connsiteX212" fmla="*/ 515024 w 12192000"/>
              <a:gd name="connsiteY212" fmla="*/ 2179258 h 2237474"/>
              <a:gd name="connsiteX213" fmla="*/ 512278 w 12192000"/>
              <a:gd name="connsiteY213" fmla="*/ 2176369 h 2237474"/>
              <a:gd name="connsiteX214" fmla="*/ 480419 w 12192000"/>
              <a:gd name="connsiteY214" fmla="*/ 2167807 h 2237474"/>
              <a:gd name="connsiteX215" fmla="*/ 413835 w 12192000"/>
              <a:gd name="connsiteY215" fmla="*/ 2156783 h 2237474"/>
              <a:gd name="connsiteX216" fmla="*/ 376513 w 12192000"/>
              <a:gd name="connsiteY216" fmla="*/ 2154014 h 2237474"/>
              <a:gd name="connsiteX217" fmla="*/ 273386 w 12192000"/>
              <a:gd name="connsiteY217" fmla="*/ 2142551 h 2237474"/>
              <a:gd name="connsiteX218" fmla="*/ 169207 w 12192000"/>
              <a:gd name="connsiteY218" fmla="*/ 2128100 h 2237474"/>
              <a:gd name="connsiteX219" fmla="*/ 93149 w 12192000"/>
              <a:gd name="connsiteY219" fmla="*/ 2105324 h 2237474"/>
              <a:gd name="connsiteX220" fmla="*/ 88109 w 12192000"/>
              <a:gd name="connsiteY220" fmla="*/ 2106704 h 2237474"/>
              <a:gd name="connsiteX221" fmla="*/ 80022 w 12192000"/>
              <a:gd name="connsiteY221" fmla="*/ 2107254 h 2237474"/>
              <a:gd name="connsiteX222" fmla="*/ 79717 w 12192000"/>
              <a:gd name="connsiteY222" fmla="*/ 2107046 h 2237474"/>
              <a:gd name="connsiteX223" fmla="*/ 72352 w 12192000"/>
              <a:gd name="connsiteY223" fmla="*/ 2107991 h 2237474"/>
              <a:gd name="connsiteX224" fmla="*/ 37645 w 12192000"/>
              <a:gd name="connsiteY224" fmla="*/ 2115401 h 2237474"/>
              <a:gd name="connsiteX225" fmla="*/ 4572 w 12192000"/>
              <a:gd name="connsiteY225" fmla="*/ 2111091 h 2237474"/>
              <a:gd name="connsiteX226" fmla="*/ 0 w 12192000"/>
              <a:gd name="connsiteY226" fmla="*/ 2110468 h 2237474"/>
              <a:gd name="connsiteX227" fmla="*/ 0 w 12192000"/>
              <a:gd name="connsiteY22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00177 w 12192000"/>
              <a:gd name="connsiteY87" fmla="*/ 1636016 h 2237474"/>
              <a:gd name="connsiteX88" fmla="*/ 6795372 w 12192000"/>
              <a:gd name="connsiteY88" fmla="*/ 1644845 h 2237474"/>
              <a:gd name="connsiteX89" fmla="*/ 6692251 w 12192000"/>
              <a:gd name="connsiteY89" fmla="*/ 1656357 h 2237474"/>
              <a:gd name="connsiteX90" fmla="*/ 6655235 w 12192000"/>
              <a:gd name="connsiteY90" fmla="*/ 1661869 h 2237474"/>
              <a:gd name="connsiteX91" fmla="*/ 6587857 w 12192000"/>
              <a:gd name="connsiteY91" fmla="*/ 1665769 h 2237474"/>
              <a:gd name="connsiteX92" fmla="*/ 6554894 w 12192000"/>
              <a:gd name="connsiteY92" fmla="*/ 1664428 h 2237474"/>
              <a:gd name="connsiteX93" fmla="*/ 6516595 w 12192000"/>
              <a:gd name="connsiteY93" fmla="*/ 1667475 h 2237474"/>
              <a:gd name="connsiteX94" fmla="*/ 6508541 w 12192000"/>
              <a:gd name="connsiteY94" fmla="*/ 1668757 h 2237474"/>
              <a:gd name="connsiteX95" fmla="*/ 6471012 w 12192000"/>
              <a:gd name="connsiteY95" fmla="*/ 1678604 h 2237474"/>
              <a:gd name="connsiteX96" fmla="*/ 6415265 w 12192000"/>
              <a:gd name="connsiteY96" fmla="*/ 1665317 h 2237474"/>
              <a:gd name="connsiteX97" fmla="*/ 6364035 w 12192000"/>
              <a:gd name="connsiteY97" fmla="*/ 1667683 h 2237474"/>
              <a:gd name="connsiteX98" fmla="*/ 6280959 w 12192000"/>
              <a:gd name="connsiteY98" fmla="*/ 1689329 h 2237474"/>
              <a:gd name="connsiteX99" fmla="*/ 6243319 w 12192000"/>
              <a:gd name="connsiteY99" fmla="*/ 1695560 h 2237474"/>
              <a:gd name="connsiteX100" fmla="*/ 6098321 w 12192000"/>
              <a:gd name="connsiteY100" fmla="*/ 1721646 h 2237474"/>
              <a:gd name="connsiteX101" fmla="*/ 5880652 w 12192000"/>
              <a:gd name="connsiteY101" fmla="*/ 1779643 h 2237474"/>
              <a:gd name="connsiteX102" fmla="*/ 5785959 w 12192000"/>
              <a:gd name="connsiteY102" fmla="*/ 1775307 h 2237474"/>
              <a:gd name="connsiteX103" fmla="*/ 5643534 w 12192000"/>
              <a:gd name="connsiteY103" fmla="*/ 1802919 h 2237474"/>
              <a:gd name="connsiteX104" fmla="*/ 5518799 w 12192000"/>
              <a:gd name="connsiteY104" fmla="*/ 1818312 h 2237474"/>
              <a:gd name="connsiteX105" fmla="*/ 5505014 w 12192000"/>
              <a:gd name="connsiteY105" fmla="*/ 1819259 h 2237474"/>
              <a:gd name="connsiteX106" fmla="*/ 5453307 w 12192000"/>
              <a:gd name="connsiteY106" fmla="*/ 1815450 h 2237474"/>
              <a:gd name="connsiteX107" fmla="*/ 5364192 w 12192000"/>
              <a:gd name="connsiteY107" fmla="*/ 1826074 h 2237474"/>
              <a:gd name="connsiteX108" fmla="*/ 5350380 w 12192000"/>
              <a:gd name="connsiteY108" fmla="*/ 1830891 h 2237474"/>
              <a:gd name="connsiteX109" fmla="*/ 5259633 w 12192000"/>
              <a:gd name="connsiteY109" fmla="*/ 1837160 h 2237474"/>
              <a:gd name="connsiteX110" fmla="*/ 5197513 w 12192000"/>
              <a:gd name="connsiteY110" fmla="*/ 1844718 h 2237474"/>
              <a:gd name="connsiteX111" fmla="*/ 5184170 w 12192000"/>
              <a:gd name="connsiteY111" fmla="*/ 1849402 h 2237474"/>
              <a:gd name="connsiteX112" fmla="*/ 5168852 w 12192000"/>
              <a:gd name="connsiteY112" fmla="*/ 1844846 h 2237474"/>
              <a:gd name="connsiteX113" fmla="*/ 5164370 w 12192000"/>
              <a:gd name="connsiteY113" fmla="*/ 1840597 h 2237474"/>
              <a:gd name="connsiteX114" fmla="*/ 5114927 w 12192000"/>
              <a:gd name="connsiteY114" fmla="*/ 1847827 h 2237474"/>
              <a:gd name="connsiteX115" fmla="*/ 5108970 w 12192000"/>
              <a:gd name="connsiteY115" fmla="*/ 1847935 h 2237474"/>
              <a:gd name="connsiteX116" fmla="*/ 5067961 w 12192000"/>
              <a:gd name="connsiteY116" fmla="*/ 1845917 h 2237474"/>
              <a:gd name="connsiteX117" fmla="*/ 5007075 w 12192000"/>
              <a:gd name="connsiteY117" fmla="*/ 1838626 h 2237474"/>
              <a:gd name="connsiteX118" fmla="*/ 4944087 w 12192000"/>
              <a:gd name="connsiteY118" fmla="*/ 1823332 h 2237474"/>
              <a:gd name="connsiteX119" fmla="*/ 4907662 w 12192000"/>
              <a:gd name="connsiteY119" fmla="*/ 1816900 h 2237474"/>
              <a:gd name="connsiteX120" fmla="*/ 4882386 w 12192000"/>
              <a:gd name="connsiteY120" fmla="*/ 1809844 h 2237474"/>
              <a:gd name="connsiteX121" fmla="*/ 4811440 w 12192000"/>
              <a:gd name="connsiteY121" fmla="*/ 1804655 h 2237474"/>
              <a:gd name="connsiteX122" fmla="*/ 4691075 w 12192000"/>
              <a:gd name="connsiteY122" fmla="*/ 1801389 h 2237474"/>
              <a:gd name="connsiteX123" fmla="*/ 4611738 w 12192000"/>
              <a:gd name="connsiteY123" fmla="*/ 1776964 h 2237474"/>
              <a:gd name="connsiteX124" fmla="*/ 4560070 w 12192000"/>
              <a:gd name="connsiteY124" fmla="*/ 1785640 h 2237474"/>
              <a:gd name="connsiteX125" fmla="*/ 4536503 w 12192000"/>
              <a:gd name="connsiteY125" fmla="*/ 1785334 h 2237474"/>
              <a:gd name="connsiteX126" fmla="*/ 4513724 w 12192000"/>
              <a:gd name="connsiteY126" fmla="*/ 1791996 h 2237474"/>
              <a:gd name="connsiteX127" fmla="*/ 4459810 w 12192000"/>
              <a:gd name="connsiteY127" fmla="*/ 1797886 h 2237474"/>
              <a:gd name="connsiteX128" fmla="*/ 4379064 w 12192000"/>
              <a:gd name="connsiteY128" fmla="*/ 1817177 h 2237474"/>
              <a:gd name="connsiteX129" fmla="*/ 4319209 w 12192000"/>
              <a:gd name="connsiteY129" fmla="*/ 1834833 h 2237474"/>
              <a:gd name="connsiteX130" fmla="*/ 4290981 w 12192000"/>
              <a:gd name="connsiteY130" fmla="*/ 1839677 h 2237474"/>
              <a:gd name="connsiteX131" fmla="*/ 4285792 w 12192000"/>
              <a:gd name="connsiteY131" fmla="*/ 1836231 h 2237474"/>
              <a:gd name="connsiteX132" fmla="*/ 4238372 w 12192000"/>
              <a:gd name="connsiteY132" fmla="*/ 1851480 h 2237474"/>
              <a:gd name="connsiteX133" fmla="*/ 4232517 w 12192000"/>
              <a:gd name="connsiteY133" fmla="*/ 1852567 h 2237474"/>
              <a:gd name="connsiteX134" fmla="*/ 4191732 w 12192000"/>
              <a:gd name="connsiteY134" fmla="*/ 1857328 h 2237474"/>
              <a:gd name="connsiteX135" fmla="*/ 4065532 w 12192000"/>
              <a:gd name="connsiteY135" fmla="*/ 1855477 h 2237474"/>
              <a:gd name="connsiteX136" fmla="*/ 4028460 w 12192000"/>
              <a:gd name="connsiteY136" fmla="*/ 1855137 h 2237474"/>
              <a:gd name="connsiteX137" fmla="*/ 4002267 w 12192000"/>
              <a:gd name="connsiteY137" fmla="*/ 1852352 h 2237474"/>
              <a:gd name="connsiteX138" fmla="*/ 3931396 w 12192000"/>
              <a:gd name="connsiteY138" fmla="*/ 1858915 h 2237474"/>
              <a:gd name="connsiteX139" fmla="*/ 3812162 w 12192000"/>
              <a:gd name="connsiteY139" fmla="*/ 1875501 h 2237474"/>
              <a:gd name="connsiteX140" fmla="*/ 3729530 w 12192000"/>
              <a:gd name="connsiteY140" fmla="*/ 1864513 h 2237474"/>
              <a:gd name="connsiteX141" fmla="*/ 3680177 w 12192000"/>
              <a:gd name="connsiteY141" fmla="*/ 1881552 h 2237474"/>
              <a:gd name="connsiteX142" fmla="*/ 3567259 w 12192000"/>
              <a:gd name="connsiteY142" fmla="*/ 1893482 h 2237474"/>
              <a:gd name="connsiteX143" fmla="*/ 3405770 w 12192000"/>
              <a:gd name="connsiteY143" fmla="*/ 1904591 h 2237474"/>
              <a:gd name="connsiteX144" fmla="*/ 3280097 w 12192000"/>
              <a:gd name="connsiteY144" fmla="*/ 1919610 h 2237474"/>
              <a:gd name="connsiteX145" fmla="*/ 3123424 w 12192000"/>
              <a:gd name="connsiteY145" fmla="*/ 1952930 h 2237474"/>
              <a:gd name="connsiteX146" fmla="*/ 3009910 w 12192000"/>
              <a:gd name="connsiteY146" fmla="*/ 1957866 h 2237474"/>
              <a:gd name="connsiteX147" fmla="*/ 2995934 w 12192000"/>
              <a:gd name="connsiteY147" fmla="*/ 1967085 h 2237474"/>
              <a:gd name="connsiteX148" fmla="*/ 2980071 w 12192000"/>
              <a:gd name="connsiteY148" fmla="*/ 1972988 h 2237474"/>
              <a:gd name="connsiteX149" fmla="*/ 2978094 w 12192000"/>
              <a:gd name="connsiteY149" fmla="*/ 1972369 h 2237474"/>
              <a:gd name="connsiteX150" fmla="*/ 2942858 w 12192000"/>
              <a:gd name="connsiteY150" fmla="*/ 1981367 h 2237474"/>
              <a:gd name="connsiteX151" fmla="*/ 2875436 w 12192000"/>
              <a:gd name="connsiteY151" fmla="*/ 1996977 h 2237474"/>
              <a:gd name="connsiteX152" fmla="*/ 2874892 w 12192000"/>
              <a:gd name="connsiteY152" fmla="*/ 1996085 h 2237474"/>
              <a:gd name="connsiteX153" fmla="*/ 2864145 w 12192000"/>
              <a:gd name="connsiteY153" fmla="*/ 1994061 h 2237474"/>
              <a:gd name="connsiteX154" fmla="*/ 2843662 w 12192000"/>
              <a:gd name="connsiteY154" fmla="*/ 1992498 h 2237474"/>
              <a:gd name="connsiteX155" fmla="*/ 2796128 w 12192000"/>
              <a:gd name="connsiteY155" fmla="*/ 1976403 h 2237474"/>
              <a:gd name="connsiteX156" fmla="*/ 2756784 w 12192000"/>
              <a:gd name="connsiteY156" fmla="*/ 1985116 h 2237474"/>
              <a:gd name="connsiteX157" fmla="*/ 2748833 w 12192000"/>
              <a:gd name="connsiteY157" fmla="*/ 1986323 h 2237474"/>
              <a:gd name="connsiteX158" fmla="*/ 2748661 w 12192000"/>
              <a:gd name="connsiteY158" fmla="*/ 1986122 h 2237474"/>
              <a:gd name="connsiteX159" fmla="*/ 2740251 w 12192000"/>
              <a:gd name="connsiteY159" fmla="*/ 1986946 h 2237474"/>
              <a:gd name="connsiteX160" fmla="*/ 2718916 w 12192000"/>
              <a:gd name="connsiteY160" fmla="*/ 1990867 h 2237474"/>
              <a:gd name="connsiteX161" fmla="*/ 2713522 w 12192000"/>
              <a:gd name="connsiteY161" fmla="*/ 1990173 h 2237474"/>
              <a:gd name="connsiteX162" fmla="*/ 2680597 w 12192000"/>
              <a:gd name="connsiteY162" fmla="*/ 1984996 h 2237474"/>
              <a:gd name="connsiteX163" fmla="*/ 2578178 w 12192000"/>
              <a:gd name="connsiteY163" fmla="*/ 1990531 h 2237474"/>
              <a:gd name="connsiteX164" fmla="*/ 2476147 w 12192000"/>
              <a:gd name="connsiteY164" fmla="*/ 1998305 h 2237474"/>
              <a:gd name="connsiteX165" fmla="*/ 2373568 w 12192000"/>
              <a:gd name="connsiteY165" fmla="*/ 2003219 h 2237474"/>
              <a:gd name="connsiteX166" fmla="*/ 2321399 w 12192000"/>
              <a:gd name="connsiteY166" fmla="*/ 1989467 h 2237474"/>
              <a:gd name="connsiteX167" fmla="*/ 2315525 w 12192000"/>
              <a:gd name="connsiteY167" fmla="*/ 1989708 h 2237474"/>
              <a:gd name="connsiteX168" fmla="*/ 2300792 w 12192000"/>
              <a:gd name="connsiteY168" fmla="*/ 1994290 h 2237474"/>
              <a:gd name="connsiteX169" fmla="*/ 2295469 w 12192000"/>
              <a:gd name="connsiteY169" fmla="*/ 1996659 h 2237474"/>
              <a:gd name="connsiteX170" fmla="*/ 2287219 w 12192000"/>
              <a:gd name="connsiteY170" fmla="*/ 1998750 h 2237474"/>
              <a:gd name="connsiteX171" fmla="*/ 2286948 w 12192000"/>
              <a:gd name="connsiteY171" fmla="*/ 1998596 h 2237474"/>
              <a:gd name="connsiteX172" fmla="*/ 2243069 w 12192000"/>
              <a:gd name="connsiteY172" fmla="*/ 2015111 h 2237474"/>
              <a:gd name="connsiteX173" fmla="*/ 2186609 w 12192000"/>
              <a:gd name="connsiteY173" fmla="*/ 2008263 h 2237474"/>
              <a:gd name="connsiteX174" fmla="*/ 2164831 w 12192000"/>
              <a:gd name="connsiteY174" fmla="*/ 2010143 h 2237474"/>
              <a:gd name="connsiteX175" fmla="*/ 2152836 w 12192000"/>
              <a:gd name="connsiteY175" fmla="*/ 2010048 h 2237474"/>
              <a:gd name="connsiteX176" fmla="*/ 2117102 w 12192000"/>
              <a:gd name="connsiteY176" fmla="*/ 2023004 h 2237474"/>
              <a:gd name="connsiteX177" fmla="*/ 2111935 w 12192000"/>
              <a:gd name="connsiteY177" fmla="*/ 2023163 h 2237474"/>
              <a:gd name="connsiteX178" fmla="*/ 2089991 w 12192000"/>
              <a:gd name="connsiteY178" fmla="*/ 2034193 h 2237474"/>
              <a:gd name="connsiteX179" fmla="*/ 2058061 w 12192000"/>
              <a:gd name="connsiteY179" fmla="*/ 2047942 h 2237474"/>
              <a:gd name="connsiteX180" fmla="*/ 2055737 w 12192000"/>
              <a:gd name="connsiteY180" fmla="*/ 2047704 h 2237474"/>
              <a:gd name="connsiteX181" fmla="*/ 2042244 w 12192000"/>
              <a:gd name="connsiteY181" fmla="*/ 2055560 h 2237474"/>
              <a:gd name="connsiteX182" fmla="*/ 1976224 w 12192000"/>
              <a:gd name="connsiteY182" fmla="*/ 2074257 h 2237474"/>
              <a:gd name="connsiteX183" fmla="*/ 1877728 w 12192000"/>
              <a:gd name="connsiteY183" fmla="*/ 2101004 h 2237474"/>
              <a:gd name="connsiteX184" fmla="*/ 1759056 w 12192000"/>
              <a:gd name="connsiteY184" fmla="*/ 2125608 h 2237474"/>
              <a:gd name="connsiteX185" fmla="*/ 1637948 w 12192000"/>
              <a:gd name="connsiteY185" fmla="*/ 2172597 h 2237474"/>
              <a:gd name="connsiteX186" fmla="*/ 1434549 w 12192000"/>
              <a:gd name="connsiteY186" fmla="*/ 2234522 h 2237474"/>
              <a:gd name="connsiteX187" fmla="*/ 1398481 w 12192000"/>
              <a:gd name="connsiteY187" fmla="*/ 2237074 h 2237474"/>
              <a:gd name="connsiteX188" fmla="*/ 1398407 w 12192000"/>
              <a:gd name="connsiteY188" fmla="*/ 2237095 h 2237474"/>
              <a:gd name="connsiteX189" fmla="*/ 1370962 w 12192000"/>
              <a:gd name="connsiteY189" fmla="*/ 2237474 h 2237474"/>
              <a:gd name="connsiteX190" fmla="*/ 1356367 w 12192000"/>
              <a:gd name="connsiteY190" fmla="*/ 2235089 h 2237474"/>
              <a:gd name="connsiteX191" fmla="*/ 1324828 w 12192000"/>
              <a:gd name="connsiteY191" fmla="*/ 2231968 h 2237474"/>
              <a:gd name="connsiteX192" fmla="*/ 1297744 w 12192000"/>
              <a:gd name="connsiteY192" fmla="*/ 2235849 h 2237474"/>
              <a:gd name="connsiteX193" fmla="*/ 1286236 w 12192000"/>
              <a:gd name="connsiteY193" fmla="*/ 2233135 h 2237474"/>
              <a:gd name="connsiteX194" fmla="*/ 1283504 w 12192000"/>
              <a:gd name="connsiteY194" fmla="*/ 2233797 h 2237474"/>
              <a:gd name="connsiteX195" fmla="*/ 1279765 w 12192000"/>
              <a:gd name="connsiteY195" fmla="*/ 2229639 h 2237474"/>
              <a:gd name="connsiteX196" fmla="*/ 1195347 w 12192000"/>
              <a:gd name="connsiteY196" fmla="*/ 2212354 h 2237474"/>
              <a:gd name="connsiteX197" fmla="*/ 970251 w 12192000"/>
              <a:gd name="connsiteY197" fmla="*/ 2221029 h 2237474"/>
              <a:gd name="connsiteX198" fmla="*/ 812914 w 12192000"/>
              <a:gd name="connsiteY198" fmla="*/ 2202752 h 2237474"/>
              <a:gd name="connsiteX199" fmla="*/ 800195 w 12192000"/>
              <a:gd name="connsiteY199" fmla="*/ 2209407 h 2237474"/>
              <a:gd name="connsiteX200" fmla="*/ 784978 w 12192000"/>
              <a:gd name="connsiteY200" fmla="*/ 2212360 h 2237474"/>
              <a:gd name="connsiteX201" fmla="*/ 681987 w 12192000"/>
              <a:gd name="connsiteY201" fmla="*/ 2216757 h 2237474"/>
              <a:gd name="connsiteX202" fmla="*/ 669923 w 12192000"/>
              <a:gd name="connsiteY202" fmla="*/ 2211682 h 2237474"/>
              <a:gd name="connsiteX203" fmla="*/ 648680 w 12192000"/>
              <a:gd name="connsiteY203" fmla="*/ 2206229 h 2237474"/>
              <a:gd name="connsiteX204" fmla="*/ 597225 w 12192000"/>
              <a:gd name="connsiteY204" fmla="*/ 2180999 h 2237474"/>
              <a:gd name="connsiteX205" fmla="*/ 558449 w 12192000"/>
              <a:gd name="connsiteY205" fmla="*/ 2182346 h 2237474"/>
              <a:gd name="connsiteX206" fmla="*/ 550517 w 12192000"/>
              <a:gd name="connsiteY206" fmla="*/ 2182060 h 2237474"/>
              <a:gd name="connsiteX207" fmla="*/ 550309 w 12192000"/>
              <a:gd name="connsiteY207" fmla="*/ 2181825 h 2237474"/>
              <a:gd name="connsiteX208" fmla="*/ 541836 w 12192000"/>
              <a:gd name="connsiteY208" fmla="*/ 2181063 h 2237474"/>
              <a:gd name="connsiteX209" fmla="*/ 536057 w 12192000"/>
              <a:gd name="connsiteY209" fmla="*/ 2181537 h 2237474"/>
              <a:gd name="connsiteX210" fmla="*/ 520671 w 12192000"/>
              <a:gd name="connsiteY210" fmla="*/ 2180980 h 2237474"/>
              <a:gd name="connsiteX211" fmla="*/ 515024 w 12192000"/>
              <a:gd name="connsiteY211" fmla="*/ 2179258 h 2237474"/>
              <a:gd name="connsiteX212" fmla="*/ 512278 w 12192000"/>
              <a:gd name="connsiteY212" fmla="*/ 2176369 h 2237474"/>
              <a:gd name="connsiteX213" fmla="*/ 480419 w 12192000"/>
              <a:gd name="connsiteY213" fmla="*/ 2167807 h 2237474"/>
              <a:gd name="connsiteX214" fmla="*/ 413835 w 12192000"/>
              <a:gd name="connsiteY214" fmla="*/ 2156783 h 2237474"/>
              <a:gd name="connsiteX215" fmla="*/ 376513 w 12192000"/>
              <a:gd name="connsiteY215" fmla="*/ 2154014 h 2237474"/>
              <a:gd name="connsiteX216" fmla="*/ 273386 w 12192000"/>
              <a:gd name="connsiteY216" fmla="*/ 2142551 h 2237474"/>
              <a:gd name="connsiteX217" fmla="*/ 169207 w 12192000"/>
              <a:gd name="connsiteY217" fmla="*/ 2128100 h 2237474"/>
              <a:gd name="connsiteX218" fmla="*/ 93149 w 12192000"/>
              <a:gd name="connsiteY218" fmla="*/ 2105324 h 2237474"/>
              <a:gd name="connsiteX219" fmla="*/ 88109 w 12192000"/>
              <a:gd name="connsiteY219" fmla="*/ 2106704 h 2237474"/>
              <a:gd name="connsiteX220" fmla="*/ 80022 w 12192000"/>
              <a:gd name="connsiteY220" fmla="*/ 2107254 h 2237474"/>
              <a:gd name="connsiteX221" fmla="*/ 79717 w 12192000"/>
              <a:gd name="connsiteY221" fmla="*/ 2107046 h 2237474"/>
              <a:gd name="connsiteX222" fmla="*/ 72352 w 12192000"/>
              <a:gd name="connsiteY222" fmla="*/ 2107991 h 2237474"/>
              <a:gd name="connsiteX223" fmla="*/ 37645 w 12192000"/>
              <a:gd name="connsiteY223" fmla="*/ 2115401 h 2237474"/>
              <a:gd name="connsiteX224" fmla="*/ 4572 w 12192000"/>
              <a:gd name="connsiteY224" fmla="*/ 2111091 h 2237474"/>
              <a:gd name="connsiteX225" fmla="*/ 0 w 12192000"/>
              <a:gd name="connsiteY225" fmla="*/ 2110468 h 2237474"/>
              <a:gd name="connsiteX226" fmla="*/ 0 w 12192000"/>
              <a:gd name="connsiteY22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14651 w 12192000"/>
              <a:gd name="connsiteY80" fmla="*/ 1620959 h 2237474"/>
              <a:gd name="connsiteX81" fmla="*/ 7092727 w 12192000"/>
              <a:gd name="connsiteY81" fmla="*/ 1623628 h 2237474"/>
              <a:gd name="connsiteX82" fmla="*/ 7031309 w 12192000"/>
              <a:gd name="connsiteY82" fmla="*/ 1619451 h 2237474"/>
              <a:gd name="connsiteX83" fmla="*/ 6999084 w 12192000"/>
              <a:gd name="connsiteY83" fmla="*/ 1634317 h 2237474"/>
              <a:gd name="connsiteX84" fmla="*/ 6992107 w 12192000"/>
              <a:gd name="connsiteY84" fmla="*/ 1636860 h 2237474"/>
              <a:gd name="connsiteX85" fmla="*/ 6991765 w 12192000"/>
              <a:gd name="connsiteY85" fmla="*/ 1636725 h 2237474"/>
              <a:gd name="connsiteX86" fmla="*/ 6900177 w 12192000"/>
              <a:gd name="connsiteY86" fmla="*/ 1636016 h 2237474"/>
              <a:gd name="connsiteX87" fmla="*/ 6795372 w 12192000"/>
              <a:gd name="connsiteY87" fmla="*/ 1644845 h 2237474"/>
              <a:gd name="connsiteX88" fmla="*/ 6692251 w 12192000"/>
              <a:gd name="connsiteY88" fmla="*/ 1656357 h 2237474"/>
              <a:gd name="connsiteX89" fmla="*/ 6655235 w 12192000"/>
              <a:gd name="connsiteY89" fmla="*/ 1661869 h 2237474"/>
              <a:gd name="connsiteX90" fmla="*/ 6587857 w 12192000"/>
              <a:gd name="connsiteY90" fmla="*/ 1665769 h 2237474"/>
              <a:gd name="connsiteX91" fmla="*/ 6554894 w 12192000"/>
              <a:gd name="connsiteY91" fmla="*/ 1664428 h 2237474"/>
              <a:gd name="connsiteX92" fmla="*/ 6516595 w 12192000"/>
              <a:gd name="connsiteY92" fmla="*/ 1667475 h 2237474"/>
              <a:gd name="connsiteX93" fmla="*/ 6508541 w 12192000"/>
              <a:gd name="connsiteY93" fmla="*/ 1668757 h 2237474"/>
              <a:gd name="connsiteX94" fmla="*/ 6471012 w 12192000"/>
              <a:gd name="connsiteY94" fmla="*/ 1678604 h 2237474"/>
              <a:gd name="connsiteX95" fmla="*/ 6415265 w 12192000"/>
              <a:gd name="connsiteY95" fmla="*/ 1665317 h 2237474"/>
              <a:gd name="connsiteX96" fmla="*/ 6364035 w 12192000"/>
              <a:gd name="connsiteY96" fmla="*/ 1667683 h 2237474"/>
              <a:gd name="connsiteX97" fmla="*/ 6280959 w 12192000"/>
              <a:gd name="connsiteY97" fmla="*/ 1689329 h 2237474"/>
              <a:gd name="connsiteX98" fmla="*/ 6243319 w 12192000"/>
              <a:gd name="connsiteY98" fmla="*/ 1695560 h 2237474"/>
              <a:gd name="connsiteX99" fmla="*/ 6098321 w 12192000"/>
              <a:gd name="connsiteY99" fmla="*/ 1721646 h 2237474"/>
              <a:gd name="connsiteX100" fmla="*/ 5880652 w 12192000"/>
              <a:gd name="connsiteY100" fmla="*/ 1779643 h 2237474"/>
              <a:gd name="connsiteX101" fmla="*/ 5785959 w 12192000"/>
              <a:gd name="connsiteY101" fmla="*/ 1775307 h 2237474"/>
              <a:gd name="connsiteX102" fmla="*/ 5643534 w 12192000"/>
              <a:gd name="connsiteY102" fmla="*/ 1802919 h 2237474"/>
              <a:gd name="connsiteX103" fmla="*/ 5518799 w 12192000"/>
              <a:gd name="connsiteY103" fmla="*/ 1818312 h 2237474"/>
              <a:gd name="connsiteX104" fmla="*/ 5505014 w 12192000"/>
              <a:gd name="connsiteY104" fmla="*/ 1819259 h 2237474"/>
              <a:gd name="connsiteX105" fmla="*/ 5453307 w 12192000"/>
              <a:gd name="connsiteY105" fmla="*/ 1815450 h 2237474"/>
              <a:gd name="connsiteX106" fmla="*/ 5364192 w 12192000"/>
              <a:gd name="connsiteY106" fmla="*/ 1826074 h 2237474"/>
              <a:gd name="connsiteX107" fmla="*/ 5350380 w 12192000"/>
              <a:gd name="connsiteY107" fmla="*/ 1830891 h 2237474"/>
              <a:gd name="connsiteX108" fmla="*/ 5259633 w 12192000"/>
              <a:gd name="connsiteY108" fmla="*/ 1837160 h 2237474"/>
              <a:gd name="connsiteX109" fmla="*/ 5197513 w 12192000"/>
              <a:gd name="connsiteY109" fmla="*/ 1844718 h 2237474"/>
              <a:gd name="connsiteX110" fmla="*/ 5184170 w 12192000"/>
              <a:gd name="connsiteY110" fmla="*/ 1849402 h 2237474"/>
              <a:gd name="connsiteX111" fmla="*/ 5168852 w 12192000"/>
              <a:gd name="connsiteY111" fmla="*/ 1844846 h 2237474"/>
              <a:gd name="connsiteX112" fmla="*/ 5164370 w 12192000"/>
              <a:gd name="connsiteY112" fmla="*/ 1840597 h 2237474"/>
              <a:gd name="connsiteX113" fmla="*/ 5114927 w 12192000"/>
              <a:gd name="connsiteY113" fmla="*/ 1847827 h 2237474"/>
              <a:gd name="connsiteX114" fmla="*/ 5108970 w 12192000"/>
              <a:gd name="connsiteY114" fmla="*/ 1847935 h 2237474"/>
              <a:gd name="connsiteX115" fmla="*/ 5067961 w 12192000"/>
              <a:gd name="connsiteY115" fmla="*/ 1845917 h 2237474"/>
              <a:gd name="connsiteX116" fmla="*/ 5007075 w 12192000"/>
              <a:gd name="connsiteY116" fmla="*/ 1838626 h 2237474"/>
              <a:gd name="connsiteX117" fmla="*/ 4944087 w 12192000"/>
              <a:gd name="connsiteY117" fmla="*/ 1823332 h 2237474"/>
              <a:gd name="connsiteX118" fmla="*/ 4907662 w 12192000"/>
              <a:gd name="connsiteY118" fmla="*/ 1816900 h 2237474"/>
              <a:gd name="connsiteX119" fmla="*/ 4882386 w 12192000"/>
              <a:gd name="connsiteY119" fmla="*/ 1809844 h 2237474"/>
              <a:gd name="connsiteX120" fmla="*/ 4811440 w 12192000"/>
              <a:gd name="connsiteY120" fmla="*/ 1804655 h 2237474"/>
              <a:gd name="connsiteX121" fmla="*/ 4691075 w 12192000"/>
              <a:gd name="connsiteY121" fmla="*/ 1801389 h 2237474"/>
              <a:gd name="connsiteX122" fmla="*/ 4611738 w 12192000"/>
              <a:gd name="connsiteY122" fmla="*/ 1776964 h 2237474"/>
              <a:gd name="connsiteX123" fmla="*/ 4560070 w 12192000"/>
              <a:gd name="connsiteY123" fmla="*/ 1785640 h 2237474"/>
              <a:gd name="connsiteX124" fmla="*/ 4536503 w 12192000"/>
              <a:gd name="connsiteY124" fmla="*/ 1785334 h 2237474"/>
              <a:gd name="connsiteX125" fmla="*/ 4513724 w 12192000"/>
              <a:gd name="connsiteY125" fmla="*/ 1791996 h 2237474"/>
              <a:gd name="connsiteX126" fmla="*/ 4459810 w 12192000"/>
              <a:gd name="connsiteY126" fmla="*/ 1797886 h 2237474"/>
              <a:gd name="connsiteX127" fmla="*/ 4379064 w 12192000"/>
              <a:gd name="connsiteY127" fmla="*/ 1817177 h 2237474"/>
              <a:gd name="connsiteX128" fmla="*/ 4319209 w 12192000"/>
              <a:gd name="connsiteY128" fmla="*/ 1834833 h 2237474"/>
              <a:gd name="connsiteX129" fmla="*/ 4290981 w 12192000"/>
              <a:gd name="connsiteY129" fmla="*/ 1839677 h 2237474"/>
              <a:gd name="connsiteX130" fmla="*/ 4285792 w 12192000"/>
              <a:gd name="connsiteY130" fmla="*/ 1836231 h 2237474"/>
              <a:gd name="connsiteX131" fmla="*/ 4238372 w 12192000"/>
              <a:gd name="connsiteY131" fmla="*/ 1851480 h 2237474"/>
              <a:gd name="connsiteX132" fmla="*/ 4232517 w 12192000"/>
              <a:gd name="connsiteY132" fmla="*/ 1852567 h 2237474"/>
              <a:gd name="connsiteX133" fmla="*/ 4191732 w 12192000"/>
              <a:gd name="connsiteY133" fmla="*/ 1857328 h 2237474"/>
              <a:gd name="connsiteX134" fmla="*/ 4065532 w 12192000"/>
              <a:gd name="connsiteY134" fmla="*/ 1855477 h 2237474"/>
              <a:gd name="connsiteX135" fmla="*/ 4028460 w 12192000"/>
              <a:gd name="connsiteY135" fmla="*/ 1855137 h 2237474"/>
              <a:gd name="connsiteX136" fmla="*/ 4002267 w 12192000"/>
              <a:gd name="connsiteY136" fmla="*/ 1852352 h 2237474"/>
              <a:gd name="connsiteX137" fmla="*/ 3931396 w 12192000"/>
              <a:gd name="connsiteY137" fmla="*/ 1858915 h 2237474"/>
              <a:gd name="connsiteX138" fmla="*/ 3812162 w 12192000"/>
              <a:gd name="connsiteY138" fmla="*/ 1875501 h 2237474"/>
              <a:gd name="connsiteX139" fmla="*/ 3729530 w 12192000"/>
              <a:gd name="connsiteY139" fmla="*/ 1864513 h 2237474"/>
              <a:gd name="connsiteX140" fmla="*/ 3680177 w 12192000"/>
              <a:gd name="connsiteY140" fmla="*/ 1881552 h 2237474"/>
              <a:gd name="connsiteX141" fmla="*/ 3567259 w 12192000"/>
              <a:gd name="connsiteY141" fmla="*/ 1893482 h 2237474"/>
              <a:gd name="connsiteX142" fmla="*/ 3405770 w 12192000"/>
              <a:gd name="connsiteY142" fmla="*/ 1904591 h 2237474"/>
              <a:gd name="connsiteX143" fmla="*/ 3280097 w 12192000"/>
              <a:gd name="connsiteY143" fmla="*/ 1919610 h 2237474"/>
              <a:gd name="connsiteX144" fmla="*/ 3123424 w 12192000"/>
              <a:gd name="connsiteY144" fmla="*/ 1952930 h 2237474"/>
              <a:gd name="connsiteX145" fmla="*/ 3009910 w 12192000"/>
              <a:gd name="connsiteY145" fmla="*/ 1957866 h 2237474"/>
              <a:gd name="connsiteX146" fmla="*/ 2995934 w 12192000"/>
              <a:gd name="connsiteY146" fmla="*/ 1967085 h 2237474"/>
              <a:gd name="connsiteX147" fmla="*/ 2980071 w 12192000"/>
              <a:gd name="connsiteY147" fmla="*/ 1972988 h 2237474"/>
              <a:gd name="connsiteX148" fmla="*/ 2978094 w 12192000"/>
              <a:gd name="connsiteY148" fmla="*/ 1972369 h 2237474"/>
              <a:gd name="connsiteX149" fmla="*/ 2942858 w 12192000"/>
              <a:gd name="connsiteY149" fmla="*/ 1981367 h 2237474"/>
              <a:gd name="connsiteX150" fmla="*/ 2875436 w 12192000"/>
              <a:gd name="connsiteY150" fmla="*/ 1996977 h 2237474"/>
              <a:gd name="connsiteX151" fmla="*/ 2874892 w 12192000"/>
              <a:gd name="connsiteY151" fmla="*/ 1996085 h 2237474"/>
              <a:gd name="connsiteX152" fmla="*/ 2864145 w 12192000"/>
              <a:gd name="connsiteY152" fmla="*/ 1994061 h 2237474"/>
              <a:gd name="connsiteX153" fmla="*/ 2843662 w 12192000"/>
              <a:gd name="connsiteY153" fmla="*/ 1992498 h 2237474"/>
              <a:gd name="connsiteX154" fmla="*/ 2796128 w 12192000"/>
              <a:gd name="connsiteY154" fmla="*/ 1976403 h 2237474"/>
              <a:gd name="connsiteX155" fmla="*/ 2756784 w 12192000"/>
              <a:gd name="connsiteY155" fmla="*/ 1985116 h 2237474"/>
              <a:gd name="connsiteX156" fmla="*/ 2748833 w 12192000"/>
              <a:gd name="connsiteY156" fmla="*/ 1986323 h 2237474"/>
              <a:gd name="connsiteX157" fmla="*/ 2748661 w 12192000"/>
              <a:gd name="connsiteY157" fmla="*/ 1986122 h 2237474"/>
              <a:gd name="connsiteX158" fmla="*/ 2740251 w 12192000"/>
              <a:gd name="connsiteY158" fmla="*/ 1986946 h 2237474"/>
              <a:gd name="connsiteX159" fmla="*/ 2718916 w 12192000"/>
              <a:gd name="connsiteY159" fmla="*/ 1990867 h 2237474"/>
              <a:gd name="connsiteX160" fmla="*/ 2713522 w 12192000"/>
              <a:gd name="connsiteY160" fmla="*/ 1990173 h 2237474"/>
              <a:gd name="connsiteX161" fmla="*/ 2680597 w 12192000"/>
              <a:gd name="connsiteY161" fmla="*/ 1984996 h 2237474"/>
              <a:gd name="connsiteX162" fmla="*/ 2578178 w 12192000"/>
              <a:gd name="connsiteY162" fmla="*/ 1990531 h 2237474"/>
              <a:gd name="connsiteX163" fmla="*/ 2476147 w 12192000"/>
              <a:gd name="connsiteY163" fmla="*/ 1998305 h 2237474"/>
              <a:gd name="connsiteX164" fmla="*/ 2373568 w 12192000"/>
              <a:gd name="connsiteY164" fmla="*/ 2003219 h 2237474"/>
              <a:gd name="connsiteX165" fmla="*/ 2321399 w 12192000"/>
              <a:gd name="connsiteY165" fmla="*/ 1989467 h 2237474"/>
              <a:gd name="connsiteX166" fmla="*/ 2315525 w 12192000"/>
              <a:gd name="connsiteY166" fmla="*/ 1989708 h 2237474"/>
              <a:gd name="connsiteX167" fmla="*/ 2300792 w 12192000"/>
              <a:gd name="connsiteY167" fmla="*/ 1994290 h 2237474"/>
              <a:gd name="connsiteX168" fmla="*/ 2295469 w 12192000"/>
              <a:gd name="connsiteY168" fmla="*/ 1996659 h 2237474"/>
              <a:gd name="connsiteX169" fmla="*/ 2287219 w 12192000"/>
              <a:gd name="connsiteY169" fmla="*/ 1998750 h 2237474"/>
              <a:gd name="connsiteX170" fmla="*/ 2286948 w 12192000"/>
              <a:gd name="connsiteY170" fmla="*/ 1998596 h 2237474"/>
              <a:gd name="connsiteX171" fmla="*/ 2243069 w 12192000"/>
              <a:gd name="connsiteY171" fmla="*/ 2015111 h 2237474"/>
              <a:gd name="connsiteX172" fmla="*/ 2186609 w 12192000"/>
              <a:gd name="connsiteY172" fmla="*/ 2008263 h 2237474"/>
              <a:gd name="connsiteX173" fmla="*/ 2164831 w 12192000"/>
              <a:gd name="connsiteY173" fmla="*/ 2010143 h 2237474"/>
              <a:gd name="connsiteX174" fmla="*/ 2152836 w 12192000"/>
              <a:gd name="connsiteY174" fmla="*/ 2010048 h 2237474"/>
              <a:gd name="connsiteX175" fmla="*/ 2117102 w 12192000"/>
              <a:gd name="connsiteY175" fmla="*/ 2023004 h 2237474"/>
              <a:gd name="connsiteX176" fmla="*/ 2111935 w 12192000"/>
              <a:gd name="connsiteY176" fmla="*/ 2023163 h 2237474"/>
              <a:gd name="connsiteX177" fmla="*/ 2089991 w 12192000"/>
              <a:gd name="connsiteY177" fmla="*/ 2034193 h 2237474"/>
              <a:gd name="connsiteX178" fmla="*/ 2058061 w 12192000"/>
              <a:gd name="connsiteY178" fmla="*/ 2047942 h 2237474"/>
              <a:gd name="connsiteX179" fmla="*/ 2055737 w 12192000"/>
              <a:gd name="connsiteY179" fmla="*/ 2047704 h 2237474"/>
              <a:gd name="connsiteX180" fmla="*/ 2042244 w 12192000"/>
              <a:gd name="connsiteY180" fmla="*/ 2055560 h 2237474"/>
              <a:gd name="connsiteX181" fmla="*/ 1976224 w 12192000"/>
              <a:gd name="connsiteY181" fmla="*/ 2074257 h 2237474"/>
              <a:gd name="connsiteX182" fmla="*/ 1877728 w 12192000"/>
              <a:gd name="connsiteY182" fmla="*/ 2101004 h 2237474"/>
              <a:gd name="connsiteX183" fmla="*/ 1759056 w 12192000"/>
              <a:gd name="connsiteY183" fmla="*/ 2125608 h 2237474"/>
              <a:gd name="connsiteX184" fmla="*/ 1637948 w 12192000"/>
              <a:gd name="connsiteY184" fmla="*/ 2172597 h 2237474"/>
              <a:gd name="connsiteX185" fmla="*/ 1434549 w 12192000"/>
              <a:gd name="connsiteY185" fmla="*/ 2234522 h 2237474"/>
              <a:gd name="connsiteX186" fmla="*/ 1398481 w 12192000"/>
              <a:gd name="connsiteY186" fmla="*/ 2237074 h 2237474"/>
              <a:gd name="connsiteX187" fmla="*/ 1398407 w 12192000"/>
              <a:gd name="connsiteY187" fmla="*/ 2237095 h 2237474"/>
              <a:gd name="connsiteX188" fmla="*/ 1370962 w 12192000"/>
              <a:gd name="connsiteY188" fmla="*/ 2237474 h 2237474"/>
              <a:gd name="connsiteX189" fmla="*/ 1356367 w 12192000"/>
              <a:gd name="connsiteY189" fmla="*/ 2235089 h 2237474"/>
              <a:gd name="connsiteX190" fmla="*/ 1324828 w 12192000"/>
              <a:gd name="connsiteY190" fmla="*/ 2231968 h 2237474"/>
              <a:gd name="connsiteX191" fmla="*/ 1297744 w 12192000"/>
              <a:gd name="connsiteY191" fmla="*/ 2235849 h 2237474"/>
              <a:gd name="connsiteX192" fmla="*/ 1286236 w 12192000"/>
              <a:gd name="connsiteY192" fmla="*/ 2233135 h 2237474"/>
              <a:gd name="connsiteX193" fmla="*/ 1283504 w 12192000"/>
              <a:gd name="connsiteY193" fmla="*/ 2233797 h 2237474"/>
              <a:gd name="connsiteX194" fmla="*/ 1279765 w 12192000"/>
              <a:gd name="connsiteY194" fmla="*/ 2229639 h 2237474"/>
              <a:gd name="connsiteX195" fmla="*/ 1195347 w 12192000"/>
              <a:gd name="connsiteY195" fmla="*/ 2212354 h 2237474"/>
              <a:gd name="connsiteX196" fmla="*/ 970251 w 12192000"/>
              <a:gd name="connsiteY196" fmla="*/ 2221029 h 2237474"/>
              <a:gd name="connsiteX197" fmla="*/ 812914 w 12192000"/>
              <a:gd name="connsiteY197" fmla="*/ 2202752 h 2237474"/>
              <a:gd name="connsiteX198" fmla="*/ 800195 w 12192000"/>
              <a:gd name="connsiteY198" fmla="*/ 2209407 h 2237474"/>
              <a:gd name="connsiteX199" fmla="*/ 784978 w 12192000"/>
              <a:gd name="connsiteY199" fmla="*/ 2212360 h 2237474"/>
              <a:gd name="connsiteX200" fmla="*/ 681987 w 12192000"/>
              <a:gd name="connsiteY200" fmla="*/ 2216757 h 2237474"/>
              <a:gd name="connsiteX201" fmla="*/ 669923 w 12192000"/>
              <a:gd name="connsiteY201" fmla="*/ 2211682 h 2237474"/>
              <a:gd name="connsiteX202" fmla="*/ 648680 w 12192000"/>
              <a:gd name="connsiteY202" fmla="*/ 2206229 h 2237474"/>
              <a:gd name="connsiteX203" fmla="*/ 597225 w 12192000"/>
              <a:gd name="connsiteY203" fmla="*/ 2180999 h 2237474"/>
              <a:gd name="connsiteX204" fmla="*/ 558449 w 12192000"/>
              <a:gd name="connsiteY204" fmla="*/ 2182346 h 2237474"/>
              <a:gd name="connsiteX205" fmla="*/ 550517 w 12192000"/>
              <a:gd name="connsiteY205" fmla="*/ 2182060 h 2237474"/>
              <a:gd name="connsiteX206" fmla="*/ 550309 w 12192000"/>
              <a:gd name="connsiteY206" fmla="*/ 2181825 h 2237474"/>
              <a:gd name="connsiteX207" fmla="*/ 541836 w 12192000"/>
              <a:gd name="connsiteY207" fmla="*/ 2181063 h 2237474"/>
              <a:gd name="connsiteX208" fmla="*/ 536057 w 12192000"/>
              <a:gd name="connsiteY208" fmla="*/ 2181537 h 2237474"/>
              <a:gd name="connsiteX209" fmla="*/ 520671 w 12192000"/>
              <a:gd name="connsiteY209" fmla="*/ 2180980 h 2237474"/>
              <a:gd name="connsiteX210" fmla="*/ 515024 w 12192000"/>
              <a:gd name="connsiteY210" fmla="*/ 2179258 h 2237474"/>
              <a:gd name="connsiteX211" fmla="*/ 512278 w 12192000"/>
              <a:gd name="connsiteY211" fmla="*/ 2176369 h 2237474"/>
              <a:gd name="connsiteX212" fmla="*/ 480419 w 12192000"/>
              <a:gd name="connsiteY212" fmla="*/ 2167807 h 2237474"/>
              <a:gd name="connsiteX213" fmla="*/ 413835 w 12192000"/>
              <a:gd name="connsiteY213" fmla="*/ 2156783 h 2237474"/>
              <a:gd name="connsiteX214" fmla="*/ 376513 w 12192000"/>
              <a:gd name="connsiteY214" fmla="*/ 2154014 h 2237474"/>
              <a:gd name="connsiteX215" fmla="*/ 273386 w 12192000"/>
              <a:gd name="connsiteY215" fmla="*/ 2142551 h 2237474"/>
              <a:gd name="connsiteX216" fmla="*/ 169207 w 12192000"/>
              <a:gd name="connsiteY216" fmla="*/ 2128100 h 2237474"/>
              <a:gd name="connsiteX217" fmla="*/ 93149 w 12192000"/>
              <a:gd name="connsiteY217" fmla="*/ 2105324 h 2237474"/>
              <a:gd name="connsiteX218" fmla="*/ 88109 w 12192000"/>
              <a:gd name="connsiteY218" fmla="*/ 2106704 h 2237474"/>
              <a:gd name="connsiteX219" fmla="*/ 80022 w 12192000"/>
              <a:gd name="connsiteY219" fmla="*/ 2107254 h 2237474"/>
              <a:gd name="connsiteX220" fmla="*/ 79717 w 12192000"/>
              <a:gd name="connsiteY220" fmla="*/ 2107046 h 2237474"/>
              <a:gd name="connsiteX221" fmla="*/ 72352 w 12192000"/>
              <a:gd name="connsiteY221" fmla="*/ 2107991 h 2237474"/>
              <a:gd name="connsiteX222" fmla="*/ 37645 w 12192000"/>
              <a:gd name="connsiteY222" fmla="*/ 2115401 h 2237474"/>
              <a:gd name="connsiteX223" fmla="*/ 4572 w 12192000"/>
              <a:gd name="connsiteY223" fmla="*/ 2111091 h 2237474"/>
              <a:gd name="connsiteX224" fmla="*/ 0 w 12192000"/>
              <a:gd name="connsiteY224" fmla="*/ 2110468 h 2237474"/>
              <a:gd name="connsiteX225" fmla="*/ 0 w 12192000"/>
              <a:gd name="connsiteY22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64370 w 12192000"/>
              <a:gd name="connsiteY111" fmla="*/ 1840597 h 2237474"/>
              <a:gd name="connsiteX112" fmla="*/ 5114927 w 12192000"/>
              <a:gd name="connsiteY112" fmla="*/ 1847827 h 2237474"/>
              <a:gd name="connsiteX113" fmla="*/ 5108970 w 12192000"/>
              <a:gd name="connsiteY113" fmla="*/ 1847935 h 2237474"/>
              <a:gd name="connsiteX114" fmla="*/ 5067961 w 12192000"/>
              <a:gd name="connsiteY114" fmla="*/ 1845917 h 2237474"/>
              <a:gd name="connsiteX115" fmla="*/ 5007075 w 12192000"/>
              <a:gd name="connsiteY115" fmla="*/ 1838626 h 2237474"/>
              <a:gd name="connsiteX116" fmla="*/ 4944087 w 12192000"/>
              <a:gd name="connsiteY116" fmla="*/ 1823332 h 2237474"/>
              <a:gd name="connsiteX117" fmla="*/ 4907662 w 12192000"/>
              <a:gd name="connsiteY117" fmla="*/ 1816900 h 2237474"/>
              <a:gd name="connsiteX118" fmla="*/ 4882386 w 12192000"/>
              <a:gd name="connsiteY118" fmla="*/ 1809844 h 2237474"/>
              <a:gd name="connsiteX119" fmla="*/ 4811440 w 12192000"/>
              <a:gd name="connsiteY119" fmla="*/ 1804655 h 2237474"/>
              <a:gd name="connsiteX120" fmla="*/ 4691075 w 12192000"/>
              <a:gd name="connsiteY120" fmla="*/ 1801389 h 2237474"/>
              <a:gd name="connsiteX121" fmla="*/ 4611738 w 12192000"/>
              <a:gd name="connsiteY121" fmla="*/ 1776964 h 2237474"/>
              <a:gd name="connsiteX122" fmla="*/ 4560070 w 12192000"/>
              <a:gd name="connsiteY122" fmla="*/ 1785640 h 2237474"/>
              <a:gd name="connsiteX123" fmla="*/ 4536503 w 12192000"/>
              <a:gd name="connsiteY123" fmla="*/ 1785334 h 2237474"/>
              <a:gd name="connsiteX124" fmla="*/ 4513724 w 12192000"/>
              <a:gd name="connsiteY124" fmla="*/ 1791996 h 2237474"/>
              <a:gd name="connsiteX125" fmla="*/ 4459810 w 12192000"/>
              <a:gd name="connsiteY125" fmla="*/ 1797886 h 2237474"/>
              <a:gd name="connsiteX126" fmla="*/ 4379064 w 12192000"/>
              <a:gd name="connsiteY126" fmla="*/ 1817177 h 2237474"/>
              <a:gd name="connsiteX127" fmla="*/ 4319209 w 12192000"/>
              <a:gd name="connsiteY127" fmla="*/ 1834833 h 2237474"/>
              <a:gd name="connsiteX128" fmla="*/ 4290981 w 12192000"/>
              <a:gd name="connsiteY128" fmla="*/ 1839677 h 2237474"/>
              <a:gd name="connsiteX129" fmla="*/ 4285792 w 12192000"/>
              <a:gd name="connsiteY129" fmla="*/ 1836231 h 2237474"/>
              <a:gd name="connsiteX130" fmla="*/ 4238372 w 12192000"/>
              <a:gd name="connsiteY130" fmla="*/ 1851480 h 2237474"/>
              <a:gd name="connsiteX131" fmla="*/ 4232517 w 12192000"/>
              <a:gd name="connsiteY131" fmla="*/ 1852567 h 2237474"/>
              <a:gd name="connsiteX132" fmla="*/ 4191732 w 12192000"/>
              <a:gd name="connsiteY132" fmla="*/ 1857328 h 2237474"/>
              <a:gd name="connsiteX133" fmla="*/ 4065532 w 12192000"/>
              <a:gd name="connsiteY133" fmla="*/ 1855477 h 2237474"/>
              <a:gd name="connsiteX134" fmla="*/ 4028460 w 12192000"/>
              <a:gd name="connsiteY134" fmla="*/ 1855137 h 2237474"/>
              <a:gd name="connsiteX135" fmla="*/ 4002267 w 12192000"/>
              <a:gd name="connsiteY135" fmla="*/ 1852352 h 2237474"/>
              <a:gd name="connsiteX136" fmla="*/ 3931396 w 12192000"/>
              <a:gd name="connsiteY136" fmla="*/ 1858915 h 2237474"/>
              <a:gd name="connsiteX137" fmla="*/ 3812162 w 12192000"/>
              <a:gd name="connsiteY137" fmla="*/ 1875501 h 2237474"/>
              <a:gd name="connsiteX138" fmla="*/ 3729530 w 12192000"/>
              <a:gd name="connsiteY138" fmla="*/ 1864513 h 2237474"/>
              <a:gd name="connsiteX139" fmla="*/ 3680177 w 12192000"/>
              <a:gd name="connsiteY139" fmla="*/ 1881552 h 2237474"/>
              <a:gd name="connsiteX140" fmla="*/ 3567259 w 12192000"/>
              <a:gd name="connsiteY140" fmla="*/ 1893482 h 2237474"/>
              <a:gd name="connsiteX141" fmla="*/ 3405770 w 12192000"/>
              <a:gd name="connsiteY141" fmla="*/ 1904591 h 2237474"/>
              <a:gd name="connsiteX142" fmla="*/ 3280097 w 12192000"/>
              <a:gd name="connsiteY142" fmla="*/ 1919610 h 2237474"/>
              <a:gd name="connsiteX143" fmla="*/ 3123424 w 12192000"/>
              <a:gd name="connsiteY143" fmla="*/ 1952930 h 2237474"/>
              <a:gd name="connsiteX144" fmla="*/ 3009910 w 12192000"/>
              <a:gd name="connsiteY144" fmla="*/ 1957866 h 2237474"/>
              <a:gd name="connsiteX145" fmla="*/ 2995934 w 12192000"/>
              <a:gd name="connsiteY145" fmla="*/ 1967085 h 2237474"/>
              <a:gd name="connsiteX146" fmla="*/ 2980071 w 12192000"/>
              <a:gd name="connsiteY146" fmla="*/ 1972988 h 2237474"/>
              <a:gd name="connsiteX147" fmla="*/ 2978094 w 12192000"/>
              <a:gd name="connsiteY147" fmla="*/ 1972369 h 2237474"/>
              <a:gd name="connsiteX148" fmla="*/ 2942858 w 12192000"/>
              <a:gd name="connsiteY148" fmla="*/ 1981367 h 2237474"/>
              <a:gd name="connsiteX149" fmla="*/ 2875436 w 12192000"/>
              <a:gd name="connsiteY149" fmla="*/ 1996977 h 2237474"/>
              <a:gd name="connsiteX150" fmla="*/ 2874892 w 12192000"/>
              <a:gd name="connsiteY150" fmla="*/ 1996085 h 2237474"/>
              <a:gd name="connsiteX151" fmla="*/ 2864145 w 12192000"/>
              <a:gd name="connsiteY151" fmla="*/ 1994061 h 2237474"/>
              <a:gd name="connsiteX152" fmla="*/ 2843662 w 12192000"/>
              <a:gd name="connsiteY152" fmla="*/ 1992498 h 2237474"/>
              <a:gd name="connsiteX153" fmla="*/ 2796128 w 12192000"/>
              <a:gd name="connsiteY153" fmla="*/ 1976403 h 2237474"/>
              <a:gd name="connsiteX154" fmla="*/ 2756784 w 12192000"/>
              <a:gd name="connsiteY154" fmla="*/ 1985116 h 2237474"/>
              <a:gd name="connsiteX155" fmla="*/ 2748833 w 12192000"/>
              <a:gd name="connsiteY155" fmla="*/ 1986323 h 2237474"/>
              <a:gd name="connsiteX156" fmla="*/ 2748661 w 12192000"/>
              <a:gd name="connsiteY156" fmla="*/ 1986122 h 2237474"/>
              <a:gd name="connsiteX157" fmla="*/ 2740251 w 12192000"/>
              <a:gd name="connsiteY157" fmla="*/ 1986946 h 2237474"/>
              <a:gd name="connsiteX158" fmla="*/ 2718916 w 12192000"/>
              <a:gd name="connsiteY158" fmla="*/ 1990867 h 2237474"/>
              <a:gd name="connsiteX159" fmla="*/ 2713522 w 12192000"/>
              <a:gd name="connsiteY159" fmla="*/ 1990173 h 2237474"/>
              <a:gd name="connsiteX160" fmla="*/ 2680597 w 12192000"/>
              <a:gd name="connsiteY160" fmla="*/ 1984996 h 2237474"/>
              <a:gd name="connsiteX161" fmla="*/ 2578178 w 12192000"/>
              <a:gd name="connsiteY161" fmla="*/ 1990531 h 2237474"/>
              <a:gd name="connsiteX162" fmla="*/ 2476147 w 12192000"/>
              <a:gd name="connsiteY162" fmla="*/ 1998305 h 2237474"/>
              <a:gd name="connsiteX163" fmla="*/ 2373568 w 12192000"/>
              <a:gd name="connsiteY163" fmla="*/ 2003219 h 2237474"/>
              <a:gd name="connsiteX164" fmla="*/ 2321399 w 12192000"/>
              <a:gd name="connsiteY164" fmla="*/ 1989467 h 2237474"/>
              <a:gd name="connsiteX165" fmla="*/ 2315525 w 12192000"/>
              <a:gd name="connsiteY165" fmla="*/ 1989708 h 2237474"/>
              <a:gd name="connsiteX166" fmla="*/ 2300792 w 12192000"/>
              <a:gd name="connsiteY166" fmla="*/ 1994290 h 2237474"/>
              <a:gd name="connsiteX167" fmla="*/ 2295469 w 12192000"/>
              <a:gd name="connsiteY167" fmla="*/ 1996659 h 2237474"/>
              <a:gd name="connsiteX168" fmla="*/ 2287219 w 12192000"/>
              <a:gd name="connsiteY168" fmla="*/ 1998750 h 2237474"/>
              <a:gd name="connsiteX169" fmla="*/ 2286948 w 12192000"/>
              <a:gd name="connsiteY169" fmla="*/ 1998596 h 2237474"/>
              <a:gd name="connsiteX170" fmla="*/ 2243069 w 12192000"/>
              <a:gd name="connsiteY170" fmla="*/ 2015111 h 2237474"/>
              <a:gd name="connsiteX171" fmla="*/ 2186609 w 12192000"/>
              <a:gd name="connsiteY171" fmla="*/ 2008263 h 2237474"/>
              <a:gd name="connsiteX172" fmla="*/ 2164831 w 12192000"/>
              <a:gd name="connsiteY172" fmla="*/ 2010143 h 2237474"/>
              <a:gd name="connsiteX173" fmla="*/ 2152836 w 12192000"/>
              <a:gd name="connsiteY173" fmla="*/ 2010048 h 2237474"/>
              <a:gd name="connsiteX174" fmla="*/ 2117102 w 12192000"/>
              <a:gd name="connsiteY174" fmla="*/ 2023004 h 2237474"/>
              <a:gd name="connsiteX175" fmla="*/ 2111935 w 12192000"/>
              <a:gd name="connsiteY175" fmla="*/ 2023163 h 2237474"/>
              <a:gd name="connsiteX176" fmla="*/ 2089991 w 12192000"/>
              <a:gd name="connsiteY176" fmla="*/ 2034193 h 2237474"/>
              <a:gd name="connsiteX177" fmla="*/ 2058061 w 12192000"/>
              <a:gd name="connsiteY177" fmla="*/ 2047942 h 2237474"/>
              <a:gd name="connsiteX178" fmla="*/ 2055737 w 12192000"/>
              <a:gd name="connsiteY178" fmla="*/ 2047704 h 2237474"/>
              <a:gd name="connsiteX179" fmla="*/ 2042244 w 12192000"/>
              <a:gd name="connsiteY179" fmla="*/ 2055560 h 2237474"/>
              <a:gd name="connsiteX180" fmla="*/ 1976224 w 12192000"/>
              <a:gd name="connsiteY180" fmla="*/ 2074257 h 2237474"/>
              <a:gd name="connsiteX181" fmla="*/ 1877728 w 12192000"/>
              <a:gd name="connsiteY181" fmla="*/ 2101004 h 2237474"/>
              <a:gd name="connsiteX182" fmla="*/ 1759056 w 12192000"/>
              <a:gd name="connsiteY182" fmla="*/ 2125608 h 2237474"/>
              <a:gd name="connsiteX183" fmla="*/ 1637948 w 12192000"/>
              <a:gd name="connsiteY183" fmla="*/ 2172597 h 2237474"/>
              <a:gd name="connsiteX184" fmla="*/ 1434549 w 12192000"/>
              <a:gd name="connsiteY184" fmla="*/ 2234522 h 2237474"/>
              <a:gd name="connsiteX185" fmla="*/ 1398481 w 12192000"/>
              <a:gd name="connsiteY185" fmla="*/ 2237074 h 2237474"/>
              <a:gd name="connsiteX186" fmla="*/ 1398407 w 12192000"/>
              <a:gd name="connsiteY186" fmla="*/ 2237095 h 2237474"/>
              <a:gd name="connsiteX187" fmla="*/ 1370962 w 12192000"/>
              <a:gd name="connsiteY187" fmla="*/ 2237474 h 2237474"/>
              <a:gd name="connsiteX188" fmla="*/ 1356367 w 12192000"/>
              <a:gd name="connsiteY188" fmla="*/ 2235089 h 2237474"/>
              <a:gd name="connsiteX189" fmla="*/ 1324828 w 12192000"/>
              <a:gd name="connsiteY189" fmla="*/ 2231968 h 2237474"/>
              <a:gd name="connsiteX190" fmla="*/ 1297744 w 12192000"/>
              <a:gd name="connsiteY190" fmla="*/ 2235849 h 2237474"/>
              <a:gd name="connsiteX191" fmla="*/ 1286236 w 12192000"/>
              <a:gd name="connsiteY191" fmla="*/ 2233135 h 2237474"/>
              <a:gd name="connsiteX192" fmla="*/ 1283504 w 12192000"/>
              <a:gd name="connsiteY192" fmla="*/ 2233797 h 2237474"/>
              <a:gd name="connsiteX193" fmla="*/ 1279765 w 12192000"/>
              <a:gd name="connsiteY193" fmla="*/ 2229639 h 2237474"/>
              <a:gd name="connsiteX194" fmla="*/ 1195347 w 12192000"/>
              <a:gd name="connsiteY194" fmla="*/ 2212354 h 2237474"/>
              <a:gd name="connsiteX195" fmla="*/ 970251 w 12192000"/>
              <a:gd name="connsiteY195" fmla="*/ 2221029 h 2237474"/>
              <a:gd name="connsiteX196" fmla="*/ 812914 w 12192000"/>
              <a:gd name="connsiteY196" fmla="*/ 2202752 h 2237474"/>
              <a:gd name="connsiteX197" fmla="*/ 800195 w 12192000"/>
              <a:gd name="connsiteY197" fmla="*/ 2209407 h 2237474"/>
              <a:gd name="connsiteX198" fmla="*/ 784978 w 12192000"/>
              <a:gd name="connsiteY198" fmla="*/ 2212360 h 2237474"/>
              <a:gd name="connsiteX199" fmla="*/ 681987 w 12192000"/>
              <a:gd name="connsiteY199" fmla="*/ 2216757 h 2237474"/>
              <a:gd name="connsiteX200" fmla="*/ 669923 w 12192000"/>
              <a:gd name="connsiteY200" fmla="*/ 2211682 h 2237474"/>
              <a:gd name="connsiteX201" fmla="*/ 648680 w 12192000"/>
              <a:gd name="connsiteY201" fmla="*/ 2206229 h 2237474"/>
              <a:gd name="connsiteX202" fmla="*/ 597225 w 12192000"/>
              <a:gd name="connsiteY202" fmla="*/ 2180999 h 2237474"/>
              <a:gd name="connsiteX203" fmla="*/ 558449 w 12192000"/>
              <a:gd name="connsiteY203" fmla="*/ 2182346 h 2237474"/>
              <a:gd name="connsiteX204" fmla="*/ 550517 w 12192000"/>
              <a:gd name="connsiteY204" fmla="*/ 2182060 h 2237474"/>
              <a:gd name="connsiteX205" fmla="*/ 550309 w 12192000"/>
              <a:gd name="connsiteY205" fmla="*/ 2181825 h 2237474"/>
              <a:gd name="connsiteX206" fmla="*/ 541836 w 12192000"/>
              <a:gd name="connsiteY206" fmla="*/ 2181063 h 2237474"/>
              <a:gd name="connsiteX207" fmla="*/ 536057 w 12192000"/>
              <a:gd name="connsiteY207" fmla="*/ 2181537 h 2237474"/>
              <a:gd name="connsiteX208" fmla="*/ 520671 w 12192000"/>
              <a:gd name="connsiteY208" fmla="*/ 2180980 h 2237474"/>
              <a:gd name="connsiteX209" fmla="*/ 515024 w 12192000"/>
              <a:gd name="connsiteY209" fmla="*/ 2179258 h 2237474"/>
              <a:gd name="connsiteX210" fmla="*/ 512278 w 12192000"/>
              <a:gd name="connsiteY210" fmla="*/ 2176369 h 2237474"/>
              <a:gd name="connsiteX211" fmla="*/ 480419 w 12192000"/>
              <a:gd name="connsiteY211" fmla="*/ 2167807 h 2237474"/>
              <a:gd name="connsiteX212" fmla="*/ 413835 w 12192000"/>
              <a:gd name="connsiteY212" fmla="*/ 2156783 h 2237474"/>
              <a:gd name="connsiteX213" fmla="*/ 376513 w 12192000"/>
              <a:gd name="connsiteY213" fmla="*/ 2154014 h 2237474"/>
              <a:gd name="connsiteX214" fmla="*/ 273386 w 12192000"/>
              <a:gd name="connsiteY214" fmla="*/ 2142551 h 2237474"/>
              <a:gd name="connsiteX215" fmla="*/ 169207 w 12192000"/>
              <a:gd name="connsiteY215" fmla="*/ 2128100 h 2237474"/>
              <a:gd name="connsiteX216" fmla="*/ 93149 w 12192000"/>
              <a:gd name="connsiteY216" fmla="*/ 2105324 h 2237474"/>
              <a:gd name="connsiteX217" fmla="*/ 88109 w 12192000"/>
              <a:gd name="connsiteY217" fmla="*/ 2106704 h 2237474"/>
              <a:gd name="connsiteX218" fmla="*/ 80022 w 12192000"/>
              <a:gd name="connsiteY218" fmla="*/ 2107254 h 2237474"/>
              <a:gd name="connsiteX219" fmla="*/ 79717 w 12192000"/>
              <a:gd name="connsiteY219" fmla="*/ 2107046 h 2237474"/>
              <a:gd name="connsiteX220" fmla="*/ 72352 w 12192000"/>
              <a:gd name="connsiteY220" fmla="*/ 2107991 h 2237474"/>
              <a:gd name="connsiteX221" fmla="*/ 37645 w 12192000"/>
              <a:gd name="connsiteY221" fmla="*/ 2115401 h 2237474"/>
              <a:gd name="connsiteX222" fmla="*/ 4572 w 12192000"/>
              <a:gd name="connsiteY222" fmla="*/ 2111091 h 2237474"/>
              <a:gd name="connsiteX223" fmla="*/ 0 w 12192000"/>
              <a:gd name="connsiteY223" fmla="*/ 2110468 h 2237474"/>
              <a:gd name="connsiteX224" fmla="*/ 0 w 12192000"/>
              <a:gd name="connsiteY22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14927 w 12192000"/>
              <a:gd name="connsiteY111" fmla="*/ 1847827 h 2237474"/>
              <a:gd name="connsiteX112" fmla="*/ 5108970 w 12192000"/>
              <a:gd name="connsiteY112" fmla="*/ 1847935 h 2237474"/>
              <a:gd name="connsiteX113" fmla="*/ 5067961 w 12192000"/>
              <a:gd name="connsiteY113" fmla="*/ 1845917 h 2237474"/>
              <a:gd name="connsiteX114" fmla="*/ 5007075 w 12192000"/>
              <a:gd name="connsiteY114" fmla="*/ 1838626 h 2237474"/>
              <a:gd name="connsiteX115" fmla="*/ 4944087 w 12192000"/>
              <a:gd name="connsiteY115" fmla="*/ 1823332 h 2237474"/>
              <a:gd name="connsiteX116" fmla="*/ 4907662 w 12192000"/>
              <a:gd name="connsiteY116" fmla="*/ 1816900 h 2237474"/>
              <a:gd name="connsiteX117" fmla="*/ 4882386 w 12192000"/>
              <a:gd name="connsiteY117" fmla="*/ 1809844 h 2237474"/>
              <a:gd name="connsiteX118" fmla="*/ 4811440 w 12192000"/>
              <a:gd name="connsiteY118" fmla="*/ 1804655 h 2237474"/>
              <a:gd name="connsiteX119" fmla="*/ 4691075 w 12192000"/>
              <a:gd name="connsiteY119" fmla="*/ 1801389 h 2237474"/>
              <a:gd name="connsiteX120" fmla="*/ 4611738 w 12192000"/>
              <a:gd name="connsiteY120" fmla="*/ 1776964 h 2237474"/>
              <a:gd name="connsiteX121" fmla="*/ 4560070 w 12192000"/>
              <a:gd name="connsiteY121" fmla="*/ 1785640 h 2237474"/>
              <a:gd name="connsiteX122" fmla="*/ 4536503 w 12192000"/>
              <a:gd name="connsiteY122" fmla="*/ 1785334 h 2237474"/>
              <a:gd name="connsiteX123" fmla="*/ 4513724 w 12192000"/>
              <a:gd name="connsiteY123" fmla="*/ 1791996 h 2237474"/>
              <a:gd name="connsiteX124" fmla="*/ 4459810 w 12192000"/>
              <a:gd name="connsiteY124" fmla="*/ 1797886 h 2237474"/>
              <a:gd name="connsiteX125" fmla="*/ 4379064 w 12192000"/>
              <a:gd name="connsiteY125" fmla="*/ 1817177 h 2237474"/>
              <a:gd name="connsiteX126" fmla="*/ 4319209 w 12192000"/>
              <a:gd name="connsiteY126" fmla="*/ 1834833 h 2237474"/>
              <a:gd name="connsiteX127" fmla="*/ 4290981 w 12192000"/>
              <a:gd name="connsiteY127" fmla="*/ 1839677 h 2237474"/>
              <a:gd name="connsiteX128" fmla="*/ 4285792 w 12192000"/>
              <a:gd name="connsiteY128" fmla="*/ 1836231 h 2237474"/>
              <a:gd name="connsiteX129" fmla="*/ 4238372 w 12192000"/>
              <a:gd name="connsiteY129" fmla="*/ 1851480 h 2237474"/>
              <a:gd name="connsiteX130" fmla="*/ 4232517 w 12192000"/>
              <a:gd name="connsiteY130" fmla="*/ 1852567 h 2237474"/>
              <a:gd name="connsiteX131" fmla="*/ 4191732 w 12192000"/>
              <a:gd name="connsiteY131" fmla="*/ 1857328 h 2237474"/>
              <a:gd name="connsiteX132" fmla="*/ 4065532 w 12192000"/>
              <a:gd name="connsiteY132" fmla="*/ 1855477 h 2237474"/>
              <a:gd name="connsiteX133" fmla="*/ 4028460 w 12192000"/>
              <a:gd name="connsiteY133" fmla="*/ 1855137 h 2237474"/>
              <a:gd name="connsiteX134" fmla="*/ 4002267 w 12192000"/>
              <a:gd name="connsiteY134" fmla="*/ 1852352 h 2237474"/>
              <a:gd name="connsiteX135" fmla="*/ 3931396 w 12192000"/>
              <a:gd name="connsiteY135" fmla="*/ 1858915 h 2237474"/>
              <a:gd name="connsiteX136" fmla="*/ 3812162 w 12192000"/>
              <a:gd name="connsiteY136" fmla="*/ 1875501 h 2237474"/>
              <a:gd name="connsiteX137" fmla="*/ 3729530 w 12192000"/>
              <a:gd name="connsiteY137" fmla="*/ 1864513 h 2237474"/>
              <a:gd name="connsiteX138" fmla="*/ 3680177 w 12192000"/>
              <a:gd name="connsiteY138" fmla="*/ 1881552 h 2237474"/>
              <a:gd name="connsiteX139" fmla="*/ 3567259 w 12192000"/>
              <a:gd name="connsiteY139" fmla="*/ 1893482 h 2237474"/>
              <a:gd name="connsiteX140" fmla="*/ 3405770 w 12192000"/>
              <a:gd name="connsiteY140" fmla="*/ 1904591 h 2237474"/>
              <a:gd name="connsiteX141" fmla="*/ 3280097 w 12192000"/>
              <a:gd name="connsiteY141" fmla="*/ 1919610 h 2237474"/>
              <a:gd name="connsiteX142" fmla="*/ 3123424 w 12192000"/>
              <a:gd name="connsiteY142" fmla="*/ 1952930 h 2237474"/>
              <a:gd name="connsiteX143" fmla="*/ 3009910 w 12192000"/>
              <a:gd name="connsiteY143" fmla="*/ 1957866 h 2237474"/>
              <a:gd name="connsiteX144" fmla="*/ 2995934 w 12192000"/>
              <a:gd name="connsiteY144" fmla="*/ 1967085 h 2237474"/>
              <a:gd name="connsiteX145" fmla="*/ 2980071 w 12192000"/>
              <a:gd name="connsiteY145" fmla="*/ 1972988 h 2237474"/>
              <a:gd name="connsiteX146" fmla="*/ 2978094 w 12192000"/>
              <a:gd name="connsiteY146" fmla="*/ 1972369 h 2237474"/>
              <a:gd name="connsiteX147" fmla="*/ 2942858 w 12192000"/>
              <a:gd name="connsiteY147" fmla="*/ 1981367 h 2237474"/>
              <a:gd name="connsiteX148" fmla="*/ 2875436 w 12192000"/>
              <a:gd name="connsiteY148" fmla="*/ 1996977 h 2237474"/>
              <a:gd name="connsiteX149" fmla="*/ 2874892 w 12192000"/>
              <a:gd name="connsiteY149" fmla="*/ 1996085 h 2237474"/>
              <a:gd name="connsiteX150" fmla="*/ 2864145 w 12192000"/>
              <a:gd name="connsiteY150" fmla="*/ 1994061 h 2237474"/>
              <a:gd name="connsiteX151" fmla="*/ 2843662 w 12192000"/>
              <a:gd name="connsiteY151" fmla="*/ 1992498 h 2237474"/>
              <a:gd name="connsiteX152" fmla="*/ 2796128 w 12192000"/>
              <a:gd name="connsiteY152" fmla="*/ 1976403 h 2237474"/>
              <a:gd name="connsiteX153" fmla="*/ 2756784 w 12192000"/>
              <a:gd name="connsiteY153" fmla="*/ 1985116 h 2237474"/>
              <a:gd name="connsiteX154" fmla="*/ 2748833 w 12192000"/>
              <a:gd name="connsiteY154" fmla="*/ 1986323 h 2237474"/>
              <a:gd name="connsiteX155" fmla="*/ 2748661 w 12192000"/>
              <a:gd name="connsiteY155" fmla="*/ 1986122 h 2237474"/>
              <a:gd name="connsiteX156" fmla="*/ 2740251 w 12192000"/>
              <a:gd name="connsiteY156" fmla="*/ 1986946 h 2237474"/>
              <a:gd name="connsiteX157" fmla="*/ 2718916 w 12192000"/>
              <a:gd name="connsiteY157" fmla="*/ 1990867 h 2237474"/>
              <a:gd name="connsiteX158" fmla="*/ 2713522 w 12192000"/>
              <a:gd name="connsiteY158" fmla="*/ 1990173 h 2237474"/>
              <a:gd name="connsiteX159" fmla="*/ 2680597 w 12192000"/>
              <a:gd name="connsiteY159" fmla="*/ 1984996 h 2237474"/>
              <a:gd name="connsiteX160" fmla="*/ 2578178 w 12192000"/>
              <a:gd name="connsiteY160" fmla="*/ 1990531 h 2237474"/>
              <a:gd name="connsiteX161" fmla="*/ 2476147 w 12192000"/>
              <a:gd name="connsiteY161" fmla="*/ 1998305 h 2237474"/>
              <a:gd name="connsiteX162" fmla="*/ 2373568 w 12192000"/>
              <a:gd name="connsiteY162" fmla="*/ 2003219 h 2237474"/>
              <a:gd name="connsiteX163" fmla="*/ 2321399 w 12192000"/>
              <a:gd name="connsiteY163" fmla="*/ 1989467 h 2237474"/>
              <a:gd name="connsiteX164" fmla="*/ 2315525 w 12192000"/>
              <a:gd name="connsiteY164" fmla="*/ 1989708 h 2237474"/>
              <a:gd name="connsiteX165" fmla="*/ 2300792 w 12192000"/>
              <a:gd name="connsiteY165" fmla="*/ 1994290 h 2237474"/>
              <a:gd name="connsiteX166" fmla="*/ 2295469 w 12192000"/>
              <a:gd name="connsiteY166" fmla="*/ 1996659 h 2237474"/>
              <a:gd name="connsiteX167" fmla="*/ 2287219 w 12192000"/>
              <a:gd name="connsiteY167" fmla="*/ 1998750 h 2237474"/>
              <a:gd name="connsiteX168" fmla="*/ 2286948 w 12192000"/>
              <a:gd name="connsiteY168" fmla="*/ 1998596 h 2237474"/>
              <a:gd name="connsiteX169" fmla="*/ 2243069 w 12192000"/>
              <a:gd name="connsiteY169" fmla="*/ 2015111 h 2237474"/>
              <a:gd name="connsiteX170" fmla="*/ 2186609 w 12192000"/>
              <a:gd name="connsiteY170" fmla="*/ 2008263 h 2237474"/>
              <a:gd name="connsiteX171" fmla="*/ 2164831 w 12192000"/>
              <a:gd name="connsiteY171" fmla="*/ 2010143 h 2237474"/>
              <a:gd name="connsiteX172" fmla="*/ 2152836 w 12192000"/>
              <a:gd name="connsiteY172" fmla="*/ 2010048 h 2237474"/>
              <a:gd name="connsiteX173" fmla="*/ 2117102 w 12192000"/>
              <a:gd name="connsiteY173" fmla="*/ 2023004 h 2237474"/>
              <a:gd name="connsiteX174" fmla="*/ 2111935 w 12192000"/>
              <a:gd name="connsiteY174" fmla="*/ 2023163 h 2237474"/>
              <a:gd name="connsiteX175" fmla="*/ 2089991 w 12192000"/>
              <a:gd name="connsiteY175" fmla="*/ 2034193 h 2237474"/>
              <a:gd name="connsiteX176" fmla="*/ 2058061 w 12192000"/>
              <a:gd name="connsiteY176" fmla="*/ 2047942 h 2237474"/>
              <a:gd name="connsiteX177" fmla="*/ 2055737 w 12192000"/>
              <a:gd name="connsiteY177" fmla="*/ 2047704 h 2237474"/>
              <a:gd name="connsiteX178" fmla="*/ 2042244 w 12192000"/>
              <a:gd name="connsiteY178" fmla="*/ 2055560 h 2237474"/>
              <a:gd name="connsiteX179" fmla="*/ 1976224 w 12192000"/>
              <a:gd name="connsiteY179" fmla="*/ 2074257 h 2237474"/>
              <a:gd name="connsiteX180" fmla="*/ 1877728 w 12192000"/>
              <a:gd name="connsiteY180" fmla="*/ 2101004 h 2237474"/>
              <a:gd name="connsiteX181" fmla="*/ 1759056 w 12192000"/>
              <a:gd name="connsiteY181" fmla="*/ 2125608 h 2237474"/>
              <a:gd name="connsiteX182" fmla="*/ 1637948 w 12192000"/>
              <a:gd name="connsiteY182" fmla="*/ 2172597 h 2237474"/>
              <a:gd name="connsiteX183" fmla="*/ 1434549 w 12192000"/>
              <a:gd name="connsiteY183" fmla="*/ 2234522 h 2237474"/>
              <a:gd name="connsiteX184" fmla="*/ 1398481 w 12192000"/>
              <a:gd name="connsiteY184" fmla="*/ 2237074 h 2237474"/>
              <a:gd name="connsiteX185" fmla="*/ 1398407 w 12192000"/>
              <a:gd name="connsiteY185" fmla="*/ 2237095 h 2237474"/>
              <a:gd name="connsiteX186" fmla="*/ 1370962 w 12192000"/>
              <a:gd name="connsiteY186" fmla="*/ 2237474 h 2237474"/>
              <a:gd name="connsiteX187" fmla="*/ 1356367 w 12192000"/>
              <a:gd name="connsiteY187" fmla="*/ 2235089 h 2237474"/>
              <a:gd name="connsiteX188" fmla="*/ 1324828 w 12192000"/>
              <a:gd name="connsiteY188" fmla="*/ 2231968 h 2237474"/>
              <a:gd name="connsiteX189" fmla="*/ 1297744 w 12192000"/>
              <a:gd name="connsiteY189" fmla="*/ 2235849 h 2237474"/>
              <a:gd name="connsiteX190" fmla="*/ 1286236 w 12192000"/>
              <a:gd name="connsiteY190" fmla="*/ 2233135 h 2237474"/>
              <a:gd name="connsiteX191" fmla="*/ 1283504 w 12192000"/>
              <a:gd name="connsiteY191" fmla="*/ 2233797 h 2237474"/>
              <a:gd name="connsiteX192" fmla="*/ 1279765 w 12192000"/>
              <a:gd name="connsiteY192" fmla="*/ 2229639 h 2237474"/>
              <a:gd name="connsiteX193" fmla="*/ 1195347 w 12192000"/>
              <a:gd name="connsiteY193" fmla="*/ 2212354 h 2237474"/>
              <a:gd name="connsiteX194" fmla="*/ 970251 w 12192000"/>
              <a:gd name="connsiteY194" fmla="*/ 2221029 h 2237474"/>
              <a:gd name="connsiteX195" fmla="*/ 812914 w 12192000"/>
              <a:gd name="connsiteY195" fmla="*/ 2202752 h 2237474"/>
              <a:gd name="connsiteX196" fmla="*/ 800195 w 12192000"/>
              <a:gd name="connsiteY196" fmla="*/ 2209407 h 2237474"/>
              <a:gd name="connsiteX197" fmla="*/ 784978 w 12192000"/>
              <a:gd name="connsiteY197" fmla="*/ 2212360 h 2237474"/>
              <a:gd name="connsiteX198" fmla="*/ 681987 w 12192000"/>
              <a:gd name="connsiteY198" fmla="*/ 2216757 h 2237474"/>
              <a:gd name="connsiteX199" fmla="*/ 669923 w 12192000"/>
              <a:gd name="connsiteY199" fmla="*/ 2211682 h 2237474"/>
              <a:gd name="connsiteX200" fmla="*/ 648680 w 12192000"/>
              <a:gd name="connsiteY200" fmla="*/ 2206229 h 2237474"/>
              <a:gd name="connsiteX201" fmla="*/ 597225 w 12192000"/>
              <a:gd name="connsiteY201" fmla="*/ 2180999 h 2237474"/>
              <a:gd name="connsiteX202" fmla="*/ 558449 w 12192000"/>
              <a:gd name="connsiteY202" fmla="*/ 2182346 h 2237474"/>
              <a:gd name="connsiteX203" fmla="*/ 550517 w 12192000"/>
              <a:gd name="connsiteY203" fmla="*/ 2182060 h 2237474"/>
              <a:gd name="connsiteX204" fmla="*/ 550309 w 12192000"/>
              <a:gd name="connsiteY204" fmla="*/ 2181825 h 2237474"/>
              <a:gd name="connsiteX205" fmla="*/ 541836 w 12192000"/>
              <a:gd name="connsiteY205" fmla="*/ 2181063 h 2237474"/>
              <a:gd name="connsiteX206" fmla="*/ 536057 w 12192000"/>
              <a:gd name="connsiteY206" fmla="*/ 2181537 h 2237474"/>
              <a:gd name="connsiteX207" fmla="*/ 520671 w 12192000"/>
              <a:gd name="connsiteY207" fmla="*/ 2180980 h 2237474"/>
              <a:gd name="connsiteX208" fmla="*/ 515024 w 12192000"/>
              <a:gd name="connsiteY208" fmla="*/ 2179258 h 2237474"/>
              <a:gd name="connsiteX209" fmla="*/ 512278 w 12192000"/>
              <a:gd name="connsiteY209" fmla="*/ 2176369 h 2237474"/>
              <a:gd name="connsiteX210" fmla="*/ 480419 w 12192000"/>
              <a:gd name="connsiteY210" fmla="*/ 2167807 h 2237474"/>
              <a:gd name="connsiteX211" fmla="*/ 413835 w 12192000"/>
              <a:gd name="connsiteY211" fmla="*/ 2156783 h 2237474"/>
              <a:gd name="connsiteX212" fmla="*/ 376513 w 12192000"/>
              <a:gd name="connsiteY212" fmla="*/ 2154014 h 2237474"/>
              <a:gd name="connsiteX213" fmla="*/ 273386 w 12192000"/>
              <a:gd name="connsiteY213" fmla="*/ 2142551 h 2237474"/>
              <a:gd name="connsiteX214" fmla="*/ 169207 w 12192000"/>
              <a:gd name="connsiteY214" fmla="*/ 2128100 h 2237474"/>
              <a:gd name="connsiteX215" fmla="*/ 93149 w 12192000"/>
              <a:gd name="connsiteY215" fmla="*/ 2105324 h 2237474"/>
              <a:gd name="connsiteX216" fmla="*/ 88109 w 12192000"/>
              <a:gd name="connsiteY216" fmla="*/ 2106704 h 2237474"/>
              <a:gd name="connsiteX217" fmla="*/ 80022 w 12192000"/>
              <a:gd name="connsiteY217" fmla="*/ 2107254 h 2237474"/>
              <a:gd name="connsiteX218" fmla="*/ 79717 w 12192000"/>
              <a:gd name="connsiteY218" fmla="*/ 2107046 h 2237474"/>
              <a:gd name="connsiteX219" fmla="*/ 72352 w 12192000"/>
              <a:gd name="connsiteY219" fmla="*/ 2107991 h 2237474"/>
              <a:gd name="connsiteX220" fmla="*/ 37645 w 12192000"/>
              <a:gd name="connsiteY220" fmla="*/ 2115401 h 2237474"/>
              <a:gd name="connsiteX221" fmla="*/ 4572 w 12192000"/>
              <a:gd name="connsiteY221" fmla="*/ 2111091 h 2237474"/>
              <a:gd name="connsiteX222" fmla="*/ 0 w 12192000"/>
              <a:gd name="connsiteY222" fmla="*/ 2110468 h 2237474"/>
              <a:gd name="connsiteX223" fmla="*/ 0 w 12192000"/>
              <a:gd name="connsiteY22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68852 w 12192000"/>
              <a:gd name="connsiteY109" fmla="*/ 1844846 h 2237474"/>
              <a:gd name="connsiteX110" fmla="*/ 5114927 w 12192000"/>
              <a:gd name="connsiteY110" fmla="*/ 1847827 h 2237474"/>
              <a:gd name="connsiteX111" fmla="*/ 5108970 w 12192000"/>
              <a:gd name="connsiteY111" fmla="*/ 1847935 h 2237474"/>
              <a:gd name="connsiteX112" fmla="*/ 5067961 w 12192000"/>
              <a:gd name="connsiteY112" fmla="*/ 1845917 h 2237474"/>
              <a:gd name="connsiteX113" fmla="*/ 5007075 w 12192000"/>
              <a:gd name="connsiteY113" fmla="*/ 1838626 h 2237474"/>
              <a:gd name="connsiteX114" fmla="*/ 4944087 w 12192000"/>
              <a:gd name="connsiteY114" fmla="*/ 1823332 h 2237474"/>
              <a:gd name="connsiteX115" fmla="*/ 4907662 w 12192000"/>
              <a:gd name="connsiteY115" fmla="*/ 1816900 h 2237474"/>
              <a:gd name="connsiteX116" fmla="*/ 4882386 w 12192000"/>
              <a:gd name="connsiteY116" fmla="*/ 1809844 h 2237474"/>
              <a:gd name="connsiteX117" fmla="*/ 4811440 w 12192000"/>
              <a:gd name="connsiteY117" fmla="*/ 1804655 h 2237474"/>
              <a:gd name="connsiteX118" fmla="*/ 4691075 w 12192000"/>
              <a:gd name="connsiteY118" fmla="*/ 1801389 h 2237474"/>
              <a:gd name="connsiteX119" fmla="*/ 4611738 w 12192000"/>
              <a:gd name="connsiteY119" fmla="*/ 1776964 h 2237474"/>
              <a:gd name="connsiteX120" fmla="*/ 4560070 w 12192000"/>
              <a:gd name="connsiteY120" fmla="*/ 1785640 h 2237474"/>
              <a:gd name="connsiteX121" fmla="*/ 4536503 w 12192000"/>
              <a:gd name="connsiteY121" fmla="*/ 1785334 h 2237474"/>
              <a:gd name="connsiteX122" fmla="*/ 4513724 w 12192000"/>
              <a:gd name="connsiteY122" fmla="*/ 1791996 h 2237474"/>
              <a:gd name="connsiteX123" fmla="*/ 4459810 w 12192000"/>
              <a:gd name="connsiteY123" fmla="*/ 1797886 h 2237474"/>
              <a:gd name="connsiteX124" fmla="*/ 4379064 w 12192000"/>
              <a:gd name="connsiteY124" fmla="*/ 1817177 h 2237474"/>
              <a:gd name="connsiteX125" fmla="*/ 4319209 w 12192000"/>
              <a:gd name="connsiteY125" fmla="*/ 1834833 h 2237474"/>
              <a:gd name="connsiteX126" fmla="*/ 4290981 w 12192000"/>
              <a:gd name="connsiteY126" fmla="*/ 1839677 h 2237474"/>
              <a:gd name="connsiteX127" fmla="*/ 4285792 w 12192000"/>
              <a:gd name="connsiteY127" fmla="*/ 1836231 h 2237474"/>
              <a:gd name="connsiteX128" fmla="*/ 4238372 w 12192000"/>
              <a:gd name="connsiteY128" fmla="*/ 1851480 h 2237474"/>
              <a:gd name="connsiteX129" fmla="*/ 4232517 w 12192000"/>
              <a:gd name="connsiteY129" fmla="*/ 1852567 h 2237474"/>
              <a:gd name="connsiteX130" fmla="*/ 4191732 w 12192000"/>
              <a:gd name="connsiteY130" fmla="*/ 1857328 h 2237474"/>
              <a:gd name="connsiteX131" fmla="*/ 4065532 w 12192000"/>
              <a:gd name="connsiteY131" fmla="*/ 1855477 h 2237474"/>
              <a:gd name="connsiteX132" fmla="*/ 4028460 w 12192000"/>
              <a:gd name="connsiteY132" fmla="*/ 1855137 h 2237474"/>
              <a:gd name="connsiteX133" fmla="*/ 4002267 w 12192000"/>
              <a:gd name="connsiteY133" fmla="*/ 1852352 h 2237474"/>
              <a:gd name="connsiteX134" fmla="*/ 3931396 w 12192000"/>
              <a:gd name="connsiteY134" fmla="*/ 1858915 h 2237474"/>
              <a:gd name="connsiteX135" fmla="*/ 3812162 w 12192000"/>
              <a:gd name="connsiteY135" fmla="*/ 1875501 h 2237474"/>
              <a:gd name="connsiteX136" fmla="*/ 3729530 w 12192000"/>
              <a:gd name="connsiteY136" fmla="*/ 1864513 h 2237474"/>
              <a:gd name="connsiteX137" fmla="*/ 3680177 w 12192000"/>
              <a:gd name="connsiteY137" fmla="*/ 1881552 h 2237474"/>
              <a:gd name="connsiteX138" fmla="*/ 3567259 w 12192000"/>
              <a:gd name="connsiteY138" fmla="*/ 1893482 h 2237474"/>
              <a:gd name="connsiteX139" fmla="*/ 3405770 w 12192000"/>
              <a:gd name="connsiteY139" fmla="*/ 1904591 h 2237474"/>
              <a:gd name="connsiteX140" fmla="*/ 3280097 w 12192000"/>
              <a:gd name="connsiteY140" fmla="*/ 1919610 h 2237474"/>
              <a:gd name="connsiteX141" fmla="*/ 3123424 w 12192000"/>
              <a:gd name="connsiteY141" fmla="*/ 1952930 h 2237474"/>
              <a:gd name="connsiteX142" fmla="*/ 3009910 w 12192000"/>
              <a:gd name="connsiteY142" fmla="*/ 1957866 h 2237474"/>
              <a:gd name="connsiteX143" fmla="*/ 2995934 w 12192000"/>
              <a:gd name="connsiteY143" fmla="*/ 1967085 h 2237474"/>
              <a:gd name="connsiteX144" fmla="*/ 2980071 w 12192000"/>
              <a:gd name="connsiteY144" fmla="*/ 1972988 h 2237474"/>
              <a:gd name="connsiteX145" fmla="*/ 2978094 w 12192000"/>
              <a:gd name="connsiteY145" fmla="*/ 1972369 h 2237474"/>
              <a:gd name="connsiteX146" fmla="*/ 2942858 w 12192000"/>
              <a:gd name="connsiteY146" fmla="*/ 1981367 h 2237474"/>
              <a:gd name="connsiteX147" fmla="*/ 2875436 w 12192000"/>
              <a:gd name="connsiteY147" fmla="*/ 1996977 h 2237474"/>
              <a:gd name="connsiteX148" fmla="*/ 2874892 w 12192000"/>
              <a:gd name="connsiteY148" fmla="*/ 1996085 h 2237474"/>
              <a:gd name="connsiteX149" fmla="*/ 2864145 w 12192000"/>
              <a:gd name="connsiteY149" fmla="*/ 1994061 h 2237474"/>
              <a:gd name="connsiteX150" fmla="*/ 2843662 w 12192000"/>
              <a:gd name="connsiteY150" fmla="*/ 1992498 h 2237474"/>
              <a:gd name="connsiteX151" fmla="*/ 2796128 w 12192000"/>
              <a:gd name="connsiteY151" fmla="*/ 1976403 h 2237474"/>
              <a:gd name="connsiteX152" fmla="*/ 2756784 w 12192000"/>
              <a:gd name="connsiteY152" fmla="*/ 1985116 h 2237474"/>
              <a:gd name="connsiteX153" fmla="*/ 2748833 w 12192000"/>
              <a:gd name="connsiteY153" fmla="*/ 1986323 h 2237474"/>
              <a:gd name="connsiteX154" fmla="*/ 2748661 w 12192000"/>
              <a:gd name="connsiteY154" fmla="*/ 1986122 h 2237474"/>
              <a:gd name="connsiteX155" fmla="*/ 2740251 w 12192000"/>
              <a:gd name="connsiteY155" fmla="*/ 1986946 h 2237474"/>
              <a:gd name="connsiteX156" fmla="*/ 2718916 w 12192000"/>
              <a:gd name="connsiteY156" fmla="*/ 1990867 h 2237474"/>
              <a:gd name="connsiteX157" fmla="*/ 2713522 w 12192000"/>
              <a:gd name="connsiteY157" fmla="*/ 1990173 h 2237474"/>
              <a:gd name="connsiteX158" fmla="*/ 2680597 w 12192000"/>
              <a:gd name="connsiteY158" fmla="*/ 1984996 h 2237474"/>
              <a:gd name="connsiteX159" fmla="*/ 2578178 w 12192000"/>
              <a:gd name="connsiteY159" fmla="*/ 1990531 h 2237474"/>
              <a:gd name="connsiteX160" fmla="*/ 2476147 w 12192000"/>
              <a:gd name="connsiteY160" fmla="*/ 1998305 h 2237474"/>
              <a:gd name="connsiteX161" fmla="*/ 2373568 w 12192000"/>
              <a:gd name="connsiteY161" fmla="*/ 2003219 h 2237474"/>
              <a:gd name="connsiteX162" fmla="*/ 2321399 w 12192000"/>
              <a:gd name="connsiteY162" fmla="*/ 1989467 h 2237474"/>
              <a:gd name="connsiteX163" fmla="*/ 2315525 w 12192000"/>
              <a:gd name="connsiteY163" fmla="*/ 1989708 h 2237474"/>
              <a:gd name="connsiteX164" fmla="*/ 2300792 w 12192000"/>
              <a:gd name="connsiteY164" fmla="*/ 1994290 h 2237474"/>
              <a:gd name="connsiteX165" fmla="*/ 2295469 w 12192000"/>
              <a:gd name="connsiteY165" fmla="*/ 1996659 h 2237474"/>
              <a:gd name="connsiteX166" fmla="*/ 2287219 w 12192000"/>
              <a:gd name="connsiteY166" fmla="*/ 1998750 h 2237474"/>
              <a:gd name="connsiteX167" fmla="*/ 2286948 w 12192000"/>
              <a:gd name="connsiteY167" fmla="*/ 1998596 h 2237474"/>
              <a:gd name="connsiteX168" fmla="*/ 2243069 w 12192000"/>
              <a:gd name="connsiteY168" fmla="*/ 2015111 h 2237474"/>
              <a:gd name="connsiteX169" fmla="*/ 2186609 w 12192000"/>
              <a:gd name="connsiteY169" fmla="*/ 2008263 h 2237474"/>
              <a:gd name="connsiteX170" fmla="*/ 2164831 w 12192000"/>
              <a:gd name="connsiteY170" fmla="*/ 2010143 h 2237474"/>
              <a:gd name="connsiteX171" fmla="*/ 2152836 w 12192000"/>
              <a:gd name="connsiteY171" fmla="*/ 2010048 h 2237474"/>
              <a:gd name="connsiteX172" fmla="*/ 2117102 w 12192000"/>
              <a:gd name="connsiteY172" fmla="*/ 2023004 h 2237474"/>
              <a:gd name="connsiteX173" fmla="*/ 2111935 w 12192000"/>
              <a:gd name="connsiteY173" fmla="*/ 2023163 h 2237474"/>
              <a:gd name="connsiteX174" fmla="*/ 2089991 w 12192000"/>
              <a:gd name="connsiteY174" fmla="*/ 2034193 h 2237474"/>
              <a:gd name="connsiteX175" fmla="*/ 2058061 w 12192000"/>
              <a:gd name="connsiteY175" fmla="*/ 2047942 h 2237474"/>
              <a:gd name="connsiteX176" fmla="*/ 2055737 w 12192000"/>
              <a:gd name="connsiteY176" fmla="*/ 2047704 h 2237474"/>
              <a:gd name="connsiteX177" fmla="*/ 2042244 w 12192000"/>
              <a:gd name="connsiteY177" fmla="*/ 2055560 h 2237474"/>
              <a:gd name="connsiteX178" fmla="*/ 1976224 w 12192000"/>
              <a:gd name="connsiteY178" fmla="*/ 2074257 h 2237474"/>
              <a:gd name="connsiteX179" fmla="*/ 1877728 w 12192000"/>
              <a:gd name="connsiteY179" fmla="*/ 2101004 h 2237474"/>
              <a:gd name="connsiteX180" fmla="*/ 1759056 w 12192000"/>
              <a:gd name="connsiteY180" fmla="*/ 2125608 h 2237474"/>
              <a:gd name="connsiteX181" fmla="*/ 1637948 w 12192000"/>
              <a:gd name="connsiteY181" fmla="*/ 2172597 h 2237474"/>
              <a:gd name="connsiteX182" fmla="*/ 1434549 w 12192000"/>
              <a:gd name="connsiteY182" fmla="*/ 2234522 h 2237474"/>
              <a:gd name="connsiteX183" fmla="*/ 1398481 w 12192000"/>
              <a:gd name="connsiteY183" fmla="*/ 2237074 h 2237474"/>
              <a:gd name="connsiteX184" fmla="*/ 1398407 w 12192000"/>
              <a:gd name="connsiteY184" fmla="*/ 2237095 h 2237474"/>
              <a:gd name="connsiteX185" fmla="*/ 1370962 w 12192000"/>
              <a:gd name="connsiteY185" fmla="*/ 2237474 h 2237474"/>
              <a:gd name="connsiteX186" fmla="*/ 1356367 w 12192000"/>
              <a:gd name="connsiteY186" fmla="*/ 2235089 h 2237474"/>
              <a:gd name="connsiteX187" fmla="*/ 1324828 w 12192000"/>
              <a:gd name="connsiteY187" fmla="*/ 2231968 h 2237474"/>
              <a:gd name="connsiteX188" fmla="*/ 1297744 w 12192000"/>
              <a:gd name="connsiteY188" fmla="*/ 2235849 h 2237474"/>
              <a:gd name="connsiteX189" fmla="*/ 1286236 w 12192000"/>
              <a:gd name="connsiteY189" fmla="*/ 2233135 h 2237474"/>
              <a:gd name="connsiteX190" fmla="*/ 1283504 w 12192000"/>
              <a:gd name="connsiteY190" fmla="*/ 2233797 h 2237474"/>
              <a:gd name="connsiteX191" fmla="*/ 1279765 w 12192000"/>
              <a:gd name="connsiteY191" fmla="*/ 2229639 h 2237474"/>
              <a:gd name="connsiteX192" fmla="*/ 1195347 w 12192000"/>
              <a:gd name="connsiteY192" fmla="*/ 2212354 h 2237474"/>
              <a:gd name="connsiteX193" fmla="*/ 970251 w 12192000"/>
              <a:gd name="connsiteY193" fmla="*/ 2221029 h 2237474"/>
              <a:gd name="connsiteX194" fmla="*/ 812914 w 12192000"/>
              <a:gd name="connsiteY194" fmla="*/ 2202752 h 2237474"/>
              <a:gd name="connsiteX195" fmla="*/ 800195 w 12192000"/>
              <a:gd name="connsiteY195" fmla="*/ 2209407 h 2237474"/>
              <a:gd name="connsiteX196" fmla="*/ 784978 w 12192000"/>
              <a:gd name="connsiteY196" fmla="*/ 2212360 h 2237474"/>
              <a:gd name="connsiteX197" fmla="*/ 681987 w 12192000"/>
              <a:gd name="connsiteY197" fmla="*/ 2216757 h 2237474"/>
              <a:gd name="connsiteX198" fmla="*/ 669923 w 12192000"/>
              <a:gd name="connsiteY198" fmla="*/ 2211682 h 2237474"/>
              <a:gd name="connsiteX199" fmla="*/ 648680 w 12192000"/>
              <a:gd name="connsiteY199" fmla="*/ 2206229 h 2237474"/>
              <a:gd name="connsiteX200" fmla="*/ 597225 w 12192000"/>
              <a:gd name="connsiteY200" fmla="*/ 2180999 h 2237474"/>
              <a:gd name="connsiteX201" fmla="*/ 558449 w 12192000"/>
              <a:gd name="connsiteY201" fmla="*/ 2182346 h 2237474"/>
              <a:gd name="connsiteX202" fmla="*/ 550517 w 12192000"/>
              <a:gd name="connsiteY202" fmla="*/ 2182060 h 2237474"/>
              <a:gd name="connsiteX203" fmla="*/ 550309 w 12192000"/>
              <a:gd name="connsiteY203" fmla="*/ 2181825 h 2237474"/>
              <a:gd name="connsiteX204" fmla="*/ 541836 w 12192000"/>
              <a:gd name="connsiteY204" fmla="*/ 2181063 h 2237474"/>
              <a:gd name="connsiteX205" fmla="*/ 536057 w 12192000"/>
              <a:gd name="connsiteY205" fmla="*/ 2181537 h 2237474"/>
              <a:gd name="connsiteX206" fmla="*/ 520671 w 12192000"/>
              <a:gd name="connsiteY206" fmla="*/ 2180980 h 2237474"/>
              <a:gd name="connsiteX207" fmla="*/ 515024 w 12192000"/>
              <a:gd name="connsiteY207" fmla="*/ 2179258 h 2237474"/>
              <a:gd name="connsiteX208" fmla="*/ 512278 w 12192000"/>
              <a:gd name="connsiteY208" fmla="*/ 2176369 h 2237474"/>
              <a:gd name="connsiteX209" fmla="*/ 480419 w 12192000"/>
              <a:gd name="connsiteY209" fmla="*/ 2167807 h 2237474"/>
              <a:gd name="connsiteX210" fmla="*/ 413835 w 12192000"/>
              <a:gd name="connsiteY210" fmla="*/ 2156783 h 2237474"/>
              <a:gd name="connsiteX211" fmla="*/ 376513 w 12192000"/>
              <a:gd name="connsiteY211" fmla="*/ 2154014 h 2237474"/>
              <a:gd name="connsiteX212" fmla="*/ 273386 w 12192000"/>
              <a:gd name="connsiteY212" fmla="*/ 2142551 h 2237474"/>
              <a:gd name="connsiteX213" fmla="*/ 169207 w 12192000"/>
              <a:gd name="connsiteY213" fmla="*/ 2128100 h 2237474"/>
              <a:gd name="connsiteX214" fmla="*/ 93149 w 12192000"/>
              <a:gd name="connsiteY214" fmla="*/ 2105324 h 2237474"/>
              <a:gd name="connsiteX215" fmla="*/ 88109 w 12192000"/>
              <a:gd name="connsiteY215" fmla="*/ 2106704 h 2237474"/>
              <a:gd name="connsiteX216" fmla="*/ 80022 w 12192000"/>
              <a:gd name="connsiteY216" fmla="*/ 2107254 h 2237474"/>
              <a:gd name="connsiteX217" fmla="*/ 79717 w 12192000"/>
              <a:gd name="connsiteY217" fmla="*/ 2107046 h 2237474"/>
              <a:gd name="connsiteX218" fmla="*/ 72352 w 12192000"/>
              <a:gd name="connsiteY218" fmla="*/ 2107991 h 2237474"/>
              <a:gd name="connsiteX219" fmla="*/ 37645 w 12192000"/>
              <a:gd name="connsiteY219" fmla="*/ 2115401 h 2237474"/>
              <a:gd name="connsiteX220" fmla="*/ 4572 w 12192000"/>
              <a:gd name="connsiteY220" fmla="*/ 2111091 h 2237474"/>
              <a:gd name="connsiteX221" fmla="*/ 0 w 12192000"/>
              <a:gd name="connsiteY221" fmla="*/ 2110468 h 2237474"/>
              <a:gd name="connsiteX222" fmla="*/ 0 w 12192000"/>
              <a:gd name="connsiteY22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75879 w 12192000"/>
              <a:gd name="connsiteY67" fmla="*/ 1345646 h 2237474"/>
              <a:gd name="connsiteX68" fmla="*/ 7840612 w 12192000"/>
              <a:gd name="connsiteY68" fmla="*/ 1369373 h 2237474"/>
              <a:gd name="connsiteX69" fmla="*/ 7786819 w 12192000"/>
              <a:gd name="connsiteY69" fmla="*/ 1378970 h 2237474"/>
              <a:gd name="connsiteX70" fmla="*/ 7548172 w 12192000"/>
              <a:gd name="connsiteY70" fmla="*/ 1417460 h 2237474"/>
              <a:gd name="connsiteX71" fmla="*/ 7483437 w 12192000"/>
              <a:gd name="connsiteY71" fmla="*/ 1478152 h 2237474"/>
              <a:gd name="connsiteX72" fmla="*/ 7377870 w 12192000"/>
              <a:gd name="connsiteY72" fmla="*/ 1523319 h 2237474"/>
              <a:gd name="connsiteX73" fmla="*/ 7230737 w 12192000"/>
              <a:gd name="connsiteY73" fmla="*/ 1562633 h 2237474"/>
              <a:gd name="connsiteX74" fmla="*/ 7224458 w 12192000"/>
              <a:gd name="connsiteY74" fmla="*/ 1573008 h 2237474"/>
              <a:gd name="connsiteX75" fmla="*/ 7213486 w 12192000"/>
              <a:gd name="connsiteY75" fmla="*/ 1580987 h 2237474"/>
              <a:gd name="connsiteX76" fmla="*/ 7183121 w 12192000"/>
              <a:gd name="connsiteY76" fmla="*/ 1595162 h 2237474"/>
              <a:gd name="connsiteX77" fmla="*/ 7164601 w 12192000"/>
              <a:gd name="connsiteY77" fmla="*/ 1606490 h 2237474"/>
              <a:gd name="connsiteX78" fmla="*/ 7114651 w 12192000"/>
              <a:gd name="connsiteY78" fmla="*/ 1620959 h 2237474"/>
              <a:gd name="connsiteX79" fmla="*/ 7092727 w 12192000"/>
              <a:gd name="connsiteY79" fmla="*/ 1623628 h 2237474"/>
              <a:gd name="connsiteX80" fmla="*/ 7031309 w 12192000"/>
              <a:gd name="connsiteY80" fmla="*/ 1619451 h 2237474"/>
              <a:gd name="connsiteX81" fmla="*/ 6999084 w 12192000"/>
              <a:gd name="connsiteY81" fmla="*/ 1634317 h 2237474"/>
              <a:gd name="connsiteX82" fmla="*/ 6992107 w 12192000"/>
              <a:gd name="connsiteY82" fmla="*/ 1636860 h 2237474"/>
              <a:gd name="connsiteX83" fmla="*/ 6991765 w 12192000"/>
              <a:gd name="connsiteY83" fmla="*/ 1636725 h 2237474"/>
              <a:gd name="connsiteX84" fmla="*/ 6900177 w 12192000"/>
              <a:gd name="connsiteY84" fmla="*/ 1636016 h 2237474"/>
              <a:gd name="connsiteX85" fmla="*/ 6795372 w 12192000"/>
              <a:gd name="connsiteY85" fmla="*/ 1644845 h 2237474"/>
              <a:gd name="connsiteX86" fmla="*/ 6692251 w 12192000"/>
              <a:gd name="connsiteY86" fmla="*/ 1656357 h 2237474"/>
              <a:gd name="connsiteX87" fmla="*/ 6655235 w 12192000"/>
              <a:gd name="connsiteY87" fmla="*/ 1661869 h 2237474"/>
              <a:gd name="connsiteX88" fmla="*/ 6587857 w 12192000"/>
              <a:gd name="connsiteY88" fmla="*/ 1665769 h 2237474"/>
              <a:gd name="connsiteX89" fmla="*/ 6554894 w 12192000"/>
              <a:gd name="connsiteY89" fmla="*/ 1664428 h 2237474"/>
              <a:gd name="connsiteX90" fmla="*/ 6516595 w 12192000"/>
              <a:gd name="connsiteY90" fmla="*/ 1667475 h 2237474"/>
              <a:gd name="connsiteX91" fmla="*/ 6508541 w 12192000"/>
              <a:gd name="connsiteY91" fmla="*/ 1668757 h 2237474"/>
              <a:gd name="connsiteX92" fmla="*/ 6471012 w 12192000"/>
              <a:gd name="connsiteY92" fmla="*/ 1678604 h 2237474"/>
              <a:gd name="connsiteX93" fmla="*/ 6415265 w 12192000"/>
              <a:gd name="connsiteY93" fmla="*/ 1665317 h 2237474"/>
              <a:gd name="connsiteX94" fmla="*/ 6364035 w 12192000"/>
              <a:gd name="connsiteY94" fmla="*/ 1667683 h 2237474"/>
              <a:gd name="connsiteX95" fmla="*/ 6280959 w 12192000"/>
              <a:gd name="connsiteY95" fmla="*/ 1689329 h 2237474"/>
              <a:gd name="connsiteX96" fmla="*/ 6243319 w 12192000"/>
              <a:gd name="connsiteY96" fmla="*/ 1695560 h 2237474"/>
              <a:gd name="connsiteX97" fmla="*/ 6098321 w 12192000"/>
              <a:gd name="connsiteY97" fmla="*/ 1721646 h 2237474"/>
              <a:gd name="connsiteX98" fmla="*/ 5880652 w 12192000"/>
              <a:gd name="connsiteY98" fmla="*/ 1779643 h 2237474"/>
              <a:gd name="connsiteX99" fmla="*/ 5785959 w 12192000"/>
              <a:gd name="connsiteY99" fmla="*/ 1775307 h 2237474"/>
              <a:gd name="connsiteX100" fmla="*/ 5643534 w 12192000"/>
              <a:gd name="connsiteY100" fmla="*/ 1802919 h 2237474"/>
              <a:gd name="connsiteX101" fmla="*/ 5518799 w 12192000"/>
              <a:gd name="connsiteY101" fmla="*/ 1818312 h 2237474"/>
              <a:gd name="connsiteX102" fmla="*/ 5505014 w 12192000"/>
              <a:gd name="connsiteY102" fmla="*/ 1819259 h 2237474"/>
              <a:gd name="connsiteX103" fmla="*/ 5453307 w 12192000"/>
              <a:gd name="connsiteY103" fmla="*/ 1815450 h 2237474"/>
              <a:gd name="connsiteX104" fmla="*/ 5364192 w 12192000"/>
              <a:gd name="connsiteY104" fmla="*/ 1826074 h 2237474"/>
              <a:gd name="connsiteX105" fmla="*/ 5350380 w 12192000"/>
              <a:gd name="connsiteY105" fmla="*/ 1830891 h 2237474"/>
              <a:gd name="connsiteX106" fmla="*/ 5259633 w 12192000"/>
              <a:gd name="connsiteY106" fmla="*/ 1837160 h 2237474"/>
              <a:gd name="connsiteX107" fmla="*/ 5197513 w 12192000"/>
              <a:gd name="connsiteY107" fmla="*/ 1844718 h 2237474"/>
              <a:gd name="connsiteX108" fmla="*/ 5168852 w 12192000"/>
              <a:gd name="connsiteY108" fmla="*/ 1844846 h 2237474"/>
              <a:gd name="connsiteX109" fmla="*/ 5114927 w 12192000"/>
              <a:gd name="connsiteY109" fmla="*/ 1847827 h 2237474"/>
              <a:gd name="connsiteX110" fmla="*/ 5108970 w 12192000"/>
              <a:gd name="connsiteY110" fmla="*/ 1847935 h 2237474"/>
              <a:gd name="connsiteX111" fmla="*/ 5067961 w 12192000"/>
              <a:gd name="connsiteY111" fmla="*/ 1845917 h 2237474"/>
              <a:gd name="connsiteX112" fmla="*/ 5007075 w 12192000"/>
              <a:gd name="connsiteY112" fmla="*/ 1838626 h 2237474"/>
              <a:gd name="connsiteX113" fmla="*/ 4944087 w 12192000"/>
              <a:gd name="connsiteY113" fmla="*/ 1823332 h 2237474"/>
              <a:gd name="connsiteX114" fmla="*/ 4907662 w 12192000"/>
              <a:gd name="connsiteY114" fmla="*/ 1816900 h 2237474"/>
              <a:gd name="connsiteX115" fmla="*/ 4882386 w 12192000"/>
              <a:gd name="connsiteY115" fmla="*/ 1809844 h 2237474"/>
              <a:gd name="connsiteX116" fmla="*/ 4811440 w 12192000"/>
              <a:gd name="connsiteY116" fmla="*/ 1804655 h 2237474"/>
              <a:gd name="connsiteX117" fmla="*/ 4691075 w 12192000"/>
              <a:gd name="connsiteY117" fmla="*/ 1801389 h 2237474"/>
              <a:gd name="connsiteX118" fmla="*/ 4611738 w 12192000"/>
              <a:gd name="connsiteY118" fmla="*/ 1776964 h 2237474"/>
              <a:gd name="connsiteX119" fmla="*/ 4560070 w 12192000"/>
              <a:gd name="connsiteY119" fmla="*/ 1785640 h 2237474"/>
              <a:gd name="connsiteX120" fmla="*/ 4536503 w 12192000"/>
              <a:gd name="connsiteY120" fmla="*/ 1785334 h 2237474"/>
              <a:gd name="connsiteX121" fmla="*/ 4513724 w 12192000"/>
              <a:gd name="connsiteY121" fmla="*/ 1791996 h 2237474"/>
              <a:gd name="connsiteX122" fmla="*/ 4459810 w 12192000"/>
              <a:gd name="connsiteY122" fmla="*/ 1797886 h 2237474"/>
              <a:gd name="connsiteX123" fmla="*/ 4379064 w 12192000"/>
              <a:gd name="connsiteY123" fmla="*/ 1817177 h 2237474"/>
              <a:gd name="connsiteX124" fmla="*/ 4319209 w 12192000"/>
              <a:gd name="connsiteY124" fmla="*/ 1834833 h 2237474"/>
              <a:gd name="connsiteX125" fmla="*/ 4290981 w 12192000"/>
              <a:gd name="connsiteY125" fmla="*/ 1839677 h 2237474"/>
              <a:gd name="connsiteX126" fmla="*/ 4285792 w 12192000"/>
              <a:gd name="connsiteY126" fmla="*/ 1836231 h 2237474"/>
              <a:gd name="connsiteX127" fmla="*/ 4238372 w 12192000"/>
              <a:gd name="connsiteY127" fmla="*/ 1851480 h 2237474"/>
              <a:gd name="connsiteX128" fmla="*/ 4232517 w 12192000"/>
              <a:gd name="connsiteY128" fmla="*/ 1852567 h 2237474"/>
              <a:gd name="connsiteX129" fmla="*/ 4191732 w 12192000"/>
              <a:gd name="connsiteY129" fmla="*/ 1857328 h 2237474"/>
              <a:gd name="connsiteX130" fmla="*/ 4065532 w 12192000"/>
              <a:gd name="connsiteY130" fmla="*/ 1855477 h 2237474"/>
              <a:gd name="connsiteX131" fmla="*/ 4028460 w 12192000"/>
              <a:gd name="connsiteY131" fmla="*/ 1855137 h 2237474"/>
              <a:gd name="connsiteX132" fmla="*/ 4002267 w 12192000"/>
              <a:gd name="connsiteY132" fmla="*/ 1852352 h 2237474"/>
              <a:gd name="connsiteX133" fmla="*/ 3931396 w 12192000"/>
              <a:gd name="connsiteY133" fmla="*/ 1858915 h 2237474"/>
              <a:gd name="connsiteX134" fmla="*/ 3812162 w 12192000"/>
              <a:gd name="connsiteY134" fmla="*/ 1875501 h 2237474"/>
              <a:gd name="connsiteX135" fmla="*/ 3729530 w 12192000"/>
              <a:gd name="connsiteY135" fmla="*/ 1864513 h 2237474"/>
              <a:gd name="connsiteX136" fmla="*/ 3680177 w 12192000"/>
              <a:gd name="connsiteY136" fmla="*/ 1881552 h 2237474"/>
              <a:gd name="connsiteX137" fmla="*/ 3567259 w 12192000"/>
              <a:gd name="connsiteY137" fmla="*/ 1893482 h 2237474"/>
              <a:gd name="connsiteX138" fmla="*/ 3405770 w 12192000"/>
              <a:gd name="connsiteY138" fmla="*/ 1904591 h 2237474"/>
              <a:gd name="connsiteX139" fmla="*/ 3280097 w 12192000"/>
              <a:gd name="connsiteY139" fmla="*/ 1919610 h 2237474"/>
              <a:gd name="connsiteX140" fmla="*/ 3123424 w 12192000"/>
              <a:gd name="connsiteY140" fmla="*/ 1952930 h 2237474"/>
              <a:gd name="connsiteX141" fmla="*/ 3009910 w 12192000"/>
              <a:gd name="connsiteY141" fmla="*/ 1957866 h 2237474"/>
              <a:gd name="connsiteX142" fmla="*/ 2995934 w 12192000"/>
              <a:gd name="connsiteY142" fmla="*/ 1967085 h 2237474"/>
              <a:gd name="connsiteX143" fmla="*/ 2980071 w 12192000"/>
              <a:gd name="connsiteY143" fmla="*/ 1972988 h 2237474"/>
              <a:gd name="connsiteX144" fmla="*/ 2978094 w 12192000"/>
              <a:gd name="connsiteY144" fmla="*/ 1972369 h 2237474"/>
              <a:gd name="connsiteX145" fmla="*/ 2942858 w 12192000"/>
              <a:gd name="connsiteY145" fmla="*/ 1981367 h 2237474"/>
              <a:gd name="connsiteX146" fmla="*/ 2875436 w 12192000"/>
              <a:gd name="connsiteY146" fmla="*/ 1996977 h 2237474"/>
              <a:gd name="connsiteX147" fmla="*/ 2874892 w 12192000"/>
              <a:gd name="connsiteY147" fmla="*/ 1996085 h 2237474"/>
              <a:gd name="connsiteX148" fmla="*/ 2864145 w 12192000"/>
              <a:gd name="connsiteY148" fmla="*/ 1994061 h 2237474"/>
              <a:gd name="connsiteX149" fmla="*/ 2843662 w 12192000"/>
              <a:gd name="connsiteY149" fmla="*/ 1992498 h 2237474"/>
              <a:gd name="connsiteX150" fmla="*/ 2796128 w 12192000"/>
              <a:gd name="connsiteY150" fmla="*/ 1976403 h 2237474"/>
              <a:gd name="connsiteX151" fmla="*/ 2756784 w 12192000"/>
              <a:gd name="connsiteY151" fmla="*/ 1985116 h 2237474"/>
              <a:gd name="connsiteX152" fmla="*/ 2748833 w 12192000"/>
              <a:gd name="connsiteY152" fmla="*/ 1986323 h 2237474"/>
              <a:gd name="connsiteX153" fmla="*/ 2748661 w 12192000"/>
              <a:gd name="connsiteY153" fmla="*/ 1986122 h 2237474"/>
              <a:gd name="connsiteX154" fmla="*/ 2740251 w 12192000"/>
              <a:gd name="connsiteY154" fmla="*/ 1986946 h 2237474"/>
              <a:gd name="connsiteX155" fmla="*/ 2718916 w 12192000"/>
              <a:gd name="connsiteY155" fmla="*/ 1990867 h 2237474"/>
              <a:gd name="connsiteX156" fmla="*/ 2713522 w 12192000"/>
              <a:gd name="connsiteY156" fmla="*/ 1990173 h 2237474"/>
              <a:gd name="connsiteX157" fmla="*/ 2680597 w 12192000"/>
              <a:gd name="connsiteY157" fmla="*/ 1984996 h 2237474"/>
              <a:gd name="connsiteX158" fmla="*/ 2578178 w 12192000"/>
              <a:gd name="connsiteY158" fmla="*/ 1990531 h 2237474"/>
              <a:gd name="connsiteX159" fmla="*/ 2476147 w 12192000"/>
              <a:gd name="connsiteY159" fmla="*/ 1998305 h 2237474"/>
              <a:gd name="connsiteX160" fmla="*/ 2373568 w 12192000"/>
              <a:gd name="connsiteY160" fmla="*/ 2003219 h 2237474"/>
              <a:gd name="connsiteX161" fmla="*/ 2321399 w 12192000"/>
              <a:gd name="connsiteY161" fmla="*/ 1989467 h 2237474"/>
              <a:gd name="connsiteX162" fmla="*/ 2315525 w 12192000"/>
              <a:gd name="connsiteY162" fmla="*/ 1989708 h 2237474"/>
              <a:gd name="connsiteX163" fmla="*/ 2300792 w 12192000"/>
              <a:gd name="connsiteY163" fmla="*/ 1994290 h 2237474"/>
              <a:gd name="connsiteX164" fmla="*/ 2295469 w 12192000"/>
              <a:gd name="connsiteY164" fmla="*/ 1996659 h 2237474"/>
              <a:gd name="connsiteX165" fmla="*/ 2287219 w 12192000"/>
              <a:gd name="connsiteY165" fmla="*/ 1998750 h 2237474"/>
              <a:gd name="connsiteX166" fmla="*/ 2286948 w 12192000"/>
              <a:gd name="connsiteY166" fmla="*/ 1998596 h 2237474"/>
              <a:gd name="connsiteX167" fmla="*/ 2243069 w 12192000"/>
              <a:gd name="connsiteY167" fmla="*/ 2015111 h 2237474"/>
              <a:gd name="connsiteX168" fmla="*/ 2186609 w 12192000"/>
              <a:gd name="connsiteY168" fmla="*/ 2008263 h 2237474"/>
              <a:gd name="connsiteX169" fmla="*/ 2164831 w 12192000"/>
              <a:gd name="connsiteY169" fmla="*/ 2010143 h 2237474"/>
              <a:gd name="connsiteX170" fmla="*/ 2152836 w 12192000"/>
              <a:gd name="connsiteY170" fmla="*/ 2010048 h 2237474"/>
              <a:gd name="connsiteX171" fmla="*/ 2117102 w 12192000"/>
              <a:gd name="connsiteY171" fmla="*/ 2023004 h 2237474"/>
              <a:gd name="connsiteX172" fmla="*/ 2111935 w 12192000"/>
              <a:gd name="connsiteY172" fmla="*/ 2023163 h 2237474"/>
              <a:gd name="connsiteX173" fmla="*/ 2089991 w 12192000"/>
              <a:gd name="connsiteY173" fmla="*/ 2034193 h 2237474"/>
              <a:gd name="connsiteX174" fmla="*/ 2058061 w 12192000"/>
              <a:gd name="connsiteY174" fmla="*/ 2047942 h 2237474"/>
              <a:gd name="connsiteX175" fmla="*/ 2055737 w 12192000"/>
              <a:gd name="connsiteY175" fmla="*/ 2047704 h 2237474"/>
              <a:gd name="connsiteX176" fmla="*/ 2042244 w 12192000"/>
              <a:gd name="connsiteY176" fmla="*/ 2055560 h 2237474"/>
              <a:gd name="connsiteX177" fmla="*/ 1976224 w 12192000"/>
              <a:gd name="connsiteY177" fmla="*/ 2074257 h 2237474"/>
              <a:gd name="connsiteX178" fmla="*/ 1877728 w 12192000"/>
              <a:gd name="connsiteY178" fmla="*/ 2101004 h 2237474"/>
              <a:gd name="connsiteX179" fmla="*/ 1759056 w 12192000"/>
              <a:gd name="connsiteY179" fmla="*/ 2125608 h 2237474"/>
              <a:gd name="connsiteX180" fmla="*/ 1637948 w 12192000"/>
              <a:gd name="connsiteY180" fmla="*/ 2172597 h 2237474"/>
              <a:gd name="connsiteX181" fmla="*/ 1434549 w 12192000"/>
              <a:gd name="connsiteY181" fmla="*/ 2234522 h 2237474"/>
              <a:gd name="connsiteX182" fmla="*/ 1398481 w 12192000"/>
              <a:gd name="connsiteY182" fmla="*/ 2237074 h 2237474"/>
              <a:gd name="connsiteX183" fmla="*/ 1398407 w 12192000"/>
              <a:gd name="connsiteY183" fmla="*/ 2237095 h 2237474"/>
              <a:gd name="connsiteX184" fmla="*/ 1370962 w 12192000"/>
              <a:gd name="connsiteY184" fmla="*/ 2237474 h 2237474"/>
              <a:gd name="connsiteX185" fmla="*/ 1356367 w 12192000"/>
              <a:gd name="connsiteY185" fmla="*/ 2235089 h 2237474"/>
              <a:gd name="connsiteX186" fmla="*/ 1324828 w 12192000"/>
              <a:gd name="connsiteY186" fmla="*/ 2231968 h 2237474"/>
              <a:gd name="connsiteX187" fmla="*/ 1297744 w 12192000"/>
              <a:gd name="connsiteY187" fmla="*/ 2235849 h 2237474"/>
              <a:gd name="connsiteX188" fmla="*/ 1286236 w 12192000"/>
              <a:gd name="connsiteY188" fmla="*/ 2233135 h 2237474"/>
              <a:gd name="connsiteX189" fmla="*/ 1283504 w 12192000"/>
              <a:gd name="connsiteY189" fmla="*/ 2233797 h 2237474"/>
              <a:gd name="connsiteX190" fmla="*/ 1279765 w 12192000"/>
              <a:gd name="connsiteY190" fmla="*/ 2229639 h 2237474"/>
              <a:gd name="connsiteX191" fmla="*/ 1195347 w 12192000"/>
              <a:gd name="connsiteY191" fmla="*/ 2212354 h 2237474"/>
              <a:gd name="connsiteX192" fmla="*/ 970251 w 12192000"/>
              <a:gd name="connsiteY192" fmla="*/ 2221029 h 2237474"/>
              <a:gd name="connsiteX193" fmla="*/ 812914 w 12192000"/>
              <a:gd name="connsiteY193" fmla="*/ 2202752 h 2237474"/>
              <a:gd name="connsiteX194" fmla="*/ 800195 w 12192000"/>
              <a:gd name="connsiteY194" fmla="*/ 2209407 h 2237474"/>
              <a:gd name="connsiteX195" fmla="*/ 784978 w 12192000"/>
              <a:gd name="connsiteY195" fmla="*/ 2212360 h 2237474"/>
              <a:gd name="connsiteX196" fmla="*/ 681987 w 12192000"/>
              <a:gd name="connsiteY196" fmla="*/ 2216757 h 2237474"/>
              <a:gd name="connsiteX197" fmla="*/ 669923 w 12192000"/>
              <a:gd name="connsiteY197" fmla="*/ 2211682 h 2237474"/>
              <a:gd name="connsiteX198" fmla="*/ 648680 w 12192000"/>
              <a:gd name="connsiteY198" fmla="*/ 2206229 h 2237474"/>
              <a:gd name="connsiteX199" fmla="*/ 597225 w 12192000"/>
              <a:gd name="connsiteY199" fmla="*/ 2180999 h 2237474"/>
              <a:gd name="connsiteX200" fmla="*/ 558449 w 12192000"/>
              <a:gd name="connsiteY200" fmla="*/ 2182346 h 2237474"/>
              <a:gd name="connsiteX201" fmla="*/ 550517 w 12192000"/>
              <a:gd name="connsiteY201" fmla="*/ 2182060 h 2237474"/>
              <a:gd name="connsiteX202" fmla="*/ 550309 w 12192000"/>
              <a:gd name="connsiteY202" fmla="*/ 2181825 h 2237474"/>
              <a:gd name="connsiteX203" fmla="*/ 541836 w 12192000"/>
              <a:gd name="connsiteY203" fmla="*/ 2181063 h 2237474"/>
              <a:gd name="connsiteX204" fmla="*/ 536057 w 12192000"/>
              <a:gd name="connsiteY204" fmla="*/ 2181537 h 2237474"/>
              <a:gd name="connsiteX205" fmla="*/ 520671 w 12192000"/>
              <a:gd name="connsiteY205" fmla="*/ 2180980 h 2237474"/>
              <a:gd name="connsiteX206" fmla="*/ 515024 w 12192000"/>
              <a:gd name="connsiteY206" fmla="*/ 2179258 h 2237474"/>
              <a:gd name="connsiteX207" fmla="*/ 512278 w 12192000"/>
              <a:gd name="connsiteY207" fmla="*/ 2176369 h 2237474"/>
              <a:gd name="connsiteX208" fmla="*/ 480419 w 12192000"/>
              <a:gd name="connsiteY208" fmla="*/ 2167807 h 2237474"/>
              <a:gd name="connsiteX209" fmla="*/ 413835 w 12192000"/>
              <a:gd name="connsiteY209" fmla="*/ 2156783 h 2237474"/>
              <a:gd name="connsiteX210" fmla="*/ 376513 w 12192000"/>
              <a:gd name="connsiteY210" fmla="*/ 2154014 h 2237474"/>
              <a:gd name="connsiteX211" fmla="*/ 273386 w 12192000"/>
              <a:gd name="connsiteY211" fmla="*/ 2142551 h 2237474"/>
              <a:gd name="connsiteX212" fmla="*/ 169207 w 12192000"/>
              <a:gd name="connsiteY212" fmla="*/ 2128100 h 2237474"/>
              <a:gd name="connsiteX213" fmla="*/ 93149 w 12192000"/>
              <a:gd name="connsiteY213" fmla="*/ 2105324 h 2237474"/>
              <a:gd name="connsiteX214" fmla="*/ 88109 w 12192000"/>
              <a:gd name="connsiteY214" fmla="*/ 2106704 h 2237474"/>
              <a:gd name="connsiteX215" fmla="*/ 80022 w 12192000"/>
              <a:gd name="connsiteY215" fmla="*/ 2107254 h 2237474"/>
              <a:gd name="connsiteX216" fmla="*/ 79717 w 12192000"/>
              <a:gd name="connsiteY216" fmla="*/ 2107046 h 2237474"/>
              <a:gd name="connsiteX217" fmla="*/ 72352 w 12192000"/>
              <a:gd name="connsiteY217" fmla="*/ 2107991 h 2237474"/>
              <a:gd name="connsiteX218" fmla="*/ 37645 w 12192000"/>
              <a:gd name="connsiteY218" fmla="*/ 2115401 h 2237474"/>
              <a:gd name="connsiteX219" fmla="*/ 4572 w 12192000"/>
              <a:gd name="connsiteY219" fmla="*/ 2111091 h 2237474"/>
              <a:gd name="connsiteX220" fmla="*/ 0 w 12192000"/>
              <a:gd name="connsiteY220" fmla="*/ 2110468 h 2237474"/>
              <a:gd name="connsiteX221" fmla="*/ 0 w 12192000"/>
              <a:gd name="connsiteY22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278619 w 12192000"/>
              <a:gd name="connsiteY39" fmla="*/ 1011878 h 2237474"/>
              <a:gd name="connsiteX40" fmla="*/ 9268019 w 12192000"/>
              <a:gd name="connsiteY40" fmla="*/ 1007442 h 2237474"/>
              <a:gd name="connsiteX41" fmla="*/ 9234662 w 12192000"/>
              <a:gd name="connsiteY41" fmla="*/ 1023056 h 2237474"/>
              <a:gd name="connsiteX42" fmla="*/ 9181033 w 12192000"/>
              <a:gd name="connsiteY42" fmla="*/ 1037921 h 2237474"/>
              <a:gd name="connsiteX43" fmla="*/ 9155969 w 12192000"/>
              <a:gd name="connsiteY43" fmla="*/ 1046804 h 2237474"/>
              <a:gd name="connsiteX44" fmla="*/ 9133985 w 12192000"/>
              <a:gd name="connsiteY44" fmla="*/ 1046450 h 2237474"/>
              <a:gd name="connsiteX45" fmla="*/ 9012987 w 12192000"/>
              <a:gd name="connsiteY45" fmla="*/ 1061986 h 2237474"/>
              <a:gd name="connsiteX46" fmla="*/ 8968445 w 12192000"/>
              <a:gd name="connsiteY46" fmla="*/ 1052169 h 2237474"/>
              <a:gd name="connsiteX47" fmla="*/ 8958984 w 12192000"/>
              <a:gd name="connsiteY47" fmla="*/ 1057212 h 2237474"/>
              <a:gd name="connsiteX48" fmla="*/ 8886001 w 12192000"/>
              <a:gd name="connsiteY48" fmla="*/ 1067468 h 2237474"/>
              <a:gd name="connsiteX49" fmla="*/ 8838610 w 12192000"/>
              <a:gd name="connsiteY49" fmla="*/ 1075091 h 2237474"/>
              <a:gd name="connsiteX50" fmla="*/ 8750383 w 12192000"/>
              <a:gd name="connsiteY50" fmla="*/ 1097387 h 2237474"/>
              <a:gd name="connsiteX51" fmla="*/ 8697365 w 12192000"/>
              <a:gd name="connsiteY51" fmla="*/ 1105869 h 2237474"/>
              <a:gd name="connsiteX52" fmla="*/ 8665605 w 12192000"/>
              <a:gd name="connsiteY52" fmla="*/ 1110791 h 2237474"/>
              <a:gd name="connsiteX53" fmla="*/ 8584946 w 12192000"/>
              <a:gd name="connsiteY53" fmla="*/ 1135226 h 2237474"/>
              <a:gd name="connsiteX54" fmla="*/ 8460755 w 12192000"/>
              <a:gd name="connsiteY54" fmla="*/ 1203427 h 2237474"/>
              <a:gd name="connsiteX55" fmla="*/ 8419755 w 12192000"/>
              <a:gd name="connsiteY55" fmla="*/ 1216260 h 2237474"/>
              <a:gd name="connsiteX56" fmla="*/ 8411626 w 12192000"/>
              <a:gd name="connsiteY56" fmla="*/ 1214397 h 2237474"/>
              <a:gd name="connsiteX57" fmla="*/ 8363469 w 12192000"/>
              <a:gd name="connsiteY57" fmla="*/ 1246658 h 2237474"/>
              <a:gd name="connsiteX58" fmla="*/ 8275497 w 12192000"/>
              <a:gd name="connsiteY58" fmla="*/ 1264396 h 2237474"/>
              <a:gd name="connsiteX59" fmla="*/ 8206287 w 12192000"/>
              <a:gd name="connsiteY59" fmla="*/ 1273060 h 2237474"/>
              <a:gd name="connsiteX60" fmla="*/ 8168705 w 12192000"/>
              <a:gd name="connsiteY60" fmla="*/ 1279956 h 2237474"/>
              <a:gd name="connsiteX61" fmla="*/ 8139997 w 12192000"/>
              <a:gd name="connsiteY61" fmla="*/ 1282713 h 2237474"/>
              <a:gd name="connsiteX62" fmla="*/ 8074238 w 12192000"/>
              <a:gd name="connsiteY62" fmla="*/ 1301895 h 2237474"/>
              <a:gd name="connsiteX63" fmla="*/ 7968292 w 12192000"/>
              <a:gd name="connsiteY63" fmla="*/ 1338779 h 2237474"/>
              <a:gd name="connsiteX64" fmla="*/ 7945122 w 12192000"/>
              <a:gd name="connsiteY64" fmla="*/ 1345477 h 2237474"/>
              <a:gd name="connsiteX65" fmla="*/ 7902328 w 12192000"/>
              <a:gd name="connsiteY65" fmla="*/ 1345865 h 2237474"/>
              <a:gd name="connsiteX66" fmla="*/ 7875879 w 12192000"/>
              <a:gd name="connsiteY66" fmla="*/ 1345646 h 2237474"/>
              <a:gd name="connsiteX67" fmla="*/ 7840612 w 12192000"/>
              <a:gd name="connsiteY67" fmla="*/ 1369373 h 2237474"/>
              <a:gd name="connsiteX68" fmla="*/ 7786819 w 12192000"/>
              <a:gd name="connsiteY68" fmla="*/ 1378970 h 2237474"/>
              <a:gd name="connsiteX69" fmla="*/ 7548172 w 12192000"/>
              <a:gd name="connsiteY69" fmla="*/ 1417460 h 2237474"/>
              <a:gd name="connsiteX70" fmla="*/ 7483437 w 12192000"/>
              <a:gd name="connsiteY70" fmla="*/ 1478152 h 2237474"/>
              <a:gd name="connsiteX71" fmla="*/ 7377870 w 12192000"/>
              <a:gd name="connsiteY71" fmla="*/ 1523319 h 2237474"/>
              <a:gd name="connsiteX72" fmla="*/ 7230737 w 12192000"/>
              <a:gd name="connsiteY72" fmla="*/ 1562633 h 2237474"/>
              <a:gd name="connsiteX73" fmla="*/ 7224458 w 12192000"/>
              <a:gd name="connsiteY73" fmla="*/ 1573008 h 2237474"/>
              <a:gd name="connsiteX74" fmla="*/ 7213486 w 12192000"/>
              <a:gd name="connsiteY74" fmla="*/ 1580987 h 2237474"/>
              <a:gd name="connsiteX75" fmla="*/ 7183121 w 12192000"/>
              <a:gd name="connsiteY75" fmla="*/ 1595162 h 2237474"/>
              <a:gd name="connsiteX76" fmla="*/ 7164601 w 12192000"/>
              <a:gd name="connsiteY76" fmla="*/ 1606490 h 2237474"/>
              <a:gd name="connsiteX77" fmla="*/ 7114651 w 12192000"/>
              <a:gd name="connsiteY77" fmla="*/ 1620959 h 2237474"/>
              <a:gd name="connsiteX78" fmla="*/ 7092727 w 12192000"/>
              <a:gd name="connsiteY78" fmla="*/ 1623628 h 2237474"/>
              <a:gd name="connsiteX79" fmla="*/ 7031309 w 12192000"/>
              <a:gd name="connsiteY79" fmla="*/ 1619451 h 2237474"/>
              <a:gd name="connsiteX80" fmla="*/ 6999084 w 12192000"/>
              <a:gd name="connsiteY80" fmla="*/ 1634317 h 2237474"/>
              <a:gd name="connsiteX81" fmla="*/ 6992107 w 12192000"/>
              <a:gd name="connsiteY81" fmla="*/ 1636860 h 2237474"/>
              <a:gd name="connsiteX82" fmla="*/ 6991765 w 12192000"/>
              <a:gd name="connsiteY82" fmla="*/ 1636725 h 2237474"/>
              <a:gd name="connsiteX83" fmla="*/ 6900177 w 12192000"/>
              <a:gd name="connsiteY83" fmla="*/ 1636016 h 2237474"/>
              <a:gd name="connsiteX84" fmla="*/ 6795372 w 12192000"/>
              <a:gd name="connsiteY84" fmla="*/ 1644845 h 2237474"/>
              <a:gd name="connsiteX85" fmla="*/ 6692251 w 12192000"/>
              <a:gd name="connsiteY85" fmla="*/ 1656357 h 2237474"/>
              <a:gd name="connsiteX86" fmla="*/ 6655235 w 12192000"/>
              <a:gd name="connsiteY86" fmla="*/ 1661869 h 2237474"/>
              <a:gd name="connsiteX87" fmla="*/ 6587857 w 12192000"/>
              <a:gd name="connsiteY87" fmla="*/ 1665769 h 2237474"/>
              <a:gd name="connsiteX88" fmla="*/ 6554894 w 12192000"/>
              <a:gd name="connsiteY88" fmla="*/ 1664428 h 2237474"/>
              <a:gd name="connsiteX89" fmla="*/ 6516595 w 12192000"/>
              <a:gd name="connsiteY89" fmla="*/ 1667475 h 2237474"/>
              <a:gd name="connsiteX90" fmla="*/ 6508541 w 12192000"/>
              <a:gd name="connsiteY90" fmla="*/ 1668757 h 2237474"/>
              <a:gd name="connsiteX91" fmla="*/ 6471012 w 12192000"/>
              <a:gd name="connsiteY91" fmla="*/ 1678604 h 2237474"/>
              <a:gd name="connsiteX92" fmla="*/ 6415265 w 12192000"/>
              <a:gd name="connsiteY92" fmla="*/ 1665317 h 2237474"/>
              <a:gd name="connsiteX93" fmla="*/ 6364035 w 12192000"/>
              <a:gd name="connsiteY93" fmla="*/ 1667683 h 2237474"/>
              <a:gd name="connsiteX94" fmla="*/ 6280959 w 12192000"/>
              <a:gd name="connsiteY94" fmla="*/ 1689329 h 2237474"/>
              <a:gd name="connsiteX95" fmla="*/ 6243319 w 12192000"/>
              <a:gd name="connsiteY95" fmla="*/ 1695560 h 2237474"/>
              <a:gd name="connsiteX96" fmla="*/ 6098321 w 12192000"/>
              <a:gd name="connsiteY96" fmla="*/ 1721646 h 2237474"/>
              <a:gd name="connsiteX97" fmla="*/ 5880652 w 12192000"/>
              <a:gd name="connsiteY97" fmla="*/ 1779643 h 2237474"/>
              <a:gd name="connsiteX98" fmla="*/ 5785959 w 12192000"/>
              <a:gd name="connsiteY98" fmla="*/ 1775307 h 2237474"/>
              <a:gd name="connsiteX99" fmla="*/ 5643534 w 12192000"/>
              <a:gd name="connsiteY99" fmla="*/ 1802919 h 2237474"/>
              <a:gd name="connsiteX100" fmla="*/ 5518799 w 12192000"/>
              <a:gd name="connsiteY100" fmla="*/ 1818312 h 2237474"/>
              <a:gd name="connsiteX101" fmla="*/ 5505014 w 12192000"/>
              <a:gd name="connsiteY101" fmla="*/ 1819259 h 2237474"/>
              <a:gd name="connsiteX102" fmla="*/ 5453307 w 12192000"/>
              <a:gd name="connsiteY102" fmla="*/ 1815450 h 2237474"/>
              <a:gd name="connsiteX103" fmla="*/ 5364192 w 12192000"/>
              <a:gd name="connsiteY103" fmla="*/ 1826074 h 2237474"/>
              <a:gd name="connsiteX104" fmla="*/ 5350380 w 12192000"/>
              <a:gd name="connsiteY104" fmla="*/ 1830891 h 2237474"/>
              <a:gd name="connsiteX105" fmla="*/ 5259633 w 12192000"/>
              <a:gd name="connsiteY105" fmla="*/ 1837160 h 2237474"/>
              <a:gd name="connsiteX106" fmla="*/ 5197513 w 12192000"/>
              <a:gd name="connsiteY106" fmla="*/ 1844718 h 2237474"/>
              <a:gd name="connsiteX107" fmla="*/ 5168852 w 12192000"/>
              <a:gd name="connsiteY107" fmla="*/ 1844846 h 2237474"/>
              <a:gd name="connsiteX108" fmla="*/ 5114927 w 12192000"/>
              <a:gd name="connsiteY108" fmla="*/ 1847827 h 2237474"/>
              <a:gd name="connsiteX109" fmla="*/ 5108970 w 12192000"/>
              <a:gd name="connsiteY109" fmla="*/ 1847935 h 2237474"/>
              <a:gd name="connsiteX110" fmla="*/ 5067961 w 12192000"/>
              <a:gd name="connsiteY110" fmla="*/ 1845917 h 2237474"/>
              <a:gd name="connsiteX111" fmla="*/ 5007075 w 12192000"/>
              <a:gd name="connsiteY111" fmla="*/ 1838626 h 2237474"/>
              <a:gd name="connsiteX112" fmla="*/ 4944087 w 12192000"/>
              <a:gd name="connsiteY112" fmla="*/ 1823332 h 2237474"/>
              <a:gd name="connsiteX113" fmla="*/ 4907662 w 12192000"/>
              <a:gd name="connsiteY113" fmla="*/ 1816900 h 2237474"/>
              <a:gd name="connsiteX114" fmla="*/ 4882386 w 12192000"/>
              <a:gd name="connsiteY114" fmla="*/ 1809844 h 2237474"/>
              <a:gd name="connsiteX115" fmla="*/ 4811440 w 12192000"/>
              <a:gd name="connsiteY115" fmla="*/ 1804655 h 2237474"/>
              <a:gd name="connsiteX116" fmla="*/ 4691075 w 12192000"/>
              <a:gd name="connsiteY116" fmla="*/ 1801389 h 2237474"/>
              <a:gd name="connsiteX117" fmla="*/ 4611738 w 12192000"/>
              <a:gd name="connsiteY117" fmla="*/ 1776964 h 2237474"/>
              <a:gd name="connsiteX118" fmla="*/ 4560070 w 12192000"/>
              <a:gd name="connsiteY118" fmla="*/ 1785640 h 2237474"/>
              <a:gd name="connsiteX119" fmla="*/ 4536503 w 12192000"/>
              <a:gd name="connsiteY119" fmla="*/ 1785334 h 2237474"/>
              <a:gd name="connsiteX120" fmla="*/ 4513724 w 12192000"/>
              <a:gd name="connsiteY120" fmla="*/ 1791996 h 2237474"/>
              <a:gd name="connsiteX121" fmla="*/ 4459810 w 12192000"/>
              <a:gd name="connsiteY121" fmla="*/ 1797886 h 2237474"/>
              <a:gd name="connsiteX122" fmla="*/ 4379064 w 12192000"/>
              <a:gd name="connsiteY122" fmla="*/ 1817177 h 2237474"/>
              <a:gd name="connsiteX123" fmla="*/ 4319209 w 12192000"/>
              <a:gd name="connsiteY123" fmla="*/ 1834833 h 2237474"/>
              <a:gd name="connsiteX124" fmla="*/ 4290981 w 12192000"/>
              <a:gd name="connsiteY124" fmla="*/ 1839677 h 2237474"/>
              <a:gd name="connsiteX125" fmla="*/ 4285792 w 12192000"/>
              <a:gd name="connsiteY125" fmla="*/ 1836231 h 2237474"/>
              <a:gd name="connsiteX126" fmla="*/ 4238372 w 12192000"/>
              <a:gd name="connsiteY126" fmla="*/ 1851480 h 2237474"/>
              <a:gd name="connsiteX127" fmla="*/ 4232517 w 12192000"/>
              <a:gd name="connsiteY127" fmla="*/ 1852567 h 2237474"/>
              <a:gd name="connsiteX128" fmla="*/ 4191732 w 12192000"/>
              <a:gd name="connsiteY128" fmla="*/ 1857328 h 2237474"/>
              <a:gd name="connsiteX129" fmla="*/ 4065532 w 12192000"/>
              <a:gd name="connsiteY129" fmla="*/ 1855477 h 2237474"/>
              <a:gd name="connsiteX130" fmla="*/ 4028460 w 12192000"/>
              <a:gd name="connsiteY130" fmla="*/ 1855137 h 2237474"/>
              <a:gd name="connsiteX131" fmla="*/ 4002267 w 12192000"/>
              <a:gd name="connsiteY131" fmla="*/ 1852352 h 2237474"/>
              <a:gd name="connsiteX132" fmla="*/ 3931396 w 12192000"/>
              <a:gd name="connsiteY132" fmla="*/ 1858915 h 2237474"/>
              <a:gd name="connsiteX133" fmla="*/ 3812162 w 12192000"/>
              <a:gd name="connsiteY133" fmla="*/ 1875501 h 2237474"/>
              <a:gd name="connsiteX134" fmla="*/ 3729530 w 12192000"/>
              <a:gd name="connsiteY134" fmla="*/ 1864513 h 2237474"/>
              <a:gd name="connsiteX135" fmla="*/ 3680177 w 12192000"/>
              <a:gd name="connsiteY135" fmla="*/ 1881552 h 2237474"/>
              <a:gd name="connsiteX136" fmla="*/ 3567259 w 12192000"/>
              <a:gd name="connsiteY136" fmla="*/ 1893482 h 2237474"/>
              <a:gd name="connsiteX137" fmla="*/ 3405770 w 12192000"/>
              <a:gd name="connsiteY137" fmla="*/ 1904591 h 2237474"/>
              <a:gd name="connsiteX138" fmla="*/ 3280097 w 12192000"/>
              <a:gd name="connsiteY138" fmla="*/ 1919610 h 2237474"/>
              <a:gd name="connsiteX139" fmla="*/ 3123424 w 12192000"/>
              <a:gd name="connsiteY139" fmla="*/ 1952930 h 2237474"/>
              <a:gd name="connsiteX140" fmla="*/ 3009910 w 12192000"/>
              <a:gd name="connsiteY140" fmla="*/ 1957866 h 2237474"/>
              <a:gd name="connsiteX141" fmla="*/ 2995934 w 12192000"/>
              <a:gd name="connsiteY141" fmla="*/ 1967085 h 2237474"/>
              <a:gd name="connsiteX142" fmla="*/ 2980071 w 12192000"/>
              <a:gd name="connsiteY142" fmla="*/ 1972988 h 2237474"/>
              <a:gd name="connsiteX143" fmla="*/ 2978094 w 12192000"/>
              <a:gd name="connsiteY143" fmla="*/ 1972369 h 2237474"/>
              <a:gd name="connsiteX144" fmla="*/ 2942858 w 12192000"/>
              <a:gd name="connsiteY144" fmla="*/ 1981367 h 2237474"/>
              <a:gd name="connsiteX145" fmla="*/ 2875436 w 12192000"/>
              <a:gd name="connsiteY145" fmla="*/ 1996977 h 2237474"/>
              <a:gd name="connsiteX146" fmla="*/ 2874892 w 12192000"/>
              <a:gd name="connsiteY146" fmla="*/ 1996085 h 2237474"/>
              <a:gd name="connsiteX147" fmla="*/ 2864145 w 12192000"/>
              <a:gd name="connsiteY147" fmla="*/ 1994061 h 2237474"/>
              <a:gd name="connsiteX148" fmla="*/ 2843662 w 12192000"/>
              <a:gd name="connsiteY148" fmla="*/ 1992498 h 2237474"/>
              <a:gd name="connsiteX149" fmla="*/ 2796128 w 12192000"/>
              <a:gd name="connsiteY149" fmla="*/ 1976403 h 2237474"/>
              <a:gd name="connsiteX150" fmla="*/ 2756784 w 12192000"/>
              <a:gd name="connsiteY150" fmla="*/ 1985116 h 2237474"/>
              <a:gd name="connsiteX151" fmla="*/ 2748833 w 12192000"/>
              <a:gd name="connsiteY151" fmla="*/ 1986323 h 2237474"/>
              <a:gd name="connsiteX152" fmla="*/ 2748661 w 12192000"/>
              <a:gd name="connsiteY152" fmla="*/ 1986122 h 2237474"/>
              <a:gd name="connsiteX153" fmla="*/ 2740251 w 12192000"/>
              <a:gd name="connsiteY153" fmla="*/ 1986946 h 2237474"/>
              <a:gd name="connsiteX154" fmla="*/ 2718916 w 12192000"/>
              <a:gd name="connsiteY154" fmla="*/ 1990867 h 2237474"/>
              <a:gd name="connsiteX155" fmla="*/ 2713522 w 12192000"/>
              <a:gd name="connsiteY155" fmla="*/ 1990173 h 2237474"/>
              <a:gd name="connsiteX156" fmla="*/ 2680597 w 12192000"/>
              <a:gd name="connsiteY156" fmla="*/ 1984996 h 2237474"/>
              <a:gd name="connsiteX157" fmla="*/ 2578178 w 12192000"/>
              <a:gd name="connsiteY157" fmla="*/ 1990531 h 2237474"/>
              <a:gd name="connsiteX158" fmla="*/ 2476147 w 12192000"/>
              <a:gd name="connsiteY158" fmla="*/ 1998305 h 2237474"/>
              <a:gd name="connsiteX159" fmla="*/ 2373568 w 12192000"/>
              <a:gd name="connsiteY159" fmla="*/ 2003219 h 2237474"/>
              <a:gd name="connsiteX160" fmla="*/ 2321399 w 12192000"/>
              <a:gd name="connsiteY160" fmla="*/ 1989467 h 2237474"/>
              <a:gd name="connsiteX161" fmla="*/ 2315525 w 12192000"/>
              <a:gd name="connsiteY161" fmla="*/ 1989708 h 2237474"/>
              <a:gd name="connsiteX162" fmla="*/ 2300792 w 12192000"/>
              <a:gd name="connsiteY162" fmla="*/ 1994290 h 2237474"/>
              <a:gd name="connsiteX163" fmla="*/ 2295469 w 12192000"/>
              <a:gd name="connsiteY163" fmla="*/ 1996659 h 2237474"/>
              <a:gd name="connsiteX164" fmla="*/ 2287219 w 12192000"/>
              <a:gd name="connsiteY164" fmla="*/ 1998750 h 2237474"/>
              <a:gd name="connsiteX165" fmla="*/ 2286948 w 12192000"/>
              <a:gd name="connsiteY165" fmla="*/ 1998596 h 2237474"/>
              <a:gd name="connsiteX166" fmla="*/ 2243069 w 12192000"/>
              <a:gd name="connsiteY166" fmla="*/ 2015111 h 2237474"/>
              <a:gd name="connsiteX167" fmla="*/ 2186609 w 12192000"/>
              <a:gd name="connsiteY167" fmla="*/ 2008263 h 2237474"/>
              <a:gd name="connsiteX168" fmla="*/ 2164831 w 12192000"/>
              <a:gd name="connsiteY168" fmla="*/ 2010143 h 2237474"/>
              <a:gd name="connsiteX169" fmla="*/ 2152836 w 12192000"/>
              <a:gd name="connsiteY169" fmla="*/ 2010048 h 2237474"/>
              <a:gd name="connsiteX170" fmla="*/ 2117102 w 12192000"/>
              <a:gd name="connsiteY170" fmla="*/ 2023004 h 2237474"/>
              <a:gd name="connsiteX171" fmla="*/ 2111935 w 12192000"/>
              <a:gd name="connsiteY171" fmla="*/ 2023163 h 2237474"/>
              <a:gd name="connsiteX172" fmla="*/ 2089991 w 12192000"/>
              <a:gd name="connsiteY172" fmla="*/ 2034193 h 2237474"/>
              <a:gd name="connsiteX173" fmla="*/ 2058061 w 12192000"/>
              <a:gd name="connsiteY173" fmla="*/ 2047942 h 2237474"/>
              <a:gd name="connsiteX174" fmla="*/ 2055737 w 12192000"/>
              <a:gd name="connsiteY174" fmla="*/ 2047704 h 2237474"/>
              <a:gd name="connsiteX175" fmla="*/ 2042244 w 12192000"/>
              <a:gd name="connsiteY175" fmla="*/ 2055560 h 2237474"/>
              <a:gd name="connsiteX176" fmla="*/ 1976224 w 12192000"/>
              <a:gd name="connsiteY176" fmla="*/ 2074257 h 2237474"/>
              <a:gd name="connsiteX177" fmla="*/ 1877728 w 12192000"/>
              <a:gd name="connsiteY177" fmla="*/ 2101004 h 2237474"/>
              <a:gd name="connsiteX178" fmla="*/ 1759056 w 12192000"/>
              <a:gd name="connsiteY178" fmla="*/ 2125608 h 2237474"/>
              <a:gd name="connsiteX179" fmla="*/ 1637948 w 12192000"/>
              <a:gd name="connsiteY179" fmla="*/ 2172597 h 2237474"/>
              <a:gd name="connsiteX180" fmla="*/ 1434549 w 12192000"/>
              <a:gd name="connsiteY180" fmla="*/ 2234522 h 2237474"/>
              <a:gd name="connsiteX181" fmla="*/ 1398481 w 12192000"/>
              <a:gd name="connsiteY181" fmla="*/ 2237074 h 2237474"/>
              <a:gd name="connsiteX182" fmla="*/ 1398407 w 12192000"/>
              <a:gd name="connsiteY182" fmla="*/ 2237095 h 2237474"/>
              <a:gd name="connsiteX183" fmla="*/ 1370962 w 12192000"/>
              <a:gd name="connsiteY183" fmla="*/ 2237474 h 2237474"/>
              <a:gd name="connsiteX184" fmla="*/ 1356367 w 12192000"/>
              <a:gd name="connsiteY184" fmla="*/ 2235089 h 2237474"/>
              <a:gd name="connsiteX185" fmla="*/ 1324828 w 12192000"/>
              <a:gd name="connsiteY185" fmla="*/ 2231968 h 2237474"/>
              <a:gd name="connsiteX186" fmla="*/ 1297744 w 12192000"/>
              <a:gd name="connsiteY186" fmla="*/ 2235849 h 2237474"/>
              <a:gd name="connsiteX187" fmla="*/ 1286236 w 12192000"/>
              <a:gd name="connsiteY187" fmla="*/ 2233135 h 2237474"/>
              <a:gd name="connsiteX188" fmla="*/ 1283504 w 12192000"/>
              <a:gd name="connsiteY188" fmla="*/ 2233797 h 2237474"/>
              <a:gd name="connsiteX189" fmla="*/ 1279765 w 12192000"/>
              <a:gd name="connsiteY189" fmla="*/ 2229639 h 2237474"/>
              <a:gd name="connsiteX190" fmla="*/ 1195347 w 12192000"/>
              <a:gd name="connsiteY190" fmla="*/ 2212354 h 2237474"/>
              <a:gd name="connsiteX191" fmla="*/ 970251 w 12192000"/>
              <a:gd name="connsiteY191" fmla="*/ 2221029 h 2237474"/>
              <a:gd name="connsiteX192" fmla="*/ 812914 w 12192000"/>
              <a:gd name="connsiteY192" fmla="*/ 2202752 h 2237474"/>
              <a:gd name="connsiteX193" fmla="*/ 800195 w 12192000"/>
              <a:gd name="connsiteY193" fmla="*/ 2209407 h 2237474"/>
              <a:gd name="connsiteX194" fmla="*/ 784978 w 12192000"/>
              <a:gd name="connsiteY194" fmla="*/ 2212360 h 2237474"/>
              <a:gd name="connsiteX195" fmla="*/ 681987 w 12192000"/>
              <a:gd name="connsiteY195" fmla="*/ 2216757 h 2237474"/>
              <a:gd name="connsiteX196" fmla="*/ 669923 w 12192000"/>
              <a:gd name="connsiteY196" fmla="*/ 2211682 h 2237474"/>
              <a:gd name="connsiteX197" fmla="*/ 648680 w 12192000"/>
              <a:gd name="connsiteY197" fmla="*/ 2206229 h 2237474"/>
              <a:gd name="connsiteX198" fmla="*/ 597225 w 12192000"/>
              <a:gd name="connsiteY198" fmla="*/ 2180999 h 2237474"/>
              <a:gd name="connsiteX199" fmla="*/ 558449 w 12192000"/>
              <a:gd name="connsiteY199" fmla="*/ 2182346 h 2237474"/>
              <a:gd name="connsiteX200" fmla="*/ 550517 w 12192000"/>
              <a:gd name="connsiteY200" fmla="*/ 2182060 h 2237474"/>
              <a:gd name="connsiteX201" fmla="*/ 550309 w 12192000"/>
              <a:gd name="connsiteY201" fmla="*/ 2181825 h 2237474"/>
              <a:gd name="connsiteX202" fmla="*/ 541836 w 12192000"/>
              <a:gd name="connsiteY202" fmla="*/ 2181063 h 2237474"/>
              <a:gd name="connsiteX203" fmla="*/ 536057 w 12192000"/>
              <a:gd name="connsiteY203" fmla="*/ 2181537 h 2237474"/>
              <a:gd name="connsiteX204" fmla="*/ 520671 w 12192000"/>
              <a:gd name="connsiteY204" fmla="*/ 2180980 h 2237474"/>
              <a:gd name="connsiteX205" fmla="*/ 515024 w 12192000"/>
              <a:gd name="connsiteY205" fmla="*/ 2179258 h 2237474"/>
              <a:gd name="connsiteX206" fmla="*/ 512278 w 12192000"/>
              <a:gd name="connsiteY206" fmla="*/ 2176369 h 2237474"/>
              <a:gd name="connsiteX207" fmla="*/ 480419 w 12192000"/>
              <a:gd name="connsiteY207" fmla="*/ 2167807 h 2237474"/>
              <a:gd name="connsiteX208" fmla="*/ 413835 w 12192000"/>
              <a:gd name="connsiteY208" fmla="*/ 2156783 h 2237474"/>
              <a:gd name="connsiteX209" fmla="*/ 376513 w 12192000"/>
              <a:gd name="connsiteY209" fmla="*/ 2154014 h 2237474"/>
              <a:gd name="connsiteX210" fmla="*/ 273386 w 12192000"/>
              <a:gd name="connsiteY210" fmla="*/ 2142551 h 2237474"/>
              <a:gd name="connsiteX211" fmla="*/ 169207 w 12192000"/>
              <a:gd name="connsiteY211" fmla="*/ 2128100 h 2237474"/>
              <a:gd name="connsiteX212" fmla="*/ 93149 w 12192000"/>
              <a:gd name="connsiteY212" fmla="*/ 2105324 h 2237474"/>
              <a:gd name="connsiteX213" fmla="*/ 88109 w 12192000"/>
              <a:gd name="connsiteY213" fmla="*/ 2106704 h 2237474"/>
              <a:gd name="connsiteX214" fmla="*/ 80022 w 12192000"/>
              <a:gd name="connsiteY214" fmla="*/ 2107254 h 2237474"/>
              <a:gd name="connsiteX215" fmla="*/ 79717 w 12192000"/>
              <a:gd name="connsiteY215" fmla="*/ 2107046 h 2237474"/>
              <a:gd name="connsiteX216" fmla="*/ 72352 w 12192000"/>
              <a:gd name="connsiteY216" fmla="*/ 2107991 h 2237474"/>
              <a:gd name="connsiteX217" fmla="*/ 37645 w 12192000"/>
              <a:gd name="connsiteY217" fmla="*/ 2115401 h 2237474"/>
              <a:gd name="connsiteX218" fmla="*/ 4572 w 12192000"/>
              <a:gd name="connsiteY218" fmla="*/ 2111091 h 2237474"/>
              <a:gd name="connsiteX219" fmla="*/ 0 w 12192000"/>
              <a:gd name="connsiteY219" fmla="*/ 2110468 h 2237474"/>
              <a:gd name="connsiteX220" fmla="*/ 0 w 12192000"/>
              <a:gd name="connsiteY22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00499 w 12192000"/>
              <a:gd name="connsiteY34" fmla="*/ 954680 h 2237474"/>
              <a:gd name="connsiteX35" fmla="*/ 9428195 w 12192000"/>
              <a:gd name="connsiteY35" fmla="*/ 986225 h 2237474"/>
              <a:gd name="connsiteX36" fmla="*/ 9410017 w 12192000"/>
              <a:gd name="connsiteY36" fmla="*/ 993931 h 2237474"/>
              <a:gd name="connsiteX37" fmla="*/ 9392919 w 12192000"/>
              <a:gd name="connsiteY37" fmla="*/ 994656 h 2237474"/>
              <a:gd name="connsiteX38" fmla="*/ 9278619 w 12192000"/>
              <a:gd name="connsiteY38" fmla="*/ 1011878 h 2237474"/>
              <a:gd name="connsiteX39" fmla="*/ 9268019 w 12192000"/>
              <a:gd name="connsiteY39" fmla="*/ 1007442 h 2237474"/>
              <a:gd name="connsiteX40" fmla="*/ 9234662 w 12192000"/>
              <a:gd name="connsiteY40" fmla="*/ 1023056 h 2237474"/>
              <a:gd name="connsiteX41" fmla="*/ 9181033 w 12192000"/>
              <a:gd name="connsiteY41" fmla="*/ 1037921 h 2237474"/>
              <a:gd name="connsiteX42" fmla="*/ 9155969 w 12192000"/>
              <a:gd name="connsiteY42" fmla="*/ 1046804 h 2237474"/>
              <a:gd name="connsiteX43" fmla="*/ 9133985 w 12192000"/>
              <a:gd name="connsiteY43" fmla="*/ 1046450 h 2237474"/>
              <a:gd name="connsiteX44" fmla="*/ 9012987 w 12192000"/>
              <a:gd name="connsiteY44" fmla="*/ 1061986 h 2237474"/>
              <a:gd name="connsiteX45" fmla="*/ 8968445 w 12192000"/>
              <a:gd name="connsiteY45" fmla="*/ 1052169 h 2237474"/>
              <a:gd name="connsiteX46" fmla="*/ 8958984 w 12192000"/>
              <a:gd name="connsiteY46" fmla="*/ 1057212 h 2237474"/>
              <a:gd name="connsiteX47" fmla="*/ 8886001 w 12192000"/>
              <a:gd name="connsiteY47" fmla="*/ 1067468 h 2237474"/>
              <a:gd name="connsiteX48" fmla="*/ 8838610 w 12192000"/>
              <a:gd name="connsiteY48" fmla="*/ 1075091 h 2237474"/>
              <a:gd name="connsiteX49" fmla="*/ 8750383 w 12192000"/>
              <a:gd name="connsiteY49" fmla="*/ 1097387 h 2237474"/>
              <a:gd name="connsiteX50" fmla="*/ 8697365 w 12192000"/>
              <a:gd name="connsiteY50" fmla="*/ 1105869 h 2237474"/>
              <a:gd name="connsiteX51" fmla="*/ 8665605 w 12192000"/>
              <a:gd name="connsiteY51" fmla="*/ 1110791 h 2237474"/>
              <a:gd name="connsiteX52" fmla="*/ 8584946 w 12192000"/>
              <a:gd name="connsiteY52" fmla="*/ 1135226 h 2237474"/>
              <a:gd name="connsiteX53" fmla="*/ 8460755 w 12192000"/>
              <a:gd name="connsiteY53" fmla="*/ 1203427 h 2237474"/>
              <a:gd name="connsiteX54" fmla="*/ 8419755 w 12192000"/>
              <a:gd name="connsiteY54" fmla="*/ 1216260 h 2237474"/>
              <a:gd name="connsiteX55" fmla="*/ 8411626 w 12192000"/>
              <a:gd name="connsiteY55" fmla="*/ 1214397 h 2237474"/>
              <a:gd name="connsiteX56" fmla="*/ 8363469 w 12192000"/>
              <a:gd name="connsiteY56" fmla="*/ 1246658 h 2237474"/>
              <a:gd name="connsiteX57" fmla="*/ 8275497 w 12192000"/>
              <a:gd name="connsiteY57" fmla="*/ 1264396 h 2237474"/>
              <a:gd name="connsiteX58" fmla="*/ 8206287 w 12192000"/>
              <a:gd name="connsiteY58" fmla="*/ 1273060 h 2237474"/>
              <a:gd name="connsiteX59" fmla="*/ 8168705 w 12192000"/>
              <a:gd name="connsiteY59" fmla="*/ 1279956 h 2237474"/>
              <a:gd name="connsiteX60" fmla="*/ 8139997 w 12192000"/>
              <a:gd name="connsiteY60" fmla="*/ 1282713 h 2237474"/>
              <a:gd name="connsiteX61" fmla="*/ 8074238 w 12192000"/>
              <a:gd name="connsiteY61" fmla="*/ 1301895 h 2237474"/>
              <a:gd name="connsiteX62" fmla="*/ 7968292 w 12192000"/>
              <a:gd name="connsiteY62" fmla="*/ 1338779 h 2237474"/>
              <a:gd name="connsiteX63" fmla="*/ 7945122 w 12192000"/>
              <a:gd name="connsiteY63" fmla="*/ 1345477 h 2237474"/>
              <a:gd name="connsiteX64" fmla="*/ 7902328 w 12192000"/>
              <a:gd name="connsiteY64" fmla="*/ 1345865 h 2237474"/>
              <a:gd name="connsiteX65" fmla="*/ 7875879 w 12192000"/>
              <a:gd name="connsiteY65" fmla="*/ 1345646 h 2237474"/>
              <a:gd name="connsiteX66" fmla="*/ 7840612 w 12192000"/>
              <a:gd name="connsiteY66" fmla="*/ 1369373 h 2237474"/>
              <a:gd name="connsiteX67" fmla="*/ 7786819 w 12192000"/>
              <a:gd name="connsiteY67" fmla="*/ 1378970 h 2237474"/>
              <a:gd name="connsiteX68" fmla="*/ 7548172 w 12192000"/>
              <a:gd name="connsiteY68" fmla="*/ 1417460 h 2237474"/>
              <a:gd name="connsiteX69" fmla="*/ 7483437 w 12192000"/>
              <a:gd name="connsiteY69" fmla="*/ 1478152 h 2237474"/>
              <a:gd name="connsiteX70" fmla="*/ 7377870 w 12192000"/>
              <a:gd name="connsiteY70" fmla="*/ 1523319 h 2237474"/>
              <a:gd name="connsiteX71" fmla="*/ 7230737 w 12192000"/>
              <a:gd name="connsiteY71" fmla="*/ 1562633 h 2237474"/>
              <a:gd name="connsiteX72" fmla="*/ 7224458 w 12192000"/>
              <a:gd name="connsiteY72" fmla="*/ 1573008 h 2237474"/>
              <a:gd name="connsiteX73" fmla="*/ 7213486 w 12192000"/>
              <a:gd name="connsiteY73" fmla="*/ 1580987 h 2237474"/>
              <a:gd name="connsiteX74" fmla="*/ 7183121 w 12192000"/>
              <a:gd name="connsiteY74" fmla="*/ 1595162 h 2237474"/>
              <a:gd name="connsiteX75" fmla="*/ 7164601 w 12192000"/>
              <a:gd name="connsiteY75" fmla="*/ 1606490 h 2237474"/>
              <a:gd name="connsiteX76" fmla="*/ 7114651 w 12192000"/>
              <a:gd name="connsiteY76" fmla="*/ 1620959 h 2237474"/>
              <a:gd name="connsiteX77" fmla="*/ 7092727 w 12192000"/>
              <a:gd name="connsiteY77" fmla="*/ 1623628 h 2237474"/>
              <a:gd name="connsiteX78" fmla="*/ 7031309 w 12192000"/>
              <a:gd name="connsiteY78" fmla="*/ 1619451 h 2237474"/>
              <a:gd name="connsiteX79" fmla="*/ 6999084 w 12192000"/>
              <a:gd name="connsiteY79" fmla="*/ 1634317 h 2237474"/>
              <a:gd name="connsiteX80" fmla="*/ 6992107 w 12192000"/>
              <a:gd name="connsiteY80" fmla="*/ 1636860 h 2237474"/>
              <a:gd name="connsiteX81" fmla="*/ 6991765 w 12192000"/>
              <a:gd name="connsiteY81" fmla="*/ 1636725 h 2237474"/>
              <a:gd name="connsiteX82" fmla="*/ 6900177 w 12192000"/>
              <a:gd name="connsiteY82" fmla="*/ 1636016 h 2237474"/>
              <a:gd name="connsiteX83" fmla="*/ 6795372 w 12192000"/>
              <a:gd name="connsiteY83" fmla="*/ 1644845 h 2237474"/>
              <a:gd name="connsiteX84" fmla="*/ 6692251 w 12192000"/>
              <a:gd name="connsiteY84" fmla="*/ 1656357 h 2237474"/>
              <a:gd name="connsiteX85" fmla="*/ 6655235 w 12192000"/>
              <a:gd name="connsiteY85" fmla="*/ 1661869 h 2237474"/>
              <a:gd name="connsiteX86" fmla="*/ 6587857 w 12192000"/>
              <a:gd name="connsiteY86" fmla="*/ 1665769 h 2237474"/>
              <a:gd name="connsiteX87" fmla="*/ 6554894 w 12192000"/>
              <a:gd name="connsiteY87" fmla="*/ 1664428 h 2237474"/>
              <a:gd name="connsiteX88" fmla="*/ 6516595 w 12192000"/>
              <a:gd name="connsiteY88" fmla="*/ 1667475 h 2237474"/>
              <a:gd name="connsiteX89" fmla="*/ 6508541 w 12192000"/>
              <a:gd name="connsiteY89" fmla="*/ 1668757 h 2237474"/>
              <a:gd name="connsiteX90" fmla="*/ 6471012 w 12192000"/>
              <a:gd name="connsiteY90" fmla="*/ 1678604 h 2237474"/>
              <a:gd name="connsiteX91" fmla="*/ 6415265 w 12192000"/>
              <a:gd name="connsiteY91" fmla="*/ 1665317 h 2237474"/>
              <a:gd name="connsiteX92" fmla="*/ 6364035 w 12192000"/>
              <a:gd name="connsiteY92" fmla="*/ 1667683 h 2237474"/>
              <a:gd name="connsiteX93" fmla="*/ 6280959 w 12192000"/>
              <a:gd name="connsiteY93" fmla="*/ 1689329 h 2237474"/>
              <a:gd name="connsiteX94" fmla="*/ 6243319 w 12192000"/>
              <a:gd name="connsiteY94" fmla="*/ 1695560 h 2237474"/>
              <a:gd name="connsiteX95" fmla="*/ 6098321 w 12192000"/>
              <a:gd name="connsiteY95" fmla="*/ 1721646 h 2237474"/>
              <a:gd name="connsiteX96" fmla="*/ 5880652 w 12192000"/>
              <a:gd name="connsiteY96" fmla="*/ 1779643 h 2237474"/>
              <a:gd name="connsiteX97" fmla="*/ 5785959 w 12192000"/>
              <a:gd name="connsiteY97" fmla="*/ 1775307 h 2237474"/>
              <a:gd name="connsiteX98" fmla="*/ 5643534 w 12192000"/>
              <a:gd name="connsiteY98" fmla="*/ 1802919 h 2237474"/>
              <a:gd name="connsiteX99" fmla="*/ 5518799 w 12192000"/>
              <a:gd name="connsiteY99" fmla="*/ 1818312 h 2237474"/>
              <a:gd name="connsiteX100" fmla="*/ 5505014 w 12192000"/>
              <a:gd name="connsiteY100" fmla="*/ 1819259 h 2237474"/>
              <a:gd name="connsiteX101" fmla="*/ 5453307 w 12192000"/>
              <a:gd name="connsiteY101" fmla="*/ 1815450 h 2237474"/>
              <a:gd name="connsiteX102" fmla="*/ 5364192 w 12192000"/>
              <a:gd name="connsiteY102" fmla="*/ 1826074 h 2237474"/>
              <a:gd name="connsiteX103" fmla="*/ 5350380 w 12192000"/>
              <a:gd name="connsiteY103" fmla="*/ 1830891 h 2237474"/>
              <a:gd name="connsiteX104" fmla="*/ 5259633 w 12192000"/>
              <a:gd name="connsiteY104" fmla="*/ 1837160 h 2237474"/>
              <a:gd name="connsiteX105" fmla="*/ 5197513 w 12192000"/>
              <a:gd name="connsiteY105" fmla="*/ 1844718 h 2237474"/>
              <a:gd name="connsiteX106" fmla="*/ 5168852 w 12192000"/>
              <a:gd name="connsiteY106" fmla="*/ 1844846 h 2237474"/>
              <a:gd name="connsiteX107" fmla="*/ 5114927 w 12192000"/>
              <a:gd name="connsiteY107" fmla="*/ 1847827 h 2237474"/>
              <a:gd name="connsiteX108" fmla="*/ 5108970 w 12192000"/>
              <a:gd name="connsiteY108" fmla="*/ 1847935 h 2237474"/>
              <a:gd name="connsiteX109" fmla="*/ 5067961 w 12192000"/>
              <a:gd name="connsiteY109" fmla="*/ 1845917 h 2237474"/>
              <a:gd name="connsiteX110" fmla="*/ 5007075 w 12192000"/>
              <a:gd name="connsiteY110" fmla="*/ 1838626 h 2237474"/>
              <a:gd name="connsiteX111" fmla="*/ 4944087 w 12192000"/>
              <a:gd name="connsiteY111" fmla="*/ 1823332 h 2237474"/>
              <a:gd name="connsiteX112" fmla="*/ 4907662 w 12192000"/>
              <a:gd name="connsiteY112" fmla="*/ 1816900 h 2237474"/>
              <a:gd name="connsiteX113" fmla="*/ 4882386 w 12192000"/>
              <a:gd name="connsiteY113" fmla="*/ 1809844 h 2237474"/>
              <a:gd name="connsiteX114" fmla="*/ 4811440 w 12192000"/>
              <a:gd name="connsiteY114" fmla="*/ 1804655 h 2237474"/>
              <a:gd name="connsiteX115" fmla="*/ 4691075 w 12192000"/>
              <a:gd name="connsiteY115" fmla="*/ 1801389 h 2237474"/>
              <a:gd name="connsiteX116" fmla="*/ 4611738 w 12192000"/>
              <a:gd name="connsiteY116" fmla="*/ 1776964 h 2237474"/>
              <a:gd name="connsiteX117" fmla="*/ 4560070 w 12192000"/>
              <a:gd name="connsiteY117" fmla="*/ 1785640 h 2237474"/>
              <a:gd name="connsiteX118" fmla="*/ 4536503 w 12192000"/>
              <a:gd name="connsiteY118" fmla="*/ 1785334 h 2237474"/>
              <a:gd name="connsiteX119" fmla="*/ 4513724 w 12192000"/>
              <a:gd name="connsiteY119" fmla="*/ 1791996 h 2237474"/>
              <a:gd name="connsiteX120" fmla="*/ 4459810 w 12192000"/>
              <a:gd name="connsiteY120" fmla="*/ 1797886 h 2237474"/>
              <a:gd name="connsiteX121" fmla="*/ 4379064 w 12192000"/>
              <a:gd name="connsiteY121" fmla="*/ 1817177 h 2237474"/>
              <a:gd name="connsiteX122" fmla="*/ 4319209 w 12192000"/>
              <a:gd name="connsiteY122" fmla="*/ 1834833 h 2237474"/>
              <a:gd name="connsiteX123" fmla="*/ 4290981 w 12192000"/>
              <a:gd name="connsiteY123" fmla="*/ 1839677 h 2237474"/>
              <a:gd name="connsiteX124" fmla="*/ 4285792 w 12192000"/>
              <a:gd name="connsiteY124" fmla="*/ 1836231 h 2237474"/>
              <a:gd name="connsiteX125" fmla="*/ 4238372 w 12192000"/>
              <a:gd name="connsiteY125" fmla="*/ 1851480 h 2237474"/>
              <a:gd name="connsiteX126" fmla="*/ 4232517 w 12192000"/>
              <a:gd name="connsiteY126" fmla="*/ 1852567 h 2237474"/>
              <a:gd name="connsiteX127" fmla="*/ 4191732 w 12192000"/>
              <a:gd name="connsiteY127" fmla="*/ 1857328 h 2237474"/>
              <a:gd name="connsiteX128" fmla="*/ 4065532 w 12192000"/>
              <a:gd name="connsiteY128" fmla="*/ 1855477 h 2237474"/>
              <a:gd name="connsiteX129" fmla="*/ 4028460 w 12192000"/>
              <a:gd name="connsiteY129" fmla="*/ 1855137 h 2237474"/>
              <a:gd name="connsiteX130" fmla="*/ 4002267 w 12192000"/>
              <a:gd name="connsiteY130" fmla="*/ 1852352 h 2237474"/>
              <a:gd name="connsiteX131" fmla="*/ 3931396 w 12192000"/>
              <a:gd name="connsiteY131" fmla="*/ 1858915 h 2237474"/>
              <a:gd name="connsiteX132" fmla="*/ 3812162 w 12192000"/>
              <a:gd name="connsiteY132" fmla="*/ 1875501 h 2237474"/>
              <a:gd name="connsiteX133" fmla="*/ 3729530 w 12192000"/>
              <a:gd name="connsiteY133" fmla="*/ 1864513 h 2237474"/>
              <a:gd name="connsiteX134" fmla="*/ 3680177 w 12192000"/>
              <a:gd name="connsiteY134" fmla="*/ 1881552 h 2237474"/>
              <a:gd name="connsiteX135" fmla="*/ 3567259 w 12192000"/>
              <a:gd name="connsiteY135" fmla="*/ 1893482 h 2237474"/>
              <a:gd name="connsiteX136" fmla="*/ 3405770 w 12192000"/>
              <a:gd name="connsiteY136" fmla="*/ 1904591 h 2237474"/>
              <a:gd name="connsiteX137" fmla="*/ 3280097 w 12192000"/>
              <a:gd name="connsiteY137" fmla="*/ 1919610 h 2237474"/>
              <a:gd name="connsiteX138" fmla="*/ 3123424 w 12192000"/>
              <a:gd name="connsiteY138" fmla="*/ 1952930 h 2237474"/>
              <a:gd name="connsiteX139" fmla="*/ 3009910 w 12192000"/>
              <a:gd name="connsiteY139" fmla="*/ 1957866 h 2237474"/>
              <a:gd name="connsiteX140" fmla="*/ 2995934 w 12192000"/>
              <a:gd name="connsiteY140" fmla="*/ 1967085 h 2237474"/>
              <a:gd name="connsiteX141" fmla="*/ 2980071 w 12192000"/>
              <a:gd name="connsiteY141" fmla="*/ 1972988 h 2237474"/>
              <a:gd name="connsiteX142" fmla="*/ 2978094 w 12192000"/>
              <a:gd name="connsiteY142" fmla="*/ 1972369 h 2237474"/>
              <a:gd name="connsiteX143" fmla="*/ 2942858 w 12192000"/>
              <a:gd name="connsiteY143" fmla="*/ 1981367 h 2237474"/>
              <a:gd name="connsiteX144" fmla="*/ 2875436 w 12192000"/>
              <a:gd name="connsiteY144" fmla="*/ 1996977 h 2237474"/>
              <a:gd name="connsiteX145" fmla="*/ 2874892 w 12192000"/>
              <a:gd name="connsiteY145" fmla="*/ 1996085 h 2237474"/>
              <a:gd name="connsiteX146" fmla="*/ 2864145 w 12192000"/>
              <a:gd name="connsiteY146" fmla="*/ 1994061 h 2237474"/>
              <a:gd name="connsiteX147" fmla="*/ 2843662 w 12192000"/>
              <a:gd name="connsiteY147" fmla="*/ 1992498 h 2237474"/>
              <a:gd name="connsiteX148" fmla="*/ 2796128 w 12192000"/>
              <a:gd name="connsiteY148" fmla="*/ 1976403 h 2237474"/>
              <a:gd name="connsiteX149" fmla="*/ 2756784 w 12192000"/>
              <a:gd name="connsiteY149" fmla="*/ 1985116 h 2237474"/>
              <a:gd name="connsiteX150" fmla="*/ 2748833 w 12192000"/>
              <a:gd name="connsiteY150" fmla="*/ 1986323 h 2237474"/>
              <a:gd name="connsiteX151" fmla="*/ 2748661 w 12192000"/>
              <a:gd name="connsiteY151" fmla="*/ 1986122 h 2237474"/>
              <a:gd name="connsiteX152" fmla="*/ 2740251 w 12192000"/>
              <a:gd name="connsiteY152" fmla="*/ 1986946 h 2237474"/>
              <a:gd name="connsiteX153" fmla="*/ 2718916 w 12192000"/>
              <a:gd name="connsiteY153" fmla="*/ 1990867 h 2237474"/>
              <a:gd name="connsiteX154" fmla="*/ 2713522 w 12192000"/>
              <a:gd name="connsiteY154" fmla="*/ 1990173 h 2237474"/>
              <a:gd name="connsiteX155" fmla="*/ 2680597 w 12192000"/>
              <a:gd name="connsiteY155" fmla="*/ 1984996 h 2237474"/>
              <a:gd name="connsiteX156" fmla="*/ 2578178 w 12192000"/>
              <a:gd name="connsiteY156" fmla="*/ 1990531 h 2237474"/>
              <a:gd name="connsiteX157" fmla="*/ 2476147 w 12192000"/>
              <a:gd name="connsiteY157" fmla="*/ 1998305 h 2237474"/>
              <a:gd name="connsiteX158" fmla="*/ 2373568 w 12192000"/>
              <a:gd name="connsiteY158" fmla="*/ 2003219 h 2237474"/>
              <a:gd name="connsiteX159" fmla="*/ 2321399 w 12192000"/>
              <a:gd name="connsiteY159" fmla="*/ 1989467 h 2237474"/>
              <a:gd name="connsiteX160" fmla="*/ 2315525 w 12192000"/>
              <a:gd name="connsiteY160" fmla="*/ 1989708 h 2237474"/>
              <a:gd name="connsiteX161" fmla="*/ 2300792 w 12192000"/>
              <a:gd name="connsiteY161" fmla="*/ 1994290 h 2237474"/>
              <a:gd name="connsiteX162" fmla="*/ 2295469 w 12192000"/>
              <a:gd name="connsiteY162" fmla="*/ 1996659 h 2237474"/>
              <a:gd name="connsiteX163" fmla="*/ 2287219 w 12192000"/>
              <a:gd name="connsiteY163" fmla="*/ 1998750 h 2237474"/>
              <a:gd name="connsiteX164" fmla="*/ 2286948 w 12192000"/>
              <a:gd name="connsiteY164" fmla="*/ 1998596 h 2237474"/>
              <a:gd name="connsiteX165" fmla="*/ 2243069 w 12192000"/>
              <a:gd name="connsiteY165" fmla="*/ 2015111 h 2237474"/>
              <a:gd name="connsiteX166" fmla="*/ 2186609 w 12192000"/>
              <a:gd name="connsiteY166" fmla="*/ 2008263 h 2237474"/>
              <a:gd name="connsiteX167" fmla="*/ 2164831 w 12192000"/>
              <a:gd name="connsiteY167" fmla="*/ 2010143 h 2237474"/>
              <a:gd name="connsiteX168" fmla="*/ 2152836 w 12192000"/>
              <a:gd name="connsiteY168" fmla="*/ 2010048 h 2237474"/>
              <a:gd name="connsiteX169" fmla="*/ 2117102 w 12192000"/>
              <a:gd name="connsiteY169" fmla="*/ 2023004 h 2237474"/>
              <a:gd name="connsiteX170" fmla="*/ 2111935 w 12192000"/>
              <a:gd name="connsiteY170" fmla="*/ 2023163 h 2237474"/>
              <a:gd name="connsiteX171" fmla="*/ 2089991 w 12192000"/>
              <a:gd name="connsiteY171" fmla="*/ 2034193 h 2237474"/>
              <a:gd name="connsiteX172" fmla="*/ 2058061 w 12192000"/>
              <a:gd name="connsiteY172" fmla="*/ 2047942 h 2237474"/>
              <a:gd name="connsiteX173" fmla="*/ 2055737 w 12192000"/>
              <a:gd name="connsiteY173" fmla="*/ 2047704 h 2237474"/>
              <a:gd name="connsiteX174" fmla="*/ 2042244 w 12192000"/>
              <a:gd name="connsiteY174" fmla="*/ 2055560 h 2237474"/>
              <a:gd name="connsiteX175" fmla="*/ 1976224 w 12192000"/>
              <a:gd name="connsiteY175" fmla="*/ 2074257 h 2237474"/>
              <a:gd name="connsiteX176" fmla="*/ 1877728 w 12192000"/>
              <a:gd name="connsiteY176" fmla="*/ 2101004 h 2237474"/>
              <a:gd name="connsiteX177" fmla="*/ 1759056 w 12192000"/>
              <a:gd name="connsiteY177" fmla="*/ 2125608 h 2237474"/>
              <a:gd name="connsiteX178" fmla="*/ 1637948 w 12192000"/>
              <a:gd name="connsiteY178" fmla="*/ 2172597 h 2237474"/>
              <a:gd name="connsiteX179" fmla="*/ 1434549 w 12192000"/>
              <a:gd name="connsiteY179" fmla="*/ 2234522 h 2237474"/>
              <a:gd name="connsiteX180" fmla="*/ 1398481 w 12192000"/>
              <a:gd name="connsiteY180" fmla="*/ 2237074 h 2237474"/>
              <a:gd name="connsiteX181" fmla="*/ 1398407 w 12192000"/>
              <a:gd name="connsiteY181" fmla="*/ 2237095 h 2237474"/>
              <a:gd name="connsiteX182" fmla="*/ 1370962 w 12192000"/>
              <a:gd name="connsiteY182" fmla="*/ 2237474 h 2237474"/>
              <a:gd name="connsiteX183" fmla="*/ 1356367 w 12192000"/>
              <a:gd name="connsiteY183" fmla="*/ 2235089 h 2237474"/>
              <a:gd name="connsiteX184" fmla="*/ 1324828 w 12192000"/>
              <a:gd name="connsiteY184" fmla="*/ 2231968 h 2237474"/>
              <a:gd name="connsiteX185" fmla="*/ 1297744 w 12192000"/>
              <a:gd name="connsiteY185" fmla="*/ 2235849 h 2237474"/>
              <a:gd name="connsiteX186" fmla="*/ 1286236 w 12192000"/>
              <a:gd name="connsiteY186" fmla="*/ 2233135 h 2237474"/>
              <a:gd name="connsiteX187" fmla="*/ 1283504 w 12192000"/>
              <a:gd name="connsiteY187" fmla="*/ 2233797 h 2237474"/>
              <a:gd name="connsiteX188" fmla="*/ 1279765 w 12192000"/>
              <a:gd name="connsiteY188" fmla="*/ 2229639 h 2237474"/>
              <a:gd name="connsiteX189" fmla="*/ 1195347 w 12192000"/>
              <a:gd name="connsiteY189" fmla="*/ 2212354 h 2237474"/>
              <a:gd name="connsiteX190" fmla="*/ 970251 w 12192000"/>
              <a:gd name="connsiteY190" fmla="*/ 2221029 h 2237474"/>
              <a:gd name="connsiteX191" fmla="*/ 812914 w 12192000"/>
              <a:gd name="connsiteY191" fmla="*/ 2202752 h 2237474"/>
              <a:gd name="connsiteX192" fmla="*/ 800195 w 12192000"/>
              <a:gd name="connsiteY192" fmla="*/ 2209407 h 2237474"/>
              <a:gd name="connsiteX193" fmla="*/ 784978 w 12192000"/>
              <a:gd name="connsiteY193" fmla="*/ 2212360 h 2237474"/>
              <a:gd name="connsiteX194" fmla="*/ 681987 w 12192000"/>
              <a:gd name="connsiteY194" fmla="*/ 2216757 h 2237474"/>
              <a:gd name="connsiteX195" fmla="*/ 669923 w 12192000"/>
              <a:gd name="connsiteY195" fmla="*/ 2211682 h 2237474"/>
              <a:gd name="connsiteX196" fmla="*/ 648680 w 12192000"/>
              <a:gd name="connsiteY196" fmla="*/ 2206229 h 2237474"/>
              <a:gd name="connsiteX197" fmla="*/ 597225 w 12192000"/>
              <a:gd name="connsiteY197" fmla="*/ 2180999 h 2237474"/>
              <a:gd name="connsiteX198" fmla="*/ 558449 w 12192000"/>
              <a:gd name="connsiteY198" fmla="*/ 2182346 h 2237474"/>
              <a:gd name="connsiteX199" fmla="*/ 550517 w 12192000"/>
              <a:gd name="connsiteY199" fmla="*/ 2182060 h 2237474"/>
              <a:gd name="connsiteX200" fmla="*/ 550309 w 12192000"/>
              <a:gd name="connsiteY200" fmla="*/ 2181825 h 2237474"/>
              <a:gd name="connsiteX201" fmla="*/ 541836 w 12192000"/>
              <a:gd name="connsiteY201" fmla="*/ 2181063 h 2237474"/>
              <a:gd name="connsiteX202" fmla="*/ 536057 w 12192000"/>
              <a:gd name="connsiteY202" fmla="*/ 2181537 h 2237474"/>
              <a:gd name="connsiteX203" fmla="*/ 520671 w 12192000"/>
              <a:gd name="connsiteY203" fmla="*/ 2180980 h 2237474"/>
              <a:gd name="connsiteX204" fmla="*/ 515024 w 12192000"/>
              <a:gd name="connsiteY204" fmla="*/ 2179258 h 2237474"/>
              <a:gd name="connsiteX205" fmla="*/ 512278 w 12192000"/>
              <a:gd name="connsiteY205" fmla="*/ 2176369 h 2237474"/>
              <a:gd name="connsiteX206" fmla="*/ 480419 w 12192000"/>
              <a:gd name="connsiteY206" fmla="*/ 2167807 h 2237474"/>
              <a:gd name="connsiteX207" fmla="*/ 413835 w 12192000"/>
              <a:gd name="connsiteY207" fmla="*/ 2156783 h 2237474"/>
              <a:gd name="connsiteX208" fmla="*/ 376513 w 12192000"/>
              <a:gd name="connsiteY208" fmla="*/ 2154014 h 2237474"/>
              <a:gd name="connsiteX209" fmla="*/ 273386 w 12192000"/>
              <a:gd name="connsiteY209" fmla="*/ 2142551 h 2237474"/>
              <a:gd name="connsiteX210" fmla="*/ 169207 w 12192000"/>
              <a:gd name="connsiteY210" fmla="*/ 2128100 h 2237474"/>
              <a:gd name="connsiteX211" fmla="*/ 93149 w 12192000"/>
              <a:gd name="connsiteY211" fmla="*/ 2105324 h 2237474"/>
              <a:gd name="connsiteX212" fmla="*/ 88109 w 12192000"/>
              <a:gd name="connsiteY212" fmla="*/ 2106704 h 2237474"/>
              <a:gd name="connsiteX213" fmla="*/ 80022 w 12192000"/>
              <a:gd name="connsiteY213" fmla="*/ 2107254 h 2237474"/>
              <a:gd name="connsiteX214" fmla="*/ 79717 w 12192000"/>
              <a:gd name="connsiteY214" fmla="*/ 2107046 h 2237474"/>
              <a:gd name="connsiteX215" fmla="*/ 72352 w 12192000"/>
              <a:gd name="connsiteY215" fmla="*/ 2107991 h 2237474"/>
              <a:gd name="connsiteX216" fmla="*/ 37645 w 12192000"/>
              <a:gd name="connsiteY216" fmla="*/ 2115401 h 2237474"/>
              <a:gd name="connsiteX217" fmla="*/ 4572 w 12192000"/>
              <a:gd name="connsiteY217" fmla="*/ 2111091 h 2237474"/>
              <a:gd name="connsiteX218" fmla="*/ 0 w 12192000"/>
              <a:gd name="connsiteY218" fmla="*/ 2110468 h 2237474"/>
              <a:gd name="connsiteX219" fmla="*/ 0 w 12192000"/>
              <a:gd name="connsiteY21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61459 w 12192000"/>
              <a:gd name="connsiteY27" fmla="*/ 862394 h 2237474"/>
              <a:gd name="connsiteX28" fmla="*/ 9705768 w 12192000"/>
              <a:gd name="connsiteY28" fmla="*/ 894610 h 2237474"/>
              <a:gd name="connsiteX29" fmla="*/ 9683005 w 12192000"/>
              <a:gd name="connsiteY29" fmla="*/ 894128 h 2237474"/>
              <a:gd name="connsiteX30" fmla="*/ 9594438 w 12192000"/>
              <a:gd name="connsiteY30" fmla="*/ 919051 h 2237474"/>
              <a:gd name="connsiteX31" fmla="*/ 9577033 w 12192000"/>
              <a:gd name="connsiteY31" fmla="*/ 922857 h 2237474"/>
              <a:gd name="connsiteX32" fmla="*/ 9544189 w 12192000"/>
              <a:gd name="connsiteY32" fmla="*/ 938966 h 2237474"/>
              <a:gd name="connsiteX33" fmla="*/ 9500499 w 12192000"/>
              <a:gd name="connsiteY33" fmla="*/ 954680 h 2237474"/>
              <a:gd name="connsiteX34" fmla="*/ 9428195 w 12192000"/>
              <a:gd name="connsiteY34" fmla="*/ 986225 h 2237474"/>
              <a:gd name="connsiteX35" fmla="*/ 9410017 w 12192000"/>
              <a:gd name="connsiteY35" fmla="*/ 993931 h 2237474"/>
              <a:gd name="connsiteX36" fmla="*/ 9392919 w 12192000"/>
              <a:gd name="connsiteY36" fmla="*/ 994656 h 2237474"/>
              <a:gd name="connsiteX37" fmla="*/ 9278619 w 12192000"/>
              <a:gd name="connsiteY37" fmla="*/ 1011878 h 2237474"/>
              <a:gd name="connsiteX38" fmla="*/ 9268019 w 12192000"/>
              <a:gd name="connsiteY38" fmla="*/ 1007442 h 2237474"/>
              <a:gd name="connsiteX39" fmla="*/ 9234662 w 12192000"/>
              <a:gd name="connsiteY39" fmla="*/ 1023056 h 2237474"/>
              <a:gd name="connsiteX40" fmla="*/ 9181033 w 12192000"/>
              <a:gd name="connsiteY40" fmla="*/ 1037921 h 2237474"/>
              <a:gd name="connsiteX41" fmla="*/ 9155969 w 12192000"/>
              <a:gd name="connsiteY41" fmla="*/ 1046804 h 2237474"/>
              <a:gd name="connsiteX42" fmla="*/ 9133985 w 12192000"/>
              <a:gd name="connsiteY42" fmla="*/ 1046450 h 2237474"/>
              <a:gd name="connsiteX43" fmla="*/ 9012987 w 12192000"/>
              <a:gd name="connsiteY43" fmla="*/ 1061986 h 2237474"/>
              <a:gd name="connsiteX44" fmla="*/ 8968445 w 12192000"/>
              <a:gd name="connsiteY44" fmla="*/ 1052169 h 2237474"/>
              <a:gd name="connsiteX45" fmla="*/ 8958984 w 12192000"/>
              <a:gd name="connsiteY45" fmla="*/ 1057212 h 2237474"/>
              <a:gd name="connsiteX46" fmla="*/ 8886001 w 12192000"/>
              <a:gd name="connsiteY46" fmla="*/ 1067468 h 2237474"/>
              <a:gd name="connsiteX47" fmla="*/ 8838610 w 12192000"/>
              <a:gd name="connsiteY47" fmla="*/ 1075091 h 2237474"/>
              <a:gd name="connsiteX48" fmla="*/ 8750383 w 12192000"/>
              <a:gd name="connsiteY48" fmla="*/ 1097387 h 2237474"/>
              <a:gd name="connsiteX49" fmla="*/ 8697365 w 12192000"/>
              <a:gd name="connsiteY49" fmla="*/ 1105869 h 2237474"/>
              <a:gd name="connsiteX50" fmla="*/ 8665605 w 12192000"/>
              <a:gd name="connsiteY50" fmla="*/ 1110791 h 2237474"/>
              <a:gd name="connsiteX51" fmla="*/ 8584946 w 12192000"/>
              <a:gd name="connsiteY51" fmla="*/ 1135226 h 2237474"/>
              <a:gd name="connsiteX52" fmla="*/ 8460755 w 12192000"/>
              <a:gd name="connsiteY52" fmla="*/ 1203427 h 2237474"/>
              <a:gd name="connsiteX53" fmla="*/ 8419755 w 12192000"/>
              <a:gd name="connsiteY53" fmla="*/ 1216260 h 2237474"/>
              <a:gd name="connsiteX54" fmla="*/ 8411626 w 12192000"/>
              <a:gd name="connsiteY54" fmla="*/ 1214397 h 2237474"/>
              <a:gd name="connsiteX55" fmla="*/ 8363469 w 12192000"/>
              <a:gd name="connsiteY55" fmla="*/ 1246658 h 2237474"/>
              <a:gd name="connsiteX56" fmla="*/ 8275497 w 12192000"/>
              <a:gd name="connsiteY56" fmla="*/ 1264396 h 2237474"/>
              <a:gd name="connsiteX57" fmla="*/ 8206287 w 12192000"/>
              <a:gd name="connsiteY57" fmla="*/ 1273060 h 2237474"/>
              <a:gd name="connsiteX58" fmla="*/ 8168705 w 12192000"/>
              <a:gd name="connsiteY58" fmla="*/ 1279956 h 2237474"/>
              <a:gd name="connsiteX59" fmla="*/ 8139997 w 12192000"/>
              <a:gd name="connsiteY59" fmla="*/ 1282713 h 2237474"/>
              <a:gd name="connsiteX60" fmla="*/ 8074238 w 12192000"/>
              <a:gd name="connsiteY60" fmla="*/ 1301895 h 2237474"/>
              <a:gd name="connsiteX61" fmla="*/ 7968292 w 12192000"/>
              <a:gd name="connsiteY61" fmla="*/ 1338779 h 2237474"/>
              <a:gd name="connsiteX62" fmla="*/ 7945122 w 12192000"/>
              <a:gd name="connsiteY62" fmla="*/ 1345477 h 2237474"/>
              <a:gd name="connsiteX63" fmla="*/ 7902328 w 12192000"/>
              <a:gd name="connsiteY63" fmla="*/ 1345865 h 2237474"/>
              <a:gd name="connsiteX64" fmla="*/ 7875879 w 12192000"/>
              <a:gd name="connsiteY64" fmla="*/ 1345646 h 2237474"/>
              <a:gd name="connsiteX65" fmla="*/ 7840612 w 12192000"/>
              <a:gd name="connsiteY65" fmla="*/ 1369373 h 2237474"/>
              <a:gd name="connsiteX66" fmla="*/ 7786819 w 12192000"/>
              <a:gd name="connsiteY66" fmla="*/ 1378970 h 2237474"/>
              <a:gd name="connsiteX67" fmla="*/ 7548172 w 12192000"/>
              <a:gd name="connsiteY67" fmla="*/ 1417460 h 2237474"/>
              <a:gd name="connsiteX68" fmla="*/ 7483437 w 12192000"/>
              <a:gd name="connsiteY68" fmla="*/ 1478152 h 2237474"/>
              <a:gd name="connsiteX69" fmla="*/ 7377870 w 12192000"/>
              <a:gd name="connsiteY69" fmla="*/ 1523319 h 2237474"/>
              <a:gd name="connsiteX70" fmla="*/ 7230737 w 12192000"/>
              <a:gd name="connsiteY70" fmla="*/ 1562633 h 2237474"/>
              <a:gd name="connsiteX71" fmla="*/ 7224458 w 12192000"/>
              <a:gd name="connsiteY71" fmla="*/ 1573008 h 2237474"/>
              <a:gd name="connsiteX72" fmla="*/ 7213486 w 12192000"/>
              <a:gd name="connsiteY72" fmla="*/ 1580987 h 2237474"/>
              <a:gd name="connsiteX73" fmla="*/ 7183121 w 12192000"/>
              <a:gd name="connsiteY73" fmla="*/ 1595162 h 2237474"/>
              <a:gd name="connsiteX74" fmla="*/ 7164601 w 12192000"/>
              <a:gd name="connsiteY74" fmla="*/ 1606490 h 2237474"/>
              <a:gd name="connsiteX75" fmla="*/ 7114651 w 12192000"/>
              <a:gd name="connsiteY75" fmla="*/ 1620959 h 2237474"/>
              <a:gd name="connsiteX76" fmla="*/ 7092727 w 12192000"/>
              <a:gd name="connsiteY76" fmla="*/ 1623628 h 2237474"/>
              <a:gd name="connsiteX77" fmla="*/ 7031309 w 12192000"/>
              <a:gd name="connsiteY77" fmla="*/ 1619451 h 2237474"/>
              <a:gd name="connsiteX78" fmla="*/ 6999084 w 12192000"/>
              <a:gd name="connsiteY78" fmla="*/ 1634317 h 2237474"/>
              <a:gd name="connsiteX79" fmla="*/ 6992107 w 12192000"/>
              <a:gd name="connsiteY79" fmla="*/ 1636860 h 2237474"/>
              <a:gd name="connsiteX80" fmla="*/ 6991765 w 12192000"/>
              <a:gd name="connsiteY80" fmla="*/ 1636725 h 2237474"/>
              <a:gd name="connsiteX81" fmla="*/ 6900177 w 12192000"/>
              <a:gd name="connsiteY81" fmla="*/ 1636016 h 2237474"/>
              <a:gd name="connsiteX82" fmla="*/ 6795372 w 12192000"/>
              <a:gd name="connsiteY82" fmla="*/ 1644845 h 2237474"/>
              <a:gd name="connsiteX83" fmla="*/ 6692251 w 12192000"/>
              <a:gd name="connsiteY83" fmla="*/ 1656357 h 2237474"/>
              <a:gd name="connsiteX84" fmla="*/ 6655235 w 12192000"/>
              <a:gd name="connsiteY84" fmla="*/ 1661869 h 2237474"/>
              <a:gd name="connsiteX85" fmla="*/ 6587857 w 12192000"/>
              <a:gd name="connsiteY85" fmla="*/ 1665769 h 2237474"/>
              <a:gd name="connsiteX86" fmla="*/ 6554894 w 12192000"/>
              <a:gd name="connsiteY86" fmla="*/ 1664428 h 2237474"/>
              <a:gd name="connsiteX87" fmla="*/ 6516595 w 12192000"/>
              <a:gd name="connsiteY87" fmla="*/ 1667475 h 2237474"/>
              <a:gd name="connsiteX88" fmla="*/ 6508541 w 12192000"/>
              <a:gd name="connsiteY88" fmla="*/ 1668757 h 2237474"/>
              <a:gd name="connsiteX89" fmla="*/ 6471012 w 12192000"/>
              <a:gd name="connsiteY89" fmla="*/ 1678604 h 2237474"/>
              <a:gd name="connsiteX90" fmla="*/ 6415265 w 12192000"/>
              <a:gd name="connsiteY90" fmla="*/ 1665317 h 2237474"/>
              <a:gd name="connsiteX91" fmla="*/ 6364035 w 12192000"/>
              <a:gd name="connsiteY91" fmla="*/ 1667683 h 2237474"/>
              <a:gd name="connsiteX92" fmla="*/ 6280959 w 12192000"/>
              <a:gd name="connsiteY92" fmla="*/ 1689329 h 2237474"/>
              <a:gd name="connsiteX93" fmla="*/ 6243319 w 12192000"/>
              <a:gd name="connsiteY93" fmla="*/ 1695560 h 2237474"/>
              <a:gd name="connsiteX94" fmla="*/ 6098321 w 12192000"/>
              <a:gd name="connsiteY94" fmla="*/ 1721646 h 2237474"/>
              <a:gd name="connsiteX95" fmla="*/ 5880652 w 12192000"/>
              <a:gd name="connsiteY95" fmla="*/ 1779643 h 2237474"/>
              <a:gd name="connsiteX96" fmla="*/ 5785959 w 12192000"/>
              <a:gd name="connsiteY96" fmla="*/ 1775307 h 2237474"/>
              <a:gd name="connsiteX97" fmla="*/ 5643534 w 12192000"/>
              <a:gd name="connsiteY97" fmla="*/ 1802919 h 2237474"/>
              <a:gd name="connsiteX98" fmla="*/ 5518799 w 12192000"/>
              <a:gd name="connsiteY98" fmla="*/ 1818312 h 2237474"/>
              <a:gd name="connsiteX99" fmla="*/ 5505014 w 12192000"/>
              <a:gd name="connsiteY99" fmla="*/ 1819259 h 2237474"/>
              <a:gd name="connsiteX100" fmla="*/ 5453307 w 12192000"/>
              <a:gd name="connsiteY100" fmla="*/ 1815450 h 2237474"/>
              <a:gd name="connsiteX101" fmla="*/ 5364192 w 12192000"/>
              <a:gd name="connsiteY101" fmla="*/ 1826074 h 2237474"/>
              <a:gd name="connsiteX102" fmla="*/ 5350380 w 12192000"/>
              <a:gd name="connsiteY102" fmla="*/ 1830891 h 2237474"/>
              <a:gd name="connsiteX103" fmla="*/ 5259633 w 12192000"/>
              <a:gd name="connsiteY103" fmla="*/ 1837160 h 2237474"/>
              <a:gd name="connsiteX104" fmla="*/ 5197513 w 12192000"/>
              <a:gd name="connsiteY104" fmla="*/ 1844718 h 2237474"/>
              <a:gd name="connsiteX105" fmla="*/ 5168852 w 12192000"/>
              <a:gd name="connsiteY105" fmla="*/ 1844846 h 2237474"/>
              <a:gd name="connsiteX106" fmla="*/ 5114927 w 12192000"/>
              <a:gd name="connsiteY106" fmla="*/ 1847827 h 2237474"/>
              <a:gd name="connsiteX107" fmla="*/ 5108970 w 12192000"/>
              <a:gd name="connsiteY107" fmla="*/ 1847935 h 2237474"/>
              <a:gd name="connsiteX108" fmla="*/ 5067961 w 12192000"/>
              <a:gd name="connsiteY108" fmla="*/ 1845917 h 2237474"/>
              <a:gd name="connsiteX109" fmla="*/ 5007075 w 12192000"/>
              <a:gd name="connsiteY109" fmla="*/ 1838626 h 2237474"/>
              <a:gd name="connsiteX110" fmla="*/ 4944087 w 12192000"/>
              <a:gd name="connsiteY110" fmla="*/ 1823332 h 2237474"/>
              <a:gd name="connsiteX111" fmla="*/ 4907662 w 12192000"/>
              <a:gd name="connsiteY111" fmla="*/ 1816900 h 2237474"/>
              <a:gd name="connsiteX112" fmla="*/ 4882386 w 12192000"/>
              <a:gd name="connsiteY112" fmla="*/ 1809844 h 2237474"/>
              <a:gd name="connsiteX113" fmla="*/ 4811440 w 12192000"/>
              <a:gd name="connsiteY113" fmla="*/ 1804655 h 2237474"/>
              <a:gd name="connsiteX114" fmla="*/ 4691075 w 12192000"/>
              <a:gd name="connsiteY114" fmla="*/ 1801389 h 2237474"/>
              <a:gd name="connsiteX115" fmla="*/ 4611738 w 12192000"/>
              <a:gd name="connsiteY115" fmla="*/ 1776964 h 2237474"/>
              <a:gd name="connsiteX116" fmla="*/ 4560070 w 12192000"/>
              <a:gd name="connsiteY116" fmla="*/ 1785640 h 2237474"/>
              <a:gd name="connsiteX117" fmla="*/ 4536503 w 12192000"/>
              <a:gd name="connsiteY117" fmla="*/ 1785334 h 2237474"/>
              <a:gd name="connsiteX118" fmla="*/ 4513724 w 12192000"/>
              <a:gd name="connsiteY118" fmla="*/ 1791996 h 2237474"/>
              <a:gd name="connsiteX119" fmla="*/ 4459810 w 12192000"/>
              <a:gd name="connsiteY119" fmla="*/ 1797886 h 2237474"/>
              <a:gd name="connsiteX120" fmla="*/ 4379064 w 12192000"/>
              <a:gd name="connsiteY120" fmla="*/ 1817177 h 2237474"/>
              <a:gd name="connsiteX121" fmla="*/ 4319209 w 12192000"/>
              <a:gd name="connsiteY121" fmla="*/ 1834833 h 2237474"/>
              <a:gd name="connsiteX122" fmla="*/ 4290981 w 12192000"/>
              <a:gd name="connsiteY122" fmla="*/ 1839677 h 2237474"/>
              <a:gd name="connsiteX123" fmla="*/ 4285792 w 12192000"/>
              <a:gd name="connsiteY123" fmla="*/ 1836231 h 2237474"/>
              <a:gd name="connsiteX124" fmla="*/ 4238372 w 12192000"/>
              <a:gd name="connsiteY124" fmla="*/ 1851480 h 2237474"/>
              <a:gd name="connsiteX125" fmla="*/ 4232517 w 12192000"/>
              <a:gd name="connsiteY125" fmla="*/ 1852567 h 2237474"/>
              <a:gd name="connsiteX126" fmla="*/ 4191732 w 12192000"/>
              <a:gd name="connsiteY126" fmla="*/ 1857328 h 2237474"/>
              <a:gd name="connsiteX127" fmla="*/ 4065532 w 12192000"/>
              <a:gd name="connsiteY127" fmla="*/ 1855477 h 2237474"/>
              <a:gd name="connsiteX128" fmla="*/ 4028460 w 12192000"/>
              <a:gd name="connsiteY128" fmla="*/ 1855137 h 2237474"/>
              <a:gd name="connsiteX129" fmla="*/ 4002267 w 12192000"/>
              <a:gd name="connsiteY129" fmla="*/ 1852352 h 2237474"/>
              <a:gd name="connsiteX130" fmla="*/ 3931396 w 12192000"/>
              <a:gd name="connsiteY130" fmla="*/ 1858915 h 2237474"/>
              <a:gd name="connsiteX131" fmla="*/ 3812162 w 12192000"/>
              <a:gd name="connsiteY131" fmla="*/ 1875501 h 2237474"/>
              <a:gd name="connsiteX132" fmla="*/ 3729530 w 12192000"/>
              <a:gd name="connsiteY132" fmla="*/ 1864513 h 2237474"/>
              <a:gd name="connsiteX133" fmla="*/ 3680177 w 12192000"/>
              <a:gd name="connsiteY133" fmla="*/ 1881552 h 2237474"/>
              <a:gd name="connsiteX134" fmla="*/ 3567259 w 12192000"/>
              <a:gd name="connsiteY134" fmla="*/ 1893482 h 2237474"/>
              <a:gd name="connsiteX135" fmla="*/ 3405770 w 12192000"/>
              <a:gd name="connsiteY135" fmla="*/ 1904591 h 2237474"/>
              <a:gd name="connsiteX136" fmla="*/ 3280097 w 12192000"/>
              <a:gd name="connsiteY136" fmla="*/ 1919610 h 2237474"/>
              <a:gd name="connsiteX137" fmla="*/ 3123424 w 12192000"/>
              <a:gd name="connsiteY137" fmla="*/ 1952930 h 2237474"/>
              <a:gd name="connsiteX138" fmla="*/ 3009910 w 12192000"/>
              <a:gd name="connsiteY138" fmla="*/ 1957866 h 2237474"/>
              <a:gd name="connsiteX139" fmla="*/ 2995934 w 12192000"/>
              <a:gd name="connsiteY139" fmla="*/ 1967085 h 2237474"/>
              <a:gd name="connsiteX140" fmla="*/ 2980071 w 12192000"/>
              <a:gd name="connsiteY140" fmla="*/ 1972988 h 2237474"/>
              <a:gd name="connsiteX141" fmla="*/ 2978094 w 12192000"/>
              <a:gd name="connsiteY141" fmla="*/ 1972369 h 2237474"/>
              <a:gd name="connsiteX142" fmla="*/ 2942858 w 12192000"/>
              <a:gd name="connsiteY142" fmla="*/ 1981367 h 2237474"/>
              <a:gd name="connsiteX143" fmla="*/ 2875436 w 12192000"/>
              <a:gd name="connsiteY143" fmla="*/ 1996977 h 2237474"/>
              <a:gd name="connsiteX144" fmla="*/ 2874892 w 12192000"/>
              <a:gd name="connsiteY144" fmla="*/ 1996085 h 2237474"/>
              <a:gd name="connsiteX145" fmla="*/ 2864145 w 12192000"/>
              <a:gd name="connsiteY145" fmla="*/ 1994061 h 2237474"/>
              <a:gd name="connsiteX146" fmla="*/ 2843662 w 12192000"/>
              <a:gd name="connsiteY146" fmla="*/ 1992498 h 2237474"/>
              <a:gd name="connsiteX147" fmla="*/ 2796128 w 12192000"/>
              <a:gd name="connsiteY147" fmla="*/ 1976403 h 2237474"/>
              <a:gd name="connsiteX148" fmla="*/ 2756784 w 12192000"/>
              <a:gd name="connsiteY148" fmla="*/ 1985116 h 2237474"/>
              <a:gd name="connsiteX149" fmla="*/ 2748833 w 12192000"/>
              <a:gd name="connsiteY149" fmla="*/ 1986323 h 2237474"/>
              <a:gd name="connsiteX150" fmla="*/ 2748661 w 12192000"/>
              <a:gd name="connsiteY150" fmla="*/ 1986122 h 2237474"/>
              <a:gd name="connsiteX151" fmla="*/ 2740251 w 12192000"/>
              <a:gd name="connsiteY151" fmla="*/ 1986946 h 2237474"/>
              <a:gd name="connsiteX152" fmla="*/ 2718916 w 12192000"/>
              <a:gd name="connsiteY152" fmla="*/ 1990867 h 2237474"/>
              <a:gd name="connsiteX153" fmla="*/ 2713522 w 12192000"/>
              <a:gd name="connsiteY153" fmla="*/ 1990173 h 2237474"/>
              <a:gd name="connsiteX154" fmla="*/ 2680597 w 12192000"/>
              <a:gd name="connsiteY154" fmla="*/ 1984996 h 2237474"/>
              <a:gd name="connsiteX155" fmla="*/ 2578178 w 12192000"/>
              <a:gd name="connsiteY155" fmla="*/ 1990531 h 2237474"/>
              <a:gd name="connsiteX156" fmla="*/ 2476147 w 12192000"/>
              <a:gd name="connsiteY156" fmla="*/ 1998305 h 2237474"/>
              <a:gd name="connsiteX157" fmla="*/ 2373568 w 12192000"/>
              <a:gd name="connsiteY157" fmla="*/ 2003219 h 2237474"/>
              <a:gd name="connsiteX158" fmla="*/ 2321399 w 12192000"/>
              <a:gd name="connsiteY158" fmla="*/ 1989467 h 2237474"/>
              <a:gd name="connsiteX159" fmla="*/ 2315525 w 12192000"/>
              <a:gd name="connsiteY159" fmla="*/ 1989708 h 2237474"/>
              <a:gd name="connsiteX160" fmla="*/ 2300792 w 12192000"/>
              <a:gd name="connsiteY160" fmla="*/ 1994290 h 2237474"/>
              <a:gd name="connsiteX161" fmla="*/ 2295469 w 12192000"/>
              <a:gd name="connsiteY161" fmla="*/ 1996659 h 2237474"/>
              <a:gd name="connsiteX162" fmla="*/ 2287219 w 12192000"/>
              <a:gd name="connsiteY162" fmla="*/ 1998750 h 2237474"/>
              <a:gd name="connsiteX163" fmla="*/ 2286948 w 12192000"/>
              <a:gd name="connsiteY163" fmla="*/ 1998596 h 2237474"/>
              <a:gd name="connsiteX164" fmla="*/ 2243069 w 12192000"/>
              <a:gd name="connsiteY164" fmla="*/ 2015111 h 2237474"/>
              <a:gd name="connsiteX165" fmla="*/ 2186609 w 12192000"/>
              <a:gd name="connsiteY165" fmla="*/ 2008263 h 2237474"/>
              <a:gd name="connsiteX166" fmla="*/ 2164831 w 12192000"/>
              <a:gd name="connsiteY166" fmla="*/ 2010143 h 2237474"/>
              <a:gd name="connsiteX167" fmla="*/ 2152836 w 12192000"/>
              <a:gd name="connsiteY167" fmla="*/ 2010048 h 2237474"/>
              <a:gd name="connsiteX168" fmla="*/ 2117102 w 12192000"/>
              <a:gd name="connsiteY168" fmla="*/ 2023004 h 2237474"/>
              <a:gd name="connsiteX169" fmla="*/ 2111935 w 12192000"/>
              <a:gd name="connsiteY169" fmla="*/ 2023163 h 2237474"/>
              <a:gd name="connsiteX170" fmla="*/ 2089991 w 12192000"/>
              <a:gd name="connsiteY170" fmla="*/ 2034193 h 2237474"/>
              <a:gd name="connsiteX171" fmla="*/ 2058061 w 12192000"/>
              <a:gd name="connsiteY171" fmla="*/ 2047942 h 2237474"/>
              <a:gd name="connsiteX172" fmla="*/ 2055737 w 12192000"/>
              <a:gd name="connsiteY172" fmla="*/ 2047704 h 2237474"/>
              <a:gd name="connsiteX173" fmla="*/ 2042244 w 12192000"/>
              <a:gd name="connsiteY173" fmla="*/ 2055560 h 2237474"/>
              <a:gd name="connsiteX174" fmla="*/ 1976224 w 12192000"/>
              <a:gd name="connsiteY174" fmla="*/ 2074257 h 2237474"/>
              <a:gd name="connsiteX175" fmla="*/ 1877728 w 12192000"/>
              <a:gd name="connsiteY175" fmla="*/ 2101004 h 2237474"/>
              <a:gd name="connsiteX176" fmla="*/ 1759056 w 12192000"/>
              <a:gd name="connsiteY176" fmla="*/ 2125608 h 2237474"/>
              <a:gd name="connsiteX177" fmla="*/ 1637948 w 12192000"/>
              <a:gd name="connsiteY177" fmla="*/ 2172597 h 2237474"/>
              <a:gd name="connsiteX178" fmla="*/ 1434549 w 12192000"/>
              <a:gd name="connsiteY178" fmla="*/ 2234522 h 2237474"/>
              <a:gd name="connsiteX179" fmla="*/ 1398481 w 12192000"/>
              <a:gd name="connsiteY179" fmla="*/ 2237074 h 2237474"/>
              <a:gd name="connsiteX180" fmla="*/ 1398407 w 12192000"/>
              <a:gd name="connsiteY180" fmla="*/ 2237095 h 2237474"/>
              <a:gd name="connsiteX181" fmla="*/ 1370962 w 12192000"/>
              <a:gd name="connsiteY181" fmla="*/ 2237474 h 2237474"/>
              <a:gd name="connsiteX182" fmla="*/ 1356367 w 12192000"/>
              <a:gd name="connsiteY182" fmla="*/ 2235089 h 2237474"/>
              <a:gd name="connsiteX183" fmla="*/ 1324828 w 12192000"/>
              <a:gd name="connsiteY183" fmla="*/ 2231968 h 2237474"/>
              <a:gd name="connsiteX184" fmla="*/ 1297744 w 12192000"/>
              <a:gd name="connsiteY184" fmla="*/ 2235849 h 2237474"/>
              <a:gd name="connsiteX185" fmla="*/ 1286236 w 12192000"/>
              <a:gd name="connsiteY185" fmla="*/ 2233135 h 2237474"/>
              <a:gd name="connsiteX186" fmla="*/ 1283504 w 12192000"/>
              <a:gd name="connsiteY186" fmla="*/ 2233797 h 2237474"/>
              <a:gd name="connsiteX187" fmla="*/ 1279765 w 12192000"/>
              <a:gd name="connsiteY187" fmla="*/ 2229639 h 2237474"/>
              <a:gd name="connsiteX188" fmla="*/ 1195347 w 12192000"/>
              <a:gd name="connsiteY188" fmla="*/ 2212354 h 2237474"/>
              <a:gd name="connsiteX189" fmla="*/ 970251 w 12192000"/>
              <a:gd name="connsiteY189" fmla="*/ 2221029 h 2237474"/>
              <a:gd name="connsiteX190" fmla="*/ 812914 w 12192000"/>
              <a:gd name="connsiteY190" fmla="*/ 2202752 h 2237474"/>
              <a:gd name="connsiteX191" fmla="*/ 800195 w 12192000"/>
              <a:gd name="connsiteY191" fmla="*/ 2209407 h 2237474"/>
              <a:gd name="connsiteX192" fmla="*/ 784978 w 12192000"/>
              <a:gd name="connsiteY192" fmla="*/ 2212360 h 2237474"/>
              <a:gd name="connsiteX193" fmla="*/ 681987 w 12192000"/>
              <a:gd name="connsiteY193" fmla="*/ 2216757 h 2237474"/>
              <a:gd name="connsiteX194" fmla="*/ 669923 w 12192000"/>
              <a:gd name="connsiteY194" fmla="*/ 2211682 h 2237474"/>
              <a:gd name="connsiteX195" fmla="*/ 648680 w 12192000"/>
              <a:gd name="connsiteY195" fmla="*/ 2206229 h 2237474"/>
              <a:gd name="connsiteX196" fmla="*/ 597225 w 12192000"/>
              <a:gd name="connsiteY196" fmla="*/ 2180999 h 2237474"/>
              <a:gd name="connsiteX197" fmla="*/ 558449 w 12192000"/>
              <a:gd name="connsiteY197" fmla="*/ 2182346 h 2237474"/>
              <a:gd name="connsiteX198" fmla="*/ 550517 w 12192000"/>
              <a:gd name="connsiteY198" fmla="*/ 2182060 h 2237474"/>
              <a:gd name="connsiteX199" fmla="*/ 550309 w 12192000"/>
              <a:gd name="connsiteY199" fmla="*/ 2181825 h 2237474"/>
              <a:gd name="connsiteX200" fmla="*/ 541836 w 12192000"/>
              <a:gd name="connsiteY200" fmla="*/ 2181063 h 2237474"/>
              <a:gd name="connsiteX201" fmla="*/ 536057 w 12192000"/>
              <a:gd name="connsiteY201" fmla="*/ 2181537 h 2237474"/>
              <a:gd name="connsiteX202" fmla="*/ 520671 w 12192000"/>
              <a:gd name="connsiteY202" fmla="*/ 2180980 h 2237474"/>
              <a:gd name="connsiteX203" fmla="*/ 515024 w 12192000"/>
              <a:gd name="connsiteY203" fmla="*/ 2179258 h 2237474"/>
              <a:gd name="connsiteX204" fmla="*/ 512278 w 12192000"/>
              <a:gd name="connsiteY204" fmla="*/ 2176369 h 2237474"/>
              <a:gd name="connsiteX205" fmla="*/ 480419 w 12192000"/>
              <a:gd name="connsiteY205" fmla="*/ 2167807 h 2237474"/>
              <a:gd name="connsiteX206" fmla="*/ 413835 w 12192000"/>
              <a:gd name="connsiteY206" fmla="*/ 2156783 h 2237474"/>
              <a:gd name="connsiteX207" fmla="*/ 376513 w 12192000"/>
              <a:gd name="connsiteY207" fmla="*/ 2154014 h 2237474"/>
              <a:gd name="connsiteX208" fmla="*/ 273386 w 12192000"/>
              <a:gd name="connsiteY208" fmla="*/ 2142551 h 2237474"/>
              <a:gd name="connsiteX209" fmla="*/ 169207 w 12192000"/>
              <a:gd name="connsiteY209" fmla="*/ 2128100 h 2237474"/>
              <a:gd name="connsiteX210" fmla="*/ 93149 w 12192000"/>
              <a:gd name="connsiteY210" fmla="*/ 2105324 h 2237474"/>
              <a:gd name="connsiteX211" fmla="*/ 88109 w 12192000"/>
              <a:gd name="connsiteY211" fmla="*/ 2106704 h 2237474"/>
              <a:gd name="connsiteX212" fmla="*/ 80022 w 12192000"/>
              <a:gd name="connsiteY212" fmla="*/ 2107254 h 2237474"/>
              <a:gd name="connsiteX213" fmla="*/ 79717 w 12192000"/>
              <a:gd name="connsiteY213" fmla="*/ 2107046 h 2237474"/>
              <a:gd name="connsiteX214" fmla="*/ 72352 w 12192000"/>
              <a:gd name="connsiteY214" fmla="*/ 2107991 h 2237474"/>
              <a:gd name="connsiteX215" fmla="*/ 37645 w 12192000"/>
              <a:gd name="connsiteY215" fmla="*/ 2115401 h 2237474"/>
              <a:gd name="connsiteX216" fmla="*/ 4572 w 12192000"/>
              <a:gd name="connsiteY216" fmla="*/ 2111091 h 2237474"/>
              <a:gd name="connsiteX217" fmla="*/ 0 w 12192000"/>
              <a:gd name="connsiteY217" fmla="*/ 2110468 h 2237474"/>
              <a:gd name="connsiteX218" fmla="*/ 0 w 12192000"/>
              <a:gd name="connsiteY21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78288 w 12192000"/>
              <a:gd name="connsiteY25" fmla="*/ 854362 h 2237474"/>
              <a:gd name="connsiteX26" fmla="*/ 9761459 w 12192000"/>
              <a:gd name="connsiteY26" fmla="*/ 862394 h 2237474"/>
              <a:gd name="connsiteX27" fmla="*/ 9705768 w 12192000"/>
              <a:gd name="connsiteY27" fmla="*/ 894610 h 2237474"/>
              <a:gd name="connsiteX28" fmla="*/ 9683005 w 12192000"/>
              <a:gd name="connsiteY28" fmla="*/ 894128 h 2237474"/>
              <a:gd name="connsiteX29" fmla="*/ 9594438 w 12192000"/>
              <a:gd name="connsiteY29" fmla="*/ 919051 h 2237474"/>
              <a:gd name="connsiteX30" fmla="*/ 9577033 w 12192000"/>
              <a:gd name="connsiteY30" fmla="*/ 922857 h 2237474"/>
              <a:gd name="connsiteX31" fmla="*/ 9544189 w 12192000"/>
              <a:gd name="connsiteY31" fmla="*/ 938966 h 2237474"/>
              <a:gd name="connsiteX32" fmla="*/ 9500499 w 12192000"/>
              <a:gd name="connsiteY32" fmla="*/ 954680 h 2237474"/>
              <a:gd name="connsiteX33" fmla="*/ 9428195 w 12192000"/>
              <a:gd name="connsiteY33" fmla="*/ 986225 h 2237474"/>
              <a:gd name="connsiteX34" fmla="*/ 9410017 w 12192000"/>
              <a:gd name="connsiteY34" fmla="*/ 993931 h 2237474"/>
              <a:gd name="connsiteX35" fmla="*/ 9392919 w 12192000"/>
              <a:gd name="connsiteY35" fmla="*/ 994656 h 2237474"/>
              <a:gd name="connsiteX36" fmla="*/ 9278619 w 12192000"/>
              <a:gd name="connsiteY36" fmla="*/ 1011878 h 2237474"/>
              <a:gd name="connsiteX37" fmla="*/ 9268019 w 12192000"/>
              <a:gd name="connsiteY37" fmla="*/ 1007442 h 2237474"/>
              <a:gd name="connsiteX38" fmla="*/ 9234662 w 12192000"/>
              <a:gd name="connsiteY38" fmla="*/ 1023056 h 2237474"/>
              <a:gd name="connsiteX39" fmla="*/ 9181033 w 12192000"/>
              <a:gd name="connsiteY39" fmla="*/ 1037921 h 2237474"/>
              <a:gd name="connsiteX40" fmla="*/ 9155969 w 12192000"/>
              <a:gd name="connsiteY40" fmla="*/ 1046804 h 2237474"/>
              <a:gd name="connsiteX41" fmla="*/ 9133985 w 12192000"/>
              <a:gd name="connsiteY41" fmla="*/ 1046450 h 2237474"/>
              <a:gd name="connsiteX42" fmla="*/ 9012987 w 12192000"/>
              <a:gd name="connsiteY42" fmla="*/ 1061986 h 2237474"/>
              <a:gd name="connsiteX43" fmla="*/ 8968445 w 12192000"/>
              <a:gd name="connsiteY43" fmla="*/ 1052169 h 2237474"/>
              <a:gd name="connsiteX44" fmla="*/ 8958984 w 12192000"/>
              <a:gd name="connsiteY44" fmla="*/ 1057212 h 2237474"/>
              <a:gd name="connsiteX45" fmla="*/ 8886001 w 12192000"/>
              <a:gd name="connsiteY45" fmla="*/ 1067468 h 2237474"/>
              <a:gd name="connsiteX46" fmla="*/ 8838610 w 12192000"/>
              <a:gd name="connsiteY46" fmla="*/ 1075091 h 2237474"/>
              <a:gd name="connsiteX47" fmla="*/ 8750383 w 12192000"/>
              <a:gd name="connsiteY47" fmla="*/ 1097387 h 2237474"/>
              <a:gd name="connsiteX48" fmla="*/ 8697365 w 12192000"/>
              <a:gd name="connsiteY48" fmla="*/ 1105869 h 2237474"/>
              <a:gd name="connsiteX49" fmla="*/ 8665605 w 12192000"/>
              <a:gd name="connsiteY49" fmla="*/ 1110791 h 2237474"/>
              <a:gd name="connsiteX50" fmla="*/ 8584946 w 12192000"/>
              <a:gd name="connsiteY50" fmla="*/ 1135226 h 2237474"/>
              <a:gd name="connsiteX51" fmla="*/ 8460755 w 12192000"/>
              <a:gd name="connsiteY51" fmla="*/ 1203427 h 2237474"/>
              <a:gd name="connsiteX52" fmla="*/ 8419755 w 12192000"/>
              <a:gd name="connsiteY52" fmla="*/ 1216260 h 2237474"/>
              <a:gd name="connsiteX53" fmla="*/ 8411626 w 12192000"/>
              <a:gd name="connsiteY53" fmla="*/ 1214397 h 2237474"/>
              <a:gd name="connsiteX54" fmla="*/ 8363469 w 12192000"/>
              <a:gd name="connsiteY54" fmla="*/ 1246658 h 2237474"/>
              <a:gd name="connsiteX55" fmla="*/ 8275497 w 12192000"/>
              <a:gd name="connsiteY55" fmla="*/ 1264396 h 2237474"/>
              <a:gd name="connsiteX56" fmla="*/ 8206287 w 12192000"/>
              <a:gd name="connsiteY56" fmla="*/ 1273060 h 2237474"/>
              <a:gd name="connsiteX57" fmla="*/ 8168705 w 12192000"/>
              <a:gd name="connsiteY57" fmla="*/ 1279956 h 2237474"/>
              <a:gd name="connsiteX58" fmla="*/ 8139997 w 12192000"/>
              <a:gd name="connsiteY58" fmla="*/ 1282713 h 2237474"/>
              <a:gd name="connsiteX59" fmla="*/ 8074238 w 12192000"/>
              <a:gd name="connsiteY59" fmla="*/ 1301895 h 2237474"/>
              <a:gd name="connsiteX60" fmla="*/ 7968292 w 12192000"/>
              <a:gd name="connsiteY60" fmla="*/ 1338779 h 2237474"/>
              <a:gd name="connsiteX61" fmla="*/ 7945122 w 12192000"/>
              <a:gd name="connsiteY61" fmla="*/ 1345477 h 2237474"/>
              <a:gd name="connsiteX62" fmla="*/ 7902328 w 12192000"/>
              <a:gd name="connsiteY62" fmla="*/ 1345865 h 2237474"/>
              <a:gd name="connsiteX63" fmla="*/ 7875879 w 12192000"/>
              <a:gd name="connsiteY63" fmla="*/ 1345646 h 2237474"/>
              <a:gd name="connsiteX64" fmla="*/ 7840612 w 12192000"/>
              <a:gd name="connsiteY64" fmla="*/ 1369373 h 2237474"/>
              <a:gd name="connsiteX65" fmla="*/ 7786819 w 12192000"/>
              <a:gd name="connsiteY65" fmla="*/ 1378970 h 2237474"/>
              <a:gd name="connsiteX66" fmla="*/ 7548172 w 12192000"/>
              <a:gd name="connsiteY66" fmla="*/ 1417460 h 2237474"/>
              <a:gd name="connsiteX67" fmla="*/ 7483437 w 12192000"/>
              <a:gd name="connsiteY67" fmla="*/ 1478152 h 2237474"/>
              <a:gd name="connsiteX68" fmla="*/ 7377870 w 12192000"/>
              <a:gd name="connsiteY68" fmla="*/ 1523319 h 2237474"/>
              <a:gd name="connsiteX69" fmla="*/ 7230737 w 12192000"/>
              <a:gd name="connsiteY69" fmla="*/ 1562633 h 2237474"/>
              <a:gd name="connsiteX70" fmla="*/ 7224458 w 12192000"/>
              <a:gd name="connsiteY70" fmla="*/ 1573008 h 2237474"/>
              <a:gd name="connsiteX71" fmla="*/ 7213486 w 12192000"/>
              <a:gd name="connsiteY71" fmla="*/ 1580987 h 2237474"/>
              <a:gd name="connsiteX72" fmla="*/ 7183121 w 12192000"/>
              <a:gd name="connsiteY72" fmla="*/ 1595162 h 2237474"/>
              <a:gd name="connsiteX73" fmla="*/ 7164601 w 12192000"/>
              <a:gd name="connsiteY73" fmla="*/ 1606490 h 2237474"/>
              <a:gd name="connsiteX74" fmla="*/ 7114651 w 12192000"/>
              <a:gd name="connsiteY74" fmla="*/ 1620959 h 2237474"/>
              <a:gd name="connsiteX75" fmla="*/ 7092727 w 12192000"/>
              <a:gd name="connsiteY75" fmla="*/ 1623628 h 2237474"/>
              <a:gd name="connsiteX76" fmla="*/ 7031309 w 12192000"/>
              <a:gd name="connsiteY76" fmla="*/ 1619451 h 2237474"/>
              <a:gd name="connsiteX77" fmla="*/ 6999084 w 12192000"/>
              <a:gd name="connsiteY77" fmla="*/ 1634317 h 2237474"/>
              <a:gd name="connsiteX78" fmla="*/ 6992107 w 12192000"/>
              <a:gd name="connsiteY78" fmla="*/ 1636860 h 2237474"/>
              <a:gd name="connsiteX79" fmla="*/ 6991765 w 12192000"/>
              <a:gd name="connsiteY79" fmla="*/ 1636725 h 2237474"/>
              <a:gd name="connsiteX80" fmla="*/ 6900177 w 12192000"/>
              <a:gd name="connsiteY80" fmla="*/ 1636016 h 2237474"/>
              <a:gd name="connsiteX81" fmla="*/ 6795372 w 12192000"/>
              <a:gd name="connsiteY81" fmla="*/ 1644845 h 2237474"/>
              <a:gd name="connsiteX82" fmla="*/ 6692251 w 12192000"/>
              <a:gd name="connsiteY82" fmla="*/ 1656357 h 2237474"/>
              <a:gd name="connsiteX83" fmla="*/ 6655235 w 12192000"/>
              <a:gd name="connsiteY83" fmla="*/ 1661869 h 2237474"/>
              <a:gd name="connsiteX84" fmla="*/ 6587857 w 12192000"/>
              <a:gd name="connsiteY84" fmla="*/ 1665769 h 2237474"/>
              <a:gd name="connsiteX85" fmla="*/ 6554894 w 12192000"/>
              <a:gd name="connsiteY85" fmla="*/ 1664428 h 2237474"/>
              <a:gd name="connsiteX86" fmla="*/ 6516595 w 12192000"/>
              <a:gd name="connsiteY86" fmla="*/ 1667475 h 2237474"/>
              <a:gd name="connsiteX87" fmla="*/ 6508541 w 12192000"/>
              <a:gd name="connsiteY87" fmla="*/ 1668757 h 2237474"/>
              <a:gd name="connsiteX88" fmla="*/ 6471012 w 12192000"/>
              <a:gd name="connsiteY88" fmla="*/ 1678604 h 2237474"/>
              <a:gd name="connsiteX89" fmla="*/ 6415265 w 12192000"/>
              <a:gd name="connsiteY89" fmla="*/ 1665317 h 2237474"/>
              <a:gd name="connsiteX90" fmla="*/ 6364035 w 12192000"/>
              <a:gd name="connsiteY90" fmla="*/ 1667683 h 2237474"/>
              <a:gd name="connsiteX91" fmla="*/ 6280959 w 12192000"/>
              <a:gd name="connsiteY91" fmla="*/ 1689329 h 2237474"/>
              <a:gd name="connsiteX92" fmla="*/ 6243319 w 12192000"/>
              <a:gd name="connsiteY92" fmla="*/ 1695560 h 2237474"/>
              <a:gd name="connsiteX93" fmla="*/ 6098321 w 12192000"/>
              <a:gd name="connsiteY93" fmla="*/ 1721646 h 2237474"/>
              <a:gd name="connsiteX94" fmla="*/ 5880652 w 12192000"/>
              <a:gd name="connsiteY94" fmla="*/ 1779643 h 2237474"/>
              <a:gd name="connsiteX95" fmla="*/ 5785959 w 12192000"/>
              <a:gd name="connsiteY95" fmla="*/ 1775307 h 2237474"/>
              <a:gd name="connsiteX96" fmla="*/ 5643534 w 12192000"/>
              <a:gd name="connsiteY96" fmla="*/ 1802919 h 2237474"/>
              <a:gd name="connsiteX97" fmla="*/ 5518799 w 12192000"/>
              <a:gd name="connsiteY97" fmla="*/ 1818312 h 2237474"/>
              <a:gd name="connsiteX98" fmla="*/ 5505014 w 12192000"/>
              <a:gd name="connsiteY98" fmla="*/ 1819259 h 2237474"/>
              <a:gd name="connsiteX99" fmla="*/ 5453307 w 12192000"/>
              <a:gd name="connsiteY99" fmla="*/ 1815450 h 2237474"/>
              <a:gd name="connsiteX100" fmla="*/ 5364192 w 12192000"/>
              <a:gd name="connsiteY100" fmla="*/ 1826074 h 2237474"/>
              <a:gd name="connsiteX101" fmla="*/ 5350380 w 12192000"/>
              <a:gd name="connsiteY101" fmla="*/ 1830891 h 2237474"/>
              <a:gd name="connsiteX102" fmla="*/ 5259633 w 12192000"/>
              <a:gd name="connsiteY102" fmla="*/ 1837160 h 2237474"/>
              <a:gd name="connsiteX103" fmla="*/ 5197513 w 12192000"/>
              <a:gd name="connsiteY103" fmla="*/ 1844718 h 2237474"/>
              <a:gd name="connsiteX104" fmla="*/ 5168852 w 12192000"/>
              <a:gd name="connsiteY104" fmla="*/ 1844846 h 2237474"/>
              <a:gd name="connsiteX105" fmla="*/ 5114927 w 12192000"/>
              <a:gd name="connsiteY105" fmla="*/ 1847827 h 2237474"/>
              <a:gd name="connsiteX106" fmla="*/ 5108970 w 12192000"/>
              <a:gd name="connsiteY106" fmla="*/ 1847935 h 2237474"/>
              <a:gd name="connsiteX107" fmla="*/ 5067961 w 12192000"/>
              <a:gd name="connsiteY107" fmla="*/ 1845917 h 2237474"/>
              <a:gd name="connsiteX108" fmla="*/ 5007075 w 12192000"/>
              <a:gd name="connsiteY108" fmla="*/ 1838626 h 2237474"/>
              <a:gd name="connsiteX109" fmla="*/ 4944087 w 12192000"/>
              <a:gd name="connsiteY109" fmla="*/ 1823332 h 2237474"/>
              <a:gd name="connsiteX110" fmla="*/ 4907662 w 12192000"/>
              <a:gd name="connsiteY110" fmla="*/ 1816900 h 2237474"/>
              <a:gd name="connsiteX111" fmla="*/ 4882386 w 12192000"/>
              <a:gd name="connsiteY111" fmla="*/ 1809844 h 2237474"/>
              <a:gd name="connsiteX112" fmla="*/ 4811440 w 12192000"/>
              <a:gd name="connsiteY112" fmla="*/ 1804655 h 2237474"/>
              <a:gd name="connsiteX113" fmla="*/ 4691075 w 12192000"/>
              <a:gd name="connsiteY113" fmla="*/ 1801389 h 2237474"/>
              <a:gd name="connsiteX114" fmla="*/ 4611738 w 12192000"/>
              <a:gd name="connsiteY114" fmla="*/ 1776964 h 2237474"/>
              <a:gd name="connsiteX115" fmla="*/ 4560070 w 12192000"/>
              <a:gd name="connsiteY115" fmla="*/ 1785640 h 2237474"/>
              <a:gd name="connsiteX116" fmla="*/ 4536503 w 12192000"/>
              <a:gd name="connsiteY116" fmla="*/ 1785334 h 2237474"/>
              <a:gd name="connsiteX117" fmla="*/ 4513724 w 12192000"/>
              <a:gd name="connsiteY117" fmla="*/ 1791996 h 2237474"/>
              <a:gd name="connsiteX118" fmla="*/ 4459810 w 12192000"/>
              <a:gd name="connsiteY118" fmla="*/ 1797886 h 2237474"/>
              <a:gd name="connsiteX119" fmla="*/ 4379064 w 12192000"/>
              <a:gd name="connsiteY119" fmla="*/ 1817177 h 2237474"/>
              <a:gd name="connsiteX120" fmla="*/ 4319209 w 12192000"/>
              <a:gd name="connsiteY120" fmla="*/ 1834833 h 2237474"/>
              <a:gd name="connsiteX121" fmla="*/ 4290981 w 12192000"/>
              <a:gd name="connsiteY121" fmla="*/ 1839677 h 2237474"/>
              <a:gd name="connsiteX122" fmla="*/ 4285792 w 12192000"/>
              <a:gd name="connsiteY122" fmla="*/ 1836231 h 2237474"/>
              <a:gd name="connsiteX123" fmla="*/ 4238372 w 12192000"/>
              <a:gd name="connsiteY123" fmla="*/ 1851480 h 2237474"/>
              <a:gd name="connsiteX124" fmla="*/ 4232517 w 12192000"/>
              <a:gd name="connsiteY124" fmla="*/ 1852567 h 2237474"/>
              <a:gd name="connsiteX125" fmla="*/ 4191732 w 12192000"/>
              <a:gd name="connsiteY125" fmla="*/ 1857328 h 2237474"/>
              <a:gd name="connsiteX126" fmla="*/ 4065532 w 12192000"/>
              <a:gd name="connsiteY126" fmla="*/ 1855477 h 2237474"/>
              <a:gd name="connsiteX127" fmla="*/ 4028460 w 12192000"/>
              <a:gd name="connsiteY127" fmla="*/ 1855137 h 2237474"/>
              <a:gd name="connsiteX128" fmla="*/ 4002267 w 12192000"/>
              <a:gd name="connsiteY128" fmla="*/ 1852352 h 2237474"/>
              <a:gd name="connsiteX129" fmla="*/ 3931396 w 12192000"/>
              <a:gd name="connsiteY129" fmla="*/ 1858915 h 2237474"/>
              <a:gd name="connsiteX130" fmla="*/ 3812162 w 12192000"/>
              <a:gd name="connsiteY130" fmla="*/ 1875501 h 2237474"/>
              <a:gd name="connsiteX131" fmla="*/ 3729530 w 12192000"/>
              <a:gd name="connsiteY131" fmla="*/ 1864513 h 2237474"/>
              <a:gd name="connsiteX132" fmla="*/ 3680177 w 12192000"/>
              <a:gd name="connsiteY132" fmla="*/ 1881552 h 2237474"/>
              <a:gd name="connsiteX133" fmla="*/ 3567259 w 12192000"/>
              <a:gd name="connsiteY133" fmla="*/ 1893482 h 2237474"/>
              <a:gd name="connsiteX134" fmla="*/ 3405770 w 12192000"/>
              <a:gd name="connsiteY134" fmla="*/ 1904591 h 2237474"/>
              <a:gd name="connsiteX135" fmla="*/ 3280097 w 12192000"/>
              <a:gd name="connsiteY135" fmla="*/ 1919610 h 2237474"/>
              <a:gd name="connsiteX136" fmla="*/ 3123424 w 12192000"/>
              <a:gd name="connsiteY136" fmla="*/ 1952930 h 2237474"/>
              <a:gd name="connsiteX137" fmla="*/ 3009910 w 12192000"/>
              <a:gd name="connsiteY137" fmla="*/ 1957866 h 2237474"/>
              <a:gd name="connsiteX138" fmla="*/ 2995934 w 12192000"/>
              <a:gd name="connsiteY138" fmla="*/ 1967085 h 2237474"/>
              <a:gd name="connsiteX139" fmla="*/ 2980071 w 12192000"/>
              <a:gd name="connsiteY139" fmla="*/ 1972988 h 2237474"/>
              <a:gd name="connsiteX140" fmla="*/ 2978094 w 12192000"/>
              <a:gd name="connsiteY140" fmla="*/ 1972369 h 2237474"/>
              <a:gd name="connsiteX141" fmla="*/ 2942858 w 12192000"/>
              <a:gd name="connsiteY141" fmla="*/ 1981367 h 2237474"/>
              <a:gd name="connsiteX142" fmla="*/ 2875436 w 12192000"/>
              <a:gd name="connsiteY142" fmla="*/ 1996977 h 2237474"/>
              <a:gd name="connsiteX143" fmla="*/ 2874892 w 12192000"/>
              <a:gd name="connsiteY143" fmla="*/ 1996085 h 2237474"/>
              <a:gd name="connsiteX144" fmla="*/ 2864145 w 12192000"/>
              <a:gd name="connsiteY144" fmla="*/ 1994061 h 2237474"/>
              <a:gd name="connsiteX145" fmla="*/ 2843662 w 12192000"/>
              <a:gd name="connsiteY145" fmla="*/ 1992498 h 2237474"/>
              <a:gd name="connsiteX146" fmla="*/ 2796128 w 12192000"/>
              <a:gd name="connsiteY146" fmla="*/ 1976403 h 2237474"/>
              <a:gd name="connsiteX147" fmla="*/ 2756784 w 12192000"/>
              <a:gd name="connsiteY147" fmla="*/ 1985116 h 2237474"/>
              <a:gd name="connsiteX148" fmla="*/ 2748833 w 12192000"/>
              <a:gd name="connsiteY148" fmla="*/ 1986323 h 2237474"/>
              <a:gd name="connsiteX149" fmla="*/ 2748661 w 12192000"/>
              <a:gd name="connsiteY149" fmla="*/ 1986122 h 2237474"/>
              <a:gd name="connsiteX150" fmla="*/ 2740251 w 12192000"/>
              <a:gd name="connsiteY150" fmla="*/ 1986946 h 2237474"/>
              <a:gd name="connsiteX151" fmla="*/ 2718916 w 12192000"/>
              <a:gd name="connsiteY151" fmla="*/ 1990867 h 2237474"/>
              <a:gd name="connsiteX152" fmla="*/ 2713522 w 12192000"/>
              <a:gd name="connsiteY152" fmla="*/ 1990173 h 2237474"/>
              <a:gd name="connsiteX153" fmla="*/ 2680597 w 12192000"/>
              <a:gd name="connsiteY153" fmla="*/ 1984996 h 2237474"/>
              <a:gd name="connsiteX154" fmla="*/ 2578178 w 12192000"/>
              <a:gd name="connsiteY154" fmla="*/ 1990531 h 2237474"/>
              <a:gd name="connsiteX155" fmla="*/ 2476147 w 12192000"/>
              <a:gd name="connsiteY155" fmla="*/ 1998305 h 2237474"/>
              <a:gd name="connsiteX156" fmla="*/ 2373568 w 12192000"/>
              <a:gd name="connsiteY156" fmla="*/ 2003219 h 2237474"/>
              <a:gd name="connsiteX157" fmla="*/ 2321399 w 12192000"/>
              <a:gd name="connsiteY157" fmla="*/ 1989467 h 2237474"/>
              <a:gd name="connsiteX158" fmla="*/ 2315525 w 12192000"/>
              <a:gd name="connsiteY158" fmla="*/ 1989708 h 2237474"/>
              <a:gd name="connsiteX159" fmla="*/ 2300792 w 12192000"/>
              <a:gd name="connsiteY159" fmla="*/ 1994290 h 2237474"/>
              <a:gd name="connsiteX160" fmla="*/ 2295469 w 12192000"/>
              <a:gd name="connsiteY160" fmla="*/ 1996659 h 2237474"/>
              <a:gd name="connsiteX161" fmla="*/ 2287219 w 12192000"/>
              <a:gd name="connsiteY161" fmla="*/ 1998750 h 2237474"/>
              <a:gd name="connsiteX162" fmla="*/ 2286948 w 12192000"/>
              <a:gd name="connsiteY162" fmla="*/ 1998596 h 2237474"/>
              <a:gd name="connsiteX163" fmla="*/ 2243069 w 12192000"/>
              <a:gd name="connsiteY163" fmla="*/ 2015111 h 2237474"/>
              <a:gd name="connsiteX164" fmla="*/ 2186609 w 12192000"/>
              <a:gd name="connsiteY164" fmla="*/ 2008263 h 2237474"/>
              <a:gd name="connsiteX165" fmla="*/ 2164831 w 12192000"/>
              <a:gd name="connsiteY165" fmla="*/ 2010143 h 2237474"/>
              <a:gd name="connsiteX166" fmla="*/ 2152836 w 12192000"/>
              <a:gd name="connsiteY166" fmla="*/ 2010048 h 2237474"/>
              <a:gd name="connsiteX167" fmla="*/ 2117102 w 12192000"/>
              <a:gd name="connsiteY167" fmla="*/ 2023004 h 2237474"/>
              <a:gd name="connsiteX168" fmla="*/ 2111935 w 12192000"/>
              <a:gd name="connsiteY168" fmla="*/ 2023163 h 2237474"/>
              <a:gd name="connsiteX169" fmla="*/ 2089991 w 12192000"/>
              <a:gd name="connsiteY169" fmla="*/ 2034193 h 2237474"/>
              <a:gd name="connsiteX170" fmla="*/ 2058061 w 12192000"/>
              <a:gd name="connsiteY170" fmla="*/ 2047942 h 2237474"/>
              <a:gd name="connsiteX171" fmla="*/ 2055737 w 12192000"/>
              <a:gd name="connsiteY171" fmla="*/ 2047704 h 2237474"/>
              <a:gd name="connsiteX172" fmla="*/ 2042244 w 12192000"/>
              <a:gd name="connsiteY172" fmla="*/ 2055560 h 2237474"/>
              <a:gd name="connsiteX173" fmla="*/ 1976224 w 12192000"/>
              <a:gd name="connsiteY173" fmla="*/ 2074257 h 2237474"/>
              <a:gd name="connsiteX174" fmla="*/ 1877728 w 12192000"/>
              <a:gd name="connsiteY174" fmla="*/ 2101004 h 2237474"/>
              <a:gd name="connsiteX175" fmla="*/ 1759056 w 12192000"/>
              <a:gd name="connsiteY175" fmla="*/ 2125608 h 2237474"/>
              <a:gd name="connsiteX176" fmla="*/ 1637948 w 12192000"/>
              <a:gd name="connsiteY176" fmla="*/ 2172597 h 2237474"/>
              <a:gd name="connsiteX177" fmla="*/ 1434549 w 12192000"/>
              <a:gd name="connsiteY177" fmla="*/ 2234522 h 2237474"/>
              <a:gd name="connsiteX178" fmla="*/ 1398481 w 12192000"/>
              <a:gd name="connsiteY178" fmla="*/ 2237074 h 2237474"/>
              <a:gd name="connsiteX179" fmla="*/ 1398407 w 12192000"/>
              <a:gd name="connsiteY179" fmla="*/ 2237095 h 2237474"/>
              <a:gd name="connsiteX180" fmla="*/ 1370962 w 12192000"/>
              <a:gd name="connsiteY180" fmla="*/ 2237474 h 2237474"/>
              <a:gd name="connsiteX181" fmla="*/ 1356367 w 12192000"/>
              <a:gd name="connsiteY181" fmla="*/ 2235089 h 2237474"/>
              <a:gd name="connsiteX182" fmla="*/ 1324828 w 12192000"/>
              <a:gd name="connsiteY182" fmla="*/ 2231968 h 2237474"/>
              <a:gd name="connsiteX183" fmla="*/ 1297744 w 12192000"/>
              <a:gd name="connsiteY183" fmla="*/ 2235849 h 2237474"/>
              <a:gd name="connsiteX184" fmla="*/ 1286236 w 12192000"/>
              <a:gd name="connsiteY184" fmla="*/ 2233135 h 2237474"/>
              <a:gd name="connsiteX185" fmla="*/ 1283504 w 12192000"/>
              <a:gd name="connsiteY185" fmla="*/ 2233797 h 2237474"/>
              <a:gd name="connsiteX186" fmla="*/ 1279765 w 12192000"/>
              <a:gd name="connsiteY186" fmla="*/ 2229639 h 2237474"/>
              <a:gd name="connsiteX187" fmla="*/ 1195347 w 12192000"/>
              <a:gd name="connsiteY187" fmla="*/ 2212354 h 2237474"/>
              <a:gd name="connsiteX188" fmla="*/ 970251 w 12192000"/>
              <a:gd name="connsiteY188" fmla="*/ 2221029 h 2237474"/>
              <a:gd name="connsiteX189" fmla="*/ 812914 w 12192000"/>
              <a:gd name="connsiteY189" fmla="*/ 2202752 h 2237474"/>
              <a:gd name="connsiteX190" fmla="*/ 800195 w 12192000"/>
              <a:gd name="connsiteY190" fmla="*/ 2209407 h 2237474"/>
              <a:gd name="connsiteX191" fmla="*/ 784978 w 12192000"/>
              <a:gd name="connsiteY191" fmla="*/ 2212360 h 2237474"/>
              <a:gd name="connsiteX192" fmla="*/ 681987 w 12192000"/>
              <a:gd name="connsiteY192" fmla="*/ 2216757 h 2237474"/>
              <a:gd name="connsiteX193" fmla="*/ 669923 w 12192000"/>
              <a:gd name="connsiteY193" fmla="*/ 2211682 h 2237474"/>
              <a:gd name="connsiteX194" fmla="*/ 648680 w 12192000"/>
              <a:gd name="connsiteY194" fmla="*/ 2206229 h 2237474"/>
              <a:gd name="connsiteX195" fmla="*/ 597225 w 12192000"/>
              <a:gd name="connsiteY195" fmla="*/ 2180999 h 2237474"/>
              <a:gd name="connsiteX196" fmla="*/ 558449 w 12192000"/>
              <a:gd name="connsiteY196" fmla="*/ 2182346 h 2237474"/>
              <a:gd name="connsiteX197" fmla="*/ 550517 w 12192000"/>
              <a:gd name="connsiteY197" fmla="*/ 2182060 h 2237474"/>
              <a:gd name="connsiteX198" fmla="*/ 550309 w 12192000"/>
              <a:gd name="connsiteY198" fmla="*/ 2181825 h 2237474"/>
              <a:gd name="connsiteX199" fmla="*/ 541836 w 12192000"/>
              <a:gd name="connsiteY199" fmla="*/ 2181063 h 2237474"/>
              <a:gd name="connsiteX200" fmla="*/ 536057 w 12192000"/>
              <a:gd name="connsiteY200" fmla="*/ 2181537 h 2237474"/>
              <a:gd name="connsiteX201" fmla="*/ 520671 w 12192000"/>
              <a:gd name="connsiteY201" fmla="*/ 2180980 h 2237474"/>
              <a:gd name="connsiteX202" fmla="*/ 515024 w 12192000"/>
              <a:gd name="connsiteY202" fmla="*/ 2179258 h 2237474"/>
              <a:gd name="connsiteX203" fmla="*/ 512278 w 12192000"/>
              <a:gd name="connsiteY203" fmla="*/ 2176369 h 2237474"/>
              <a:gd name="connsiteX204" fmla="*/ 480419 w 12192000"/>
              <a:gd name="connsiteY204" fmla="*/ 2167807 h 2237474"/>
              <a:gd name="connsiteX205" fmla="*/ 413835 w 12192000"/>
              <a:gd name="connsiteY205" fmla="*/ 2156783 h 2237474"/>
              <a:gd name="connsiteX206" fmla="*/ 376513 w 12192000"/>
              <a:gd name="connsiteY206" fmla="*/ 2154014 h 2237474"/>
              <a:gd name="connsiteX207" fmla="*/ 273386 w 12192000"/>
              <a:gd name="connsiteY207" fmla="*/ 2142551 h 2237474"/>
              <a:gd name="connsiteX208" fmla="*/ 169207 w 12192000"/>
              <a:gd name="connsiteY208" fmla="*/ 2128100 h 2237474"/>
              <a:gd name="connsiteX209" fmla="*/ 93149 w 12192000"/>
              <a:gd name="connsiteY209" fmla="*/ 2105324 h 2237474"/>
              <a:gd name="connsiteX210" fmla="*/ 88109 w 12192000"/>
              <a:gd name="connsiteY210" fmla="*/ 2106704 h 2237474"/>
              <a:gd name="connsiteX211" fmla="*/ 80022 w 12192000"/>
              <a:gd name="connsiteY211" fmla="*/ 2107254 h 2237474"/>
              <a:gd name="connsiteX212" fmla="*/ 79717 w 12192000"/>
              <a:gd name="connsiteY212" fmla="*/ 2107046 h 2237474"/>
              <a:gd name="connsiteX213" fmla="*/ 72352 w 12192000"/>
              <a:gd name="connsiteY213" fmla="*/ 2107991 h 2237474"/>
              <a:gd name="connsiteX214" fmla="*/ 37645 w 12192000"/>
              <a:gd name="connsiteY214" fmla="*/ 2115401 h 2237474"/>
              <a:gd name="connsiteX215" fmla="*/ 4572 w 12192000"/>
              <a:gd name="connsiteY215" fmla="*/ 2111091 h 2237474"/>
              <a:gd name="connsiteX216" fmla="*/ 0 w 12192000"/>
              <a:gd name="connsiteY216" fmla="*/ 2110468 h 2237474"/>
              <a:gd name="connsiteX217" fmla="*/ 0 w 12192000"/>
              <a:gd name="connsiteY21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092727 w 12192000"/>
              <a:gd name="connsiteY72" fmla="*/ 1623628 h 2237474"/>
              <a:gd name="connsiteX73" fmla="*/ 7031309 w 12192000"/>
              <a:gd name="connsiteY73" fmla="*/ 1619451 h 2237474"/>
              <a:gd name="connsiteX74" fmla="*/ 6999084 w 12192000"/>
              <a:gd name="connsiteY74" fmla="*/ 1634317 h 2237474"/>
              <a:gd name="connsiteX75" fmla="*/ 6992107 w 12192000"/>
              <a:gd name="connsiteY75" fmla="*/ 1636860 h 2237474"/>
              <a:gd name="connsiteX76" fmla="*/ 6991765 w 12192000"/>
              <a:gd name="connsiteY76" fmla="*/ 1636725 h 2237474"/>
              <a:gd name="connsiteX77" fmla="*/ 6900177 w 12192000"/>
              <a:gd name="connsiteY77" fmla="*/ 1636016 h 2237474"/>
              <a:gd name="connsiteX78" fmla="*/ 6795372 w 12192000"/>
              <a:gd name="connsiteY78" fmla="*/ 1644845 h 2237474"/>
              <a:gd name="connsiteX79" fmla="*/ 6692251 w 12192000"/>
              <a:gd name="connsiteY79" fmla="*/ 1656357 h 2237474"/>
              <a:gd name="connsiteX80" fmla="*/ 6655235 w 12192000"/>
              <a:gd name="connsiteY80" fmla="*/ 1661869 h 2237474"/>
              <a:gd name="connsiteX81" fmla="*/ 6587857 w 12192000"/>
              <a:gd name="connsiteY81" fmla="*/ 1665769 h 2237474"/>
              <a:gd name="connsiteX82" fmla="*/ 6554894 w 12192000"/>
              <a:gd name="connsiteY82" fmla="*/ 1664428 h 2237474"/>
              <a:gd name="connsiteX83" fmla="*/ 6516595 w 12192000"/>
              <a:gd name="connsiteY83" fmla="*/ 1667475 h 2237474"/>
              <a:gd name="connsiteX84" fmla="*/ 6508541 w 12192000"/>
              <a:gd name="connsiteY84" fmla="*/ 1668757 h 2237474"/>
              <a:gd name="connsiteX85" fmla="*/ 6471012 w 12192000"/>
              <a:gd name="connsiteY85" fmla="*/ 1678604 h 2237474"/>
              <a:gd name="connsiteX86" fmla="*/ 6415265 w 12192000"/>
              <a:gd name="connsiteY86" fmla="*/ 1665317 h 2237474"/>
              <a:gd name="connsiteX87" fmla="*/ 6364035 w 12192000"/>
              <a:gd name="connsiteY87" fmla="*/ 1667683 h 2237474"/>
              <a:gd name="connsiteX88" fmla="*/ 6280959 w 12192000"/>
              <a:gd name="connsiteY88" fmla="*/ 1689329 h 2237474"/>
              <a:gd name="connsiteX89" fmla="*/ 6243319 w 12192000"/>
              <a:gd name="connsiteY89" fmla="*/ 1695560 h 2237474"/>
              <a:gd name="connsiteX90" fmla="*/ 6098321 w 12192000"/>
              <a:gd name="connsiteY90" fmla="*/ 1721646 h 2237474"/>
              <a:gd name="connsiteX91" fmla="*/ 5880652 w 12192000"/>
              <a:gd name="connsiteY91" fmla="*/ 1779643 h 2237474"/>
              <a:gd name="connsiteX92" fmla="*/ 5785959 w 12192000"/>
              <a:gd name="connsiteY92" fmla="*/ 1775307 h 2237474"/>
              <a:gd name="connsiteX93" fmla="*/ 5643534 w 12192000"/>
              <a:gd name="connsiteY93" fmla="*/ 1802919 h 2237474"/>
              <a:gd name="connsiteX94" fmla="*/ 5518799 w 12192000"/>
              <a:gd name="connsiteY94" fmla="*/ 1818312 h 2237474"/>
              <a:gd name="connsiteX95" fmla="*/ 5505014 w 12192000"/>
              <a:gd name="connsiteY95" fmla="*/ 1819259 h 2237474"/>
              <a:gd name="connsiteX96" fmla="*/ 5453307 w 12192000"/>
              <a:gd name="connsiteY96" fmla="*/ 1815450 h 2237474"/>
              <a:gd name="connsiteX97" fmla="*/ 5364192 w 12192000"/>
              <a:gd name="connsiteY97" fmla="*/ 1826074 h 2237474"/>
              <a:gd name="connsiteX98" fmla="*/ 5350380 w 12192000"/>
              <a:gd name="connsiteY98" fmla="*/ 1830891 h 2237474"/>
              <a:gd name="connsiteX99" fmla="*/ 5259633 w 12192000"/>
              <a:gd name="connsiteY99" fmla="*/ 1837160 h 2237474"/>
              <a:gd name="connsiteX100" fmla="*/ 5197513 w 12192000"/>
              <a:gd name="connsiteY100" fmla="*/ 1844718 h 2237474"/>
              <a:gd name="connsiteX101" fmla="*/ 5168852 w 12192000"/>
              <a:gd name="connsiteY101" fmla="*/ 1844846 h 2237474"/>
              <a:gd name="connsiteX102" fmla="*/ 5114927 w 12192000"/>
              <a:gd name="connsiteY102" fmla="*/ 1847827 h 2237474"/>
              <a:gd name="connsiteX103" fmla="*/ 5108970 w 12192000"/>
              <a:gd name="connsiteY103" fmla="*/ 1847935 h 2237474"/>
              <a:gd name="connsiteX104" fmla="*/ 5067961 w 12192000"/>
              <a:gd name="connsiteY104" fmla="*/ 1845917 h 2237474"/>
              <a:gd name="connsiteX105" fmla="*/ 5007075 w 12192000"/>
              <a:gd name="connsiteY105" fmla="*/ 1838626 h 2237474"/>
              <a:gd name="connsiteX106" fmla="*/ 4944087 w 12192000"/>
              <a:gd name="connsiteY106" fmla="*/ 1823332 h 2237474"/>
              <a:gd name="connsiteX107" fmla="*/ 4907662 w 12192000"/>
              <a:gd name="connsiteY107" fmla="*/ 1816900 h 2237474"/>
              <a:gd name="connsiteX108" fmla="*/ 4882386 w 12192000"/>
              <a:gd name="connsiteY108" fmla="*/ 1809844 h 2237474"/>
              <a:gd name="connsiteX109" fmla="*/ 4811440 w 12192000"/>
              <a:gd name="connsiteY109" fmla="*/ 1804655 h 2237474"/>
              <a:gd name="connsiteX110" fmla="*/ 4691075 w 12192000"/>
              <a:gd name="connsiteY110" fmla="*/ 1801389 h 2237474"/>
              <a:gd name="connsiteX111" fmla="*/ 4611738 w 12192000"/>
              <a:gd name="connsiteY111" fmla="*/ 1776964 h 2237474"/>
              <a:gd name="connsiteX112" fmla="*/ 4560070 w 12192000"/>
              <a:gd name="connsiteY112" fmla="*/ 1785640 h 2237474"/>
              <a:gd name="connsiteX113" fmla="*/ 4536503 w 12192000"/>
              <a:gd name="connsiteY113" fmla="*/ 1785334 h 2237474"/>
              <a:gd name="connsiteX114" fmla="*/ 4513724 w 12192000"/>
              <a:gd name="connsiteY114" fmla="*/ 1791996 h 2237474"/>
              <a:gd name="connsiteX115" fmla="*/ 4459810 w 12192000"/>
              <a:gd name="connsiteY115" fmla="*/ 1797886 h 2237474"/>
              <a:gd name="connsiteX116" fmla="*/ 4379064 w 12192000"/>
              <a:gd name="connsiteY116" fmla="*/ 1817177 h 2237474"/>
              <a:gd name="connsiteX117" fmla="*/ 4319209 w 12192000"/>
              <a:gd name="connsiteY117" fmla="*/ 1834833 h 2237474"/>
              <a:gd name="connsiteX118" fmla="*/ 4290981 w 12192000"/>
              <a:gd name="connsiteY118" fmla="*/ 1839677 h 2237474"/>
              <a:gd name="connsiteX119" fmla="*/ 4285792 w 12192000"/>
              <a:gd name="connsiteY119" fmla="*/ 1836231 h 2237474"/>
              <a:gd name="connsiteX120" fmla="*/ 4238372 w 12192000"/>
              <a:gd name="connsiteY120" fmla="*/ 1851480 h 2237474"/>
              <a:gd name="connsiteX121" fmla="*/ 4232517 w 12192000"/>
              <a:gd name="connsiteY121" fmla="*/ 1852567 h 2237474"/>
              <a:gd name="connsiteX122" fmla="*/ 4191732 w 12192000"/>
              <a:gd name="connsiteY122" fmla="*/ 1857328 h 2237474"/>
              <a:gd name="connsiteX123" fmla="*/ 4065532 w 12192000"/>
              <a:gd name="connsiteY123" fmla="*/ 1855477 h 2237474"/>
              <a:gd name="connsiteX124" fmla="*/ 4028460 w 12192000"/>
              <a:gd name="connsiteY124" fmla="*/ 1855137 h 2237474"/>
              <a:gd name="connsiteX125" fmla="*/ 4002267 w 12192000"/>
              <a:gd name="connsiteY125" fmla="*/ 1852352 h 2237474"/>
              <a:gd name="connsiteX126" fmla="*/ 3931396 w 12192000"/>
              <a:gd name="connsiteY126" fmla="*/ 1858915 h 2237474"/>
              <a:gd name="connsiteX127" fmla="*/ 3812162 w 12192000"/>
              <a:gd name="connsiteY127" fmla="*/ 1875501 h 2237474"/>
              <a:gd name="connsiteX128" fmla="*/ 3729530 w 12192000"/>
              <a:gd name="connsiteY128" fmla="*/ 1864513 h 2237474"/>
              <a:gd name="connsiteX129" fmla="*/ 3680177 w 12192000"/>
              <a:gd name="connsiteY129" fmla="*/ 1881552 h 2237474"/>
              <a:gd name="connsiteX130" fmla="*/ 3567259 w 12192000"/>
              <a:gd name="connsiteY130" fmla="*/ 1893482 h 2237474"/>
              <a:gd name="connsiteX131" fmla="*/ 3405770 w 12192000"/>
              <a:gd name="connsiteY131" fmla="*/ 1904591 h 2237474"/>
              <a:gd name="connsiteX132" fmla="*/ 3280097 w 12192000"/>
              <a:gd name="connsiteY132" fmla="*/ 1919610 h 2237474"/>
              <a:gd name="connsiteX133" fmla="*/ 3123424 w 12192000"/>
              <a:gd name="connsiteY133" fmla="*/ 1952930 h 2237474"/>
              <a:gd name="connsiteX134" fmla="*/ 3009910 w 12192000"/>
              <a:gd name="connsiteY134" fmla="*/ 1957866 h 2237474"/>
              <a:gd name="connsiteX135" fmla="*/ 2995934 w 12192000"/>
              <a:gd name="connsiteY135" fmla="*/ 1967085 h 2237474"/>
              <a:gd name="connsiteX136" fmla="*/ 2980071 w 12192000"/>
              <a:gd name="connsiteY136" fmla="*/ 1972988 h 2237474"/>
              <a:gd name="connsiteX137" fmla="*/ 2978094 w 12192000"/>
              <a:gd name="connsiteY137" fmla="*/ 1972369 h 2237474"/>
              <a:gd name="connsiteX138" fmla="*/ 2942858 w 12192000"/>
              <a:gd name="connsiteY138" fmla="*/ 1981367 h 2237474"/>
              <a:gd name="connsiteX139" fmla="*/ 2875436 w 12192000"/>
              <a:gd name="connsiteY139" fmla="*/ 1996977 h 2237474"/>
              <a:gd name="connsiteX140" fmla="*/ 2874892 w 12192000"/>
              <a:gd name="connsiteY140" fmla="*/ 1996085 h 2237474"/>
              <a:gd name="connsiteX141" fmla="*/ 2864145 w 12192000"/>
              <a:gd name="connsiteY141" fmla="*/ 1994061 h 2237474"/>
              <a:gd name="connsiteX142" fmla="*/ 2843662 w 12192000"/>
              <a:gd name="connsiteY142" fmla="*/ 1992498 h 2237474"/>
              <a:gd name="connsiteX143" fmla="*/ 2796128 w 12192000"/>
              <a:gd name="connsiteY143" fmla="*/ 1976403 h 2237474"/>
              <a:gd name="connsiteX144" fmla="*/ 2756784 w 12192000"/>
              <a:gd name="connsiteY144" fmla="*/ 1985116 h 2237474"/>
              <a:gd name="connsiteX145" fmla="*/ 2748833 w 12192000"/>
              <a:gd name="connsiteY145" fmla="*/ 1986323 h 2237474"/>
              <a:gd name="connsiteX146" fmla="*/ 2748661 w 12192000"/>
              <a:gd name="connsiteY146" fmla="*/ 1986122 h 2237474"/>
              <a:gd name="connsiteX147" fmla="*/ 2740251 w 12192000"/>
              <a:gd name="connsiteY147" fmla="*/ 1986946 h 2237474"/>
              <a:gd name="connsiteX148" fmla="*/ 2718916 w 12192000"/>
              <a:gd name="connsiteY148" fmla="*/ 1990867 h 2237474"/>
              <a:gd name="connsiteX149" fmla="*/ 2713522 w 12192000"/>
              <a:gd name="connsiteY149" fmla="*/ 1990173 h 2237474"/>
              <a:gd name="connsiteX150" fmla="*/ 2680597 w 12192000"/>
              <a:gd name="connsiteY150" fmla="*/ 1984996 h 2237474"/>
              <a:gd name="connsiteX151" fmla="*/ 2578178 w 12192000"/>
              <a:gd name="connsiteY151" fmla="*/ 1990531 h 2237474"/>
              <a:gd name="connsiteX152" fmla="*/ 2476147 w 12192000"/>
              <a:gd name="connsiteY152" fmla="*/ 1998305 h 2237474"/>
              <a:gd name="connsiteX153" fmla="*/ 2373568 w 12192000"/>
              <a:gd name="connsiteY153" fmla="*/ 2003219 h 2237474"/>
              <a:gd name="connsiteX154" fmla="*/ 2321399 w 12192000"/>
              <a:gd name="connsiteY154" fmla="*/ 1989467 h 2237474"/>
              <a:gd name="connsiteX155" fmla="*/ 2315525 w 12192000"/>
              <a:gd name="connsiteY155" fmla="*/ 1989708 h 2237474"/>
              <a:gd name="connsiteX156" fmla="*/ 2300792 w 12192000"/>
              <a:gd name="connsiteY156" fmla="*/ 1994290 h 2237474"/>
              <a:gd name="connsiteX157" fmla="*/ 2295469 w 12192000"/>
              <a:gd name="connsiteY157" fmla="*/ 1996659 h 2237474"/>
              <a:gd name="connsiteX158" fmla="*/ 2287219 w 12192000"/>
              <a:gd name="connsiteY158" fmla="*/ 1998750 h 2237474"/>
              <a:gd name="connsiteX159" fmla="*/ 2286948 w 12192000"/>
              <a:gd name="connsiteY159" fmla="*/ 1998596 h 2237474"/>
              <a:gd name="connsiteX160" fmla="*/ 2243069 w 12192000"/>
              <a:gd name="connsiteY160" fmla="*/ 2015111 h 2237474"/>
              <a:gd name="connsiteX161" fmla="*/ 2186609 w 12192000"/>
              <a:gd name="connsiteY161" fmla="*/ 2008263 h 2237474"/>
              <a:gd name="connsiteX162" fmla="*/ 2164831 w 12192000"/>
              <a:gd name="connsiteY162" fmla="*/ 2010143 h 2237474"/>
              <a:gd name="connsiteX163" fmla="*/ 2152836 w 12192000"/>
              <a:gd name="connsiteY163" fmla="*/ 2010048 h 2237474"/>
              <a:gd name="connsiteX164" fmla="*/ 2117102 w 12192000"/>
              <a:gd name="connsiteY164" fmla="*/ 2023004 h 2237474"/>
              <a:gd name="connsiteX165" fmla="*/ 2111935 w 12192000"/>
              <a:gd name="connsiteY165" fmla="*/ 2023163 h 2237474"/>
              <a:gd name="connsiteX166" fmla="*/ 2089991 w 12192000"/>
              <a:gd name="connsiteY166" fmla="*/ 2034193 h 2237474"/>
              <a:gd name="connsiteX167" fmla="*/ 2058061 w 12192000"/>
              <a:gd name="connsiteY167" fmla="*/ 2047942 h 2237474"/>
              <a:gd name="connsiteX168" fmla="*/ 2055737 w 12192000"/>
              <a:gd name="connsiteY168" fmla="*/ 2047704 h 2237474"/>
              <a:gd name="connsiteX169" fmla="*/ 2042244 w 12192000"/>
              <a:gd name="connsiteY169" fmla="*/ 2055560 h 2237474"/>
              <a:gd name="connsiteX170" fmla="*/ 1976224 w 12192000"/>
              <a:gd name="connsiteY170" fmla="*/ 2074257 h 2237474"/>
              <a:gd name="connsiteX171" fmla="*/ 1877728 w 12192000"/>
              <a:gd name="connsiteY171" fmla="*/ 2101004 h 2237474"/>
              <a:gd name="connsiteX172" fmla="*/ 1759056 w 12192000"/>
              <a:gd name="connsiteY172" fmla="*/ 2125608 h 2237474"/>
              <a:gd name="connsiteX173" fmla="*/ 1637948 w 12192000"/>
              <a:gd name="connsiteY173" fmla="*/ 2172597 h 2237474"/>
              <a:gd name="connsiteX174" fmla="*/ 1434549 w 12192000"/>
              <a:gd name="connsiteY174" fmla="*/ 2234522 h 2237474"/>
              <a:gd name="connsiteX175" fmla="*/ 1398481 w 12192000"/>
              <a:gd name="connsiteY175" fmla="*/ 2237074 h 2237474"/>
              <a:gd name="connsiteX176" fmla="*/ 1398407 w 12192000"/>
              <a:gd name="connsiteY176" fmla="*/ 2237095 h 2237474"/>
              <a:gd name="connsiteX177" fmla="*/ 1370962 w 12192000"/>
              <a:gd name="connsiteY177" fmla="*/ 2237474 h 2237474"/>
              <a:gd name="connsiteX178" fmla="*/ 1356367 w 12192000"/>
              <a:gd name="connsiteY178" fmla="*/ 2235089 h 2237474"/>
              <a:gd name="connsiteX179" fmla="*/ 1324828 w 12192000"/>
              <a:gd name="connsiteY179" fmla="*/ 2231968 h 2237474"/>
              <a:gd name="connsiteX180" fmla="*/ 1297744 w 12192000"/>
              <a:gd name="connsiteY180" fmla="*/ 2235849 h 2237474"/>
              <a:gd name="connsiteX181" fmla="*/ 1286236 w 12192000"/>
              <a:gd name="connsiteY181" fmla="*/ 2233135 h 2237474"/>
              <a:gd name="connsiteX182" fmla="*/ 1283504 w 12192000"/>
              <a:gd name="connsiteY182" fmla="*/ 2233797 h 2237474"/>
              <a:gd name="connsiteX183" fmla="*/ 1279765 w 12192000"/>
              <a:gd name="connsiteY183" fmla="*/ 2229639 h 2237474"/>
              <a:gd name="connsiteX184" fmla="*/ 1195347 w 12192000"/>
              <a:gd name="connsiteY184" fmla="*/ 2212354 h 2237474"/>
              <a:gd name="connsiteX185" fmla="*/ 970251 w 12192000"/>
              <a:gd name="connsiteY185" fmla="*/ 2221029 h 2237474"/>
              <a:gd name="connsiteX186" fmla="*/ 812914 w 12192000"/>
              <a:gd name="connsiteY186" fmla="*/ 2202752 h 2237474"/>
              <a:gd name="connsiteX187" fmla="*/ 800195 w 12192000"/>
              <a:gd name="connsiteY187" fmla="*/ 2209407 h 2237474"/>
              <a:gd name="connsiteX188" fmla="*/ 784978 w 12192000"/>
              <a:gd name="connsiteY188" fmla="*/ 2212360 h 2237474"/>
              <a:gd name="connsiteX189" fmla="*/ 681987 w 12192000"/>
              <a:gd name="connsiteY189" fmla="*/ 2216757 h 2237474"/>
              <a:gd name="connsiteX190" fmla="*/ 669923 w 12192000"/>
              <a:gd name="connsiteY190" fmla="*/ 2211682 h 2237474"/>
              <a:gd name="connsiteX191" fmla="*/ 648680 w 12192000"/>
              <a:gd name="connsiteY191" fmla="*/ 2206229 h 2237474"/>
              <a:gd name="connsiteX192" fmla="*/ 597225 w 12192000"/>
              <a:gd name="connsiteY192" fmla="*/ 2180999 h 2237474"/>
              <a:gd name="connsiteX193" fmla="*/ 558449 w 12192000"/>
              <a:gd name="connsiteY193" fmla="*/ 2182346 h 2237474"/>
              <a:gd name="connsiteX194" fmla="*/ 550517 w 12192000"/>
              <a:gd name="connsiteY194" fmla="*/ 2182060 h 2237474"/>
              <a:gd name="connsiteX195" fmla="*/ 550309 w 12192000"/>
              <a:gd name="connsiteY195" fmla="*/ 2181825 h 2237474"/>
              <a:gd name="connsiteX196" fmla="*/ 541836 w 12192000"/>
              <a:gd name="connsiteY196" fmla="*/ 2181063 h 2237474"/>
              <a:gd name="connsiteX197" fmla="*/ 536057 w 12192000"/>
              <a:gd name="connsiteY197" fmla="*/ 2181537 h 2237474"/>
              <a:gd name="connsiteX198" fmla="*/ 520671 w 12192000"/>
              <a:gd name="connsiteY198" fmla="*/ 2180980 h 2237474"/>
              <a:gd name="connsiteX199" fmla="*/ 515024 w 12192000"/>
              <a:gd name="connsiteY199" fmla="*/ 2179258 h 2237474"/>
              <a:gd name="connsiteX200" fmla="*/ 512278 w 12192000"/>
              <a:gd name="connsiteY200" fmla="*/ 2176369 h 2237474"/>
              <a:gd name="connsiteX201" fmla="*/ 480419 w 12192000"/>
              <a:gd name="connsiteY201" fmla="*/ 2167807 h 2237474"/>
              <a:gd name="connsiteX202" fmla="*/ 413835 w 12192000"/>
              <a:gd name="connsiteY202" fmla="*/ 2156783 h 2237474"/>
              <a:gd name="connsiteX203" fmla="*/ 376513 w 12192000"/>
              <a:gd name="connsiteY203" fmla="*/ 2154014 h 2237474"/>
              <a:gd name="connsiteX204" fmla="*/ 273386 w 12192000"/>
              <a:gd name="connsiteY204" fmla="*/ 2142551 h 2237474"/>
              <a:gd name="connsiteX205" fmla="*/ 169207 w 12192000"/>
              <a:gd name="connsiteY205" fmla="*/ 2128100 h 2237474"/>
              <a:gd name="connsiteX206" fmla="*/ 93149 w 12192000"/>
              <a:gd name="connsiteY206" fmla="*/ 2105324 h 2237474"/>
              <a:gd name="connsiteX207" fmla="*/ 88109 w 12192000"/>
              <a:gd name="connsiteY207" fmla="*/ 2106704 h 2237474"/>
              <a:gd name="connsiteX208" fmla="*/ 80022 w 12192000"/>
              <a:gd name="connsiteY208" fmla="*/ 2107254 h 2237474"/>
              <a:gd name="connsiteX209" fmla="*/ 79717 w 12192000"/>
              <a:gd name="connsiteY209" fmla="*/ 2107046 h 2237474"/>
              <a:gd name="connsiteX210" fmla="*/ 72352 w 12192000"/>
              <a:gd name="connsiteY210" fmla="*/ 2107991 h 2237474"/>
              <a:gd name="connsiteX211" fmla="*/ 37645 w 12192000"/>
              <a:gd name="connsiteY211" fmla="*/ 2115401 h 2237474"/>
              <a:gd name="connsiteX212" fmla="*/ 4572 w 12192000"/>
              <a:gd name="connsiteY212" fmla="*/ 2111091 h 2237474"/>
              <a:gd name="connsiteX213" fmla="*/ 0 w 12192000"/>
              <a:gd name="connsiteY213" fmla="*/ 2110468 h 2237474"/>
              <a:gd name="connsiteX214" fmla="*/ 0 w 12192000"/>
              <a:gd name="connsiteY21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87857 w 12192000"/>
              <a:gd name="connsiteY80" fmla="*/ 1665769 h 2237474"/>
              <a:gd name="connsiteX81" fmla="*/ 6554894 w 12192000"/>
              <a:gd name="connsiteY81" fmla="*/ 1664428 h 2237474"/>
              <a:gd name="connsiteX82" fmla="*/ 6516595 w 12192000"/>
              <a:gd name="connsiteY82" fmla="*/ 1667475 h 2237474"/>
              <a:gd name="connsiteX83" fmla="*/ 6508541 w 12192000"/>
              <a:gd name="connsiteY83" fmla="*/ 1668757 h 2237474"/>
              <a:gd name="connsiteX84" fmla="*/ 6471012 w 12192000"/>
              <a:gd name="connsiteY84" fmla="*/ 1678604 h 2237474"/>
              <a:gd name="connsiteX85" fmla="*/ 6415265 w 12192000"/>
              <a:gd name="connsiteY85" fmla="*/ 1665317 h 2237474"/>
              <a:gd name="connsiteX86" fmla="*/ 6364035 w 12192000"/>
              <a:gd name="connsiteY86" fmla="*/ 1667683 h 2237474"/>
              <a:gd name="connsiteX87" fmla="*/ 6280959 w 12192000"/>
              <a:gd name="connsiteY87" fmla="*/ 1689329 h 2237474"/>
              <a:gd name="connsiteX88" fmla="*/ 6243319 w 12192000"/>
              <a:gd name="connsiteY88" fmla="*/ 1695560 h 2237474"/>
              <a:gd name="connsiteX89" fmla="*/ 6098321 w 12192000"/>
              <a:gd name="connsiteY89" fmla="*/ 1721646 h 2237474"/>
              <a:gd name="connsiteX90" fmla="*/ 5880652 w 12192000"/>
              <a:gd name="connsiteY90" fmla="*/ 1779643 h 2237474"/>
              <a:gd name="connsiteX91" fmla="*/ 5785959 w 12192000"/>
              <a:gd name="connsiteY91" fmla="*/ 1775307 h 2237474"/>
              <a:gd name="connsiteX92" fmla="*/ 5643534 w 12192000"/>
              <a:gd name="connsiteY92" fmla="*/ 1802919 h 2237474"/>
              <a:gd name="connsiteX93" fmla="*/ 5518799 w 12192000"/>
              <a:gd name="connsiteY93" fmla="*/ 1818312 h 2237474"/>
              <a:gd name="connsiteX94" fmla="*/ 5505014 w 12192000"/>
              <a:gd name="connsiteY94" fmla="*/ 1819259 h 2237474"/>
              <a:gd name="connsiteX95" fmla="*/ 5453307 w 12192000"/>
              <a:gd name="connsiteY95" fmla="*/ 1815450 h 2237474"/>
              <a:gd name="connsiteX96" fmla="*/ 5364192 w 12192000"/>
              <a:gd name="connsiteY96" fmla="*/ 1826074 h 2237474"/>
              <a:gd name="connsiteX97" fmla="*/ 5350380 w 12192000"/>
              <a:gd name="connsiteY97" fmla="*/ 1830891 h 2237474"/>
              <a:gd name="connsiteX98" fmla="*/ 5259633 w 12192000"/>
              <a:gd name="connsiteY98" fmla="*/ 1837160 h 2237474"/>
              <a:gd name="connsiteX99" fmla="*/ 5197513 w 12192000"/>
              <a:gd name="connsiteY99" fmla="*/ 1844718 h 2237474"/>
              <a:gd name="connsiteX100" fmla="*/ 5168852 w 12192000"/>
              <a:gd name="connsiteY100" fmla="*/ 1844846 h 2237474"/>
              <a:gd name="connsiteX101" fmla="*/ 5114927 w 12192000"/>
              <a:gd name="connsiteY101" fmla="*/ 1847827 h 2237474"/>
              <a:gd name="connsiteX102" fmla="*/ 5108970 w 12192000"/>
              <a:gd name="connsiteY102" fmla="*/ 1847935 h 2237474"/>
              <a:gd name="connsiteX103" fmla="*/ 5067961 w 12192000"/>
              <a:gd name="connsiteY103" fmla="*/ 1845917 h 2237474"/>
              <a:gd name="connsiteX104" fmla="*/ 5007075 w 12192000"/>
              <a:gd name="connsiteY104" fmla="*/ 1838626 h 2237474"/>
              <a:gd name="connsiteX105" fmla="*/ 4944087 w 12192000"/>
              <a:gd name="connsiteY105" fmla="*/ 1823332 h 2237474"/>
              <a:gd name="connsiteX106" fmla="*/ 4907662 w 12192000"/>
              <a:gd name="connsiteY106" fmla="*/ 1816900 h 2237474"/>
              <a:gd name="connsiteX107" fmla="*/ 4882386 w 12192000"/>
              <a:gd name="connsiteY107" fmla="*/ 1809844 h 2237474"/>
              <a:gd name="connsiteX108" fmla="*/ 4811440 w 12192000"/>
              <a:gd name="connsiteY108" fmla="*/ 1804655 h 2237474"/>
              <a:gd name="connsiteX109" fmla="*/ 4691075 w 12192000"/>
              <a:gd name="connsiteY109" fmla="*/ 1801389 h 2237474"/>
              <a:gd name="connsiteX110" fmla="*/ 4611738 w 12192000"/>
              <a:gd name="connsiteY110" fmla="*/ 1776964 h 2237474"/>
              <a:gd name="connsiteX111" fmla="*/ 4560070 w 12192000"/>
              <a:gd name="connsiteY111" fmla="*/ 1785640 h 2237474"/>
              <a:gd name="connsiteX112" fmla="*/ 4536503 w 12192000"/>
              <a:gd name="connsiteY112" fmla="*/ 1785334 h 2237474"/>
              <a:gd name="connsiteX113" fmla="*/ 4513724 w 12192000"/>
              <a:gd name="connsiteY113" fmla="*/ 1791996 h 2237474"/>
              <a:gd name="connsiteX114" fmla="*/ 4459810 w 12192000"/>
              <a:gd name="connsiteY114" fmla="*/ 1797886 h 2237474"/>
              <a:gd name="connsiteX115" fmla="*/ 4379064 w 12192000"/>
              <a:gd name="connsiteY115" fmla="*/ 1817177 h 2237474"/>
              <a:gd name="connsiteX116" fmla="*/ 4319209 w 12192000"/>
              <a:gd name="connsiteY116" fmla="*/ 1834833 h 2237474"/>
              <a:gd name="connsiteX117" fmla="*/ 4290981 w 12192000"/>
              <a:gd name="connsiteY117" fmla="*/ 1839677 h 2237474"/>
              <a:gd name="connsiteX118" fmla="*/ 4285792 w 12192000"/>
              <a:gd name="connsiteY118" fmla="*/ 1836231 h 2237474"/>
              <a:gd name="connsiteX119" fmla="*/ 4238372 w 12192000"/>
              <a:gd name="connsiteY119" fmla="*/ 1851480 h 2237474"/>
              <a:gd name="connsiteX120" fmla="*/ 4232517 w 12192000"/>
              <a:gd name="connsiteY120" fmla="*/ 1852567 h 2237474"/>
              <a:gd name="connsiteX121" fmla="*/ 4191732 w 12192000"/>
              <a:gd name="connsiteY121" fmla="*/ 1857328 h 2237474"/>
              <a:gd name="connsiteX122" fmla="*/ 4065532 w 12192000"/>
              <a:gd name="connsiteY122" fmla="*/ 1855477 h 2237474"/>
              <a:gd name="connsiteX123" fmla="*/ 4028460 w 12192000"/>
              <a:gd name="connsiteY123" fmla="*/ 1855137 h 2237474"/>
              <a:gd name="connsiteX124" fmla="*/ 4002267 w 12192000"/>
              <a:gd name="connsiteY124" fmla="*/ 1852352 h 2237474"/>
              <a:gd name="connsiteX125" fmla="*/ 3931396 w 12192000"/>
              <a:gd name="connsiteY125" fmla="*/ 1858915 h 2237474"/>
              <a:gd name="connsiteX126" fmla="*/ 3812162 w 12192000"/>
              <a:gd name="connsiteY126" fmla="*/ 1875501 h 2237474"/>
              <a:gd name="connsiteX127" fmla="*/ 3729530 w 12192000"/>
              <a:gd name="connsiteY127" fmla="*/ 1864513 h 2237474"/>
              <a:gd name="connsiteX128" fmla="*/ 3680177 w 12192000"/>
              <a:gd name="connsiteY128" fmla="*/ 1881552 h 2237474"/>
              <a:gd name="connsiteX129" fmla="*/ 3567259 w 12192000"/>
              <a:gd name="connsiteY129" fmla="*/ 1893482 h 2237474"/>
              <a:gd name="connsiteX130" fmla="*/ 3405770 w 12192000"/>
              <a:gd name="connsiteY130" fmla="*/ 1904591 h 2237474"/>
              <a:gd name="connsiteX131" fmla="*/ 3280097 w 12192000"/>
              <a:gd name="connsiteY131" fmla="*/ 1919610 h 2237474"/>
              <a:gd name="connsiteX132" fmla="*/ 3123424 w 12192000"/>
              <a:gd name="connsiteY132" fmla="*/ 1952930 h 2237474"/>
              <a:gd name="connsiteX133" fmla="*/ 3009910 w 12192000"/>
              <a:gd name="connsiteY133" fmla="*/ 1957866 h 2237474"/>
              <a:gd name="connsiteX134" fmla="*/ 2995934 w 12192000"/>
              <a:gd name="connsiteY134" fmla="*/ 1967085 h 2237474"/>
              <a:gd name="connsiteX135" fmla="*/ 2980071 w 12192000"/>
              <a:gd name="connsiteY135" fmla="*/ 1972988 h 2237474"/>
              <a:gd name="connsiteX136" fmla="*/ 2978094 w 12192000"/>
              <a:gd name="connsiteY136" fmla="*/ 1972369 h 2237474"/>
              <a:gd name="connsiteX137" fmla="*/ 2942858 w 12192000"/>
              <a:gd name="connsiteY137" fmla="*/ 1981367 h 2237474"/>
              <a:gd name="connsiteX138" fmla="*/ 2875436 w 12192000"/>
              <a:gd name="connsiteY138" fmla="*/ 1996977 h 2237474"/>
              <a:gd name="connsiteX139" fmla="*/ 2874892 w 12192000"/>
              <a:gd name="connsiteY139" fmla="*/ 1996085 h 2237474"/>
              <a:gd name="connsiteX140" fmla="*/ 2864145 w 12192000"/>
              <a:gd name="connsiteY140" fmla="*/ 1994061 h 2237474"/>
              <a:gd name="connsiteX141" fmla="*/ 2843662 w 12192000"/>
              <a:gd name="connsiteY141" fmla="*/ 1992498 h 2237474"/>
              <a:gd name="connsiteX142" fmla="*/ 2796128 w 12192000"/>
              <a:gd name="connsiteY142" fmla="*/ 1976403 h 2237474"/>
              <a:gd name="connsiteX143" fmla="*/ 2756784 w 12192000"/>
              <a:gd name="connsiteY143" fmla="*/ 1985116 h 2237474"/>
              <a:gd name="connsiteX144" fmla="*/ 2748833 w 12192000"/>
              <a:gd name="connsiteY144" fmla="*/ 1986323 h 2237474"/>
              <a:gd name="connsiteX145" fmla="*/ 2748661 w 12192000"/>
              <a:gd name="connsiteY145" fmla="*/ 1986122 h 2237474"/>
              <a:gd name="connsiteX146" fmla="*/ 2740251 w 12192000"/>
              <a:gd name="connsiteY146" fmla="*/ 1986946 h 2237474"/>
              <a:gd name="connsiteX147" fmla="*/ 2718916 w 12192000"/>
              <a:gd name="connsiteY147" fmla="*/ 1990867 h 2237474"/>
              <a:gd name="connsiteX148" fmla="*/ 2713522 w 12192000"/>
              <a:gd name="connsiteY148" fmla="*/ 1990173 h 2237474"/>
              <a:gd name="connsiteX149" fmla="*/ 2680597 w 12192000"/>
              <a:gd name="connsiteY149" fmla="*/ 1984996 h 2237474"/>
              <a:gd name="connsiteX150" fmla="*/ 2578178 w 12192000"/>
              <a:gd name="connsiteY150" fmla="*/ 1990531 h 2237474"/>
              <a:gd name="connsiteX151" fmla="*/ 2476147 w 12192000"/>
              <a:gd name="connsiteY151" fmla="*/ 1998305 h 2237474"/>
              <a:gd name="connsiteX152" fmla="*/ 2373568 w 12192000"/>
              <a:gd name="connsiteY152" fmla="*/ 2003219 h 2237474"/>
              <a:gd name="connsiteX153" fmla="*/ 2321399 w 12192000"/>
              <a:gd name="connsiteY153" fmla="*/ 1989467 h 2237474"/>
              <a:gd name="connsiteX154" fmla="*/ 2315525 w 12192000"/>
              <a:gd name="connsiteY154" fmla="*/ 1989708 h 2237474"/>
              <a:gd name="connsiteX155" fmla="*/ 2300792 w 12192000"/>
              <a:gd name="connsiteY155" fmla="*/ 1994290 h 2237474"/>
              <a:gd name="connsiteX156" fmla="*/ 2295469 w 12192000"/>
              <a:gd name="connsiteY156" fmla="*/ 1996659 h 2237474"/>
              <a:gd name="connsiteX157" fmla="*/ 2287219 w 12192000"/>
              <a:gd name="connsiteY157" fmla="*/ 1998750 h 2237474"/>
              <a:gd name="connsiteX158" fmla="*/ 2286948 w 12192000"/>
              <a:gd name="connsiteY158" fmla="*/ 1998596 h 2237474"/>
              <a:gd name="connsiteX159" fmla="*/ 2243069 w 12192000"/>
              <a:gd name="connsiteY159" fmla="*/ 2015111 h 2237474"/>
              <a:gd name="connsiteX160" fmla="*/ 2186609 w 12192000"/>
              <a:gd name="connsiteY160" fmla="*/ 2008263 h 2237474"/>
              <a:gd name="connsiteX161" fmla="*/ 2164831 w 12192000"/>
              <a:gd name="connsiteY161" fmla="*/ 2010143 h 2237474"/>
              <a:gd name="connsiteX162" fmla="*/ 2152836 w 12192000"/>
              <a:gd name="connsiteY162" fmla="*/ 2010048 h 2237474"/>
              <a:gd name="connsiteX163" fmla="*/ 2117102 w 12192000"/>
              <a:gd name="connsiteY163" fmla="*/ 2023004 h 2237474"/>
              <a:gd name="connsiteX164" fmla="*/ 2111935 w 12192000"/>
              <a:gd name="connsiteY164" fmla="*/ 2023163 h 2237474"/>
              <a:gd name="connsiteX165" fmla="*/ 2089991 w 12192000"/>
              <a:gd name="connsiteY165" fmla="*/ 2034193 h 2237474"/>
              <a:gd name="connsiteX166" fmla="*/ 2058061 w 12192000"/>
              <a:gd name="connsiteY166" fmla="*/ 2047942 h 2237474"/>
              <a:gd name="connsiteX167" fmla="*/ 2055737 w 12192000"/>
              <a:gd name="connsiteY167" fmla="*/ 2047704 h 2237474"/>
              <a:gd name="connsiteX168" fmla="*/ 2042244 w 12192000"/>
              <a:gd name="connsiteY168" fmla="*/ 2055560 h 2237474"/>
              <a:gd name="connsiteX169" fmla="*/ 1976224 w 12192000"/>
              <a:gd name="connsiteY169" fmla="*/ 2074257 h 2237474"/>
              <a:gd name="connsiteX170" fmla="*/ 1877728 w 12192000"/>
              <a:gd name="connsiteY170" fmla="*/ 2101004 h 2237474"/>
              <a:gd name="connsiteX171" fmla="*/ 1759056 w 12192000"/>
              <a:gd name="connsiteY171" fmla="*/ 2125608 h 2237474"/>
              <a:gd name="connsiteX172" fmla="*/ 1637948 w 12192000"/>
              <a:gd name="connsiteY172" fmla="*/ 2172597 h 2237474"/>
              <a:gd name="connsiteX173" fmla="*/ 1434549 w 12192000"/>
              <a:gd name="connsiteY173" fmla="*/ 2234522 h 2237474"/>
              <a:gd name="connsiteX174" fmla="*/ 1398481 w 12192000"/>
              <a:gd name="connsiteY174" fmla="*/ 2237074 h 2237474"/>
              <a:gd name="connsiteX175" fmla="*/ 1398407 w 12192000"/>
              <a:gd name="connsiteY175" fmla="*/ 2237095 h 2237474"/>
              <a:gd name="connsiteX176" fmla="*/ 1370962 w 12192000"/>
              <a:gd name="connsiteY176" fmla="*/ 2237474 h 2237474"/>
              <a:gd name="connsiteX177" fmla="*/ 1356367 w 12192000"/>
              <a:gd name="connsiteY177" fmla="*/ 2235089 h 2237474"/>
              <a:gd name="connsiteX178" fmla="*/ 1324828 w 12192000"/>
              <a:gd name="connsiteY178" fmla="*/ 2231968 h 2237474"/>
              <a:gd name="connsiteX179" fmla="*/ 1297744 w 12192000"/>
              <a:gd name="connsiteY179" fmla="*/ 2235849 h 2237474"/>
              <a:gd name="connsiteX180" fmla="*/ 1286236 w 12192000"/>
              <a:gd name="connsiteY180" fmla="*/ 2233135 h 2237474"/>
              <a:gd name="connsiteX181" fmla="*/ 1283504 w 12192000"/>
              <a:gd name="connsiteY181" fmla="*/ 2233797 h 2237474"/>
              <a:gd name="connsiteX182" fmla="*/ 1279765 w 12192000"/>
              <a:gd name="connsiteY182" fmla="*/ 2229639 h 2237474"/>
              <a:gd name="connsiteX183" fmla="*/ 1195347 w 12192000"/>
              <a:gd name="connsiteY183" fmla="*/ 2212354 h 2237474"/>
              <a:gd name="connsiteX184" fmla="*/ 970251 w 12192000"/>
              <a:gd name="connsiteY184" fmla="*/ 2221029 h 2237474"/>
              <a:gd name="connsiteX185" fmla="*/ 812914 w 12192000"/>
              <a:gd name="connsiteY185" fmla="*/ 2202752 h 2237474"/>
              <a:gd name="connsiteX186" fmla="*/ 800195 w 12192000"/>
              <a:gd name="connsiteY186" fmla="*/ 2209407 h 2237474"/>
              <a:gd name="connsiteX187" fmla="*/ 784978 w 12192000"/>
              <a:gd name="connsiteY187" fmla="*/ 2212360 h 2237474"/>
              <a:gd name="connsiteX188" fmla="*/ 681987 w 12192000"/>
              <a:gd name="connsiteY188" fmla="*/ 2216757 h 2237474"/>
              <a:gd name="connsiteX189" fmla="*/ 669923 w 12192000"/>
              <a:gd name="connsiteY189" fmla="*/ 2211682 h 2237474"/>
              <a:gd name="connsiteX190" fmla="*/ 648680 w 12192000"/>
              <a:gd name="connsiteY190" fmla="*/ 2206229 h 2237474"/>
              <a:gd name="connsiteX191" fmla="*/ 597225 w 12192000"/>
              <a:gd name="connsiteY191" fmla="*/ 2180999 h 2237474"/>
              <a:gd name="connsiteX192" fmla="*/ 558449 w 12192000"/>
              <a:gd name="connsiteY192" fmla="*/ 2182346 h 2237474"/>
              <a:gd name="connsiteX193" fmla="*/ 550517 w 12192000"/>
              <a:gd name="connsiteY193" fmla="*/ 2182060 h 2237474"/>
              <a:gd name="connsiteX194" fmla="*/ 550309 w 12192000"/>
              <a:gd name="connsiteY194" fmla="*/ 2181825 h 2237474"/>
              <a:gd name="connsiteX195" fmla="*/ 541836 w 12192000"/>
              <a:gd name="connsiteY195" fmla="*/ 2181063 h 2237474"/>
              <a:gd name="connsiteX196" fmla="*/ 536057 w 12192000"/>
              <a:gd name="connsiteY196" fmla="*/ 2181537 h 2237474"/>
              <a:gd name="connsiteX197" fmla="*/ 520671 w 12192000"/>
              <a:gd name="connsiteY197" fmla="*/ 2180980 h 2237474"/>
              <a:gd name="connsiteX198" fmla="*/ 515024 w 12192000"/>
              <a:gd name="connsiteY198" fmla="*/ 2179258 h 2237474"/>
              <a:gd name="connsiteX199" fmla="*/ 512278 w 12192000"/>
              <a:gd name="connsiteY199" fmla="*/ 2176369 h 2237474"/>
              <a:gd name="connsiteX200" fmla="*/ 480419 w 12192000"/>
              <a:gd name="connsiteY200" fmla="*/ 2167807 h 2237474"/>
              <a:gd name="connsiteX201" fmla="*/ 413835 w 12192000"/>
              <a:gd name="connsiteY201" fmla="*/ 2156783 h 2237474"/>
              <a:gd name="connsiteX202" fmla="*/ 376513 w 12192000"/>
              <a:gd name="connsiteY202" fmla="*/ 2154014 h 2237474"/>
              <a:gd name="connsiteX203" fmla="*/ 273386 w 12192000"/>
              <a:gd name="connsiteY203" fmla="*/ 2142551 h 2237474"/>
              <a:gd name="connsiteX204" fmla="*/ 169207 w 12192000"/>
              <a:gd name="connsiteY204" fmla="*/ 2128100 h 2237474"/>
              <a:gd name="connsiteX205" fmla="*/ 93149 w 12192000"/>
              <a:gd name="connsiteY205" fmla="*/ 2105324 h 2237474"/>
              <a:gd name="connsiteX206" fmla="*/ 88109 w 12192000"/>
              <a:gd name="connsiteY206" fmla="*/ 2106704 h 2237474"/>
              <a:gd name="connsiteX207" fmla="*/ 80022 w 12192000"/>
              <a:gd name="connsiteY207" fmla="*/ 2107254 h 2237474"/>
              <a:gd name="connsiteX208" fmla="*/ 79717 w 12192000"/>
              <a:gd name="connsiteY208" fmla="*/ 2107046 h 2237474"/>
              <a:gd name="connsiteX209" fmla="*/ 72352 w 12192000"/>
              <a:gd name="connsiteY209" fmla="*/ 2107991 h 2237474"/>
              <a:gd name="connsiteX210" fmla="*/ 37645 w 12192000"/>
              <a:gd name="connsiteY210" fmla="*/ 2115401 h 2237474"/>
              <a:gd name="connsiteX211" fmla="*/ 4572 w 12192000"/>
              <a:gd name="connsiteY211" fmla="*/ 2111091 h 2237474"/>
              <a:gd name="connsiteX212" fmla="*/ 0 w 12192000"/>
              <a:gd name="connsiteY212" fmla="*/ 2110468 h 2237474"/>
              <a:gd name="connsiteX213" fmla="*/ 0 w 12192000"/>
              <a:gd name="connsiteY21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54894 w 12192000"/>
              <a:gd name="connsiteY80" fmla="*/ 1664428 h 2237474"/>
              <a:gd name="connsiteX81" fmla="*/ 6516595 w 12192000"/>
              <a:gd name="connsiteY81" fmla="*/ 1667475 h 2237474"/>
              <a:gd name="connsiteX82" fmla="*/ 6508541 w 12192000"/>
              <a:gd name="connsiteY82" fmla="*/ 1668757 h 2237474"/>
              <a:gd name="connsiteX83" fmla="*/ 6471012 w 12192000"/>
              <a:gd name="connsiteY83" fmla="*/ 1678604 h 2237474"/>
              <a:gd name="connsiteX84" fmla="*/ 6415265 w 12192000"/>
              <a:gd name="connsiteY84" fmla="*/ 1665317 h 2237474"/>
              <a:gd name="connsiteX85" fmla="*/ 6364035 w 12192000"/>
              <a:gd name="connsiteY85" fmla="*/ 1667683 h 2237474"/>
              <a:gd name="connsiteX86" fmla="*/ 6280959 w 12192000"/>
              <a:gd name="connsiteY86" fmla="*/ 1689329 h 2237474"/>
              <a:gd name="connsiteX87" fmla="*/ 6243319 w 12192000"/>
              <a:gd name="connsiteY87" fmla="*/ 1695560 h 2237474"/>
              <a:gd name="connsiteX88" fmla="*/ 6098321 w 12192000"/>
              <a:gd name="connsiteY88" fmla="*/ 1721646 h 2237474"/>
              <a:gd name="connsiteX89" fmla="*/ 5880652 w 12192000"/>
              <a:gd name="connsiteY89" fmla="*/ 1779643 h 2237474"/>
              <a:gd name="connsiteX90" fmla="*/ 5785959 w 12192000"/>
              <a:gd name="connsiteY90" fmla="*/ 1775307 h 2237474"/>
              <a:gd name="connsiteX91" fmla="*/ 5643534 w 12192000"/>
              <a:gd name="connsiteY91" fmla="*/ 1802919 h 2237474"/>
              <a:gd name="connsiteX92" fmla="*/ 5518799 w 12192000"/>
              <a:gd name="connsiteY92" fmla="*/ 1818312 h 2237474"/>
              <a:gd name="connsiteX93" fmla="*/ 5505014 w 12192000"/>
              <a:gd name="connsiteY93" fmla="*/ 1819259 h 2237474"/>
              <a:gd name="connsiteX94" fmla="*/ 5453307 w 12192000"/>
              <a:gd name="connsiteY94" fmla="*/ 1815450 h 2237474"/>
              <a:gd name="connsiteX95" fmla="*/ 5364192 w 12192000"/>
              <a:gd name="connsiteY95" fmla="*/ 1826074 h 2237474"/>
              <a:gd name="connsiteX96" fmla="*/ 5350380 w 12192000"/>
              <a:gd name="connsiteY96" fmla="*/ 1830891 h 2237474"/>
              <a:gd name="connsiteX97" fmla="*/ 5259633 w 12192000"/>
              <a:gd name="connsiteY97" fmla="*/ 1837160 h 2237474"/>
              <a:gd name="connsiteX98" fmla="*/ 5197513 w 12192000"/>
              <a:gd name="connsiteY98" fmla="*/ 1844718 h 2237474"/>
              <a:gd name="connsiteX99" fmla="*/ 5168852 w 12192000"/>
              <a:gd name="connsiteY99" fmla="*/ 1844846 h 2237474"/>
              <a:gd name="connsiteX100" fmla="*/ 5114927 w 12192000"/>
              <a:gd name="connsiteY100" fmla="*/ 1847827 h 2237474"/>
              <a:gd name="connsiteX101" fmla="*/ 5108970 w 12192000"/>
              <a:gd name="connsiteY101" fmla="*/ 1847935 h 2237474"/>
              <a:gd name="connsiteX102" fmla="*/ 5067961 w 12192000"/>
              <a:gd name="connsiteY102" fmla="*/ 1845917 h 2237474"/>
              <a:gd name="connsiteX103" fmla="*/ 5007075 w 12192000"/>
              <a:gd name="connsiteY103" fmla="*/ 1838626 h 2237474"/>
              <a:gd name="connsiteX104" fmla="*/ 4944087 w 12192000"/>
              <a:gd name="connsiteY104" fmla="*/ 1823332 h 2237474"/>
              <a:gd name="connsiteX105" fmla="*/ 4907662 w 12192000"/>
              <a:gd name="connsiteY105" fmla="*/ 1816900 h 2237474"/>
              <a:gd name="connsiteX106" fmla="*/ 4882386 w 12192000"/>
              <a:gd name="connsiteY106" fmla="*/ 1809844 h 2237474"/>
              <a:gd name="connsiteX107" fmla="*/ 4811440 w 12192000"/>
              <a:gd name="connsiteY107" fmla="*/ 1804655 h 2237474"/>
              <a:gd name="connsiteX108" fmla="*/ 4691075 w 12192000"/>
              <a:gd name="connsiteY108" fmla="*/ 1801389 h 2237474"/>
              <a:gd name="connsiteX109" fmla="*/ 4611738 w 12192000"/>
              <a:gd name="connsiteY109" fmla="*/ 1776964 h 2237474"/>
              <a:gd name="connsiteX110" fmla="*/ 4560070 w 12192000"/>
              <a:gd name="connsiteY110" fmla="*/ 1785640 h 2237474"/>
              <a:gd name="connsiteX111" fmla="*/ 4536503 w 12192000"/>
              <a:gd name="connsiteY111" fmla="*/ 1785334 h 2237474"/>
              <a:gd name="connsiteX112" fmla="*/ 4513724 w 12192000"/>
              <a:gd name="connsiteY112" fmla="*/ 1791996 h 2237474"/>
              <a:gd name="connsiteX113" fmla="*/ 4459810 w 12192000"/>
              <a:gd name="connsiteY113" fmla="*/ 1797886 h 2237474"/>
              <a:gd name="connsiteX114" fmla="*/ 4379064 w 12192000"/>
              <a:gd name="connsiteY114" fmla="*/ 1817177 h 2237474"/>
              <a:gd name="connsiteX115" fmla="*/ 4319209 w 12192000"/>
              <a:gd name="connsiteY115" fmla="*/ 1834833 h 2237474"/>
              <a:gd name="connsiteX116" fmla="*/ 4290981 w 12192000"/>
              <a:gd name="connsiteY116" fmla="*/ 1839677 h 2237474"/>
              <a:gd name="connsiteX117" fmla="*/ 4285792 w 12192000"/>
              <a:gd name="connsiteY117" fmla="*/ 1836231 h 2237474"/>
              <a:gd name="connsiteX118" fmla="*/ 4238372 w 12192000"/>
              <a:gd name="connsiteY118" fmla="*/ 1851480 h 2237474"/>
              <a:gd name="connsiteX119" fmla="*/ 4232517 w 12192000"/>
              <a:gd name="connsiteY119" fmla="*/ 1852567 h 2237474"/>
              <a:gd name="connsiteX120" fmla="*/ 4191732 w 12192000"/>
              <a:gd name="connsiteY120" fmla="*/ 1857328 h 2237474"/>
              <a:gd name="connsiteX121" fmla="*/ 4065532 w 12192000"/>
              <a:gd name="connsiteY121" fmla="*/ 1855477 h 2237474"/>
              <a:gd name="connsiteX122" fmla="*/ 4028460 w 12192000"/>
              <a:gd name="connsiteY122" fmla="*/ 1855137 h 2237474"/>
              <a:gd name="connsiteX123" fmla="*/ 4002267 w 12192000"/>
              <a:gd name="connsiteY123" fmla="*/ 1852352 h 2237474"/>
              <a:gd name="connsiteX124" fmla="*/ 3931396 w 12192000"/>
              <a:gd name="connsiteY124" fmla="*/ 1858915 h 2237474"/>
              <a:gd name="connsiteX125" fmla="*/ 3812162 w 12192000"/>
              <a:gd name="connsiteY125" fmla="*/ 1875501 h 2237474"/>
              <a:gd name="connsiteX126" fmla="*/ 3729530 w 12192000"/>
              <a:gd name="connsiteY126" fmla="*/ 1864513 h 2237474"/>
              <a:gd name="connsiteX127" fmla="*/ 3680177 w 12192000"/>
              <a:gd name="connsiteY127" fmla="*/ 1881552 h 2237474"/>
              <a:gd name="connsiteX128" fmla="*/ 3567259 w 12192000"/>
              <a:gd name="connsiteY128" fmla="*/ 1893482 h 2237474"/>
              <a:gd name="connsiteX129" fmla="*/ 3405770 w 12192000"/>
              <a:gd name="connsiteY129" fmla="*/ 1904591 h 2237474"/>
              <a:gd name="connsiteX130" fmla="*/ 3280097 w 12192000"/>
              <a:gd name="connsiteY130" fmla="*/ 1919610 h 2237474"/>
              <a:gd name="connsiteX131" fmla="*/ 3123424 w 12192000"/>
              <a:gd name="connsiteY131" fmla="*/ 1952930 h 2237474"/>
              <a:gd name="connsiteX132" fmla="*/ 3009910 w 12192000"/>
              <a:gd name="connsiteY132" fmla="*/ 1957866 h 2237474"/>
              <a:gd name="connsiteX133" fmla="*/ 2995934 w 12192000"/>
              <a:gd name="connsiteY133" fmla="*/ 1967085 h 2237474"/>
              <a:gd name="connsiteX134" fmla="*/ 2980071 w 12192000"/>
              <a:gd name="connsiteY134" fmla="*/ 1972988 h 2237474"/>
              <a:gd name="connsiteX135" fmla="*/ 2978094 w 12192000"/>
              <a:gd name="connsiteY135" fmla="*/ 1972369 h 2237474"/>
              <a:gd name="connsiteX136" fmla="*/ 2942858 w 12192000"/>
              <a:gd name="connsiteY136" fmla="*/ 1981367 h 2237474"/>
              <a:gd name="connsiteX137" fmla="*/ 2875436 w 12192000"/>
              <a:gd name="connsiteY137" fmla="*/ 1996977 h 2237474"/>
              <a:gd name="connsiteX138" fmla="*/ 2874892 w 12192000"/>
              <a:gd name="connsiteY138" fmla="*/ 1996085 h 2237474"/>
              <a:gd name="connsiteX139" fmla="*/ 2864145 w 12192000"/>
              <a:gd name="connsiteY139" fmla="*/ 1994061 h 2237474"/>
              <a:gd name="connsiteX140" fmla="*/ 2843662 w 12192000"/>
              <a:gd name="connsiteY140" fmla="*/ 1992498 h 2237474"/>
              <a:gd name="connsiteX141" fmla="*/ 2796128 w 12192000"/>
              <a:gd name="connsiteY141" fmla="*/ 1976403 h 2237474"/>
              <a:gd name="connsiteX142" fmla="*/ 2756784 w 12192000"/>
              <a:gd name="connsiteY142" fmla="*/ 1985116 h 2237474"/>
              <a:gd name="connsiteX143" fmla="*/ 2748833 w 12192000"/>
              <a:gd name="connsiteY143" fmla="*/ 1986323 h 2237474"/>
              <a:gd name="connsiteX144" fmla="*/ 2748661 w 12192000"/>
              <a:gd name="connsiteY144" fmla="*/ 1986122 h 2237474"/>
              <a:gd name="connsiteX145" fmla="*/ 2740251 w 12192000"/>
              <a:gd name="connsiteY145" fmla="*/ 1986946 h 2237474"/>
              <a:gd name="connsiteX146" fmla="*/ 2718916 w 12192000"/>
              <a:gd name="connsiteY146" fmla="*/ 1990867 h 2237474"/>
              <a:gd name="connsiteX147" fmla="*/ 2713522 w 12192000"/>
              <a:gd name="connsiteY147" fmla="*/ 1990173 h 2237474"/>
              <a:gd name="connsiteX148" fmla="*/ 2680597 w 12192000"/>
              <a:gd name="connsiteY148" fmla="*/ 1984996 h 2237474"/>
              <a:gd name="connsiteX149" fmla="*/ 2578178 w 12192000"/>
              <a:gd name="connsiteY149" fmla="*/ 1990531 h 2237474"/>
              <a:gd name="connsiteX150" fmla="*/ 2476147 w 12192000"/>
              <a:gd name="connsiteY150" fmla="*/ 1998305 h 2237474"/>
              <a:gd name="connsiteX151" fmla="*/ 2373568 w 12192000"/>
              <a:gd name="connsiteY151" fmla="*/ 2003219 h 2237474"/>
              <a:gd name="connsiteX152" fmla="*/ 2321399 w 12192000"/>
              <a:gd name="connsiteY152" fmla="*/ 1989467 h 2237474"/>
              <a:gd name="connsiteX153" fmla="*/ 2315525 w 12192000"/>
              <a:gd name="connsiteY153" fmla="*/ 1989708 h 2237474"/>
              <a:gd name="connsiteX154" fmla="*/ 2300792 w 12192000"/>
              <a:gd name="connsiteY154" fmla="*/ 1994290 h 2237474"/>
              <a:gd name="connsiteX155" fmla="*/ 2295469 w 12192000"/>
              <a:gd name="connsiteY155" fmla="*/ 1996659 h 2237474"/>
              <a:gd name="connsiteX156" fmla="*/ 2287219 w 12192000"/>
              <a:gd name="connsiteY156" fmla="*/ 1998750 h 2237474"/>
              <a:gd name="connsiteX157" fmla="*/ 2286948 w 12192000"/>
              <a:gd name="connsiteY157" fmla="*/ 1998596 h 2237474"/>
              <a:gd name="connsiteX158" fmla="*/ 2243069 w 12192000"/>
              <a:gd name="connsiteY158" fmla="*/ 2015111 h 2237474"/>
              <a:gd name="connsiteX159" fmla="*/ 2186609 w 12192000"/>
              <a:gd name="connsiteY159" fmla="*/ 2008263 h 2237474"/>
              <a:gd name="connsiteX160" fmla="*/ 2164831 w 12192000"/>
              <a:gd name="connsiteY160" fmla="*/ 2010143 h 2237474"/>
              <a:gd name="connsiteX161" fmla="*/ 2152836 w 12192000"/>
              <a:gd name="connsiteY161" fmla="*/ 2010048 h 2237474"/>
              <a:gd name="connsiteX162" fmla="*/ 2117102 w 12192000"/>
              <a:gd name="connsiteY162" fmla="*/ 2023004 h 2237474"/>
              <a:gd name="connsiteX163" fmla="*/ 2111935 w 12192000"/>
              <a:gd name="connsiteY163" fmla="*/ 2023163 h 2237474"/>
              <a:gd name="connsiteX164" fmla="*/ 2089991 w 12192000"/>
              <a:gd name="connsiteY164" fmla="*/ 2034193 h 2237474"/>
              <a:gd name="connsiteX165" fmla="*/ 2058061 w 12192000"/>
              <a:gd name="connsiteY165" fmla="*/ 2047942 h 2237474"/>
              <a:gd name="connsiteX166" fmla="*/ 2055737 w 12192000"/>
              <a:gd name="connsiteY166" fmla="*/ 2047704 h 2237474"/>
              <a:gd name="connsiteX167" fmla="*/ 2042244 w 12192000"/>
              <a:gd name="connsiteY167" fmla="*/ 2055560 h 2237474"/>
              <a:gd name="connsiteX168" fmla="*/ 1976224 w 12192000"/>
              <a:gd name="connsiteY168" fmla="*/ 2074257 h 2237474"/>
              <a:gd name="connsiteX169" fmla="*/ 1877728 w 12192000"/>
              <a:gd name="connsiteY169" fmla="*/ 2101004 h 2237474"/>
              <a:gd name="connsiteX170" fmla="*/ 1759056 w 12192000"/>
              <a:gd name="connsiteY170" fmla="*/ 2125608 h 2237474"/>
              <a:gd name="connsiteX171" fmla="*/ 1637948 w 12192000"/>
              <a:gd name="connsiteY171" fmla="*/ 2172597 h 2237474"/>
              <a:gd name="connsiteX172" fmla="*/ 1434549 w 12192000"/>
              <a:gd name="connsiteY172" fmla="*/ 2234522 h 2237474"/>
              <a:gd name="connsiteX173" fmla="*/ 1398481 w 12192000"/>
              <a:gd name="connsiteY173" fmla="*/ 2237074 h 2237474"/>
              <a:gd name="connsiteX174" fmla="*/ 1398407 w 12192000"/>
              <a:gd name="connsiteY174" fmla="*/ 2237095 h 2237474"/>
              <a:gd name="connsiteX175" fmla="*/ 1370962 w 12192000"/>
              <a:gd name="connsiteY175" fmla="*/ 2237474 h 2237474"/>
              <a:gd name="connsiteX176" fmla="*/ 1356367 w 12192000"/>
              <a:gd name="connsiteY176" fmla="*/ 2235089 h 2237474"/>
              <a:gd name="connsiteX177" fmla="*/ 1324828 w 12192000"/>
              <a:gd name="connsiteY177" fmla="*/ 2231968 h 2237474"/>
              <a:gd name="connsiteX178" fmla="*/ 1297744 w 12192000"/>
              <a:gd name="connsiteY178" fmla="*/ 2235849 h 2237474"/>
              <a:gd name="connsiteX179" fmla="*/ 1286236 w 12192000"/>
              <a:gd name="connsiteY179" fmla="*/ 2233135 h 2237474"/>
              <a:gd name="connsiteX180" fmla="*/ 1283504 w 12192000"/>
              <a:gd name="connsiteY180" fmla="*/ 2233797 h 2237474"/>
              <a:gd name="connsiteX181" fmla="*/ 1279765 w 12192000"/>
              <a:gd name="connsiteY181" fmla="*/ 2229639 h 2237474"/>
              <a:gd name="connsiteX182" fmla="*/ 1195347 w 12192000"/>
              <a:gd name="connsiteY182" fmla="*/ 2212354 h 2237474"/>
              <a:gd name="connsiteX183" fmla="*/ 970251 w 12192000"/>
              <a:gd name="connsiteY183" fmla="*/ 2221029 h 2237474"/>
              <a:gd name="connsiteX184" fmla="*/ 812914 w 12192000"/>
              <a:gd name="connsiteY184" fmla="*/ 2202752 h 2237474"/>
              <a:gd name="connsiteX185" fmla="*/ 800195 w 12192000"/>
              <a:gd name="connsiteY185" fmla="*/ 2209407 h 2237474"/>
              <a:gd name="connsiteX186" fmla="*/ 784978 w 12192000"/>
              <a:gd name="connsiteY186" fmla="*/ 2212360 h 2237474"/>
              <a:gd name="connsiteX187" fmla="*/ 681987 w 12192000"/>
              <a:gd name="connsiteY187" fmla="*/ 2216757 h 2237474"/>
              <a:gd name="connsiteX188" fmla="*/ 669923 w 12192000"/>
              <a:gd name="connsiteY188" fmla="*/ 2211682 h 2237474"/>
              <a:gd name="connsiteX189" fmla="*/ 648680 w 12192000"/>
              <a:gd name="connsiteY189" fmla="*/ 2206229 h 2237474"/>
              <a:gd name="connsiteX190" fmla="*/ 597225 w 12192000"/>
              <a:gd name="connsiteY190" fmla="*/ 2180999 h 2237474"/>
              <a:gd name="connsiteX191" fmla="*/ 558449 w 12192000"/>
              <a:gd name="connsiteY191" fmla="*/ 2182346 h 2237474"/>
              <a:gd name="connsiteX192" fmla="*/ 550517 w 12192000"/>
              <a:gd name="connsiteY192" fmla="*/ 2182060 h 2237474"/>
              <a:gd name="connsiteX193" fmla="*/ 550309 w 12192000"/>
              <a:gd name="connsiteY193" fmla="*/ 2181825 h 2237474"/>
              <a:gd name="connsiteX194" fmla="*/ 541836 w 12192000"/>
              <a:gd name="connsiteY194" fmla="*/ 2181063 h 2237474"/>
              <a:gd name="connsiteX195" fmla="*/ 536057 w 12192000"/>
              <a:gd name="connsiteY195" fmla="*/ 2181537 h 2237474"/>
              <a:gd name="connsiteX196" fmla="*/ 520671 w 12192000"/>
              <a:gd name="connsiteY196" fmla="*/ 2180980 h 2237474"/>
              <a:gd name="connsiteX197" fmla="*/ 515024 w 12192000"/>
              <a:gd name="connsiteY197" fmla="*/ 2179258 h 2237474"/>
              <a:gd name="connsiteX198" fmla="*/ 512278 w 12192000"/>
              <a:gd name="connsiteY198" fmla="*/ 2176369 h 2237474"/>
              <a:gd name="connsiteX199" fmla="*/ 480419 w 12192000"/>
              <a:gd name="connsiteY199" fmla="*/ 2167807 h 2237474"/>
              <a:gd name="connsiteX200" fmla="*/ 413835 w 12192000"/>
              <a:gd name="connsiteY200" fmla="*/ 2156783 h 2237474"/>
              <a:gd name="connsiteX201" fmla="*/ 376513 w 12192000"/>
              <a:gd name="connsiteY201" fmla="*/ 2154014 h 2237474"/>
              <a:gd name="connsiteX202" fmla="*/ 273386 w 12192000"/>
              <a:gd name="connsiteY202" fmla="*/ 2142551 h 2237474"/>
              <a:gd name="connsiteX203" fmla="*/ 169207 w 12192000"/>
              <a:gd name="connsiteY203" fmla="*/ 2128100 h 2237474"/>
              <a:gd name="connsiteX204" fmla="*/ 93149 w 12192000"/>
              <a:gd name="connsiteY204" fmla="*/ 2105324 h 2237474"/>
              <a:gd name="connsiteX205" fmla="*/ 88109 w 12192000"/>
              <a:gd name="connsiteY205" fmla="*/ 2106704 h 2237474"/>
              <a:gd name="connsiteX206" fmla="*/ 80022 w 12192000"/>
              <a:gd name="connsiteY206" fmla="*/ 2107254 h 2237474"/>
              <a:gd name="connsiteX207" fmla="*/ 79717 w 12192000"/>
              <a:gd name="connsiteY207" fmla="*/ 2107046 h 2237474"/>
              <a:gd name="connsiteX208" fmla="*/ 72352 w 12192000"/>
              <a:gd name="connsiteY208" fmla="*/ 2107991 h 2237474"/>
              <a:gd name="connsiteX209" fmla="*/ 37645 w 12192000"/>
              <a:gd name="connsiteY209" fmla="*/ 2115401 h 2237474"/>
              <a:gd name="connsiteX210" fmla="*/ 4572 w 12192000"/>
              <a:gd name="connsiteY210" fmla="*/ 2111091 h 2237474"/>
              <a:gd name="connsiteX211" fmla="*/ 0 w 12192000"/>
              <a:gd name="connsiteY211" fmla="*/ 2110468 h 2237474"/>
              <a:gd name="connsiteX212" fmla="*/ 0 w 12192000"/>
              <a:gd name="connsiteY21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415265 w 12192000"/>
              <a:gd name="connsiteY83" fmla="*/ 1665317 h 2237474"/>
              <a:gd name="connsiteX84" fmla="*/ 6364035 w 12192000"/>
              <a:gd name="connsiteY84" fmla="*/ 1667683 h 2237474"/>
              <a:gd name="connsiteX85" fmla="*/ 6280959 w 12192000"/>
              <a:gd name="connsiteY85" fmla="*/ 1689329 h 2237474"/>
              <a:gd name="connsiteX86" fmla="*/ 6243319 w 12192000"/>
              <a:gd name="connsiteY86" fmla="*/ 1695560 h 2237474"/>
              <a:gd name="connsiteX87" fmla="*/ 6098321 w 12192000"/>
              <a:gd name="connsiteY87" fmla="*/ 1721646 h 2237474"/>
              <a:gd name="connsiteX88" fmla="*/ 5880652 w 12192000"/>
              <a:gd name="connsiteY88" fmla="*/ 1779643 h 2237474"/>
              <a:gd name="connsiteX89" fmla="*/ 5785959 w 12192000"/>
              <a:gd name="connsiteY89" fmla="*/ 1775307 h 2237474"/>
              <a:gd name="connsiteX90" fmla="*/ 5643534 w 12192000"/>
              <a:gd name="connsiteY90" fmla="*/ 1802919 h 2237474"/>
              <a:gd name="connsiteX91" fmla="*/ 5518799 w 12192000"/>
              <a:gd name="connsiteY91" fmla="*/ 1818312 h 2237474"/>
              <a:gd name="connsiteX92" fmla="*/ 5505014 w 12192000"/>
              <a:gd name="connsiteY92" fmla="*/ 1819259 h 2237474"/>
              <a:gd name="connsiteX93" fmla="*/ 5453307 w 12192000"/>
              <a:gd name="connsiteY93" fmla="*/ 1815450 h 2237474"/>
              <a:gd name="connsiteX94" fmla="*/ 5364192 w 12192000"/>
              <a:gd name="connsiteY94" fmla="*/ 1826074 h 2237474"/>
              <a:gd name="connsiteX95" fmla="*/ 5350380 w 12192000"/>
              <a:gd name="connsiteY95" fmla="*/ 1830891 h 2237474"/>
              <a:gd name="connsiteX96" fmla="*/ 5259633 w 12192000"/>
              <a:gd name="connsiteY96" fmla="*/ 1837160 h 2237474"/>
              <a:gd name="connsiteX97" fmla="*/ 5197513 w 12192000"/>
              <a:gd name="connsiteY97" fmla="*/ 1844718 h 2237474"/>
              <a:gd name="connsiteX98" fmla="*/ 5168852 w 12192000"/>
              <a:gd name="connsiteY98" fmla="*/ 1844846 h 2237474"/>
              <a:gd name="connsiteX99" fmla="*/ 5114927 w 12192000"/>
              <a:gd name="connsiteY99" fmla="*/ 1847827 h 2237474"/>
              <a:gd name="connsiteX100" fmla="*/ 5108970 w 12192000"/>
              <a:gd name="connsiteY100" fmla="*/ 1847935 h 2237474"/>
              <a:gd name="connsiteX101" fmla="*/ 5067961 w 12192000"/>
              <a:gd name="connsiteY101" fmla="*/ 1845917 h 2237474"/>
              <a:gd name="connsiteX102" fmla="*/ 5007075 w 12192000"/>
              <a:gd name="connsiteY102" fmla="*/ 1838626 h 2237474"/>
              <a:gd name="connsiteX103" fmla="*/ 4944087 w 12192000"/>
              <a:gd name="connsiteY103" fmla="*/ 1823332 h 2237474"/>
              <a:gd name="connsiteX104" fmla="*/ 4907662 w 12192000"/>
              <a:gd name="connsiteY104" fmla="*/ 1816900 h 2237474"/>
              <a:gd name="connsiteX105" fmla="*/ 4882386 w 12192000"/>
              <a:gd name="connsiteY105" fmla="*/ 1809844 h 2237474"/>
              <a:gd name="connsiteX106" fmla="*/ 4811440 w 12192000"/>
              <a:gd name="connsiteY106" fmla="*/ 1804655 h 2237474"/>
              <a:gd name="connsiteX107" fmla="*/ 4691075 w 12192000"/>
              <a:gd name="connsiteY107" fmla="*/ 1801389 h 2237474"/>
              <a:gd name="connsiteX108" fmla="*/ 4611738 w 12192000"/>
              <a:gd name="connsiteY108" fmla="*/ 1776964 h 2237474"/>
              <a:gd name="connsiteX109" fmla="*/ 4560070 w 12192000"/>
              <a:gd name="connsiteY109" fmla="*/ 1785640 h 2237474"/>
              <a:gd name="connsiteX110" fmla="*/ 4536503 w 12192000"/>
              <a:gd name="connsiteY110" fmla="*/ 1785334 h 2237474"/>
              <a:gd name="connsiteX111" fmla="*/ 4513724 w 12192000"/>
              <a:gd name="connsiteY111" fmla="*/ 1791996 h 2237474"/>
              <a:gd name="connsiteX112" fmla="*/ 4459810 w 12192000"/>
              <a:gd name="connsiteY112" fmla="*/ 1797886 h 2237474"/>
              <a:gd name="connsiteX113" fmla="*/ 4379064 w 12192000"/>
              <a:gd name="connsiteY113" fmla="*/ 1817177 h 2237474"/>
              <a:gd name="connsiteX114" fmla="*/ 4319209 w 12192000"/>
              <a:gd name="connsiteY114" fmla="*/ 1834833 h 2237474"/>
              <a:gd name="connsiteX115" fmla="*/ 4290981 w 12192000"/>
              <a:gd name="connsiteY115" fmla="*/ 1839677 h 2237474"/>
              <a:gd name="connsiteX116" fmla="*/ 4285792 w 12192000"/>
              <a:gd name="connsiteY116" fmla="*/ 1836231 h 2237474"/>
              <a:gd name="connsiteX117" fmla="*/ 4238372 w 12192000"/>
              <a:gd name="connsiteY117" fmla="*/ 1851480 h 2237474"/>
              <a:gd name="connsiteX118" fmla="*/ 4232517 w 12192000"/>
              <a:gd name="connsiteY118" fmla="*/ 1852567 h 2237474"/>
              <a:gd name="connsiteX119" fmla="*/ 4191732 w 12192000"/>
              <a:gd name="connsiteY119" fmla="*/ 1857328 h 2237474"/>
              <a:gd name="connsiteX120" fmla="*/ 4065532 w 12192000"/>
              <a:gd name="connsiteY120" fmla="*/ 1855477 h 2237474"/>
              <a:gd name="connsiteX121" fmla="*/ 4028460 w 12192000"/>
              <a:gd name="connsiteY121" fmla="*/ 1855137 h 2237474"/>
              <a:gd name="connsiteX122" fmla="*/ 4002267 w 12192000"/>
              <a:gd name="connsiteY122" fmla="*/ 1852352 h 2237474"/>
              <a:gd name="connsiteX123" fmla="*/ 3931396 w 12192000"/>
              <a:gd name="connsiteY123" fmla="*/ 1858915 h 2237474"/>
              <a:gd name="connsiteX124" fmla="*/ 3812162 w 12192000"/>
              <a:gd name="connsiteY124" fmla="*/ 1875501 h 2237474"/>
              <a:gd name="connsiteX125" fmla="*/ 3729530 w 12192000"/>
              <a:gd name="connsiteY125" fmla="*/ 1864513 h 2237474"/>
              <a:gd name="connsiteX126" fmla="*/ 3680177 w 12192000"/>
              <a:gd name="connsiteY126" fmla="*/ 1881552 h 2237474"/>
              <a:gd name="connsiteX127" fmla="*/ 3567259 w 12192000"/>
              <a:gd name="connsiteY127" fmla="*/ 1893482 h 2237474"/>
              <a:gd name="connsiteX128" fmla="*/ 3405770 w 12192000"/>
              <a:gd name="connsiteY128" fmla="*/ 1904591 h 2237474"/>
              <a:gd name="connsiteX129" fmla="*/ 3280097 w 12192000"/>
              <a:gd name="connsiteY129" fmla="*/ 1919610 h 2237474"/>
              <a:gd name="connsiteX130" fmla="*/ 3123424 w 12192000"/>
              <a:gd name="connsiteY130" fmla="*/ 1952930 h 2237474"/>
              <a:gd name="connsiteX131" fmla="*/ 3009910 w 12192000"/>
              <a:gd name="connsiteY131" fmla="*/ 1957866 h 2237474"/>
              <a:gd name="connsiteX132" fmla="*/ 2995934 w 12192000"/>
              <a:gd name="connsiteY132" fmla="*/ 1967085 h 2237474"/>
              <a:gd name="connsiteX133" fmla="*/ 2980071 w 12192000"/>
              <a:gd name="connsiteY133" fmla="*/ 1972988 h 2237474"/>
              <a:gd name="connsiteX134" fmla="*/ 2978094 w 12192000"/>
              <a:gd name="connsiteY134" fmla="*/ 1972369 h 2237474"/>
              <a:gd name="connsiteX135" fmla="*/ 2942858 w 12192000"/>
              <a:gd name="connsiteY135" fmla="*/ 1981367 h 2237474"/>
              <a:gd name="connsiteX136" fmla="*/ 2875436 w 12192000"/>
              <a:gd name="connsiteY136" fmla="*/ 1996977 h 2237474"/>
              <a:gd name="connsiteX137" fmla="*/ 2874892 w 12192000"/>
              <a:gd name="connsiteY137" fmla="*/ 1996085 h 2237474"/>
              <a:gd name="connsiteX138" fmla="*/ 2864145 w 12192000"/>
              <a:gd name="connsiteY138" fmla="*/ 1994061 h 2237474"/>
              <a:gd name="connsiteX139" fmla="*/ 2843662 w 12192000"/>
              <a:gd name="connsiteY139" fmla="*/ 1992498 h 2237474"/>
              <a:gd name="connsiteX140" fmla="*/ 2796128 w 12192000"/>
              <a:gd name="connsiteY140" fmla="*/ 1976403 h 2237474"/>
              <a:gd name="connsiteX141" fmla="*/ 2756784 w 12192000"/>
              <a:gd name="connsiteY141" fmla="*/ 1985116 h 2237474"/>
              <a:gd name="connsiteX142" fmla="*/ 2748833 w 12192000"/>
              <a:gd name="connsiteY142" fmla="*/ 1986323 h 2237474"/>
              <a:gd name="connsiteX143" fmla="*/ 2748661 w 12192000"/>
              <a:gd name="connsiteY143" fmla="*/ 1986122 h 2237474"/>
              <a:gd name="connsiteX144" fmla="*/ 2740251 w 12192000"/>
              <a:gd name="connsiteY144" fmla="*/ 1986946 h 2237474"/>
              <a:gd name="connsiteX145" fmla="*/ 2718916 w 12192000"/>
              <a:gd name="connsiteY145" fmla="*/ 1990867 h 2237474"/>
              <a:gd name="connsiteX146" fmla="*/ 2713522 w 12192000"/>
              <a:gd name="connsiteY146" fmla="*/ 1990173 h 2237474"/>
              <a:gd name="connsiteX147" fmla="*/ 2680597 w 12192000"/>
              <a:gd name="connsiteY147" fmla="*/ 1984996 h 2237474"/>
              <a:gd name="connsiteX148" fmla="*/ 2578178 w 12192000"/>
              <a:gd name="connsiteY148" fmla="*/ 1990531 h 2237474"/>
              <a:gd name="connsiteX149" fmla="*/ 2476147 w 12192000"/>
              <a:gd name="connsiteY149" fmla="*/ 1998305 h 2237474"/>
              <a:gd name="connsiteX150" fmla="*/ 2373568 w 12192000"/>
              <a:gd name="connsiteY150" fmla="*/ 2003219 h 2237474"/>
              <a:gd name="connsiteX151" fmla="*/ 2321399 w 12192000"/>
              <a:gd name="connsiteY151" fmla="*/ 1989467 h 2237474"/>
              <a:gd name="connsiteX152" fmla="*/ 2315525 w 12192000"/>
              <a:gd name="connsiteY152" fmla="*/ 1989708 h 2237474"/>
              <a:gd name="connsiteX153" fmla="*/ 2300792 w 12192000"/>
              <a:gd name="connsiteY153" fmla="*/ 1994290 h 2237474"/>
              <a:gd name="connsiteX154" fmla="*/ 2295469 w 12192000"/>
              <a:gd name="connsiteY154" fmla="*/ 1996659 h 2237474"/>
              <a:gd name="connsiteX155" fmla="*/ 2287219 w 12192000"/>
              <a:gd name="connsiteY155" fmla="*/ 1998750 h 2237474"/>
              <a:gd name="connsiteX156" fmla="*/ 2286948 w 12192000"/>
              <a:gd name="connsiteY156" fmla="*/ 1998596 h 2237474"/>
              <a:gd name="connsiteX157" fmla="*/ 2243069 w 12192000"/>
              <a:gd name="connsiteY157" fmla="*/ 2015111 h 2237474"/>
              <a:gd name="connsiteX158" fmla="*/ 2186609 w 12192000"/>
              <a:gd name="connsiteY158" fmla="*/ 2008263 h 2237474"/>
              <a:gd name="connsiteX159" fmla="*/ 2164831 w 12192000"/>
              <a:gd name="connsiteY159" fmla="*/ 2010143 h 2237474"/>
              <a:gd name="connsiteX160" fmla="*/ 2152836 w 12192000"/>
              <a:gd name="connsiteY160" fmla="*/ 2010048 h 2237474"/>
              <a:gd name="connsiteX161" fmla="*/ 2117102 w 12192000"/>
              <a:gd name="connsiteY161" fmla="*/ 2023004 h 2237474"/>
              <a:gd name="connsiteX162" fmla="*/ 2111935 w 12192000"/>
              <a:gd name="connsiteY162" fmla="*/ 2023163 h 2237474"/>
              <a:gd name="connsiteX163" fmla="*/ 2089991 w 12192000"/>
              <a:gd name="connsiteY163" fmla="*/ 2034193 h 2237474"/>
              <a:gd name="connsiteX164" fmla="*/ 2058061 w 12192000"/>
              <a:gd name="connsiteY164" fmla="*/ 2047942 h 2237474"/>
              <a:gd name="connsiteX165" fmla="*/ 2055737 w 12192000"/>
              <a:gd name="connsiteY165" fmla="*/ 2047704 h 2237474"/>
              <a:gd name="connsiteX166" fmla="*/ 2042244 w 12192000"/>
              <a:gd name="connsiteY166" fmla="*/ 2055560 h 2237474"/>
              <a:gd name="connsiteX167" fmla="*/ 1976224 w 12192000"/>
              <a:gd name="connsiteY167" fmla="*/ 2074257 h 2237474"/>
              <a:gd name="connsiteX168" fmla="*/ 1877728 w 12192000"/>
              <a:gd name="connsiteY168" fmla="*/ 2101004 h 2237474"/>
              <a:gd name="connsiteX169" fmla="*/ 1759056 w 12192000"/>
              <a:gd name="connsiteY169" fmla="*/ 2125608 h 2237474"/>
              <a:gd name="connsiteX170" fmla="*/ 1637948 w 12192000"/>
              <a:gd name="connsiteY170" fmla="*/ 2172597 h 2237474"/>
              <a:gd name="connsiteX171" fmla="*/ 1434549 w 12192000"/>
              <a:gd name="connsiteY171" fmla="*/ 2234522 h 2237474"/>
              <a:gd name="connsiteX172" fmla="*/ 1398481 w 12192000"/>
              <a:gd name="connsiteY172" fmla="*/ 2237074 h 2237474"/>
              <a:gd name="connsiteX173" fmla="*/ 1398407 w 12192000"/>
              <a:gd name="connsiteY173" fmla="*/ 2237095 h 2237474"/>
              <a:gd name="connsiteX174" fmla="*/ 1370962 w 12192000"/>
              <a:gd name="connsiteY174" fmla="*/ 2237474 h 2237474"/>
              <a:gd name="connsiteX175" fmla="*/ 1356367 w 12192000"/>
              <a:gd name="connsiteY175" fmla="*/ 2235089 h 2237474"/>
              <a:gd name="connsiteX176" fmla="*/ 1324828 w 12192000"/>
              <a:gd name="connsiteY176" fmla="*/ 2231968 h 2237474"/>
              <a:gd name="connsiteX177" fmla="*/ 1297744 w 12192000"/>
              <a:gd name="connsiteY177" fmla="*/ 2235849 h 2237474"/>
              <a:gd name="connsiteX178" fmla="*/ 1286236 w 12192000"/>
              <a:gd name="connsiteY178" fmla="*/ 2233135 h 2237474"/>
              <a:gd name="connsiteX179" fmla="*/ 1283504 w 12192000"/>
              <a:gd name="connsiteY179" fmla="*/ 2233797 h 2237474"/>
              <a:gd name="connsiteX180" fmla="*/ 1279765 w 12192000"/>
              <a:gd name="connsiteY180" fmla="*/ 2229639 h 2237474"/>
              <a:gd name="connsiteX181" fmla="*/ 1195347 w 12192000"/>
              <a:gd name="connsiteY181" fmla="*/ 2212354 h 2237474"/>
              <a:gd name="connsiteX182" fmla="*/ 970251 w 12192000"/>
              <a:gd name="connsiteY182" fmla="*/ 2221029 h 2237474"/>
              <a:gd name="connsiteX183" fmla="*/ 812914 w 12192000"/>
              <a:gd name="connsiteY183" fmla="*/ 2202752 h 2237474"/>
              <a:gd name="connsiteX184" fmla="*/ 800195 w 12192000"/>
              <a:gd name="connsiteY184" fmla="*/ 2209407 h 2237474"/>
              <a:gd name="connsiteX185" fmla="*/ 784978 w 12192000"/>
              <a:gd name="connsiteY185" fmla="*/ 2212360 h 2237474"/>
              <a:gd name="connsiteX186" fmla="*/ 681987 w 12192000"/>
              <a:gd name="connsiteY186" fmla="*/ 2216757 h 2237474"/>
              <a:gd name="connsiteX187" fmla="*/ 669923 w 12192000"/>
              <a:gd name="connsiteY187" fmla="*/ 2211682 h 2237474"/>
              <a:gd name="connsiteX188" fmla="*/ 648680 w 12192000"/>
              <a:gd name="connsiteY188" fmla="*/ 2206229 h 2237474"/>
              <a:gd name="connsiteX189" fmla="*/ 597225 w 12192000"/>
              <a:gd name="connsiteY189" fmla="*/ 2180999 h 2237474"/>
              <a:gd name="connsiteX190" fmla="*/ 558449 w 12192000"/>
              <a:gd name="connsiteY190" fmla="*/ 2182346 h 2237474"/>
              <a:gd name="connsiteX191" fmla="*/ 550517 w 12192000"/>
              <a:gd name="connsiteY191" fmla="*/ 2182060 h 2237474"/>
              <a:gd name="connsiteX192" fmla="*/ 550309 w 12192000"/>
              <a:gd name="connsiteY192" fmla="*/ 2181825 h 2237474"/>
              <a:gd name="connsiteX193" fmla="*/ 541836 w 12192000"/>
              <a:gd name="connsiteY193" fmla="*/ 2181063 h 2237474"/>
              <a:gd name="connsiteX194" fmla="*/ 536057 w 12192000"/>
              <a:gd name="connsiteY194" fmla="*/ 2181537 h 2237474"/>
              <a:gd name="connsiteX195" fmla="*/ 520671 w 12192000"/>
              <a:gd name="connsiteY195" fmla="*/ 2180980 h 2237474"/>
              <a:gd name="connsiteX196" fmla="*/ 515024 w 12192000"/>
              <a:gd name="connsiteY196" fmla="*/ 2179258 h 2237474"/>
              <a:gd name="connsiteX197" fmla="*/ 512278 w 12192000"/>
              <a:gd name="connsiteY197" fmla="*/ 2176369 h 2237474"/>
              <a:gd name="connsiteX198" fmla="*/ 480419 w 12192000"/>
              <a:gd name="connsiteY198" fmla="*/ 2167807 h 2237474"/>
              <a:gd name="connsiteX199" fmla="*/ 413835 w 12192000"/>
              <a:gd name="connsiteY199" fmla="*/ 2156783 h 2237474"/>
              <a:gd name="connsiteX200" fmla="*/ 376513 w 12192000"/>
              <a:gd name="connsiteY200" fmla="*/ 2154014 h 2237474"/>
              <a:gd name="connsiteX201" fmla="*/ 273386 w 12192000"/>
              <a:gd name="connsiteY201" fmla="*/ 2142551 h 2237474"/>
              <a:gd name="connsiteX202" fmla="*/ 169207 w 12192000"/>
              <a:gd name="connsiteY202" fmla="*/ 2128100 h 2237474"/>
              <a:gd name="connsiteX203" fmla="*/ 93149 w 12192000"/>
              <a:gd name="connsiteY203" fmla="*/ 2105324 h 2237474"/>
              <a:gd name="connsiteX204" fmla="*/ 88109 w 12192000"/>
              <a:gd name="connsiteY204" fmla="*/ 2106704 h 2237474"/>
              <a:gd name="connsiteX205" fmla="*/ 80022 w 12192000"/>
              <a:gd name="connsiteY205" fmla="*/ 2107254 h 2237474"/>
              <a:gd name="connsiteX206" fmla="*/ 79717 w 12192000"/>
              <a:gd name="connsiteY206" fmla="*/ 2107046 h 2237474"/>
              <a:gd name="connsiteX207" fmla="*/ 72352 w 12192000"/>
              <a:gd name="connsiteY207" fmla="*/ 2107991 h 2237474"/>
              <a:gd name="connsiteX208" fmla="*/ 37645 w 12192000"/>
              <a:gd name="connsiteY208" fmla="*/ 2115401 h 2237474"/>
              <a:gd name="connsiteX209" fmla="*/ 4572 w 12192000"/>
              <a:gd name="connsiteY209" fmla="*/ 2111091 h 2237474"/>
              <a:gd name="connsiteX210" fmla="*/ 0 w 12192000"/>
              <a:gd name="connsiteY210" fmla="*/ 2110468 h 2237474"/>
              <a:gd name="connsiteX211" fmla="*/ 0 w 12192000"/>
              <a:gd name="connsiteY21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364035 w 12192000"/>
              <a:gd name="connsiteY83" fmla="*/ 1667683 h 2237474"/>
              <a:gd name="connsiteX84" fmla="*/ 6280959 w 12192000"/>
              <a:gd name="connsiteY84" fmla="*/ 1689329 h 2237474"/>
              <a:gd name="connsiteX85" fmla="*/ 6243319 w 12192000"/>
              <a:gd name="connsiteY85" fmla="*/ 1695560 h 2237474"/>
              <a:gd name="connsiteX86" fmla="*/ 6098321 w 12192000"/>
              <a:gd name="connsiteY86" fmla="*/ 1721646 h 2237474"/>
              <a:gd name="connsiteX87" fmla="*/ 5880652 w 12192000"/>
              <a:gd name="connsiteY87" fmla="*/ 1779643 h 2237474"/>
              <a:gd name="connsiteX88" fmla="*/ 5785959 w 12192000"/>
              <a:gd name="connsiteY88" fmla="*/ 1775307 h 2237474"/>
              <a:gd name="connsiteX89" fmla="*/ 5643534 w 12192000"/>
              <a:gd name="connsiteY89" fmla="*/ 1802919 h 2237474"/>
              <a:gd name="connsiteX90" fmla="*/ 5518799 w 12192000"/>
              <a:gd name="connsiteY90" fmla="*/ 1818312 h 2237474"/>
              <a:gd name="connsiteX91" fmla="*/ 5505014 w 12192000"/>
              <a:gd name="connsiteY91" fmla="*/ 1819259 h 2237474"/>
              <a:gd name="connsiteX92" fmla="*/ 5453307 w 12192000"/>
              <a:gd name="connsiteY92" fmla="*/ 1815450 h 2237474"/>
              <a:gd name="connsiteX93" fmla="*/ 5364192 w 12192000"/>
              <a:gd name="connsiteY93" fmla="*/ 1826074 h 2237474"/>
              <a:gd name="connsiteX94" fmla="*/ 5350380 w 12192000"/>
              <a:gd name="connsiteY94" fmla="*/ 1830891 h 2237474"/>
              <a:gd name="connsiteX95" fmla="*/ 5259633 w 12192000"/>
              <a:gd name="connsiteY95" fmla="*/ 1837160 h 2237474"/>
              <a:gd name="connsiteX96" fmla="*/ 5197513 w 12192000"/>
              <a:gd name="connsiteY96" fmla="*/ 1844718 h 2237474"/>
              <a:gd name="connsiteX97" fmla="*/ 5168852 w 12192000"/>
              <a:gd name="connsiteY97" fmla="*/ 1844846 h 2237474"/>
              <a:gd name="connsiteX98" fmla="*/ 5114927 w 12192000"/>
              <a:gd name="connsiteY98" fmla="*/ 1847827 h 2237474"/>
              <a:gd name="connsiteX99" fmla="*/ 5108970 w 12192000"/>
              <a:gd name="connsiteY99" fmla="*/ 1847935 h 2237474"/>
              <a:gd name="connsiteX100" fmla="*/ 5067961 w 12192000"/>
              <a:gd name="connsiteY100" fmla="*/ 1845917 h 2237474"/>
              <a:gd name="connsiteX101" fmla="*/ 5007075 w 12192000"/>
              <a:gd name="connsiteY101" fmla="*/ 1838626 h 2237474"/>
              <a:gd name="connsiteX102" fmla="*/ 4944087 w 12192000"/>
              <a:gd name="connsiteY102" fmla="*/ 1823332 h 2237474"/>
              <a:gd name="connsiteX103" fmla="*/ 4907662 w 12192000"/>
              <a:gd name="connsiteY103" fmla="*/ 1816900 h 2237474"/>
              <a:gd name="connsiteX104" fmla="*/ 4882386 w 12192000"/>
              <a:gd name="connsiteY104" fmla="*/ 1809844 h 2237474"/>
              <a:gd name="connsiteX105" fmla="*/ 4811440 w 12192000"/>
              <a:gd name="connsiteY105" fmla="*/ 1804655 h 2237474"/>
              <a:gd name="connsiteX106" fmla="*/ 4691075 w 12192000"/>
              <a:gd name="connsiteY106" fmla="*/ 1801389 h 2237474"/>
              <a:gd name="connsiteX107" fmla="*/ 4611738 w 12192000"/>
              <a:gd name="connsiteY107" fmla="*/ 1776964 h 2237474"/>
              <a:gd name="connsiteX108" fmla="*/ 4560070 w 12192000"/>
              <a:gd name="connsiteY108" fmla="*/ 1785640 h 2237474"/>
              <a:gd name="connsiteX109" fmla="*/ 4536503 w 12192000"/>
              <a:gd name="connsiteY109" fmla="*/ 1785334 h 2237474"/>
              <a:gd name="connsiteX110" fmla="*/ 4513724 w 12192000"/>
              <a:gd name="connsiteY110" fmla="*/ 1791996 h 2237474"/>
              <a:gd name="connsiteX111" fmla="*/ 4459810 w 12192000"/>
              <a:gd name="connsiteY111" fmla="*/ 1797886 h 2237474"/>
              <a:gd name="connsiteX112" fmla="*/ 4379064 w 12192000"/>
              <a:gd name="connsiteY112" fmla="*/ 1817177 h 2237474"/>
              <a:gd name="connsiteX113" fmla="*/ 4319209 w 12192000"/>
              <a:gd name="connsiteY113" fmla="*/ 1834833 h 2237474"/>
              <a:gd name="connsiteX114" fmla="*/ 4290981 w 12192000"/>
              <a:gd name="connsiteY114" fmla="*/ 1839677 h 2237474"/>
              <a:gd name="connsiteX115" fmla="*/ 4285792 w 12192000"/>
              <a:gd name="connsiteY115" fmla="*/ 1836231 h 2237474"/>
              <a:gd name="connsiteX116" fmla="*/ 4238372 w 12192000"/>
              <a:gd name="connsiteY116" fmla="*/ 1851480 h 2237474"/>
              <a:gd name="connsiteX117" fmla="*/ 4232517 w 12192000"/>
              <a:gd name="connsiteY117" fmla="*/ 1852567 h 2237474"/>
              <a:gd name="connsiteX118" fmla="*/ 4191732 w 12192000"/>
              <a:gd name="connsiteY118" fmla="*/ 1857328 h 2237474"/>
              <a:gd name="connsiteX119" fmla="*/ 4065532 w 12192000"/>
              <a:gd name="connsiteY119" fmla="*/ 1855477 h 2237474"/>
              <a:gd name="connsiteX120" fmla="*/ 4028460 w 12192000"/>
              <a:gd name="connsiteY120" fmla="*/ 1855137 h 2237474"/>
              <a:gd name="connsiteX121" fmla="*/ 4002267 w 12192000"/>
              <a:gd name="connsiteY121" fmla="*/ 1852352 h 2237474"/>
              <a:gd name="connsiteX122" fmla="*/ 3931396 w 12192000"/>
              <a:gd name="connsiteY122" fmla="*/ 1858915 h 2237474"/>
              <a:gd name="connsiteX123" fmla="*/ 3812162 w 12192000"/>
              <a:gd name="connsiteY123" fmla="*/ 1875501 h 2237474"/>
              <a:gd name="connsiteX124" fmla="*/ 3729530 w 12192000"/>
              <a:gd name="connsiteY124" fmla="*/ 1864513 h 2237474"/>
              <a:gd name="connsiteX125" fmla="*/ 3680177 w 12192000"/>
              <a:gd name="connsiteY125" fmla="*/ 1881552 h 2237474"/>
              <a:gd name="connsiteX126" fmla="*/ 3567259 w 12192000"/>
              <a:gd name="connsiteY126" fmla="*/ 1893482 h 2237474"/>
              <a:gd name="connsiteX127" fmla="*/ 3405770 w 12192000"/>
              <a:gd name="connsiteY127" fmla="*/ 1904591 h 2237474"/>
              <a:gd name="connsiteX128" fmla="*/ 3280097 w 12192000"/>
              <a:gd name="connsiteY128" fmla="*/ 1919610 h 2237474"/>
              <a:gd name="connsiteX129" fmla="*/ 3123424 w 12192000"/>
              <a:gd name="connsiteY129" fmla="*/ 1952930 h 2237474"/>
              <a:gd name="connsiteX130" fmla="*/ 3009910 w 12192000"/>
              <a:gd name="connsiteY130" fmla="*/ 1957866 h 2237474"/>
              <a:gd name="connsiteX131" fmla="*/ 2995934 w 12192000"/>
              <a:gd name="connsiteY131" fmla="*/ 1967085 h 2237474"/>
              <a:gd name="connsiteX132" fmla="*/ 2980071 w 12192000"/>
              <a:gd name="connsiteY132" fmla="*/ 1972988 h 2237474"/>
              <a:gd name="connsiteX133" fmla="*/ 2978094 w 12192000"/>
              <a:gd name="connsiteY133" fmla="*/ 1972369 h 2237474"/>
              <a:gd name="connsiteX134" fmla="*/ 2942858 w 12192000"/>
              <a:gd name="connsiteY134" fmla="*/ 1981367 h 2237474"/>
              <a:gd name="connsiteX135" fmla="*/ 2875436 w 12192000"/>
              <a:gd name="connsiteY135" fmla="*/ 1996977 h 2237474"/>
              <a:gd name="connsiteX136" fmla="*/ 2874892 w 12192000"/>
              <a:gd name="connsiteY136" fmla="*/ 1996085 h 2237474"/>
              <a:gd name="connsiteX137" fmla="*/ 2864145 w 12192000"/>
              <a:gd name="connsiteY137" fmla="*/ 1994061 h 2237474"/>
              <a:gd name="connsiteX138" fmla="*/ 2843662 w 12192000"/>
              <a:gd name="connsiteY138" fmla="*/ 1992498 h 2237474"/>
              <a:gd name="connsiteX139" fmla="*/ 2796128 w 12192000"/>
              <a:gd name="connsiteY139" fmla="*/ 1976403 h 2237474"/>
              <a:gd name="connsiteX140" fmla="*/ 2756784 w 12192000"/>
              <a:gd name="connsiteY140" fmla="*/ 1985116 h 2237474"/>
              <a:gd name="connsiteX141" fmla="*/ 2748833 w 12192000"/>
              <a:gd name="connsiteY141" fmla="*/ 1986323 h 2237474"/>
              <a:gd name="connsiteX142" fmla="*/ 2748661 w 12192000"/>
              <a:gd name="connsiteY142" fmla="*/ 1986122 h 2237474"/>
              <a:gd name="connsiteX143" fmla="*/ 2740251 w 12192000"/>
              <a:gd name="connsiteY143" fmla="*/ 1986946 h 2237474"/>
              <a:gd name="connsiteX144" fmla="*/ 2718916 w 12192000"/>
              <a:gd name="connsiteY144" fmla="*/ 1990867 h 2237474"/>
              <a:gd name="connsiteX145" fmla="*/ 2713522 w 12192000"/>
              <a:gd name="connsiteY145" fmla="*/ 1990173 h 2237474"/>
              <a:gd name="connsiteX146" fmla="*/ 2680597 w 12192000"/>
              <a:gd name="connsiteY146" fmla="*/ 1984996 h 2237474"/>
              <a:gd name="connsiteX147" fmla="*/ 2578178 w 12192000"/>
              <a:gd name="connsiteY147" fmla="*/ 1990531 h 2237474"/>
              <a:gd name="connsiteX148" fmla="*/ 2476147 w 12192000"/>
              <a:gd name="connsiteY148" fmla="*/ 1998305 h 2237474"/>
              <a:gd name="connsiteX149" fmla="*/ 2373568 w 12192000"/>
              <a:gd name="connsiteY149" fmla="*/ 2003219 h 2237474"/>
              <a:gd name="connsiteX150" fmla="*/ 2321399 w 12192000"/>
              <a:gd name="connsiteY150" fmla="*/ 1989467 h 2237474"/>
              <a:gd name="connsiteX151" fmla="*/ 2315525 w 12192000"/>
              <a:gd name="connsiteY151" fmla="*/ 1989708 h 2237474"/>
              <a:gd name="connsiteX152" fmla="*/ 2300792 w 12192000"/>
              <a:gd name="connsiteY152" fmla="*/ 1994290 h 2237474"/>
              <a:gd name="connsiteX153" fmla="*/ 2295469 w 12192000"/>
              <a:gd name="connsiteY153" fmla="*/ 1996659 h 2237474"/>
              <a:gd name="connsiteX154" fmla="*/ 2287219 w 12192000"/>
              <a:gd name="connsiteY154" fmla="*/ 1998750 h 2237474"/>
              <a:gd name="connsiteX155" fmla="*/ 2286948 w 12192000"/>
              <a:gd name="connsiteY155" fmla="*/ 1998596 h 2237474"/>
              <a:gd name="connsiteX156" fmla="*/ 2243069 w 12192000"/>
              <a:gd name="connsiteY156" fmla="*/ 2015111 h 2237474"/>
              <a:gd name="connsiteX157" fmla="*/ 2186609 w 12192000"/>
              <a:gd name="connsiteY157" fmla="*/ 2008263 h 2237474"/>
              <a:gd name="connsiteX158" fmla="*/ 2164831 w 12192000"/>
              <a:gd name="connsiteY158" fmla="*/ 2010143 h 2237474"/>
              <a:gd name="connsiteX159" fmla="*/ 2152836 w 12192000"/>
              <a:gd name="connsiteY159" fmla="*/ 2010048 h 2237474"/>
              <a:gd name="connsiteX160" fmla="*/ 2117102 w 12192000"/>
              <a:gd name="connsiteY160" fmla="*/ 2023004 h 2237474"/>
              <a:gd name="connsiteX161" fmla="*/ 2111935 w 12192000"/>
              <a:gd name="connsiteY161" fmla="*/ 2023163 h 2237474"/>
              <a:gd name="connsiteX162" fmla="*/ 2089991 w 12192000"/>
              <a:gd name="connsiteY162" fmla="*/ 2034193 h 2237474"/>
              <a:gd name="connsiteX163" fmla="*/ 2058061 w 12192000"/>
              <a:gd name="connsiteY163" fmla="*/ 2047942 h 2237474"/>
              <a:gd name="connsiteX164" fmla="*/ 2055737 w 12192000"/>
              <a:gd name="connsiteY164" fmla="*/ 2047704 h 2237474"/>
              <a:gd name="connsiteX165" fmla="*/ 2042244 w 12192000"/>
              <a:gd name="connsiteY165" fmla="*/ 2055560 h 2237474"/>
              <a:gd name="connsiteX166" fmla="*/ 1976224 w 12192000"/>
              <a:gd name="connsiteY166" fmla="*/ 2074257 h 2237474"/>
              <a:gd name="connsiteX167" fmla="*/ 1877728 w 12192000"/>
              <a:gd name="connsiteY167" fmla="*/ 2101004 h 2237474"/>
              <a:gd name="connsiteX168" fmla="*/ 1759056 w 12192000"/>
              <a:gd name="connsiteY168" fmla="*/ 2125608 h 2237474"/>
              <a:gd name="connsiteX169" fmla="*/ 1637948 w 12192000"/>
              <a:gd name="connsiteY169" fmla="*/ 2172597 h 2237474"/>
              <a:gd name="connsiteX170" fmla="*/ 1434549 w 12192000"/>
              <a:gd name="connsiteY170" fmla="*/ 2234522 h 2237474"/>
              <a:gd name="connsiteX171" fmla="*/ 1398481 w 12192000"/>
              <a:gd name="connsiteY171" fmla="*/ 2237074 h 2237474"/>
              <a:gd name="connsiteX172" fmla="*/ 1398407 w 12192000"/>
              <a:gd name="connsiteY172" fmla="*/ 2237095 h 2237474"/>
              <a:gd name="connsiteX173" fmla="*/ 1370962 w 12192000"/>
              <a:gd name="connsiteY173" fmla="*/ 2237474 h 2237474"/>
              <a:gd name="connsiteX174" fmla="*/ 1356367 w 12192000"/>
              <a:gd name="connsiteY174" fmla="*/ 2235089 h 2237474"/>
              <a:gd name="connsiteX175" fmla="*/ 1324828 w 12192000"/>
              <a:gd name="connsiteY175" fmla="*/ 2231968 h 2237474"/>
              <a:gd name="connsiteX176" fmla="*/ 1297744 w 12192000"/>
              <a:gd name="connsiteY176" fmla="*/ 2235849 h 2237474"/>
              <a:gd name="connsiteX177" fmla="*/ 1286236 w 12192000"/>
              <a:gd name="connsiteY177" fmla="*/ 2233135 h 2237474"/>
              <a:gd name="connsiteX178" fmla="*/ 1283504 w 12192000"/>
              <a:gd name="connsiteY178" fmla="*/ 2233797 h 2237474"/>
              <a:gd name="connsiteX179" fmla="*/ 1279765 w 12192000"/>
              <a:gd name="connsiteY179" fmla="*/ 2229639 h 2237474"/>
              <a:gd name="connsiteX180" fmla="*/ 1195347 w 12192000"/>
              <a:gd name="connsiteY180" fmla="*/ 2212354 h 2237474"/>
              <a:gd name="connsiteX181" fmla="*/ 970251 w 12192000"/>
              <a:gd name="connsiteY181" fmla="*/ 2221029 h 2237474"/>
              <a:gd name="connsiteX182" fmla="*/ 812914 w 12192000"/>
              <a:gd name="connsiteY182" fmla="*/ 2202752 h 2237474"/>
              <a:gd name="connsiteX183" fmla="*/ 800195 w 12192000"/>
              <a:gd name="connsiteY183" fmla="*/ 2209407 h 2237474"/>
              <a:gd name="connsiteX184" fmla="*/ 784978 w 12192000"/>
              <a:gd name="connsiteY184" fmla="*/ 2212360 h 2237474"/>
              <a:gd name="connsiteX185" fmla="*/ 681987 w 12192000"/>
              <a:gd name="connsiteY185" fmla="*/ 2216757 h 2237474"/>
              <a:gd name="connsiteX186" fmla="*/ 669923 w 12192000"/>
              <a:gd name="connsiteY186" fmla="*/ 2211682 h 2237474"/>
              <a:gd name="connsiteX187" fmla="*/ 648680 w 12192000"/>
              <a:gd name="connsiteY187" fmla="*/ 2206229 h 2237474"/>
              <a:gd name="connsiteX188" fmla="*/ 597225 w 12192000"/>
              <a:gd name="connsiteY188" fmla="*/ 2180999 h 2237474"/>
              <a:gd name="connsiteX189" fmla="*/ 558449 w 12192000"/>
              <a:gd name="connsiteY189" fmla="*/ 2182346 h 2237474"/>
              <a:gd name="connsiteX190" fmla="*/ 550517 w 12192000"/>
              <a:gd name="connsiteY190" fmla="*/ 2182060 h 2237474"/>
              <a:gd name="connsiteX191" fmla="*/ 550309 w 12192000"/>
              <a:gd name="connsiteY191" fmla="*/ 2181825 h 2237474"/>
              <a:gd name="connsiteX192" fmla="*/ 541836 w 12192000"/>
              <a:gd name="connsiteY192" fmla="*/ 2181063 h 2237474"/>
              <a:gd name="connsiteX193" fmla="*/ 536057 w 12192000"/>
              <a:gd name="connsiteY193" fmla="*/ 2181537 h 2237474"/>
              <a:gd name="connsiteX194" fmla="*/ 520671 w 12192000"/>
              <a:gd name="connsiteY194" fmla="*/ 2180980 h 2237474"/>
              <a:gd name="connsiteX195" fmla="*/ 515024 w 12192000"/>
              <a:gd name="connsiteY195" fmla="*/ 2179258 h 2237474"/>
              <a:gd name="connsiteX196" fmla="*/ 512278 w 12192000"/>
              <a:gd name="connsiteY196" fmla="*/ 2176369 h 2237474"/>
              <a:gd name="connsiteX197" fmla="*/ 480419 w 12192000"/>
              <a:gd name="connsiteY197" fmla="*/ 2167807 h 2237474"/>
              <a:gd name="connsiteX198" fmla="*/ 413835 w 12192000"/>
              <a:gd name="connsiteY198" fmla="*/ 2156783 h 2237474"/>
              <a:gd name="connsiteX199" fmla="*/ 376513 w 12192000"/>
              <a:gd name="connsiteY199" fmla="*/ 2154014 h 2237474"/>
              <a:gd name="connsiteX200" fmla="*/ 273386 w 12192000"/>
              <a:gd name="connsiteY200" fmla="*/ 2142551 h 2237474"/>
              <a:gd name="connsiteX201" fmla="*/ 169207 w 12192000"/>
              <a:gd name="connsiteY201" fmla="*/ 2128100 h 2237474"/>
              <a:gd name="connsiteX202" fmla="*/ 93149 w 12192000"/>
              <a:gd name="connsiteY202" fmla="*/ 2105324 h 2237474"/>
              <a:gd name="connsiteX203" fmla="*/ 88109 w 12192000"/>
              <a:gd name="connsiteY203" fmla="*/ 2106704 h 2237474"/>
              <a:gd name="connsiteX204" fmla="*/ 80022 w 12192000"/>
              <a:gd name="connsiteY204" fmla="*/ 2107254 h 2237474"/>
              <a:gd name="connsiteX205" fmla="*/ 79717 w 12192000"/>
              <a:gd name="connsiteY205" fmla="*/ 2107046 h 2237474"/>
              <a:gd name="connsiteX206" fmla="*/ 72352 w 12192000"/>
              <a:gd name="connsiteY206" fmla="*/ 2107991 h 2237474"/>
              <a:gd name="connsiteX207" fmla="*/ 37645 w 12192000"/>
              <a:gd name="connsiteY207" fmla="*/ 2115401 h 2237474"/>
              <a:gd name="connsiteX208" fmla="*/ 4572 w 12192000"/>
              <a:gd name="connsiteY208" fmla="*/ 2111091 h 2237474"/>
              <a:gd name="connsiteX209" fmla="*/ 0 w 12192000"/>
              <a:gd name="connsiteY209" fmla="*/ 2110468 h 2237474"/>
              <a:gd name="connsiteX210" fmla="*/ 0 w 12192000"/>
              <a:gd name="connsiteY21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45122 w 12192000"/>
              <a:gd name="connsiteY58" fmla="*/ 1345477 h 2237474"/>
              <a:gd name="connsiteX59" fmla="*/ 7902328 w 12192000"/>
              <a:gd name="connsiteY59" fmla="*/ 1345865 h 2237474"/>
              <a:gd name="connsiteX60" fmla="*/ 7875879 w 12192000"/>
              <a:gd name="connsiteY60" fmla="*/ 1345646 h 2237474"/>
              <a:gd name="connsiteX61" fmla="*/ 7840612 w 12192000"/>
              <a:gd name="connsiteY61" fmla="*/ 1369373 h 2237474"/>
              <a:gd name="connsiteX62" fmla="*/ 7786819 w 12192000"/>
              <a:gd name="connsiteY62" fmla="*/ 1378970 h 2237474"/>
              <a:gd name="connsiteX63" fmla="*/ 7548172 w 12192000"/>
              <a:gd name="connsiteY63" fmla="*/ 1417460 h 2237474"/>
              <a:gd name="connsiteX64" fmla="*/ 7483437 w 12192000"/>
              <a:gd name="connsiteY64" fmla="*/ 1478152 h 2237474"/>
              <a:gd name="connsiteX65" fmla="*/ 7377870 w 12192000"/>
              <a:gd name="connsiteY65" fmla="*/ 1523319 h 2237474"/>
              <a:gd name="connsiteX66" fmla="*/ 7230737 w 12192000"/>
              <a:gd name="connsiteY66" fmla="*/ 1562633 h 2237474"/>
              <a:gd name="connsiteX67" fmla="*/ 7224458 w 12192000"/>
              <a:gd name="connsiteY67" fmla="*/ 1573008 h 2237474"/>
              <a:gd name="connsiteX68" fmla="*/ 7183121 w 12192000"/>
              <a:gd name="connsiteY68" fmla="*/ 1595162 h 2237474"/>
              <a:gd name="connsiteX69" fmla="*/ 7164601 w 12192000"/>
              <a:gd name="connsiteY69" fmla="*/ 1606490 h 2237474"/>
              <a:gd name="connsiteX70" fmla="*/ 7092727 w 12192000"/>
              <a:gd name="connsiteY70" fmla="*/ 1623628 h 2237474"/>
              <a:gd name="connsiteX71" fmla="*/ 7031309 w 12192000"/>
              <a:gd name="connsiteY71" fmla="*/ 1619451 h 2237474"/>
              <a:gd name="connsiteX72" fmla="*/ 6999084 w 12192000"/>
              <a:gd name="connsiteY72" fmla="*/ 1634317 h 2237474"/>
              <a:gd name="connsiteX73" fmla="*/ 6992107 w 12192000"/>
              <a:gd name="connsiteY73" fmla="*/ 1636860 h 2237474"/>
              <a:gd name="connsiteX74" fmla="*/ 6900177 w 12192000"/>
              <a:gd name="connsiteY74" fmla="*/ 1636016 h 2237474"/>
              <a:gd name="connsiteX75" fmla="*/ 6795372 w 12192000"/>
              <a:gd name="connsiteY75" fmla="*/ 1644845 h 2237474"/>
              <a:gd name="connsiteX76" fmla="*/ 6692251 w 12192000"/>
              <a:gd name="connsiteY76" fmla="*/ 1656357 h 2237474"/>
              <a:gd name="connsiteX77" fmla="*/ 6655235 w 12192000"/>
              <a:gd name="connsiteY77" fmla="*/ 1661869 h 2237474"/>
              <a:gd name="connsiteX78" fmla="*/ 6554894 w 12192000"/>
              <a:gd name="connsiteY78" fmla="*/ 1664428 h 2237474"/>
              <a:gd name="connsiteX79" fmla="*/ 6516595 w 12192000"/>
              <a:gd name="connsiteY79" fmla="*/ 1667475 h 2237474"/>
              <a:gd name="connsiteX80" fmla="*/ 6508541 w 12192000"/>
              <a:gd name="connsiteY80" fmla="*/ 1668757 h 2237474"/>
              <a:gd name="connsiteX81" fmla="*/ 6471012 w 12192000"/>
              <a:gd name="connsiteY81" fmla="*/ 1678604 h 2237474"/>
              <a:gd name="connsiteX82" fmla="*/ 6364035 w 12192000"/>
              <a:gd name="connsiteY82" fmla="*/ 1667683 h 2237474"/>
              <a:gd name="connsiteX83" fmla="*/ 6280959 w 12192000"/>
              <a:gd name="connsiteY83" fmla="*/ 1689329 h 2237474"/>
              <a:gd name="connsiteX84" fmla="*/ 6243319 w 12192000"/>
              <a:gd name="connsiteY84" fmla="*/ 1695560 h 2237474"/>
              <a:gd name="connsiteX85" fmla="*/ 6098321 w 12192000"/>
              <a:gd name="connsiteY85" fmla="*/ 1721646 h 2237474"/>
              <a:gd name="connsiteX86" fmla="*/ 5880652 w 12192000"/>
              <a:gd name="connsiteY86" fmla="*/ 1779643 h 2237474"/>
              <a:gd name="connsiteX87" fmla="*/ 5785959 w 12192000"/>
              <a:gd name="connsiteY87" fmla="*/ 1775307 h 2237474"/>
              <a:gd name="connsiteX88" fmla="*/ 5643534 w 12192000"/>
              <a:gd name="connsiteY88" fmla="*/ 1802919 h 2237474"/>
              <a:gd name="connsiteX89" fmla="*/ 5518799 w 12192000"/>
              <a:gd name="connsiteY89" fmla="*/ 1818312 h 2237474"/>
              <a:gd name="connsiteX90" fmla="*/ 5505014 w 12192000"/>
              <a:gd name="connsiteY90" fmla="*/ 1819259 h 2237474"/>
              <a:gd name="connsiteX91" fmla="*/ 5453307 w 12192000"/>
              <a:gd name="connsiteY91" fmla="*/ 1815450 h 2237474"/>
              <a:gd name="connsiteX92" fmla="*/ 5364192 w 12192000"/>
              <a:gd name="connsiteY92" fmla="*/ 1826074 h 2237474"/>
              <a:gd name="connsiteX93" fmla="*/ 5350380 w 12192000"/>
              <a:gd name="connsiteY93" fmla="*/ 1830891 h 2237474"/>
              <a:gd name="connsiteX94" fmla="*/ 5259633 w 12192000"/>
              <a:gd name="connsiteY94" fmla="*/ 1837160 h 2237474"/>
              <a:gd name="connsiteX95" fmla="*/ 5197513 w 12192000"/>
              <a:gd name="connsiteY95" fmla="*/ 1844718 h 2237474"/>
              <a:gd name="connsiteX96" fmla="*/ 5168852 w 12192000"/>
              <a:gd name="connsiteY96" fmla="*/ 1844846 h 2237474"/>
              <a:gd name="connsiteX97" fmla="*/ 5114927 w 12192000"/>
              <a:gd name="connsiteY97" fmla="*/ 1847827 h 2237474"/>
              <a:gd name="connsiteX98" fmla="*/ 5108970 w 12192000"/>
              <a:gd name="connsiteY98" fmla="*/ 1847935 h 2237474"/>
              <a:gd name="connsiteX99" fmla="*/ 5067961 w 12192000"/>
              <a:gd name="connsiteY99" fmla="*/ 1845917 h 2237474"/>
              <a:gd name="connsiteX100" fmla="*/ 5007075 w 12192000"/>
              <a:gd name="connsiteY100" fmla="*/ 1838626 h 2237474"/>
              <a:gd name="connsiteX101" fmla="*/ 4944087 w 12192000"/>
              <a:gd name="connsiteY101" fmla="*/ 1823332 h 2237474"/>
              <a:gd name="connsiteX102" fmla="*/ 4907662 w 12192000"/>
              <a:gd name="connsiteY102" fmla="*/ 1816900 h 2237474"/>
              <a:gd name="connsiteX103" fmla="*/ 4882386 w 12192000"/>
              <a:gd name="connsiteY103" fmla="*/ 1809844 h 2237474"/>
              <a:gd name="connsiteX104" fmla="*/ 4811440 w 12192000"/>
              <a:gd name="connsiteY104" fmla="*/ 1804655 h 2237474"/>
              <a:gd name="connsiteX105" fmla="*/ 4691075 w 12192000"/>
              <a:gd name="connsiteY105" fmla="*/ 1801389 h 2237474"/>
              <a:gd name="connsiteX106" fmla="*/ 4611738 w 12192000"/>
              <a:gd name="connsiteY106" fmla="*/ 1776964 h 2237474"/>
              <a:gd name="connsiteX107" fmla="*/ 4560070 w 12192000"/>
              <a:gd name="connsiteY107" fmla="*/ 1785640 h 2237474"/>
              <a:gd name="connsiteX108" fmla="*/ 4536503 w 12192000"/>
              <a:gd name="connsiteY108" fmla="*/ 1785334 h 2237474"/>
              <a:gd name="connsiteX109" fmla="*/ 4513724 w 12192000"/>
              <a:gd name="connsiteY109" fmla="*/ 1791996 h 2237474"/>
              <a:gd name="connsiteX110" fmla="*/ 4459810 w 12192000"/>
              <a:gd name="connsiteY110" fmla="*/ 1797886 h 2237474"/>
              <a:gd name="connsiteX111" fmla="*/ 4379064 w 12192000"/>
              <a:gd name="connsiteY111" fmla="*/ 1817177 h 2237474"/>
              <a:gd name="connsiteX112" fmla="*/ 4319209 w 12192000"/>
              <a:gd name="connsiteY112" fmla="*/ 1834833 h 2237474"/>
              <a:gd name="connsiteX113" fmla="*/ 4290981 w 12192000"/>
              <a:gd name="connsiteY113" fmla="*/ 1839677 h 2237474"/>
              <a:gd name="connsiteX114" fmla="*/ 4285792 w 12192000"/>
              <a:gd name="connsiteY114" fmla="*/ 1836231 h 2237474"/>
              <a:gd name="connsiteX115" fmla="*/ 4238372 w 12192000"/>
              <a:gd name="connsiteY115" fmla="*/ 1851480 h 2237474"/>
              <a:gd name="connsiteX116" fmla="*/ 4232517 w 12192000"/>
              <a:gd name="connsiteY116" fmla="*/ 1852567 h 2237474"/>
              <a:gd name="connsiteX117" fmla="*/ 4191732 w 12192000"/>
              <a:gd name="connsiteY117" fmla="*/ 1857328 h 2237474"/>
              <a:gd name="connsiteX118" fmla="*/ 4065532 w 12192000"/>
              <a:gd name="connsiteY118" fmla="*/ 1855477 h 2237474"/>
              <a:gd name="connsiteX119" fmla="*/ 4028460 w 12192000"/>
              <a:gd name="connsiteY119" fmla="*/ 1855137 h 2237474"/>
              <a:gd name="connsiteX120" fmla="*/ 4002267 w 12192000"/>
              <a:gd name="connsiteY120" fmla="*/ 1852352 h 2237474"/>
              <a:gd name="connsiteX121" fmla="*/ 3931396 w 12192000"/>
              <a:gd name="connsiteY121" fmla="*/ 1858915 h 2237474"/>
              <a:gd name="connsiteX122" fmla="*/ 3812162 w 12192000"/>
              <a:gd name="connsiteY122" fmla="*/ 1875501 h 2237474"/>
              <a:gd name="connsiteX123" fmla="*/ 3729530 w 12192000"/>
              <a:gd name="connsiteY123" fmla="*/ 1864513 h 2237474"/>
              <a:gd name="connsiteX124" fmla="*/ 3680177 w 12192000"/>
              <a:gd name="connsiteY124" fmla="*/ 1881552 h 2237474"/>
              <a:gd name="connsiteX125" fmla="*/ 3567259 w 12192000"/>
              <a:gd name="connsiteY125" fmla="*/ 1893482 h 2237474"/>
              <a:gd name="connsiteX126" fmla="*/ 3405770 w 12192000"/>
              <a:gd name="connsiteY126" fmla="*/ 1904591 h 2237474"/>
              <a:gd name="connsiteX127" fmla="*/ 3280097 w 12192000"/>
              <a:gd name="connsiteY127" fmla="*/ 1919610 h 2237474"/>
              <a:gd name="connsiteX128" fmla="*/ 3123424 w 12192000"/>
              <a:gd name="connsiteY128" fmla="*/ 1952930 h 2237474"/>
              <a:gd name="connsiteX129" fmla="*/ 3009910 w 12192000"/>
              <a:gd name="connsiteY129" fmla="*/ 1957866 h 2237474"/>
              <a:gd name="connsiteX130" fmla="*/ 2995934 w 12192000"/>
              <a:gd name="connsiteY130" fmla="*/ 1967085 h 2237474"/>
              <a:gd name="connsiteX131" fmla="*/ 2980071 w 12192000"/>
              <a:gd name="connsiteY131" fmla="*/ 1972988 h 2237474"/>
              <a:gd name="connsiteX132" fmla="*/ 2978094 w 12192000"/>
              <a:gd name="connsiteY132" fmla="*/ 1972369 h 2237474"/>
              <a:gd name="connsiteX133" fmla="*/ 2942858 w 12192000"/>
              <a:gd name="connsiteY133" fmla="*/ 1981367 h 2237474"/>
              <a:gd name="connsiteX134" fmla="*/ 2875436 w 12192000"/>
              <a:gd name="connsiteY134" fmla="*/ 1996977 h 2237474"/>
              <a:gd name="connsiteX135" fmla="*/ 2874892 w 12192000"/>
              <a:gd name="connsiteY135" fmla="*/ 1996085 h 2237474"/>
              <a:gd name="connsiteX136" fmla="*/ 2864145 w 12192000"/>
              <a:gd name="connsiteY136" fmla="*/ 1994061 h 2237474"/>
              <a:gd name="connsiteX137" fmla="*/ 2843662 w 12192000"/>
              <a:gd name="connsiteY137" fmla="*/ 1992498 h 2237474"/>
              <a:gd name="connsiteX138" fmla="*/ 2796128 w 12192000"/>
              <a:gd name="connsiteY138" fmla="*/ 1976403 h 2237474"/>
              <a:gd name="connsiteX139" fmla="*/ 2756784 w 12192000"/>
              <a:gd name="connsiteY139" fmla="*/ 1985116 h 2237474"/>
              <a:gd name="connsiteX140" fmla="*/ 2748833 w 12192000"/>
              <a:gd name="connsiteY140" fmla="*/ 1986323 h 2237474"/>
              <a:gd name="connsiteX141" fmla="*/ 2748661 w 12192000"/>
              <a:gd name="connsiteY141" fmla="*/ 1986122 h 2237474"/>
              <a:gd name="connsiteX142" fmla="*/ 2740251 w 12192000"/>
              <a:gd name="connsiteY142" fmla="*/ 1986946 h 2237474"/>
              <a:gd name="connsiteX143" fmla="*/ 2718916 w 12192000"/>
              <a:gd name="connsiteY143" fmla="*/ 1990867 h 2237474"/>
              <a:gd name="connsiteX144" fmla="*/ 2713522 w 12192000"/>
              <a:gd name="connsiteY144" fmla="*/ 1990173 h 2237474"/>
              <a:gd name="connsiteX145" fmla="*/ 2680597 w 12192000"/>
              <a:gd name="connsiteY145" fmla="*/ 1984996 h 2237474"/>
              <a:gd name="connsiteX146" fmla="*/ 2578178 w 12192000"/>
              <a:gd name="connsiteY146" fmla="*/ 1990531 h 2237474"/>
              <a:gd name="connsiteX147" fmla="*/ 2476147 w 12192000"/>
              <a:gd name="connsiteY147" fmla="*/ 1998305 h 2237474"/>
              <a:gd name="connsiteX148" fmla="*/ 2373568 w 12192000"/>
              <a:gd name="connsiteY148" fmla="*/ 2003219 h 2237474"/>
              <a:gd name="connsiteX149" fmla="*/ 2321399 w 12192000"/>
              <a:gd name="connsiteY149" fmla="*/ 1989467 h 2237474"/>
              <a:gd name="connsiteX150" fmla="*/ 2315525 w 12192000"/>
              <a:gd name="connsiteY150" fmla="*/ 1989708 h 2237474"/>
              <a:gd name="connsiteX151" fmla="*/ 2300792 w 12192000"/>
              <a:gd name="connsiteY151" fmla="*/ 1994290 h 2237474"/>
              <a:gd name="connsiteX152" fmla="*/ 2295469 w 12192000"/>
              <a:gd name="connsiteY152" fmla="*/ 1996659 h 2237474"/>
              <a:gd name="connsiteX153" fmla="*/ 2287219 w 12192000"/>
              <a:gd name="connsiteY153" fmla="*/ 1998750 h 2237474"/>
              <a:gd name="connsiteX154" fmla="*/ 2286948 w 12192000"/>
              <a:gd name="connsiteY154" fmla="*/ 1998596 h 2237474"/>
              <a:gd name="connsiteX155" fmla="*/ 2243069 w 12192000"/>
              <a:gd name="connsiteY155" fmla="*/ 2015111 h 2237474"/>
              <a:gd name="connsiteX156" fmla="*/ 2186609 w 12192000"/>
              <a:gd name="connsiteY156" fmla="*/ 2008263 h 2237474"/>
              <a:gd name="connsiteX157" fmla="*/ 2164831 w 12192000"/>
              <a:gd name="connsiteY157" fmla="*/ 2010143 h 2237474"/>
              <a:gd name="connsiteX158" fmla="*/ 2152836 w 12192000"/>
              <a:gd name="connsiteY158" fmla="*/ 2010048 h 2237474"/>
              <a:gd name="connsiteX159" fmla="*/ 2117102 w 12192000"/>
              <a:gd name="connsiteY159" fmla="*/ 2023004 h 2237474"/>
              <a:gd name="connsiteX160" fmla="*/ 2111935 w 12192000"/>
              <a:gd name="connsiteY160" fmla="*/ 2023163 h 2237474"/>
              <a:gd name="connsiteX161" fmla="*/ 2089991 w 12192000"/>
              <a:gd name="connsiteY161" fmla="*/ 2034193 h 2237474"/>
              <a:gd name="connsiteX162" fmla="*/ 2058061 w 12192000"/>
              <a:gd name="connsiteY162" fmla="*/ 2047942 h 2237474"/>
              <a:gd name="connsiteX163" fmla="*/ 2055737 w 12192000"/>
              <a:gd name="connsiteY163" fmla="*/ 2047704 h 2237474"/>
              <a:gd name="connsiteX164" fmla="*/ 2042244 w 12192000"/>
              <a:gd name="connsiteY164" fmla="*/ 2055560 h 2237474"/>
              <a:gd name="connsiteX165" fmla="*/ 1976224 w 12192000"/>
              <a:gd name="connsiteY165" fmla="*/ 2074257 h 2237474"/>
              <a:gd name="connsiteX166" fmla="*/ 1877728 w 12192000"/>
              <a:gd name="connsiteY166" fmla="*/ 2101004 h 2237474"/>
              <a:gd name="connsiteX167" fmla="*/ 1759056 w 12192000"/>
              <a:gd name="connsiteY167" fmla="*/ 2125608 h 2237474"/>
              <a:gd name="connsiteX168" fmla="*/ 1637948 w 12192000"/>
              <a:gd name="connsiteY168" fmla="*/ 2172597 h 2237474"/>
              <a:gd name="connsiteX169" fmla="*/ 1434549 w 12192000"/>
              <a:gd name="connsiteY169" fmla="*/ 2234522 h 2237474"/>
              <a:gd name="connsiteX170" fmla="*/ 1398481 w 12192000"/>
              <a:gd name="connsiteY170" fmla="*/ 2237074 h 2237474"/>
              <a:gd name="connsiteX171" fmla="*/ 1398407 w 12192000"/>
              <a:gd name="connsiteY171" fmla="*/ 2237095 h 2237474"/>
              <a:gd name="connsiteX172" fmla="*/ 1370962 w 12192000"/>
              <a:gd name="connsiteY172" fmla="*/ 2237474 h 2237474"/>
              <a:gd name="connsiteX173" fmla="*/ 1356367 w 12192000"/>
              <a:gd name="connsiteY173" fmla="*/ 2235089 h 2237474"/>
              <a:gd name="connsiteX174" fmla="*/ 1324828 w 12192000"/>
              <a:gd name="connsiteY174" fmla="*/ 2231968 h 2237474"/>
              <a:gd name="connsiteX175" fmla="*/ 1297744 w 12192000"/>
              <a:gd name="connsiteY175" fmla="*/ 2235849 h 2237474"/>
              <a:gd name="connsiteX176" fmla="*/ 1286236 w 12192000"/>
              <a:gd name="connsiteY176" fmla="*/ 2233135 h 2237474"/>
              <a:gd name="connsiteX177" fmla="*/ 1283504 w 12192000"/>
              <a:gd name="connsiteY177" fmla="*/ 2233797 h 2237474"/>
              <a:gd name="connsiteX178" fmla="*/ 1279765 w 12192000"/>
              <a:gd name="connsiteY178" fmla="*/ 2229639 h 2237474"/>
              <a:gd name="connsiteX179" fmla="*/ 1195347 w 12192000"/>
              <a:gd name="connsiteY179" fmla="*/ 2212354 h 2237474"/>
              <a:gd name="connsiteX180" fmla="*/ 970251 w 12192000"/>
              <a:gd name="connsiteY180" fmla="*/ 2221029 h 2237474"/>
              <a:gd name="connsiteX181" fmla="*/ 812914 w 12192000"/>
              <a:gd name="connsiteY181" fmla="*/ 2202752 h 2237474"/>
              <a:gd name="connsiteX182" fmla="*/ 800195 w 12192000"/>
              <a:gd name="connsiteY182" fmla="*/ 2209407 h 2237474"/>
              <a:gd name="connsiteX183" fmla="*/ 784978 w 12192000"/>
              <a:gd name="connsiteY183" fmla="*/ 2212360 h 2237474"/>
              <a:gd name="connsiteX184" fmla="*/ 681987 w 12192000"/>
              <a:gd name="connsiteY184" fmla="*/ 2216757 h 2237474"/>
              <a:gd name="connsiteX185" fmla="*/ 669923 w 12192000"/>
              <a:gd name="connsiteY185" fmla="*/ 2211682 h 2237474"/>
              <a:gd name="connsiteX186" fmla="*/ 648680 w 12192000"/>
              <a:gd name="connsiteY186" fmla="*/ 2206229 h 2237474"/>
              <a:gd name="connsiteX187" fmla="*/ 597225 w 12192000"/>
              <a:gd name="connsiteY187" fmla="*/ 2180999 h 2237474"/>
              <a:gd name="connsiteX188" fmla="*/ 558449 w 12192000"/>
              <a:gd name="connsiteY188" fmla="*/ 2182346 h 2237474"/>
              <a:gd name="connsiteX189" fmla="*/ 550517 w 12192000"/>
              <a:gd name="connsiteY189" fmla="*/ 2182060 h 2237474"/>
              <a:gd name="connsiteX190" fmla="*/ 550309 w 12192000"/>
              <a:gd name="connsiteY190" fmla="*/ 2181825 h 2237474"/>
              <a:gd name="connsiteX191" fmla="*/ 541836 w 12192000"/>
              <a:gd name="connsiteY191" fmla="*/ 2181063 h 2237474"/>
              <a:gd name="connsiteX192" fmla="*/ 536057 w 12192000"/>
              <a:gd name="connsiteY192" fmla="*/ 2181537 h 2237474"/>
              <a:gd name="connsiteX193" fmla="*/ 520671 w 12192000"/>
              <a:gd name="connsiteY193" fmla="*/ 2180980 h 2237474"/>
              <a:gd name="connsiteX194" fmla="*/ 515024 w 12192000"/>
              <a:gd name="connsiteY194" fmla="*/ 2179258 h 2237474"/>
              <a:gd name="connsiteX195" fmla="*/ 512278 w 12192000"/>
              <a:gd name="connsiteY195" fmla="*/ 2176369 h 2237474"/>
              <a:gd name="connsiteX196" fmla="*/ 480419 w 12192000"/>
              <a:gd name="connsiteY196" fmla="*/ 2167807 h 2237474"/>
              <a:gd name="connsiteX197" fmla="*/ 413835 w 12192000"/>
              <a:gd name="connsiteY197" fmla="*/ 2156783 h 2237474"/>
              <a:gd name="connsiteX198" fmla="*/ 376513 w 12192000"/>
              <a:gd name="connsiteY198" fmla="*/ 2154014 h 2237474"/>
              <a:gd name="connsiteX199" fmla="*/ 273386 w 12192000"/>
              <a:gd name="connsiteY199" fmla="*/ 2142551 h 2237474"/>
              <a:gd name="connsiteX200" fmla="*/ 169207 w 12192000"/>
              <a:gd name="connsiteY200" fmla="*/ 2128100 h 2237474"/>
              <a:gd name="connsiteX201" fmla="*/ 93149 w 12192000"/>
              <a:gd name="connsiteY201" fmla="*/ 2105324 h 2237474"/>
              <a:gd name="connsiteX202" fmla="*/ 88109 w 12192000"/>
              <a:gd name="connsiteY202" fmla="*/ 2106704 h 2237474"/>
              <a:gd name="connsiteX203" fmla="*/ 80022 w 12192000"/>
              <a:gd name="connsiteY203" fmla="*/ 2107254 h 2237474"/>
              <a:gd name="connsiteX204" fmla="*/ 79717 w 12192000"/>
              <a:gd name="connsiteY204" fmla="*/ 2107046 h 2237474"/>
              <a:gd name="connsiteX205" fmla="*/ 72352 w 12192000"/>
              <a:gd name="connsiteY205" fmla="*/ 2107991 h 2237474"/>
              <a:gd name="connsiteX206" fmla="*/ 37645 w 12192000"/>
              <a:gd name="connsiteY206" fmla="*/ 2115401 h 2237474"/>
              <a:gd name="connsiteX207" fmla="*/ 4572 w 12192000"/>
              <a:gd name="connsiteY207" fmla="*/ 2111091 h 2237474"/>
              <a:gd name="connsiteX208" fmla="*/ 0 w 12192000"/>
              <a:gd name="connsiteY208" fmla="*/ 2110468 h 2237474"/>
              <a:gd name="connsiteX209" fmla="*/ 0 w 12192000"/>
              <a:gd name="connsiteY20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02328 w 12192000"/>
              <a:gd name="connsiteY58" fmla="*/ 1345865 h 2237474"/>
              <a:gd name="connsiteX59" fmla="*/ 7875879 w 12192000"/>
              <a:gd name="connsiteY59" fmla="*/ 1345646 h 2237474"/>
              <a:gd name="connsiteX60" fmla="*/ 7840612 w 12192000"/>
              <a:gd name="connsiteY60" fmla="*/ 1369373 h 2237474"/>
              <a:gd name="connsiteX61" fmla="*/ 7786819 w 12192000"/>
              <a:gd name="connsiteY61" fmla="*/ 1378970 h 2237474"/>
              <a:gd name="connsiteX62" fmla="*/ 7548172 w 12192000"/>
              <a:gd name="connsiteY62" fmla="*/ 1417460 h 2237474"/>
              <a:gd name="connsiteX63" fmla="*/ 7483437 w 12192000"/>
              <a:gd name="connsiteY63" fmla="*/ 1478152 h 2237474"/>
              <a:gd name="connsiteX64" fmla="*/ 7377870 w 12192000"/>
              <a:gd name="connsiteY64" fmla="*/ 1523319 h 2237474"/>
              <a:gd name="connsiteX65" fmla="*/ 7230737 w 12192000"/>
              <a:gd name="connsiteY65" fmla="*/ 1562633 h 2237474"/>
              <a:gd name="connsiteX66" fmla="*/ 7224458 w 12192000"/>
              <a:gd name="connsiteY66" fmla="*/ 1573008 h 2237474"/>
              <a:gd name="connsiteX67" fmla="*/ 7183121 w 12192000"/>
              <a:gd name="connsiteY67" fmla="*/ 1595162 h 2237474"/>
              <a:gd name="connsiteX68" fmla="*/ 7164601 w 12192000"/>
              <a:gd name="connsiteY68" fmla="*/ 1606490 h 2237474"/>
              <a:gd name="connsiteX69" fmla="*/ 7092727 w 12192000"/>
              <a:gd name="connsiteY69" fmla="*/ 1623628 h 2237474"/>
              <a:gd name="connsiteX70" fmla="*/ 7031309 w 12192000"/>
              <a:gd name="connsiteY70" fmla="*/ 1619451 h 2237474"/>
              <a:gd name="connsiteX71" fmla="*/ 6999084 w 12192000"/>
              <a:gd name="connsiteY71" fmla="*/ 1634317 h 2237474"/>
              <a:gd name="connsiteX72" fmla="*/ 6992107 w 12192000"/>
              <a:gd name="connsiteY72" fmla="*/ 1636860 h 2237474"/>
              <a:gd name="connsiteX73" fmla="*/ 6900177 w 12192000"/>
              <a:gd name="connsiteY73" fmla="*/ 1636016 h 2237474"/>
              <a:gd name="connsiteX74" fmla="*/ 6795372 w 12192000"/>
              <a:gd name="connsiteY74" fmla="*/ 1644845 h 2237474"/>
              <a:gd name="connsiteX75" fmla="*/ 6692251 w 12192000"/>
              <a:gd name="connsiteY75" fmla="*/ 1656357 h 2237474"/>
              <a:gd name="connsiteX76" fmla="*/ 6655235 w 12192000"/>
              <a:gd name="connsiteY76" fmla="*/ 1661869 h 2237474"/>
              <a:gd name="connsiteX77" fmla="*/ 6554894 w 12192000"/>
              <a:gd name="connsiteY77" fmla="*/ 1664428 h 2237474"/>
              <a:gd name="connsiteX78" fmla="*/ 6516595 w 12192000"/>
              <a:gd name="connsiteY78" fmla="*/ 1667475 h 2237474"/>
              <a:gd name="connsiteX79" fmla="*/ 6508541 w 12192000"/>
              <a:gd name="connsiteY79" fmla="*/ 1668757 h 2237474"/>
              <a:gd name="connsiteX80" fmla="*/ 6471012 w 12192000"/>
              <a:gd name="connsiteY80" fmla="*/ 1678604 h 2237474"/>
              <a:gd name="connsiteX81" fmla="*/ 6364035 w 12192000"/>
              <a:gd name="connsiteY81" fmla="*/ 1667683 h 2237474"/>
              <a:gd name="connsiteX82" fmla="*/ 6280959 w 12192000"/>
              <a:gd name="connsiteY82" fmla="*/ 1689329 h 2237474"/>
              <a:gd name="connsiteX83" fmla="*/ 6243319 w 12192000"/>
              <a:gd name="connsiteY83" fmla="*/ 1695560 h 2237474"/>
              <a:gd name="connsiteX84" fmla="*/ 6098321 w 12192000"/>
              <a:gd name="connsiteY84" fmla="*/ 1721646 h 2237474"/>
              <a:gd name="connsiteX85" fmla="*/ 5880652 w 12192000"/>
              <a:gd name="connsiteY85" fmla="*/ 1779643 h 2237474"/>
              <a:gd name="connsiteX86" fmla="*/ 5785959 w 12192000"/>
              <a:gd name="connsiteY86" fmla="*/ 1775307 h 2237474"/>
              <a:gd name="connsiteX87" fmla="*/ 5643534 w 12192000"/>
              <a:gd name="connsiteY87" fmla="*/ 1802919 h 2237474"/>
              <a:gd name="connsiteX88" fmla="*/ 5518799 w 12192000"/>
              <a:gd name="connsiteY88" fmla="*/ 1818312 h 2237474"/>
              <a:gd name="connsiteX89" fmla="*/ 5505014 w 12192000"/>
              <a:gd name="connsiteY89" fmla="*/ 1819259 h 2237474"/>
              <a:gd name="connsiteX90" fmla="*/ 5453307 w 12192000"/>
              <a:gd name="connsiteY90" fmla="*/ 1815450 h 2237474"/>
              <a:gd name="connsiteX91" fmla="*/ 5364192 w 12192000"/>
              <a:gd name="connsiteY91" fmla="*/ 1826074 h 2237474"/>
              <a:gd name="connsiteX92" fmla="*/ 5350380 w 12192000"/>
              <a:gd name="connsiteY92" fmla="*/ 1830891 h 2237474"/>
              <a:gd name="connsiteX93" fmla="*/ 5259633 w 12192000"/>
              <a:gd name="connsiteY93" fmla="*/ 1837160 h 2237474"/>
              <a:gd name="connsiteX94" fmla="*/ 5197513 w 12192000"/>
              <a:gd name="connsiteY94" fmla="*/ 1844718 h 2237474"/>
              <a:gd name="connsiteX95" fmla="*/ 5168852 w 12192000"/>
              <a:gd name="connsiteY95" fmla="*/ 1844846 h 2237474"/>
              <a:gd name="connsiteX96" fmla="*/ 5114927 w 12192000"/>
              <a:gd name="connsiteY96" fmla="*/ 1847827 h 2237474"/>
              <a:gd name="connsiteX97" fmla="*/ 5108970 w 12192000"/>
              <a:gd name="connsiteY97" fmla="*/ 1847935 h 2237474"/>
              <a:gd name="connsiteX98" fmla="*/ 5067961 w 12192000"/>
              <a:gd name="connsiteY98" fmla="*/ 1845917 h 2237474"/>
              <a:gd name="connsiteX99" fmla="*/ 5007075 w 12192000"/>
              <a:gd name="connsiteY99" fmla="*/ 1838626 h 2237474"/>
              <a:gd name="connsiteX100" fmla="*/ 4944087 w 12192000"/>
              <a:gd name="connsiteY100" fmla="*/ 1823332 h 2237474"/>
              <a:gd name="connsiteX101" fmla="*/ 4907662 w 12192000"/>
              <a:gd name="connsiteY101" fmla="*/ 1816900 h 2237474"/>
              <a:gd name="connsiteX102" fmla="*/ 4882386 w 12192000"/>
              <a:gd name="connsiteY102" fmla="*/ 1809844 h 2237474"/>
              <a:gd name="connsiteX103" fmla="*/ 4811440 w 12192000"/>
              <a:gd name="connsiteY103" fmla="*/ 1804655 h 2237474"/>
              <a:gd name="connsiteX104" fmla="*/ 4691075 w 12192000"/>
              <a:gd name="connsiteY104" fmla="*/ 1801389 h 2237474"/>
              <a:gd name="connsiteX105" fmla="*/ 4611738 w 12192000"/>
              <a:gd name="connsiteY105" fmla="*/ 1776964 h 2237474"/>
              <a:gd name="connsiteX106" fmla="*/ 4560070 w 12192000"/>
              <a:gd name="connsiteY106" fmla="*/ 1785640 h 2237474"/>
              <a:gd name="connsiteX107" fmla="*/ 4536503 w 12192000"/>
              <a:gd name="connsiteY107" fmla="*/ 1785334 h 2237474"/>
              <a:gd name="connsiteX108" fmla="*/ 4513724 w 12192000"/>
              <a:gd name="connsiteY108" fmla="*/ 1791996 h 2237474"/>
              <a:gd name="connsiteX109" fmla="*/ 4459810 w 12192000"/>
              <a:gd name="connsiteY109" fmla="*/ 1797886 h 2237474"/>
              <a:gd name="connsiteX110" fmla="*/ 4379064 w 12192000"/>
              <a:gd name="connsiteY110" fmla="*/ 1817177 h 2237474"/>
              <a:gd name="connsiteX111" fmla="*/ 4319209 w 12192000"/>
              <a:gd name="connsiteY111" fmla="*/ 1834833 h 2237474"/>
              <a:gd name="connsiteX112" fmla="*/ 4290981 w 12192000"/>
              <a:gd name="connsiteY112" fmla="*/ 1839677 h 2237474"/>
              <a:gd name="connsiteX113" fmla="*/ 4285792 w 12192000"/>
              <a:gd name="connsiteY113" fmla="*/ 1836231 h 2237474"/>
              <a:gd name="connsiteX114" fmla="*/ 4238372 w 12192000"/>
              <a:gd name="connsiteY114" fmla="*/ 1851480 h 2237474"/>
              <a:gd name="connsiteX115" fmla="*/ 4232517 w 12192000"/>
              <a:gd name="connsiteY115" fmla="*/ 1852567 h 2237474"/>
              <a:gd name="connsiteX116" fmla="*/ 4191732 w 12192000"/>
              <a:gd name="connsiteY116" fmla="*/ 1857328 h 2237474"/>
              <a:gd name="connsiteX117" fmla="*/ 4065532 w 12192000"/>
              <a:gd name="connsiteY117" fmla="*/ 1855477 h 2237474"/>
              <a:gd name="connsiteX118" fmla="*/ 4028460 w 12192000"/>
              <a:gd name="connsiteY118" fmla="*/ 1855137 h 2237474"/>
              <a:gd name="connsiteX119" fmla="*/ 4002267 w 12192000"/>
              <a:gd name="connsiteY119" fmla="*/ 1852352 h 2237474"/>
              <a:gd name="connsiteX120" fmla="*/ 3931396 w 12192000"/>
              <a:gd name="connsiteY120" fmla="*/ 1858915 h 2237474"/>
              <a:gd name="connsiteX121" fmla="*/ 3812162 w 12192000"/>
              <a:gd name="connsiteY121" fmla="*/ 1875501 h 2237474"/>
              <a:gd name="connsiteX122" fmla="*/ 3729530 w 12192000"/>
              <a:gd name="connsiteY122" fmla="*/ 1864513 h 2237474"/>
              <a:gd name="connsiteX123" fmla="*/ 3680177 w 12192000"/>
              <a:gd name="connsiteY123" fmla="*/ 1881552 h 2237474"/>
              <a:gd name="connsiteX124" fmla="*/ 3567259 w 12192000"/>
              <a:gd name="connsiteY124" fmla="*/ 1893482 h 2237474"/>
              <a:gd name="connsiteX125" fmla="*/ 3405770 w 12192000"/>
              <a:gd name="connsiteY125" fmla="*/ 1904591 h 2237474"/>
              <a:gd name="connsiteX126" fmla="*/ 3280097 w 12192000"/>
              <a:gd name="connsiteY126" fmla="*/ 1919610 h 2237474"/>
              <a:gd name="connsiteX127" fmla="*/ 3123424 w 12192000"/>
              <a:gd name="connsiteY127" fmla="*/ 1952930 h 2237474"/>
              <a:gd name="connsiteX128" fmla="*/ 3009910 w 12192000"/>
              <a:gd name="connsiteY128" fmla="*/ 1957866 h 2237474"/>
              <a:gd name="connsiteX129" fmla="*/ 2995934 w 12192000"/>
              <a:gd name="connsiteY129" fmla="*/ 1967085 h 2237474"/>
              <a:gd name="connsiteX130" fmla="*/ 2980071 w 12192000"/>
              <a:gd name="connsiteY130" fmla="*/ 1972988 h 2237474"/>
              <a:gd name="connsiteX131" fmla="*/ 2978094 w 12192000"/>
              <a:gd name="connsiteY131" fmla="*/ 1972369 h 2237474"/>
              <a:gd name="connsiteX132" fmla="*/ 2942858 w 12192000"/>
              <a:gd name="connsiteY132" fmla="*/ 1981367 h 2237474"/>
              <a:gd name="connsiteX133" fmla="*/ 2875436 w 12192000"/>
              <a:gd name="connsiteY133" fmla="*/ 1996977 h 2237474"/>
              <a:gd name="connsiteX134" fmla="*/ 2874892 w 12192000"/>
              <a:gd name="connsiteY134" fmla="*/ 1996085 h 2237474"/>
              <a:gd name="connsiteX135" fmla="*/ 2864145 w 12192000"/>
              <a:gd name="connsiteY135" fmla="*/ 1994061 h 2237474"/>
              <a:gd name="connsiteX136" fmla="*/ 2843662 w 12192000"/>
              <a:gd name="connsiteY136" fmla="*/ 1992498 h 2237474"/>
              <a:gd name="connsiteX137" fmla="*/ 2796128 w 12192000"/>
              <a:gd name="connsiteY137" fmla="*/ 1976403 h 2237474"/>
              <a:gd name="connsiteX138" fmla="*/ 2756784 w 12192000"/>
              <a:gd name="connsiteY138" fmla="*/ 1985116 h 2237474"/>
              <a:gd name="connsiteX139" fmla="*/ 2748833 w 12192000"/>
              <a:gd name="connsiteY139" fmla="*/ 1986323 h 2237474"/>
              <a:gd name="connsiteX140" fmla="*/ 2748661 w 12192000"/>
              <a:gd name="connsiteY140" fmla="*/ 1986122 h 2237474"/>
              <a:gd name="connsiteX141" fmla="*/ 2740251 w 12192000"/>
              <a:gd name="connsiteY141" fmla="*/ 1986946 h 2237474"/>
              <a:gd name="connsiteX142" fmla="*/ 2718916 w 12192000"/>
              <a:gd name="connsiteY142" fmla="*/ 1990867 h 2237474"/>
              <a:gd name="connsiteX143" fmla="*/ 2713522 w 12192000"/>
              <a:gd name="connsiteY143" fmla="*/ 1990173 h 2237474"/>
              <a:gd name="connsiteX144" fmla="*/ 2680597 w 12192000"/>
              <a:gd name="connsiteY144" fmla="*/ 1984996 h 2237474"/>
              <a:gd name="connsiteX145" fmla="*/ 2578178 w 12192000"/>
              <a:gd name="connsiteY145" fmla="*/ 1990531 h 2237474"/>
              <a:gd name="connsiteX146" fmla="*/ 2476147 w 12192000"/>
              <a:gd name="connsiteY146" fmla="*/ 1998305 h 2237474"/>
              <a:gd name="connsiteX147" fmla="*/ 2373568 w 12192000"/>
              <a:gd name="connsiteY147" fmla="*/ 2003219 h 2237474"/>
              <a:gd name="connsiteX148" fmla="*/ 2321399 w 12192000"/>
              <a:gd name="connsiteY148" fmla="*/ 1989467 h 2237474"/>
              <a:gd name="connsiteX149" fmla="*/ 2315525 w 12192000"/>
              <a:gd name="connsiteY149" fmla="*/ 1989708 h 2237474"/>
              <a:gd name="connsiteX150" fmla="*/ 2300792 w 12192000"/>
              <a:gd name="connsiteY150" fmla="*/ 1994290 h 2237474"/>
              <a:gd name="connsiteX151" fmla="*/ 2295469 w 12192000"/>
              <a:gd name="connsiteY151" fmla="*/ 1996659 h 2237474"/>
              <a:gd name="connsiteX152" fmla="*/ 2287219 w 12192000"/>
              <a:gd name="connsiteY152" fmla="*/ 1998750 h 2237474"/>
              <a:gd name="connsiteX153" fmla="*/ 2286948 w 12192000"/>
              <a:gd name="connsiteY153" fmla="*/ 1998596 h 2237474"/>
              <a:gd name="connsiteX154" fmla="*/ 2243069 w 12192000"/>
              <a:gd name="connsiteY154" fmla="*/ 2015111 h 2237474"/>
              <a:gd name="connsiteX155" fmla="*/ 2186609 w 12192000"/>
              <a:gd name="connsiteY155" fmla="*/ 2008263 h 2237474"/>
              <a:gd name="connsiteX156" fmla="*/ 2164831 w 12192000"/>
              <a:gd name="connsiteY156" fmla="*/ 2010143 h 2237474"/>
              <a:gd name="connsiteX157" fmla="*/ 2152836 w 12192000"/>
              <a:gd name="connsiteY157" fmla="*/ 2010048 h 2237474"/>
              <a:gd name="connsiteX158" fmla="*/ 2117102 w 12192000"/>
              <a:gd name="connsiteY158" fmla="*/ 2023004 h 2237474"/>
              <a:gd name="connsiteX159" fmla="*/ 2111935 w 12192000"/>
              <a:gd name="connsiteY159" fmla="*/ 2023163 h 2237474"/>
              <a:gd name="connsiteX160" fmla="*/ 2089991 w 12192000"/>
              <a:gd name="connsiteY160" fmla="*/ 2034193 h 2237474"/>
              <a:gd name="connsiteX161" fmla="*/ 2058061 w 12192000"/>
              <a:gd name="connsiteY161" fmla="*/ 2047942 h 2237474"/>
              <a:gd name="connsiteX162" fmla="*/ 2055737 w 12192000"/>
              <a:gd name="connsiteY162" fmla="*/ 2047704 h 2237474"/>
              <a:gd name="connsiteX163" fmla="*/ 2042244 w 12192000"/>
              <a:gd name="connsiteY163" fmla="*/ 2055560 h 2237474"/>
              <a:gd name="connsiteX164" fmla="*/ 1976224 w 12192000"/>
              <a:gd name="connsiteY164" fmla="*/ 2074257 h 2237474"/>
              <a:gd name="connsiteX165" fmla="*/ 1877728 w 12192000"/>
              <a:gd name="connsiteY165" fmla="*/ 2101004 h 2237474"/>
              <a:gd name="connsiteX166" fmla="*/ 1759056 w 12192000"/>
              <a:gd name="connsiteY166" fmla="*/ 2125608 h 2237474"/>
              <a:gd name="connsiteX167" fmla="*/ 1637948 w 12192000"/>
              <a:gd name="connsiteY167" fmla="*/ 2172597 h 2237474"/>
              <a:gd name="connsiteX168" fmla="*/ 1434549 w 12192000"/>
              <a:gd name="connsiteY168" fmla="*/ 2234522 h 2237474"/>
              <a:gd name="connsiteX169" fmla="*/ 1398481 w 12192000"/>
              <a:gd name="connsiteY169" fmla="*/ 2237074 h 2237474"/>
              <a:gd name="connsiteX170" fmla="*/ 1398407 w 12192000"/>
              <a:gd name="connsiteY170" fmla="*/ 2237095 h 2237474"/>
              <a:gd name="connsiteX171" fmla="*/ 1370962 w 12192000"/>
              <a:gd name="connsiteY171" fmla="*/ 2237474 h 2237474"/>
              <a:gd name="connsiteX172" fmla="*/ 1356367 w 12192000"/>
              <a:gd name="connsiteY172" fmla="*/ 2235089 h 2237474"/>
              <a:gd name="connsiteX173" fmla="*/ 1324828 w 12192000"/>
              <a:gd name="connsiteY173" fmla="*/ 2231968 h 2237474"/>
              <a:gd name="connsiteX174" fmla="*/ 1297744 w 12192000"/>
              <a:gd name="connsiteY174" fmla="*/ 2235849 h 2237474"/>
              <a:gd name="connsiteX175" fmla="*/ 1286236 w 12192000"/>
              <a:gd name="connsiteY175" fmla="*/ 2233135 h 2237474"/>
              <a:gd name="connsiteX176" fmla="*/ 1283504 w 12192000"/>
              <a:gd name="connsiteY176" fmla="*/ 2233797 h 2237474"/>
              <a:gd name="connsiteX177" fmla="*/ 1279765 w 12192000"/>
              <a:gd name="connsiteY177" fmla="*/ 2229639 h 2237474"/>
              <a:gd name="connsiteX178" fmla="*/ 1195347 w 12192000"/>
              <a:gd name="connsiteY178" fmla="*/ 2212354 h 2237474"/>
              <a:gd name="connsiteX179" fmla="*/ 970251 w 12192000"/>
              <a:gd name="connsiteY179" fmla="*/ 2221029 h 2237474"/>
              <a:gd name="connsiteX180" fmla="*/ 812914 w 12192000"/>
              <a:gd name="connsiteY180" fmla="*/ 2202752 h 2237474"/>
              <a:gd name="connsiteX181" fmla="*/ 800195 w 12192000"/>
              <a:gd name="connsiteY181" fmla="*/ 2209407 h 2237474"/>
              <a:gd name="connsiteX182" fmla="*/ 784978 w 12192000"/>
              <a:gd name="connsiteY182" fmla="*/ 2212360 h 2237474"/>
              <a:gd name="connsiteX183" fmla="*/ 681987 w 12192000"/>
              <a:gd name="connsiteY183" fmla="*/ 2216757 h 2237474"/>
              <a:gd name="connsiteX184" fmla="*/ 669923 w 12192000"/>
              <a:gd name="connsiteY184" fmla="*/ 2211682 h 2237474"/>
              <a:gd name="connsiteX185" fmla="*/ 648680 w 12192000"/>
              <a:gd name="connsiteY185" fmla="*/ 2206229 h 2237474"/>
              <a:gd name="connsiteX186" fmla="*/ 597225 w 12192000"/>
              <a:gd name="connsiteY186" fmla="*/ 2180999 h 2237474"/>
              <a:gd name="connsiteX187" fmla="*/ 558449 w 12192000"/>
              <a:gd name="connsiteY187" fmla="*/ 2182346 h 2237474"/>
              <a:gd name="connsiteX188" fmla="*/ 550517 w 12192000"/>
              <a:gd name="connsiteY188" fmla="*/ 2182060 h 2237474"/>
              <a:gd name="connsiteX189" fmla="*/ 550309 w 12192000"/>
              <a:gd name="connsiteY189" fmla="*/ 2181825 h 2237474"/>
              <a:gd name="connsiteX190" fmla="*/ 541836 w 12192000"/>
              <a:gd name="connsiteY190" fmla="*/ 2181063 h 2237474"/>
              <a:gd name="connsiteX191" fmla="*/ 536057 w 12192000"/>
              <a:gd name="connsiteY191" fmla="*/ 2181537 h 2237474"/>
              <a:gd name="connsiteX192" fmla="*/ 520671 w 12192000"/>
              <a:gd name="connsiteY192" fmla="*/ 2180980 h 2237474"/>
              <a:gd name="connsiteX193" fmla="*/ 515024 w 12192000"/>
              <a:gd name="connsiteY193" fmla="*/ 2179258 h 2237474"/>
              <a:gd name="connsiteX194" fmla="*/ 512278 w 12192000"/>
              <a:gd name="connsiteY194" fmla="*/ 2176369 h 2237474"/>
              <a:gd name="connsiteX195" fmla="*/ 480419 w 12192000"/>
              <a:gd name="connsiteY195" fmla="*/ 2167807 h 2237474"/>
              <a:gd name="connsiteX196" fmla="*/ 413835 w 12192000"/>
              <a:gd name="connsiteY196" fmla="*/ 2156783 h 2237474"/>
              <a:gd name="connsiteX197" fmla="*/ 376513 w 12192000"/>
              <a:gd name="connsiteY197" fmla="*/ 2154014 h 2237474"/>
              <a:gd name="connsiteX198" fmla="*/ 273386 w 12192000"/>
              <a:gd name="connsiteY198" fmla="*/ 2142551 h 2237474"/>
              <a:gd name="connsiteX199" fmla="*/ 169207 w 12192000"/>
              <a:gd name="connsiteY199" fmla="*/ 2128100 h 2237474"/>
              <a:gd name="connsiteX200" fmla="*/ 93149 w 12192000"/>
              <a:gd name="connsiteY200" fmla="*/ 2105324 h 2237474"/>
              <a:gd name="connsiteX201" fmla="*/ 88109 w 12192000"/>
              <a:gd name="connsiteY201" fmla="*/ 2106704 h 2237474"/>
              <a:gd name="connsiteX202" fmla="*/ 80022 w 12192000"/>
              <a:gd name="connsiteY202" fmla="*/ 2107254 h 2237474"/>
              <a:gd name="connsiteX203" fmla="*/ 79717 w 12192000"/>
              <a:gd name="connsiteY203" fmla="*/ 2107046 h 2237474"/>
              <a:gd name="connsiteX204" fmla="*/ 72352 w 12192000"/>
              <a:gd name="connsiteY204" fmla="*/ 2107991 h 2237474"/>
              <a:gd name="connsiteX205" fmla="*/ 37645 w 12192000"/>
              <a:gd name="connsiteY205" fmla="*/ 2115401 h 2237474"/>
              <a:gd name="connsiteX206" fmla="*/ 4572 w 12192000"/>
              <a:gd name="connsiteY206" fmla="*/ 2111091 h 2237474"/>
              <a:gd name="connsiteX207" fmla="*/ 0 w 12192000"/>
              <a:gd name="connsiteY207" fmla="*/ 2110468 h 2237474"/>
              <a:gd name="connsiteX208" fmla="*/ 0 w 12192000"/>
              <a:gd name="connsiteY20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05768 w 12192000"/>
              <a:gd name="connsiteY24" fmla="*/ 894610 h 2237474"/>
              <a:gd name="connsiteX25" fmla="*/ 9683005 w 12192000"/>
              <a:gd name="connsiteY25" fmla="*/ 894128 h 2237474"/>
              <a:gd name="connsiteX26" fmla="*/ 9594438 w 12192000"/>
              <a:gd name="connsiteY26" fmla="*/ 919051 h 2237474"/>
              <a:gd name="connsiteX27" fmla="*/ 9577033 w 12192000"/>
              <a:gd name="connsiteY27" fmla="*/ 922857 h 2237474"/>
              <a:gd name="connsiteX28" fmla="*/ 9544189 w 12192000"/>
              <a:gd name="connsiteY28" fmla="*/ 938966 h 2237474"/>
              <a:gd name="connsiteX29" fmla="*/ 9500499 w 12192000"/>
              <a:gd name="connsiteY29" fmla="*/ 954680 h 2237474"/>
              <a:gd name="connsiteX30" fmla="*/ 9428195 w 12192000"/>
              <a:gd name="connsiteY30" fmla="*/ 986225 h 2237474"/>
              <a:gd name="connsiteX31" fmla="*/ 9410017 w 12192000"/>
              <a:gd name="connsiteY31" fmla="*/ 993931 h 2237474"/>
              <a:gd name="connsiteX32" fmla="*/ 9392919 w 12192000"/>
              <a:gd name="connsiteY32" fmla="*/ 994656 h 2237474"/>
              <a:gd name="connsiteX33" fmla="*/ 9278619 w 12192000"/>
              <a:gd name="connsiteY33" fmla="*/ 1011878 h 2237474"/>
              <a:gd name="connsiteX34" fmla="*/ 9268019 w 12192000"/>
              <a:gd name="connsiteY34" fmla="*/ 1007442 h 2237474"/>
              <a:gd name="connsiteX35" fmla="*/ 9234662 w 12192000"/>
              <a:gd name="connsiteY35" fmla="*/ 1023056 h 2237474"/>
              <a:gd name="connsiteX36" fmla="*/ 9181033 w 12192000"/>
              <a:gd name="connsiteY36" fmla="*/ 1037921 h 2237474"/>
              <a:gd name="connsiteX37" fmla="*/ 9155969 w 12192000"/>
              <a:gd name="connsiteY37" fmla="*/ 1046804 h 2237474"/>
              <a:gd name="connsiteX38" fmla="*/ 9133985 w 12192000"/>
              <a:gd name="connsiteY38" fmla="*/ 1046450 h 2237474"/>
              <a:gd name="connsiteX39" fmla="*/ 9012987 w 12192000"/>
              <a:gd name="connsiteY39" fmla="*/ 1061986 h 2237474"/>
              <a:gd name="connsiteX40" fmla="*/ 8968445 w 12192000"/>
              <a:gd name="connsiteY40" fmla="*/ 1052169 h 2237474"/>
              <a:gd name="connsiteX41" fmla="*/ 8958984 w 12192000"/>
              <a:gd name="connsiteY41" fmla="*/ 1057212 h 2237474"/>
              <a:gd name="connsiteX42" fmla="*/ 8886001 w 12192000"/>
              <a:gd name="connsiteY42" fmla="*/ 1067468 h 2237474"/>
              <a:gd name="connsiteX43" fmla="*/ 8838610 w 12192000"/>
              <a:gd name="connsiteY43" fmla="*/ 1075091 h 2237474"/>
              <a:gd name="connsiteX44" fmla="*/ 8750383 w 12192000"/>
              <a:gd name="connsiteY44" fmla="*/ 1097387 h 2237474"/>
              <a:gd name="connsiteX45" fmla="*/ 8665605 w 12192000"/>
              <a:gd name="connsiteY45" fmla="*/ 1110791 h 2237474"/>
              <a:gd name="connsiteX46" fmla="*/ 8584946 w 12192000"/>
              <a:gd name="connsiteY46" fmla="*/ 1135226 h 2237474"/>
              <a:gd name="connsiteX47" fmla="*/ 8460755 w 12192000"/>
              <a:gd name="connsiteY47" fmla="*/ 1203427 h 2237474"/>
              <a:gd name="connsiteX48" fmla="*/ 8419755 w 12192000"/>
              <a:gd name="connsiteY48" fmla="*/ 1216260 h 2237474"/>
              <a:gd name="connsiteX49" fmla="*/ 8411626 w 12192000"/>
              <a:gd name="connsiteY49" fmla="*/ 1214397 h 2237474"/>
              <a:gd name="connsiteX50" fmla="*/ 8363469 w 12192000"/>
              <a:gd name="connsiteY50" fmla="*/ 1246658 h 2237474"/>
              <a:gd name="connsiteX51" fmla="*/ 8275497 w 12192000"/>
              <a:gd name="connsiteY51" fmla="*/ 1264396 h 2237474"/>
              <a:gd name="connsiteX52" fmla="*/ 8206287 w 12192000"/>
              <a:gd name="connsiteY52" fmla="*/ 1273060 h 2237474"/>
              <a:gd name="connsiteX53" fmla="*/ 8168705 w 12192000"/>
              <a:gd name="connsiteY53" fmla="*/ 1279956 h 2237474"/>
              <a:gd name="connsiteX54" fmla="*/ 8139997 w 12192000"/>
              <a:gd name="connsiteY54" fmla="*/ 1282713 h 2237474"/>
              <a:gd name="connsiteX55" fmla="*/ 8074238 w 12192000"/>
              <a:gd name="connsiteY55" fmla="*/ 1301895 h 2237474"/>
              <a:gd name="connsiteX56" fmla="*/ 7968292 w 12192000"/>
              <a:gd name="connsiteY56" fmla="*/ 1338779 h 2237474"/>
              <a:gd name="connsiteX57" fmla="*/ 7902328 w 12192000"/>
              <a:gd name="connsiteY57" fmla="*/ 1345865 h 2237474"/>
              <a:gd name="connsiteX58" fmla="*/ 7875879 w 12192000"/>
              <a:gd name="connsiteY58" fmla="*/ 1345646 h 2237474"/>
              <a:gd name="connsiteX59" fmla="*/ 7840612 w 12192000"/>
              <a:gd name="connsiteY59" fmla="*/ 1369373 h 2237474"/>
              <a:gd name="connsiteX60" fmla="*/ 7786819 w 12192000"/>
              <a:gd name="connsiteY60" fmla="*/ 1378970 h 2237474"/>
              <a:gd name="connsiteX61" fmla="*/ 7548172 w 12192000"/>
              <a:gd name="connsiteY61" fmla="*/ 1417460 h 2237474"/>
              <a:gd name="connsiteX62" fmla="*/ 7483437 w 12192000"/>
              <a:gd name="connsiteY62" fmla="*/ 1478152 h 2237474"/>
              <a:gd name="connsiteX63" fmla="*/ 7377870 w 12192000"/>
              <a:gd name="connsiteY63" fmla="*/ 1523319 h 2237474"/>
              <a:gd name="connsiteX64" fmla="*/ 7230737 w 12192000"/>
              <a:gd name="connsiteY64" fmla="*/ 1562633 h 2237474"/>
              <a:gd name="connsiteX65" fmla="*/ 7224458 w 12192000"/>
              <a:gd name="connsiteY65" fmla="*/ 1573008 h 2237474"/>
              <a:gd name="connsiteX66" fmla="*/ 7183121 w 12192000"/>
              <a:gd name="connsiteY66" fmla="*/ 1595162 h 2237474"/>
              <a:gd name="connsiteX67" fmla="*/ 7164601 w 12192000"/>
              <a:gd name="connsiteY67" fmla="*/ 1606490 h 2237474"/>
              <a:gd name="connsiteX68" fmla="*/ 7092727 w 12192000"/>
              <a:gd name="connsiteY68" fmla="*/ 1623628 h 2237474"/>
              <a:gd name="connsiteX69" fmla="*/ 7031309 w 12192000"/>
              <a:gd name="connsiteY69" fmla="*/ 1619451 h 2237474"/>
              <a:gd name="connsiteX70" fmla="*/ 6999084 w 12192000"/>
              <a:gd name="connsiteY70" fmla="*/ 1634317 h 2237474"/>
              <a:gd name="connsiteX71" fmla="*/ 6992107 w 12192000"/>
              <a:gd name="connsiteY71" fmla="*/ 1636860 h 2237474"/>
              <a:gd name="connsiteX72" fmla="*/ 6900177 w 12192000"/>
              <a:gd name="connsiteY72" fmla="*/ 1636016 h 2237474"/>
              <a:gd name="connsiteX73" fmla="*/ 6795372 w 12192000"/>
              <a:gd name="connsiteY73" fmla="*/ 1644845 h 2237474"/>
              <a:gd name="connsiteX74" fmla="*/ 6692251 w 12192000"/>
              <a:gd name="connsiteY74" fmla="*/ 1656357 h 2237474"/>
              <a:gd name="connsiteX75" fmla="*/ 6655235 w 12192000"/>
              <a:gd name="connsiteY75" fmla="*/ 1661869 h 2237474"/>
              <a:gd name="connsiteX76" fmla="*/ 6554894 w 12192000"/>
              <a:gd name="connsiteY76" fmla="*/ 1664428 h 2237474"/>
              <a:gd name="connsiteX77" fmla="*/ 6516595 w 12192000"/>
              <a:gd name="connsiteY77" fmla="*/ 1667475 h 2237474"/>
              <a:gd name="connsiteX78" fmla="*/ 6508541 w 12192000"/>
              <a:gd name="connsiteY78" fmla="*/ 1668757 h 2237474"/>
              <a:gd name="connsiteX79" fmla="*/ 6471012 w 12192000"/>
              <a:gd name="connsiteY79" fmla="*/ 1678604 h 2237474"/>
              <a:gd name="connsiteX80" fmla="*/ 6364035 w 12192000"/>
              <a:gd name="connsiteY80" fmla="*/ 1667683 h 2237474"/>
              <a:gd name="connsiteX81" fmla="*/ 6280959 w 12192000"/>
              <a:gd name="connsiteY81" fmla="*/ 1689329 h 2237474"/>
              <a:gd name="connsiteX82" fmla="*/ 6243319 w 12192000"/>
              <a:gd name="connsiteY82" fmla="*/ 1695560 h 2237474"/>
              <a:gd name="connsiteX83" fmla="*/ 6098321 w 12192000"/>
              <a:gd name="connsiteY83" fmla="*/ 1721646 h 2237474"/>
              <a:gd name="connsiteX84" fmla="*/ 5880652 w 12192000"/>
              <a:gd name="connsiteY84" fmla="*/ 1779643 h 2237474"/>
              <a:gd name="connsiteX85" fmla="*/ 5785959 w 12192000"/>
              <a:gd name="connsiteY85" fmla="*/ 1775307 h 2237474"/>
              <a:gd name="connsiteX86" fmla="*/ 5643534 w 12192000"/>
              <a:gd name="connsiteY86" fmla="*/ 1802919 h 2237474"/>
              <a:gd name="connsiteX87" fmla="*/ 5518799 w 12192000"/>
              <a:gd name="connsiteY87" fmla="*/ 1818312 h 2237474"/>
              <a:gd name="connsiteX88" fmla="*/ 5505014 w 12192000"/>
              <a:gd name="connsiteY88" fmla="*/ 1819259 h 2237474"/>
              <a:gd name="connsiteX89" fmla="*/ 5453307 w 12192000"/>
              <a:gd name="connsiteY89" fmla="*/ 1815450 h 2237474"/>
              <a:gd name="connsiteX90" fmla="*/ 5364192 w 12192000"/>
              <a:gd name="connsiteY90" fmla="*/ 1826074 h 2237474"/>
              <a:gd name="connsiteX91" fmla="*/ 5350380 w 12192000"/>
              <a:gd name="connsiteY91" fmla="*/ 1830891 h 2237474"/>
              <a:gd name="connsiteX92" fmla="*/ 5259633 w 12192000"/>
              <a:gd name="connsiteY92" fmla="*/ 1837160 h 2237474"/>
              <a:gd name="connsiteX93" fmla="*/ 5197513 w 12192000"/>
              <a:gd name="connsiteY93" fmla="*/ 1844718 h 2237474"/>
              <a:gd name="connsiteX94" fmla="*/ 5168852 w 12192000"/>
              <a:gd name="connsiteY94" fmla="*/ 1844846 h 2237474"/>
              <a:gd name="connsiteX95" fmla="*/ 5114927 w 12192000"/>
              <a:gd name="connsiteY95" fmla="*/ 1847827 h 2237474"/>
              <a:gd name="connsiteX96" fmla="*/ 5108970 w 12192000"/>
              <a:gd name="connsiteY96" fmla="*/ 1847935 h 2237474"/>
              <a:gd name="connsiteX97" fmla="*/ 5067961 w 12192000"/>
              <a:gd name="connsiteY97" fmla="*/ 1845917 h 2237474"/>
              <a:gd name="connsiteX98" fmla="*/ 5007075 w 12192000"/>
              <a:gd name="connsiteY98" fmla="*/ 1838626 h 2237474"/>
              <a:gd name="connsiteX99" fmla="*/ 4944087 w 12192000"/>
              <a:gd name="connsiteY99" fmla="*/ 1823332 h 2237474"/>
              <a:gd name="connsiteX100" fmla="*/ 4907662 w 12192000"/>
              <a:gd name="connsiteY100" fmla="*/ 1816900 h 2237474"/>
              <a:gd name="connsiteX101" fmla="*/ 4882386 w 12192000"/>
              <a:gd name="connsiteY101" fmla="*/ 1809844 h 2237474"/>
              <a:gd name="connsiteX102" fmla="*/ 4811440 w 12192000"/>
              <a:gd name="connsiteY102" fmla="*/ 1804655 h 2237474"/>
              <a:gd name="connsiteX103" fmla="*/ 4691075 w 12192000"/>
              <a:gd name="connsiteY103" fmla="*/ 1801389 h 2237474"/>
              <a:gd name="connsiteX104" fmla="*/ 4611738 w 12192000"/>
              <a:gd name="connsiteY104" fmla="*/ 1776964 h 2237474"/>
              <a:gd name="connsiteX105" fmla="*/ 4560070 w 12192000"/>
              <a:gd name="connsiteY105" fmla="*/ 1785640 h 2237474"/>
              <a:gd name="connsiteX106" fmla="*/ 4536503 w 12192000"/>
              <a:gd name="connsiteY106" fmla="*/ 1785334 h 2237474"/>
              <a:gd name="connsiteX107" fmla="*/ 4513724 w 12192000"/>
              <a:gd name="connsiteY107" fmla="*/ 1791996 h 2237474"/>
              <a:gd name="connsiteX108" fmla="*/ 4459810 w 12192000"/>
              <a:gd name="connsiteY108" fmla="*/ 1797886 h 2237474"/>
              <a:gd name="connsiteX109" fmla="*/ 4379064 w 12192000"/>
              <a:gd name="connsiteY109" fmla="*/ 1817177 h 2237474"/>
              <a:gd name="connsiteX110" fmla="*/ 4319209 w 12192000"/>
              <a:gd name="connsiteY110" fmla="*/ 1834833 h 2237474"/>
              <a:gd name="connsiteX111" fmla="*/ 4290981 w 12192000"/>
              <a:gd name="connsiteY111" fmla="*/ 1839677 h 2237474"/>
              <a:gd name="connsiteX112" fmla="*/ 4285792 w 12192000"/>
              <a:gd name="connsiteY112" fmla="*/ 1836231 h 2237474"/>
              <a:gd name="connsiteX113" fmla="*/ 4238372 w 12192000"/>
              <a:gd name="connsiteY113" fmla="*/ 1851480 h 2237474"/>
              <a:gd name="connsiteX114" fmla="*/ 4232517 w 12192000"/>
              <a:gd name="connsiteY114" fmla="*/ 1852567 h 2237474"/>
              <a:gd name="connsiteX115" fmla="*/ 4191732 w 12192000"/>
              <a:gd name="connsiteY115" fmla="*/ 1857328 h 2237474"/>
              <a:gd name="connsiteX116" fmla="*/ 4065532 w 12192000"/>
              <a:gd name="connsiteY116" fmla="*/ 1855477 h 2237474"/>
              <a:gd name="connsiteX117" fmla="*/ 4028460 w 12192000"/>
              <a:gd name="connsiteY117" fmla="*/ 1855137 h 2237474"/>
              <a:gd name="connsiteX118" fmla="*/ 4002267 w 12192000"/>
              <a:gd name="connsiteY118" fmla="*/ 1852352 h 2237474"/>
              <a:gd name="connsiteX119" fmla="*/ 3931396 w 12192000"/>
              <a:gd name="connsiteY119" fmla="*/ 1858915 h 2237474"/>
              <a:gd name="connsiteX120" fmla="*/ 3812162 w 12192000"/>
              <a:gd name="connsiteY120" fmla="*/ 1875501 h 2237474"/>
              <a:gd name="connsiteX121" fmla="*/ 3729530 w 12192000"/>
              <a:gd name="connsiteY121" fmla="*/ 1864513 h 2237474"/>
              <a:gd name="connsiteX122" fmla="*/ 3680177 w 12192000"/>
              <a:gd name="connsiteY122" fmla="*/ 1881552 h 2237474"/>
              <a:gd name="connsiteX123" fmla="*/ 3567259 w 12192000"/>
              <a:gd name="connsiteY123" fmla="*/ 1893482 h 2237474"/>
              <a:gd name="connsiteX124" fmla="*/ 3405770 w 12192000"/>
              <a:gd name="connsiteY124" fmla="*/ 1904591 h 2237474"/>
              <a:gd name="connsiteX125" fmla="*/ 3280097 w 12192000"/>
              <a:gd name="connsiteY125" fmla="*/ 1919610 h 2237474"/>
              <a:gd name="connsiteX126" fmla="*/ 3123424 w 12192000"/>
              <a:gd name="connsiteY126" fmla="*/ 1952930 h 2237474"/>
              <a:gd name="connsiteX127" fmla="*/ 3009910 w 12192000"/>
              <a:gd name="connsiteY127" fmla="*/ 1957866 h 2237474"/>
              <a:gd name="connsiteX128" fmla="*/ 2995934 w 12192000"/>
              <a:gd name="connsiteY128" fmla="*/ 1967085 h 2237474"/>
              <a:gd name="connsiteX129" fmla="*/ 2980071 w 12192000"/>
              <a:gd name="connsiteY129" fmla="*/ 1972988 h 2237474"/>
              <a:gd name="connsiteX130" fmla="*/ 2978094 w 12192000"/>
              <a:gd name="connsiteY130" fmla="*/ 1972369 h 2237474"/>
              <a:gd name="connsiteX131" fmla="*/ 2942858 w 12192000"/>
              <a:gd name="connsiteY131" fmla="*/ 1981367 h 2237474"/>
              <a:gd name="connsiteX132" fmla="*/ 2875436 w 12192000"/>
              <a:gd name="connsiteY132" fmla="*/ 1996977 h 2237474"/>
              <a:gd name="connsiteX133" fmla="*/ 2874892 w 12192000"/>
              <a:gd name="connsiteY133" fmla="*/ 1996085 h 2237474"/>
              <a:gd name="connsiteX134" fmla="*/ 2864145 w 12192000"/>
              <a:gd name="connsiteY134" fmla="*/ 1994061 h 2237474"/>
              <a:gd name="connsiteX135" fmla="*/ 2843662 w 12192000"/>
              <a:gd name="connsiteY135" fmla="*/ 1992498 h 2237474"/>
              <a:gd name="connsiteX136" fmla="*/ 2796128 w 12192000"/>
              <a:gd name="connsiteY136" fmla="*/ 1976403 h 2237474"/>
              <a:gd name="connsiteX137" fmla="*/ 2756784 w 12192000"/>
              <a:gd name="connsiteY137" fmla="*/ 1985116 h 2237474"/>
              <a:gd name="connsiteX138" fmla="*/ 2748833 w 12192000"/>
              <a:gd name="connsiteY138" fmla="*/ 1986323 h 2237474"/>
              <a:gd name="connsiteX139" fmla="*/ 2748661 w 12192000"/>
              <a:gd name="connsiteY139" fmla="*/ 1986122 h 2237474"/>
              <a:gd name="connsiteX140" fmla="*/ 2740251 w 12192000"/>
              <a:gd name="connsiteY140" fmla="*/ 1986946 h 2237474"/>
              <a:gd name="connsiteX141" fmla="*/ 2718916 w 12192000"/>
              <a:gd name="connsiteY141" fmla="*/ 1990867 h 2237474"/>
              <a:gd name="connsiteX142" fmla="*/ 2713522 w 12192000"/>
              <a:gd name="connsiteY142" fmla="*/ 1990173 h 2237474"/>
              <a:gd name="connsiteX143" fmla="*/ 2680597 w 12192000"/>
              <a:gd name="connsiteY143" fmla="*/ 1984996 h 2237474"/>
              <a:gd name="connsiteX144" fmla="*/ 2578178 w 12192000"/>
              <a:gd name="connsiteY144" fmla="*/ 1990531 h 2237474"/>
              <a:gd name="connsiteX145" fmla="*/ 2476147 w 12192000"/>
              <a:gd name="connsiteY145" fmla="*/ 1998305 h 2237474"/>
              <a:gd name="connsiteX146" fmla="*/ 2373568 w 12192000"/>
              <a:gd name="connsiteY146" fmla="*/ 2003219 h 2237474"/>
              <a:gd name="connsiteX147" fmla="*/ 2321399 w 12192000"/>
              <a:gd name="connsiteY147" fmla="*/ 1989467 h 2237474"/>
              <a:gd name="connsiteX148" fmla="*/ 2315525 w 12192000"/>
              <a:gd name="connsiteY148" fmla="*/ 1989708 h 2237474"/>
              <a:gd name="connsiteX149" fmla="*/ 2300792 w 12192000"/>
              <a:gd name="connsiteY149" fmla="*/ 1994290 h 2237474"/>
              <a:gd name="connsiteX150" fmla="*/ 2295469 w 12192000"/>
              <a:gd name="connsiteY150" fmla="*/ 1996659 h 2237474"/>
              <a:gd name="connsiteX151" fmla="*/ 2287219 w 12192000"/>
              <a:gd name="connsiteY151" fmla="*/ 1998750 h 2237474"/>
              <a:gd name="connsiteX152" fmla="*/ 2286948 w 12192000"/>
              <a:gd name="connsiteY152" fmla="*/ 1998596 h 2237474"/>
              <a:gd name="connsiteX153" fmla="*/ 2243069 w 12192000"/>
              <a:gd name="connsiteY153" fmla="*/ 2015111 h 2237474"/>
              <a:gd name="connsiteX154" fmla="*/ 2186609 w 12192000"/>
              <a:gd name="connsiteY154" fmla="*/ 2008263 h 2237474"/>
              <a:gd name="connsiteX155" fmla="*/ 2164831 w 12192000"/>
              <a:gd name="connsiteY155" fmla="*/ 2010143 h 2237474"/>
              <a:gd name="connsiteX156" fmla="*/ 2152836 w 12192000"/>
              <a:gd name="connsiteY156" fmla="*/ 2010048 h 2237474"/>
              <a:gd name="connsiteX157" fmla="*/ 2117102 w 12192000"/>
              <a:gd name="connsiteY157" fmla="*/ 2023004 h 2237474"/>
              <a:gd name="connsiteX158" fmla="*/ 2111935 w 12192000"/>
              <a:gd name="connsiteY158" fmla="*/ 2023163 h 2237474"/>
              <a:gd name="connsiteX159" fmla="*/ 2089991 w 12192000"/>
              <a:gd name="connsiteY159" fmla="*/ 2034193 h 2237474"/>
              <a:gd name="connsiteX160" fmla="*/ 2058061 w 12192000"/>
              <a:gd name="connsiteY160" fmla="*/ 2047942 h 2237474"/>
              <a:gd name="connsiteX161" fmla="*/ 2055737 w 12192000"/>
              <a:gd name="connsiteY161" fmla="*/ 2047704 h 2237474"/>
              <a:gd name="connsiteX162" fmla="*/ 2042244 w 12192000"/>
              <a:gd name="connsiteY162" fmla="*/ 2055560 h 2237474"/>
              <a:gd name="connsiteX163" fmla="*/ 1976224 w 12192000"/>
              <a:gd name="connsiteY163" fmla="*/ 2074257 h 2237474"/>
              <a:gd name="connsiteX164" fmla="*/ 1877728 w 12192000"/>
              <a:gd name="connsiteY164" fmla="*/ 2101004 h 2237474"/>
              <a:gd name="connsiteX165" fmla="*/ 1759056 w 12192000"/>
              <a:gd name="connsiteY165" fmla="*/ 2125608 h 2237474"/>
              <a:gd name="connsiteX166" fmla="*/ 1637948 w 12192000"/>
              <a:gd name="connsiteY166" fmla="*/ 2172597 h 2237474"/>
              <a:gd name="connsiteX167" fmla="*/ 1434549 w 12192000"/>
              <a:gd name="connsiteY167" fmla="*/ 2234522 h 2237474"/>
              <a:gd name="connsiteX168" fmla="*/ 1398481 w 12192000"/>
              <a:gd name="connsiteY168" fmla="*/ 2237074 h 2237474"/>
              <a:gd name="connsiteX169" fmla="*/ 1398407 w 12192000"/>
              <a:gd name="connsiteY169" fmla="*/ 2237095 h 2237474"/>
              <a:gd name="connsiteX170" fmla="*/ 1370962 w 12192000"/>
              <a:gd name="connsiteY170" fmla="*/ 2237474 h 2237474"/>
              <a:gd name="connsiteX171" fmla="*/ 1356367 w 12192000"/>
              <a:gd name="connsiteY171" fmla="*/ 2235089 h 2237474"/>
              <a:gd name="connsiteX172" fmla="*/ 1324828 w 12192000"/>
              <a:gd name="connsiteY172" fmla="*/ 2231968 h 2237474"/>
              <a:gd name="connsiteX173" fmla="*/ 1297744 w 12192000"/>
              <a:gd name="connsiteY173" fmla="*/ 2235849 h 2237474"/>
              <a:gd name="connsiteX174" fmla="*/ 1286236 w 12192000"/>
              <a:gd name="connsiteY174" fmla="*/ 2233135 h 2237474"/>
              <a:gd name="connsiteX175" fmla="*/ 1283504 w 12192000"/>
              <a:gd name="connsiteY175" fmla="*/ 2233797 h 2237474"/>
              <a:gd name="connsiteX176" fmla="*/ 1279765 w 12192000"/>
              <a:gd name="connsiteY176" fmla="*/ 2229639 h 2237474"/>
              <a:gd name="connsiteX177" fmla="*/ 1195347 w 12192000"/>
              <a:gd name="connsiteY177" fmla="*/ 2212354 h 2237474"/>
              <a:gd name="connsiteX178" fmla="*/ 970251 w 12192000"/>
              <a:gd name="connsiteY178" fmla="*/ 2221029 h 2237474"/>
              <a:gd name="connsiteX179" fmla="*/ 812914 w 12192000"/>
              <a:gd name="connsiteY179" fmla="*/ 2202752 h 2237474"/>
              <a:gd name="connsiteX180" fmla="*/ 800195 w 12192000"/>
              <a:gd name="connsiteY180" fmla="*/ 2209407 h 2237474"/>
              <a:gd name="connsiteX181" fmla="*/ 784978 w 12192000"/>
              <a:gd name="connsiteY181" fmla="*/ 2212360 h 2237474"/>
              <a:gd name="connsiteX182" fmla="*/ 681987 w 12192000"/>
              <a:gd name="connsiteY182" fmla="*/ 2216757 h 2237474"/>
              <a:gd name="connsiteX183" fmla="*/ 669923 w 12192000"/>
              <a:gd name="connsiteY183" fmla="*/ 2211682 h 2237474"/>
              <a:gd name="connsiteX184" fmla="*/ 648680 w 12192000"/>
              <a:gd name="connsiteY184" fmla="*/ 2206229 h 2237474"/>
              <a:gd name="connsiteX185" fmla="*/ 597225 w 12192000"/>
              <a:gd name="connsiteY185" fmla="*/ 2180999 h 2237474"/>
              <a:gd name="connsiteX186" fmla="*/ 558449 w 12192000"/>
              <a:gd name="connsiteY186" fmla="*/ 2182346 h 2237474"/>
              <a:gd name="connsiteX187" fmla="*/ 550517 w 12192000"/>
              <a:gd name="connsiteY187" fmla="*/ 2182060 h 2237474"/>
              <a:gd name="connsiteX188" fmla="*/ 550309 w 12192000"/>
              <a:gd name="connsiteY188" fmla="*/ 2181825 h 2237474"/>
              <a:gd name="connsiteX189" fmla="*/ 541836 w 12192000"/>
              <a:gd name="connsiteY189" fmla="*/ 2181063 h 2237474"/>
              <a:gd name="connsiteX190" fmla="*/ 536057 w 12192000"/>
              <a:gd name="connsiteY190" fmla="*/ 2181537 h 2237474"/>
              <a:gd name="connsiteX191" fmla="*/ 520671 w 12192000"/>
              <a:gd name="connsiteY191" fmla="*/ 2180980 h 2237474"/>
              <a:gd name="connsiteX192" fmla="*/ 515024 w 12192000"/>
              <a:gd name="connsiteY192" fmla="*/ 2179258 h 2237474"/>
              <a:gd name="connsiteX193" fmla="*/ 512278 w 12192000"/>
              <a:gd name="connsiteY193" fmla="*/ 2176369 h 2237474"/>
              <a:gd name="connsiteX194" fmla="*/ 480419 w 12192000"/>
              <a:gd name="connsiteY194" fmla="*/ 2167807 h 2237474"/>
              <a:gd name="connsiteX195" fmla="*/ 413835 w 12192000"/>
              <a:gd name="connsiteY195" fmla="*/ 2156783 h 2237474"/>
              <a:gd name="connsiteX196" fmla="*/ 376513 w 12192000"/>
              <a:gd name="connsiteY196" fmla="*/ 2154014 h 2237474"/>
              <a:gd name="connsiteX197" fmla="*/ 273386 w 12192000"/>
              <a:gd name="connsiteY197" fmla="*/ 2142551 h 2237474"/>
              <a:gd name="connsiteX198" fmla="*/ 169207 w 12192000"/>
              <a:gd name="connsiteY198" fmla="*/ 2128100 h 2237474"/>
              <a:gd name="connsiteX199" fmla="*/ 93149 w 12192000"/>
              <a:gd name="connsiteY199" fmla="*/ 2105324 h 2237474"/>
              <a:gd name="connsiteX200" fmla="*/ 88109 w 12192000"/>
              <a:gd name="connsiteY200" fmla="*/ 2106704 h 2237474"/>
              <a:gd name="connsiteX201" fmla="*/ 80022 w 12192000"/>
              <a:gd name="connsiteY201" fmla="*/ 2107254 h 2237474"/>
              <a:gd name="connsiteX202" fmla="*/ 79717 w 12192000"/>
              <a:gd name="connsiteY202" fmla="*/ 2107046 h 2237474"/>
              <a:gd name="connsiteX203" fmla="*/ 72352 w 12192000"/>
              <a:gd name="connsiteY203" fmla="*/ 2107991 h 2237474"/>
              <a:gd name="connsiteX204" fmla="*/ 37645 w 12192000"/>
              <a:gd name="connsiteY204" fmla="*/ 2115401 h 2237474"/>
              <a:gd name="connsiteX205" fmla="*/ 4572 w 12192000"/>
              <a:gd name="connsiteY205" fmla="*/ 2111091 h 2237474"/>
              <a:gd name="connsiteX206" fmla="*/ 0 w 12192000"/>
              <a:gd name="connsiteY206" fmla="*/ 2110468 h 2237474"/>
              <a:gd name="connsiteX207" fmla="*/ 0 w 12192000"/>
              <a:gd name="connsiteY20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67091 w 12192000"/>
              <a:gd name="connsiteY23" fmla="*/ 870550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834800 w 12192000"/>
              <a:gd name="connsiteY7" fmla="*/ 747840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92107 w 12192000"/>
              <a:gd name="connsiteY68" fmla="*/ 1636860 h 2237474"/>
              <a:gd name="connsiteX69" fmla="*/ 6900177 w 12192000"/>
              <a:gd name="connsiteY69" fmla="*/ 1636016 h 2237474"/>
              <a:gd name="connsiteX70" fmla="*/ 6795372 w 12192000"/>
              <a:gd name="connsiteY70" fmla="*/ 1644845 h 2237474"/>
              <a:gd name="connsiteX71" fmla="*/ 6692251 w 12192000"/>
              <a:gd name="connsiteY71" fmla="*/ 1656357 h 2237474"/>
              <a:gd name="connsiteX72" fmla="*/ 6655235 w 12192000"/>
              <a:gd name="connsiteY72" fmla="*/ 1661869 h 2237474"/>
              <a:gd name="connsiteX73" fmla="*/ 6554894 w 12192000"/>
              <a:gd name="connsiteY73" fmla="*/ 1664428 h 2237474"/>
              <a:gd name="connsiteX74" fmla="*/ 6516595 w 12192000"/>
              <a:gd name="connsiteY74" fmla="*/ 1667475 h 2237474"/>
              <a:gd name="connsiteX75" fmla="*/ 6508541 w 12192000"/>
              <a:gd name="connsiteY75" fmla="*/ 1668757 h 2237474"/>
              <a:gd name="connsiteX76" fmla="*/ 6471012 w 12192000"/>
              <a:gd name="connsiteY76" fmla="*/ 1678604 h 2237474"/>
              <a:gd name="connsiteX77" fmla="*/ 6364035 w 12192000"/>
              <a:gd name="connsiteY77" fmla="*/ 1667683 h 2237474"/>
              <a:gd name="connsiteX78" fmla="*/ 6280959 w 12192000"/>
              <a:gd name="connsiteY78" fmla="*/ 1689329 h 2237474"/>
              <a:gd name="connsiteX79" fmla="*/ 6243319 w 12192000"/>
              <a:gd name="connsiteY79" fmla="*/ 1695560 h 2237474"/>
              <a:gd name="connsiteX80" fmla="*/ 6098321 w 12192000"/>
              <a:gd name="connsiteY80" fmla="*/ 1721646 h 2237474"/>
              <a:gd name="connsiteX81" fmla="*/ 5880652 w 12192000"/>
              <a:gd name="connsiteY81" fmla="*/ 1779643 h 2237474"/>
              <a:gd name="connsiteX82" fmla="*/ 5785959 w 12192000"/>
              <a:gd name="connsiteY82" fmla="*/ 1775307 h 2237474"/>
              <a:gd name="connsiteX83" fmla="*/ 5643534 w 12192000"/>
              <a:gd name="connsiteY83" fmla="*/ 1802919 h 2237474"/>
              <a:gd name="connsiteX84" fmla="*/ 5518799 w 12192000"/>
              <a:gd name="connsiteY84" fmla="*/ 1818312 h 2237474"/>
              <a:gd name="connsiteX85" fmla="*/ 5505014 w 12192000"/>
              <a:gd name="connsiteY85" fmla="*/ 1819259 h 2237474"/>
              <a:gd name="connsiteX86" fmla="*/ 5453307 w 12192000"/>
              <a:gd name="connsiteY86" fmla="*/ 1815450 h 2237474"/>
              <a:gd name="connsiteX87" fmla="*/ 5364192 w 12192000"/>
              <a:gd name="connsiteY87" fmla="*/ 1826074 h 2237474"/>
              <a:gd name="connsiteX88" fmla="*/ 5350380 w 12192000"/>
              <a:gd name="connsiteY88" fmla="*/ 1830891 h 2237474"/>
              <a:gd name="connsiteX89" fmla="*/ 5259633 w 12192000"/>
              <a:gd name="connsiteY89" fmla="*/ 1837160 h 2237474"/>
              <a:gd name="connsiteX90" fmla="*/ 5197513 w 12192000"/>
              <a:gd name="connsiteY90" fmla="*/ 1844718 h 2237474"/>
              <a:gd name="connsiteX91" fmla="*/ 5168852 w 12192000"/>
              <a:gd name="connsiteY91" fmla="*/ 1844846 h 2237474"/>
              <a:gd name="connsiteX92" fmla="*/ 5114927 w 12192000"/>
              <a:gd name="connsiteY92" fmla="*/ 1847827 h 2237474"/>
              <a:gd name="connsiteX93" fmla="*/ 5108970 w 12192000"/>
              <a:gd name="connsiteY93" fmla="*/ 1847935 h 2237474"/>
              <a:gd name="connsiteX94" fmla="*/ 5067961 w 12192000"/>
              <a:gd name="connsiteY94" fmla="*/ 1845917 h 2237474"/>
              <a:gd name="connsiteX95" fmla="*/ 5007075 w 12192000"/>
              <a:gd name="connsiteY95" fmla="*/ 1838626 h 2237474"/>
              <a:gd name="connsiteX96" fmla="*/ 4944087 w 12192000"/>
              <a:gd name="connsiteY96" fmla="*/ 1823332 h 2237474"/>
              <a:gd name="connsiteX97" fmla="*/ 4907662 w 12192000"/>
              <a:gd name="connsiteY97" fmla="*/ 1816900 h 2237474"/>
              <a:gd name="connsiteX98" fmla="*/ 4882386 w 12192000"/>
              <a:gd name="connsiteY98" fmla="*/ 1809844 h 2237474"/>
              <a:gd name="connsiteX99" fmla="*/ 4811440 w 12192000"/>
              <a:gd name="connsiteY99" fmla="*/ 1804655 h 2237474"/>
              <a:gd name="connsiteX100" fmla="*/ 4691075 w 12192000"/>
              <a:gd name="connsiteY100" fmla="*/ 1801389 h 2237474"/>
              <a:gd name="connsiteX101" fmla="*/ 4611738 w 12192000"/>
              <a:gd name="connsiteY101" fmla="*/ 1776964 h 2237474"/>
              <a:gd name="connsiteX102" fmla="*/ 4560070 w 12192000"/>
              <a:gd name="connsiteY102" fmla="*/ 1785640 h 2237474"/>
              <a:gd name="connsiteX103" fmla="*/ 4536503 w 12192000"/>
              <a:gd name="connsiteY103" fmla="*/ 1785334 h 2237474"/>
              <a:gd name="connsiteX104" fmla="*/ 4513724 w 12192000"/>
              <a:gd name="connsiteY104" fmla="*/ 1791996 h 2237474"/>
              <a:gd name="connsiteX105" fmla="*/ 4459810 w 12192000"/>
              <a:gd name="connsiteY105" fmla="*/ 1797886 h 2237474"/>
              <a:gd name="connsiteX106" fmla="*/ 4379064 w 12192000"/>
              <a:gd name="connsiteY106" fmla="*/ 1817177 h 2237474"/>
              <a:gd name="connsiteX107" fmla="*/ 4319209 w 12192000"/>
              <a:gd name="connsiteY107" fmla="*/ 1834833 h 2237474"/>
              <a:gd name="connsiteX108" fmla="*/ 4290981 w 12192000"/>
              <a:gd name="connsiteY108" fmla="*/ 1839677 h 2237474"/>
              <a:gd name="connsiteX109" fmla="*/ 4285792 w 12192000"/>
              <a:gd name="connsiteY109" fmla="*/ 1836231 h 2237474"/>
              <a:gd name="connsiteX110" fmla="*/ 4238372 w 12192000"/>
              <a:gd name="connsiteY110" fmla="*/ 1851480 h 2237474"/>
              <a:gd name="connsiteX111" fmla="*/ 4232517 w 12192000"/>
              <a:gd name="connsiteY111" fmla="*/ 1852567 h 2237474"/>
              <a:gd name="connsiteX112" fmla="*/ 4191732 w 12192000"/>
              <a:gd name="connsiteY112" fmla="*/ 1857328 h 2237474"/>
              <a:gd name="connsiteX113" fmla="*/ 4065532 w 12192000"/>
              <a:gd name="connsiteY113" fmla="*/ 1855477 h 2237474"/>
              <a:gd name="connsiteX114" fmla="*/ 4028460 w 12192000"/>
              <a:gd name="connsiteY114" fmla="*/ 1855137 h 2237474"/>
              <a:gd name="connsiteX115" fmla="*/ 4002267 w 12192000"/>
              <a:gd name="connsiteY115" fmla="*/ 1852352 h 2237474"/>
              <a:gd name="connsiteX116" fmla="*/ 3931396 w 12192000"/>
              <a:gd name="connsiteY116" fmla="*/ 1858915 h 2237474"/>
              <a:gd name="connsiteX117" fmla="*/ 3812162 w 12192000"/>
              <a:gd name="connsiteY117" fmla="*/ 1875501 h 2237474"/>
              <a:gd name="connsiteX118" fmla="*/ 3729530 w 12192000"/>
              <a:gd name="connsiteY118" fmla="*/ 1864513 h 2237474"/>
              <a:gd name="connsiteX119" fmla="*/ 3680177 w 12192000"/>
              <a:gd name="connsiteY119" fmla="*/ 1881552 h 2237474"/>
              <a:gd name="connsiteX120" fmla="*/ 3567259 w 12192000"/>
              <a:gd name="connsiteY120" fmla="*/ 1893482 h 2237474"/>
              <a:gd name="connsiteX121" fmla="*/ 3405770 w 12192000"/>
              <a:gd name="connsiteY121" fmla="*/ 1904591 h 2237474"/>
              <a:gd name="connsiteX122" fmla="*/ 3280097 w 12192000"/>
              <a:gd name="connsiteY122" fmla="*/ 1919610 h 2237474"/>
              <a:gd name="connsiteX123" fmla="*/ 3123424 w 12192000"/>
              <a:gd name="connsiteY123" fmla="*/ 1952930 h 2237474"/>
              <a:gd name="connsiteX124" fmla="*/ 3009910 w 12192000"/>
              <a:gd name="connsiteY124" fmla="*/ 1957866 h 2237474"/>
              <a:gd name="connsiteX125" fmla="*/ 2995934 w 12192000"/>
              <a:gd name="connsiteY125" fmla="*/ 1967085 h 2237474"/>
              <a:gd name="connsiteX126" fmla="*/ 2980071 w 12192000"/>
              <a:gd name="connsiteY126" fmla="*/ 1972988 h 2237474"/>
              <a:gd name="connsiteX127" fmla="*/ 2978094 w 12192000"/>
              <a:gd name="connsiteY127" fmla="*/ 1972369 h 2237474"/>
              <a:gd name="connsiteX128" fmla="*/ 2942858 w 12192000"/>
              <a:gd name="connsiteY128" fmla="*/ 1981367 h 2237474"/>
              <a:gd name="connsiteX129" fmla="*/ 2875436 w 12192000"/>
              <a:gd name="connsiteY129" fmla="*/ 1996977 h 2237474"/>
              <a:gd name="connsiteX130" fmla="*/ 2874892 w 12192000"/>
              <a:gd name="connsiteY130" fmla="*/ 1996085 h 2237474"/>
              <a:gd name="connsiteX131" fmla="*/ 2864145 w 12192000"/>
              <a:gd name="connsiteY131" fmla="*/ 1994061 h 2237474"/>
              <a:gd name="connsiteX132" fmla="*/ 2843662 w 12192000"/>
              <a:gd name="connsiteY132" fmla="*/ 1992498 h 2237474"/>
              <a:gd name="connsiteX133" fmla="*/ 2796128 w 12192000"/>
              <a:gd name="connsiteY133" fmla="*/ 1976403 h 2237474"/>
              <a:gd name="connsiteX134" fmla="*/ 2756784 w 12192000"/>
              <a:gd name="connsiteY134" fmla="*/ 1985116 h 2237474"/>
              <a:gd name="connsiteX135" fmla="*/ 2748833 w 12192000"/>
              <a:gd name="connsiteY135" fmla="*/ 1986323 h 2237474"/>
              <a:gd name="connsiteX136" fmla="*/ 2748661 w 12192000"/>
              <a:gd name="connsiteY136" fmla="*/ 1986122 h 2237474"/>
              <a:gd name="connsiteX137" fmla="*/ 2740251 w 12192000"/>
              <a:gd name="connsiteY137" fmla="*/ 1986946 h 2237474"/>
              <a:gd name="connsiteX138" fmla="*/ 2718916 w 12192000"/>
              <a:gd name="connsiteY138" fmla="*/ 1990867 h 2237474"/>
              <a:gd name="connsiteX139" fmla="*/ 2713522 w 12192000"/>
              <a:gd name="connsiteY139" fmla="*/ 1990173 h 2237474"/>
              <a:gd name="connsiteX140" fmla="*/ 2680597 w 12192000"/>
              <a:gd name="connsiteY140" fmla="*/ 1984996 h 2237474"/>
              <a:gd name="connsiteX141" fmla="*/ 2578178 w 12192000"/>
              <a:gd name="connsiteY141" fmla="*/ 1990531 h 2237474"/>
              <a:gd name="connsiteX142" fmla="*/ 2476147 w 12192000"/>
              <a:gd name="connsiteY142" fmla="*/ 1998305 h 2237474"/>
              <a:gd name="connsiteX143" fmla="*/ 2373568 w 12192000"/>
              <a:gd name="connsiteY143" fmla="*/ 2003219 h 2237474"/>
              <a:gd name="connsiteX144" fmla="*/ 2321399 w 12192000"/>
              <a:gd name="connsiteY144" fmla="*/ 1989467 h 2237474"/>
              <a:gd name="connsiteX145" fmla="*/ 2315525 w 12192000"/>
              <a:gd name="connsiteY145" fmla="*/ 1989708 h 2237474"/>
              <a:gd name="connsiteX146" fmla="*/ 2300792 w 12192000"/>
              <a:gd name="connsiteY146" fmla="*/ 1994290 h 2237474"/>
              <a:gd name="connsiteX147" fmla="*/ 2295469 w 12192000"/>
              <a:gd name="connsiteY147" fmla="*/ 1996659 h 2237474"/>
              <a:gd name="connsiteX148" fmla="*/ 2287219 w 12192000"/>
              <a:gd name="connsiteY148" fmla="*/ 1998750 h 2237474"/>
              <a:gd name="connsiteX149" fmla="*/ 2286948 w 12192000"/>
              <a:gd name="connsiteY149" fmla="*/ 1998596 h 2237474"/>
              <a:gd name="connsiteX150" fmla="*/ 2243069 w 12192000"/>
              <a:gd name="connsiteY150" fmla="*/ 2015111 h 2237474"/>
              <a:gd name="connsiteX151" fmla="*/ 2186609 w 12192000"/>
              <a:gd name="connsiteY151" fmla="*/ 2008263 h 2237474"/>
              <a:gd name="connsiteX152" fmla="*/ 2164831 w 12192000"/>
              <a:gd name="connsiteY152" fmla="*/ 2010143 h 2237474"/>
              <a:gd name="connsiteX153" fmla="*/ 2152836 w 12192000"/>
              <a:gd name="connsiteY153" fmla="*/ 2010048 h 2237474"/>
              <a:gd name="connsiteX154" fmla="*/ 2117102 w 12192000"/>
              <a:gd name="connsiteY154" fmla="*/ 2023004 h 2237474"/>
              <a:gd name="connsiteX155" fmla="*/ 2111935 w 12192000"/>
              <a:gd name="connsiteY155" fmla="*/ 2023163 h 2237474"/>
              <a:gd name="connsiteX156" fmla="*/ 2089991 w 12192000"/>
              <a:gd name="connsiteY156" fmla="*/ 2034193 h 2237474"/>
              <a:gd name="connsiteX157" fmla="*/ 2058061 w 12192000"/>
              <a:gd name="connsiteY157" fmla="*/ 2047942 h 2237474"/>
              <a:gd name="connsiteX158" fmla="*/ 2055737 w 12192000"/>
              <a:gd name="connsiteY158" fmla="*/ 2047704 h 2237474"/>
              <a:gd name="connsiteX159" fmla="*/ 2042244 w 12192000"/>
              <a:gd name="connsiteY159" fmla="*/ 2055560 h 2237474"/>
              <a:gd name="connsiteX160" fmla="*/ 1976224 w 12192000"/>
              <a:gd name="connsiteY160" fmla="*/ 2074257 h 2237474"/>
              <a:gd name="connsiteX161" fmla="*/ 1877728 w 12192000"/>
              <a:gd name="connsiteY161" fmla="*/ 2101004 h 2237474"/>
              <a:gd name="connsiteX162" fmla="*/ 1759056 w 12192000"/>
              <a:gd name="connsiteY162" fmla="*/ 2125608 h 2237474"/>
              <a:gd name="connsiteX163" fmla="*/ 1637948 w 12192000"/>
              <a:gd name="connsiteY163" fmla="*/ 2172597 h 2237474"/>
              <a:gd name="connsiteX164" fmla="*/ 1434549 w 12192000"/>
              <a:gd name="connsiteY164" fmla="*/ 2234522 h 2237474"/>
              <a:gd name="connsiteX165" fmla="*/ 1398481 w 12192000"/>
              <a:gd name="connsiteY165" fmla="*/ 2237074 h 2237474"/>
              <a:gd name="connsiteX166" fmla="*/ 1398407 w 12192000"/>
              <a:gd name="connsiteY166" fmla="*/ 2237095 h 2237474"/>
              <a:gd name="connsiteX167" fmla="*/ 1370962 w 12192000"/>
              <a:gd name="connsiteY167" fmla="*/ 2237474 h 2237474"/>
              <a:gd name="connsiteX168" fmla="*/ 1356367 w 12192000"/>
              <a:gd name="connsiteY168" fmla="*/ 2235089 h 2237474"/>
              <a:gd name="connsiteX169" fmla="*/ 1324828 w 12192000"/>
              <a:gd name="connsiteY169" fmla="*/ 2231968 h 2237474"/>
              <a:gd name="connsiteX170" fmla="*/ 1297744 w 12192000"/>
              <a:gd name="connsiteY170" fmla="*/ 2235849 h 2237474"/>
              <a:gd name="connsiteX171" fmla="*/ 1286236 w 12192000"/>
              <a:gd name="connsiteY171" fmla="*/ 2233135 h 2237474"/>
              <a:gd name="connsiteX172" fmla="*/ 1283504 w 12192000"/>
              <a:gd name="connsiteY172" fmla="*/ 2233797 h 2237474"/>
              <a:gd name="connsiteX173" fmla="*/ 1279765 w 12192000"/>
              <a:gd name="connsiteY173" fmla="*/ 2229639 h 2237474"/>
              <a:gd name="connsiteX174" fmla="*/ 1195347 w 12192000"/>
              <a:gd name="connsiteY174" fmla="*/ 2212354 h 2237474"/>
              <a:gd name="connsiteX175" fmla="*/ 970251 w 12192000"/>
              <a:gd name="connsiteY175" fmla="*/ 2221029 h 2237474"/>
              <a:gd name="connsiteX176" fmla="*/ 812914 w 12192000"/>
              <a:gd name="connsiteY176" fmla="*/ 2202752 h 2237474"/>
              <a:gd name="connsiteX177" fmla="*/ 800195 w 12192000"/>
              <a:gd name="connsiteY177" fmla="*/ 2209407 h 2237474"/>
              <a:gd name="connsiteX178" fmla="*/ 784978 w 12192000"/>
              <a:gd name="connsiteY178" fmla="*/ 2212360 h 2237474"/>
              <a:gd name="connsiteX179" fmla="*/ 681987 w 12192000"/>
              <a:gd name="connsiteY179" fmla="*/ 2216757 h 2237474"/>
              <a:gd name="connsiteX180" fmla="*/ 669923 w 12192000"/>
              <a:gd name="connsiteY180" fmla="*/ 2211682 h 2237474"/>
              <a:gd name="connsiteX181" fmla="*/ 648680 w 12192000"/>
              <a:gd name="connsiteY181" fmla="*/ 2206229 h 2237474"/>
              <a:gd name="connsiteX182" fmla="*/ 597225 w 12192000"/>
              <a:gd name="connsiteY182" fmla="*/ 2180999 h 2237474"/>
              <a:gd name="connsiteX183" fmla="*/ 558449 w 12192000"/>
              <a:gd name="connsiteY183" fmla="*/ 2182346 h 2237474"/>
              <a:gd name="connsiteX184" fmla="*/ 550517 w 12192000"/>
              <a:gd name="connsiteY184" fmla="*/ 2182060 h 2237474"/>
              <a:gd name="connsiteX185" fmla="*/ 550309 w 12192000"/>
              <a:gd name="connsiteY185" fmla="*/ 2181825 h 2237474"/>
              <a:gd name="connsiteX186" fmla="*/ 541836 w 12192000"/>
              <a:gd name="connsiteY186" fmla="*/ 2181063 h 2237474"/>
              <a:gd name="connsiteX187" fmla="*/ 536057 w 12192000"/>
              <a:gd name="connsiteY187" fmla="*/ 2181537 h 2237474"/>
              <a:gd name="connsiteX188" fmla="*/ 520671 w 12192000"/>
              <a:gd name="connsiteY188" fmla="*/ 2180980 h 2237474"/>
              <a:gd name="connsiteX189" fmla="*/ 515024 w 12192000"/>
              <a:gd name="connsiteY189" fmla="*/ 2179258 h 2237474"/>
              <a:gd name="connsiteX190" fmla="*/ 512278 w 12192000"/>
              <a:gd name="connsiteY190" fmla="*/ 2176369 h 2237474"/>
              <a:gd name="connsiteX191" fmla="*/ 480419 w 12192000"/>
              <a:gd name="connsiteY191" fmla="*/ 2167807 h 2237474"/>
              <a:gd name="connsiteX192" fmla="*/ 413835 w 12192000"/>
              <a:gd name="connsiteY192" fmla="*/ 2156783 h 2237474"/>
              <a:gd name="connsiteX193" fmla="*/ 376513 w 12192000"/>
              <a:gd name="connsiteY193" fmla="*/ 2154014 h 2237474"/>
              <a:gd name="connsiteX194" fmla="*/ 273386 w 12192000"/>
              <a:gd name="connsiteY194" fmla="*/ 2142551 h 2237474"/>
              <a:gd name="connsiteX195" fmla="*/ 169207 w 12192000"/>
              <a:gd name="connsiteY195" fmla="*/ 2128100 h 2237474"/>
              <a:gd name="connsiteX196" fmla="*/ 93149 w 12192000"/>
              <a:gd name="connsiteY196" fmla="*/ 2105324 h 2237474"/>
              <a:gd name="connsiteX197" fmla="*/ 88109 w 12192000"/>
              <a:gd name="connsiteY197" fmla="*/ 2106704 h 2237474"/>
              <a:gd name="connsiteX198" fmla="*/ 80022 w 12192000"/>
              <a:gd name="connsiteY198" fmla="*/ 2107254 h 2237474"/>
              <a:gd name="connsiteX199" fmla="*/ 79717 w 12192000"/>
              <a:gd name="connsiteY199" fmla="*/ 2107046 h 2237474"/>
              <a:gd name="connsiteX200" fmla="*/ 72352 w 12192000"/>
              <a:gd name="connsiteY200" fmla="*/ 2107991 h 2237474"/>
              <a:gd name="connsiteX201" fmla="*/ 37645 w 12192000"/>
              <a:gd name="connsiteY201" fmla="*/ 2115401 h 2237474"/>
              <a:gd name="connsiteX202" fmla="*/ 4572 w 12192000"/>
              <a:gd name="connsiteY202" fmla="*/ 2111091 h 2237474"/>
              <a:gd name="connsiteX203" fmla="*/ 0 w 12192000"/>
              <a:gd name="connsiteY203" fmla="*/ 2110468 h 2237474"/>
              <a:gd name="connsiteX204" fmla="*/ 0 w 12192000"/>
              <a:gd name="connsiteY20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00177 w 12192000"/>
              <a:gd name="connsiteY68" fmla="*/ 1636016 h 2237474"/>
              <a:gd name="connsiteX69" fmla="*/ 6795372 w 12192000"/>
              <a:gd name="connsiteY69" fmla="*/ 1644845 h 2237474"/>
              <a:gd name="connsiteX70" fmla="*/ 6692251 w 12192000"/>
              <a:gd name="connsiteY70" fmla="*/ 1656357 h 2237474"/>
              <a:gd name="connsiteX71" fmla="*/ 6655235 w 12192000"/>
              <a:gd name="connsiteY71" fmla="*/ 1661869 h 2237474"/>
              <a:gd name="connsiteX72" fmla="*/ 6554894 w 12192000"/>
              <a:gd name="connsiteY72" fmla="*/ 1664428 h 2237474"/>
              <a:gd name="connsiteX73" fmla="*/ 6516595 w 12192000"/>
              <a:gd name="connsiteY73" fmla="*/ 1667475 h 2237474"/>
              <a:gd name="connsiteX74" fmla="*/ 6508541 w 12192000"/>
              <a:gd name="connsiteY74" fmla="*/ 1668757 h 2237474"/>
              <a:gd name="connsiteX75" fmla="*/ 6471012 w 12192000"/>
              <a:gd name="connsiteY75" fmla="*/ 1678604 h 2237474"/>
              <a:gd name="connsiteX76" fmla="*/ 6364035 w 12192000"/>
              <a:gd name="connsiteY76" fmla="*/ 1667683 h 2237474"/>
              <a:gd name="connsiteX77" fmla="*/ 6280959 w 12192000"/>
              <a:gd name="connsiteY77" fmla="*/ 1689329 h 2237474"/>
              <a:gd name="connsiteX78" fmla="*/ 6243319 w 12192000"/>
              <a:gd name="connsiteY78" fmla="*/ 1695560 h 2237474"/>
              <a:gd name="connsiteX79" fmla="*/ 6098321 w 12192000"/>
              <a:gd name="connsiteY79" fmla="*/ 1721646 h 2237474"/>
              <a:gd name="connsiteX80" fmla="*/ 5880652 w 12192000"/>
              <a:gd name="connsiteY80" fmla="*/ 1779643 h 2237474"/>
              <a:gd name="connsiteX81" fmla="*/ 5785959 w 12192000"/>
              <a:gd name="connsiteY81" fmla="*/ 1775307 h 2237474"/>
              <a:gd name="connsiteX82" fmla="*/ 5643534 w 12192000"/>
              <a:gd name="connsiteY82" fmla="*/ 1802919 h 2237474"/>
              <a:gd name="connsiteX83" fmla="*/ 5518799 w 12192000"/>
              <a:gd name="connsiteY83" fmla="*/ 1818312 h 2237474"/>
              <a:gd name="connsiteX84" fmla="*/ 5505014 w 12192000"/>
              <a:gd name="connsiteY84" fmla="*/ 1819259 h 2237474"/>
              <a:gd name="connsiteX85" fmla="*/ 5453307 w 12192000"/>
              <a:gd name="connsiteY85" fmla="*/ 1815450 h 2237474"/>
              <a:gd name="connsiteX86" fmla="*/ 5364192 w 12192000"/>
              <a:gd name="connsiteY86" fmla="*/ 1826074 h 2237474"/>
              <a:gd name="connsiteX87" fmla="*/ 5350380 w 12192000"/>
              <a:gd name="connsiteY87" fmla="*/ 1830891 h 2237474"/>
              <a:gd name="connsiteX88" fmla="*/ 5259633 w 12192000"/>
              <a:gd name="connsiteY88" fmla="*/ 1837160 h 2237474"/>
              <a:gd name="connsiteX89" fmla="*/ 5197513 w 12192000"/>
              <a:gd name="connsiteY89" fmla="*/ 1844718 h 2237474"/>
              <a:gd name="connsiteX90" fmla="*/ 5168852 w 12192000"/>
              <a:gd name="connsiteY90" fmla="*/ 1844846 h 2237474"/>
              <a:gd name="connsiteX91" fmla="*/ 5114927 w 12192000"/>
              <a:gd name="connsiteY91" fmla="*/ 1847827 h 2237474"/>
              <a:gd name="connsiteX92" fmla="*/ 5108970 w 12192000"/>
              <a:gd name="connsiteY92" fmla="*/ 1847935 h 2237474"/>
              <a:gd name="connsiteX93" fmla="*/ 5067961 w 12192000"/>
              <a:gd name="connsiteY93" fmla="*/ 1845917 h 2237474"/>
              <a:gd name="connsiteX94" fmla="*/ 5007075 w 12192000"/>
              <a:gd name="connsiteY94" fmla="*/ 1838626 h 2237474"/>
              <a:gd name="connsiteX95" fmla="*/ 4944087 w 12192000"/>
              <a:gd name="connsiteY95" fmla="*/ 1823332 h 2237474"/>
              <a:gd name="connsiteX96" fmla="*/ 4907662 w 12192000"/>
              <a:gd name="connsiteY96" fmla="*/ 1816900 h 2237474"/>
              <a:gd name="connsiteX97" fmla="*/ 4882386 w 12192000"/>
              <a:gd name="connsiteY97" fmla="*/ 1809844 h 2237474"/>
              <a:gd name="connsiteX98" fmla="*/ 4811440 w 12192000"/>
              <a:gd name="connsiteY98" fmla="*/ 1804655 h 2237474"/>
              <a:gd name="connsiteX99" fmla="*/ 4691075 w 12192000"/>
              <a:gd name="connsiteY99" fmla="*/ 1801389 h 2237474"/>
              <a:gd name="connsiteX100" fmla="*/ 4611738 w 12192000"/>
              <a:gd name="connsiteY100" fmla="*/ 1776964 h 2237474"/>
              <a:gd name="connsiteX101" fmla="*/ 4560070 w 12192000"/>
              <a:gd name="connsiteY101" fmla="*/ 1785640 h 2237474"/>
              <a:gd name="connsiteX102" fmla="*/ 4536503 w 12192000"/>
              <a:gd name="connsiteY102" fmla="*/ 1785334 h 2237474"/>
              <a:gd name="connsiteX103" fmla="*/ 4513724 w 12192000"/>
              <a:gd name="connsiteY103" fmla="*/ 1791996 h 2237474"/>
              <a:gd name="connsiteX104" fmla="*/ 4459810 w 12192000"/>
              <a:gd name="connsiteY104" fmla="*/ 1797886 h 2237474"/>
              <a:gd name="connsiteX105" fmla="*/ 4379064 w 12192000"/>
              <a:gd name="connsiteY105" fmla="*/ 1817177 h 2237474"/>
              <a:gd name="connsiteX106" fmla="*/ 4319209 w 12192000"/>
              <a:gd name="connsiteY106" fmla="*/ 1834833 h 2237474"/>
              <a:gd name="connsiteX107" fmla="*/ 4290981 w 12192000"/>
              <a:gd name="connsiteY107" fmla="*/ 1839677 h 2237474"/>
              <a:gd name="connsiteX108" fmla="*/ 4285792 w 12192000"/>
              <a:gd name="connsiteY108" fmla="*/ 1836231 h 2237474"/>
              <a:gd name="connsiteX109" fmla="*/ 4238372 w 12192000"/>
              <a:gd name="connsiteY109" fmla="*/ 1851480 h 2237474"/>
              <a:gd name="connsiteX110" fmla="*/ 4232517 w 12192000"/>
              <a:gd name="connsiteY110" fmla="*/ 1852567 h 2237474"/>
              <a:gd name="connsiteX111" fmla="*/ 4191732 w 12192000"/>
              <a:gd name="connsiteY111" fmla="*/ 1857328 h 2237474"/>
              <a:gd name="connsiteX112" fmla="*/ 4065532 w 12192000"/>
              <a:gd name="connsiteY112" fmla="*/ 1855477 h 2237474"/>
              <a:gd name="connsiteX113" fmla="*/ 4028460 w 12192000"/>
              <a:gd name="connsiteY113" fmla="*/ 1855137 h 2237474"/>
              <a:gd name="connsiteX114" fmla="*/ 4002267 w 12192000"/>
              <a:gd name="connsiteY114" fmla="*/ 1852352 h 2237474"/>
              <a:gd name="connsiteX115" fmla="*/ 3931396 w 12192000"/>
              <a:gd name="connsiteY115" fmla="*/ 1858915 h 2237474"/>
              <a:gd name="connsiteX116" fmla="*/ 3812162 w 12192000"/>
              <a:gd name="connsiteY116" fmla="*/ 1875501 h 2237474"/>
              <a:gd name="connsiteX117" fmla="*/ 3729530 w 12192000"/>
              <a:gd name="connsiteY117" fmla="*/ 1864513 h 2237474"/>
              <a:gd name="connsiteX118" fmla="*/ 3680177 w 12192000"/>
              <a:gd name="connsiteY118" fmla="*/ 1881552 h 2237474"/>
              <a:gd name="connsiteX119" fmla="*/ 3567259 w 12192000"/>
              <a:gd name="connsiteY119" fmla="*/ 1893482 h 2237474"/>
              <a:gd name="connsiteX120" fmla="*/ 3405770 w 12192000"/>
              <a:gd name="connsiteY120" fmla="*/ 1904591 h 2237474"/>
              <a:gd name="connsiteX121" fmla="*/ 3280097 w 12192000"/>
              <a:gd name="connsiteY121" fmla="*/ 1919610 h 2237474"/>
              <a:gd name="connsiteX122" fmla="*/ 3123424 w 12192000"/>
              <a:gd name="connsiteY122" fmla="*/ 1952930 h 2237474"/>
              <a:gd name="connsiteX123" fmla="*/ 3009910 w 12192000"/>
              <a:gd name="connsiteY123" fmla="*/ 1957866 h 2237474"/>
              <a:gd name="connsiteX124" fmla="*/ 2995934 w 12192000"/>
              <a:gd name="connsiteY124" fmla="*/ 1967085 h 2237474"/>
              <a:gd name="connsiteX125" fmla="*/ 2980071 w 12192000"/>
              <a:gd name="connsiteY125" fmla="*/ 1972988 h 2237474"/>
              <a:gd name="connsiteX126" fmla="*/ 2978094 w 12192000"/>
              <a:gd name="connsiteY126" fmla="*/ 1972369 h 2237474"/>
              <a:gd name="connsiteX127" fmla="*/ 2942858 w 12192000"/>
              <a:gd name="connsiteY127" fmla="*/ 1981367 h 2237474"/>
              <a:gd name="connsiteX128" fmla="*/ 2875436 w 12192000"/>
              <a:gd name="connsiteY128" fmla="*/ 1996977 h 2237474"/>
              <a:gd name="connsiteX129" fmla="*/ 2874892 w 12192000"/>
              <a:gd name="connsiteY129" fmla="*/ 1996085 h 2237474"/>
              <a:gd name="connsiteX130" fmla="*/ 2864145 w 12192000"/>
              <a:gd name="connsiteY130" fmla="*/ 1994061 h 2237474"/>
              <a:gd name="connsiteX131" fmla="*/ 2843662 w 12192000"/>
              <a:gd name="connsiteY131" fmla="*/ 1992498 h 2237474"/>
              <a:gd name="connsiteX132" fmla="*/ 2796128 w 12192000"/>
              <a:gd name="connsiteY132" fmla="*/ 1976403 h 2237474"/>
              <a:gd name="connsiteX133" fmla="*/ 2756784 w 12192000"/>
              <a:gd name="connsiteY133" fmla="*/ 1985116 h 2237474"/>
              <a:gd name="connsiteX134" fmla="*/ 2748833 w 12192000"/>
              <a:gd name="connsiteY134" fmla="*/ 1986323 h 2237474"/>
              <a:gd name="connsiteX135" fmla="*/ 2748661 w 12192000"/>
              <a:gd name="connsiteY135" fmla="*/ 1986122 h 2237474"/>
              <a:gd name="connsiteX136" fmla="*/ 2740251 w 12192000"/>
              <a:gd name="connsiteY136" fmla="*/ 1986946 h 2237474"/>
              <a:gd name="connsiteX137" fmla="*/ 2718916 w 12192000"/>
              <a:gd name="connsiteY137" fmla="*/ 1990867 h 2237474"/>
              <a:gd name="connsiteX138" fmla="*/ 2713522 w 12192000"/>
              <a:gd name="connsiteY138" fmla="*/ 1990173 h 2237474"/>
              <a:gd name="connsiteX139" fmla="*/ 2680597 w 12192000"/>
              <a:gd name="connsiteY139" fmla="*/ 1984996 h 2237474"/>
              <a:gd name="connsiteX140" fmla="*/ 2578178 w 12192000"/>
              <a:gd name="connsiteY140" fmla="*/ 1990531 h 2237474"/>
              <a:gd name="connsiteX141" fmla="*/ 2476147 w 12192000"/>
              <a:gd name="connsiteY141" fmla="*/ 1998305 h 2237474"/>
              <a:gd name="connsiteX142" fmla="*/ 2373568 w 12192000"/>
              <a:gd name="connsiteY142" fmla="*/ 2003219 h 2237474"/>
              <a:gd name="connsiteX143" fmla="*/ 2321399 w 12192000"/>
              <a:gd name="connsiteY143" fmla="*/ 1989467 h 2237474"/>
              <a:gd name="connsiteX144" fmla="*/ 2315525 w 12192000"/>
              <a:gd name="connsiteY144" fmla="*/ 1989708 h 2237474"/>
              <a:gd name="connsiteX145" fmla="*/ 2300792 w 12192000"/>
              <a:gd name="connsiteY145" fmla="*/ 1994290 h 2237474"/>
              <a:gd name="connsiteX146" fmla="*/ 2295469 w 12192000"/>
              <a:gd name="connsiteY146" fmla="*/ 1996659 h 2237474"/>
              <a:gd name="connsiteX147" fmla="*/ 2287219 w 12192000"/>
              <a:gd name="connsiteY147" fmla="*/ 1998750 h 2237474"/>
              <a:gd name="connsiteX148" fmla="*/ 2286948 w 12192000"/>
              <a:gd name="connsiteY148" fmla="*/ 1998596 h 2237474"/>
              <a:gd name="connsiteX149" fmla="*/ 2243069 w 12192000"/>
              <a:gd name="connsiteY149" fmla="*/ 2015111 h 2237474"/>
              <a:gd name="connsiteX150" fmla="*/ 2186609 w 12192000"/>
              <a:gd name="connsiteY150" fmla="*/ 2008263 h 2237474"/>
              <a:gd name="connsiteX151" fmla="*/ 2164831 w 12192000"/>
              <a:gd name="connsiteY151" fmla="*/ 2010143 h 2237474"/>
              <a:gd name="connsiteX152" fmla="*/ 2152836 w 12192000"/>
              <a:gd name="connsiteY152" fmla="*/ 2010048 h 2237474"/>
              <a:gd name="connsiteX153" fmla="*/ 2117102 w 12192000"/>
              <a:gd name="connsiteY153" fmla="*/ 2023004 h 2237474"/>
              <a:gd name="connsiteX154" fmla="*/ 2111935 w 12192000"/>
              <a:gd name="connsiteY154" fmla="*/ 2023163 h 2237474"/>
              <a:gd name="connsiteX155" fmla="*/ 2089991 w 12192000"/>
              <a:gd name="connsiteY155" fmla="*/ 2034193 h 2237474"/>
              <a:gd name="connsiteX156" fmla="*/ 2058061 w 12192000"/>
              <a:gd name="connsiteY156" fmla="*/ 2047942 h 2237474"/>
              <a:gd name="connsiteX157" fmla="*/ 2055737 w 12192000"/>
              <a:gd name="connsiteY157" fmla="*/ 2047704 h 2237474"/>
              <a:gd name="connsiteX158" fmla="*/ 2042244 w 12192000"/>
              <a:gd name="connsiteY158" fmla="*/ 2055560 h 2237474"/>
              <a:gd name="connsiteX159" fmla="*/ 1976224 w 12192000"/>
              <a:gd name="connsiteY159" fmla="*/ 2074257 h 2237474"/>
              <a:gd name="connsiteX160" fmla="*/ 1877728 w 12192000"/>
              <a:gd name="connsiteY160" fmla="*/ 2101004 h 2237474"/>
              <a:gd name="connsiteX161" fmla="*/ 1759056 w 12192000"/>
              <a:gd name="connsiteY161" fmla="*/ 2125608 h 2237474"/>
              <a:gd name="connsiteX162" fmla="*/ 1637948 w 12192000"/>
              <a:gd name="connsiteY162" fmla="*/ 2172597 h 2237474"/>
              <a:gd name="connsiteX163" fmla="*/ 1434549 w 12192000"/>
              <a:gd name="connsiteY163" fmla="*/ 2234522 h 2237474"/>
              <a:gd name="connsiteX164" fmla="*/ 1398481 w 12192000"/>
              <a:gd name="connsiteY164" fmla="*/ 2237074 h 2237474"/>
              <a:gd name="connsiteX165" fmla="*/ 1398407 w 12192000"/>
              <a:gd name="connsiteY165" fmla="*/ 2237095 h 2237474"/>
              <a:gd name="connsiteX166" fmla="*/ 1370962 w 12192000"/>
              <a:gd name="connsiteY166" fmla="*/ 2237474 h 2237474"/>
              <a:gd name="connsiteX167" fmla="*/ 1356367 w 12192000"/>
              <a:gd name="connsiteY167" fmla="*/ 2235089 h 2237474"/>
              <a:gd name="connsiteX168" fmla="*/ 1324828 w 12192000"/>
              <a:gd name="connsiteY168" fmla="*/ 2231968 h 2237474"/>
              <a:gd name="connsiteX169" fmla="*/ 1297744 w 12192000"/>
              <a:gd name="connsiteY169" fmla="*/ 2235849 h 2237474"/>
              <a:gd name="connsiteX170" fmla="*/ 1286236 w 12192000"/>
              <a:gd name="connsiteY170" fmla="*/ 2233135 h 2237474"/>
              <a:gd name="connsiteX171" fmla="*/ 1283504 w 12192000"/>
              <a:gd name="connsiteY171" fmla="*/ 2233797 h 2237474"/>
              <a:gd name="connsiteX172" fmla="*/ 1279765 w 12192000"/>
              <a:gd name="connsiteY172" fmla="*/ 2229639 h 2237474"/>
              <a:gd name="connsiteX173" fmla="*/ 1195347 w 12192000"/>
              <a:gd name="connsiteY173" fmla="*/ 2212354 h 2237474"/>
              <a:gd name="connsiteX174" fmla="*/ 970251 w 12192000"/>
              <a:gd name="connsiteY174" fmla="*/ 2221029 h 2237474"/>
              <a:gd name="connsiteX175" fmla="*/ 812914 w 12192000"/>
              <a:gd name="connsiteY175" fmla="*/ 2202752 h 2237474"/>
              <a:gd name="connsiteX176" fmla="*/ 800195 w 12192000"/>
              <a:gd name="connsiteY176" fmla="*/ 2209407 h 2237474"/>
              <a:gd name="connsiteX177" fmla="*/ 784978 w 12192000"/>
              <a:gd name="connsiteY177" fmla="*/ 2212360 h 2237474"/>
              <a:gd name="connsiteX178" fmla="*/ 681987 w 12192000"/>
              <a:gd name="connsiteY178" fmla="*/ 2216757 h 2237474"/>
              <a:gd name="connsiteX179" fmla="*/ 669923 w 12192000"/>
              <a:gd name="connsiteY179" fmla="*/ 2211682 h 2237474"/>
              <a:gd name="connsiteX180" fmla="*/ 648680 w 12192000"/>
              <a:gd name="connsiteY180" fmla="*/ 2206229 h 2237474"/>
              <a:gd name="connsiteX181" fmla="*/ 597225 w 12192000"/>
              <a:gd name="connsiteY181" fmla="*/ 2180999 h 2237474"/>
              <a:gd name="connsiteX182" fmla="*/ 558449 w 12192000"/>
              <a:gd name="connsiteY182" fmla="*/ 2182346 h 2237474"/>
              <a:gd name="connsiteX183" fmla="*/ 550517 w 12192000"/>
              <a:gd name="connsiteY183" fmla="*/ 2182060 h 2237474"/>
              <a:gd name="connsiteX184" fmla="*/ 550309 w 12192000"/>
              <a:gd name="connsiteY184" fmla="*/ 2181825 h 2237474"/>
              <a:gd name="connsiteX185" fmla="*/ 541836 w 12192000"/>
              <a:gd name="connsiteY185" fmla="*/ 2181063 h 2237474"/>
              <a:gd name="connsiteX186" fmla="*/ 536057 w 12192000"/>
              <a:gd name="connsiteY186" fmla="*/ 2181537 h 2237474"/>
              <a:gd name="connsiteX187" fmla="*/ 520671 w 12192000"/>
              <a:gd name="connsiteY187" fmla="*/ 2180980 h 2237474"/>
              <a:gd name="connsiteX188" fmla="*/ 515024 w 12192000"/>
              <a:gd name="connsiteY188" fmla="*/ 2179258 h 2237474"/>
              <a:gd name="connsiteX189" fmla="*/ 512278 w 12192000"/>
              <a:gd name="connsiteY189" fmla="*/ 2176369 h 2237474"/>
              <a:gd name="connsiteX190" fmla="*/ 480419 w 12192000"/>
              <a:gd name="connsiteY190" fmla="*/ 2167807 h 2237474"/>
              <a:gd name="connsiteX191" fmla="*/ 413835 w 12192000"/>
              <a:gd name="connsiteY191" fmla="*/ 2156783 h 2237474"/>
              <a:gd name="connsiteX192" fmla="*/ 376513 w 12192000"/>
              <a:gd name="connsiteY192" fmla="*/ 2154014 h 2237474"/>
              <a:gd name="connsiteX193" fmla="*/ 273386 w 12192000"/>
              <a:gd name="connsiteY193" fmla="*/ 2142551 h 2237474"/>
              <a:gd name="connsiteX194" fmla="*/ 169207 w 12192000"/>
              <a:gd name="connsiteY194" fmla="*/ 2128100 h 2237474"/>
              <a:gd name="connsiteX195" fmla="*/ 93149 w 12192000"/>
              <a:gd name="connsiteY195" fmla="*/ 2105324 h 2237474"/>
              <a:gd name="connsiteX196" fmla="*/ 88109 w 12192000"/>
              <a:gd name="connsiteY196" fmla="*/ 2106704 h 2237474"/>
              <a:gd name="connsiteX197" fmla="*/ 80022 w 12192000"/>
              <a:gd name="connsiteY197" fmla="*/ 2107254 h 2237474"/>
              <a:gd name="connsiteX198" fmla="*/ 79717 w 12192000"/>
              <a:gd name="connsiteY198" fmla="*/ 2107046 h 2237474"/>
              <a:gd name="connsiteX199" fmla="*/ 72352 w 12192000"/>
              <a:gd name="connsiteY199" fmla="*/ 2107991 h 2237474"/>
              <a:gd name="connsiteX200" fmla="*/ 37645 w 12192000"/>
              <a:gd name="connsiteY200" fmla="*/ 2115401 h 2237474"/>
              <a:gd name="connsiteX201" fmla="*/ 4572 w 12192000"/>
              <a:gd name="connsiteY201" fmla="*/ 2111091 h 2237474"/>
              <a:gd name="connsiteX202" fmla="*/ 0 w 12192000"/>
              <a:gd name="connsiteY202" fmla="*/ 2110468 h 2237474"/>
              <a:gd name="connsiteX203" fmla="*/ 0 w 12192000"/>
              <a:gd name="connsiteY20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97513 w 12192000"/>
              <a:gd name="connsiteY87" fmla="*/ 1844718 h 2237474"/>
              <a:gd name="connsiteX88" fmla="*/ 5168852 w 12192000"/>
              <a:gd name="connsiteY88" fmla="*/ 1844846 h 2237474"/>
              <a:gd name="connsiteX89" fmla="*/ 5114927 w 12192000"/>
              <a:gd name="connsiteY89" fmla="*/ 1847827 h 2237474"/>
              <a:gd name="connsiteX90" fmla="*/ 5108970 w 12192000"/>
              <a:gd name="connsiteY90" fmla="*/ 1847935 h 2237474"/>
              <a:gd name="connsiteX91" fmla="*/ 5067961 w 12192000"/>
              <a:gd name="connsiteY91" fmla="*/ 1845917 h 2237474"/>
              <a:gd name="connsiteX92" fmla="*/ 5007075 w 12192000"/>
              <a:gd name="connsiteY92" fmla="*/ 1838626 h 2237474"/>
              <a:gd name="connsiteX93" fmla="*/ 4944087 w 12192000"/>
              <a:gd name="connsiteY93" fmla="*/ 1823332 h 2237474"/>
              <a:gd name="connsiteX94" fmla="*/ 4907662 w 12192000"/>
              <a:gd name="connsiteY94" fmla="*/ 1816900 h 2237474"/>
              <a:gd name="connsiteX95" fmla="*/ 4882386 w 12192000"/>
              <a:gd name="connsiteY95" fmla="*/ 1809844 h 2237474"/>
              <a:gd name="connsiteX96" fmla="*/ 4811440 w 12192000"/>
              <a:gd name="connsiteY96" fmla="*/ 1804655 h 2237474"/>
              <a:gd name="connsiteX97" fmla="*/ 4691075 w 12192000"/>
              <a:gd name="connsiteY97" fmla="*/ 1801389 h 2237474"/>
              <a:gd name="connsiteX98" fmla="*/ 4611738 w 12192000"/>
              <a:gd name="connsiteY98" fmla="*/ 1776964 h 2237474"/>
              <a:gd name="connsiteX99" fmla="*/ 4560070 w 12192000"/>
              <a:gd name="connsiteY99" fmla="*/ 1785640 h 2237474"/>
              <a:gd name="connsiteX100" fmla="*/ 4536503 w 12192000"/>
              <a:gd name="connsiteY100" fmla="*/ 1785334 h 2237474"/>
              <a:gd name="connsiteX101" fmla="*/ 4513724 w 12192000"/>
              <a:gd name="connsiteY101" fmla="*/ 1791996 h 2237474"/>
              <a:gd name="connsiteX102" fmla="*/ 4459810 w 12192000"/>
              <a:gd name="connsiteY102" fmla="*/ 1797886 h 2237474"/>
              <a:gd name="connsiteX103" fmla="*/ 4379064 w 12192000"/>
              <a:gd name="connsiteY103" fmla="*/ 1817177 h 2237474"/>
              <a:gd name="connsiteX104" fmla="*/ 4319209 w 12192000"/>
              <a:gd name="connsiteY104" fmla="*/ 1834833 h 2237474"/>
              <a:gd name="connsiteX105" fmla="*/ 4290981 w 12192000"/>
              <a:gd name="connsiteY105" fmla="*/ 1839677 h 2237474"/>
              <a:gd name="connsiteX106" fmla="*/ 4285792 w 12192000"/>
              <a:gd name="connsiteY106" fmla="*/ 1836231 h 2237474"/>
              <a:gd name="connsiteX107" fmla="*/ 4238372 w 12192000"/>
              <a:gd name="connsiteY107" fmla="*/ 1851480 h 2237474"/>
              <a:gd name="connsiteX108" fmla="*/ 4232517 w 12192000"/>
              <a:gd name="connsiteY108" fmla="*/ 1852567 h 2237474"/>
              <a:gd name="connsiteX109" fmla="*/ 4191732 w 12192000"/>
              <a:gd name="connsiteY109" fmla="*/ 1857328 h 2237474"/>
              <a:gd name="connsiteX110" fmla="*/ 4065532 w 12192000"/>
              <a:gd name="connsiteY110" fmla="*/ 1855477 h 2237474"/>
              <a:gd name="connsiteX111" fmla="*/ 4028460 w 12192000"/>
              <a:gd name="connsiteY111" fmla="*/ 1855137 h 2237474"/>
              <a:gd name="connsiteX112" fmla="*/ 4002267 w 12192000"/>
              <a:gd name="connsiteY112" fmla="*/ 1852352 h 2237474"/>
              <a:gd name="connsiteX113" fmla="*/ 3931396 w 12192000"/>
              <a:gd name="connsiteY113" fmla="*/ 1858915 h 2237474"/>
              <a:gd name="connsiteX114" fmla="*/ 3812162 w 12192000"/>
              <a:gd name="connsiteY114" fmla="*/ 1875501 h 2237474"/>
              <a:gd name="connsiteX115" fmla="*/ 3729530 w 12192000"/>
              <a:gd name="connsiteY115" fmla="*/ 1864513 h 2237474"/>
              <a:gd name="connsiteX116" fmla="*/ 3680177 w 12192000"/>
              <a:gd name="connsiteY116" fmla="*/ 1881552 h 2237474"/>
              <a:gd name="connsiteX117" fmla="*/ 3567259 w 12192000"/>
              <a:gd name="connsiteY117" fmla="*/ 1893482 h 2237474"/>
              <a:gd name="connsiteX118" fmla="*/ 3405770 w 12192000"/>
              <a:gd name="connsiteY118" fmla="*/ 1904591 h 2237474"/>
              <a:gd name="connsiteX119" fmla="*/ 3280097 w 12192000"/>
              <a:gd name="connsiteY119" fmla="*/ 1919610 h 2237474"/>
              <a:gd name="connsiteX120" fmla="*/ 3123424 w 12192000"/>
              <a:gd name="connsiteY120" fmla="*/ 1952930 h 2237474"/>
              <a:gd name="connsiteX121" fmla="*/ 3009910 w 12192000"/>
              <a:gd name="connsiteY121" fmla="*/ 1957866 h 2237474"/>
              <a:gd name="connsiteX122" fmla="*/ 2995934 w 12192000"/>
              <a:gd name="connsiteY122" fmla="*/ 1967085 h 2237474"/>
              <a:gd name="connsiteX123" fmla="*/ 2980071 w 12192000"/>
              <a:gd name="connsiteY123" fmla="*/ 1972988 h 2237474"/>
              <a:gd name="connsiteX124" fmla="*/ 2978094 w 12192000"/>
              <a:gd name="connsiteY124" fmla="*/ 1972369 h 2237474"/>
              <a:gd name="connsiteX125" fmla="*/ 2942858 w 12192000"/>
              <a:gd name="connsiteY125" fmla="*/ 1981367 h 2237474"/>
              <a:gd name="connsiteX126" fmla="*/ 2875436 w 12192000"/>
              <a:gd name="connsiteY126" fmla="*/ 1996977 h 2237474"/>
              <a:gd name="connsiteX127" fmla="*/ 2874892 w 12192000"/>
              <a:gd name="connsiteY127" fmla="*/ 1996085 h 2237474"/>
              <a:gd name="connsiteX128" fmla="*/ 2864145 w 12192000"/>
              <a:gd name="connsiteY128" fmla="*/ 1994061 h 2237474"/>
              <a:gd name="connsiteX129" fmla="*/ 2843662 w 12192000"/>
              <a:gd name="connsiteY129" fmla="*/ 1992498 h 2237474"/>
              <a:gd name="connsiteX130" fmla="*/ 2796128 w 12192000"/>
              <a:gd name="connsiteY130" fmla="*/ 1976403 h 2237474"/>
              <a:gd name="connsiteX131" fmla="*/ 2756784 w 12192000"/>
              <a:gd name="connsiteY131" fmla="*/ 1985116 h 2237474"/>
              <a:gd name="connsiteX132" fmla="*/ 2748833 w 12192000"/>
              <a:gd name="connsiteY132" fmla="*/ 1986323 h 2237474"/>
              <a:gd name="connsiteX133" fmla="*/ 2748661 w 12192000"/>
              <a:gd name="connsiteY133" fmla="*/ 1986122 h 2237474"/>
              <a:gd name="connsiteX134" fmla="*/ 2740251 w 12192000"/>
              <a:gd name="connsiteY134" fmla="*/ 1986946 h 2237474"/>
              <a:gd name="connsiteX135" fmla="*/ 2718916 w 12192000"/>
              <a:gd name="connsiteY135" fmla="*/ 1990867 h 2237474"/>
              <a:gd name="connsiteX136" fmla="*/ 2713522 w 12192000"/>
              <a:gd name="connsiteY136" fmla="*/ 1990173 h 2237474"/>
              <a:gd name="connsiteX137" fmla="*/ 2680597 w 12192000"/>
              <a:gd name="connsiteY137" fmla="*/ 1984996 h 2237474"/>
              <a:gd name="connsiteX138" fmla="*/ 2578178 w 12192000"/>
              <a:gd name="connsiteY138" fmla="*/ 1990531 h 2237474"/>
              <a:gd name="connsiteX139" fmla="*/ 2476147 w 12192000"/>
              <a:gd name="connsiteY139" fmla="*/ 1998305 h 2237474"/>
              <a:gd name="connsiteX140" fmla="*/ 2373568 w 12192000"/>
              <a:gd name="connsiteY140" fmla="*/ 2003219 h 2237474"/>
              <a:gd name="connsiteX141" fmla="*/ 2321399 w 12192000"/>
              <a:gd name="connsiteY141" fmla="*/ 1989467 h 2237474"/>
              <a:gd name="connsiteX142" fmla="*/ 2315525 w 12192000"/>
              <a:gd name="connsiteY142" fmla="*/ 1989708 h 2237474"/>
              <a:gd name="connsiteX143" fmla="*/ 2300792 w 12192000"/>
              <a:gd name="connsiteY143" fmla="*/ 1994290 h 2237474"/>
              <a:gd name="connsiteX144" fmla="*/ 2295469 w 12192000"/>
              <a:gd name="connsiteY144" fmla="*/ 1996659 h 2237474"/>
              <a:gd name="connsiteX145" fmla="*/ 2287219 w 12192000"/>
              <a:gd name="connsiteY145" fmla="*/ 1998750 h 2237474"/>
              <a:gd name="connsiteX146" fmla="*/ 2286948 w 12192000"/>
              <a:gd name="connsiteY146" fmla="*/ 1998596 h 2237474"/>
              <a:gd name="connsiteX147" fmla="*/ 2243069 w 12192000"/>
              <a:gd name="connsiteY147" fmla="*/ 2015111 h 2237474"/>
              <a:gd name="connsiteX148" fmla="*/ 2186609 w 12192000"/>
              <a:gd name="connsiteY148" fmla="*/ 2008263 h 2237474"/>
              <a:gd name="connsiteX149" fmla="*/ 2164831 w 12192000"/>
              <a:gd name="connsiteY149" fmla="*/ 2010143 h 2237474"/>
              <a:gd name="connsiteX150" fmla="*/ 2152836 w 12192000"/>
              <a:gd name="connsiteY150" fmla="*/ 2010048 h 2237474"/>
              <a:gd name="connsiteX151" fmla="*/ 2117102 w 12192000"/>
              <a:gd name="connsiteY151" fmla="*/ 2023004 h 2237474"/>
              <a:gd name="connsiteX152" fmla="*/ 2111935 w 12192000"/>
              <a:gd name="connsiteY152" fmla="*/ 2023163 h 2237474"/>
              <a:gd name="connsiteX153" fmla="*/ 2089991 w 12192000"/>
              <a:gd name="connsiteY153" fmla="*/ 2034193 h 2237474"/>
              <a:gd name="connsiteX154" fmla="*/ 2058061 w 12192000"/>
              <a:gd name="connsiteY154" fmla="*/ 2047942 h 2237474"/>
              <a:gd name="connsiteX155" fmla="*/ 2055737 w 12192000"/>
              <a:gd name="connsiteY155" fmla="*/ 2047704 h 2237474"/>
              <a:gd name="connsiteX156" fmla="*/ 2042244 w 12192000"/>
              <a:gd name="connsiteY156" fmla="*/ 2055560 h 2237474"/>
              <a:gd name="connsiteX157" fmla="*/ 1976224 w 12192000"/>
              <a:gd name="connsiteY157" fmla="*/ 2074257 h 2237474"/>
              <a:gd name="connsiteX158" fmla="*/ 1877728 w 12192000"/>
              <a:gd name="connsiteY158" fmla="*/ 2101004 h 2237474"/>
              <a:gd name="connsiteX159" fmla="*/ 1759056 w 12192000"/>
              <a:gd name="connsiteY159" fmla="*/ 2125608 h 2237474"/>
              <a:gd name="connsiteX160" fmla="*/ 1637948 w 12192000"/>
              <a:gd name="connsiteY160" fmla="*/ 2172597 h 2237474"/>
              <a:gd name="connsiteX161" fmla="*/ 1434549 w 12192000"/>
              <a:gd name="connsiteY161" fmla="*/ 2234522 h 2237474"/>
              <a:gd name="connsiteX162" fmla="*/ 1398481 w 12192000"/>
              <a:gd name="connsiteY162" fmla="*/ 2237074 h 2237474"/>
              <a:gd name="connsiteX163" fmla="*/ 1398407 w 12192000"/>
              <a:gd name="connsiteY163" fmla="*/ 2237095 h 2237474"/>
              <a:gd name="connsiteX164" fmla="*/ 1370962 w 12192000"/>
              <a:gd name="connsiteY164" fmla="*/ 2237474 h 2237474"/>
              <a:gd name="connsiteX165" fmla="*/ 1356367 w 12192000"/>
              <a:gd name="connsiteY165" fmla="*/ 2235089 h 2237474"/>
              <a:gd name="connsiteX166" fmla="*/ 1324828 w 12192000"/>
              <a:gd name="connsiteY166" fmla="*/ 2231968 h 2237474"/>
              <a:gd name="connsiteX167" fmla="*/ 1297744 w 12192000"/>
              <a:gd name="connsiteY167" fmla="*/ 2235849 h 2237474"/>
              <a:gd name="connsiteX168" fmla="*/ 1286236 w 12192000"/>
              <a:gd name="connsiteY168" fmla="*/ 2233135 h 2237474"/>
              <a:gd name="connsiteX169" fmla="*/ 1283504 w 12192000"/>
              <a:gd name="connsiteY169" fmla="*/ 2233797 h 2237474"/>
              <a:gd name="connsiteX170" fmla="*/ 1279765 w 12192000"/>
              <a:gd name="connsiteY170" fmla="*/ 2229639 h 2237474"/>
              <a:gd name="connsiteX171" fmla="*/ 1195347 w 12192000"/>
              <a:gd name="connsiteY171" fmla="*/ 2212354 h 2237474"/>
              <a:gd name="connsiteX172" fmla="*/ 970251 w 12192000"/>
              <a:gd name="connsiteY172" fmla="*/ 2221029 h 2237474"/>
              <a:gd name="connsiteX173" fmla="*/ 812914 w 12192000"/>
              <a:gd name="connsiteY173" fmla="*/ 2202752 h 2237474"/>
              <a:gd name="connsiteX174" fmla="*/ 800195 w 12192000"/>
              <a:gd name="connsiteY174" fmla="*/ 2209407 h 2237474"/>
              <a:gd name="connsiteX175" fmla="*/ 784978 w 12192000"/>
              <a:gd name="connsiteY175" fmla="*/ 2212360 h 2237474"/>
              <a:gd name="connsiteX176" fmla="*/ 681987 w 12192000"/>
              <a:gd name="connsiteY176" fmla="*/ 2216757 h 2237474"/>
              <a:gd name="connsiteX177" fmla="*/ 669923 w 12192000"/>
              <a:gd name="connsiteY177" fmla="*/ 2211682 h 2237474"/>
              <a:gd name="connsiteX178" fmla="*/ 648680 w 12192000"/>
              <a:gd name="connsiteY178" fmla="*/ 2206229 h 2237474"/>
              <a:gd name="connsiteX179" fmla="*/ 597225 w 12192000"/>
              <a:gd name="connsiteY179" fmla="*/ 2180999 h 2237474"/>
              <a:gd name="connsiteX180" fmla="*/ 558449 w 12192000"/>
              <a:gd name="connsiteY180" fmla="*/ 2182346 h 2237474"/>
              <a:gd name="connsiteX181" fmla="*/ 550517 w 12192000"/>
              <a:gd name="connsiteY181" fmla="*/ 2182060 h 2237474"/>
              <a:gd name="connsiteX182" fmla="*/ 550309 w 12192000"/>
              <a:gd name="connsiteY182" fmla="*/ 2181825 h 2237474"/>
              <a:gd name="connsiteX183" fmla="*/ 541836 w 12192000"/>
              <a:gd name="connsiteY183" fmla="*/ 2181063 h 2237474"/>
              <a:gd name="connsiteX184" fmla="*/ 536057 w 12192000"/>
              <a:gd name="connsiteY184" fmla="*/ 2181537 h 2237474"/>
              <a:gd name="connsiteX185" fmla="*/ 520671 w 12192000"/>
              <a:gd name="connsiteY185" fmla="*/ 2180980 h 2237474"/>
              <a:gd name="connsiteX186" fmla="*/ 515024 w 12192000"/>
              <a:gd name="connsiteY186" fmla="*/ 2179258 h 2237474"/>
              <a:gd name="connsiteX187" fmla="*/ 512278 w 12192000"/>
              <a:gd name="connsiteY187" fmla="*/ 2176369 h 2237474"/>
              <a:gd name="connsiteX188" fmla="*/ 480419 w 12192000"/>
              <a:gd name="connsiteY188" fmla="*/ 2167807 h 2237474"/>
              <a:gd name="connsiteX189" fmla="*/ 413835 w 12192000"/>
              <a:gd name="connsiteY189" fmla="*/ 2156783 h 2237474"/>
              <a:gd name="connsiteX190" fmla="*/ 376513 w 12192000"/>
              <a:gd name="connsiteY190" fmla="*/ 2154014 h 2237474"/>
              <a:gd name="connsiteX191" fmla="*/ 273386 w 12192000"/>
              <a:gd name="connsiteY191" fmla="*/ 2142551 h 2237474"/>
              <a:gd name="connsiteX192" fmla="*/ 169207 w 12192000"/>
              <a:gd name="connsiteY192" fmla="*/ 2128100 h 2237474"/>
              <a:gd name="connsiteX193" fmla="*/ 93149 w 12192000"/>
              <a:gd name="connsiteY193" fmla="*/ 2105324 h 2237474"/>
              <a:gd name="connsiteX194" fmla="*/ 88109 w 12192000"/>
              <a:gd name="connsiteY194" fmla="*/ 2106704 h 2237474"/>
              <a:gd name="connsiteX195" fmla="*/ 80022 w 12192000"/>
              <a:gd name="connsiteY195" fmla="*/ 2107254 h 2237474"/>
              <a:gd name="connsiteX196" fmla="*/ 79717 w 12192000"/>
              <a:gd name="connsiteY196" fmla="*/ 2107046 h 2237474"/>
              <a:gd name="connsiteX197" fmla="*/ 72352 w 12192000"/>
              <a:gd name="connsiteY197" fmla="*/ 2107991 h 2237474"/>
              <a:gd name="connsiteX198" fmla="*/ 37645 w 12192000"/>
              <a:gd name="connsiteY198" fmla="*/ 2115401 h 2237474"/>
              <a:gd name="connsiteX199" fmla="*/ 4572 w 12192000"/>
              <a:gd name="connsiteY199" fmla="*/ 2111091 h 2237474"/>
              <a:gd name="connsiteX200" fmla="*/ 0 w 12192000"/>
              <a:gd name="connsiteY200" fmla="*/ 2110468 h 2237474"/>
              <a:gd name="connsiteX201" fmla="*/ 0 w 12192000"/>
              <a:gd name="connsiteY20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6885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4980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38372 w 12192000"/>
              <a:gd name="connsiteY104" fmla="*/ 1851480 h 2237474"/>
              <a:gd name="connsiteX105" fmla="*/ 4232517 w 12192000"/>
              <a:gd name="connsiteY105" fmla="*/ 1852567 h 2237474"/>
              <a:gd name="connsiteX106" fmla="*/ 4191732 w 12192000"/>
              <a:gd name="connsiteY106" fmla="*/ 1857328 h 2237474"/>
              <a:gd name="connsiteX107" fmla="*/ 4065532 w 12192000"/>
              <a:gd name="connsiteY107" fmla="*/ 1855477 h 2237474"/>
              <a:gd name="connsiteX108" fmla="*/ 4028460 w 12192000"/>
              <a:gd name="connsiteY108" fmla="*/ 1855137 h 2237474"/>
              <a:gd name="connsiteX109" fmla="*/ 4002267 w 12192000"/>
              <a:gd name="connsiteY109" fmla="*/ 1852352 h 2237474"/>
              <a:gd name="connsiteX110" fmla="*/ 3931396 w 12192000"/>
              <a:gd name="connsiteY110" fmla="*/ 1858915 h 2237474"/>
              <a:gd name="connsiteX111" fmla="*/ 3812162 w 12192000"/>
              <a:gd name="connsiteY111" fmla="*/ 1875501 h 2237474"/>
              <a:gd name="connsiteX112" fmla="*/ 3729530 w 12192000"/>
              <a:gd name="connsiteY112" fmla="*/ 1864513 h 2237474"/>
              <a:gd name="connsiteX113" fmla="*/ 3680177 w 12192000"/>
              <a:gd name="connsiteY113" fmla="*/ 1881552 h 2237474"/>
              <a:gd name="connsiteX114" fmla="*/ 3567259 w 12192000"/>
              <a:gd name="connsiteY114" fmla="*/ 1893482 h 2237474"/>
              <a:gd name="connsiteX115" fmla="*/ 3405770 w 12192000"/>
              <a:gd name="connsiteY115" fmla="*/ 1904591 h 2237474"/>
              <a:gd name="connsiteX116" fmla="*/ 3280097 w 12192000"/>
              <a:gd name="connsiteY116" fmla="*/ 1919610 h 2237474"/>
              <a:gd name="connsiteX117" fmla="*/ 3123424 w 12192000"/>
              <a:gd name="connsiteY117" fmla="*/ 1952930 h 2237474"/>
              <a:gd name="connsiteX118" fmla="*/ 3009910 w 12192000"/>
              <a:gd name="connsiteY118" fmla="*/ 1957866 h 2237474"/>
              <a:gd name="connsiteX119" fmla="*/ 2995934 w 12192000"/>
              <a:gd name="connsiteY119" fmla="*/ 1967085 h 2237474"/>
              <a:gd name="connsiteX120" fmla="*/ 2980071 w 12192000"/>
              <a:gd name="connsiteY120" fmla="*/ 1972988 h 2237474"/>
              <a:gd name="connsiteX121" fmla="*/ 2978094 w 12192000"/>
              <a:gd name="connsiteY121" fmla="*/ 1972369 h 2237474"/>
              <a:gd name="connsiteX122" fmla="*/ 2942858 w 12192000"/>
              <a:gd name="connsiteY122" fmla="*/ 1981367 h 2237474"/>
              <a:gd name="connsiteX123" fmla="*/ 2875436 w 12192000"/>
              <a:gd name="connsiteY123" fmla="*/ 1996977 h 2237474"/>
              <a:gd name="connsiteX124" fmla="*/ 2874892 w 12192000"/>
              <a:gd name="connsiteY124" fmla="*/ 1996085 h 2237474"/>
              <a:gd name="connsiteX125" fmla="*/ 2864145 w 12192000"/>
              <a:gd name="connsiteY125" fmla="*/ 1994061 h 2237474"/>
              <a:gd name="connsiteX126" fmla="*/ 2843662 w 12192000"/>
              <a:gd name="connsiteY126" fmla="*/ 1992498 h 2237474"/>
              <a:gd name="connsiteX127" fmla="*/ 2796128 w 12192000"/>
              <a:gd name="connsiteY127" fmla="*/ 1976403 h 2237474"/>
              <a:gd name="connsiteX128" fmla="*/ 2756784 w 12192000"/>
              <a:gd name="connsiteY128" fmla="*/ 1985116 h 2237474"/>
              <a:gd name="connsiteX129" fmla="*/ 2748833 w 12192000"/>
              <a:gd name="connsiteY129" fmla="*/ 1986323 h 2237474"/>
              <a:gd name="connsiteX130" fmla="*/ 2748661 w 12192000"/>
              <a:gd name="connsiteY130" fmla="*/ 1986122 h 2237474"/>
              <a:gd name="connsiteX131" fmla="*/ 2740251 w 12192000"/>
              <a:gd name="connsiteY131" fmla="*/ 1986946 h 2237474"/>
              <a:gd name="connsiteX132" fmla="*/ 2718916 w 12192000"/>
              <a:gd name="connsiteY132" fmla="*/ 1990867 h 2237474"/>
              <a:gd name="connsiteX133" fmla="*/ 2713522 w 12192000"/>
              <a:gd name="connsiteY133" fmla="*/ 1990173 h 2237474"/>
              <a:gd name="connsiteX134" fmla="*/ 2680597 w 12192000"/>
              <a:gd name="connsiteY134" fmla="*/ 1984996 h 2237474"/>
              <a:gd name="connsiteX135" fmla="*/ 2578178 w 12192000"/>
              <a:gd name="connsiteY135" fmla="*/ 1990531 h 2237474"/>
              <a:gd name="connsiteX136" fmla="*/ 2476147 w 12192000"/>
              <a:gd name="connsiteY136" fmla="*/ 1998305 h 2237474"/>
              <a:gd name="connsiteX137" fmla="*/ 2373568 w 12192000"/>
              <a:gd name="connsiteY137" fmla="*/ 2003219 h 2237474"/>
              <a:gd name="connsiteX138" fmla="*/ 2321399 w 12192000"/>
              <a:gd name="connsiteY138" fmla="*/ 1989467 h 2237474"/>
              <a:gd name="connsiteX139" fmla="*/ 2315525 w 12192000"/>
              <a:gd name="connsiteY139" fmla="*/ 1989708 h 2237474"/>
              <a:gd name="connsiteX140" fmla="*/ 2300792 w 12192000"/>
              <a:gd name="connsiteY140" fmla="*/ 1994290 h 2237474"/>
              <a:gd name="connsiteX141" fmla="*/ 2295469 w 12192000"/>
              <a:gd name="connsiteY141" fmla="*/ 1996659 h 2237474"/>
              <a:gd name="connsiteX142" fmla="*/ 2287219 w 12192000"/>
              <a:gd name="connsiteY142" fmla="*/ 1998750 h 2237474"/>
              <a:gd name="connsiteX143" fmla="*/ 2286948 w 12192000"/>
              <a:gd name="connsiteY143" fmla="*/ 1998596 h 2237474"/>
              <a:gd name="connsiteX144" fmla="*/ 2243069 w 12192000"/>
              <a:gd name="connsiteY144" fmla="*/ 2015111 h 2237474"/>
              <a:gd name="connsiteX145" fmla="*/ 2186609 w 12192000"/>
              <a:gd name="connsiteY145" fmla="*/ 2008263 h 2237474"/>
              <a:gd name="connsiteX146" fmla="*/ 2164831 w 12192000"/>
              <a:gd name="connsiteY146" fmla="*/ 2010143 h 2237474"/>
              <a:gd name="connsiteX147" fmla="*/ 2152836 w 12192000"/>
              <a:gd name="connsiteY147" fmla="*/ 2010048 h 2237474"/>
              <a:gd name="connsiteX148" fmla="*/ 2117102 w 12192000"/>
              <a:gd name="connsiteY148" fmla="*/ 2023004 h 2237474"/>
              <a:gd name="connsiteX149" fmla="*/ 2111935 w 12192000"/>
              <a:gd name="connsiteY149" fmla="*/ 2023163 h 2237474"/>
              <a:gd name="connsiteX150" fmla="*/ 2089991 w 12192000"/>
              <a:gd name="connsiteY150" fmla="*/ 2034193 h 2237474"/>
              <a:gd name="connsiteX151" fmla="*/ 2058061 w 12192000"/>
              <a:gd name="connsiteY151" fmla="*/ 2047942 h 2237474"/>
              <a:gd name="connsiteX152" fmla="*/ 2055737 w 12192000"/>
              <a:gd name="connsiteY152" fmla="*/ 2047704 h 2237474"/>
              <a:gd name="connsiteX153" fmla="*/ 2042244 w 12192000"/>
              <a:gd name="connsiteY153" fmla="*/ 2055560 h 2237474"/>
              <a:gd name="connsiteX154" fmla="*/ 1976224 w 12192000"/>
              <a:gd name="connsiteY154" fmla="*/ 2074257 h 2237474"/>
              <a:gd name="connsiteX155" fmla="*/ 1877728 w 12192000"/>
              <a:gd name="connsiteY155" fmla="*/ 2101004 h 2237474"/>
              <a:gd name="connsiteX156" fmla="*/ 1759056 w 12192000"/>
              <a:gd name="connsiteY156" fmla="*/ 2125608 h 2237474"/>
              <a:gd name="connsiteX157" fmla="*/ 1637948 w 12192000"/>
              <a:gd name="connsiteY157" fmla="*/ 2172597 h 2237474"/>
              <a:gd name="connsiteX158" fmla="*/ 1434549 w 12192000"/>
              <a:gd name="connsiteY158" fmla="*/ 2234522 h 2237474"/>
              <a:gd name="connsiteX159" fmla="*/ 1398481 w 12192000"/>
              <a:gd name="connsiteY159" fmla="*/ 2237074 h 2237474"/>
              <a:gd name="connsiteX160" fmla="*/ 1398407 w 12192000"/>
              <a:gd name="connsiteY160" fmla="*/ 2237095 h 2237474"/>
              <a:gd name="connsiteX161" fmla="*/ 1370962 w 12192000"/>
              <a:gd name="connsiteY161" fmla="*/ 2237474 h 2237474"/>
              <a:gd name="connsiteX162" fmla="*/ 1356367 w 12192000"/>
              <a:gd name="connsiteY162" fmla="*/ 2235089 h 2237474"/>
              <a:gd name="connsiteX163" fmla="*/ 1324828 w 12192000"/>
              <a:gd name="connsiteY163" fmla="*/ 2231968 h 2237474"/>
              <a:gd name="connsiteX164" fmla="*/ 1297744 w 12192000"/>
              <a:gd name="connsiteY164" fmla="*/ 2235849 h 2237474"/>
              <a:gd name="connsiteX165" fmla="*/ 1286236 w 12192000"/>
              <a:gd name="connsiteY165" fmla="*/ 2233135 h 2237474"/>
              <a:gd name="connsiteX166" fmla="*/ 1283504 w 12192000"/>
              <a:gd name="connsiteY166" fmla="*/ 2233797 h 2237474"/>
              <a:gd name="connsiteX167" fmla="*/ 1279765 w 12192000"/>
              <a:gd name="connsiteY167" fmla="*/ 2229639 h 2237474"/>
              <a:gd name="connsiteX168" fmla="*/ 1195347 w 12192000"/>
              <a:gd name="connsiteY168" fmla="*/ 2212354 h 2237474"/>
              <a:gd name="connsiteX169" fmla="*/ 970251 w 12192000"/>
              <a:gd name="connsiteY169" fmla="*/ 2221029 h 2237474"/>
              <a:gd name="connsiteX170" fmla="*/ 812914 w 12192000"/>
              <a:gd name="connsiteY170" fmla="*/ 2202752 h 2237474"/>
              <a:gd name="connsiteX171" fmla="*/ 800195 w 12192000"/>
              <a:gd name="connsiteY171" fmla="*/ 2209407 h 2237474"/>
              <a:gd name="connsiteX172" fmla="*/ 784978 w 12192000"/>
              <a:gd name="connsiteY172" fmla="*/ 2212360 h 2237474"/>
              <a:gd name="connsiteX173" fmla="*/ 681987 w 12192000"/>
              <a:gd name="connsiteY173" fmla="*/ 2216757 h 2237474"/>
              <a:gd name="connsiteX174" fmla="*/ 669923 w 12192000"/>
              <a:gd name="connsiteY174" fmla="*/ 2211682 h 2237474"/>
              <a:gd name="connsiteX175" fmla="*/ 648680 w 12192000"/>
              <a:gd name="connsiteY175" fmla="*/ 2206229 h 2237474"/>
              <a:gd name="connsiteX176" fmla="*/ 597225 w 12192000"/>
              <a:gd name="connsiteY176" fmla="*/ 2180999 h 2237474"/>
              <a:gd name="connsiteX177" fmla="*/ 558449 w 12192000"/>
              <a:gd name="connsiteY177" fmla="*/ 2182346 h 2237474"/>
              <a:gd name="connsiteX178" fmla="*/ 550517 w 12192000"/>
              <a:gd name="connsiteY178" fmla="*/ 2182060 h 2237474"/>
              <a:gd name="connsiteX179" fmla="*/ 550309 w 12192000"/>
              <a:gd name="connsiteY179" fmla="*/ 2181825 h 2237474"/>
              <a:gd name="connsiteX180" fmla="*/ 541836 w 12192000"/>
              <a:gd name="connsiteY180" fmla="*/ 2181063 h 2237474"/>
              <a:gd name="connsiteX181" fmla="*/ 536057 w 12192000"/>
              <a:gd name="connsiteY181" fmla="*/ 2181537 h 2237474"/>
              <a:gd name="connsiteX182" fmla="*/ 520671 w 12192000"/>
              <a:gd name="connsiteY182" fmla="*/ 2180980 h 2237474"/>
              <a:gd name="connsiteX183" fmla="*/ 515024 w 12192000"/>
              <a:gd name="connsiteY183" fmla="*/ 2179258 h 2237474"/>
              <a:gd name="connsiteX184" fmla="*/ 512278 w 12192000"/>
              <a:gd name="connsiteY184" fmla="*/ 2176369 h 2237474"/>
              <a:gd name="connsiteX185" fmla="*/ 480419 w 12192000"/>
              <a:gd name="connsiteY185" fmla="*/ 2167807 h 2237474"/>
              <a:gd name="connsiteX186" fmla="*/ 413835 w 12192000"/>
              <a:gd name="connsiteY186" fmla="*/ 2156783 h 2237474"/>
              <a:gd name="connsiteX187" fmla="*/ 376513 w 12192000"/>
              <a:gd name="connsiteY187" fmla="*/ 2154014 h 2237474"/>
              <a:gd name="connsiteX188" fmla="*/ 273386 w 12192000"/>
              <a:gd name="connsiteY188" fmla="*/ 2142551 h 2237474"/>
              <a:gd name="connsiteX189" fmla="*/ 169207 w 12192000"/>
              <a:gd name="connsiteY189" fmla="*/ 2128100 h 2237474"/>
              <a:gd name="connsiteX190" fmla="*/ 93149 w 12192000"/>
              <a:gd name="connsiteY190" fmla="*/ 2105324 h 2237474"/>
              <a:gd name="connsiteX191" fmla="*/ 88109 w 12192000"/>
              <a:gd name="connsiteY191" fmla="*/ 2106704 h 2237474"/>
              <a:gd name="connsiteX192" fmla="*/ 80022 w 12192000"/>
              <a:gd name="connsiteY192" fmla="*/ 2107254 h 2237474"/>
              <a:gd name="connsiteX193" fmla="*/ 79717 w 12192000"/>
              <a:gd name="connsiteY193" fmla="*/ 2107046 h 2237474"/>
              <a:gd name="connsiteX194" fmla="*/ 72352 w 12192000"/>
              <a:gd name="connsiteY194" fmla="*/ 2107991 h 2237474"/>
              <a:gd name="connsiteX195" fmla="*/ 37645 w 12192000"/>
              <a:gd name="connsiteY195" fmla="*/ 2115401 h 2237474"/>
              <a:gd name="connsiteX196" fmla="*/ 4572 w 12192000"/>
              <a:gd name="connsiteY196" fmla="*/ 2111091 h 2237474"/>
              <a:gd name="connsiteX197" fmla="*/ 0 w 12192000"/>
              <a:gd name="connsiteY197" fmla="*/ 2110468 h 2237474"/>
              <a:gd name="connsiteX198" fmla="*/ 0 w 12192000"/>
              <a:gd name="connsiteY19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42099 w 12192000"/>
              <a:gd name="connsiteY53" fmla="*/ 1336332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39997 w 12192000"/>
              <a:gd name="connsiteY50" fmla="*/ 1282713 h 2237474"/>
              <a:gd name="connsiteX51" fmla="*/ 8074238 w 12192000"/>
              <a:gd name="connsiteY51" fmla="*/ 1301895 h 2237474"/>
              <a:gd name="connsiteX52" fmla="*/ 7942099 w 12192000"/>
              <a:gd name="connsiteY52" fmla="*/ 1336332 h 2237474"/>
              <a:gd name="connsiteX53" fmla="*/ 7902328 w 12192000"/>
              <a:gd name="connsiteY53" fmla="*/ 1345865 h 2237474"/>
              <a:gd name="connsiteX54" fmla="*/ 7840612 w 12192000"/>
              <a:gd name="connsiteY54" fmla="*/ 1369373 h 2237474"/>
              <a:gd name="connsiteX55" fmla="*/ 7786819 w 12192000"/>
              <a:gd name="connsiteY55" fmla="*/ 1378970 h 2237474"/>
              <a:gd name="connsiteX56" fmla="*/ 7548172 w 12192000"/>
              <a:gd name="connsiteY56" fmla="*/ 1417460 h 2237474"/>
              <a:gd name="connsiteX57" fmla="*/ 7483437 w 12192000"/>
              <a:gd name="connsiteY57" fmla="*/ 1478152 h 2237474"/>
              <a:gd name="connsiteX58" fmla="*/ 7377870 w 12192000"/>
              <a:gd name="connsiteY58" fmla="*/ 1523319 h 2237474"/>
              <a:gd name="connsiteX59" fmla="*/ 7230737 w 12192000"/>
              <a:gd name="connsiteY59" fmla="*/ 1562633 h 2237474"/>
              <a:gd name="connsiteX60" fmla="*/ 7224458 w 12192000"/>
              <a:gd name="connsiteY60" fmla="*/ 1573008 h 2237474"/>
              <a:gd name="connsiteX61" fmla="*/ 7183121 w 12192000"/>
              <a:gd name="connsiteY61" fmla="*/ 1595162 h 2237474"/>
              <a:gd name="connsiteX62" fmla="*/ 7164601 w 12192000"/>
              <a:gd name="connsiteY62" fmla="*/ 1606490 h 2237474"/>
              <a:gd name="connsiteX63" fmla="*/ 7031309 w 12192000"/>
              <a:gd name="connsiteY63" fmla="*/ 1619451 h 2237474"/>
              <a:gd name="connsiteX64" fmla="*/ 6900177 w 12192000"/>
              <a:gd name="connsiteY64" fmla="*/ 1636016 h 2237474"/>
              <a:gd name="connsiteX65" fmla="*/ 6795372 w 12192000"/>
              <a:gd name="connsiteY65" fmla="*/ 1644845 h 2237474"/>
              <a:gd name="connsiteX66" fmla="*/ 6692251 w 12192000"/>
              <a:gd name="connsiteY66" fmla="*/ 1656357 h 2237474"/>
              <a:gd name="connsiteX67" fmla="*/ 6655235 w 12192000"/>
              <a:gd name="connsiteY67" fmla="*/ 1661869 h 2237474"/>
              <a:gd name="connsiteX68" fmla="*/ 6554894 w 12192000"/>
              <a:gd name="connsiteY68" fmla="*/ 1664428 h 2237474"/>
              <a:gd name="connsiteX69" fmla="*/ 6516595 w 12192000"/>
              <a:gd name="connsiteY69" fmla="*/ 1667475 h 2237474"/>
              <a:gd name="connsiteX70" fmla="*/ 6508541 w 12192000"/>
              <a:gd name="connsiteY70" fmla="*/ 1668757 h 2237474"/>
              <a:gd name="connsiteX71" fmla="*/ 6471012 w 12192000"/>
              <a:gd name="connsiteY71" fmla="*/ 1678604 h 2237474"/>
              <a:gd name="connsiteX72" fmla="*/ 6364035 w 12192000"/>
              <a:gd name="connsiteY72" fmla="*/ 1667683 h 2237474"/>
              <a:gd name="connsiteX73" fmla="*/ 6280959 w 12192000"/>
              <a:gd name="connsiteY73" fmla="*/ 1689329 h 2237474"/>
              <a:gd name="connsiteX74" fmla="*/ 6243319 w 12192000"/>
              <a:gd name="connsiteY74" fmla="*/ 1695560 h 2237474"/>
              <a:gd name="connsiteX75" fmla="*/ 6098321 w 12192000"/>
              <a:gd name="connsiteY75" fmla="*/ 1721646 h 2237474"/>
              <a:gd name="connsiteX76" fmla="*/ 5880652 w 12192000"/>
              <a:gd name="connsiteY76" fmla="*/ 1779643 h 2237474"/>
              <a:gd name="connsiteX77" fmla="*/ 5785959 w 12192000"/>
              <a:gd name="connsiteY77" fmla="*/ 1775307 h 2237474"/>
              <a:gd name="connsiteX78" fmla="*/ 5643534 w 12192000"/>
              <a:gd name="connsiteY78" fmla="*/ 1802919 h 2237474"/>
              <a:gd name="connsiteX79" fmla="*/ 5518799 w 12192000"/>
              <a:gd name="connsiteY79" fmla="*/ 1818312 h 2237474"/>
              <a:gd name="connsiteX80" fmla="*/ 5505014 w 12192000"/>
              <a:gd name="connsiteY80" fmla="*/ 1819259 h 2237474"/>
              <a:gd name="connsiteX81" fmla="*/ 5453307 w 12192000"/>
              <a:gd name="connsiteY81" fmla="*/ 1815450 h 2237474"/>
              <a:gd name="connsiteX82" fmla="*/ 5221533 w 12192000"/>
              <a:gd name="connsiteY82" fmla="*/ 1846950 h 2237474"/>
              <a:gd name="connsiteX83" fmla="*/ 5149802 w 12192000"/>
              <a:gd name="connsiteY83" fmla="*/ 1844846 h 2237474"/>
              <a:gd name="connsiteX84" fmla="*/ 5114927 w 12192000"/>
              <a:gd name="connsiteY84" fmla="*/ 1847827 h 2237474"/>
              <a:gd name="connsiteX85" fmla="*/ 5108970 w 12192000"/>
              <a:gd name="connsiteY85" fmla="*/ 1847935 h 2237474"/>
              <a:gd name="connsiteX86" fmla="*/ 5067961 w 12192000"/>
              <a:gd name="connsiteY86" fmla="*/ 1845917 h 2237474"/>
              <a:gd name="connsiteX87" fmla="*/ 5007075 w 12192000"/>
              <a:gd name="connsiteY87" fmla="*/ 1838626 h 2237474"/>
              <a:gd name="connsiteX88" fmla="*/ 4944087 w 12192000"/>
              <a:gd name="connsiteY88" fmla="*/ 1823332 h 2237474"/>
              <a:gd name="connsiteX89" fmla="*/ 4907662 w 12192000"/>
              <a:gd name="connsiteY89" fmla="*/ 1816900 h 2237474"/>
              <a:gd name="connsiteX90" fmla="*/ 4882386 w 12192000"/>
              <a:gd name="connsiteY90" fmla="*/ 1809844 h 2237474"/>
              <a:gd name="connsiteX91" fmla="*/ 4811440 w 12192000"/>
              <a:gd name="connsiteY91" fmla="*/ 1804655 h 2237474"/>
              <a:gd name="connsiteX92" fmla="*/ 4691075 w 12192000"/>
              <a:gd name="connsiteY92" fmla="*/ 1801389 h 2237474"/>
              <a:gd name="connsiteX93" fmla="*/ 4611738 w 12192000"/>
              <a:gd name="connsiteY93" fmla="*/ 1776964 h 2237474"/>
              <a:gd name="connsiteX94" fmla="*/ 4560070 w 12192000"/>
              <a:gd name="connsiteY94" fmla="*/ 1785640 h 2237474"/>
              <a:gd name="connsiteX95" fmla="*/ 4536503 w 12192000"/>
              <a:gd name="connsiteY95" fmla="*/ 1785334 h 2237474"/>
              <a:gd name="connsiteX96" fmla="*/ 4513724 w 12192000"/>
              <a:gd name="connsiteY96" fmla="*/ 1791996 h 2237474"/>
              <a:gd name="connsiteX97" fmla="*/ 4459810 w 12192000"/>
              <a:gd name="connsiteY97" fmla="*/ 1797886 h 2237474"/>
              <a:gd name="connsiteX98" fmla="*/ 4379064 w 12192000"/>
              <a:gd name="connsiteY98" fmla="*/ 1817177 h 2237474"/>
              <a:gd name="connsiteX99" fmla="*/ 4290981 w 12192000"/>
              <a:gd name="connsiteY99" fmla="*/ 1839677 h 2237474"/>
              <a:gd name="connsiteX100" fmla="*/ 4238372 w 12192000"/>
              <a:gd name="connsiteY100" fmla="*/ 1851480 h 2237474"/>
              <a:gd name="connsiteX101" fmla="*/ 4232517 w 12192000"/>
              <a:gd name="connsiteY101" fmla="*/ 1852567 h 2237474"/>
              <a:gd name="connsiteX102" fmla="*/ 4191732 w 12192000"/>
              <a:gd name="connsiteY102" fmla="*/ 1857328 h 2237474"/>
              <a:gd name="connsiteX103" fmla="*/ 4065532 w 12192000"/>
              <a:gd name="connsiteY103" fmla="*/ 1855477 h 2237474"/>
              <a:gd name="connsiteX104" fmla="*/ 4028460 w 12192000"/>
              <a:gd name="connsiteY104" fmla="*/ 1855137 h 2237474"/>
              <a:gd name="connsiteX105" fmla="*/ 4002267 w 12192000"/>
              <a:gd name="connsiteY105" fmla="*/ 1852352 h 2237474"/>
              <a:gd name="connsiteX106" fmla="*/ 3931396 w 12192000"/>
              <a:gd name="connsiteY106" fmla="*/ 1858915 h 2237474"/>
              <a:gd name="connsiteX107" fmla="*/ 3812162 w 12192000"/>
              <a:gd name="connsiteY107" fmla="*/ 1875501 h 2237474"/>
              <a:gd name="connsiteX108" fmla="*/ 3729530 w 12192000"/>
              <a:gd name="connsiteY108" fmla="*/ 1864513 h 2237474"/>
              <a:gd name="connsiteX109" fmla="*/ 3680177 w 12192000"/>
              <a:gd name="connsiteY109" fmla="*/ 1881552 h 2237474"/>
              <a:gd name="connsiteX110" fmla="*/ 3567259 w 12192000"/>
              <a:gd name="connsiteY110" fmla="*/ 1893482 h 2237474"/>
              <a:gd name="connsiteX111" fmla="*/ 3405770 w 12192000"/>
              <a:gd name="connsiteY111" fmla="*/ 1904591 h 2237474"/>
              <a:gd name="connsiteX112" fmla="*/ 3280097 w 12192000"/>
              <a:gd name="connsiteY112" fmla="*/ 1919610 h 2237474"/>
              <a:gd name="connsiteX113" fmla="*/ 3123424 w 12192000"/>
              <a:gd name="connsiteY113" fmla="*/ 1952930 h 2237474"/>
              <a:gd name="connsiteX114" fmla="*/ 3009910 w 12192000"/>
              <a:gd name="connsiteY114" fmla="*/ 1957866 h 2237474"/>
              <a:gd name="connsiteX115" fmla="*/ 2995934 w 12192000"/>
              <a:gd name="connsiteY115" fmla="*/ 1967085 h 2237474"/>
              <a:gd name="connsiteX116" fmla="*/ 2980071 w 12192000"/>
              <a:gd name="connsiteY116" fmla="*/ 1972988 h 2237474"/>
              <a:gd name="connsiteX117" fmla="*/ 2978094 w 12192000"/>
              <a:gd name="connsiteY117" fmla="*/ 1972369 h 2237474"/>
              <a:gd name="connsiteX118" fmla="*/ 2942858 w 12192000"/>
              <a:gd name="connsiteY118" fmla="*/ 1981367 h 2237474"/>
              <a:gd name="connsiteX119" fmla="*/ 2875436 w 12192000"/>
              <a:gd name="connsiteY119" fmla="*/ 1996977 h 2237474"/>
              <a:gd name="connsiteX120" fmla="*/ 2874892 w 12192000"/>
              <a:gd name="connsiteY120" fmla="*/ 1996085 h 2237474"/>
              <a:gd name="connsiteX121" fmla="*/ 2864145 w 12192000"/>
              <a:gd name="connsiteY121" fmla="*/ 1994061 h 2237474"/>
              <a:gd name="connsiteX122" fmla="*/ 2843662 w 12192000"/>
              <a:gd name="connsiteY122" fmla="*/ 1992498 h 2237474"/>
              <a:gd name="connsiteX123" fmla="*/ 2796128 w 12192000"/>
              <a:gd name="connsiteY123" fmla="*/ 1976403 h 2237474"/>
              <a:gd name="connsiteX124" fmla="*/ 2756784 w 12192000"/>
              <a:gd name="connsiteY124" fmla="*/ 1985116 h 2237474"/>
              <a:gd name="connsiteX125" fmla="*/ 2748833 w 12192000"/>
              <a:gd name="connsiteY125" fmla="*/ 1986323 h 2237474"/>
              <a:gd name="connsiteX126" fmla="*/ 2748661 w 12192000"/>
              <a:gd name="connsiteY126" fmla="*/ 1986122 h 2237474"/>
              <a:gd name="connsiteX127" fmla="*/ 2740251 w 12192000"/>
              <a:gd name="connsiteY127" fmla="*/ 1986946 h 2237474"/>
              <a:gd name="connsiteX128" fmla="*/ 2718916 w 12192000"/>
              <a:gd name="connsiteY128" fmla="*/ 1990867 h 2237474"/>
              <a:gd name="connsiteX129" fmla="*/ 2713522 w 12192000"/>
              <a:gd name="connsiteY129" fmla="*/ 1990173 h 2237474"/>
              <a:gd name="connsiteX130" fmla="*/ 2680597 w 12192000"/>
              <a:gd name="connsiteY130" fmla="*/ 1984996 h 2237474"/>
              <a:gd name="connsiteX131" fmla="*/ 2578178 w 12192000"/>
              <a:gd name="connsiteY131" fmla="*/ 1990531 h 2237474"/>
              <a:gd name="connsiteX132" fmla="*/ 2476147 w 12192000"/>
              <a:gd name="connsiteY132" fmla="*/ 1998305 h 2237474"/>
              <a:gd name="connsiteX133" fmla="*/ 2373568 w 12192000"/>
              <a:gd name="connsiteY133" fmla="*/ 2003219 h 2237474"/>
              <a:gd name="connsiteX134" fmla="*/ 2321399 w 12192000"/>
              <a:gd name="connsiteY134" fmla="*/ 1989467 h 2237474"/>
              <a:gd name="connsiteX135" fmla="*/ 2315525 w 12192000"/>
              <a:gd name="connsiteY135" fmla="*/ 1989708 h 2237474"/>
              <a:gd name="connsiteX136" fmla="*/ 2300792 w 12192000"/>
              <a:gd name="connsiteY136" fmla="*/ 1994290 h 2237474"/>
              <a:gd name="connsiteX137" fmla="*/ 2295469 w 12192000"/>
              <a:gd name="connsiteY137" fmla="*/ 1996659 h 2237474"/>
              <a:gd name="connsiteX138" fmla="*/ 2287219 w 12192000"/>
              <a:gd name="connsiteY138" fmla="*/ 1998750 h 2237474"/>
              <a:gd name="connsiteX139" fmla="*/ 2286948 w 12192000"/>
              <a:gd name="connsiteY139" fmla="*/ 1998596 h 2237474"/>
              <a:gd name="connsiteX140" fmla="*/ 2243069 w 12192000"/>
              <a:gd name="connsiteY140" fmla="*/ 2015111 h 2237474"/>
              <a:gd name="connsiteX141" fmla="*/ 2186609 w 12192000"/>
              <a:gd name="connsiteY141" fmla="*/ 2008263 h 2237474"/>
              <a:gd name="connsiteX142" fmla="*/ 2164831 w 12192000"/>
              <a:gd name="connsiteY142" fmla="*/ 2010143 h 2237474"/>
              <a:gd name="connsiteX143" fmla="*/ 2152836 w 12192000"/>
              <a:gd name="connsiteY143" fmla="*/ 2010048 h 2237474"/>
              <a:gd name="connsiteX144" fmla="*/ 2117102 w 12192000"/>
              <a:gd name="connsiteY144" fmla="*/ 2023004 h 2237474"/>
              <a:gd name="connsiteX145" fmla="*/ 2111935 w 12192000"/>
              <a:gd name="connsiteY145" fmla="*/ 2023163 h 2237474"/>
              <a:gd name="connsiteX146" fmla="*/ 2089991 w 12192000"/>
              <a:gd name="connsiteY146" fmla="*/ 2034193 h 2237474"/>
              <a:gd name="connsiteX147" fmla="*/ 2058061 w 12192000"/>
              <a:gd name="connsiteY147" fmla="*/ 2047942 h 2237474"/>
              <a:gd name="connsiteX148" fmla="*/ 2055737 w 12192000"/>
              <a:gd name="connsiteY148" fmla="*/ 2047704 h 2237474"/>
              <a:gd name="connsiteX149" fmla="*/ 2042244 w 12192000"/>
              <a:gd name="connsiteY149" fmla="*/ 2055560 h 2237474"/>
              <a:gd name="connsiteX150" fmla="*/ 1976224 w 12192000"/>
              <a:gd name="connsiteY150" fmla="*/ 2074257 h 2237474"/>
              <a:gd name="connsiteX151" fmla="*/ 1877728 w 12192000"/>
              <a:gd name="connsiteY151" fmla="*/ 2101004 h 2237474"/>
              <a:gd name="connsiteX152" fmla="*/ 1759056 w 12192000"/>
              <a:gd name="connsiteY152" fmla="*/ 2125608 h 2237474"/>
              <a:gd name="connsiteX153" fmla="*/ 1637948 w 12192000"/>
              <a:gd name="connsiteY153" fmla="*/ 2172597 h 2237474"/>
              <a:gd name="connsiteX154" fmla="*/ 1434549 w 12192000"/>
              <a:gd name="connsiteY154" fmla="*/ 2234522 h 2237474"/>
              <a:gd name="connsiteX155" fmla="*/ 1398481 w 12192000"/>
              <a:gd name="connsiteY155" fmla="*/ 2237074 h 2237474"/>
              <a:gd name="connsiteX156" fmla="*/ 1398407 w 12192000"/>
              <a:gd name="connsiteY156" fmla="*/ 2237095 h 2237474"/>
              <a:gd name="connsiteX157" fmla="*/ 1370962 w 12192000"/>
              <a:gd name="connsiteY157" fmla="*/ 2237474 h 2237474"/>
              <a:gd name="connsiteX158" fmla="*/ 1356367 w 12192000"/>
              <a:gd name="connsiteY158" fmla="*/ 2235089 h 2237474"/>
              <a:gd name="connsiteX159" fmla="*/ 1324828 w 12192000"/>
              <a:gd name="connsiteY159" fmla="*/ 2231968 h 2237474"/>
              <a:gd name="connsiteX160" fmla="*/ 1297744 w 12192000"/>
              <a:gd name="connsiteY160" fmla="*/ 2235849 h 2237474"/>
              <a:gd name="connsiteX161" fmla="*/ 1286236 w 12192000"/>
              <a:gd name="connsiteY161" fmla="*/ 2233135 h 2237474"/>
              <a:gd name="connsiteX162" fmla="*/ 1283504 w 12192000"/>
              <a:gd name="connsiteY162" fmla="*/ 2233797 h 2237474"/>
              <a:gd name="connsiteX163" fmla="*/ 1279765 w 12192000"/>
              <a:gd name="connsiteY163" fmla="*/ 2229639 h 2237474"/>
              <a:gd name="connsiteX164" fmla="*/ 1195347 w 12192000"/>
              <a:gd name="connsiteY164" fmla="*/ 2212354 h 2237474"/>
              <a:gd name="connsiteX165" fmla="*/ 970251 w 12192000"/>
              <a:gd name="connsiteY165" fmla="*/ 2221029 h 2237474"/>
              <a:gd name="connsiteX166" fmla="*/ 812914 w 12192000"/>
              <a:gd name="connsiteY166" fmla="*/ 2202752 h 2237474"/>
              <a:gd name="connsiteX167" fmla="*/ 800195 w 12192000"/>
              <a:gd name="connsiteY167" fmla="*/ 2209407 h 2237474"/>
              <a:gd name="connsiteX168" fmla="*/ 784978 w 12192000"/>
              <a:gd name="connsiteY168" fmla="*/ 2212360 h 2237474"/>
              <a:gd name="connsiteX169" fmla="*/ 681987 w 12192000"/>
              <a:gd name="connsiteY169" fmla="*/ 2216757 h 2237474"/>
              <a:gd name="connsiteX170" fmla="*/ 669923 w 12192000"/>
              <a:gd name="connsiteY170" fmla="*/ 2211682 h 2237474"/>
              <a:gd name="connsiteX171" fmla="*/ 648680 w 12192000"/>
              <a:gd name="connsiteY171" fmla="*/ 2206229 h 2237474"/>
              <a:gd name="connsiteX172" fmla="*/ 597225 w 12192000"/>
              <a:gd name="connsiteY172" fmla="*/ 2180999 h 2237474"/>
              <a:gd name="connsiteX173" fmla="*/ 558449 w 12192000"/>
              <a:gd name="connsiteY173" fmla="*/ 2182346 h 2237474"/>
              <a:gd name="connsiteX174" fmla="*/ 550517 w 12192000"/>
              <a:gd name="connsiteY174" fmla="*/ 2182060 h 2237474"/>
              <a:gd name="connsiteX175" fmla="*/ 550309 w 12192000"/>
              <a:gd name="connsiteY175" fmla="*/ 2181825 h 2237474"/>
              <a:gd name="connsiteX176" fmla="*/ 541836 w 12192000"/>
              <a:gd name="connsiteY176" fmla="*/ 2181063 h 2237474"/>
              <a:gd name="connsiteX177" fmla="*/ 536057 w 12192000"/>
              <a:gd name="connsiteY177" fmla="*/ 2181537 h 2237474"/>
              <a:gd name="connsiteX178" fmla="*/ 520671 w 12192000"/>
              <a:gd name="connsiteY178" fmla="*/ 2180980 h 2237474"/>
              <a:gd name="connsiteX179" fmla="*/ 515024 w 12192000"/>
              <a:gd name="connsiteY179" fmla="*/ 2179258 h 2237474"/>
              <a:gd name="connsiteX180" fmla="*/ 512278 w 12192000"/>
              <a:gd name="connsiteY180" fmla="*/ 2176369 h 2237474"/>
              <a:gd name="connsiteX181" fmla="*/ 480419 w 12192000"/>
              <a:gd name="connsiteY181" fmla="*/ 2167807 h 2237474"/>
              <a:gd name="connsiteX182" fmla="*/ 413835 w 12192000"/>
              <a:gd name="connsiteY182" fmla="*/ 2156783 h 2237474"/>
              <a:gd name="connsiteX183" fmla="*/ 376513 w 12192000"/>
              <a:gd name="connsiteY183" fmla="*/ 2154014 h 2237474"/>
              <a:gd name="connsiteX184" fmla="*/ 273386 w 12192000"/>
              <a:gd name="connsiteY184" fmla="*/ 2142551 h 2237474"/>
              <a:gd name="connsiteX185" fmla="*/ 169207 w 12192000"/>
              <a:gd name="connsiteY185" fmla="*/ 2128100 h 2237474"/>
              <a:gd name="connsiteX186" fmla="*/ 93149 w 12192000"/>
              <a:gd name="connsiteY186" fmla="*/ 2105324 h 2237474"/>
              <a:gd name="connsiteX187" fmla="*/ 88109 w 12192000"/>
              <a:gd name="connsiteY187" fmla="*/ 2106704 h 2237474"/>
              <a:gd name="connsiteX188" fmla="*/ 80022 w 12192000"/>
              <a:gd name="connsiteY188" fmla="*/ 2107254 h 2237474"/>
              <a:gd name="connsiteX189" fmla="*/ 79717 w 12192000"/>
              <a:gd name="connsiteY189" fmla="*/ 2107046 h 2237474"/>
              <a:gd name="connsiteX190" fmla="*/ 72352 w 12192000"/>
              <a:gd name="connsiteY190" fmla="*/ 2107991 h 2237474"/>
              <a:gd name="connsiteX191" fmla="*/ 37645 w 12192000"/>
              <a:gd name="connsiteY191" fmla="*/ 2115401 h 2237474"/>
              <a:gd name="connsiteX192" fmla="*/ 4572 w 12192000"/>
              <a:gd name="connsiteY192" fmla="*/ 2111091 h 2237474"/>
              <a:gd name="connsiteX193" fmla="*/ 0 w 12192000"/>
              <a:gd name="connsiteY193" fmla="*/ 2110468 h 2237474"/>
              <a:gd name="connsiteX194" fmla="*/ 0 w 12192000"/>
              <a:gd name="connsiteY19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8975 w 12192000"/>
              <a:gd name="connsiteY12" fmla="*/ 75527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715896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78619 w 12192000"/>
              <a:gd name="connsiteY28" fmla="*/ 1011878 h 2237474"/>
              <a:gd name="connsiteX29" fmla="*/ 9268019 w 12192000"/>
              <a:gd name="connsiteY29" fmla="*/ 1007442 h 2237474"/>
              <a:gd name="connsiteX30" fmla="*/ 9234662 w 12192000"/>
              <a:gd name="connsiteY30" fmla="*/ 1023056 h 2237474"/>
              <a:gd name="connsiteX31" fmla="*/ 9181033 w 12192000"/>
              <a:gd name="connsiteY31" fmla="*/ 1037921 h 2237474"/>
              <a:gd name="connsiteX32" fmla="*/ 9155969 w 12192000"/>
              <a:gd name="connsiteY32" fmla="*/ 1046804 h 2237474"/>
              <a:gd name="connsiteX33" fmla="*/ 9133985 w 12192000"/>
              <a:gd name="connsiteY33" fmla="*/ 1046450 h 2237474"/>
              <a:gd name="connsiteX34" fmla="*/ 9003462 w 12192000"/>
              <a:gd name="connsiteY34" fmla="*/ 1042406 h 2237474"/>
              <a:gd name="connsiteX35" fmla="*/ 8968445 w 12192000"/>
              <a:gd name="connsiteY35" fmla="*/ 1052169 h 2237474"/>
              <a:gd name="connsiteX36" fmla="*/ 8886001 w 12192000"/>
              <a:gd name="connsiteY36" fmla="*/ 1067468 h 2237474"/>
              <a:gd name="connsiteX37" fmla="*/ 8838610 w 12192000"/>
              <a:gd name="connsiteY37" fmla="*/ 1075091 h 2237474"/>
              <a:gd name="connsiteX38" fmla="*/ 8750383 w 12192000"/>
              <a:gd name="connsiteY38" fmla="*/ 1097387 h 2237474"/>
              <a:gd name="connsiteX39" fmla="*/ 8665605 w 12192000"/>
              <a:gd name="connsiteY39" fmla="*/ 1110791 h 2237474"/>
              <a:gd name="connsiteX40" fmla="*/ 8584946 w 12192000"/>
              <a:gd name="connsiteY40" fmla="*/ 1135226 h 2237474"/>
              <a:gd name="connsiteX41" fmla="*/ 8460755 w 12192000"/>
              <a:gd name="connsiteY41" fmla="*/ 1203427 h 2237474"/>
              <a:gd name="connsiteX42" fmla="*/ 8419755 w 12192000"/>
              <a:gd name="connsiteY42" fmla="*/ 1216260 h 2237474"/>
              <a:gd name="connsiteX43" fmla="*/ 8411626 w 12192000"/>
              <a:gd name="connsiteY43" fmla="*/ 1214397 h 2237474"/>
              <a:gd name="connsiteX44" fmla="*/ 8363469 w 12192000"/>
              <a:gd name="connsiteY44" fmla="*/ 1246658 h 2237474"/>
              <a:gd name="connsiteX45" fmla="*/ 8275497 w 12192000"/>
              <a:gd name="connsiteY45" fmla="*/ 1264396 h 2237474"/>
              <a:gd name="connsiteX46" fmla="*/ 8206287 w 12192000"/>
              <a:gd name="connsiteY46" fmla="*/ 1273060 h 2237474"/>
              <a:gd name="connsiteX47" fmla="*/ 8139997 w 12192000"/>
              <a:gd name="connsiteY47" fmla="*/ 1282713 h 2237474"/>
              <a:gd name="connsiteX48" fmla="*/ 8074238 w 12192000"/>
              <a:gd name="connsiteY48" fmla="*/ 1301895 h 2237474"/>
              <a:gd name="connsiteX49" fmla="*/ 7942099 w 12192000"/>
              <a:gd name="connsiteY49" fmla="*/ 1336332 h 2237474"/>
              <a:gd name="connsiteX50" fmla="*/ 7902328 w 12192000"/>
              <a:gd name="connsiteY50" fmla="*/ 1345865 h 2237474"/>
              <a:gd name="connsiteX51" fmla="*/ 7840612 w 12192000"/>
              <a:gd name="connsiteY51" fmla="*/ 1369373 h 2237474"/>
              <a:gd name="connsiteX52" fmla="*/ 7786819 w 12192000"/>
              <a:gd name="connsiteY52" fmla="*/ 1378970 h 2237474"/>
              <a:gd name="connsiteX53" fmla="*/ 7548172 w 12192000"/>
              <a:gd name="connsiteY53" fmla="*/ 1417460 h 2237474"/>
              <a:gd name="connsiteX54" fmla="*/ 7483437 w 12192000"/>
              <a:gd name="connsiteY54" fmla="*/ 1478152 h 2237474"/>
              <a:gd name="connsiteX55" fmla="*/ 7377870 w 12192000"/>
              <a:gd name="connsiteY55" fmla="*/ 1523319 h 2237474"/>
              <a:gd name="connsiteX56" fmla="*/ 7230737 w 12192000"/>
              <a:gd name="connsiteY56" fmla="*/ 1562633 h 2237474"/>
              <a:gd name="connsiteX57" fmla="*/ 7224458 w 12192000"/>
              <a:gd name="connsiteY57" fmla="*/ 1573008 h 2237474"/>
              <a:gd name="connsiteX58" fmla="*/ 7183121 w 12192000"/>
              <a:gd name="connsiteY58" fmla="*/ 1595162 h 2237474"/>
              <a:gd name="connsiteX59" fmla="*/ 7164601 w 12192000"/>
              <a:gd name="connsiteY59" fmla="*/ 1606490 h 2237474"/>
              <a:gd name="connsiteX60" fmla="*/ 7031309 w 12192000"/>
              <a:gd name="connsiteY60" fmla="*/ 1619451 h 2237474"/>
              <a:gd name="connsiteX61" fmla="*/ 6900177 w 12192000"/>
              <a:gd name="connsiteY61" fmla="*/ 1636016 h 2237474"/>
              <a:gd name="connsiteX62" fmla="*/ 6795372 w 12192000"/>
              <a:gd name="connsiteY62" fmla="*/ 1644845 h 2237474"/>
              <a:gd name="connsiteX63" fmla="*/ 6692251 w 12192000"/>
              <a:gd name="connsiteY63" fmla="*/ 1656357 h 2237474"/>
              <a:gd name="connsiteX64" fmla="*/ 6655235 w 12192000"/>
              <a:gd name="connsiteY64" fmla="*/ 1661869 h 2237474"/>
              <a:gd name="connsiteX65" fmla="*/ 6554894 w 12192000"/>
              <a:gd name="connsiteY65" fmla="*/ 1664428 h 2237474"/>
              <a:gd name="connsiteX66" fmla="*/ 6516595 w 12192000"/>
              <a:gd name="connsiteY66" fmla="*/ 1667475 h 2237474"/>
              <a:gd name="connsiteX67" fmla="*/ 6508541 w 12192000"/>
              <a:gd name="connsiteY67" fmla="*/ 1668757 h 2237474"/>
              <a:gd name="connsiteX68" fmla="*/ 6471012 w 12192000"/>
              <a:gd name="connsiteY68" fmla="*/ 1678604 h 2237474"/>
              <a:gd name="connsiteX69" fmla="*/ 6364035 w 12192000"/>
              <a:gd name="connsiteY69" fmla="*/ 1667683 h 2237474"/>
              <a:gd name="connsiteX70" fmla="*/ 6280959 w 12192000"/>
              <a:gd name="connsiteY70" fmla="*/ 1689329 h 2237474"/>
              <a:gd name="connsiteX71" fmla="*/ 6243319 w 12192000"/>
              <a:gd name="connsiteY71" fmla="*/ 1695560 h 2237474"/>
              <a:gd name="connsiteX72" fmla="*/ 6098321 w 12192000"/>
              <a:gd name="connsiteY72" fmla="*/ 1721646 h 2237474"/>
              <a:gd name="connsiteX73" fmla="*/ 5880652 w 12192000"/>
              <a:gd name="connsiteY73" fmla="*/ 1779643 h 2237474"/>
              <a:gd name="connsiteX74" fmla="*/ 5785959 w 12192000"/>
              <a:gd name="connsiteY74" fmla="*/ 1775307 h 2237474"/>
              <a:gd name="connsiteX75" fmla="*/ 5643534 w 12192000"/>
              <a:gd name="connsiteY75" fmla="*/ 1802919 h 2237474"/>
              <a:gd name="connsiteX76" fmla="*/ 5518799 w 12192000"/>
              <a:gd name="connsiteY76" fmla="*/ 1818312 h 2237474"/>
              <a:gd name="connsiteX77" fmla="*/ 5505014 w 12192000"/>
              <a:gd name="connsiteY77" fmla="*/ 1819259 h 2237474"/>
              <a:gd name="connsiteX78" fmla="*/ 5453307 w 12192000"/>
              <a:gd name="connsiteY78" fmla="*/ 1815450 h 2237474"/>
              <a:gd name="connsiteX79" fmla="*/ 5221533 w 12192000"/>
              <a:gd name="connsiteY79" fmla="*/ 1846950 h 2237474"/>
              <a:gd name="connsiteX80" fmla="*/ 5149802 w 12192000"/>
              <a:gd name="connsiteY80" fmla="*/ 1844846 h 2237474"/>
              <a:gd name="connsiteX81" fmla="*/ 5114927 w 12192000"/>
              <a:gd name="connsiteY81" fmla="*/ 1847827 h 2237474"/>
              <a:gd name="connsiteX82" fmla="*/ 5108970 w 12192000"/>
              <a:gd name="connsiteY82" fmla="*/ 1847935 h 2237474"/>
              <a:gd name="connsiteX83" fmla="*/ 5067961 w 12192000"/>
              <a:gd name="connsiteY83" fmla="*/ 1845917 h 2237474"/>
              <a:gd name="connsiteX84" fmla="*/ 5007075 w 12192000"/>
              <a:gd name="connsiteY84" fmla="*/ 1838626 h 2237474"/>
              <a:gd name="connsiteX85" fmla="*/ 4944087 w 12192000"/>
              <a:gd name="connsiteY85" fmla="*/ 1823332 h 2237474"/>
              <a:gd name="connsiteX86" fmla="*/ 4907662 w 12192000"/>
              <a:gd name="connsiteY86" fmla="*/ 1816900 h 2237474"/>
              <a:gd name="connsiteX87" fmla="*/ 4882386 w 12192000"/>
              <a:gd name="connsiteY87" fmla="*/ 1809844 h 2237474"/>
              <a:gd name="connsiteX88" fmla="*/ 4811440 w 12192000"/>
              <a:gd name="connsiteY88" fmla="*/ 1804655 h 2237474"/>
              <a:gd name="connsiteX89" fmla="*/ 4691075 w 12192000"/>
              <a:gd name="connsiteY89" fmla="*/ 1801389 h 2237474"/>
              <a:gd name="connsiteX90" fmla="*/ 4640313 w 12192000"/>
              <a:gd name="connsiteY90" fmla="*/ 1784307 h 2237474"/>
              <a:gd name="connsiteX91" fmla="*/ 4536503 w 12192000"/>
              <a:gd name="connsiteY91" fmla="*/ 1785334 h 2237474"/>
              <a:gd name="connsiteX92" fmla="*/ 4513724 w 12192000"/>
              <a:gd name="connsiteY92" fmla="*/ 1791996 h 2237474"/>
              <a:gd name="connsiteX93" fmla="*/ 4459810 w 12192000"/>
              <a:gd name="connsiteY93" fmla="*/ 1797886 h 2237474"/>
              <a:gd name="connsiteX94" fmla="*/ 4379064 w 12192000"/>
              <a:gd name="connsiteY94" fmla="*/ 1817177 h 2237474"/>
              <a:gd name="connsiteX95" fmla="*/ 4290981 w 12192000"/>
              <a:gd name="connsiteY95" fmla="*/ 1839677 h 2237474"/>
              <a:gd name="connsiteX96" fmla="*/ 4238372 w 12192000"/>
              <a:gd name="connsiteY96" fmla="*/ 1851480 h 2237474"/>
              <a:gd name="connsiteX97" fmla="*/ 4232517 w 12192000"/>
              <a:gd name="connsiteY97" fmla="*/ 1852567 h 2237474"/>
              <a:gd name="connsiteX98" fmla="*/ 4191732 w 12192000"/>
              <a:gd name="connsiteY98" fmla="*/ 1857328 h 2237474"/>
              <a:gd name="connsiteX99" fmla="*/ 4065532 w 12192000"/>
              <a:gd name="connsiteY99" fmla="*/ 1855477 h 2237474"/>
              <a:gd name="connsiteX100" fmla="*/ 4028460 w 12192000"/>
              <a:gd name="connsiteY100" fmla="*/ 1855137 h 2237474"/>
              <a:gd name="connsiteX101" fmla="*/ 4002267 w 12192000"/>
              <a:gd name="connsiteY101" fmla="*/ 1852352 h 2237474"/>
              <a:gd name="connsiteX102" fmla="*/ 3931396 w 12192000"/>
              <a:gd name="connsiteY102" fmla="*/ 1858915 h 2237474"/>
              <a:gd name="connsiteX103" fmla="*/ 3812162 w 12192000"/>
              <a:gd name="connsiteY103" fmla="*/ 1875501 h 2237474"/>
              <a:gd name="connsiteX104" fmla="*/ 3758105 w 12192000"/>
              <a:gd name="connsiteY104" fmla="*/ 1871856 h 2237474"/>
              <a:gd name="connsiteX105" fmla="*/ 3715896 w 12192000"/>
              <a:gd name="connsiteY105" fmla="*/ 1881552 h 2237474"/>
              <a:gd name="connsiteX106" fmla="*/ 3567259 w 12192000"/>
              <a:gd name="connsiteY106" fmla="*/ 1893482 h 2237474"/>
              <a:gd name="connsiteX107" fmla="*/ 3405770 w 12192000"/>
              <a:gd name="connsiteY107" fmla="*/ 1904591 h 2237474"/>
              <a:gd name="connsiteX108" fmla="*/ 3280097 w 12192000"/>
              <a:gd name="connsiteY108" fmla="*/ 1919610 h 2237474"/>
              <a:gd name="connsiteX109" fmla="*/ 3123424 w 12192000"/>
              <a:gd name="connsiteY109" fmla="*/ 1952930 h 2237474"/>
              <a:gd name="connsiteX110" fmla="*/ 3009910 w 12192000"/>
              <a:gd name="connsiteY110" fmla="*/ 1957866 h 2237474"/>
              <a:gd name="connsiteX111" fmla="*/ 2995934 w 12192000"/>
              <a:gd name="connsiteY111" fmla="*/ 1967085 h 2237474"/>
              <a:gd name="connsiteX112" fmla="*/ 2980071 w 12192000"/>
              <a:gd name="connsiteY112" fmla="*/ 1972988 h 2237474"/>
              <a:gd name="connsiteX113" fmla="*/ 2942858 w 12192000"/>
              <a:gd name="connsiteY113" fmla="*/ 1981367 h 2237474"/>
              <a:gd name="connsiteX114" fmla="*/ 2875436 w 12192000"/>
              <a:gd name="connsiteY114" fmla="*/ 1996977 h 2237474"/>
              <a:gd name="connsiteX115" fmla="*/ 2874892 w 12192000"/>
              <a:gd name="connsiteY115" fmla="*/ 1996085 h 2237474"/>
              <a:gd name="connsiteX116" fmla="*/ 2864145 w 12192000"/>
              <a:gd name="connsiteY116" fmla="*/ 1994061 h 2237474"/>
              <a:gd name="connsiteX117" fmla="*/ 2843662 w 12192000"/>
              <a:gd name="connsiteY117" fmla="*/ 1992498 h 2237474"/>
              <a:gd name="connsiteX118" fmla="*/ 2796128 w 12192000"/>
              <a:gd name="connsiteY118" fmla="*/ 1976403 h 2237474"/>
              <a:gd name="connsiteX119" fmla="*/ 2756784 w 12192000"/>
              <a:gd name="connsiteY119" fmla="*/ 1985116 h 2237474"/>
              <a:gd name="connsiteX120" fmla="*/ 2748833 w 12192000"/>
              <a:gd name="connsiteY120" fmla="*/ 1986323 h 2237474"/>
              <a:gd name="connsiteX121" fmla="*/ 2748661 w 12192000"/>
              <a:gd name="connsiteY121" fmla="*/ 1986122 h 2237474"/>
              <a:gd name="connsiteX122" fmla="*/ 2740251 w 12192000"/>
              <a:gd name="connsiteY122" fmla="*/ 1986946 h 2237474"/>
              <a:gd name="connsiteX123" fmla="*/ 2718916 w 12192000"/>
              <a:gd name="connsiteY123" fmla="*/ 1990867 h 2237474"/>
              <a:gd name="connsiteX124" fmla="*/ 2713522 w 12192000"/>
              <a:gd name="connsiteY124" fmla="*/ 1990173 h 2237474"/>
              <a:gd name="connsiteX125" fmla="*/ 2680597 w 12192000"/>
              <a:gd name="connsiteY125" fmla="*/ 1984996 h 2237474"/>
              <a:gd name="connsiteX126" fmla="*/ 2578178 w 12192000"/>
              <a:gd name="connsiteY126" fmla="*/ 1990531 h 2237474"/>
              <a:gd name="connsiteX127" fmla="*/ 2476147 w 12192000"/>
              <a:gd name="connsiteY127" fmla="*/ 1998305 h 2237474"/>
              <a:gd name="connsiteX128" fmla="*/ 2373568 w 12192000"/>
              <a:gd name="connsiteY128" fmla="*/ 2003219 h 2237474"/>
              <a:gd name="connsiteX129" fmla="*/ 2321399 w 12192000"/>
              <a:gd name="connsiteY129" fmla="*/ 1989467 h 2237474"/>
              <a:gd name="connsiteX130" fmla="*/ 2315525 w 12192000"/>
              <a:gd name="connsiteY130" fmla="*/ 1989708 h 2237474"/>
              <a:gd name="connsiteX131" fmla="*/ 2300792 w 12192000"/>
              <a:gd name="connsiteY131" fmla="*/ 1994290 h 2237474"/>
              <a:gd name="connsiteX132" fmla="*/ 2295469 w 12192000"/>
              <a:gd name="connsiteY132" fmla="*/ 1996659 h 2237474"/>
              <a:gd name="connsiteX133" fmla="*/ 2287219 w 12192000"/>
              <a:gd name="connsiteY133" fmla="*/ 1998750 h 2237474"/>
              <a:gd name="connsiteX134" fmla="*/ 2286948 w 12192000"/>
              <a:gd name="connsiteY134" fmla="*/ 1998596 h 2237474"/>
              <a:gd name="connsiteX135" fmla="*/ 2243069 w 12192000"/>
              <a:gd name="connsiteY135" fmla="*/ 2015111 h 2237474"/>
              <a:gd name="connsiteX136" fmla="*/ 2186609 w 12192000"/>
              <a:gd name="connsiteY136" fmla="*/ 2008263 h 2237474"/>
              <a:gd name="connsiteX137" fmla="*/ 2164831 w 12192000"/>
              <a:gd name="connsiteY137" fmla="*/ 2010143 h 2237474"/>
              <a:gd name="connsiteX138" fmla="*/ 2152836 w 12192000"/>
              <a:gd name="connsiteY138" fmla="*/ 2010048 h 2237474"/>
              <a:gd name="connsiteX139" fmla="*/ 2117102 w 12192000"/>
              <a:gd name="connsiteY139" fmla="*/ 2023004 h 2237474"/>
              <a:gd name="connsiteX140" fmla="*/ 2111935 w 12192000"/>
              <a:gd name="connsiteY140" fmla="*/ 2023163 h 2237474"/>
              <a:gd name="connsiteX141" fmla="*/ 2089991 w 12192000"/>
              <a:gd name="connsiteY141" fmla="*/ 2034193 h 2237474"/>
              <a:gd name="connsiteX142" fmla="*/ 2058061 w 12192000"/>
              <a:gd name="connsiteY142" fmla="*/ 2047942 h 2237474"/>
              <a:gd name="connsiteX143" fmla="*/ 2055737 w 12192000"/>
              <a:gd name="connsiteY143" fmla="*/ 2047704 h 2237474"/>
              <a:gd name="connsiteX144" fmla="*/ 2042244 w 12192000"/>
              <a:gd name="connsiteY144" fmla="*/ 2055560 h 2237474"/>
              <a:gd name="connsiteX145" fmla="*/ 1976224 w 12192000"/>
              <a:gd name="connsiteY145" fmla="*/ 2074257 h 2237474"/>
              <a:gd name="connsiteX146" fmla="*/ 1877728 w 12192000"/>
              <a:gd name="connsiteY146" fmla="*/ 2101004 h 2237474"/>
              <a:gd name="connsiteX147" fmla="*/ 1759056 w 12192000"/>
              <a:gd name="connsiteY147" fmla="*/ 2125608 h 2237474"/>
              <a:gd name="connsiteX148" fmla="*/ 1637948 w 12192000"/>
              <a:gd name="connsiteY148" fmla="*/ 2172597 h 2237474"/>
              <a:gd name="connsiteX149" fmla="*/ 1434549 w 12192000"/>
              <a:gd name="connsiteY149" fmla="*/ 2234522 h 2237474"/>
              <a:gd name="connsiteX150" fmla="*/ 1398481 w 12192000"/>
              <a:gd name="connsiteY150" fmla="*/ 2237074 h 2237474"/>
              <a:gd name="connsiteX151" fmla="*/ 1398407 w 12192000"/>
              <a:gd name="connsiteY151" fmla="*/ 2237095 h 2237474"/>
              <a:gd name="connsiteX152" fmla="*/ 1370962 w 12192000"/>
              <a:gd name="connsiteY152" fmla="*/ 2237474 h 2237474"/>
              <a:gd name="connsiteX153" fmla="*/ 1356367 w 12192000"/>
              <a:gd name="connsiteY153" fmla="*/ 2235089 h 2237474"/>
              <a:gd name="connsiteX154" fmla="*/ 1324828 w 12192000"/>
              <a:gd name="connsiteY154" fmla="*/ 2231968 h 2237474"/>
              <a:gd name="connsiteX155" fmla="*/ 1297744 w 12192000"/>
              <a:gd name="connsiteY155" fmla="*/ 2235849 h 2237474"/>
              <a:gd name="connsiteX156" fmla="*/ 1286236 w 12192000"/>
              <a:gd name="connsiteY156" fmla="*/ 2233135 h 2237474"/>
              <a:gd name="connsiteX157" fmla="*/ 1283504 w 12192000"/>
              <a:gd name="connsiteY157" fmla="*/ 2233797 h 2237474"/>
              <a:gd name="connsiteX158" fmla="*/ 1279765 w 12192000"/>
              <a:gd name="connsiteY158" fmla="*/ 2229639 h 2237474"/>
              <a:gd name="connsiteX159" fmla="*/ 1195347 w 12192000"/>
              <a:gd name="connsiteY159" fmla="*/ 2212354 h 2237474"/>
              <a:gd name="connsiteX160" fmla="*/ 970251 w 12192000"/>
              <a:gd name="connsiteY160" fmla="*/ 2221029 h 2237474"/>
              <a:gd name="connsiteX161" fmla="*/ 812914 w 12192000"/>
              <a:gd name="connsiteY161" fmla="*/ 2202752 h 2237474"/>
              <a:gd name="connsiteX162" fmla="*/ 800195 w 12192000"/>
              <a:gd name="connsiteY162" fmla="*/ 2209407 h 2237474"/>
              <a:gd name="connsiteX163" fmla="*/ 784978 w 12192000"/>
              <a:gd name="connsiteY163" fmla="*/ 2212360 h 2237474"/>
              <a:gd name="connsiteX164" fmla="*/ 681987 w 12192000"/>
              <a:gd name="connsiteY164" fmla="*/ 2216757 h 2237474"/>
              <a:gd name="connsiteX165" fmla="*/ 669923 w 12192000"/>
              <a:gd name="connsiteY165" fmla="*/ 2211682 h 2237474"/>
              <a:gd name="connsiteX166" fmla="*/ 648680 w 12192000"/>
              <a:gd name="connsiteY166" fmla="*/ 2206229 h 2237474"/>
              <a:gd name="connsiteX167" fmla="*/ 597225 w 12192000"/>
              <a:gd name="connsiteY167" fmla="*/ 2180999 h 2237474"/>
              <a:gd name="connsiteX168" fmla="*/ 558449 w 12192000"/>
              <a:gd name="connsiteY168" fmla="*/ 2182346 h 2237474"/>
              <a:gd name="connsiteX169" fmla="*/ 550517 w 12192000"/>
              <a:gd name="connsiteY169" fmla="*/ 2182060 h 2237474"/>
              <a:gd name="connsiteX170" fmla="*/ 550309 w 12192000"/>
              <a:gd name="connsiteY170" fmla="*/ 2181825 h 2237474"/>
              <a:gd name="connsiteX171" fmla="*/ 541836 w 12192000"/>
              <a:gd name="connsiteY171" fmla="*/ 2181063 h 2237474"/>
              <a:gd name="connsiteX172" fmla="*/ 536057 w 12192000"/>
              <a:gd name="connsiteY172" fmla="*/ 2181537 h 2237474"/>
              <a:gd name="connsiteX173" fmla="*/ 520671 w 12192000"/>
              <a:gd name="connsiteY173" fmla="*/ 2180980 h 2237474"/>
              <a:gd name="connsiteX174" fmla="*/ 515024 w 12192000"/>
              <a:gd name="connsiteY174" fmla="*/ 2179258 h 2237474"/>
              <a:gd name="connsiteX175" fmla="*/ 512278 w 12192000"/>
              <a:gd name="connsiteY175" fmla="*/ 2176369 h 2237474"/>
              <a:gd name="connsiteX176" fmla="*/ 480419 w 12192000"/>
              <a:gd name="connsiteY176" fmla="*/ 2167807 h 2237474"/>
              <a:gd name="connsiteX177" fmla="*/ 413835 w 12192000"/>
              <a:gd name="connsiteY177" fmla="*/ 2156783 h 2237474"/>
              <a:gd name="connsiteX178" fmla="*/ 376513 w 12192000"/>
              <a:gd name="connsiteY178" fmla="*/ 2154014 h 2237474"/>
              <a:gd name="connsiteX179" fmla="*/ 273386 w 12192000"/>
              <a:gd name="connsiteY179" fmla="*/ 2142551 h 2237474"/>
              <a:gd name="connsiteX180" fmla="*/ 169207 w 12192000"/>
              <a:gd name="connsiteY180" fmla="*/ 2128100 h 2237474"/>
              <a:gd name="connsiteX181" fmla="*/ 93149 w 12192000"/>
              <a:gd name="connsiteY181" fmla="*/ 2105324 h 2237474"/>
              <a:gd name="connsiteX182" fmla="*/ 88109 w 12192000"/>
              <a:gd name="connsiteY182" fmla="*/ 2106704 h 2237474"/>
              <a:gd name="connsiteX183" fmla="*/ 80022 w 12192000"/>
              <a:gd name="connsiteY183" fmla="*/ 2107254 h 2237474"/>
              <a:gd name="connsiteX184" fmla="*/ 79717 w 12192000"/>
              <a:gd name="connsiteY184" fmla="*/ 2107046 h 2237474"/>
              <a:gd name="connsiteX185" fmla="*/ 72352 w 12192000"/>
              <a:gd name="connsiteY185" fmla="*/ 2107991 h 2237474"/>
              <a:gd name="connsiteX186" fmla="*/ 37645 w 12192000"/>
              <a:gd name="connsiteY186" fmla="*/ 2115401 h 2237474"/>
              <a:gd name="connsiteX187" fmla="*/ 4572 w 12192000"/>
              <a:gd name="connsiteY187" fmla="*/ 2111091 h 2237474"/>
              <a:gd name="connsiteX188" fmla="*/ 0 w 12192000"/>
              <a:gd name="connsiteY188" fmla="*/ 2110468 h 2237474"/>
              <a:gd name="connsiteX189" fmla="*/ 0 w 12192000"/>
              <a:gd name="connsiteY18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60755 w 12192000"/>
              <a:gd name="connsiteY40" fmla="*/ 1203427 h 2237474"/>
              <a:gd name="connsiteX41" fmla="*/ 8419755 w 12192000"/>
              <a:gd name="connsiteY41" fmla="*/ 1216260 h 2237474"/>
              <a:gd name="connsiteX42" fmla="*/ 8411626 w 12192000"/>
              <a:gd name="connsiteY42" fmla="*/ 1214397 h 2237474"/>
              <a:gd name="connsiteX43" fmla="*/ 8363469 w 12192000"/>
              <a:gd name="connsiteY43" fmla="*/ 1246658 h 2237474"/>
              <a:gd name="connsiteX44" fmla="*/ 8275497 w 12192000"/>
              <a:gd name="connsiteY44" fmla="*/ 1264396 h 2237474"/>
              <a:gd name="connsiteX45" fmla="*/ 8206287 w 12192000"/>
              <a:gd name="connsiteY45" fmla="*/ 1273060 h 2237474"/>
              <a:gd name="connsiteX46" fmla="*/ 8139997 w 12192000"/>
              <a:gd name="connsiteY46" fmla="*/ 1282713 h 2237474"/>
              <a:gd name="connsiteX47" fmla="*/ 8074238 w 12192000"/>
              <a:gd name="connsiteY47" fmla="*/ 1301895 h 2237474"/>
              <a:gd name="connsiteX48" fmla="*/ 7942099 w 12192000"/>
              <a:gd name="connsiteY48" fmla="*/ 1336332 h 2237474"/>
              <a:gd name="connsiteX49" fmla="*/ 7902328 w 12192000"/>
              <a:gd name="connsiteY49" fmla="*/ 1345865 h 2237474"/>
              <a:gd name="connsiteX50" fmla="*/ 7840612 w 12192000"/>
              <a:gd name="connsiteY50" fmla="*/ 1369373 h 2237474"/>
              <a:gd name="connsiteX51" fmla="*/ 7786819 w 12192000"/>
              <a:gd name="connsiteY51" fmla="*/ 1378970 h 2237474"/>
              <a:gd name="connsiteX52" fmla="*/ 7548172 w 12192000"/>
              <a:gd name="connsiteY52" fmla="*/ 1417460 h 2237474"/>
              <a:gd name="connsiteX53" fmla="*/ 7483437 w 12192000"/>
              <a:gd name="connsiteY53" fmla="*/ 1478152 h 2237474"/>
              <a:gd name="connsiteX54" fmla="*/ 7377870 w 12192000"/>
              <a:gd name="connsiteY54" fmla="*/ 1523319 h 2237474"/>
              <a:gd name="connsiteX55" fmla="*/ 7230737 w 12192000"/>
              <a:gd name="connsiteY55" fmla="*/ 1562633 h 2237474"/>
              <a:gd name="connsiteX56" fmla="*/ 7224458 w 12192000"/>
              <a:gd name="connsiteY56" fmla="*/ 1573008 h 2237474"/>
              <a:gd name="connsiteX57" fmla="*/ 7183121 w 12192000"/>
              <a:gd name="connsiteY57" fmla="*/ 1595162 h 2237474"/>
              <a:gd name="connsiteX58" fmla="*/ 7164601 w 12192000"/>
              <a:gd name="connsiteY58" fmla="*/ 1606490 h 2237474"/>
              <a:gd name="connsiteX59" fmla="*/ 7031309 w 12192000"/>
              <a:gd name="connsiteY59" fmla="*/ 1619451 h 2237474"/>
              <a:gd name="connsiteX60" fmla="*/ 6900177 w 12192000"/>
              <a:gd name="connsiteY60" fmla="*/ 1636016 h 2237474"/>
              <a:gd name="connsiteX61" fmla="*/ 6795372 w 12192000"/>
              <a:gd name="connsiteY61" fmla="*/ 1644845 h 2237474"/>
              <a:gd name="connsiteX62" fmla="*/ 6692251 w 12192000"/>
              <a:gd name="connsiteY62" fmla="*/ 1656357 h 2237474"/>
              <a:gd name="connsiteX63" fmla="*/ 6655235 w 12192000"/>
              <a:gd name="connsiteY63" fmla="*/ 1661869 h 2237474"/>
              <a:gd name="connsiteX64" fmla="*/ 6554894 w 12192000"/>
              <a:gd name="connsiteY64" fmla="*/ 1664428 h 2237474"/>
              <a:gd name="connsiteX65" fmla="*/ 6516595 w 12192000"/>
              <a:gd name="connsiteY65" fmla="*/ 1667475 h 2237474"/>
              <a:gd name="connsiteX66" fmla="*/ 6508541 w 12192000"/>
              <a:gd name="connsiteY66" fmla="*/ 1668757 h 2237474"/>
              <a:gd name="connsiteX67" fmla="*/ 6471012 w 12192000"/>
              <a:gd name="connsiteY67" fmla="*/ 1678604 h 2237474"/>
              <a:gd name="connsiteX68" fmla="*/ 6364035 w 12192000"/>
              <a:gd name="connsiteY68" fmla="*/ 1667683 h 2237474"/>
              <a:gd name="connsiteX69" fmla="*/ 6280959 w 12192000"/>
              <a:gd name="connsiteY69" fmla="*/ 1689329 h 2237474"/>
              <a:gd name="connsiteX70" fmla="*/ 6243319 w 12192000"/>
              <a:gd name="connsiteY70" fmla="*/ 1695560 h 2237474"/>
              <a:gd name="connsiteX71" fmla="*/ 6098321 w 12192000"/>
              <a:gd name="connsiteY71" fmla="*/ 1721646 h 2237474"/>
              <a:gd name="connsiteX72" fmla="*/ 5880652 w 12192000"/>
              <a:gd name="connsiteY72" fmla="*/ 1779643 h 2237474"/>
              <a:gd name="connsiteX73" fmla="*/ 5785959 w 12192000"/>
              <a:gd name="connsiteY73" fmla="*/ 1775307 h 2237474"/>
              <a:gd name="connsiteX74" fmla="*/ 5643534 w 12192000"/>
              <a:gd name="connsiteY74" fmla="*/ 1802919 h 2237474"/>
              <a:gd name="connsiteX75" fmla="*/ 5518799 w 12192000"/>
              <a:gd name="connsiteY75" fmla="*/ 1818312 h 2237474"/>
              <a:gd name="connsiteX76" fmla="*/ 5505014 w 12192000"/>
              <a:gd name="connsiteY76" fmla="*/ 1819259 h 2237474"/>
              <a:gd name="connsiteX77" fmla="*/ 5453307 w 12192000"/>
              <a:gd name="connsiteY77" fmla="*/ 1815450 h 2237474"/>
              <a:gd name="connsiteX78" fmla="*/ 5221533 w 12192000"/>
              <a:gd name="connsiteY78" fmla="*/ 1846950 h 2237474"/>
              <a:gd name="connsiteX79" fmla="*/ 5149802 w 12192000"/>
              <a:gd name="connsiteY79" fmla="*/ 1844846 h 2237474"/>
              <a:gd name="connsiteX80" fmla="*/ 5114927 w 12192000"/>
              <a:gd name="connsiteY80" fmla="*/ 1847827 h 2237474"/>
              <a:gd name="connsiteX81" fmla="*/ 5108970 w 12192000"/>
              <a:gd name="connsiteY81" fmla="*/ 1847935 h 2237474"/>
              <a:gd name="connsiteX82" fmla="*/ 5067961 w 12192000"/>
              <a:gd name="connsiteY82" fmla="*/ 1845917 h 2237474"/>
              <a:gd name="connsiteX83" fmla="*/ 5007075 w 12192000"/>
              <a:gd name="connsiteY83" fmla="*/ 1838626 h 2237474"/>
              <a:gd name="connsiteX84" fmla="*/ 4944087 w 12192000"/>
              <a:gd name="connsiteY84" fmla="*/ 1823332 h 2237474"/>
              <a:gd name="connsiteX85" fmla="*/ 4907662 w 12192000"/>
              <a:gd name="connsiteY85" fmla="*/ 1816900 h 2237474"/>
              <a:gd name="connsiteX86" fmla="*/ 4882386 w 12192000"/>
              <a:gd name="connsiteY86" fmla="*/ 1809844 h 2237474"/>
              <a:gd name="connsiteX87" fmla="*/ 4811440 w 12192000"/>
              <a:gd name="connsiteY87" fmla="*/ 1804655 h 2237474"/>
              <a:gd name="connsiteX88" fmla="*/ 4691075 w 12192000"/>
              <a:gd name="connsiteY88" fmla="*/ 1801389 h 2237474"/>
              <a:gd name="connsiteX89" fmla="*/ 4640313 w 12192000"/>
              <a:gd name="connsiteY89" fmla="*/ 1784307 h 2237474"/>
              <a:gd name="connsiteX90" fmla="*/ 4536503 w 12192000"/>
              <a:gd name="connsiteY90" fmla="*/ 1785334 h 2237474"/>
              <a:gd name="connsiteX91" fmla="*/ 4513724 w 12192000"/>
              <a:gd name="connsiteY91" fmla="*/ 1791996 h 2237474"/>
              <a:gd name="connsiteX92" fmla="*/ 4459810 w 12192000"/>
              <a:gd name="connsiteY92" fmla="*/ 1797886 h 2237474"/>
              <a:gd name="connsiteX93" fmla="*/ 4379064 w 12192000"/>
              <a:gd name="connsiteY93" fmla="*/ 1817177 h 2237474"/>
              <a:gd name="connsiteX94" fmla="*/ 4290981 w 12192000"/>
              <a:gd name="connsiteY94" fmla="*/ 1839677 h 2237474"/>
              <a:gd name="connsiteX95" fmla="*/ 4238372 w 12192000"/>
              <a:gd name="connsiteY95" fmla="*/ 1851480 h 2237474"/>
              <a:gd name="connsiteX96" fmla="*/ 4232517 w 12192000"/>
              <a:gd name="connsiteY96" fmla="*/ 1852567 h 2237474"/>
              <a:gd name="connsiteX97" fmla="*/ 4191732 w 12192000"/>
              <a:gd name="connsiteY97" fmla="*/ 1857328 h 2237474"/>
              <a:gd name="connsiteX98" fmla="*/ 4065532 w 12192000"/>
              <a:gd name="connsiteY98" fmla="*/ 1855477 h 2237474"/>
              <a:gd name="connsiteX99" fmla="*/ 4028460 w 12192000"/>
              <a:gd name="connsiteY99" fmla="*/ 1855137 h 2237474"/>
              <a:gd name="connsiteX100" fmla="*/ 4002267 w 12192000"/>
              <a:gd name="connsiteY100" fmla="*/ 1852352 h 2237474"/>
              <a:gd name="connsiteX101" fmla="*/ 3931396 w 12192000"/>
              <a:gd name="connsiteY101" fmla="*/ 1858915 h 2237474"/>
              <a:gd name="connsiteX102" fmla="*/ 3812162 w 12192000"/>
              <a:gd name="connsiteY102" fmla="*/ 1875501 h 2237474"/>
              <a:gd name="connsiteX103" fmla="*/ 3758105 w 12192000"/>
              <a:gd name="connsiteY103" fmla="*/ 1871856 h 2237474"/>
              <a:gd name="connsiteX104" fmla="*/ 3715896 w 12192000"/>
              <a:gd name="connsiteY104" fmla="*/ 1881552 h 2237474"/>
              <a:gd name="connsiteX105" fmla="*/ 3567259 w 12192000"/>
              <a:gd name="connsiteY105" fmla="*/ 1893482 h 2237474"/>
              <a:gd name="connsiteX106" fmla="*/ 3405770 w 12192000"/>
              <a:gd name="connsiteY106" fmla="*/ 1904591 h 2237474"/>
              <a:gd name="connsiteX107" fmla="*/ 3280097 w 12192000"/>
              <a:gd name="connsiteY107" fmla="*/ 1919610 h 2237474"/>
              <a:gd name="connsiteX108" fmla="*/ 3123424 w 12192000"/>
              <a:gd name="connsiteY108" fmla="*/ 1952930 h 2237474"/>
              <a:gd name="connsiteX109" fmla="*/ 3009910 w 12192000"/>
              <a:gd name="connsiteY109" fmla="*/ 1957866 h 2237474"/>
              <a:gd name="connsiteX110" fmla="*/ 2995934 w 12192000"/>
              <a:gd name="connsiteY110" fmla="*/ 1967085 h 2237474"/>
              <a:gd name="connsiteX111" fmla="*/ 2980071 w 12192000"/>
              <a:gd name="connsiteY111" fmla="*/ 1972988 h 2237474"/>
              <a:gd name="connsiteX112" fmla="*/ 2942858 w 12192000"/>
              <a:gd name="connsiteY112" fmla="*/ 1981367 h 2237474"/>
              <a:gd name="connsiteX113" fmla="*/ 2875436 w 12192000"/>
              <a:gd name="connsiteY113" fmla="*/ 1996977 h 2237474"/>
              <a:gd name="connsiteX114" fmla="*/ 2874892 w 12192000"/>
              <a:gd name="connsiteY114" fmla="*/ 1996085 h 2237474"/>
              <a:gd name="connsiteX115" fmla="*/ 2864145 w 12192000"/>
              <a:gd name="connsiteY115" fmla="*/ 1994061 h 2237474"/>
              <a:gd name="connsiteX116" fmla="*/ 2843662 w 12192000"/>
              <a:gd name="connsiteY116" fmla="*/ 1992498 h 2237474"/>
              <a:gd name="connsiteX117" fmla="*/ 2796128 w 12192000"/>
              <a:gd name="connsiteY117" fmla="*/ 1976403 h 2237474"/>
              <a:gd name="connsiteX118" fmla="*/ 2756784 w 12192000"/>
              <a:gd name="connsiteY118" fmla="*/ 1985116 h 2237474"/>
              <a:gd name="connsiteX119" fmla="*/ 2748833 w 12192000"/>
              <a:gd name="connsiteY119" fmla="*/ 1986323 h 2237474"/>
              <a:gd name="connsiteX120" fmla="*/ 2748661 w 12192000"/>
              <a:gd name="connsiteY120" fmla="*/ 1986122 h 2237474"/>
              <a:gd name="connsiteX121" fmla="*/ 2740251 w 12192000"/>
              <a:gd name="connsiteY121" fmla="*/ 1986946 h 2237474"/>
              <a:gd name="connsiteX122" fmla="*/ 2718916 w 12192000"/>
              <a:gd name="connsiteY122" fmla="*/ 1990867 h 2237474"/>
              <a:gd name="connsiteX123" fmla="*/ 2713522 w 12192000"/>
              <a:gd name="connsiteY123" fmla="*/ 1990173 h 2237474"/>
              <a:gd name="connsiteX124" fmla="*/ 2680597 w 12192000"/>
              <a:gd name="connsiteY124" fmla="*/ 1984996 h 2237474"/>
              <a:gd name="connsiteX125" fmla="*/ 2578178 w 12192000"/>
              <a:gd name="connsiteY125" fmla="*/ 1990531 h 2237474"/>
              <a:gd name="connsiteX126" fmla="*/ 2476147 w 12192000"/>
              <a:gd name="connsiteY126" fmla="*/ 1998305 h 2237474"/>
              <a:gd name="connsiteX127" fmla="*/ 2373568 w 12192000"/>
              <a:gd name="connsiteY127" fmla="*/ 2003219 h 2237474"/>
              <a:gd name="connsiteX128" fmla="*/ 2321399 w 12192000"/>
              <a:gd name="connsiteY128" fmla="*/ 1989467 h 2237474"/>
              <a:gd name="connsiteX129" fmla="*/ 2315525 w 12192000"/>
              <a:gd name="connsiteY129" fmla="*/ 1989708 h 2237474"/>
              <a:gd name="connsiteX130" fmla="*/ 2300792 w 12192000"/>
              <a:gd name="connsiteY130" fmla="*/ 1994290 h 2237474"/>
              <a:gd name="connsiteX131" fmla="*/ 2295469 w 12192000"/>
              <a:gd name="connsiteY131" fmla="*/ 1996659 h 2237474"/>
              <a:gd name="connsiteX132" fmla="*/ 2287219 w 12192000"/>
              <a:gd name="connsiteY132" fmla="*/ 1998750 h 2237474"/>
              <a:gd name="connsiteX133" fmla="*/ 2286948 w 12192000"/>
              <a:gd name="connsiteY133" fmla="*/ 1998596 h 2237474"/>
              <a:gd name="connsiteX134" fmla="*/ 2243069 w 12192000"/>
              <a:gd name="connsiteY134" fmla="*/ 2015111 h 2237474"/>
              <a:gd name="connsiteX135" fmla="*/ 2186609 w 12192000"/>
              <a:gd name="connsiteY135" fmla="*/ 2008263 h 2237474"/>
              <a:gd name="connsiteX136" fmla="*/ 2164831 w 12192000"/>
              <a:gd name="connsiteY136" fmla="*/ 2010143 h 2237474"/>
              <a:gd name="connsiteX137" fmla="*/ 2152836 w 12192000"/>
              <a:gd name="connsiteY137" fmla="*/ 2010048 h 2237474"/>
              <a:gd name="connsiteX138" fmla="*/ 2117102 w 12192000"/>
              <a:gd name="connsiteY138" fmla="*/ 2023004 h 2237474"/>
              <a:gd name="connsiteX139" fmla="*/ 2111935 w 12192000"/>
              <a:gd name="connsiteY139" fmla="*/ 2023163 h 2237474"/>
              <a:gd name="connsiteX140" fmla="*/ 2089991 w 12192000"/>
              <a:gd name="connsiteY140" fmla="*/ 2034193 h 2237474"/>
              <a:gd name="connsiteX141" fmla="*/ 2058061 w 12192000"/>
              <a:gd name="connsiteY141" fmla="*/ 2047942 h 2237474"/>
              <a:gd name="connsiteX142" fmla="*/ 2055737 w 12192000"/>
              <a:gd name="connsiteY142" fmla="*/ 2047704 h 2237474"/>
              <a:gd name="connsiteX143" fmla="*/ 2042244 w 12192000"/>
              <a:gd name="connsiteY143" fmla="*/ 2055560 h 2237474"/>
              <a:gd name="connsiteX144" fmla="*/ 1976224 w 12192000"/>
              <a:gd name="connsiteY144" fmla="*/ 2074257 h 2237474"/>
              <a:gd name="connsiteX145" fmla="*/ 1877728 w 12192000"/>
              <a:gd name="connsiteY145" fmla="*/ 2101004 h 2237474"/>
              <a:gd name="connsiteX146" fmla="*/ 1759056 w 12192000"/>
              <a:gd name="connsiteY146" fmla="*/ 2125608 h 2237474"/>
              <a:gd name="connsiteX147" fmla="*/ 1637948 w 12192000"/>
              <a:gd name="connsiteY147" fmla="*/ 2172597 h 2237474"/>
              <a:gd name="connsiteX148" fmla="*/ 1434549 w 12192000"/>
              <a:gd name="connsiteY148" fmla="*/ 2234522 h 2237474"/>
              <a:gd name="connsiteX149" fmla="*/ 1398481 w 12192000"/>
              <a:gd name="connsiteY149" fmla="*/ 2237074 h 2237474"/>
              <a:gd name="connsiteX150" fmla="*/ 1398407 w 12192000"/>
              <a:gd name="connsiteY150" fmla="*/ 2237095 h 2237474"/>
              <a:gd name="connsiteX151" fmla="*/ 1370962 w 12192000"/>
              <a:gd name="connsiteY151" fmla="*/ 2237474 h 2237474"/>
              <a:gd name="connsiteX152" fmla="*/ 1356367 w 12192000"/>
              <a:gd name="connsiteY152" fmla="*/ 2235089 h 2237474"/>
              <a:gd name="connsiteX153" fmla="*/ 1324828 w 12192000"/>
              <a:gd name="connsiteY153" fmla="*/ 2231968 h 2237474"/>
              <a:gd name="connsiteX154" fmla="*/ 1297744 w 12192000"/>
              <a:gd name="connsiteY154" fmla="*/ 2235849 h 2237474"/>
              <a:gd name="connsiteX155" fmla="*/ 1286236 w 12192000"/>
              <a:gd name="connsiteY155" fmla="*/ 2233135 h 2237474"/>
              <a:gd name="connsiteX156" fmla="*/ 1283504 w 12192000"/>
              <a:gd name="connsiteY156" fmla="*/ 2233797 h 2237474"/>
              <a:gd name="connsiteX157" fmla="*/ 1279765 w 12192000"/>
              <a:gd name="connsiteY157" fmla="*/ 2229639 h 2237474"/>
              <a:gd name="connsiteX158" fmla="*/ 1195347 w 12192000"/>
              <a:gd name="connsiteY158" fmla="*/ 2212354 h 2237474"/>
              <a:gd name="connsiteX159" fmla="*/ 970251 w 12192000"/>
              <a:gd name="connsiteY159" fmla="*/ 2221029 h 2237474"/>
              <a:gd name="connsiteX160" fmla="*/ 812914 w 12192000"/>
              <a:gd name="connsiteY160" fmla="*/ 2202752 h 2237474"/>
              <a:gd name="connsiteX161" fmla="*/ 800195 w 12192000"/>
              <a:gd name="connsiteY161" fmla="*/ 2209407 h 2237474"/>
              <a:gd name="connsiteX162" fmla="*/ 784978 w 12192000"/>
              <a:gd name="connsiteY162" fmla="*/ 2212360 h 2237474"/>
              <a:gd name="connsiteX163" fmla="*/ 681987 w 12192000"/>
              <a:gd name="connsiteY163" fmla="*/ 2216757 h 2237474"/>
              <a:gd name="connsiteX164" fmla="*/ 669923 w 12192000"/>
              <a:gd name="connsiteY164" fmla="*/ 2211682 h 2237474"/>
              <a:gd name="connsiteX165" fmla="*/ 648680 w 12192000"/>
              <a:gd name="connsiteY165" fmla="*/ 2206229 h 2237474"/>
              <a:gd name="connsiteX166" fmla="*/ 597225 w 12192000"/>
              <a:gd name="connsiteY166" fmla="*/ 2180999 h 2237474"/>
              <a:gd name="connsiteX167" fmla="*/ 558449 w 12192000"/>
              <a:gd name="connsiteY167" fmla="*/ 2182346 h 2237474"/>
              <a:gd name="connsiteX168" fmla="*/ 550517 w 12192000"/>
              <a:gd name="connsiteY168" fmla="*/ 2182060 h 2237474"/>
              <a:gd name="connsiteX169" fmla="*/ 550309 w 12192000"/>
              <a:gd name="connsiteY169" fmla="*/ 2181825 h 2237474"/>
              <a:gd name="connsiteX170" fmla="*/ 541836 w 12192000"/>
              <a:gd name="connsiteY170" fmla="*/ 2181063 h 2237474"/>
              <a:gd name="connsiteX171" fmla="*/ 536057 w 12192000"/>
              <a:gd name="connsiteY171" fmla="*/ 2181537 h 2237474"/>
              <a:gd name="connsiteX172" fmla="*/ 520671 w 12192000"/>
              <a:gd name="connsiteY172" fmla="*/ 2180980 h 2237474"/>
              <a:gd name="connsiteX173" fmla="*/ 515024 w 12192000"/>
              <a:gd name="connsiteY173" fmla="*/ 2179258 h 2237474"/>
              <a:gd name="connsiteX174" fmla="*/ 512278 w 12192000"/>
              <a:gd name="connsiteY174" fmla="*/ 2176369 h 2237474"/>
              <a:gd name="connsiteX175" fmla="*/ 480419 w 12192000"/>
              <a:gd name="connsiteY175" fmla="*/ 2167807 h 2237474"/>
              <a:gd name="connsiteX176" fmla="*/ 413835 w 12192000"/>
              <a:gd name="connsiteY176" fmla="*/ 2156783 h 2237474"/>
              <a:gd name="connsiteX177" fmla="*/ 376513 w 12192000"/>
              <a:gd name="connsiteY177" fmla="*/ 2154014 h 2237474"/>
              <a:gd name="connsiteX178" fmla="*/ 273386 w 12192000"/>
              <a:gd name="connsiteY178" fmla="*/ 2142551 h 2237474"/>
              <a:gd name="connsiteX179" fmla="*/ 169207 w 12192000"/>
              <a:gd name="connsiteY179" fmla="*/ 2128100 h 2237474"/>
              <a:gd name="connsiteX180" fmla="*/ 93149 w 12192000"/>
              <a:gd name="connsiteY180" fmla="*/ 2105324 h 2237474"/>
              <a:gd name="connsiteX181" fmla="*/ 88109 w 12192000"/>
              <a:gd name="connsiteY181" fmla="*/ 2106704 h 2237474"/>
              <a:gd name="connsiteX182" fmla="*/ 80022 w 12192000"/>
              <a:gd name="connsiteY182" fmla="*/ 2107254 h 2237474"/>
              <a:gd name="connsiteX183" fmla="*/ 79717 w 12192000"/>
              <a:gd name="connsiteY183" fmla="*/ 2107046 h 2237474"/>
              <a:gd name="connsiteX184" fmla="*/ 72352 w 12192000"/>
              <a:gd name="connsiteY184" fmla="*/ 2107991 h 2237474"/>
              <a:gd name="connsiteX185" fmla="*/ 37645 w 12192000"/>
              <a:gd name="connsiteY185" fmla="*/ 2115401 h 2237474"/>
              <a:gd name="connsiteX186" fmla="*/ 4572 w 12192000"/>
              <a:gd name="connsiteY186" fmla="*/ 2111091 h 2237474"/>
              <a:gd name="connsiteX187" fmla="*/ 0 w 12192000"/>
              <a:gd name="connsiteY187" fmla="*/ 2110468 h 2237474"/>
              <a:gd name="connsiteX188" fmla="*/ 0 w 12192000"/>
              <a:gd name="connsiteY18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80071 w 12192000"/>
              <a:gd name="connsiteY110" fmla="*/ 1972988 h 2237474"/>
              <a:gd name="connsiteX111" fmla="*/ 2942858 w 12192000"/>
              <a:gd name="connsiteY111" fmla="*/ 1981367 h 2237474"/>
              <a:gd name="connsiteX112" fmla="*/ 2875436 w 12192000"/>
              <a:gd name="connsiteY112" fmla="*/ 1996977 h 2237474"/>
              <a:gd name="connsiteX113" fmla="*/ 2874892 w 12192000"/>
              <a:gd name="connsiteY113" fmla="*/ 1996085 h 2237474"/>
              <a:gd name="connsiteX114" fmla="*/ 2864145 w 12192000"/>
              <a:gd name="connsiteY114" fmla="*/ 1994061 h 2237474"/>
              <a:gd name="connsiteX115" fmla="*/ 2843662 w 12192000"/>
              <a:gd name="connsiteY115" fmla="*/ 1992498 h 2237474"/>
              <a:gd name="connsiteX116" fmla="*/ 2796128 w 12192000"/>
              <a:gd name="connsiteY116" fmla="*/ 1976403 h 2237474"/>
              <a:gd name="connsiteX117" fmla="*/ 2756784 w 12192000"/>
              <a:gd name="connsiteY117" fmla="*/ 1985116 h 2237474"/>
              <a:gd name="connsiteX118" fmla="*/ 2748833 w 12192000"/>
              <a:gd name="connsiteY118" fmla="*/ 1986323 h 2237474"/>
              <a:gd name="connsiteX119" fmla="*/ 2748661 w 12192000"/>
              <a:gd name="connsiteY119" fmla="*/ 1986122 h 2237474"/>
              <a:gd name="connsiteX120" fmla="*/ 2740251 w 12192000"/>
              <a:gd name="connsiteY120" fmla="*/ 1986946 h 2237474"/>
              <a:gd name="connsiteX121" fmla="*/ 2718916 w 12192000"/>
              <a:gd name="connsiteY121" fmla="*/ 1990867 h 2237474"/>
              <a:gd name="connsiteX122" fmla="*/ 2713522 w 12192000"/>
              <a:gd name="connsiteY122" fmla="*/ 1990173 h 2237474"/>
              <a:gd name="connsiteX123" fmla="*/ 2680597 w 12192000"/>
              <a:gd name="connsiteY123" fmla="*/ 1984996 h 2237474"/>
              <a:gd name="connsiteX124" fmla="*/ 2578178 w 12192000"/>
              <a:gd name="connsiteY124" fmla="*/ 1990531 h 2237474"/>
              <a:gd name="connsiteX125" fmla="*/ 2476147 w 12192000"/>
              <a:gd name="connsiteY125" fmla="*/ 1998305 h 2237474"/>
              <a:gd name="connsiteX126" fmla="*/ 2373568 w 12192000"/>
              <a:gd name="connsiteY126" fmla="*/ 2003219 h 2237474"/>
              <a:gd name="connsiteX127" fmla="*/ 2321399 w 12192000"/>
              <a:gd name="connsiteY127" fmla="*/ 1989467 h 2237474"/>
              <a:gd name="connsiteX128" fmla="*/ 2315525 w 12192000"/>
              <a:gd name="connsiteY128" fmla="*/ 1989708 h 2237474"/>
              <a:gd name="connsiteX129" fmla="*/ 2300792 w 12192000"/>
              <a:gd name="connsiteY129" fmla="*/ 1994290 h 2237474"/>
              <a:gd name="connsiteX130" fmla="*/ 2295469 w 12192000"/>
              <a:gd name="connsiteY130" fmla="*/ 1996659 h 2237474"/>
              <a:gd name="connsiteX131" fmla="*/ 2287219 w 12192000"/>
              <a:gd name="connsiteY131" fmla="*/ 1998750 h 2237474"/>
              <a:gd name="connsiteX132" fmla="*/ 2286948 w 12192000"/>
              <a:gd name="connsiteY132" fmla="*/ 1998596 h 2237474"/>
              <a:gd name="connsiteX133" fmla="*/ 2243069 w 12192000"/>
              <a:gd name="connsiteY133" fmla="*/ 2015111 h 2237474"/>
              <a:gd name="connsiteX134" fmla="*/ 2186609 w 12192000"/>
              <a:gd name="connsiteY134" fmla="*/ 2008263 h 2237474"/>
              <a:gd name="connsiteX135" fmla="*/ 2164831 w 12192000"/>
              <a:gd name="connsiteY135" fmla="*/ 2010143 h 2237474"/>
              <a:gd name="connsiteX136" fmla="*/ 2152836 w 12192000"/>
              <a:gd name="connsiteY136" fmla="*/ 2010048 h 2237474"/>
              <a:gd name="connsiteX137" fmla="*/ 2117102 w 12192000"/>
              <a:gd name="connsiteY137" fmla="*/ 2023004 h 2237474"/>
              <a:gd name="connsiteX138" fmla="*/ 2111935 w 12192000"/>
              <a:gd name="connsiteY138" fmla="*/ 2023163 h 2237474"/>
              <a:gd name="connsiteX139" fmla="*/ 2089991 w 12192000"/>
              <a:gd name="connsiteY139" fmla="*/ 2034193 h 2237474"/>
              <a:gd name="connsiteX140" fmla="*/ 2058061 w 12192000"/>
              <a:gd name="connsiteY140" fmla="*/ 2047942 h 2237474"/>
              <a:gd name="connsiteX141" fmla="*/ 2055737 w 12192000"/>
              <a:gd name="connsiteY141" fmla="*/ 2047704 h 2237474"/>
              <a:gd name="connsiteX142" fmla="*/ 2042244 w 12192000"/>
              <a:gd name="connsiteY142" fmla="*/ 2055560 h 2237474"/>
              <a:gd name="connsiteX143" fmla="*/ 1976224 w 12192000"/>
              <a:gd name="connsiteY143" fmla="*/ 2074257 h 2237474"/>
              <a:gd name="connsiteX144" fmla="*/ 1877728 w 12192000"/>
              <a:gd name="connsiteY144" fmla="*/ 2101004 h 2237474"/>
              <a:gd name="connsiteX145" fmla="*/ 1759056 w 12192000"/>
              <a:gd name="connsiteY145" fmla="*/ 2125608 h 2237474"/>
              <a:gd name="connsiteX146" fmla="*/ 1637948 w 12192000"/>
              <a:gd name="connsiteY146" fmla="*/ 2172597 h 2237474"/>
              <a:gd name="connsiteX147" fmla="*/ 1434549 w 12192000"/>
              <a:gd name="connsiteY147" fmla="*/ 2234522 h 2237474"/>
              <a:gd name="connsiteX148" fmla="*/ 1398481 w 12192000"/>
              <a:gd name="connsiteY148" fmla="*/ 2237074 h 2237474"/>
              <a:gd name="connsiteX149" fmla="*/ 1398407 w 12192000"/>
              <a:gd name="connsiteY149" fmla="*/ 2237095 h 2237474"/>
              <a:gd name="connsiteX150" fmla="*/ 1370962 w 12192000"/>
              <a:gd name="connsiteY150" fmla="*/ 2237474 h 2237474"/>
              <a:gd name="connsiteX151" fmla="*/ 1356367 w 12192000"/>
              <a:gd name="connsiteY151" fmla="*/ 2235089 h 2237474"/>
              <a:gd name="connsiteX152" fmla="*/ 1324828 w 12192000"/>
              <a:gd name="connsiteY152" fmla="*/ 2231968 h 2237474"/>
              <a:gd name="connsiteX153" fmla="*/ 1297744 w 12192000"/>
              <a:gd name="connsiteY153" fmla="*/ 2235849 h 2237474"/>
              <a:gd name="connsiteX154" fmla="*/ 1286236 w 12192000"/>
              <a:gd name="connsiteY154" fmla="*/ 2233135 h 2237474"/>
              <a:gd name="connsiteX155" fmla="*/ 1283504 w 12192000"/>
              <a:gd name="connsiteY155" fmla="*/ 2233797 h 2237474"/>
              <a:gd name="connsiteX156" fmla="*/ 1279765 w 12192000"/>
              <a:gd name="connsiteY156" fmla="*/ 2229639 h 2237474"/>
              <a:gd name="connsiteX157" fmla="*/ 1195347 w 12192000"/>
              <a:gd name="connsiteY157" fmla="*/ 2212354 h 2237474"/>
              <a:gd name="connsiteX158" fmla="*/ 970251 w 12192000"/>
              <a:gd name="connsiteY158" fmla="*/ 2221029 h 2237474"/>
              <a:gd name="connsiteX159" fmla="*/ 812914 w 12192000"/>
              <a:gd name="connsiteY159" fmla="*/ 2202752 h 2237474"/>
              <a:gd name="connsiteX160" fmla="*/ 800195 w 12192000"/>
              <a:gd name="connsiteY160" fmla="*/ 2209407 h 2237474"/>
              <a:gd name="connsiteX161" fmla="*/ 784978 w 12192000"/>
              <a:gd name="connsiteY161" fmla="*/ 2212360 h 2237474"/>
              <a:gd name="connsiteX162" fmla="*/ 681987 w 12192000"/>
              <a:gd name="connsiteY162" fmla="*/ 2216757 h 2237474"/>
              <a:gd name="connsiteX163" fmla="*/ 669923 w 12192000"/>
              <a:gd name="connsiteY163" fmla="*/ 2211682 h 2237474"/>
              <a:gd name="connsiteX164" fmla="*/ 648680 w 12192000"/>
              <a:gd name="connsiteY164" fmla="*/ 2206229 h 2237474"/>
              <a:gd name="connsiteX165" fmla="*/ 597225 w 12192000"/>
              <a:gd name="connsiteY165" fmla="*/ 2180999 h 2237474"/>
              <a:gd name="connsiteX166" fmla="*/ 558449 w 12192000"/>
              <a:gd name="connsiteY166" fmla="*/ 2182346 h 2237474"/>
              <a:gd name="connsiteX167" fmla="*/ 550517 w 12192000"/>
              <a:gd name="connsiteY167" fmla="*/ 2182060 h 2237474"/>
              <a:gd name="connsiteX168" fmla="*/ 550309 w 12192000"/>
              <a:gd name="connsiteY168" fmla="*/ 2181825 h 2237474"/>
              <a:gd name="connsiteX169" fmla="*/ 541836 w 12192000"/>
              <a:gd name="connsiteY169" fmla="*/ 2181063 h 2237474"/>
              <a:gd name="connsiteX170" fmla="*/ 536057 w 12192000"/>
              <a:gd name="connsiteY170" fmla="*/ 2181537 h 2237474"/>
              <a:gd name="connsiteX171" fmla="*/ 520671 w 12192000"/>
              <a:gd name="connsiteY171" fmla="*/ 2180980 h 2237474"/>
              <a:gd name="connsiteX172" fmla="*/ 515024 w 12192000"/>
              <a:gd name="connsiteY172" fmla="*/ 2179258 h 2237474"/>
              <a:gd name="connsiteX173" fmla="*/ 512278 w 12192000"/>
              <a:gd name="connsiteY173" fmla="*/ 2176369 h 2237474"/>
              <a:gd name="connsiteX174" fmla="*/ 480419 w 12192000"/>
              <a:gd name="connsiteY174" fmla="*/ 2167807 h 2237474"/>
              <a:gd name="connsiteX175" fmla="*/ 413835 w 12192000"/>
              <a:gd name="connsiteY175" fmla="*/ 2156783 h 2237474"/>
              <a:gd name="connsiteX176" fmla="*/ 376513 w 12192000"/>
              <a:gd name="connsiteY176" fmla="*/ 2154014 h 2237474"/>
              <a:gd name="connsiteX177" fmla="*/ 273386 w 12192000"/>
              <a:gd name="connsiteY177" fmla="*/ 2142551 h 2237474"/>
              <a:gd name="connsiteX178" fmla="*/ 169207 w 12192000"/>
              <a:gd name="connsiteY178" fmla="*/ 2128100 h 2237474"/>
              <a:gd name="connsiteX179" fmla="*/ 93149 w 12192000"/>
              <a:gd name="connsiteY179" fmla="*/ 2105324 h 2237474"/>
              <a:gd name="connsiteX180" fmla="*/ 88109 w 12192000"/>
              <a:gd name="connsiteY180" fmla="*/ 2106704 h 2237474"/>
              <a:gd name="connsiteX181" fmla="*/ 80022 w 12192000"/>
              <a:gd name="connsiteY181" fmla="*/ 2107254 h 2237474"/>
              <a:gd name="connsiteX182" fmla="*/ 79717 w 12192000"/>
              <a:gd name="connsiteY182" fmla="*/ 2107046 h 2237474"/>
              <a:gd name="connsiteX183" fmla="*/ 72352 w 12192000"/>
              <a:gd name="connsiteY183" fmla="*/ 2107991 h 2237474"/>
              <a:gd name="connsiteX184" fmla="*/ 37645 w 12192000"/>
              <a:gd name="connsiteY184" fmla="*/ 2115401 h 2237474"/>
              <a:gd name="connsiteX185" fmla="*/ 4572 w 12192000"/>
              <a:gd name="connsiteY185" fmla="*/ 2111091 h 2237474"/>
              <a:gd name="connsiteX186" fmla="*/ 0 w 12192000"/>
              <a:gd name="connsiteY186" fmla="*/ 2110468 h 2237474"/>
              <a:gd name="connsiteX187" fmla="*/ 0 w 12192000"/>
              <a:gd name="connsiteY18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40251 w 12192000"/>
              <a:gd name="connsiteY119" fmla="*/ 1986946 h 2237474"/>
              <a:gd name="connsiteX120" fmla="*/ 2718916 w 12192000"/>
              <a:gd name="connsiteY120" fmla="*/ 1990867 h 2237474"/>
              <a:gd name="connsiteX121" fmla="*/ 2713522 w 12192000"/>
              <a:gd name="connsiteY121" fmla="*/ 1990173 h 2237474"/>
              <a:gd name="connsiteX122" fmla="*/ 2680597 w 12192000"/>
              <a:gd name="connsiteY122" fmla="*/ 1984996 h 2237474"/>
              <a:gd name="connsiteX123" fmla="*/ 2578178 w 12192000"/>
              <a:gd name="connsiteY123" fmla="*/ 1990531 h 2237474"/>
              <a:gd name="connsiteX124" fmla="*/ 2476147 w 12192000"/>
              <a:gd name="connsiteY124" fmla="*/ 1998305 h 2237474"/>
              <a:gd name="connsiteX125" fmla="*/ 2373568 w 12192000"/>
              <a:gd name="connsiteY125" fmla="*/ 2003219 h 2237474"/>
              <a:gd name="connsiteX126" fmla="*/ 2321399 w 12192000"/>
              <a:gd name="connsiteY126" fmla="*/ 1989467 h 2237474"/>
              <a:gd name="connsiteX127" fmla="*/ 2315525 w 12192000"/>
              <a:gd name="connsiteY127" fmla="*/ 1989708 h 2237474"/>
              <a:gd name="connsiteX128" fmla="*/ 2300792 w 12192000"/>
              <a:gd name="connsiteY128" fmla="*/ 1994290 h 2237474"/>
              <a:gd name="connsiteX129" fmla="*/ 2295469 w 12192000"/>
              <a:gd name="connsiteY129" fmla="*/ 1996659 h 2237474"/>
              <a:gd name="connsiteX130" fmla="*/ 2287219 w 12192000"/>
              <a:gd name="connsiteY130" fmla="*/ 1998750 h 2237474"/>
              <a:gd name="connsiteX131" fmla="*/ 2286948 w 12192000"/>
              <a:gd name="connsiteY131" fmla="*/ 1998596 h 2237474"/>
              <a:gd name="connsiteX132" fmla="*/ 2243069 w 12192000"/>
              <a:gd name="connsiteY132" fmla="*/ 2015111 h 2237474"/>
              <a:gd name="connsiteX133" fmla="*/ 2186609 w 12192000"/>
              <a:gd name="connsiteY133" fmla="*/ 2008263 h 2237474"/>
              <a:gd name="connsiteX134" fmla="*/ 2164831 w 12192000"/>
              <a:gd name="connsiteY134" fmla="*/ 2010143 h 2237474"/>
              <a:gd name="connsiteX135" fmla="*/ 2152836 w 12192000"/>
              <a:gd name="connsiteY135" fmla="*/ 2010048 h 2237474"/>
              <a:gd name="connsiteX136" fmla="*/ 2117102 w 12192000"/>
              <a:gd name="connsiteY136" fmla="*/ 2023004 h 2237474"/>
              <a:gd name="connsiteX137" fmla="*/ 2111935 w 12192000"/>
              <a:gd name="connsiteY137" fmla="*/ 2023163 h 2237474"/>
              <a:gd name="connsiteX138" fmla="*/ 2089991 w 12192000"/>
              <a:gd name="connsiteY138" fmla="*/ 2034193 h 2237474"/>
              <a:gd name="connsiteX139" fmla="*/ 2058061 w 12192000"/>
              <a:gd name="connsiteY139" fmla="*/ 2047942 h 2237474"/>
              <a:gd name="connsiteX140" fmla="*/ 2055737 w 12192000"/>
              <a:gd name="connsiteY140" fmla="*/ 2047704 h 2237474"/>
              <a:gd name="connsiteX141" fmla="*/ 2042244 w 12192000"/>
              <a:gd name="connsiteY141" fmla="*/ 2055560 h 2237474"/>
              <a:gd name="connsiteX142" fmla="*/ 1976224 w 12192000"/>
              <a:gd name="connsiteY142" fmla="*/ 2074257 h 2237474"/>
              <a:gd name="connsiteX143" fmla="*/ 1877728 w 12192000"/>
              <a:gd name="connsiteY143" fmla="*/ 2101004 h 2237474"/>
              <a:gd name="connsiteX144" fmla="*/ 1759056 w 12192000"/>
              <a:gd name="connsiteY144" fmla="*/ 2125608 h 2237474"/>
              <a:gd name="connsiteX145" fmla="*/ 1637948 w 12192000"/>
              <a:gd name="connsiteY145" fmla="*/ 2172597 h 2237474"/>
              <a:gd name="connsiteX146" fmla="*/ 1434549 w 12192000"/>
              <a:gd name="connsiteY146" fmla="*/ 2234522 h 2237474"/>
              <a:gd name="connsiteX147" fmla="*/ 1398481 w 12192000"/>
              <a:gd name="connsiteY147" fmla="*/ 2237074 h 2237474"/>
              <a:gd name="connsiteX148" fmla="*/ 1398407 w 12192000"/>
              <a:gd name="connsiteY148" fmla="*/ 2237095 h 2237474"/>
              <a:gd name="connsiteX149" fmla="*/ 1370962 w 12192000"/>
              <a:gd name="connsiteY149" fmla="*/ 2237474 h 2237474"/>
              <a:gd name="connsiteX150" fmla="*/ 1356367 w 12192000"/>
              <a:gd name="connsiteY150" fmla="*/ 2235089 h 2237474"/>
              <a:gd name="connsiteX151" fmla="*/ 1324828 w 12192000"/>
              <a:gd name="connsiteY151" fmla="*/ 2231968 h 2237474"/>
              <a:gd name="connsiteX152" fmla="*/ 1297744 w 12192000"/>
              <a:gd name="connsiteY152" fmla="*/ 2235849 h 2237474"/>
              <a:gd name="connsiteX153" fmla="*/ 1286236 w 12192000"/>
              <a:gd name="connsiteY153" fmla="*/ 2233135 h 2237474"/>
              <a:gd name="connsiteX154" fmla="*/ 1283504 w 12192000"/>
              <a:gd name="connsiteY154" fmla="*/ 2233797 h 2237474"/>
              <a:gd name="connsiteX155" fmla="*/ 1279765 w 12192000"/>
              <a:gd name="connsiteY155" fmla="*/ 2229639 h 2237474"/>
              <a:gd name="connsiteX156" fmla="*/ 1195347 w 12192000"/>
              <a:gd name="connsiteY156" fmla="*/ 2212354 h 2237474"/>
              <a:gd name="connsiteX157" fmla="*/ 970251 w 12192000"/>
              <a:gd name="connsiteY157" fmla="*/ 2221029 h 2237474"/>
              <a:gd name="connsiteX158" fmla="*/ 812914 w 12192000"/>
              <a:gd name="connsiteY158" fmla="*/ 2202752 h 2237474"/>
              <a:gd name="connsiteX159" fmla="*/ 800195 w 12192000"/>
              <a:gd name="connsiteY159" fmla="*/ 2209407 h 2237474"/>
              <a:gd name="connsiteX160" fmla="*/ 784978 w 12192000"/>
              <a:gd name="connsiteY160" fmla="*/ 2212360 h 2237474"/>
              <a:gd name="connsiteX161" fmla="*/ 681987 w 12192000"/>
              <a:gd name="connsiteY161" fmla="*/ 2216757 h 2237474"/>
              <a:gd name="connsiteX162" fmla="*/ 669923 w 12192000"/>
              <a:gd name="connsiteY162" fmla="*/ 2211682 h 2237474"/>
              <a:gd name="connsiteX163" fmla="*/ 648680 w 12192000"/>
              <a:gd name="connsiteY163" fmla="*/ 2206229 h 2237474"/>
              <a:gd name="connsiteX164" fmla="*/ 597225 w 12192000"/>
              <a:gd name="connsiteY164" fmla="*/ 2180999 h 2237474"/>
              <a:gd name="connsiteX165" fmla="*/ 558449 w 12192000"/>
              <a:gd name="connsiteY165" fmla="*/ 2182346 h 2237474"/>
              <a:gd name="connsiteX166" fmla="*/ 550517 w 12192000"/>
              <a:gd name="connsiteY166" fmla="*/ 2182060 h 2237474"/>
              <a:gd name="connsiteX167" fmla="*/ 550309 w 12192000"/>
              <a:gd name="connsiteY167" fmla="*/ 2181825 h 2237474"/>
              <a:gd name="connsiteX168" fmla="*/ 541836 w 12192000"/>
              <a:gd name="connsiteY168" fmla="*/ 2181063 h 2237474"/>
              <a:gd name="connsiteX169" fmla="*/ 536057 w 12192000"/>
              <a:gd name="connsiteY169" fmla="*/ 2181537 h 2237474"/>
              <a:gd name="connsiteX170" fmla="*/ 520671 w 12192000"/>
              <a:gd name="connsiteY170" fmla="*/ 2180980 h 2237474"/>
              <a:gd name="connsiteX171" fmla="*/ 515024 w 12192000"/>
              <a:gd name="connsiteY171" fmla="*/ 2179258 h 2237474"/>
              <a:gd name="connsiteX172" fmla="*/ 512278 w 12192000"/>
              <a:gd name="connsiteY172" fmla="*/ 2176369 h 2237474"/>
              <a:gd name="connsiteX173" fmla="*/ 480419 w 12192000"/>
              <a:gd name="connsiteY173" fmla="*/ 2167807 h 2237474"/>
              <a:gd name="connsiteX174" fmla="*/ 413835 w 12192000"/>
              <a:gd name="connsiteY174" fmla="*/ 2156783 h 2237474"/>
              <a:gd name="connsiteX175" fmla="*/ 376513 w 12192000"/>
              <a:gd name="connsiteY175" fmla="*/ 2154014 h 2237474"/>
              <a:gd name="connsiteX176" fmla="*/ 273386 w 12192000"/>
              <a:gd name="connsiteY176" fmla="*/ 2142551 h 2237474"/>
              <a:gd name="connsiteX177" fmla="*/ 169207 w 12192000"/>
              <a:gd name="connsiteY177" fmla="*/ 2128100 h 2237474"/>
              <a:gd name="connsiteX178" fmla="*/ 93149 w 12192000"/>
              <a:gd name="connsiteY178" fmla="*/ 2105324 h 2237474"/>
              <a:gd name="connsiteX179" fmla="*/ 88109 w 12192000"/>
              <a:gd name="connsiteY179" fmla="*/ 2106704 h 2237474"/>
              <a:gd name="connsiteX180" fmla="*/ 80022 w 12192000"/>
              <a:gd name="connsiteY180" fmla="*/ 2107254 h 2237474"/>
              <a:gd name="connsiteX181" fmla="*/ 79717 w 12192000"/>
              <a:gd name="connsiteY181" fmla="*/ 2107046 h 2237474"/>
              <a:gd name="connsiteX182" fmla="*/ 72352 w 12192000"/>
              <a:gd name="connsiteY182" fmla="*/ 2107991 h 2237474"/>
              <a:gd name="connsiteX183" fmla="*/ 37645 w 12192000"/>
              <a:gd name="connsiteY183" fmla="*/ 2115401 h 2237474"/>
              <a:gd name="connsiteX184" fmla="*/ 4572 w 12192000"/>
              <a:gd name="connsiteY184" fmla="*/ 2111091 h 2237474"/>
              <a:gd name="connsiteX185" fmla="*/ 0 w 12192000"/>
              <a:gd name="connsiteY185" fmla="*/ 2110468 h 2237474"/>
              <a:gd name="connsiteX186" fmla="*/ 0 w 12192000"/>
              <a:gd name="connsiteY18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18916 w 12192000"/>
              <a:gd name="connsiteY119" fmla="*/ 1990867 h 2237474"/>
              <a:gd name="connsiteX120" fmla="*/ 2713522 w 12192000"/>
              <a:gd name="connsiteY120" fmla="*/ 1990173 h 2237474"/>
              <a:gd name="connsiteX121" fmla="*/ 2680597 w 12192000"/>
              <a:gd name="connsiteY121" fmla="*/ 1984996 h 2237474"/>
              <a:gd name="connsiteX122" fmla="*/ 2578178 w 12192000"/>
              <a:gd name="connsiteY122" fmla="*/ 1990531 h 2237474"/>
              <a:gd name="connsiteX123" fmla="*/ 2476147 w 12192000"/>
              <a:gd name="connsiteY123" fmla="*/ 1998305 h 2237474"/>
              <a:gd name="connsiteX124" fmla="*/ 2373568 w 12192000"/>
              <a:gd name="connsiteY124" fmla="*/ 2003219 h 2237474"/>
              <a:gd name="connsiteX125" fmla="*/ 2321399 w 12192000"/>
              <a:gd name="connsiteY125" fmla="*/ 1989467 h 2237474"/>
              <a:gd name="connsiteX126" fmla="*/ 2315525 w 12192000"/>
              <a:gd name="connsiteY126" fmla="*/ 1989708 h 2237474"/>
              <a:gd name="connsiteX127" fmla="*/ 2300792 w 12192000"/>
              <a:gd name="connsiteY127" fmla="*/ 1994290 h 2237474"/>
              <a:gd name="connsiteX128" fmla="*/ 2295469 w 12192000"/>
              <a:gd name="connsiteY128" fmla="*/ 1996659 h 2237474"/>
              <a:gd name="connsiteX129" fmla="*/ 2287219 w 12192000"/>
              <a:gd name="connsiteY129" fmla="*/ 1998750 h 2237474"/>
              <a:gd name="connsiteX130" fmla="*/ 2286948 w 12192000"/>
              <a:gd name="connsiteY130" fmla="*/ 1998596 h 2237474"/>
              <a:gd name="connsiteX131" fmla="*/ 2243069 w 12192000"/>
              <a:gd name="connsiteY131" fmla="*/ 2015111 h 2237474"/>
              <a:gd name="connsiteX132" fmla="*/ 2186609 w 12192000"/>
              <a:gd name="connsiteY132" fmla="*/ 2008263 h 2237474"/>
              <a:gd name="connsiteX133" fmla="*/ 2164831 w 12192000"/>
              <a:gd name="connsiteY133" fmla="*/ 2010143 h 2237474"/>
              <a:gd name="connsiteX134" fmla="*/ 2152836 w 12192000"/>
              <a:gd name="connsiteY134" fmla="*/ 2010048 h 2237474"/>
              <a:gd name="connsiteX135" fmla="*/ 2117102 w 12192000"/>
              <a:gd name="connsiteY135" fmla="*/ 2023004 h 2237474"/>
              <a:gd name="connsiteX136" fmla="*/ 2111935 w 12192000"/>
              <a:gd name="connsiteY136" fmla="*/ 2023163 h 2237474"/>
              <a:gd name="connsiteX137" fmla="*/ 2089991 w 12192000"/>
              <a:gd name="connsiteY137" fmla="*/ 2034193 h 2237474"/>
              <a:gd name="connsiteX138" fmla="*/ 2058061 w 12192000"/>
              <a:gd name="connsiteY138" fmla="*/ 2047942 h 2237474"/>
              <a:gd name="connsiteX139" fmla="*/ 2055737 w 12192000"/>
              <a:gd name="connsiteY139" fmla="*/ 2047704 h 2237474"/>
              <a:gd name="connsiteX140" fmla="*/ 2042244 w 12192000"/>
              <a:gd name="connsiteY140" fmla="*/ 2055560 h 2237474"/>
              <a:gd name="connsiteX141" fmla="*/ 1976224 w 12192000"/>
              <a:gd name="connsiteY141" fmla="*/ 2074257 h 2237474"/>
              <a:gd name="connsiteX142" fmla="*/ 1877728 w 12192000"/>
              <a:gd name="connsiteY142" fmla="*/ 2101004 h 2237474"/>
              <a:gd name="connsiteX143" fmla="*/ 1759056 w 12192000"/>
              <a:gd name="connsiteY143" fmla="*/ 2125608 h 2237474"/>
              <a:gd name="connsiteX144" fmla="*/ 1637948 w 12192000"/>
              <a:gd name="connsiteY144" fmla="*/ 2172597 h 2237474"/>
              <a:gd name="connsiteX145" fmla="*/ 1434549 w 12192000"/>
              <a:gd name="connsiteY145" fmla="*/ 2234522 h 2237474"/>
              <a:gd name="connsiteX146" fmla="*/ 1398481 w 12192000"/>
              <a:gd name="connsiteY146" fmla="*/ 2237074 h 2237474"/>
              <a:gd name="connsiteX147" fmla="*/ 1398407 w 12192000"/>
              <a:gd name="connsiteY147" fmla="*/ 2237095 h 2237474"/>
              <a:gd name="connsiteX148" fmla="*/ 1370962 w 12192000"/>
              <a:gd name="connsiteY148" fmla="*/ 2237474 h 2237474"/>
              <a:gd name="connsiteX149" fmla="*/ 1356367 w 12192000"/>
              <a:gd name="connsiteY149" fmla="*/ 2235089 h 2237474"/>
              <a:gd name="connsiteX150" fmla="*/ 1324828 w 12192000"/>
              <a:gd name="connsiteY150" fmla="*/ 2231968 h 2237474"/>
              <a:gd name="connsiteX151" fmla="*/ 1297744 w 12192000"/>
              <a:gd name="connsiteY151" fmla="*/ 2235849 h 2237474"/>
              <a:gd name="connsiteX152" fmla="*/ 1286236 w 12192000"/>
              <a:gd name="connsiteY152" fmla="*/ 2233135 h 2237474"/>
              <a:gd name="connsiteX153" fmla="*/ 1283504 w 12192000"/>
              <a:gd name="connsiteY153" fmla="*/ 2233797 h 2237474"/>
              <a:gd name="connsiteX154" fmla="*/ 1279765 w 12192000"/>
              <a:gd name="connsiteY154" fmla="*/ 2229639 h 2237474"/>
              <a:gd name="connsiteX155" fmla="*/ 1195347 w 12192000"/>
              <a:gd name="connsiteY155" fmla="*/ 2212354 h 2237474"/>
              <a:gd name="connsiteX156" fmla="*/ 970251 w 12192000"/>
              <a:gd name="connsiteY156" fmla="*/ 2221029 h 2237474"/>
              <a:gd name="connsiteX157" fmla="*/ 812914 w 12192000"/>
              <a:gd name="connsiteY157" fmla="*/ 2202752 h 2237474"/>
              <a:gd name="connsiteX158" fmla="*/ 800195 w 12192000"/>
              <a:gd name="connsiteY158" fmla="*/ 2209407 h 2237474"/>
              <a:gd name="connsiteX159" fmla="*/ 784978 w 12192000"/>
              <a:gd name="connsiteY159" fmla="*/ 2212360 h 2237474"/>
              <a:gd name="connsiteX160" fmla="*/ 681987 w 12192000"/>
              <a:gd name="connsiteY160" fmla="*/ 2216757 h 2237474"/>
              <a:gd name="connsiteX161" fmla="*/ 669923 w 12192000"/>
              <a:gd name="connsiteY161" fmla="*/ 2211682 h 2237474"/>
              <a:gd name="connsiteX162" fmla="*/ 648680 w 12192000"/>
              <a:gd name="connsiteY162" fmla="*/ 2206229 h 2237474"/>
              <a:gd name="connsiteX163" fmla="*/ 597225 w 12192000"/>
              <a:gd name="connsiteY163" fmla="*/ 2180999 h 2237474"/>
              <a:gd name="connsiteX164" fmla="*/ 558449 w 12192000"/>
              <a:gd name="connsiteY164" fmla="*/ 2182346 h 2237474"/>
              <a:gd name="connsiteX165" fmla="*/ 550517 w 12192000"/>
              <a:gd name="connsiteY165" fmla="*/ 2182060 h 2237474"/>
              <a:gd name="connsiteX166" fmla="*/ 550309 w 12192000"/>
              <a:gd name="connsiteY166" fmla="*/ 2181825 h 2237474"/>
              <a:gd name="connsiteX167" fmla="*/ 541836 w 12192000"/>
              <a:gd name="connsiteY167" fmla="*/ 2181063 h 2237474"/>
              <a:gd name="connsiteX168" fmla="*/ 536057 w 12192000"/>
              <a:gd name="connsiteY168" fmla="*/ 2181537 h 2237474"/>
              <a:gd name="connsiteX169" fmla="*/ 520671 w 12192000"/>
              <a:gd name="connsiteY169" fmla="*/ 2180980 h 2237474"/>
              <a:gd name="connsiteX170" fmla="*/ 515024 w 12192000"/>
              <a:gd name="connsiteY170" fmla="*/ 2179258 h 2237474"/>
              <a:gd name="connsiteX171" fmla="*/ 512278 w 12192000"/>
              <a:gd name="connsiteY171" fmla="*/ 2176369 h 2237474"/>
              <a:gd name="connsiteX172" fmla="*/ 480419 w 12192000"/>
              <a:gd name="connsiteY172" fmla="*/ 2167807 h 2237474"/>
              <a:gd name="connsiteX173" fmla="*/ 413835 w 12192000"/>
              <a:gd name="connsiteY173" fmla="*/ 2156783 h 2237474"/>
              <a:gd name="connsiteX174" fmla="*/ 376513 w 12192000"/>
              <a:gd name="connsiteY174" fmla="*/ 2154014 h 2237474"/>
              <a:gd name="connsiteX175" fmla="*/ 273386 w 12192000"/>
              <a:gd name="connsiteY175" fmla="*/ 2142551 h 2237474"/>
              <a:gd name="connsiteX176" fmla="*/ 169207 w 12192000"/>
              <a:gd name="connsiteY176" fmla="*/ 2128100 h 2237474"/>
              <a:gd name="connsiteX177" fmla="*/ 93149 w 12192000"/>
              <a:gd name="connsiteY177" fmla="*/ 2105324 h 2237474"/>
              <a:gd name="connsiteX178" fmla="*/ 88109 w 12192000"/>
              <a:gd name="connsiteY178" fmla="*/ 2106704 h 2237474"/>
              <a:gd name="connsiteX179" fmla="*/ 80022 w 12192000"/>
              <a:gd name="connsiteY179" fmla="*/ 2107254 h 2237474"/>
              <a:gd name="connsiteX180" fmla="*/ 79717 w 12192000"/>
              <a:gd name="connsiteY180" fmla="*/ 2107046 h 2237474"/>
              <a:gd name="connsiteX181" fmla="*/ 72352 w 12192000"/>
              <a:gd name="connsiteY181" fmla="*/ 2107991 h 2237474"/>
              <a:gd name="connsiteX182" fmla="*/ 37645 w 12192000"/>
              <a:gd name="connsiteY182" fmla="*/ 2115401 h 2237474"/>
              <a:gd name="connsiteX183" fmla="*/ 4572 w 12192000"/>
              <a:gd name="connsiteY183" fmla="*/ 2111091 h 2237474"/>
              <a:gd name="connsiteX184" fmla="*/ 0 w 12192000"/>
              <a:gd name="connsiteY184" fmla="*/ 2110468 h 2237474"/>
              <a:gd name="connsiteX185" fmla="*/ 0 w 12192000"/>
              <a:gd name="connsiteY18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86948 w 12192000"/>
              <a:gd name="connsiteY129" fmla="*/ 1998596 h 2237474"/>
              <a:gd name="connsiteX130" fmla="*/ 2243069 w 12192000"/>
              <a:gd name="connsiteY130" fmla="*/ 2015111 h 2237474"/>
              <a:gd name="connsiteX131" fmla="*/ 2186609 w 12192000"/>
              <a:gd name="connsiteY131" fmla="*/ 2008263 h 2237474"/>
              <a:gd name="connsiteX132" fmla="*/ 2164831 w 12192000"/>
              <a:gd name="connsiteY132" fmla="*/ 2010143 h 2237474"/>
              <a:gd name="connsiteX133" fmla="*/ 2152836 w 12192000"/>
              <a:gd name="connsiteY133" fmla="*/ 2010048 h 2237474"/>
              <a:gd name="connsiteX134" fmla="*/ 2117102 w 12192000"/>
              <a:gd name="connsiteY134" fmla="*/ 2023004 h 2237474"/>
              <a:gd name="connsiteX135" fmla="*/ 2111935 w 12192000"/>
              <a:gd name="connsiteY135" fmla="*/ 2023163 h 2237474"/>
              <a:gd name="connsiteX136" fmla="*/ 2089991 w 12192000"/>
              <a:gd name="connsiteY136" fmla="*/ 2034193 h 2237474"/>
              <a:gd name="connsiteX137" fmla="*/ 2058061 w 12192000"/>
              <a:gd name="connsiteY137" fmla="*/ 2047942 h 2237474"/>
              <a:gd name="connsiteX138" fmla="*/ 2055737 w 12192000"/>
              <a:gd name="connsiteY138" fmla="*/ 2047704 h 2237474"/>
              <a:gd name="connsiteX139" fmla="*/ 2042244 w 12192000"/>
              <a:gd name="connsiteY139" fmla="*/ 2055560 h 2237474"/>
              <a:gd name="connsiteX140" fmla="*/ 1976224 w 12192000"/>
              <a:gd name="connsiteY140" fmla="*/ 2074257 h 2237474"/>
              <a:gd name="connsiteX141" fmla="*/ 1877728 w 12192000"/>
              <a:gd name="connsiteY141" fmla="*/ 2101004 h 2237474"/>
              <a:gd name="connsiteX142" fmla="*/ 1759056 w 12192000"/>
              <a:gd name="connsiteY142" fmla="*/ 2125608 h 2237474"/>
              <a:gd name="connsiteX143" fmla="*/ 1637948 w 12192000"/>
              <a:gd name="connsiteY143" fmla="*/ 2172597 h 2237474"/>
              <a:gd name="connsiteX144" fmla="*/ 1434549 w 12192000"/>
              <a:gd name="connsiteY144" fmla="*/ 2234522 h 2237474"/>
              <a:gd name="connsiteX145" fmla="*/ 1398481 w 12192000"/>
              <a:gd name="connsiteY145" fmla="*/ 2237074 h 2237474"/>
              <a:gd name="connsiteX146" fmla="*/ 1398407 w 12192000"/>
              <a:gd name="connsiteY146" fmla="*/ 2237095 h 2237474"/>
              <a:gd name="connsiteX147" fmla="*/ 1370962 w 12192000"/>
              <a:gd name="connsiteY147" fmla="*/ 2237474 h 2237474"/>
              <a:gd name="connsiteX148" fmla="*/ 1356367 w 12192000"/>
              <a:gd name="connsiteY148" fmla="*/ 2235089 h 2237474"/>
              <a:gd name="connsiteX149" fmla="*/ 1324828 w 12192000"/>
              <a:gd name="connsiteY149" fmla="*/ 2231968 h 2237474"/>
              <a:gd name="connsiteX150" fmla="*/ 1297744 w 12192000"/>
              <a:gd name="connsiteY150" fmla="*/ 2235849 h 2237474"/>
              <a:gd name="connsiteX151" fmla="*/ 1286236 w 12192000"/>
              <a:gd name="connsiteY151" fmla="*/ 2233135 h 2237474"/>
              <a:gd name="connsiteX152" fmla="*/ 1283504 w 12192000"/>
              <a:gd name="connsiteY152" fmla="*/ 2233797 h 2237474"/>
              <a:gd name="connsiteX153" fmla="*/ 1279765 w 12192000"/>
              <a:gd name="connsiteY153" fmla="*/ 2229639 h 2237474"/>
              <a:gd name="connsiteX154" fmla="*/ 1195347 w 12192000"/>
              <a:gd name="connsiteY154" fmla="*/ 2212354 h 2237474"/>
              <a:gd name="connsiteX155" fmla="*/ 970251 w 12192000"/>
              <a:gd name="connsiteY155" fmla="*/ 2221029 h 2237474"/>
              <a:gd name="connsiteX156" fmla="*/ 812914 w 12192000"/>
              <a:gd name="connsiteY156" fmla="*/ 2202752 h 2237474"/>
              <a:gd name="connsiteX157" fmla="*/ 800195 w 12192000"/>
              <a:gd name="connsiteY157" fmla="*/ 2209407 h 2237474"/>
              <a:gd name="connsiteX158" fmla="*/ 784978 w 12192000"/>
              <a:gd name="connsiteY158" fmla="*/ 2212360 h 2237474"/>
              <a:gd name="connsiteX159" fmla="*/ 681987 w 12192000"/>
              <a:gd name="connsiteY159" fmla="*/ 2216757 h 2237474"/>
              <a:gd name="connsiteX160" fmla="*/ 669923 w 12192000"/>
              <a:gd name="connsiteY160" fmla="*/ 2211682 h 2237474"/>
              <a:gd name="connsiteX161" fmla="*/ 648680 w 12192000"/>
              <a:gd name="connsiteY161" fmla="*/ 2206229 h 2237474"/>
              <a:gd name="connsiteX162" fmla="*/ 597225 w 12192000"/>
              <a:gd name="connsiteY162" fmla="*/ 2180999 h 2237474"/>
              <a:gd name="connsiteX163" fmla="*/ 558449 w 12192000"/>
              <a:gd name="connsiteY163" fmla="*/ 2182346 h 2237474"/>
              <a:gd name="connsiteX164" fmla="*/ 550517 w 12192000"/>
              <a:gd name="connsiteY164" fmla="*/ 2182060 h 2237474"/>
              <a:gd name="connsiteX165" fmla="*/ 550309 w 12192000"/>
              <a:gd name="connsiteY165" fmla="*/ 2181825 h 2237474"/>
              <a:gd name="connsiteX166" fmla="*/ 541836 w 12192000"/>
              <a:gd name="connsiteY166" fmla="*/ 2181063 h 2237474"/>
              <a:gd name="connsiteX167" fmla="*/ 536057 w 12192000"/>
              <a:gd name="connsiteY167" fmla="*/ 2181537 h 2237474"/>
              <a:gd name="connsiteX168" fmla="*/ 520671 w 12192000"/>
              <a:gd name="connsiteY168" fmla="*/ 2180980 h 2237474"/>
              <a:gd name="connsiteX169" fmla="*/ 515024 w 12192000"/>
              <a:gd name="connsiteY169" fmla="*/ 2179258 h 2237474"/>
              <a:gd name="connsiteX170" fmla="*/ 512278 w 12192000"/>
              <a:gd name="connsiteY170" fmla="*/ 2176369 h 2237474"/>
              <a:gd name="connsiteX171" fmla="*/ 480419 w 12192000"/>
              <a:gd name="connsiteY171" fmla="*/ 2167807 h 2237474"/>
              <a:gd name="connsiteX172" fmla="*/ 413835 w 12192000"/>
              <a:gd name="connsiteY172" fmla="*/ 2156783 h 2237474"/>
              <a:gd name="connsiteX173" fmla="*/ 376513 w 12192000"/>
              <a:gd name="connsiteY173" fmla="*/ 2154014 h 2237474"/>
              <a:gd name="connsiteX174" fmla="*/ 273386 w 12192000"/>
              <a:gd name="connsiteY174" fmla="*/ 2142551 h 2237474"/>
              <a:gd name="connsiteX175" fmla="*/ 169207 w 12192000"/>
              <a:gd name="connsiteY175" fmla="*/ 2128100 h 2237474"/>
              <a:gd name="connsiteX176" fmla="*/ 93149 w 12192000"/>
              <a:gd name="connsiteY176" fmla="*/ 2105324 h 2237474"/>
              <a:gd name="connsiteX177" fmla="*/ 88109 w 12192000"/>
              <a:gd name="connsiteY177" fmla="*/ 2106704 h 2237474"/>
              <a:gd name="connsiteX178" fmla="*/ 80022 w 12192000"/>
              <a:gd name="connsiteY178" fmla="*/ 2107254 h 2237474"/>
              <a:gd name="connsiteX179" fmla="*/ 79717 w 12192000"/>
              <a:gd name="connsiteY179" fmla="*/ 2107046 h 2237474"/>
              <a:gd name="connsiteX180" fmla="*/ 72352 w 12192000"/>
              <a:gd name="connsiteY180" fmla="*/ 2107991 h 2237474"/>
              <a:gd name="connsiteX181" fmla="*/ 37645 w 12192000"/>
              <a:gd name="connsiteY181" fmla="*/ 2115401 h 2237474"/>
              <a:gd name="connsiteX182" fmla="*/ 4572 w 12192000"/>
              <a:gd name="connsiteY182" fmla="*/ 2111091 h 2237474"/>
              <a:gd name="connsiteX183" fmla="*/ 0 w 12192000"/>
              <a:gd name="connsiteY183" fmla="*/ 2110468 h 2237474"/>
              <a:gd name="connsiteX184" fmla="*/ 0 w 12192000"/>
              <a:gd name="connsiteY18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43069 w 12192000"/>
              <a:gd name="connsiteY129" fmla="*/ 2015111 h 2237474"/>
              <a:gd name="connsiteX130" fmla="*/ 2186609 w 12192000"/>
              <a:gd name="connsiteY130" fmla="*/ 2008263 h 2237474"/>
              <a:gd name="connsiteX131" fmla="*/ 2164831 w 12192000"/>
              <a:gd name="connsiteY131" fmla="*/ 2010143 h 2237474"/>
              <a:gd name="connsiteX132" fmla="*/ 2152836 w 12192000"/>
              <a:gd name="connsiteY132" fmla="*/ 2010048 h 2237474"/>
              <a:gd name="connsiteX133" fmla="*/ 2117102 w 12192000"/>
              <a:gd name="connsiteY133" fmla="*/ 2023004 h 2237474"/>
              <a:gd name="connsiteX134" fmla="*/ 2111935 w 12192000"/>
              <a:gd name="connsiteY134" fmla="*/ 2023163 h 2237474"/>
              <a:gd name="connsiteX135" fmla="*/ 2089991 w 12192000"/>
              <a:gd name="connsiteY135" fmla="*/ 2034193 h 2237474"/>
              <a:gd name="connsiteX136" fmla="*/ 2058061 w 12192000"/>
              <a:gd name="connsiteY136" fmla="*/ 2047942 h 2237474"/>
              <a:gd name="connsiteX137" fmla="*/ 2055737 w 12192000"/>
              <a:gd name="connsiteY137" fmla="*/ 2047704 h 2237474"/>
              <a:gd name="connsiteX138" fmla="*/ 2042244 w 12192000"/>
              <a:gd name="connsiteY138" fmla="*/ 2055560 h 2237474"/>
              <a:gd name="connsiteX139" fmla="*/ 1976224 w 12192000"/>
              <a:gd name="connsiteY139" fmla="*/ 2074257 h 2237474"/>
              <a:gd name="connsiteX140" fmla="*/ 1877728 w 12192000"/>
              <a:gd name="connsiteY140" fmla="*/ 2101004 h 2237474"/>
              <a:gd name="connsiteX141" fmla="*/ 1759056 w 12192000"/>
              <a:gd name="connsiteY141" fmla="*/ 2125608 h 2237474"/>
              <a:gd name="connsiteX142" fmla="*/ 1637948 w 12192000"/>
              <a:gd name="connsiteY142" fmla="*/ 2172597 h 2237474"/>
              <a:gd name="connsiteX143" fmla="*/ 1434549 w 12192000"/>
              <a:gd name="connsiteY143" fmla="*/ 2234522 h 2237474"/>
              <a:gd name="connsiteX144" fmla="*/ 1398481 w 12192000"/>
              <a:gd name="connsiteY144" fmla="*/ 2237074 h 2237474"/>
              <a:gd name="connsiteX145" fmla="*/ 1398407 w 12192000"/>
              <a:gd name="connsiteY145" fmla="*/ 2237095 h 2237474"/>
              <a:gd name="connsiteX146" fmla="*/ 1370962 w 12192000"/>
              <a:gd name="connsiteY146" fmla="*/ 2237474 h 2237474"/>
              <a:gd name="connsiteX147" fmla="*/ 1356367 w 12192000"/>
              <a:gd name="connsiteY147" fmla="*/ 2235089 h 2237474"/>
              <a:gd name="connsiteX148" fmla="*/ 1324828 w 12192000"/>
              <a:gd name="connsiteY148" fmla="*/ 2231968 h 2237474"/>
              <a:gd name="connsiteX149" fmla="*/ 1297744 w 12192000"/>
              <a:gd name="connsiteY149" fmla="*/ 2235849 h 2237474"/>
              <a:gd name="connsiteX150" fmla="*/ 1286236 w 12192000"/>
              <a:gd name="connsiteY150" fmla="*/ 2233135 h 2237474"/>
              <a:gd name="connsiteX151" fmla="*/ 1283504 w 12192000"/>
              <a:gd name="connsiteY151" fmla="*/ 2233797 h 2237474"/>
              <a:gd name="connsiteX152" fmla="*/ 1279765 w 12192000"/>
              <a:gd name="connsiteY152" fmla="*/ 2229639 h 2237474"/>
              <a:gd name="connsiteX153" fmla="*/ 1195347 w 12192000"/>
              <a:gd name="connsiteY153" fmla="*/ 2212354 h 2237474"/>
              <a:gd name="connsiteX154" fmla="*/ 970251 w 12192000"/>
              <a:gd name="connsiteY154" fmla="*/ 2221029 h 2237474"/>
              <a:gd name="connsiteX155" fmla="*/ 812914 w 12192000"/>
              <a:gd name="connsiteY155" fmla="*/ 2202752 h 2237474"/>
              <a:gd name="connsiteX156" fmla="*/ 800195 w 12192000"/>
              <a:gd name="connsiteY156" fmla="*/ 2209407 h 2237474"/>
              <a:gd name="connsiteX157" fmla="*/ 784978 w 12192000"/>
              <a:gd name="connsiteY157" fmla="*/ 2212360 h 2237474"/>
              <a:gd name="connsiteX158" fmla="*/ 681987 w 12192000"/>
              <a:gd name="connsiteY158" fmla="*/ 2216757 h 2237474"/>
              <a:gd name="connsiteX159" fmla="*/ 669923 w 12192000"/>
              <a:gd name="connsiteY159" fmla="*/ 2211682 h 2237474"/>
              <a:gd name="connsiteX160" fmla="*/ 648680 w 12192000"/>
              <a:gd name="connsiteY160" fmla="*/ 2206229 h 2237474"/>
              <a:gd name="connsiteX161" fmla="*/ 597225 w 12192000"/>
              <a:gd name="connsiteY161" fmla="*/ 2180999 h 2237474"/>
              <a:gd name="connsiteX162" fmla="*/ 558449 w 12192000"/>
              <a:gd name="connsiteY162" fmla="*/ 2182346 h 2237474"/>
              <a:gd name="connsiteX163" fmla="*/ 550517 w 12192000"/>
              <a:gd name="connsiteY163" fmla="*/ 2182060 h 2237474"/>
              <a:gd name="connsiteX164" fmla="*/ 550309 w 12192000"/>
              <a:gd name="connsiteY164" fmla="*/ 2181825 h 2237474"/>
              <a:gd name="connsiteX165" fmla="*/ 541836 w 12192000"/>
              <a:gd name="connsiteY165" fmla="*/ 2181063 h 2237474"/>
              <a:gd name="connsiteX166" fmla="*/ 536057 w 12192000"/>
              <a:gd name="connsiteY166" fmla="*/ 2181537 h 2237474"/>
              <a:gd name="connsiteX167" fmla="*/ 520671 w 12192000"/>
              <a:gd name="connsiteY167" fmla="*/ 2180980 h 2237474"/>
              <a:gd name="connsiteX168" fmla="*/ 515024 w 12192000"/>
              <a:gd name="connsiteY168" fmla="*/ 2179258 h 2237474"/>
              <a:gd name="connsiteX169" fmla="*/ 512278 w 12192000"/>
              <a:gd name="connsiteY169" fmla="*/ 2176369 h 2237474"/>
              <a:gd name="connsiteX170" fmla="*/ 480419 w 12192000"/>
              <a:gd name="connsiteY170" fmla="*/ 2167807 h 2237474"/>
              <a:gd name="connsiteX171" fmla="*/ 413835 w 12192000"/>
              <a:gd name="connsiteY171" fmla="*/ 2156783 h 2237474"/>
              <a:gd name="connsiteX172" fmla="*/ 376513 w 12192000"/>
              <a:gd name="connsiteY172" fmla="*/ 2154014 h 2237474"/>
              <a:gd name="connsiteX173" fmla="*/ 273386 w 12192000"/>
              <a:gd name="connsiteY173" fmla="*/ 2142551 h 2237474"/>
              <a:gd name="connsiteX174" fmla="*/ 169207 w 12192000"/>
              <a:gd name="connsiteY174" fmla="*/ 2128100 h 2237474"/>
              <a:gd name="connsiteX175" fmla="*/ 93149 w 12192000"/>
              <a:gd name="connsiteY175" fmla="*/ 2105324 h 2237474"/>
              <a:gd name="connsiteX176" fmla="*/ 88109 w 12192000"/>
              <a:gd name="connsiteY176" fmla="*/ 2106704 h 2237474"/>
              <a:gd name="connsiteX177" fmla="*/ 80022 w 12192000"/>
              <a:gd name="connsiteY177" fmla="*/ 2107254 h 2237474"/>
              <a:gd name="connsiteX178" fmla="*/ 79717 w 12192000"/>
              <a:gd name="connsiteY178" fmla="*/ 2107046 h 2237474"/>
              <a:gd name="connsiteX179" fmla="*/ 72352 w 12192000"/>
              <a:gd name="connsiteY179" fmla="*/ 2107991 h 2237474"/>
              <a:gd name="connsiteX180" fmla="*/ 37645 w 12192000"/>
              <a:gd name="connsiteY180" fmla="*/ 2115401 h 2237474"/>
              <a:gd name="connsiteX181" fmla="*/ 4572 w 12192000"/>
              <a:gd name="connsiteY181" fmla="*/ 2111091 h 2237474"/>
              <a:gd name="connsiteX182" fmla="*/ 0 w 12192000"/>
              <a:gd name="connsiteY182" fmla="*/ 2110468 h 2237474"/>
              <a:gd name="connsiteX183" fmla="*/ 0 w 12192000"/>
              <a:gd name="connsiteY18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87219 w 12192000"/>
              <a:gd name="connsiteY127" fmla="*/ 1998750 h 2237474"/>
              <a:gd name="connsiteX128" fmla="*/ 2243069 w 12192000"/>
              <a:gd name="connsiteY128" fmla="*/ 2015111 h 2237474"/>
              <a:gd name="connsiteX129" fmla="*/ 2186609 w 12192000"/>
              <a:gd name="connsiteY129" fmla="*/ 2008263 h 2237474"/>
              <a:gd name="connsiteX130" fmla="*/ 2164831 w 12192000"/>
              <a:gd name="connsiteY130" fmla="*/ 2010143 h 2237474"/>
              <a:gd name="connsiteX131" fmla="*/ 2152836 w 12192000"/>
              <a:gd name="connsiteY131" fmla="*/ 2010048 h 2237474"/>
              <a:gd name="connsiteX132" fmla="*/ 2117102 w 12192000"/>
              <a:gd name="connsiteY132" fmla="*/ 2023004 h 2237474"/>
              <a:gd name="connsiteX133" fmla="*/ 2111935 w 12192000"/>
              <a:gd name="connsiteY133" fmla="*/ 2023163 h 2237474"/>
              <a:gd name="connsiteX134" fmla="*/ 2089991 w 12192000"/>
              <a:gd name="connsiteY134" fmla="*/ 2034193 h 2237474"/>
              <a:gd name="connsiteX135" fmla="*/ 2058061 w 12192000"/>
              <a:gd name="connsiteY135" fmla="*/ 2047942 h 2237474"/>
              <a:gd name="connsiteX136" fmla="*/ 2055737 w 12192000"/>
              <a:gd name="connsiteY136" fmla="*/ 2047704 h 2237474"/>
              <a:gd name="connsiteX137" fmla="*/ 2042244 w 12192000"/>
              <a:gd name="connsiteY137" fmla="*/ 2055560 h 2237474"/>
              <a:gd name="connsiteX138" fmla="*/ 1976224 w 12192000"/>
              <a:gd name="connsiteY138" fmla="*/ 2074257 h 2237474"/>
              <a:gd name="connsiteX139" fmla="*/ 1877728 w 12192000"/>
              <a:gd name="connsiteY139" fmla="*/ 2101004 h 2237474"/>
              <a:gd name="connsiteX140" fmla="*/ 1759056 w 12192000"/>
              <a:gd name="connsiteY140" fmla="*/ 2125608 h 2237474"/>
              <a:gd name="connsiteX141" fmla="*/ 1637948 w 12192000"/>
              <a:gd name="connsiteY141" fmla="*/ 2172597 h 2237474"/>
              <a:gd name="connsiteX142" fmla="*/ 1434549 w 12192000"/>
              <a:gd name="connsiteY142" fmla="*/ 2234522 h 2237474"/>
              <a:gd name="connsiteX143" fmla="*/ 1398481 w 12192000"/>
              <a:gd name="connsiteY143" fmla="*/ 2237074 h 2237474"/>
              <a:gd name="connsiteX144" fmla="*/ 1398407 w 12192000"/>
              <a:gd name="connsiteY144" fmla="*/ 2237095 h 2237474"/>
              <a:gd name="connsiteX145" fmla="*/ 1370962 w 12192000"/>
              <a:gd name="connsiteY145" fmla="*/ 2237474 h 2237474"/>
              <a:gd name="connsiteX146" fmla="*/ 1356367 w 12192000"/>
              <a:gd name="connsiteY146" fmla="*/ 2235089 h 2237474"/>
              <a:gd name="connsiteX147" fmla="*/ 1324828 w 12192000"/>
              <a:gd name="connsiteY147" fmla="*/ 2231968 h 2237474"/>
              <a:gd name="connsiteX148" fmla="*/ 1297744 w 12192000"/>
              <a:gd name="connsiteY148" fmla="*/ 2235849 h 2237474"/>
              <a:gd name="connsiteX149" fmla="*/ 1286236 w 12192000"/>
              <a:gd name="connsiteY149" fmla="*/ 2233135 h 2237474"/>
              <a:gd name="connsiteX150" fmla="*/ 1283504 w 12192000"/>
              <a:gd name="connsiteY150" fmla="*/ 2233797 h 2237474"/>
              <a:gd name="connsiteX151" fmla="*/ 1279765 w 12192000"/>
              <a:gd name="connsiteY151" fmla="*/ 2229639 h 2237474"/>
              <a:gd name="connsiteX152" fmla="*/ 1195347 w 12192000"/>
              <a:gd name="connsiteY152" fmla="*/ 2212354 h 2237474"/>
              <a:gd name="connsiteX153" fmla="*/ 970251 w 12192000"/>
              <a:gd name="connsiteY153" fmla="*/ 2221029 h 2237474"/>
              <a:gd name="connsiteX154" fmla="*/ 812914 w 12192000"/>
              <a:gd name="connsiteY154" fmla="*/ 2202752 h 2237474"/>
              <a:gd name="connsiteX155" fmla="*/ 800195 w 12192000"/>
              <a:gd name="connsiteY155" fmla="*/ 2209407 h 2237474"/>
              <a:gd name="connsiteX156" fmla="*/ 784978 w 12192000"/>
              <a:gd name="connsiteY156" fmla="*/ 2212360 h 2237474"/>
              <a:gd name="connsiteX157" fmla="*/ 681987 w 12192000"/>
              <a:gd name="connsiteY157" fmla="*/ 2216757 h 2237474"/>
              <a:gd name="connsiteX158" fmla="*/ 669923 w 12192000"/>
              <a:gd name="connsiteY158" fmla="*/ 2211682 h 2237474"/>
              <a:gd name="connsiteX159" fmla="*/ 648680 w 12192000"/>
              <a:gd name="connsiteY159" fmla="*/ 2206229 h 2237474"/>
              <a:gd name="connsiteX160" fmla="*/ 597225 w 12192000"/>
              <a:gd name="connsiteY160" fmla="*/ 2180999 h 2237474"/>
              <a:gd name="connsiteX161" fmla="*/ 558449 w 12192000"/>
              <a:gd name="connsiteY161" fmla="*/ 2182346 h 2237474"/>
              <a:gd name="connsiteX162" fmla="*/ 550517 w 12192000"/>
              <a:gd name="connsiteY162" fmla="*/ 2182060 h 2237474"/>
              <a:gd name="connsiteX163" fmla="*/ 550309 w 12192000"/>
              <a:gd name="connsiteY163" fmla="*/ 2181825 h 2237474"/>
              <a:gd name="connsiteX164" fmla="*/ 541836 w 12192000"/>
              <a:gd name="connsiteY164" fmla="*/ 2181063 h 2237474"/>
              <a:gd name="connsiteX165" fmla="*/ 536057 w 12192000"/>
              <a:gd name="connsiteY165" fmla="*/ 2181537 h 2237474"/>
              <a:gd name="connsiteX166" fmla="*/ 520671 w 12192000"/>
              <a:gd name="connsiteY166" fmla="*/ 2180980 h 2237474"/>
              <a:gd name="connsiteX167" fmla="*/ 515024 w 12192000"/>
              <a:gd name="connsiteY167" fmla="*/ 2179258 h 2237474"/>
              <a:gd name="connsiteX168" fmla="*/ 512278 w 12192000"/>
              <a:gd name="connsiteY168" fmla="*/ 2176369 h 2237474"/>
              <a:gd name="connsiteX169" fmla="*/ 480419 w 12192000"/>
              <a:gd name="connsiteY169" fmla="*/ 2167807 h 2237474"/>
              <a:gd name="connsiteX170" fmla="*/ 413835 w 12192000"/>
              <a:gd name="connsiteY170" fmla="*/ 2156783 h 2237474"/>
              <a:gd name="connsiteX171" fmla="*/ 376513 w 12192000"/>
              <a:gd name="connsiteY171" fmla="*/ 2154014 h 2237474"/>
              <a:gd name="connsiteX172" fmla="*/ 273386 w 12192000"/>
              <a:gd name="connsiteY172" fmla="*/ 2142551 h 2237474"/>
              <a:gd name="connsiteX173" fmla="*/ 169207 w 12192000"/>
              <a:gd name="connsiteY173" fmla="*/ 2128100 h 2237474"/>
              <a:gd name="connsiteX174" fmla="*/ 93149 w 12192000"/>
              <a:gd name="connsiteY174" fmla="*/ 2105324 h 2237474"/>
              <a:gd name="connsiteX175" fmla="*/ 88109 w 12192000"/>
              <a:gd name="connsiteY175" fmla="*/ 2106704 h 2237474"/>
              <a:gd name="connsiteX176" fmla="*/ 80022 w 12192000"/>
              <a:gd name="connsiteY176" fmla="*/ 2107254 h 2237474"/>
              <a:gd name="connsiteX177" fmla="*/ 79717 w 12192000"/>
              <a:gd name="connsiteY177" fmla="*/ 2107046 h 2237474"/>
              <a:gd name="connsiteX178" fmla="*/ 72352 w 12192000"/>
              <a:gd name="connsiteY178" fmla="*/ 2107991 h 2237474"/>
              <a:gd name="connsiteX179" fmla="*/ 37645 w 12192000"/>
              <a:gd name="connsiteY179" fmla="*/ 2115401 h 2237474"/>
              <a:gd name="connsiteX180" fmla="*/ 4572 w 12192000"/>
              <a:gd name="connsiteY180" fmla="*/ 2111091 h 2237474"/>
              <a:gd name="connsiteX181" fmla="*/ 0 w 12192000"/>
              <a:gd name="connsiteY181" fmla="*/ 2110468 h 2237474"/>
              <a:gd name="connsiteX182" fmla="*/ 0 w 12192000"/>
              <a:gd name="connsiteY18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15525 w 12192000"/>
              <a:gd name="connsiteY124" fmla="*/ 1989708 h 2237474"/>
              <a:gd name="connsiteX125" fmla="*/ 2300792 w 12192000"/>
              <a:gd name="connsiteY125" fmla="*/ 1994290 h 2237474"/>
              <a:gd name="connsiteX126" fmla="*/ 2287219 w 12192000"/>
              <a:gd name="connsiteY126" fmla="*/ 1998750 h 2237474"/>
              <a:gd name="connsiteX127" fmla="*/ 2243069 w 12192000"/>
              <a:gd name="connsiteY127" fmla="*/ 2015111 h 2237474"/>
              <a:gd name="connsiteX128" fmla="*/ 2186609 w 12192000"/>
              <a:gd name="connsiteY128" fmla="*/ 2008263 h 2237474"/>
              <a:gd name="connsiteX129" fmla="*/ 2164831 w 12192000"/>
              <a:gd name="connsiteY129" fmla="*/ 2010143 h 2237474"/>
              <a:gd name="connsiteX130" fmla="*/ 2152836 w 12192000"/>
              <a:gd name="connsiteY130" fmla="*/ 2010048 h 2237474"/>
              <a:gd name="connsiteX131" fmla="*/ 2117102 w 12192000"/>
              <a:gd name="connsiteY131" fmla="*/ 2023004 h 2237474"/>
              <a:gd name="connsiteX132" fmla="*/ 2111935 w 12192000"/>
              <a:gd name="connsiteY132" fmla="*/ 2023163 h 2237474"/>
              <a:gd name="connsiteX133" fmla="*/ 2089991 w 12192000"/>
              <a:gd name="connsiteY133" fmla="*/ 2034193 h 2237474"/>
              <a:gd name="connsiteX134" fmla="*/ 2058061 w 12192000"/>
              <a:gd name="connsiteY134" fmla="*/ 2047942 h 2237474"/>
              <a:gd name="connsiteX135" fmla="*/ 2055737 w 12192000"/>
              <a:gd name="connsiteY135" fmla="*/ 2047704 h 2237474"/>
              <a:gd name="connsiteX136" fmla="*/ 2042244 w 12192000"/>
              <a:gd name="connsiteY136" fmla="*/ 2055560 h 2237474"/>
              <a:gd name="connsiteX137" fmla="*/ 1976224 w 12192000"/>
              <a:gd name="connsiteY137" fmla="*/ 2074257 h 2237474"/>
              <a:gd name="connsiteX138" fmla="*/ 1877728 w 12192000"/>
              <a:gd name="connsiteY138" fmla="*/ 2101004 h 2237474"/>
              <a:gd name="connsiteX139" fmla="*/ 1759056 w 12192000"/>
              <a:gd name="connsiteY139" fmla="*/ 2125608 h 2237474"/>
              <a:gd name="connsiteX140" fmla="*/ 1637948 w 12192000"/>
              <a:gd name="connsiteY140" fmla="*/ 2172597 h 2237474"/>
              <a:gd name="connsiteX141" fmla="*/ 1434549 w 12192000"/>
              <a:gd name="connsiteY141" fmla="*/ 2234522 h 2237474"/>
              <a:gd name="connsiteX142" fmla="*/ 1398481 w 12192000"/>
              <a:gd name="connsiteY142" fmla="*/ 2237074 h 2237474"/>
              <a:gd name="connsiteX143" fmla="*/ 1398407 w 12192000"/>
              <a:gd name="connsiteY143" fmla="*/ 2237095 h 2237474"/>
              <a:gd name="connsiteX144" fmla="*/ 1370962 w 12192000"/>
              <a:gd name="connsiteY144" fmla="*/ 2237474 h 2237474"/>
              <a:gd name="connsiteX145" fmla="*/ 1356367 w 12192000"/>
              <a:gd name="connsiteY145" fmla="*/ 2235089 h 2237474"/>
              <a:gd name="connsiteX146" fmla="*/ 1324828 w 12192000"/>
              <a:gd name="connsiteY146" fmla="*/ 2231968 h 2237474"/>
              <a:gd name="connsiteX147" fmla="*/ 1297744 w 12192000"/>
              <a:gd name="connsiteY147" fmla="*/ 2235849 h 2237474"/>
              <a:gd name="connsiteX148" fmla="*/ 1286236 w 12192000"/>
              <a:gd name="connsiteY148" fmla="*/ 2233135 h 2237474"/>
              <a:gd name="connsiteX149" fmla="*/ 1283504 w 12192000"/>
              <a:gd name="connsiteY149" fmla="*/ 2233797 h 2237474"/>
              <a:gd name="connsiteX150" fmla="*/ 1279765 w 12192000"/>
              <a:gd name="connsiteY150" fmla="*/ 2229639 h 2237474"/>
              <a:gd name="connsiteX151" fmla="*/ 1195347 w 12192000"/>
              <a:gd name="connsiteY151" fmla="*/ 2212354 h 2237474"/>
              <a:gd name="connsiteX152" fmla="*/ 970251 w 12192000"/>
              <a:gd name="connsiteY152" fmla="*/ 2221029 h 2237474"/>
              <a:gd name="connsiteX153" fmla="*/ 812914 w 12192000"/>
              <a:gd name="connsiteY153" fmla="*/ 2202752 h 2237474"/>
              <a:gd name="connsiteX154" fmla="*/ 800195 w 12192000"/>
              <a:gd name="connsiteY154" fmla="*/ 2209407 h 2237474"/>
              <a:gd name="connsiteX155" fmla="*/ 784978 w 12192000"/>
              <a:gd name="connsiteY155" fmla="*/ 2212360 h 2237474"/>
              <a:gd name="connsiteX156" fmla="*/ 681987 w 12192000"/>
              <a:gd name="connsiteY156" fmla="*/ 2216757 h 2237474"/>
              <a:gd name="connsiteX157" fmla="*/ 669923 w 12192000"/>
              <a:gd name="connsiteY157" fmla="*/ 2211682 h 2237474"/>
              <a:gd name="connsiteX158" fmla="*/ 648680 w 12192000"/>
              <a:gd name="connsiteY158" fmla="*/ 2206229 h 2237474"/>
              <a:gd name="connsiteX159" fmla="*/ 597225 w 12192000"/>
              <a:gd name="connsiteY159" fmla="*/ 2180999 h 2237474"/>
              <a:gd name="connsiteX160" fmla="*/ 558449 w 12192000"/>
              <a:gd name="connsiteY160" fmla="*/ 2182346 h 2237474"/>
              <a:gd name="connsiteX161" fmla="*/ 550517 w 12192000"/>
              <a:gd name="connsiteY161" fmla="*/ 2182060 h 2237474"/>
              <a:gd name="connsiteX162" fmla="*/ 550309 w 12192000"/>
              <a:gd name="connsiteY162" fmla="*/ 2181825 h 2237474"/>
              <a:gd name="connsiteX163" fmla="*/ 541836 w 12192000"/>
              <a:gd name="connsiteY163" fmla="*/ 2181063 h 2237474"/>
              <a:gd name="connsiteX164" fmla="*/ 536057 w 12192000"/>
              <a:gd name="connsiteY164" fmla="*/ 2181537 h 2237474"/>
              <a:gd name="connsiteX165" fmla="*/ 520671 w 12192000"/>
              <a:gd name="connsiteY165" fmla="*/ 2180980 h 2237474"/>
              <a:gd name="connsiteX166" fmla="*/ 515024 w 12192000"/>
              <a:gd name="connsiteY166" fmla="*/ 2179258 h 2237474"/>
              <a:gd name="connsiteX167" fmla="*/ 512278 w 12192000"/>
              <a:gd name="connsiteY167" fmla="*/ 2176369 h 2237474"/>
              <a:gd name="connsiteX168" fmla="*/ 480419 w 12192000"/>
              <a:gd name="connsiteY168" fmla="*/ 2167807 h 2237474"/>
              <a:gd name="connsiteX169" fmla="*/ 413835 w 12192000"/>
              <a:gd name="connsiteY169" fmla="*/ 2156783 h 2237474"/>
              <a:gd name="connsiteX170" fmla="*/ 376513 w 12192000"/>
              <a:gd name="connsiteY170" fmla="*/ 2154014 h 2237474"/>
              <a:gd name="connsiteX171" fmla="*/ 273386 w 12192000"/>
              <a:gd name="connsiteY171" fmla="*/ 2142551 h 2237474"/>
              <a:gd name="connsiteX172" fmla="*/ 169207 w 12192000"/>
              <a:gd name="connsiteY172" fmla="*/ 2128100 h 2237474"/>
              <a:gd name="connsiteX173" fmla="*/ 93149 w 12192000"/>
              <a:gd name="connsiteY173" fmla="*/ 2105324 h 2237474"/>
              <a:gd name="connsiteX174" fmla="*/ 88109 w 12192000"/>
              <a:gd name="connsiteY174" fmla="*/ 2106704 h 2237474"/>
              <a:gd name="connsiteX175" fmla="*/ 80022 w 12192000"/>
              <a:gd name="connsiteY175" fmla="*/ 2107254 h 2237474"/>
              <a:gd name="connsiteX176" fmla="*/ 79717 w 12192000"/>
              <a:gd name="connsiteY176" fmla="*/ 2107046 h 2237474"/>
              <a:gd name="connsiteX177" fmla="*/ 72352 w 12192000"/>
              <a:gd name="connsiteY177" fmla="*/ 2107991 h 2237474"/>
              <a:gd name="connsiteX178" fmla="*/ 37645 w 12192000"/>
              <a:gd name="connsiteY178" fmla="*/ 2115401 h 2237474"/>
              <a:gd name="connsiteX179" fmla="*/ 4572 w 12192000"/>
              <a:gd name="connsiteY179" fmla="*/ 2111091 h 2237474"/>
              <a:gd name="connsiteX180" fmla="*/ 0 w 12192000"/>
              <a:gd name="connsiteY180" fmla="*/ 2110468 h 2237474"/>
              <a:gd name="connsiteX181" fmla="*/ 0 w 12192000"/>
              <a:gd name="connsiteY18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00792 w 12192000"/>
              <a:gd name="connsiteY124" fmla="*/ 1994290 h 2237474"/>
              <a:gd name="connsiteX125" fmla="*/ 2287219 w 12192000"/>
              <a:gd name="connsiteY125" fmla="*/ 1998750 h 2237474"/>
              <a:gd name="connsiteX126" fmla="*/ 2243069 w 12192000"/>
              <a:gd name="connsiteY126" fmla="*/ 2015111 h 2237474"/>
              <a:gd name="connsiteX127" fmla="*/ 2186609 w 12192000"/>
              <a:gd name="connsiteY127" fmla="*/ 2008263 h 2237474"/>
              <a:gd name="connsiteX128" fmla="*/ 2164831 w 12192000"/>
              <a:gd name="connsiteY128" fmla="*/ 2010143 h 2237474"/>
              <a:gd name="connsiteX129" fmla="*/ 2152836 w 12192000"/>
              <a:gd name="connsiteY129" fmla="*/ 2010048 h 2237474"/>
              <a:gd name="connsiteX130" fmla="*/ 2117102 w 12192000"/>
              <a:gd name="connsiteY130" fmla="*/ 2023004 h 2237474"/>
              <a:gd name="connsiteX131" fmla="*/ 2111935 w 12192000"/>
              <a:gd name="connsiteY131" fmla="*/ 2023163 h 2237474"/>
              <a:gd name="connsiteX132" fmla="*/ 2089991 w 12192000"/>
              <a:gd name="connsiteY132" fmla="*/ 2034193 h 2237474"/>
              <a:gd name="connsiteX133" fmla="*/ 2058061 w 12192000"/>
              <a:gd name="connsiteY133" fmla="*/ 2047942 h 2237474"/>
              <a:gd name="connsiteX134" fmla="*/ 2055737 w 12192000"/>
              <a:gd name="connsiteY134" fmla="*/ 2047704 h 2237474"/>
              <a:gd name="connsiteX135" fmla="*/ 2042244 w 12192000"/>
              <a:gd name="connsiteY135" fmla="*/ 2055560 h 2237474"/>
              <a:gd name="connsiteX136" fmla="*/ 1976224 w 12192000"/>
              <a:gd name="connsiteY136" fmla="*/ 2074257 h 2237474"/>
              <a:gd name="connsiteX137" fmla="*/ 1877728 w 12192000"/>
              <a:gd name="connsiteY137" fmla="*/ 2101004 h 2237474"/>
              <a:gd name="connsiteX138" fmla="*/ 1759056 w 12192000"/>
              <a:gd name="connsiteY138" fmla="*/ 2125608 h 2237474"/>
              <a:gd name="connsiteX139" fmla="*/ 1637948 w 12192000"/>
              <a:gd name="connsiteY139" fmla="*/ 2172597 h 2237474"/>
              <a:gd name="connsiteX140" fmla="*/ 1434549 w 12192000"/>
              <a:gd name="connsiteY140" fmla="*/ 2234522 h 2237474"/>
              <a:gd name="connsiteX141" fmla="*/ 1398481 w 12192000"/>
              <a:gd name="connsiteY141" fmla="*/ 2237074 h 2237474"/>
              <a:gd name="connsiteX142" fmla="*/ 1398407 w 12192000"/>
              <a:gd name="connsiteY142" fmla="*/ 2237095 h 2237474"/>
              <a:gd name="connsiteX143" fmla="*/ 1370962 w 12192000"/>
              <a:gd name="connsiteY143" fmla="*/ 2237474 h 2237474"/>
              <a:gd name="connsiteX144" fmla="*/ 1356367 w 12192000"/>
              <a:gd name="connsiteY144" fmla="*/ 2235089 h 2237474"/>
              <a:gd name="connsiteX145" fmla="*/ 1324828 w 12192000"/>
              <a:gd name="connsiteY145" fmla="*/ 2231968 h 2237474"/>
              <a:gd name="connsiteX146" fmla="*/ 1297744 w 12192000"/>
              <a:gd name="connsiteY146" fmla="*/ 2235849 h 2237474"/>
              <a:gd name="connsiteX147" fmla="*/ 1286236 w 12192000"/>
              <a:gd name="connsiteY147" fmla="*/ 2233135 h 2237474"/>
              <a:gd name="connsiteX148" fmla="*/ 1283504 w 12192000"/>
              <a:gd name="connsiteY148" fmla="*/ 2233797 h 2237474"/>
              <a:gd name="connsiteX149" fmla="*/ 1279765 w 12192000"/>
              <a:gd name="connsiteY149" fmla="*/ 2229639 h 2237474"/>
              <a:gd name="connsiteX150" fmla="*/ 1195347 w 12192000"/>
              <a:gd name="connsiteY150" fmla="*/ 2212354 h 2237474"/>
              <a:gd name="connsiteX151" fmla="*/ 970251 w 12192000"/>
              <a:gd name="connsiteY151" fmla="*/ 2221029 h 2237474"/>
              <a:gd name="connsiteX152" fmla="*/ 812914 w 12192000"/>
              <a:gd name="connsiteY152" fmla="*/ 2202752 h 2237474"/>
              <a:gd name="connsiteX153" fmla="*/ 800195 w 12192000"/>
              <a:gd name="connsiteY153" fmla="*/ 2209407 h 2237474"/>
              <a:gd name="connsiteX154" fmla="*/ 784978 w 12192000"/>
              <a:gd name="connsiteY154" fmla="*/ 2212360 h 2237474"/>
              <a:gd name="connsiteX155" fmla="*/ 681987 w 12192000"/>
              <a:gd name="connsiteY155" fmla="*/ 2216757 h 2237474"/>
              <a:gd name="connsiteX156" fmla="*/ 669923 w 12192000"/>
              <a:gd name="connsiteY156" fmla="*/ 2211682 h 2237474"/>
              <a:gd name="connsiteX157" fmla="*/ 648680 w 12192000"/>
              <a:gd name="connsiteY157" fmla="*/ 2206229 h 2237474"/>
              <a:gd name="connsiteX158" fmla="*/ 597225 w 12192000"/>
              <a:gd name="connsiteY158" fmla="*/ 2180999 h 2237474"/>
              <a:gd name="connsiteX159" fmla="*/ 558449 w 12192000"/>
              <a:gd name="connsiteY159" fmla="*/ 2182346 h 2237474"/>
              <a:gd name="connsiteX160" fmla="*/ 550517 w 12192000"/>
              <a:gd name="connsiteY160" fmla="*/ 2182060 h 2237474"/>
              <a:gd name="connsiteX161" fmla="*/ 550309 w 12192000"/>
              <a:gd name="connsiteY161" fmla="*/ 2181825 h 2237474"/>
              <a:gd name="connsiteX162" fmla="*/ 541836 w 12192000"/>
              <a:gd name="connsiteY162" fmla="*/ 2181063 h 2237474"/>
              <a:gd name="connsiteX163" fmla="*/ 536057 w 12192000"/>
              <a:gd name="connsiteY163" fmla="*/ 2181537 h 2237474"/>
              <a:gd name="connsiteX164" fmla="*/ 520671 w 12192000"/>
              <a:gd name="connsiteY164" fmla="*/ 2180980 h 2237474"/>
              <a:gd name="connsiteX165" fmla="*/ 515024 w 12192000"/>
              <a:gd name="connsiteY165" fmla="*/ 2179258 h 2237474"/>
              <a:gd name="connsiteX166" fmla="*/ 512278 w 12192000"/>
              <a:gd name="connsiteY166" fmla="*/ 2176369 h 2237474"/>
              <a:gd name="connsiteX167" fmla="*/ 480419 w 12192000"/>
              <a:gd name="connsiteY167" fmla="*/ 2167807 h 2237474"/>
              <a:gd name="connsiteX168" fmla="*/ 413835 w 12192000"/>
              <a:gd name="connsiteY168" fmla="*/ 2156783 h 2237474"/>
              <a:gd name="connsiteX169" fmla="*/ 376513 w 12192000"/>
              <a:gd name="connsiteY169" fmla="*/ 2154014 h 2237474"/>
              <a:gd name="connsiteX170" fmla="*/ 273386 w 12192000"/>
              <a:gd name="connsiteY170" fmla="*/ 2142551 h 2237474"/>
              <a:gd name="connsiteX171" fmla="*/ 169207 w 12192000"/>
              <a:gd name="connsiteY171" fmla="*/ 2128100 h 2237474"/>
              <a:gd name="connsiteX172" fmla="*/ 93149 w 12192000"/>
              <a:gd name="connsiteY172" fmla="*/ 2105324 h 2237474"/>
              <a:gd name="connsiteX173" fmla="*/ 88109 w 12192000"/>
              <a:gd name="connsiteY173" fmla="*/ 2106704 h 2237474"/>
              <a:gd name="connsiteX174" fmla="*/ 80022 w 12192000"/>
              <a:gd name="connsiteY174" fmla="*/ 2107254 h 2237474"/>
              <a:gd name="connsiteX175" fmla="*/ 79717 w 12192000"/>
              <a:gd name="connsiteY175" fmla="*/ 2107046 h 2237474"/>
              <a:gd name="connsiteX176" fmla="*/ 72352 w 12192000"/>
              <a:gd name="connsiteY176" fmla="*/ 2107991 h 2237474"/>
              <a:gd name="connsiteX177" fmla="*/ 37645 w 12192000"/>
              <a:gd name="connsiteY177" fmla="*/ 2115401 h 2237474"/>
              <a:gd name="connsiteX178" fmla="*/ 4572 w 12192000"/>
              <a:gd name="connsiteY178" fmla="*/ 2111091 h 2237474"/>
              <a:gd name="connsiteX179" fmla="*/ 0 w 12192000"/>
              <a:gd name="connsiteY179" fmla="*/ 2110468 h 2237474"/>
              <a:gd name="connsiteX180" fmla="*/ 0 w 12192000"/>
              <a:gd name="connsiteY18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287219 w 12192000"/>
              <a:gd name="connsiteY124" fmla="*/ 1998750 h 2237474"/>
              <a:gd name="connsiteX125" fmla="*/ 2243069 w 12192000"/>
              <a:gd name="connsiteY125" fmla="*/ 2015111 h 2237474"/>
              <a:gd name="connsiteX126" fmla="*/ 2186609 w 12192000"/>
              <a:gd name="connsiteY126" fmla="*/ 2008263 h 2237474"/>
              <a:gd name="connsiteX127" fmla="*/ 2164831 w 12192000"/>
              <a:gd name="connsiteY127" fmla="*/ 2010143 h 2237474"/>
              <a:gd name="connsiteX128" fmla="*/ 2152836 w 12192000"/>
              <a:gd name="connsiteY128" fmla="*/ 2010048 h 2237474"/>
              <a:gd name="connsiteX129" fmla="*/ 2117102 w 12192000"/>
              <a:gd name="connsiteY129" fmla="*/ 2023004 h 2237474"/>
              <a:gd name="connsiteX130" fmla="*/ 2111935 w 12192000"/>
              <a:gd name="connsiteY130" fmla="*/ 2023163 h 2237474"/>
              <a:gd name="connsiteX131" fmla="*/ 2089991 w 12192000"/>
              <a:gd name="connsiteY131" fmla="*/ 2034193 h 2237474"/>
              <a:gd name="connsiteX132" fmla="*/ 2058061 w 12192000"/>
              <a:gd name="connsiteY132" fmla="*/ 2047942 h 2237474"/>
              <a:gd name="connsiteX133" fmla="*/ 2055737 w 12192000"/>
              <a:gd name="connsiteY133" fmla="*/ 2047704 h 2237474"/>
              <a:gd name="connsiteX134" fmla="*/ 2042244 w 12192000"/>
              <a:gd name="connsiteY134" fmla="*/ 2055560 h 2237474"/>
              <a:gd name="connsiteX135" fmla="*/ 1976224 w 12192000"/>
              <a:gd name="connsiteY135" fmla="*/ 2074257 h 2237474"/>
              <a:gd name="connsiteX136" fmla="*/ 1877728 w 12192000"/>
              <a:gd name="connsiteY136" fmla="*/ 2101004 h 2237474"/>
              <a:gd name="connsiteX137" fmla="*/ 1759056 w 12192000"/>
              <a:gd name="connsiteY137" fmla="*/ 2125608 h 2237474"/>
              <a:gd name="connsiteX138" fmla="*/ 1637948 w 12192000"/>
              <a:gd name="connsiteY138" fmla="*/ 2172597 h 2237474"/>
              <a:gd name="connsiteX139" fmla="*/ 1434549 w 12192000"/>
              <a:gd name="connsiteY139" fmla="*/ 2234522 h 2237474"/>
              <a:gd name="connsiteX140" fmla="*/ 1398481 w 12192000"/>
              <a:gd name="connsiteY140" fmla="*/ 2237074 h 2237474"/>
              <a:gd name="connsiteX141" fmla="*/ 1398407 w 12192000"/>
              <a:gd name="connsiteY141" fmla="*/ 2237095 h 2237474"/>
              <a:gd name="connsiteX142" fmla="*/ 1370962 w 12192000"/>
              <a:gd name="connsiteY142" fmla="*/ 2237474 h 2237474"/>
              <a:gd name="connsiteX143" fmla="*/ 1356367 w 12192000"/>
              <a:gd name="connsiteY143" fmla="*/ 2235089 h 2237474"/>
              <a:gd name="connsiteX144" fmla="*/ 1324828 w 12192000"/>
              <a:gd name="connsiteY144" fmla="*/ 2231968 h 2237474"/>
              <a:gd name="connsiteX145" fmla="*/ 1297744 w 12192000"/>
              <a:gd name="connsiteY145" fmla="*/ 2235849 h 2237474"/>
              <a:gd name="connsiteX146" fmla="*/ 1286236 w 12192000"/>
              <a:gd name="connsiteY146" fmla="*/ 2233135 h 2237474"/>
              <a:gd name="connsiteX147" fmla="*/ 1283504 w 12192000"/>
              <a:gd name="connsiteY147" fmla="*/ 2233797 h 2237474"/>
              <a:gd name="connsiteX148" fmla="*/ 1279765 w 12192000"/>
              <a:gd name="connsiteY148" fmla="*/ 2229639 h 2237474"/>
              <a:gd name="connsiteX149" fmla="*/ 1195347 w 12192000"/>
              <a:gd name="connsiteY149" fmla="*/ 2212354 h 2237474"/>
              <a:gd name="connsiteX150" fmla="*/ 970251 w 12192000"/>
              <a:gd name="connsiteY150" fmla="*/ 2221029 h 2237474"/>
              <a:gd name="connsiteX151" fmla="*/ 812914 w 12192000"/>
              <a:gd name="connsiteY151" fmla="*/ 2202752 h 2237474"/>
              <a:gd name="connsiteX152" fmla="*/ 800195 w 12192000"/>
              <a:gd name="connsiteY152" fmla="*/ 2209407 h 2237474"/>
              <a:gd name="connsiteX153" fmla="*/ 784978 w 12192000"/>
              <a:gd name="connsiteY153" fmla="*/ 2212360 h 2237474"/>
              <a:gd name="connsiteX154" fmla="*/ 681987 w 12192000"/>
              <a:gd name="connsiteY154" fmla="*/ 2216757 h 2237474"/>
              <a:gd name="connsiteX155" fmla="*/ 669923 w 12192000"/>
              <a:gd name="connsiteY155" fmla="*/ 2211682 h 2237474"/>
              <a:gd name="connsiteX156" fmla="*/ 648680 w 12192000"/>
              <a:gd name="connsiteY156" fmla="*/ 2206229 h 2237474"/>
              <a:gd name="connsiteX157" fmla="*/ 597225 w 12192000"/>
              <a:gd name="connsiteY157" fmla="*/ 2180999 h 2237474"/>
              <a:gd name="connsiteX158" fmla="*/ 558449 w 12192000"/>
              <a:gd name="connsiteY158" fmla="*/ 2182346 h 2237474"/>
              <a:gd name="connsiteX159" fmla="*/ 550517 w 12192000"/>
              <a:gd name="connsiteY159" fmla="*/ 2182060 h 2237474"/>
              <a:gd name="connsiteX160" fmla="*/ 550309 w 12192000"/>
              <a:gd name="connsiteY160" fmla="*/ 2181825 h 2237474"/>
              <a:gd name="connsiteX161" fmla="*/ 541836 w 12192000"/>
              <a:gd name="connsiteY161" fmla="*/ 2181063 h 2237474"/>
              <a:gd name="connsiteX162" fmla="*/ 536057 w 12192000"/>
              <a:gd name="connsiteY162" fmla="*/ 2181537 h 2237474"/>
              <a:gd name="connsiteX163" fmla="*/ 520671 w 12192000"/>
              <a:gd name="connsiteY163" fmla="*/ 2180980 h 2237474"/>
              <a:gd name="connsiteX164" fmla="*/ 515024 w 12192000"/>
              <a:gd name="connsiteY164" fmla="*/ 2179258 h 2237474"/>
              <a:gd name="connsiteX165" fmla="*/ 512278 w 12192000"/>
              <a:gd name="connsiteY165" fmla="*/ 2176369 h 2237474"/>
              <a:gd name="connsiteX166" fmla="*/ 480419 w 12192000"/>
              <a:gd name="connsiteY166" fmla="*/ 2167807 h 2237474"/>
              <a:gd name="connsiteX167" fmla="*/ 413835 w 12192000"/>
              <a:gd name="connsiteY167" fmla="*/ 2156783 h 2237474"/>
              <a:gd name="connsiteX168" fmla="*/ 376513 w 12192000"/>
              <a:gd name="connsiteY168" fmla="*/ 2154014 h 2237474"/>
              <a:gd name="connsiteX169" fmla="*/ 273386 w 12192000"/>
              <a:gd name="connsiteY169" fmla="*/ 2142551 h 2237474"/>
              <a:gd name="connsiteX170" fmla="*/ 169207 w 12192000"/>
              <a:gd name="connsiteY170" fmla="*/ 2128100 h 2237474"/>
              <a:gd name="connsiteX171" fmla="*/ 93149 w 12192000"/>
              <a:gd name="connsiteY171" fmla="*/ 2105324 h 2237474"/>
              <a:gd name="connsiteX172" fmla="*/ 88109 w 12192000"/>
              <a:gd name="connsiteY172" fmla="*/ 2106704 h 2237474"/>
              <a:gd name="connsiteX173" fmla="*/ 80022 w 12192000"/>
              <a:gd name="connsiteY173" fmla="*/ 2107254 h 2237474"/>
              <a:gd name="connsiteX174" fmla="*/ 79717 w 12192000"/>
              <a:gd name="connsiteY174" fmla="*/ 2107046 h 2237474"/>
              <a:gd name="connsiteX175" fmla="*/ 72352 w 12192000"/>
              <a:gd name="connsiteY175" fmla="*/ 2107991 h 2237474"/>
              <a:gd name="connsiteX176" fmla="*/ 37645 w 12192000"/>
              <a:gd name="connsiteY176" fmla="*/ 2115401 h 2237474"/>
              <a:gd name="connsiteX177" fmla="*/ 4572 w 12192000"/>
              <a:gd name="connsiteY177" fmla="*/ 2111091 h 2237474"/>
              <a:gd name="connsiteX178" fmla="*/ 0 w 12192000"/>
              <a:gd name="connsiteY178" fmla="*/ 2110468 h 2237474"/>
              <a:gd name="connsiteX179" fmla="*/ 0 w 12192000"/>
              <a:gd name="connsiteY17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578178 w 12192000"/>
              <a:gd name="connsiteY120" fmla="*/ 1990531 h 2237474"/>
              <a:gd name="connsiteX121" fmla="*/ 2476147 w 12192000"/>
              <a:gd name="connsiteY121" fmla="*/ 1998305 h 2237474"/>
              <a:gd name="connsiteX122" fmla="*/ 2373568 w 12192000"/>
              <a:gd name="connsiteY122" fmla="*/ 2003219 h 2237474"/>
              <a:gd name="connsiteX123" fmla="*/ 2287219 w 12192000"/>
              <a:gd name="connsiteY123" fmla="*/ 1998750 h 2237474"/>
              <a:gd name="connsiteX124" fmla="*/ 2243069 w 12192000"/>
              <a:gd name="connsiteY124" fmla="*/ 2015111 h 2237474"/>
              <a:gd name="connsiteX125" fmla="*/ 2186609 w 12192000"/>
              <a:gd name="connsiteY125" fmla="*/ 2008263 h 2237474"/>
              <a:gd name="connsiteX126" fmla="*/ 2164831 w 12192000"/>
              <a:gd name="connsiteY126" fmla="*/ 2010143 h 2237474"/>
              <a:gd name="connsiteX127" fmla="*/ 2152836 w 12192000"/>
              <a:gd name="connsiteY127" fmla="*/ 2010048 h 2237474"/>
              <a:gd name="connsiteX128" fmla="*/ 2117102 w 12192000"/>
              <a:gd name="connsiteY128" fmla="*/ 2023004 h 2237474"/>
              <a:gd name="connsiteX129" fmla="*/ 2111935 w 12192000"/>
              <a:gd name="connsiteY129" fmla="*/ 2023163 h 2237474"/>
              <a:gd name="connsiteX130" fmla="*/ 2089991 w 12192000"/>
              <a:gd name="connsiteY130" fmla="*/ 2034193 h 2237474"/>
              <a:gd name="connsiteX131" fmla="*/ 2058061 w 12192000"/>
              <a:gd name="connsiteY131" fmla="*/ 2047942 h 2237474"/>
              <a:gd name="connsiteX132" fmla="*/ 2055737 w 12192000"/>
              <a:gd name="connsiteY132" fmla="*/ 2047704 h 2237474"/>
              <a:gd name="connsiteX133" fmla="*/ 2042244 w 12192000"/>
              <a:gd name="connsiteY133" fmla="*/ 2055560 h 2237474"/>
              <a:gd name="connsiteX134" fmla="*/ 1976224 w 12192000"/>
              <a:gd name="connsiteY134" fmla="*/ 2074257 h 2237474"/>
              <a:gd name="connsiteX135" fmla="*/ 1877728 w 12192000"/>
              <a:gd name="connsiteY135" fmla="*/ 2101004 h 2237474"/>
              <a:gd name="connsiteX136" fmla="*/ 1759056 w 12192000"/>
              <a:gd name="connsiteY136" fmla="*/ 2125608 h 2237474"/>
              <a:gd name="connsiteX137" fmla="*/ 1637948 w 12192000"/>
              <a:gd name="connsiteY137" fmla="*/ 2172597 h 2237474"/>
              <a:gd name="connsiteX138" fmla="*/ 1434549 w 12192000"/>
              <a:gd name="connsiteY138" fmla="*/ 2234522 h 2237474"/>
              <a:gd name="connsiteX139" fmla="*/ 1398481 w 12192000"/>
              <a:gd name="connsiteY139" fmla="*/ 2237074 h 2237474"/>
              <a:gd name="connsiteX140" fmla="*/ 1398407 w 12192000"/>
              <a:gd name="connsiteY140" fmla="*/ 2237095 h 2237474"/>
              <a:gd name="connsiteX141" fmla="*/ 1370962 w 12192000"/>
              <a:gd name="connsiteY141" fmla="*/ 2237474 h 2237474"/>
              <a:gd name="connsiteX142" fmla="*/ 1356367 w 12192000"/>
              <a:gd name="connsiteY142" fmla="*/ 2235089 h 2237474"/>
              <a:gd name="connsiteX143" fmla="*/ 1324828 w 12192000"/>
              <a:gd name="connsiteY143" fmla="*/ 2231968 h 2237474"/>
              <a:gd name="connsiteX144" fmla="*/ 1297744 w 12192000"/>
              <a:gd name="connsiteY144" fmla="*/ 2235849 h 2237474"/>
              <a:gd name="connsiteX145" fmla="*/ 1286236 w 12192000"/>
              <a:gd name="connsiteY145" fmla="*/ 2233135 h 2237474"/>
              <a:gd name="connsiteX146" fmla="*/ 1283504 w 12192000"/>
              <a:gd name="connsiteY146" fmla="*/ 2233797 h 2237474"/>
              <a:gd name="connsiteX147" fmla="*/ 1279765 w 12192000"/>
              <a:gd name="connsiteY147" fmla="*/ 2229639 h 2237474"/>
              <a:gd name="connsiteX148" fmla="*/ 1195347 w 12192000"/>
              <a:gd name="connsiteY148" fmla="*/ 2212354 h 2237474"/>
              <a:gd name="connsiteX149" fmla="*/ 970251 w 12192000"/>
              <a:gd name="connsiteY149" fmla="*/ 2221029 h 2237474"/>
              <a:gd name="connsiteX150" fmla="*/ 812914 w 12192000"/>
              <a:gd name="connsiteY150" fmla="*/ 2202752 h 2237474"/>
              <a:gd name="connsiteX151" fmla="*/ 800195 w 12192000"/>
              <a:gd name="connsiteY151" fmla="*/ 2209407 h 2237474"/>
              <a:gd name="connsiteX152" fmla="*/ 784978 w 12192000"/>
              <a:gd name="connsiteY152" fmla="*/ 2212360 h 2237474"/>
              <a:gd name="connsiteX153" fmla="*/ 681987 w 12192000"/>
              <a:gd name="connsiteY153" fmla="*/ 2216757 h 2237474"/>
              <a:gd name="connsiteX154" fmla="*/ 669923 w 12192000"/>
              <a:gd name="connsiteY154" fmla="*/ 2211682 h 2237474"/>
              <a:gd name="connsiteX155" fmla="*/ 648680 w 12192000"/>
              <a:gd name="connsiteY155" fmla="*/ 2206229 h 2237474"/>
              <a:gd name="connsiteX156" fmla="*/ 597225 w 12192000"/>
              <a:gd name="connsiteY156" fmla="*/ 2180999 h 2237474"/>
              <a:gd name="connsiteX157" fmla="*/ 558449 w 12192000"/>
              <a:gd name="connsiteY157" fmla="*/ 2182346 h 2237474"/>
              <a:gd name="connsiteX158" fmla="*/ 550517 w 12192000"/>
              <a:gd name="connsiteY158" fmla="*/ 2182060 h 2237474"/>
              <a:gd name="connsiteX159" fmla="*/ 550309 w 12192000"/>
              <a:gd name="connsiteY159" fmla="*/ 2181825 h 2237474"/>
              <a:gd name="connsiteX160" fmla="*/ 541836 w 12192000"/>
              <a:gd name="connsiteY160" fmla="*/ 2181063 h 2237474"/>
              <a:gd name="connsiteX161" fmla="*/ 536057 w 12192000"/>
              <a:gd name="connsiteY161" fmla="*/ 2181537 h 2237474"/>
              <a:gd name="connsiteX162" fmla="*/ 520671 w 12192000"/>
              <a:gd name="connsiteY162" fmla="*/ 2180980 h 2237474"/>
              <a:gd name="connsiteX163" fmla="*/ 515024 w 12192000"/>
              <a:gd name="connsiteY163" fmla="*/ 2179258 h 2237474"/>
              <a:gd name="connsiteX164" fmla="*/ 512278 w 12192000"/>
              <a:gd name="connsiteY164" fmla="*/ 2176369 h 2237474"/>
              <a:gd name="connsiteX165" fmla="*/ 480419 w 12192000"/>
              <a:gd name="connsiteY165" fmla="*/ 2167807 h 2237474"/>
              <a:gd name="connsiteX166" fmla="*/ 413835 w 12192000"/>
              <a:gd name="connsiteY166" fmla="*/ 2156783 h 2237474"/>
              <a:gd name="connsiteX167" fmla="*/ 376513 w 12192000"/>
              <a:gd name="connsiteY167" fmla="*/ 2154014 h 2237474"/>
              <a:gd name="connsiteX168" fmla="*/ 273386 w 12192000"/>
              <a:gd name="connsiteY168" fmla="*/ 2142551 h 2237474"/>
              <a:gd name="connsiteX169" fmla="*/ 169207 w 12192000"/>
              <a:gd name="connsiteY169" fmla="*/ 2128100 h 2237474"/>
              <a:gd name="connsiteX170" fmla="*/ 93149 w 12192000"/>
              <a:gd name="connsiteY170" fmla="*/ 2105324 h 2237474"/>
              <a:gd name="connsiteX171" fmla="*/ 88109 w 12192000"/>
              <a:gd name="connsiteY171" fmla="*/ 2106704 h 2237474"/>
              <a:gd name="connsiteX172" fmla="*/ 80022 w 12192000"/>
              <a:gd name="connsiteY172" fmla="*/ 2107254 h 2237474"/>
              <a:gd name="connsiteX173" fmla="*/ 79717 w 12192000"/>
              <a:gd name="connsiteY173" fmla="*/ 2107046 h 2237474"/>
              <a:gd name="connsiteX174" fmla="*/ 72352 w 12192000"/>
              <a:gd name="connsiteY174" fmla="*/ 2107991 h 2237474"/>
              <a:gd name="connsiteX175" fmla="*/ 37645 w 12192000"/>
              <a:gd name="connsiteY175" fmla="*/ 2115401 h 2237474"/>
              <a:gd name="connsiteX176" fmla="*/ 4572 w 12192000"/>
              <a:gd name="connsiteY176" fmla="*/ 2111091 h 2237474"/>
              <a:gd name="connsiteX177" fmla="*/ 0 w 12192000"/>
              <a:gd name="connsiteY177" fmla="*/ 2110468 h 2237474"/>
              <a:gd name="connsiteX178" fmla="*/ 0 w 12192000"/>
              <a:gd name="connsiteY17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48661 w 12192000"/>
              <a:gd name="connsiteY116" fmla="*/ 1986122 h 2237474"/>
              <a:gd name="connsiteX117" fmla="*/ 2718916 w 12192000"/>
              <a:gd name="connsiteY117" fmla="*/ 1990867 h 2237474"/>
              <a:gd name="connsiteX118" fmla="*/ 2713522 w 12192000"/>
              <a:gd name="connsiteY118" fmla="*/ 1990173 h 2237474"/>
              <a:gd name="connsiteX119" fmla="*/ 2578178 w 12192000"/>
              <a:gd name="connsiteY119" fmla="*/ 1990531 h 2237474"/>
              <a:gd name="connsiteX120" fmla="*/ 2476147 w 12192000"/>
              <a:gd name="connsiteY120" fmla="*/ 1998305 h 2237474"/>
              <a:gd name="connsiteX121" fmla="*/ 2373568 w 12192000"/>
              <a:gd name="connsiteY121" fmla="*/ 2003219 h 2237474"/>
              <a:gd name="connsiteX122" fmla="*/ 2287219 w 12192000"/>
              <a:gd name="connsiteY122" fmla="*/ 1998750 h 2237474"/>
              <a:gd name="connsiteX123" fmla="*/ 2243069 w 12192000"/>
              <a:gd name="connsiteY123" fmla="*/ 2015111 h 2237474"/>
              <a:gd name="connsiteX124" fmla="*/ 2186609 w 12192000"/>
              <a:gd name="connsiteY124" fmla="*/ 2008263 h 2237474"/>
              <a:gd name="connsiteX125" fmla="*/ 2164831 w 12192000"/>
              <a:gd name="connsiteY125" fmla="*/ 2010143 h 2237474"/>
              <a:gd name="connsiteX126" fmla="*/ 2152836 w 12192000"/>
              <a:gd name="connsiteY126" fmla="*/ 2010048 h 2237474"/>
              <a:gd name="connsiteX127" fmla="*/ 2117102 w 12192000"/>
              <a:gd name="connsiteY127" fmla="*/ 2023004 h 2237474"/>
              <a:gd name="connsiteX128" fmla="*/ 2111935 w 12192000"/>
              <a:gd name="connsiteY128" fmla="*/ 2023163 h 2237474"/>
              <a:gd name="connsiteX129" fmla="*/ 2089991 w 12192000"/>
              <a:gd name="connsiteY129" fmla="*/ 2034193 h 2237474"/>
              <a:gd name="connsiteX130" fmla="*/ 2058061 w 12192000"/>
              <a:gd name="connsiteY130" fmla="*/ 2047942 h 2237474"/>
              <a:gd name="connsiteX131" fmla="*/ 2055737 w 12192000"/>
              <a:gd name="connsiteY131" fmla="*/ 2047704 h 2237474"/>
              <a:gd name="connsiteX132" fmla="*/ 2042244 w 12192000"/>
              <a:gd name="connsiteY132" fmla="*/ 2055560 h 2237474"/>
              <a:gd name="connsiteX133" fmla="*/ 1976224 w 12192000"/>
              <a:gd name="connsiteY133" fmla="*/ 2074257 h 2237474"/>
              <a:gd name="connsiteX134" fmla="*/ 1877728 w 12192000"/>
              <a:gd name="connsiteY134" fmla="*/ 2101004 h 2237474"/>
              <a:gd name="connsiteX135" fmla="*/ 1759056 w 12192000"/>
              <a:gd name="connsiteY135" fmla="*/ 2125608 h 2237474"/>
              <a:gd name="connsiteX136" fmla="*/ 1637948 w 12192000"/>
              <a:gd name="connsiteY136" fmla="*/ 2172597 h 2237474"/>
              <a:gd name="connsiteX137" fmla="*/ 1434549 w 12192000"/>
              <a:gd name="connsiteY137" fmla="*/ 2234522 h 2237474"/>
              <a:gd name="connsiteX138" fmla="*/ 1398481 w 12192000"/>
              <a:gd name="connsiteY138" fmla="*/ 2237074 h 2237474"/>
              <a:gd name="connsiteX139" fmla="*/ 1398407 w 12192000"/>
              <a:gd name="connsiteY139" fmla="*/ 2237095 h 2237474"/>
              <a:gd name="connsiteX140" fmla="*/ 1370962 w 12192000"/>
              <a:gd name="connsiteY140" fmla="*/ 2237474 h 2237474"/>
              <a:gd name="connsiteX141" fmla="*/ 1356367 w 12192000"/>
              <a:gd name="connsiteY141" fmla="*/ 2235089 h 2237474"/>
              <a:gd name="connsiteX142" fmla="*/ 1324828 w 12192000"/>
              <a:gd name="connsiteY142" fmla="*/ 2231968 h 2237474"/>
              <a:gd name="connsiteX143" fmla="*/ 1297744 w 12192000"/>
              <a:gd name="connsiteY143" fmla="*/ 2235849 h 2237474"/>
              <a:gd name="connsiteX144" fmla="*/ 1286236 w 12192000"/>
              <a:gd name="connsiteY144" fmla="*/ 2233135 h 2237474"/>
              <a:gd name="connsiteX145" fmla="*/ 1283504 w 12192000"/>
              <a:gd name="connsiteY145" fmla="*/ 2233797 h 2237474"/>
              <a:gd name="connsiteX146" fmla="*/ 1279765 w 12192000"/>
              <a:gd name="connsiteY146" fmla="*/ 2229639 h 2237474"/>
              <a:gd name="connsiteX147" fmla="*/ 1195347 w 12192000"/>
              <a:gd name="connsiteY147" fmla="*/ 2212354 h 2237474"/>
              <a:gd name="connsiteX148" fmla="*/ 970251 w 12192000"/>
              <a:gd name="connsiteY148" fmla="*/ 2221029 h 2237474"/>
              <a:gd name="connsiteX149" fmla="*/ 812914 w 12192000"/>
              <a:gd name="connsiteY149" fmla="*/ 2202752 h 2237474"/>
              <a:gd name="connsiteX150" fmla="*/ 800195 w 12192000"/>
              <a:gd name="connsiteY150" fmla="*/ 2209407 h 2237474"/>
              <a:gd name="connsiteX151" fmla="*/ 784978 w 12192000"/>
              <a:gd name="connsiteY151" fmla="*/ 2212360 h 2237474"/>
              <a:gd name="connsiteX152" fmla="*/ 681987 w 12192000"/>
              <a:gd name="connsiteY152" fmla="*/ 2216757 h 2237474"/>
              <a:gd name="connsiteX153" fmla="*/ 669923 w 12192000"/>
              <a:gd name="connsiteY153" fmla="*/ 2211682 h 2237474"/>
              <a:gd name="connsiteX154" fmla="*/ 648680 w 12192000"/>
              <a:gd name="connsiteY154" fmla="*/ 2206229 h 2237474"/>
              <a:gd name="connsiteX155" fmla="*/ 597225 w 12192000"/>
              <a:gd name="connsiteY155" fmla="*/ 2180999 h 2237474"/>
              <a:gd name="connsiteX156" fmla="*/ 558449 w 12192000"/>
              <a:gd name="connsiteY156" fmla="*/ 2182346 h 2237474"/>
              <a:gd name="connsiteX157" fmla="*/ 550517 w 12192000"/>
              <a:gd name="connsiteY157" fmla="*/ 2182060 h 2237474"/>
              <a:gd name="connsiteX158" fmla="*/ 550309 w 12192000"/>
              <a:gd name="connsiteY158" fmla="*/ 2181825 h 2237474"/>
              <a:gd name="connsiteX159" fmla="*/ 541836 w 12192000"/>
              <a:gd name="connsiteY159" fmla="*/ 2181063 h 2237474"/>
              <a:gd name="connsiteX160" fmla="*/ 536057 w 12192000"/>
              <a:gd name="connsiteY160" fmla="*/ 2181537 h 2237474"/>
              <a:gd name="connsiteX161" fmla="*/ 520671 w 12192000"/>
              <a:gd name="connsiteY161" fmla="*/ 2180980 h 2237474"/>
              <a:gd name="connsiteX162" fmla="*/ 515024 w 12192000"/>
              <a:gd name="connsiteY162" fmla="*/ 2179258 h 2237474"/>
              <a:gd name="connsiteX163" fmla="*/ 512278 w 12192000"/>
              <a:gd name="connsiteY163" fmla="*/ 2176369 h 2237474"/>
              <a:gd name="connsiteX164" fmla="*/ 480419 w 12192000"/>
              <a:gd name="connsiteY164" fmla="*/ 2167807 h 2237474"/>
              <a:gd name="connsiteX165" fmla="*/ 413835 w 12192000"/>
              <a:gd name="connsiteY165" fmla="*/ 2156783 h 2237474"/>
              <a:gd name="connsiteX166" fmla="*/ 376513 w 12192000"/>
              <a:gd name="connsiteY166" fmla="*/ 2154014 h 2237474"/>
              <a:gd name="connsiteX167" fmla="*/ 273386 w 12192000"/>
              <a:gd name="connsiteY167" fmla="*/ 2142551 h 2237474"/>
              <a:gd name="connsiteX168" fmla="*/ 169207 w 12192000"/>
              <a:gd name="connsiteY168" fmla="*/ 2128100 h 2237474"/>
              <a:gd name="connsiteX169" fmla="*/ 93149 w 12192000"/>
              <a:gd name="connsiteY169" fmla="*/ 2105324 h 2237474"/>
              <a:gd name="connsiteX170" fmla="*/ 88109 w 12192000"/>
              <a:gd name="connsiteY170" fmla="*/ 2106704 h 2237474"/>
              <a:gd name="connsiteX171" fmla="*/ 80022 w 12192000"/>
              <a:gd name="connsiteY171" fmla="*/ 2107254 h 2237474"/>
              <a:gd name="connsiteX172" fmla="*/ 79717 w 12192000"/>
              <a:gd name="connsiteY172" fmla="*/ 2107046 h 2237474"/>
              <a:gd name="connsiteX173" fmla="*/ 72352 w 12192000"/>
              <a:gd name="connsiteY173" fmla="*/ 2107991 h 2237474"/>
              <a:gd name="connsiteX174" fmla="*/ 37645 w 12192000"/>
              <a:gd name="connsiteY174" fmla="*/ 2115401 h 2237474"/>
              <a:gd name="connsiteX175" fmla="*/ 4572 w 12192000"/>
              <a:gd name="connsiteY175" fmla="*/ 2111091 h 2237474"/>
              <a:gd name="connsiteX176" fmla="*/ 0 w 12192000"/>
              <a:gd name="connsiteY176" fmla="*/ 2110468 h 2237474"/>
              <a:gd name="connsiteX177" fmla="*/ 0 w 12192000"/>
              <a:gd name="connsiteY17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18916 w 12192000"/>
              <a:gd name="connsiteY116" fmla="*/ 1990867 h 2237474"/>
              <a:gd name="connsiteX117" fmla="*/ 2713522 w 12192000"/>
              <a:gd name="connsiteY117" fmla="*/ 1990173 h 2237474"/>
              <a:gd name="connsiteX118" fmla="*/ 2578178 w 12192000"/>
              <a:gd name="connsiteY118" fmla="*/ 1990531 h 2237474"/>
              <a:gd name="connsiteX119" fmla="*/ 2476147 w 12192000"/>
              <a:gd name="connsiteY119" fmla="*/ 1998305 h 2237474"/>
              <a:gd name="connsiteX120" fmla="*/ 2373568 w 12192000"/>
              <a:gd name="connsiteY120" fmla="*/ 2003219 h 2237474"/>
              <a:gd name="connsiteX121" fmla="*/ 2287219 w 12192000"/>
              <a:gd name="connsiteY121" fmla="*/ 1998750 h 2237474"/>
              <a:gd name="connsiteX122" fmla="*/ 2243069 w 12192000"/>
              <a:gd name="connsiteY122" fmla="*/ 2015111 h 2237474"/>
              <a:gd name="connsiteX123" fmla="*/ 2186609 w 12192000"/>
              <a:gd name="connsiteY123" fmla="*/ 2008263 h 2237474"/>
              <a:gd name="connsiteX124" fmla="*/ 2164831 w 12192000"/>
              <a:gd name="connsiteY124" fmla="*/ 2010143 h 2237474"/>
              <a:gd name="connsiteX125" fmla="*/ 2152836 w 12192000"/>
              <a:gd name="connsiteY125" fmla="*/ 2010048 h 2237474"/>
              <a:gd name="connsiteX126" fmla="*/ 2117102 w 12192000"/>
              <a:gd name="connsiteY126" fmla="*/ 2023004 h 2237474"/>
              <a:gd name="connsiteX127" fmla="*/ 2111935 w 12192000"/>
              <a:gd name="connsiteY127" fmla="*/ 2023163 h 2237474"/>
              <a:gd name="connsiteX128" fmla="*/ 2089991 w 12192000"/>
              <a:gd name="connsiteY128" fmla="*/ 2034193 h 2237474"/>
              <a:gd name="connsiteX129" fmla="*/ 2058061 w 12192000"/>
              <a:gd name="connsiteY129" fmla="*/ 2047942 h 2237474"/>
              <a:gd name="connsiteX130" fmla="*/ 2055737 w 12192000"/>
              <a:gd name="connsiteY130" fmla="*/ 2047704 h 2237474"/>
              <a:gd name="connsiteX131" fmla="*/ 2042244 w 12192000"/>
              <a:gd name="connsiteY131" fmla="*/ 2055560 h 2237474"/>
              <a:gd name="connsiteX132" fmla="*/ 1976224 w 12192000"/>
              <a:gd name="connsiteY132" fmla="*/ 2074257 h 2237474"/>
              <a:gd name="connsiteX133" fmla="*/ 1877728 w 12192000"/>
              <a:gd name="connsiteY133" fmla="*/ 2101004 h 2237474"/>
              <a:gd name="connsiteX134" fmla="*/ 1759056 w 12192000"/>
              <a:gd name="connsiteY134" fmla="*/ 2125608 h 2237474"/>
              <a:gd name="connsiteX135" fmla="*/ 1637948 w 12192000"/>
              <a:gd name="connsiteY135" fmla="*/ 2172597 h 2237474"/>
              <a:gd name="connsiteX136" fmla="*/ 1434549 w 12192000"/>
              <a:gd name="connsiteY136" fmla="*/ 2234522 h 2237474"/>
              <a:gd name="connsiteX137" fmla="*/ 1398481 w 12192000"/>
              <a:gd name="connsiteY137" fmla="*/ 2237074 h 2237474"/>
              <a:gd name="connsiteX138" fmla="*/ 1398407 w 12192000"/>
              <a:gd name="connsiteY138" fmla="*/ 2237095 h 2237474"/>
              <a:gd name="connsiteX139" fmla="*/ 1370962 w 12192000"/>
              <a:gd name="connsiteY139" fmla="*/ 2237474 h 2237474"/>
              <a:gd name="connsiteX140" fmla="*/ 1356367 w 12192000"/>
              <a:gd name="connsiteY140" fmla="*/ 2235089 h 2237474"/>
              <a:gd name="connsiteX141" fmla="*/ 1324828 w 12192000"/>
              <a:gd name="connsiteY141" fmla="*/ 2231968 h 2237474"/>
              <a:gd name="connsiteX142" fmla="*/ 1297744 w 12192000"/>
              <a:gd name="connsiteY142" fmla="*/ 2235849 h 2237474"/>
              <a:gd name="connsiteX143" fmla="*/ 1286236 w 12192000"/>
              <a:gd name="connsiteY143" fmla="*/ 2233135 h 2237474"/>
              <a:gd name="connsiteX144" fmla="*/ 1283504 w 12192000"/>
              <a:gd name="connsiteY144" fmla="*/ 2233797 h 2237474"/>
              <a:gd name="connsiteX145" fmla="*/ 1279765 w 12192000"/>
              <a:gd name="connsiteY145" fmla="*/ 2229639 h 2237474"/>
              <a:gd name="connsiteX146" fmla="*/ 1195347 w 12192000"/>
              <a:gd name="connsiteY146" fmla="*/ 2212354 h 2237474"/>
              <a:gd name="connsiteX147" fmla="*/ 970251 w 12192000"/>
              <a:gd name="connsiteY147" fmla="*/ 2221029 h 2237474"/>
              <a:gd name="connsiteX148" fmla="*/ 812914 w 12192000"/>
              <a:gd name="connsiteY148" fmla="*/ 2202752 h 2237474"/>
              <a:gd name="connsiteX149" fmla="*/ 800195 w 12192000"/>
              <a:gd name="connsiteY149" fmla="*/ 2209407 h 2237474"/>
              <a:gd name="connsiteX150" fmla="*/ 784978 w 12192000"/>
              <a:gd name="connsiteY150" fmla="*/ 2212360 h 2237474"/>
              <a:gd name="connsiteX151" fmla="*/ 681987 w 12192000"/>
              <a:gd name="connsiteY151" fmla="*/ 2216757 h 2237474"/>
              <a:gd name="connsiteX152" fmla="*/ 669923 w 12192000"/>
              <a:gd name="connsiteY152" fmla="*/ 2211682 h 2237474"/>
              <a:gd name="connsiteX153" fmla="*/ 648680 w 12192000"/>
              <a:gd name="connsiteY153" fmla="*/ 2206229 h 2237474"/>
              <a:gd name="connsiteX154" fmla="*/ 597225 w 12192000"/>
              <a:gd name="connsiteY154" fmla="*/ 2180999 h 2237474"/>
              <a:gd name="connsiteX155" fmla="*/ 558449 w 12192000"/>
              <a:gd name="connsiteY155" fmla="*/ 2182346 h 2237474"/>
              <a:gd name="connsiteX156" fmla="*/ 550517 w 12192000"/>
              <a:gd name="connsiteY156" fmla="*/ 2182060 h 2237474"/>
              <a:gd name="connsiteX157" fmla="*/ 550309 w 12192000"/>
              <a:gd name="connsiteY157" fmla="*/ 2181825 h 2237474"/>
              <a:gd name="connsiteX158" fmla="*/ 541836 w 12192000"/>
              <a:gd name="connsiteY158" fmla="*/ 2181063 h 2237474"/>
              <a:gd name="connsiteX159" fmla="*/ 536057 w 12192000"/>
              <a:gd name="connsiteY159" fmla="*/ 2181537 h 2237474"/>
              <a:gd name="connsiteX160" fmla="*/ 520671 w 12192000"/>
              <a:gd name="connsiteY160" fmla="*/ 2180980 h 2237474"/>
              <a:gd name="connsiteX161" fmla="*/ 515024 w 12192000"/>
              <a:gd name="connsiteY161" fmla="*/ 2179258 h 2237474"/>
              <a:gd name="connsiteX162" fmla="*/ 512278 w 12192000"/>
              <a:gd name="connsiteY162" fmla="*/ 2176369 h 2237474"/>
              <a:gd name="connsiteX163" fmla="*/ 480419 w 12192000"/>
              <a:gd name="connsiteY163" fmla="*/ 2167807 h 2237474"/>
              <a:gd name="connsiteX164" fmla="*/ 413835 w 12192000"/>
              <a:gd name="connsiteY164" fmla="*/ 2156783 h 2237474"/>
              <a:gd name="connsiteX165" fmla="*/ 376513 w 12192000"/>
              <a:gd name="connsiteY165" fmla="*/ 2154014 h 2237474"/>
              <a:gd name="connsiteX166" fmla="*/ 273386 w 12192000"/>
              <a:gd name="connsiteY166" fmla="*/ 2142551 h 2237474"/>
              <a:gd name="connsiteX167" fmla="*/ 169207 w 12192000"/>
              <a:gd name="connsiteY167" fmla="*/ 2128100 h 2237474"/>
              <a:gd name="connsiteX168" fmla="*/ 93149 w 12192000"/>
              <a:gd name="connsiteY168" fmla="*/ 2105324 h 2237474"/>
              <a:gd name="connsiteX169" fmla="*/ 88109 w 12192000"/>
              <a:gd name="connsiteY169" fmla="*/ 2106704 h 2237474"/>
              <a:gd name="connsiteX170" fmla="*/ 80022 w 12192000"/>
              <a:gd name="connsiteY170" fmla="*/ 2107254 h 2237474"/>
              <a:gd name="connsiteX171" fmla="*/ 79717 w 12192000"/>
              <a:gd name="connsiteY171" fmla="*/ 2107046 h 2237474"/>
              <a:gd name="connsiteX172" fmla="*/ 72352 w 12192000"/>
              <a:gd name="connsiteY172" fmla="*/ 2107991 h 2237474"/>
              <a:gd name="connsiteX173" fmla="*/ 37645 w 12192000"/>
              <a:gd name="connsiteY173" fmla="*/ 2115401 h 2237474"/>
              <a:gd name="connsiteX174" fmla="*/ 4572 w 12192000"/>
              <a:gd name="connsiteY174" fmla="*/ 2111091 h 2237474"/>
              <a:gd name="connsiteX175" fmla="*/ 0 w 12192000"/>
              <a:gd name="connsiteY175" fmla="*/ 2110468 h 2237474"/>
              <a:gd name="connsiteX176" fmla="*/ 0 w 12192000"/>
              <a:gd name="connsiteY17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18916 w 12192000"/>
              <a:gd name="connsiteY115" fmla="*/ 1990867 h 2237474"/>
              <a:gd name="connsiteX116" fmla="*/ 2713522 w 12192000"/>
              <a:gd name="connsiteY116" fmla="*/ 1990173 h 2237474"/>
              <a:gd name="connsiteX117" fmla="*/ 2578178 w 12192000"/>
              <a:gd name="connsiteY117" fmla="*/ 1990531 h 2237474"/>
              <a:gd name="connsiteX118" fmla="*/ 2476147 w 12192000"/>
              <a:gd name="connsiteY118" fmla="*/ 1998305 h 2237474"/>
              <a:gd name="connsiteX119" fmla="*/ 2373568 w 12192000"/>
              <a:gd name="connsiteY119" fmla="*/ 2003219 h 2237474"/>
              <a:gd name="connsiteX120" fmla="*/ 2287219 w 12192000"/>
              <a:gd name="connsiteY120" fmla="*/ 1998750 h 2237474"/>
              <a:gd name="connsiteX121" fmla="*/ 2243069 w 12192000"/>
              <a:gd name="connsiteY121" fmla="*/ 2015111 h 2237474"/>
              <a:gd name="connsiteX122" fmla="*/ 2186609 w 12192000"/>
              <a:gd name="connsiteY122" fmla="*/ 2008263 h 2237474"/>
              <a:gd name="connsiteX123" fmla="*/ 2164831 w 12192000"/>
              <a:gd name="connsiteY123" fmla="*/ 2010143 h 2237474"/>
              <a:gd name="connsiteX124" fmla="*/ 2152836 w 12192000"/>
              <a:gd name="connsiteY124" fmla="*/ 2010048 h 2237474"/>
              <a:gd name="connsiteX125" fmla="*/ 2117102 w 12192000"/>
              <a:gd name="connsiteY125" fmla="*/ 2023004 h 2237474"/>
              <a:gd name="connsiteX126" fmla="*/ 2111935 w 12192000"/>
              <a:gd name="connsiteY126" fmla="*/ 2023163 h 2237474"/>
              <a:gd name="connsiteX127" fmla="*/ 2089991 w 12192000"/>
              <a:gd name="connsiteY127" fmla="*/ 2034193 h 2237474"/>
              <a:gd name="connsiteX128" fmla="*/ 2058061 w 12192000"/>
              <a:gd name="connsiteY128" fmla="*/ 2047942 h 2237474"/>
              <a:gd name="connsiteX129" fmla="*/ 2055737 w 12192000"/>
              <a:gd name="connsiteY129" fmla="*/ 2047704 h 2237474"/>
              <a:gd name="connsiteX130" fmla="*/ 2042244 w 12192000"/>
              <a:gd name="connsiteY130" fmla="*/ 2055560 h 2237474"/>
              <a:gd name="connsiteX131" fmla="*/ 1976224 w 12192000"/>
              <a:gd name="connsiteY131" fmla="*/ 2074257 h 2237474"/>
              <a:gd name="connsiteX132" fmla="*/ 1877728 w 12192000"/>
              <a:gd name="connsiteY132" fmla="*/ 2101004 h 2237474"/>
              <a:gd name="connsiteX133" fmla="*/ 1759056 w 12192000"/>
              <a:gd name="connsiteY133" fmla="*/ 2125608 h 2237474"/>
              <a:gd name="connsiteX134" fmla="*/ 1637948 w 12192000"/>
              <a:gd name="connsiteY134" fmla="*/ 2172597 h 2237474"/>
              <a:gd name="connsiteX135" fmla="*/ 1434549 w 12192000"/>
              <a:gd name="connsiteY135" fmla="*/ 2234522 h 2237474"/>
              <a:gd name="connsiteX136" fmla="*/ 1398481 w 12192000"/>
              <a:gd name="connsiteY136" fmla="*/ 2237074 h 2237474"/>
              <a:gd name="connsiteX137" fmla="*/ 1398407 w 12192000"/>
              <a:gd name="connsiteY137" fmla="*/ 2237095 h 2237474"/>
              <a:gd name="connsiteX138" fmla="*/ 1370962 w 12192000"/>
              <a:gd name="connsiteY138" fmla="*/ 2237474 h 2237474"/>
              <a:gd name="connsiteX139" fmla="*/ 1356367 w 12192000"/>
              <a:gd name="connsiteY139" fmla="*/ 2235089 h 2237474"/>
              <a:gd name="connsiteX140" fmla="*/ 1324828 w 12192000"/>
              <a:gd name="connsiteY140" fmla="*/ 2231968 h 2237474"/>
              <a:gd name="connsiteX141" fmla="*/ 1297744 w 12192000"/>
              <a:gd name="connsiteY141" fmla="*/ 2235849 h 2237474"/>
              <a:gd name="connsiteX142" fmla="*/ 1286236 w 12192000"/>
              <a:gd name="connsiteY142" fmla="*/ 2233135 h 2237474"/>
              <a:gd name="connsiteX143" fmla="*/ 1283504 w 12192000"/>
              <a:gd name="connsiteY143" fmla="*/ 2233797 h 2237474"/>
              <a:gd name="connsiteX144" fmla="*/ 1279765 w 12192000"/>
              <a:gd name="connsiteY144" fmla="*/ 2229639 h 2237474"/>
              <a:gd name="connsiteX145" fmla="*/ 1195347 w 12192000"/>
              <a:gd name="connsiteY145" fmla="*/ 2212354 h 2237474"/>
              <a:gd name="connsiteX146" fmla="*/ 970251 w 12192000"/>
              <a:gd name="connsiteY146" fmla="*/ 2221029 h 2237474"/>
              <a:gd name="connsiteX147" fmla="*/ 812914 w 12192000"/>
              <a:gd name="connsiteY147" fmla="*/ 2202752 h 2237474"/>
              <a:gd name="connsiteX148" fmla="*/ 800195 w 12192000"/>
              <a:gd name="connsiteY148" fmla="*/ 2209407 h 2237474"/>
              <a:gd name="connsiteX149" fmla="*/ 784978 w 12192000"/>
              <a:gd name="connsiteY149" fmla="*/ 2212360 h 2237474"/>
              <a:gd name="connsiteX150" fmla="*/ 681987 w 12192000"/>
              <a:gd name="connsiteY150" fmla="*/ 2216757 h 2237474"/>
              <a:gd name="connsiteX151" fmla="*/ 669923 w 12192000"/>
              <a:gd name="connsiteY151" fmla="*/ 2211682 h 2237474"/>
              <a:gd name="connsiteX152" fmla="*/ 648680 w 12192000"/>
              <a:gd name="connsiteY152" fmla="*/ 2206229 h 2237474"/>
              <a:gd name="connsiteX153" fmla="*/ 597225 w 12192000"/>
              <a:gd name="connsiteY153" fmla="*/ 2180999 h 2237474"/>
              <a:gd name="connsiteX154" fmla="*/ 558449 w 12192000"/>
              <a:gd name="connsiteY154" fmla="*/ 2182346 h 2237474"/>
              <a:gd name="connsiteX155" fmla="*/ 550517 w 12192000"/>
              <a:gd name="connsiteY155" fmla="*/ 2182060 h 2237474"/>
              <a:gd name="connsiteX156" fmla="*/ 550309 w 12192000"/>
              <a:gd name="connsiteY156" fmla="*/ 2181825 h 2237474"/>
              <a:gd name="connsiteX157" fmla="*/ 541836 w 12192000"/>
              <a:gd name="connsiteY157" fmla="*/ 2181063 h 2237474"/>
              <a:gd name="connsiteX158" fmla="*/ 536057 w 12192000"/>
              <a:gd name="connsiteY158" fmla="*/ 2181537 h 2237474"/>
              <a:gd name="connsiteX159" fmla="*/ 520671 w 12192000"/>
              <a:gd name="connsiteY159" fmla="*/ 2180980 h 2237474"/>
              <a:gd name="connsiteX160" fmla="*/ 515024 w 12192000"/>
              <a:gd name="connsiteY160" fmla="*/ 2179258 h 2237474"/>
              <a:gd name="connsiteX161" fmla="*/ 512278 w 12192000"/>
              <a:gd name="connsiteY161" fmla="*/ 2176369 h 2237474"/>
              <a:gd name="connsiteX162" fmla="*/ 480419 w 12192000"/>
              <a:gd name="connsiteY162" fmla="*/ 2167807 h 2237474"/>
              <a:gd name="connsiteX163" fmla="*/ 413835 w 12192000"/>
              <a:gd name="connsiteY163" fmla="*/ 2156783 h 2237474"/>
              <a:gd name="connsiteX164" fmla="*/ 376513 w 12192000"/>
              <a:gd name="connsiteY164" fmla="*/ 2154014 h 2237474"/>
              <a:gd name="connsiteX165" fmla="*/ 273386 w 12192000"/>
              <a:gd name="connsiteY165" fmla="*/ 2142551 h 2237474"/>
              <a:gd name="connsiteX166" fmla="*/ 169207 w 12192000"/>
              <a:gd name="connsiteY166" fmla="*/ 2128100 h 2237474"/>
              <a:gd name="connsiteX167" fmla="*/ 93149 w 12192000"/>
              <a:gd name="connsiteY167" fmla="*/ 2105324 h 2237474"/>
              <a:gd name="connsiteX168" fmla="*/ 88109 w 12192000"/>
              <a:gd name="connsiteY168" fmla="*/ 2106704 h 2237474"/>
              <a:gd name="connsiteX169" fmla="*/ 80022 w 12192000"/>
              <a:gd name="connsiteY169" fmla="*/ 2107254 h 2237474"/>
              <a:gd name="connsiteX170" fmla="*/ 79717 w 12192000"/>
              <a:gd name="connsiteY170" fmla="*/ 2107046 h 2237474"/>
              <a:gd name="connsiteX171" fmla="*/ 72352 w 12192000"/>
              <a:gd name="connsiteY171" fmla="*/ 2107991 h 2237474"/>
              <a:gd name="connsiteX172" fmla="*/ 37645 w 12192000"/>
              <a:gd name="connsiteY172" fmla="*/ 2115401 h 2237474"/>
              <a:gd name="connsiteX173" fmla="*/ 4572 w 12192000"/>
              <a:gd name="connsiteY173" fmla="*/ 2111091 h 2237474"/>
              <a:gd name="connsiteX174" fmla="*/ 0 w 12192000"/>
              <a:gd name="connsiteY174" fmla="*/ 2110468 h 2237474"/>
              <a:gd name="connsiteX175" fmla="*/ 0 w 12192000"/>
              <a:gd name="connsiteY17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83504 w 12192000"/>
              <a:gd name="connsiteY142" fmla="*/ 2233797 h 2237474"/>
              <a:gd name="connsiteX143" fmla="*/ 1279765 w 12192000"/>
              <a:gd name="connsiteY143" fmla="*/ 2229639 h 2237474"/>
              <a:gd name="connsiteX144" fmla="*/ 1195347 w 12192000"/>
              <a:gd name="connsiteY144" fmla="*/ 2212354 h 2237474"/>
              <a:gd name="connsiteX145" fmla="*/ 970251 w 12192000"/>
              <a:gd name="connsiteY145" fmla="*/ 2221029 h 2237474"/>
              <a:gd name="connsiteX146" fmla="*/ 812914 w 12192000"/>
              <a:gd name="connsiteY146" fmla="*/ 2202752 h 2237474"/>
              <a:gd name="connsiteX147" fmla="*/ 800195 w 12192000"/>
              <a:gd name="connsiteY147" fmla="*/ 2209407 h 2237474"/>
              <a:gd name="connsiteX148" fmla="*/ 784978 w 12192000"/>
              <a:gd name="connsiteY148" fmla="*/ 2212360 h 2237474"/>
              <a:gd name="connsiteX149" fmla="*/ 681987 w 12192000"/>
              <a:gd name="connsiteY149" fmla="*/ 2216757 h 2237474"/>
              <a:gd name="connsiteX150" fmla="*/ 669923 w 12192000"/>
              <a:gd name="connsiteY150" fmla="*/ 2211682 h 2237474"/>
              <a:gd name="connsiteX151" fmla="*/ 648680 w 12192000"/>
              <a:gd name="connsiteY151" fmla="*/ 2206229 h 2237474"/>
              <a:gd name="connsiteX152" fmla="*/ 597225 w 12192000"/>
              <a:gd name="connsiteY152" fmla="*/ 2180999 h 2237474"/>
              <a:gd name="connsiteX153" fmla="*/ 558449 w 12192000"/>
              <a:gd name="connsiteY153" fmla="*/ 2182346 h 2237474"/>
              <a:gd name="connsiteX154" fmla="*/ 550517 w 12192000"/>
              <a:gd name="connsiteY154" fmla="*/ 2182060 h 2237474"/>
              <a:gd name="connsiteX155" fmla="*/ 550309 w 12192000"/>
              <a:gd name="connsiteY155" fmla="*/ 2181825 h 2237474"/>
              <a:gd name="connsiteX156" fmla="*/ 541836 w 12192000"/>
              <a:gd name="connsiteY156" fmla="*/ 2181063 h 2237474"/>
              <a:gd name="connsiteX157" fmla="*/ 536057 w 12192000"/>
              <a:gd name="connsiteY157" fmla="*/ 2181537 h 2237474"/>
              <a:gd name="connsiteX158" fmla="*/ 520671 w 12192000"/>
              <a:gd name="connsiteY158" fmla="*/ 2180980 h 2237474"/>
              <a:gd name="connsiteX159" fmla="*/ 515024 w 12192000"/>
              <a:gd name="connsiteY159" fmla="*/ 2179258 h 2237474"/>
              <a:gd name="connsiteX160" fmla="*/ 512278 w 12192000"/>
              <a:gd name="connsiteY160" fmla="*/ 2176369 h 2237474"/>
              <a:gd name="connsiteX161" fmla="*/ 480419 w 12192000"/>
              <a:gd name="connsiteY161" fmla="*/ 2167807 h 2237474"/>
              <a:gd name="connsiteX162" fmla="*/ 413835 w 12192000"/>
              <a:gd name="connsiteY162" fmla="*/ 2156783 h 2237474"/>
              <a:gd name="connsiteX163" fmla="*/ 376513 w 12192000"/>
              <a:gd name="connsiteY163" fmla="*/ 2154014 h 2237474"/>
              <a:gd name="connsiteX164" fmla="*/ 273386 w 12192000"/>
              <a:gd name="connsiteY164" fmla="*/ 2142551 h 2237474"/>
              <a:gd name="connsiteX165" fmla="*/ 169207 w 12192000"/>
              <a:gd name="connsiteY165" fmla="*/ 2128100 h 2237474"/>
              <a:gd name="connsiteX166" fmla="*/ 93149 w 12192000"/>
              <a:gd name="connsiteY166" fmla="*/ 2105324 h 2237474"/>
              <a:gd name="connsiteX167" fmla="*/ 88109 w 12192000"/>
              <a:gd name="connsiteY167" fmla="*/ 2106704 h 2237474"/>
              <a:gd name="connsiteX168" fmla="*/ 80022 w 12192000"/>
              <a:gd name="connsiteY168" fmla="*/ 2107254 h 2237474"/>
              <a:gd name="connsiteX169" fmla="*/ 79717 w 12192000"/>
              <a:gd name="connsiteY169" fmla="*/ 2107046 h 2237474"/>
              <a:gd name="connsiteX170" fmla="*/ 72352 w 12192000"/>
              <a:gd name="connsiteY170" fmla="*/ 2107991 h 2237474"/>
              <a:gd name="connsiteX171" fmla="*/ 37645 w 12192000"/>
              <a:gd name="connsiteY171" fmla="*/ 2115401 h 2237474"/>
              <a:gd name="connsiteX172" fmla="*/ 4572 w 12192000"/>
              <a:gd name="connsiteY172" fmla="*/ 2111091 h 2237474"/>
              <a:gd name="connsiteX173" fmla="*/ 0 w 12192000"/>
              <a:gd name="connsiteY173" fmla="*/ 2110468 h 2237474"/>
              <a:gd name="connsiteX174" fmla="*/ 0 w 12192000"/>
              <a:gd name="connsiteY17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79765 w 12192000"/>
              <a:gd name="connsiteY142" fmla="*/ 2229639 h 2237474"/>
              <a:gd name="connsiteX143" fmla="*/ 1195347 w 12192000"/>
              <a:gd name="connsiteY143" fmla="*/ 2212354 h 2237474"/>
              <a:gd name="connsiteX144" fmla="*/ 970251 w 12192000"/>
              <a:gd name="connsiteY144" fmla="*/ 2221029 h 2237474"/>
              <a:gd name="connsiteX145" fmla="*/ 812914 w 12192000"/>
              <a:gd name="connsiteY145" fmla="*/ 2202752 h 2237474"/>
              <a:gd name="connsiteX146" fmla="*/ 800195 w 12192000"/>
              <a:gd name="connsiteY146" fmla="*/ 2209407 h 2237474"/>
              <a:gd name="connsiteX147" fmla="*/ 784978 w 12192000"/>
              <a:gd name="connsiteY147" fmla="*/ 2212360 h 2237474"/>
              <a:gd name="connsiteX148" fmla="*/ 681987 w 12192000"/>
              <a:gd name="connsiteY148" fmla="*/ 2216757 h 2237474"/>
              <a:gd name="connsiteX149" fmla="*/ 669923 w 12192000"/>
              <a:gd name="connsiteY149" fmla="*/ 2211682 h 2237474"/>
              <a:gd name="connsiteX150" fmla="*/ 648680 w 12192000"/>
              <a:gd name="connsiteY150" fmla="*/ 2206229 h 2237474"/>
              <a:gd name="connsiteX151" fmla="*/ 597225 w 12192000"/>
              <a:gd name="connsiteY151" fmla="*/ 2180999 h 2237474"/>
              <a:gd name="connsiteX152" fmla="*/ 558449 w 12192000"/>
              <a:gd name="connsiteY152" fmla="*/ 2182346 h 2237474"/>
              <a:gd name="connsiteX153" fmla="*/ 550517 w 12192000"/>
              <a:gd name="connsiteY153" fmla="*/ 2182060 h 2237474"/>
              <a:gd name="connsiteX154" fmla="*/ 550309 w 12192000"/>
              <a:gd name="connsiteY154" fmla="*/ 2181825 h 2237474"/>
              <a:gd name="connsiteX155" fmla="*/ 541836 w 12192000"/>
              <a:gd name="connsiteY155" fmla="*/ 2181063 h 2237474"/>
              <a:gd name="connsiteX156" fmla="*/ 536057 w 12192000"/>
              <a:gd name="connsiteY156" fmla="*/ 2181537 h 2237474"/>
              <a:gd name="connsiteX157" fmla="*/ 520671 w 12192000"/>
              <a:gd name="connsiteY157" fmla="*/ 2180980 h 2237474"/>
              <a:gd name="connsiteX158" fmla="*/ 515024 w 12192000"/>
              <a:gd name="connsiteY158" fmla="*/ 2179258 h 2237474"/>
              <a:gd name="connsiteX159" fmla="*/ 512278 w 12192000"/>
              <a:gd name="connsiteY159" fmla="*/ 2176369 h 2237474"/>
              <a:gd name="connsiteX160" fmla="*/ 480419 w 12192000"/>
              <a:gd name="connsiteY160" fmla="*/ 2167807 h 2237474"/>
              <a:gd name="connsiteX161" fmla="*/ 413835 w 12192000"/>
              <a:gd name="connsiteY161" fmla="*/ 2156783 h 2237474"/>
              <a:gd name="connsiteX162" fmla="*/ 376513 w 12192000"/>
              <a:gd name="connsiteY162" fmla="*/ 2154014 h 2237474"/>
              <a:gd name="connsiteX163" fmla="*/ 273386 w 12192000"/>
              <a:gd name="connsiteY163" fmla="*/ 2142551 h 2237474"/>
              <a:gd name="connsiteX164" fmla="*/ 169207 w 12192000"/>
              <a:gd name="connsiteY164" fmla="*/ 2128100 h 2237474"/>
              <a:gd name="connsiteX165" fmla="*/ 93149 w 12192000"/>
              <a:gd name="connsiteY165" fmla="*/ 2105324 h 2237474"/>
              <a:gd name="connsiteX166" fmla="*/ 88109 w 12192000"/>
              <a:gd name="connsiteY166" fmla="*/ 2106704 h 2237474"/>
              <a:gd name="connsiteX167" fmla="*/ 80022 w 12192000"/>
              <a:gd name="connsiteY167" fmla="*/ 2107254 h 2237474"/>
              <a:gd name="connsiteX168" fmla="*/ 79717 w 12192000"/>
              <a:gd name="connsiteY168" fmla="*/ 2107046 h 2237474"/>
              <a:gd name="connsiteX169" fmla="*/ 72352 w 12192000"/>
              <a:gd name="connsiteY169" fmla="*/ 2107991 h 2237474"/>
              <a:gd name="connsiteX170" fmla="*/ 37645 w 12192000"/>
              <a:gd name="connsiteY170" fmla="*/ 2115401 h 2237474"/>
              <a:gd name="connsiteX171" fmla="*/ 4572 w 12192000"/>
              <a:gd name="connsiteY171" fmla="*/ 2111091 h 2237474"/>
              <a:gd name="connsiteX172" fmla="*/ 0 w 12192000"/>
              <a:gd name="connsiteY172" fmla="*/ 2110468 h 2237474"/>
              <a:gd name="connsiteX173" fmla="*/ 0 w 12192000"/>
              <a:gd name="connsiteY17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79765 w 12192000"/>
              <a:gd name="connsiteY141" fmla="*/ 2229639 h 2237474"/>
              <a:gd name="connsiteX142" fmla="*/ 1195347 w 12192000"/>
              <a:gd name="connsiteY142" fmla="*/ 2212354 h 2237474"/>
              <a:gd name="connsiteX143" fmla="*/ 970251 w 12192000"/>
              <a:gd name="connsiteY143" fmla="*/ 2221029 h 2237474"/>
              <a:gd name="connsiteX144" fmla="*/ 812914 w 12192000"/>
              <a:gd name="connsiteY144" fmla="*/ 2202752 h 2237474"/>
              <a:gd name="connsiteX145" fmla="*/ 800195 w 12192000"/>
              <a:gd name="connsiteY145" fmla="*/ 2209407 h 2237474"/>
              <a:gd name="connsiteX146" fmla="*/ 784978 w 12192000"/>
              <a:gd name="connsiteY146" fmla="*/ 2212360 h 2237474"/>
              <a:gd name="connsiteX147" fmla="*/ 681987 w 12192000"/>
              <a:gd name="connsiteY147" fmla="*/ 2216757 h 2237474"/>
              <a:gd name="connsiteX148" fmla="*/ 669923 w 12192000"/>
              <a:gd name="connsiteY148" fmla="*/ 2211682 h 2237474"/>
              <a:gd name="connsiteX149" fmla="*/ 648680 w 12192000"/>
              <a:gd name="connsiteY149" fmla="*/ 2206229 h 2237474"/>
              <a:gd name="connsiteX150" fmla="*/ 597225 w 12192000"/>
              <a:gd name="connsiteY150" fmla="*/ 2180999 h 2237474"/>
              <a:gd name="connsiteX151" fmla="*/ 558449 w 12192000"/>
              <a:gd name="connsiteY151" fmla="*/ 2182346 h 2237474"/>
              <a:gd name="connsiteX152" fmla="*/ 550517 w 12192000"/>
              <a:gd name="connsiteY152" fmla="*/ 2182060 h 2237474"/>
              <a:gd name="connsiteX153" fmla="*/ 550309 w 12192000"/>
              <a:gd name="connsiteY153" fmla="*/ 2181825 h 2237474"/>
              <a:gd name="connsiteX154" fmla="*/ 541836 w 12192000"/>
              <a:gd name="connsiteY154" fmla="*/ 2181063 h 2237474"/>
              <a:gd name="connsiteX155" fmla="*/ 536057 w 12192000"/>
              <a:gd name="connsiteY155" fmla="*/ 2181537 h 2237474"/>
              <a:gd name="connsiteX156" fmla="*/ 520671 w 12192000"/>
              <a:gd name="connsiteY156" fmla="*/ 2180980 h 2237474"/>
              <a:gd name="connsiteX157" fmla="*/ 515024 w 12192000"/>
              <a:gd name="connsiteY157" fmla="*/ 2179258 h 2237474"/>
              <a:gd name="connsiteX158" fmla="*/ 512278 w 12192000"/>
              <a:gd name="connsiteY158" fmla="*/ 2176369 h 2237474"/>
              <a:gd name="connsiteX159" fmla="*/ 480419 w 12192000"/>
              <a:gd name="connsiteY159" fmla="*/ 2167807 h 2237474"/>
              <a:gd name="connsiteX160" fmla="*/ 413835 w 12192000"/>
              <a:gd name="connsiteY160" fmla="*/ 2156783 h 2237474"/>
              <a:gd name="connsiteX161" fmla="*/ 376513 w 12192000"/>
              <a:gd name="connsiteY161" fmla="*/ 2154014 h 2237474"/>
              <a:gd name="connsiteX162" fmla="*/ 273386 w 12192000"/>
              <a:gd name="connsiteY162" fmla="*/ 2142551 h 2237474"/>
              <a:gd name="connsiteX163" fmla="*/ 169207 w 12192000"/>
              <a:gd name="connsiteY163" fmla="*/ 2128100 h 2237474"/>
              <a:gd name="connsiteX164" fmla="*/ 93149 w 12192000"/>
              <a:gd name="connsiteY164" fmla="*/ 2105324 h 2237474"/>
              <a:gd name="connsiteX165" fmla="*/ 88109 w 12192000"/>
              <a:gd name="connsiteY165" fmla="*/ 2106704 h 2237474"/>
              <a:gd name="connsiteX166" fmla="*/ 80022 w 12192000"/>
              <a:gd name="connsiteY166" fmla="*/ 2107254 h 2237474"/>
              <a:gd name="connsiteX167" fmla="*/ 79717 w 12192000"/>
              <a:gd name="connsiteY167" fmla="*/ 2107046 h 2237474"/>
              <a:gd name="connsiteX168" fmla="*/ 72352 w 12192000"/>
              <a:gd name="connsiteY168" fmla="*/ 2107991 h 2237474"/>
              <a:gd name="connsiteX169" fmla="*/ 37645 w 12192000"/>
              <a:gd name="connsiteY169" fmla="*/ 2115401 h 2237474"/>
              <a:gd name="connsiteX170" fmla="*/ 4572 w 12192000"/>
              <a:gd name="connsiteY170" fmla="*/ 2111091 h 2237474"/>
              <a:gd name="connsiteX171" fmla="*/ 0 w 12192000"/>
              <a:gd name="connsiteY171" fmla="*/ 2110468 h 2237474"/>
              <a:gd name="connsiteX172" fmla="*/ 0 w 12192000"/>
              <a:gd name="connsiteY17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79765 w 12192000"/>
              <a:gd name="connsiteY140" fmla="*/ 2229639 h 2237474"/>
              <a:gd name="connsiteX141" fmla="*/ 1195347 w 12192000"/>
              <a:gd name="connsiteY141" fmla="*/ 2212354 h 2237474"/>
              <a:gd name="connsiteX142" fmla="*/ 970251 w 12192000"/>
              <a:gd name="connsiteY142" fmla="*/ 2221029 h 2237474"/>
              <a:gd name="connsiteX143" fmla="*/ 812914 w 12192000"/>
              <a:gd name="connsiteY143" fmla="*/ 2202752 h 2237474"/>
              <a:gd name="connsiteX144" fmla="*/ 800195 w 12192000"/>
              <a:gd name="connsiteY144" fmla="*/ 2209407 h 2237474"/>
              <a:gd name="connsiteX145" fmla="*/ 784978 w 12192000"/>
              <a:gd name="connsiteY145" fmla="*/ 2212360 h 2237474"/>
              <a:gd name="connsiteX146" fmla="*/ 681987 w 12192000"/>
              <a:gd name="connsiteY146" fmla="*/ 2216757 h 2237474"/>
              <a:gd name="connsiteX147" fmla="*/ 669923 w 12192000"/>
              <a:gd name="connsiteY147" fmla="*/ 2211682 h 2237474"/>
              <a:gd name="connsiteX148" fmla="*/ 648680 w 12192000"/>
              <a:gd name="connsiteY148" fmla="*/ 2206229 h 2237474"/>
              <a:gd name="connsiteX149" fmla="*/ 597225 w 12192000"/>
              <a:gd name="connsiteY149" fmla="*/ 2180999 h 2237474"/>
              <a:gd name="connsiteX150" fmla="*/ 558449 w 12192000"/>
              <a:gd name="connsiteY150" fmla="*/ 2182346 h 2237474"/>
              <a:gd name="connsiteX151" fmla="*/ 550517 w 12192000"/>
              <a:gd name="connsiteY151" fmla="*/ 2182060 h 2237474"/>
              <a:gd name="connsiteX152" fmla="*/ 550309 w 12192000"/>
              <a:gd name="connsiteY152" fmla="*/ 2181825 h 2237474"/>
              <a:gd name="connsiteX153" fmla="*/ 541836 w 12192000"/>
              <a:gd name="connsiteY153" fmla="*/ 2181063 h 2237474"/>
              <a:gd name="connsiteX154" fmla="*/ 536057 w 12192000"/>
              <a:gd name="connsiteY154" fmla="*/ 2181537 h 2237474"/>
              <a:gd name="connsiteX155" fmla="*/ 520671 w 12192000"/>
              <a:gd name="connsiteY155" fmla="*/ 2180980 h 2237474"/>
              <a:gd name="connsiteX156" fmla="*/ 515024 w 12192000"/>
              <a:gd name="connsiteY156" fmla="*/ 2179258 h 2237474"/>
              <a:gd name="connsiteX157" fmla="*/ 512278 w 12192000"/>
              <a:gd name="connsiteY157" fmla="*/ 2176369 h 2237474"/>
              <a:gd name="connsiteX158" fmla="*/ 480419 w 12192000"/>
              <a:gd name="connsiteY158" fmla="*/ 2167807 h 2237474"/>
              <a:gd name="connsiteX159" fmla="*/ 413835 w 12192000"/>
              <a:gd name="connsiteY159" fmla="*/ 2156783 h 2237474"/>
              <a:gd name="connsiteX160" fmla="*/ 376513 w 12192000"/>
              <a:gd name="connsiteY160" fmla="*/ 2154014 h 2237474"/>
              <a:gd name="connsiteX161" fmla="*/ 273386 w 12192000"/>
              <a:gd name="connsiteY161" fmla="*/ 2142551 h 2237474"/>
              <a:gd name="connsiteX162" fmla="*/ 169207 w 12192000"/>
              <a:gd name="connsiteY162" fmla="*/ 2128100 h 2237474"/>
              <a:gd name="connsiteX163" fmla="*/ 93149 w 12192000"/>
              <a:gd name="connsiteY163" fmla="*/ 2105324 h 2237474"/>
              <a:gd name="connsiteX164" fmla="*/ 88109 w 12192000"/>
              <a:gd name="connsiteY164" fmla="*/ 2106704 h 2237474"/>
              <a:gd name="connsiteX165" fmla="*/ 80022 w 12192000"/>
              <a:gd name="connsiteY165" fmla="*/ 2107254 h 2237474"/>
              <a:gd name="connsiteX166" fmla="*/ 79717 w 12192000"/>
              <a:gd name="connsiteY166" fmla="*/ 2107046 h 2237474"/>
              <a:gd name="connsiteX167" fmla="*/ 72352 w 12192000"/>
              <a:gd name="connsiteY167" fmla="*/ 2107991 h 2237474"/>
              <a:gd name="connsiteX168" fmla="*/ 37645 w 12192000"/>
              <a:gd name="connsiteY168" fmla="*/ 2115401 h 2237474"/>
              <a:gd name="connsiteX169" fmla="*/ 4572 w 12192000"/>
              <a:gd name="connsiteY169" fmla="*/ 2111091 h 2237474"/>
              <a:gd name="connsiteX170" fmla="*/ 0 w 12192000"/>
              <a:gd name="connsiteY170" fmla="*/ 2110468 h 2237474"/>
              <a:gd name="connsiteX171" fmla="*/ 0 w 12192000"/>
              <a:gd name="connsiteY17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42244 w 12192000"/>
              <a:gd name="connsiteY128" fmla="*/ 2055560 h 2237474"/>
              <a:gd name="connsiteX129" fmla="*/ 1877728 w 12192000"/>
              <a:gd name="connsiteY129" fmla="*/ 2101004 h 2237474"/>
              <a:gd name="connsiteX130" fmla="*/ 1759056 w 12192000"/>
              <a:gd name="connsiteY130" fmla="*/ 2125608 h 2237474"/>
              <a:gd name="connsiteX131" fmla="*/ 1637948 w 12192000"/>
              <a:gd name="connsiteY131" fmla="*/ 2172597 h 2237474"/>
              <a:gd name="connsiteX132" fmla="*/ 1434549 w 12192000"/>
              <a:gd name="connsiteY132" fmla="*/ 2234522 h 2237474"/>
              <a:gd name="connsiteX133" fmla="*/ 1398481 w 12192000"/>
              <a:gd name="connsiteY133" fmla="*/ 2237074 h 2237474"/>
              <a:gd name="connsiteX134" fmla="*/ 1398407 w 12192000"/>
              <a:gd name="connsiteY134" fmla="*/ 2237095 h 2237474"/>
              <a:gd name="connsiteX135" fmla="*/ 1370962 w 12192000"/>
              <a:gd name="connsiteY135" fmla="*/ 2237474 h 2237474"/>
              <a:gd name="connsiteX136" fmla="*/ 1356367 w 12192000"/>
              <a:gd name="connsiteY136" fmla="*/ 2235089 h 2237474"/>
              <a:gd name="connsiteX137" fmla="*/ 1324828 w 12192000"/>
              <a:gd name="connsiteY137" fmla="*/ 2231968 h 2237474"/>
              <a:gd name="connsiteX138" fmla="*/ 1279765 w 12192000"/>
              <a:gd name="connsiteY138" fmla="*/ 2229639 h 2237474"/>
              <a:gd name="connsiteX139" fmla="*/ 1195347 w 12192000"/>
              <a:gd name="connsiteY139" fmla="*/ 2212354 h 2237474"/>
              <a:gd name="connsiteX140" fmla="*/ 970251 w 12192000"/>
              <a:gd name="connsiteY140" fmla="*/ 2221029 h 2237474"/>
              <a:gd name="connsiteX141" fmla="*/ 812914 w 12192000"/>
              <a:gd name="connsiteY141" fmla="*/ 2202752 h 2237474"/>
              <a:gd name="connsiteX142" fmla="*/ 800195 w 12192000"/>
              <a:gd name="connsiteY142" fmla="*/ 2209407 h 2237474"/>
              <a:gd name="connsiteX143" fmla="*/ 784978 w 12192000"/>
              <a:gd name="connsiteY143" fmla="*/ 2212360 h 2237474"/>
              <a:gd name="connsiteX144" fmla="*/ 681987 w 12192000"/>
              <a:gd name="connsiteY144" fmla="*/ 2216757 h 2237474"/>
              <a:gd name="connsiteX145" fmla="*/ 669923 w 12192000"/>
              <a:gd name="connsiteY145" fmla="*/ 2211682 h 2237474"/>
              <a:gd name="connsiteX146" fmla="*/ 648680 w 12192000"/>
              <a:gd name="connsiteY146" fmla="*/ 2206229 h 2237474"/>
              <a:gd name="connsiteX147" fmla="*/ 597225 w 12192000"/>
              <a:gd name="connsiteY147" fmla="*/ 2180999 h 2237474"/>
              <a:gd name="connsiteX148" fmla="*/ 558449 w 12192000"/>
              <a:gd name="connsiteY148" fmla="*/ 2182346 h 2237474"/>
              <a:gd name="connsiteX149" fmla="*/ 550517 w 12192000"/>
              <a:gd name="connsiteY149" fmla="*/ 2182060 h 2237474"/>
              <a:gd name="connsiteX150" fmla="*/ 550309 w 12192000"/>
              <a:gd name="connsiteY150" fmla="*/ 2181825 h 2237474"/>
              <a:gd name="connsiteX151" fmla="*/ 541836 w 12192000"/>
              <a:gd name="connsiteY151" fmla="*/ 2181063 h 2237474"/>
              <a:gd name="connsiteX152" fmla="*/ 536057 w 12192000"/>
              <a:gd name="connsiteY152" fmla="*/ 2181537 h 2237474"/>
              <a:gd name="connsiteX153" fmla="*/ 520671 w 12192000"/>
              <a:gd name="connsiteY153" fmla="*/ 2180980 h 2237474"/>
              <a:gd name="connsiteX154" fmla="*/ 515024 w 12192000"/>
              <a:gd name="connsiteY154" fmla="*/ 2179258 h 2237474"/>
              <a:gd name="connsiteX155" fmla="*/ 512278 w 12192000"/>
              <a:gd name="connsiteY155" fmla="*/ 2176369 h 2237474"/>
              <a:gd name="connsiteX156" fmla="*/ 480419 w 12192000"/>
              <a:gd name="connsiteY156" fmla="*/ 2167807 h 2237474"/>
              <a:gd name="connsiteX157" fmla="*/ 413835 w 12192000"/>
              <a:gd name="connsiteY157" fmla="*/ 2156783 h 2237474"/>
              <a:gd name="connsiteX158" fmla="*/ 376513 w 12192000"/>
              <a:gd name="connsiteY158" fmla="*/ 2154014 h 2237474"/>
              <a:gd name="connsiteX159" fmla="*/ 273386 w 12192000"/>
              <a:gd name="connsiteY159" fmla="*/ 2142551 h 2237474"/>
              <a:gd name="connsiteX160" fmla="*/ 169207 w 12192000"/>
              <a:gd name="connsiteY160" fmla="*/ 2128100 h 2237474"/>
              <a:gd name="connsiteX161" fmla="*/ 93149 w 12192000"/>
              <a:gd name="connsiteY161" fmla="*/ 2105324 h 2237474"/>
              <a:gd name="connsiteX162" fmla="*/ 88109 w 12192000"/>
              <a:gd name="connsiteY162" fmla="*/ 2106704 h 2237474"/>
              <a:gd name="connsiteX163" fmla="*/ 80022 w 12192000"/>
              <a:gd name="connsiteY163" fmla="*/ 2107254 h 2237474"/>
              <a:gd name="connsiteX164" fmla="*/ 79717 w 12192000"/>
              <a:gd name="connsiteY164" fmla="*/ 2107046 h 2237474"/>
              <a:gd name="connsiteX165" fmla="*/ 72352 w 12192000"/>
              <a:gd name="connsiteY165" fmla="*/ 2107991 h 2237474"/>
              <a:gd name="connsiteX166" fmla="*/ 37645 w 12192000"/>
              <a:gd name="connsiteY166" fmla="*/ 2115401 h 2237474"/>
              <a:gd name="connsiteX167" fmla="*/ 4572 w 12192000"/>
              <a:gd name="connsiteY167" fmla="*/ 2111091 h 2237474"/>
              <a:gd name="connsiteX168" fmla="*/ 0 w 12192000"/>
              <a:gd name="connsiteY168" fmla="*/ 2110468 h 2237474"/>
              <a:gd name="connsiteX169" fmla="*/ 0 w 12192000"/>
              <a:gd name="connsiteY16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111935 w 12192000"/>
              <a:gd name="connsiteY124" fmla="*/ 2023163 h 2237474"/>
              <a:gd name="connsiteX125" fmla="*/ 2089991 w 12192000"/>
              <a:gd name="connsiteY125" fmla="*/ 2034193 h 2237474"/>
              <a:gd name="connsiteX126" fmla="*/ 2058061 w 12192000"/>
              <a:gd name="connsiteY126" fmla="*/ 2047942 h 2237474"/>
              <a:gd name="connsiteX127" fmla="*/ 2042244 w 12192000"/>
              <a:gd name="connsiteY127" fmla="*/ 2055560 h 2237474"/>
              <a:gd name="connsiteX128" fmla="*/ 1877728 w 12192000"/>
              <a:gd name="connsiteY128" fmla="*/ 2101004 h 2237474"/>
              <a:gd name="connsiteX129" fmla="*/ 1759056 w 12192000"/>
              <a:gd name="connsiteY129" fmla="*/ 2125608 h 2237474"/>
              <a:gd name="connsiteX130" fmla="*/ 1637948 w 12192000"/>
              <a:gd name="connsiteY130" fmla="*/ 2172597 h 2237474"/>
              <a:gd name="connsiteX131" fmla="*/ 1434549 w 12192000"/>
              <a:gd name="connsiteY131" fmla="*/ 2234522 h 2237474"/>
              <a:gd name="connsiteX132" fmla="*/ 1398481 w 12192000"/>
              <a:gd name="connsiteY132" fmla="*/ 2237074 h 2237474"/>
              <a:gd name="connsiteX133" fmla="*/ 1398407 w 12192000"/>
              <a:gd name="connsiteY133" fmla="*/ 2237095 h 2237474"/>
              <a:gd name="connsiteX134" fmla="*/ 1370962 w 12192000"/>
              <a:gd name="connsiteY134" fmla="*/ 2237474 h 2237474"/>
              <a:gd name="connsiteX135" fmla="*/ 1356367 w 12192000"/>
              <a:gd name="connsiteY135" fmla="*/ 2235089 h 2237474"/>
              <a:gd name="connsiteX136" fmla="*/ 1324828 w 12192000"/>
              <a:gd name="connsiteY136" fmla="*/ 2231968 h 2237474"/>
              <a:gd name="connsiteX137" fmla="*/ 1279765 w 12192000"/>
              <a:gd name="connsiteY137" fmla="*/ 2229639 h 2237474"/>
              <a:gd name="connsiteX138" fmla="*/ 1195347 w 12192000"/>
              <a:gd name="connsiteY138" fmla="*/ 2212354 h 2237474"/>
              <a:gd name="connsiteX139" fmla="*/ 970251 w 12192000"/>
              <a:gd name="connsiteY139" fmla="*/ 2221029 h 2237474"/>
              <a:gd name="connsiteX140" fmla="*/ 812914 w 12192000"/>
              <a:gd name="connsiteY140" fmla="*/ 2202752 h 2237474"/>
              <a:gd name="connsiteX141" fmla="*/ 800195 w 12192000"/>
              <a:gd name="connsiteY141" fmla="*/ 2209407 h 2237474"/>
              <a:gd name="connsiteX142" fmla="*/ 784978 w 12192000"/>
              <a:gd name="connsiteY142" fmla="*/ 2212360 h 2237474"/>
              <a:gd name="connsiteX143" fmla="*/ 681987 w 12192000"/>
              <a:gd name="connsiteY143" fmla="*/ 2216757 h 2237474"/>
              <a:gd name="connsiteX144" fmla="*/ 669923 w 12192000"/>
              <a:gd name="connsiteY144" fmla="*/ 2211682 h 2237474"/>
              <a:gd name="connsiteX145" fmla="*/ 648680 w 12192000"/>
              <a:gd name="connsiteY145" fmla="*/ 2206229 h 2237474"/>
              <a:gd name="connsiteX146" fmla="*/ 597225 w 12192000"/>
              <a:gd name="connsiteY146" fmla="*/ 2180999 h 2237474"/>
              <a:gd name="connsiteX147" fmla="*/ 558449 w 12192000"/>
              <a:gd name="connsiteY147" fmla="*/ 2182346 h 2237474"/>
              <a:gd name="connsiteX148" fmla="*/ 550517 w 12192000"/>
              <a:gd name="connsiteY148" fmla="*/ 2182060 h 2237474"/>
              <a:gd name="connsiteX149" fmla="*/ 550309 w 12192000"/>
              <a:gd name="connsiteY149" fmla="*/ 2181825 h 2237474"/>
              <a:gd name="connsiteX150" fmla="*/ 541836 w 12192000"/>
              <a:gd name="connsiteY150" fmla="*/ 2181063 h 2237474"/>
              <a:gd name="connsiteX151" fmla="*/ 536057 w 12192000"/>
              <a:gd name="connsiteY151" fmla="*/ 2181537 h 2237474"/>
              <a:gd name="connsiteX152" fmla="*/ 520671 w 12192000"/>
              <a:gd name="connsiteY152" fmla="*/ 2180980 h 2237474"/>
              <a:gd name="connsiteX153" fmla="*/ 515024 w 12192000"/>
              <a:gd name="connsiteY153" fmla="*/ 2179258 h 2237474"/>
              <a:gd name="connsiteX154" fmla="*/ 512278 w 12192000"/>
              <a:gd name="connsiteY154" fmla="*/ 2176369 h 2237474"/>
              <a:gd name="connsiteX155" fmla="*/ 480419 w 12192000"/>
              <a:gd name="connsiteY155" fmla="*/ 2167807 h 2237474"/>
              <a:gd name="connsiteX156" fmla="*/ 413835 w 12192000"/>
              <a:gd name="connsiteY156" fmla="*/ 2156783 h 2237474"/>
              <a:gd name="connsiteX157" fmla="*/ 376513 w 12192000"/>
              <a:gd name="connsiteY157" fmla="*/ 2154014 h 2237474"/>
              <a:gd name="connsiteX158" fmla="*/ 273386 w 12192000"/>
              <a:gd name="connsiteY158" fmla="*/ 2142551 h 2237474"/>
              <a:gd name="connsiteX159" fmla="*/ 169207 w 12192000"/>
              <a:gd name="connsiteY159" fmla="*/ 2128100 h 2237474"/>
              <a:gd name="connsiteX160" fmla="*/ 93149 w 12192000"/>
              <a:gd name="connsiteY160" fmla="*/ 2105324 h 2237474"/>
              <a:gd name="connsiteX161" fmla="*/ 88109 w 12192000"/>
              <a:gd name="connsiteY161" fmla="*/ 2106704 h 2237474"/>
              <a:gd name="connsiteX162" fmla="*/ 80022 w 12192000"/>
              <a:gd name="connsiteY162" fmla="*/ 2107254 h 2237474"/>
              <a:gd name="connsiteX163" fmla="*/ 79717 w 12192000"/>
              <a:gd name="connsiteY163" fmla="*/ 2107046 h 2237474"/>
              <a:gd name="connsiteX164" fmla="*/ 72352 w 12192000"/>
              <a:gd name="connsiteY164" fmla="*/ 2107991 h 2237474"/>
              <a:gd name="connsiteX165" fmla="*/ 37645 w 12192000"/>
              <a:gd name="connsiteY165" fmla="*/ 2115401 h 2237474"/>
              <a:gd name="connsiteX166" fmla="*/ 4572 w 12192000"/>
              <a:gd name="connsiteY166" fmla="*/ 2111091 h 2237474"/>
              <a:gd name="connsiteX167" fmla="*/ 0 w 12192000"/>
              <a:gd name="connsiteY167" fmla="*/ 2110468 h 2237474"/>
              <a:gd name="connsiteX168" fmla="*/ 0 w 12192000"/>
              <a:gd name="connsiteY16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089991 w 12192000"/>
              <a:gd name="connsiteY124" fmla="*/ 2034193 h 2237474"/>
              <a:gd name="connsiteX125" fmla="*/ 2058061 w 12192000"/>
              <a:gd name="connsiteY125" fmla="*/ 2047942 h 2237474"/>
              <a:gd name="connsiteX126" fmla="*/ 2042244 w 12192000"/>
              <a:gd name="connsiteY126" fmla="*/ 2055560 h 2237474"/>
              <a:gd name="connsiteX127" fmla="*/ 1877728 w 12192000"/>
              <a:gd name="connsiteY127" fmla="*/ 2101004 h 2237474"/>
              <a:gd name="connsiteX128" fmla="*/ 1759056 w 12192000"/>
              <a:gd name="connsiteY128" fmla="*/ 2125608 h 2237474"/>
              <a:gd name="connsiteX129" fmla="*/ 1637948 w 12192000"/>
              <a:gd name="connsiteY129" fmla="*/ 2172597 h 2237474"/>
              <a:gd name="connsiteX130" fmla="*/ 1434549 w 12192000"/>
              <a:gd name="connsiteY130" fmla="*/ 2234522 h 2237474"/>
              <a:gd name="connsiteX131" fmla="*/ 1398481 w 12192000"/>
              <a:gd name="connsiteY131" fmla="*/ 2237074 h 2237474"/>
              <a:gd name="connsiteX132" fmla="*/ 1398407 w 12192000"/>
              <a:gd name="connsiteY132" fmla="*/ 2237095 h 2237474"/>
              <a:gd name="connsiteX133" fmla="*/ 1370962 w 12192000"/>
              <a:gd name="connsiteY133" fmla="*/ 2237474 h 2237474"/>
              <a:gd name="connsiteX134" fmla="*/ 1356367 w 12192000"/>
              <a:gd name="connsiteY134" fmla="*/ 2235089 h 2237474"/>
              <a:gd name="connsiteX135" fmla="*/ 1324828 w 12192000"/>
              <a:gd name="connsiteY135" fmla="*/ 2231968 h 2237474"/>
              <a:gd name="connsiteX136" fmla="*/ 1279765 w 12192000"/>
              <a:gd name="connsiteY136" fmla="*/ 2229639 h 2237474"/>
              <a:gd name="connsiteX137" fmla="*/ 1195347 w 12192000"/>
              <a:gd name="connsiteY137" fmla="*/ 2212354 h 2237474"/>
              <a:gd name="connsiteX138" fmla="*/ 970251 w 12192000"/>
              <a:gd name="connsiteY138" fmla="*/ 2221029 h 2237474"/>
              <a:gd name="connsiteX139" fmla="*/ 812914 w 12192000"/>
              <a:gd name="connsiteY139" fmla="*/ 2202752 h 2237474"/>
              <a:gd name="connsiteX140" fmla="*/ 800195 w 12192000"/>
              <a:gd name="connsiteY140" fmla="*/ 2209407 h 2237474"/>
              <a:gd name="connsiteX141" fmla="*/ 784978 w 12192000"/>
              <a:gd name="connsiteY141" fmla="*/ 2212360 h 2237474"/>
              <a:gd name="connsiteX142" fmla="*/ 681987 w 12192000"/>
              <a:gd name="connsiteY142" fmla="*/ 2216757 h 2237474"/>
              <a:gd name="connsiteX143" fmla="*/ 669923 w 12192000"/>
              <a:gd name="connsiteY143" fmla="*/ 2211682 h 2237474"/>
              <a:gd name="connsiteX144" fmla="*/ 648680 w 12192000"/>
              <a:gd name="connsiteY144" fmla="*/ 2206229 h 2237474"/>
              <a:gd name="connsiteX145" fmla="*/ 597225 w 12192000"/>
              <a:gd name="connsiteY145" fmla="*/ 2180999 h 2237474"/>
              <a:gd name="connsiteX146" fmla="*/ 558449 w 12192000"/>
              <a:gd name="connsiteY146" fmla="*/ 2182346 h 2237474"/>
              <a:gd name="connsiteX147" fmla="*/ 550517 w 12192000"/>
              <a:gd name="connsiteY147" fmla="*/ 2182060 h 2237474"/>
              <a:gd name="connsiteX148" fmla="*/ 550309 w 12192000"/>
              <a:gd name="connsiteY148" fmla="*/ 2181825 h 2237474"/>
              <a:gd name="connsiteX149" fmla="*/ 541836 w 12192000"/>
              <a:gd name="connsiteY149" fmla="*/ 2181063 h 2237474"/>
              <a:gd name="connsiteX150" fmla="*/ 536057 w 12192000"/>
              <a:gd name="connsiteY150" fmla="*/ 2181537 h 2237474"/>
              <a:gd name="connsiteX151" fmla="*/ 520671 w 12192000"/>
              <a:gd name="connsiteY151" fmla="*/ 2180980 h 2237474"/>
              <a:gd name="connsiteX152" fmla="*/ 515024 w 12192000"/>
              <a:gd name="connsiteY152" fmla="*/ 2179258 h 2237474"/>
              <a:gd name="connsiteX153" fmla="*/ 512278 w 12192000"/>
              <a:gd name="connsiteY153" fmla="*/ 2176369 h 2237474"/>
              <a:gd name="connsiteX154" fmla="*/ 480419 w 12192000"/>
              <a:gd name="connsiteY154" fmla="*/ 2167807 h 2237474"/>
              <a:gd name="connsiteX155" fmla="*/ 413835 w 12192000"/>
              <a:gd name="connsiteY155" fmla="*/ 2156783 h 2237474"/>
              <a:gd name="connsiteX156" fmla="*/ 376513 w 12192000"/>
              <a:gd name="connsiteY156" fmla="*/ 2154014 h 2237474"/>
              <a:gd name="connsiteX157" fmla="*/ 273386 w 12192000"/>
              <a:gd name="connsiteY157" fmla="*/ 2142551 h 2237474"/>
              <a:gd name="connsiteX158" fmla="*/ 169207 w 12192000"/>
              <a:gd name="connsiteY158" fmla="*/ 2128100 h 2237474"/>
              <a:gd name="connsiteX159" fmla="*/ 93149 w 12192000"/>
              <a:gd name="connsiteY159" fmla="*/ 2105324 h 2237474"/>
              <a:gd name="connsiteX160" fmla="*/ 88109 w 12192000"/>
              <a:gd name="connsiteY160" fmla="*/ 2106704 h 2237474"/>
              <a:gd name="connsiteX161" fmla="*/ 80022 w 12192000"/>
              <a:gd name="connsiteY161" fmla="*/ 2107254 h 2237474"/>
              <a:gd name="connsiteX162" fmla="*/ 79717 w 12192000"/>
              <a:gd name="connsiteY162" fmla="*/ 2107046 h 2237474"/>
              <a:gd name="connsiteX163" fmla="*/ 72352 w 12192000"/>
              <a:gd name="connsiteY163" fmla="*/ 2107991 h 2237474"/>
              <a:gd name="connsiteX164" fmla="*/ 37645 w 12192000"/>
              <a:gd name="connsiteY164" fmla="*/ 2115401 h 2237474"/>
              <a:gd name="connsiteX165" fmla="*/ 4572 w 12192000"/>
              <a:gd name="connsiteY165" fmla="*/ 2111091 h 2237474"/>
              <a:gd name="connsiteX166" fmla="*/ 0 w 12192000"/>
              <a:gd name="connsiteY166" fmla="*/ 2110468 h 2237474"/>
              <a:gd name="connsiteX167" fmla="*/ 0 w 12192000"/>
              <a:gd name="connsiteY16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9991 w 12192000"/>
              <a:gd name="connsiteY123" fmla="*/ 2034193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5228 w 12192000"/>
              <a:gd name="connsiteY123" fmla="*/ 2046431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36057 w 12192000"/>
              <a:gd name="connsiteY147" fmla="*/ 2181537 h 2237474"/>
              <a:gd name="connsiteX148" fmla="*/ 520671 w 12192000"/>
              <a:gd name="connsiteY148" fmla="*/ 2180980 h 2237474"/>
              <a:gd name="connsiteX149" fmla="*/ 515024 w 12192000"/>
              <a:gd name="connsiteY149" fmla="*/ 2179258 h 2237474"/>
              <a:gd name="connsiteX150" fmla="*/ 512278 w 12192000"/>
              <a:gd name="connsiteY150" fmla="*/ 2176369 h 2237474"/>
              <a:gd name="connsiteX151" fmla="*/ 480419 w 12192000"/>
              <a:gd name="connsiteY151" fmla="*/ 2167807 h 2237474"/>
              <a:gd name="connsiteX152" fmla="*/ 413835 w 12192000"/>
              <a:gd name="connsiteY152" fmla="*/ 2156783 h 2237474"/>
              <a:gd name="connsiteX153" fmla="*/ 376513 w 12192000"/>
              <a:gd name="connsiteY153" fmla="*/ 2154014 h 2237474"/>
              <a:gd name="connsiteX154" fmla="*/ 273386 w 12192000"/>
              <a:gd name="connsiteY154" fmla="*/ 2142551 h 2237474"/>
              <a:gd name="connsiteX155" fmla="*/ 169207 w 12192000"/>
              <a:gd name="connsiteY155" fmla="*/ 2128100 h 2237474"/>
              <a:gd name="connsiteX156" fmla="*/ 93149 w 12192000"/>
              <a:gd name="connsiteY156" fmla="*/ 2105324 h 2237474"/>
              <a:gd name="connsiteX157" fmla="*/ 88109 w 12192000"/>
              <a:gd name="connsiteY157" fmla="*/ 2106704 h 2237474"/>
              <a:gd name="connsiteX158" fmla="*/ 80022 w 12192000"/>
              <a:gd name="connsiteY158" fmla="*/ 2107254 h 2237474"/>
              <a:gd name="connsiteX159" fmla="*/ 79717 w 12192000"/>
              <a:gd name="connsiteY159" fmla="*/ 2107046 h 2237474"/>
              <a:gd name="connsiteX160" fmla="*/ 72352 w 12192000"/>
              <a:gd name="connsiteY160" fmla="*/ 2107991 h 2237474"/>
              <a:gd name="connsiteX161" fmla="*/ 37645 w 12192000"/>
              <a:gd name="connsiteY161" fmla="*/ 2115401 h 2237474"/>
              <a:gd name="connsiteX162" fmla="*/ 4572 w 12192000"/>
              <a:gd name="connsiteY162" fmla="*/ 2111091 h 2237474"/>
              <a:gd name="connsiteX163" fmla="*/ 0 w 12192000"/>
              <a:gd name="connsiteY163" fmla="*/ 2110468 h 2237474"/>
              <a:gd name="connsiteX164" fmla="*/ 0 w 12192000"/>
              <a:gd name="connsiteY16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20671 w 12192000"/>
              <a:gd name="connsiteY147" fmla="*/ 2180980 h 2237474"/>
              <a:gd name="connsiteX148" fmla="*/ 515024 w 12192000"/>
              <a:gd name="connsiteY148" fmla="*/ 2179258 h 2237474"/>
              <a:gd name="connsiteX149" fmla="*/ 512278 w 12192000"/>
              <a:gd name="connsiteY149" fmla="*/ 2176369 h 2237474"/>
              <a:gd name="connsiteX150" fmla="*/ 480419 w 12192000"/>
              <a:gd name="connsiteY150" fmla="*/ 2167807 h 2237474"/>
              <a:gd name="connsiteX151" fmla="*/ 413835 w 12192000"/>
              <a:gd name="connsiteY151" fmla="*/ 2156783 h 2237474"/>
              <a:gd name="connsiteX152" fmla="*/ 376513 w 12192000"/>
              <a:gd name="connsiteY152" fmla="*/ 2154014 h 2237474"/>
              <a:gd name="connsiteX153" fmla="*/ 273386 w 12192000"/>
              <a:gd name="connsiteY153" fmla="*/ 2142551 h 2237474"/>
              <a:gd name="connsiteX154" fmla="*/ 169207 w 12192000"/>
              <a:gd name="connsiteY154" fmla="*/ 2128100 h 2237474"/>
              <a:gd name="connsiteX155" fmla="*/ 93149 w 12192000"/>
              <a:gd name="connsiteY155" fmla="*/ 2105324 h 2237474"/>
              <a:gd name="connsiteX156" fmla="*/ 88109 w 12192000"/>
              <a:gd name="connsiteY156" fmla="*/ 2106704 h 2237474"/>
              <a:gd name="connsiteX157" fmla="*/ 80022 w 12192000"/>
              <a:gd name="connsiteY157" fmla="*/ 2107254 h 2237474"/>
              <a:gd name="connsiteX158" fmla="*/ 79717 w 12192000"/>
              <a:gd name="connsiteY158" fmla="*/ 2107046 h 2237474"/>
              <a:gd name="connsiteX159" fmla="*/ 72352 w 12192000"/>
              <a:gd name="connsiteY159" fmla="*/ 2107991 h 2237474"/>
              <a:gd name="connsiteX160" fmla="*/ 37645 w 12192000"/>
              <a:gd name="connsiteY160" fmla="*/ 2115401 h 2237474"/>
              <a:gd name="connsiteX161" fmla="*/ 4572 w 12192000"/>
              <a:gd name="connsiteY161" fmla="*/ 2111091 h 2237474"/>
              <a:gd name="connsiteX162" fmla="*/ 0 w 12192000"/>
              <a:gd name="connsiteY162" fmla="*/ 2110468 h 2237474"/>
              <a:gd name="connsiteX163" fmla="*/ 0 w 12192000"/>
              <a:gd name="connsiteY16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512278 w 12192000"/>
              <a:gd name="connsiteY148" fmla="*/ 2176369 h 2237474"/>
              <a:gd name="connsiteX149" fmla="*/ 480419 w 12192000"/>
              <a:gd name="connsiteY149" fmla="*/ 2167807 h 2237474"/>
              <a:gd name="connsiteX150" fmla="*/ 413835 w 12192000"/>
              <a:gd name="connsiteY150" fmla="*/ 2156783 h 2237474"/>
              <a:gd name="connsiteX151" fmla="*/ 376513 w 12192000"/>
              <a:gd name="connsiteY151" fmla="*/ 2154014 h 2237474"/>
              <a:gd name="connsiteX152" fmla="*/ 273386 w 12192000"/>
              <a:gd name="connsiteY152" fmla="*/ 2142551 h 2237474"/>
              <a:gd name="connsiteX153" fmla="*/ 169207 w 12192000"/>
              <a:gd name="connsiteY153" fmla="*/ 2128100 h 2237474"/>
              <a:gd name="connsiteX154" fmla="*/ 93149 w 12192000"/>
              <a:gd name="connsiteY154" fmla="*/ 2105324 h 2237474"/>
              <a:gd name="connsiteX155" fmla="*/ 88109 w 12192000"/>
              <a:gd name="connsiteY155" fmla="*/ 2106704 h 2237474"/>
              <a:gd name="connsiteX156" fmla="*/ 80022 w 12192000"/>
              <a:gd name="connsiteY156" fmla="*/ 2107254 h 2237474"/>
              <a:gd name="connsiteX157" fmla="*/ 79717 w 12192000"/>
              <a:gd name="connsiteY157" fmla="*/ 2107046 h 2237474"/>
              <a:gd name="connsiteX158" fmla="*/ 72352 w 12192000"/>
              <a:gd name="connsiteY158" fmla="*/ 2107991 h 2237474"/>
              <a:gd name="connsiteX159" fmla="*/ 37645 w 12192000"/>
              <a:gd name="connsiteY159" fmla="*/ 2115401 h 2237474"/>
              <a:gd name="connsiteX160" fmla="*/ 4572 w 12192000"/>
              <a:gd name="connsiteY160" fmla="*/ 2111091 h 2237474"/>
              <a:gd name="connsiteX161" fmla="*/ 0 w 12192000"/>
              <a:gd name="connsiteY161" fmla="*/ 2110468 h 2237474"/>
              <a:gd name="connsiteX162" fmla="*/ 0 w 12192000"/>
              <a:gd name="connsiteY16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80419 w 12192000"/>
              <a:gd name="connsiteY148" fmla="*/ 2167807 h 2237474"/>
              <a:gd name="connsiteX149" fmla="*/ 413835 w 12192000"/>
              <a:gd name="connsiteY149" fmla="*/ 2156783 h 2237474"/>
              <a:gd name="connsiteX150" fmla="*/ 376513 w 12192000"/>
              <a:gd name="connsiteY150" fmla="*/ 2154014 h 2237474"/>
              <a:gd name="connsiteX151" fmla="*/ 273386 w 12192000"/>
              <a:gd name="connsiteY151" fmla="*/ 2142551 h 2237474"/>
              <a:gd name="connsiteX152" fmla="*/ 169207 w 12192000"/>
              <a:gd name="connsiteY152" fmla="*/ 2128100 h 2237474"/>
              <a:gd name="connsiteX153" fmla="*/ 93149 w 12192000"/>
              <a:gd name="connsiteY153" fmla="*/ 2105324 h 2237474"/>
              <a:gd name="connsiteX154" fmla="*/ 88109 w 12192000"/>
              <a:gd name="connsiteY154" fmla="*/ 2106704 h 2237474"/>
              <a:gd name="connsiteX155" fmla="*/ 80022 w 12192000"/>
              <a:gd name="connsiteY155" fmla="*/ 2107254 h 2237474"/>
              <a:gd name="connsiteX156" fmla="*/ 79717 w 12192000"/>
              <a:gd name="connsiteY156" fmla="*/ 2107046 h 2237474"/>
              <a:gd name="connsiteX157" fmla="*/ 72352 w 12192000"/>
              <a:gd name="connsiteY157" fmla="*/ 2107991 h 2237474"/>
              <a:gd name="connsiteX158" fmla="*/ 37645 w 12192000"/>
              <a:gd name="connsiteY158" fmla="*/ 2115401 h 2237474"/>
              <a:gd name="connsiteX159" fmla="*/ 4572 w 12192000"/>
              <a:gd name="connsiteY159" fmla="*/ 2111091 h 2237474"/>
              <a:gd name="connsiteX160" fmla="*/ 0 w 12192000"/>
              <a:gd name="connsiteY160" fmla="*/ 2110468 h 2237474"/>
              <a:gd name="connsiteX161" fmla="*/ 0 w 12192000"/>
              <a:gd name="connsiteY16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9717 w 12192000"/>
              <a:gd name="connsiteY155" fmla="*/ 2107046 h 2237474"/>
              <a:gd name="connsiteX156" fmla="*/ 72352 w 12192000"/>
              <a:gd name="connsiteY156" fmla="*/ 2107991 h 2237474"/>
              <a:gd name="connsiteX157" fmla="*/ 37645 w 12192000"/>
              <a:gd name="connsiteY157" fmla="*/ 2115401 h 2237474"/>
              <a:gd name="connsiteX158" fmla="*/ 4572 w 12192000"/>
              <a:gd name="connsiteY158" fmla="*/ 2111091 h 2237474"/>
              <a:gd name="connsiteX159" fmla="*/ 0 w 12192000"/>
              <a:gd name="connsiteY159" fmla="*/ 2110468 h 2237474"/>
              <a:gd name="connsiteX160" fmla="*/ 0 w 12192000"/>
              <a:gd name="connsiteY16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2352 w 12192000"/>
              <a:gd name="connsiteY155" fmla="*/ 2107991 h 2237474"/>
              <a:gd name="connsiteX156" fmla="*/ 37645 w 12192000"/>
              <a:gd name="connsiteY156" fmla="*/ 2115401 h 2237474"/>
              <a:gd name="connsiteX157" fmla="*/ 4572 w 12192000"/>
              <a:gd name="connsiteY157" fmla="*/ 2111091 h 2237474"/>
              <a:gd name="connsiteX158" fmla="*/ 0 w 12192000"/>
              <a:gd name="connsiteY158" fmla="*/ 2110468 h 2237474"/>
              <a:gd name="connsiteX159" fmla="*/ 0 w 12192000"/>
              <a:gd name="connsiteY15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0022 w 12192000"/>
              <a:gd name="connsiteY153" fmla="*/ 2107254 h 2237474"/>
              <a:gd name="connsiteX154" fmla="*/ 72352 w 12192000"/>
              <a:gd name="connsiteY154" fmla="*/ 2107991 h 2237474"/>
              <a:gd name="connsiteX155" fmla="*/ 37645 w 12192000"/>
              <a:gd name="connsiteY155" fmla="*/ 2115401 h 2237474"/>
              <a:gd name="connsiteX156" fmla="*/ 4572 w 12192000"/>
              <a:gd name="connsiteY156" fmla="*/ 2111091 h 2237474"/>
              <a:gd name="connsiteX157" fmla="*/ 0 w 12192000"/>
              <a:gd name="connsiteY157" fmla="*/ 2110468 h 2237474"/>
              <a:gd name="connsiteX158" fmla="*/ 0 w 12192000"/>
              <a:gd name="connsiteY15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80022 w 12192000"/>
              <a:gd name="connsiteY152" fmla="*/ 2107254 h 2237474"/>
              <a:gd name="connsiteX153" fmla="*/ 72352 w 12192000"/>
              <a:gd name="connsiteY153" fmla="*/ 2107991 h 2237474"/>
              <a:gd name="connsiteX154" fmla="*/ 37645 w 12192000"/>
              <a:gd name="connsiteY154" fmla="*/ 2115401 h 2237474"/>
              <a:gd name="connsiteX155" fmla="*/ 4572 w 12192000"/>
              <a:gd name="connsiteY155" fmla="*/ 2111091 h 2237474"/>
              <a:gd name="connsiteX156" fmla="*/ 0 w 12192000"/>
              <a:gd name="connsiteY156" fmla="*/ 2110468 h 2237474"/>
              <a:gd name="connsiteX157" fmla="*/ 0 w 12192000"/>
              <a:gd name="connsiteY15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20671 w 12192000"/>
              <a:gd name="connsiteY145" fmla="*/ 2180980 h 2237474"/>
              <a:gd name="connsiteX146" fmla="*/ 515024 w 12192000"/>
              <a:gd name="connsiteY146" fmla="*/ 2179258 h 2237474"/>
              <a:gd name="connsiteX147" fmla="*/ 413835 w 12192000"/>
              <a:gd name="connsiteY147" fmla="*/ 2156783 h 2237474"/>
              <a:gd name="connsiteX148" fmla="*/ 376513 w 12192000"/>
              <a:gd name="connsiteY148" fmla="*/ 2154014 h 2237474"/>
              <a:gd name="connsiteX149" fmla="*/ 273386 w 12192000"/>
              <a:gd name="connsiteY149" fmla="*/ 2142551 h 2237474"/>
              <a:gd name="connsiteX150" fmla="*/ 169207 w 12192000"/>
              <a:gd name="connsiteY150" fmla="*/ 2128100 h 2237474"/>
              <a:gd name="connsiteX151" fmla="*/ 80022 w 12192000"/>
              <a:gd name="connsiteY151" fmla="*/ 2107254 h 2237474"/>
              <a:gd name="connsiteX152" fmla="*/ 72352 w 12192000"/>
              <a:gd name="connsiteY152" fmla="*/ 2107991 h 2237474"/>
              <a:gd name="connsiteX153" fmla="*/ 37645 w 12192000"/>
              <a:gd name="connsiteY153" fmla="*/ 2115401 h 2237474"/>
              <a:gd name="connsiteX154" fmla="*/ 4572 w 12192000"/>
              <a:gd name="connsiteY154" fmla="*/ 2111091 h 2237474"/>
              <a:gd name="connsiteX155" fmla="*/ 0 w 12192000"/>
              <a:gd name="connsiteY155" fmla="*/ 2110468 h 2237474"/>
              <a:gd name="connsiteX156" fmla="*/ 0 w 12192000"/>
              <a:gd name="connsiteY15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20671 w 12192000"/>
              <a:gd name="connsiteY144" fmla="*/ 2180980 h 2237474"/>
              <a:gd name="connsiteX145" fmla="*/ 515024 w 12192000"/>
              <a:gd name="connsiteY145" fmla="*/ 2179258 h 2237474"/>
              <a:gd name="connsiteX146" fmla="*/ 413835 w 12192000"/>
              <a:gd name="connsiteY146" fmla="*/ 2156783 h 2237474"/>
              <a:gd name="connsiteX147" fmla="*/ 376513 w 12192000"/>
              <a:gd name="connsiteY147" fmla="*/ 2154014 h 2237474"/>
              <a:gd name="connsiteX148" fmla="*/ 273386 w 12192000"/>
              <a:gd name="connsiteY148" fmla="*/ 2142551 h 2237474"/>
              <a:gd name="connsiteX149" fmla="*/ 169207 w 12192000"/>
              <a:gd name="connsiteY149" fmla="*/ 2128100 h 2237474"/>
              <a:gd name="connsiteX150" fmla="*/ 80022 w 12192000"/>
              <a:gd name="connsiteY150" fmla="*/ 2107254 h 2237474"/>
              <a:gd name="connsiteX151" fmla="*/ 72352 w 12192000"/>
              <a:gd name="connsiteY151" fmla="*/ 2107991 h 2237474"/>
              <a:gd name="connsiteX152" fmla="*/ 37645 w 12192000"/>
              <a:gd name="connsiteY152" fmla="*/ 2115401 h 2237474"/>
              <a:gd name="connsiteX153" fmla="*/ 4572 w 12192000"/>
              <a:gd name="connsiteY153" fmla="*/ 2111091 h 2237474"/>
              <a:gd name="connsiteX154" fmla="*/ 0 w 12192000"/>
              <a:gd name="connsiteY154" fmla="*/ 2110468 h 2237474"/>
              <a:gd name="connsiteX155" fmla="*/ 0 w 12192000"/>
              <a:gd name="connsiteY15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20671 w 12192000"/>
              <a:gd name="connsiteY143" fmla="*/ 2180980 h 2237474"/>
              <a:gd name="connsiteX144" fmla="*/ 515024 w 12192000"/>
              <a:gd name="connsiteY144" fmla="*/ 2179258 h 2237474"/>
              <a:gd name="connsiteX145" fmla="*/ 413835 w 12192000"/>
              <a:gd name="connsiteY145" fmla="*/ 2156783 h 2237474"/>
              <a:gd name="connsiteX146" fmla="*/ 376513 w 12192000"/>
              <a:gd name="connsiteY146" fmla="*/ 2154014 h 2237474"/>
              <a:gd name="connsiteX147" fmla="*/ 273386 w 12192000"/>
              <a:gd name="connsiteY147" fmla="*/ 2142551 h 2237474"/>
              <a:gd name="connsiteX148" fmla="*/ 169207 w 12192000"/>
              <a:gd name="connsiteY148" fmla="*/ 2128100 h 2237474"/>
              <a:gd name="connsiteX149" fmla="*/ 80022 w 12192000"/>
              <a:gd name="connsiteY149" fmla="*/ 2107254 h 2237474"/>
              <a:gd name="connsiteX150" fmla="*/ 72352 w 12192000"/>
              <a:gd name="connsiteY150" fmla="*/ 2107991 h 2237474"/>
              <a:gd name="connsiteX151" fmla="*/ 37645 w 12192000"/>
              <a:gd name="connsiteY151" fmla="*/ 2115401 h 2237474"/>
              <a:gd name="connsiteX152" fmla="*/ 4572 w 12192000"/>
              <a:gd name="connsiteY152" fmla="*/ 2111091 h 2237474"/>
              <a:gd name="connsiteX153" fmla="*/ 0 w 12192000"/>
              <a:gd name="connsiteY153" fmla="*/ 2110468 h 2237474"/>
              <a:gd name="connsiteX154" fmla="*/ 0 w 12192000"/>
              <a:gd name="connsiteY15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48680 w 12192000"/>
              <a:gd name="connsiteY140" fmla="*/ 2206229 h 2237474"/>
              <a:gd name="connsiteX141" fmla="*/ 597225 w 12192000"/>
              <a:gd name="connsiteY141" fmla="*/ 2180999 h 2237474"/>
              <a:gd name="connsiteX142" fmla="*/ 520671 w 12192000"/>
              <a:gd name="connsiteY142" fmla="*/ 2180980 h 2237474"/>
              <a:gd name="connsiteX143" fmla="*/ 515024 w 12192000"/>
              <a:gd name="connsiteY143" fmla="*/ 2179258 h 2237474"/>
              <a:gd name="connsiteX144" fmla="*/ 413835 w 12192000"/>
              <a:gd name="connsiteY144" fmla="*/ 2156783 h 2237474"/>
              <a:gd name="connsiteX145" fmla="*/ 376513 w 12192000"/>
              <a:gd name="connsiteY145" fmla="*/ 2154014 h 2237474"/>
              <a:gd name="connsiteX146" fmla="*/ 273386 w 12192000"/>
              <a:gd name="connsiteY146" fmla="*/ 2142551 h 2237474"/>
              <a:gd name="connsiteX147" fmla="*/ 169207 w 12192000"/>
              <a:gd name="connsiteY147" fmla="*/ 2128100 h 2237474"/>
              <a:gd name="connsiteX148" fmla="*/ 80022 w 12192000"/>
              <a:gd name="connsiteY148" fmla="*/ 2107254 h 2237474"/>
              <a:gd name="connsiteX149" fmla="*/ 72352 w 12192000"/>
              <a:gd name="connsiteY149" fmla="*/ 2107991 h 2237474"/>
              <a:gd name="connsiteX150" fmla="*/ 37645 w 12192000"/>
              <a:gd name="connsiteY150" fmla="*/ 2115401 h 2237474"/>
              <a:gd name="connsiteX151" fmla="*/ 4572 w 12192000"/>
              <a:gd name="connsiteY151" fmla="*/ 2111091 h 2237474"/>
              <a:gd name="connsiteX152" fmla="*/ 0 w 12192000"/>
              <a:gd name="connsiteY152" fmla="*/ 2110468 h 2237474"/>
              <a:gd name="connsiteX153" fmla="*/ 0 w 12192000"/>
              <a:gd name="connsiteY15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72352 w 12192000"/>
              <a:gd name="connsiteY148" fmla="*/ 2107991 h 2237474"/>
              <a:gd name="connsiteX149" fmla="*/ 37645 w 12192000"/>
              <a:gd name="connsiteY149" fmla="*/ 2115401 h 2237474"/>
              <a:gd name="connsiteX150" fmla="*/ 4572 w 12192000"/>
              <a:gd name="connsiteY150" fmla="*/ 2111091 h 2237474"/>
              <a:gd name="connsiteX151" fmla="*/ 0 w 12192000"/>
              <a:gd name="connsiteY151" fmla="*/ 2110468 h 2237474"/>
              <a:gd name="connsiteX152" fmla="*/ 0 w 12192000"/>
              <a:gd name="connsiteY15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77641 w 12192000"/>
              <a:gd name="connsiteY147" fmla="*/ 2126835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279765 w 12192000"/>
              <a:gd name="connsiteY133" fmla="*/ 2229639 h 2237474"/>
              <a:gd name="connsiteX134" fmla="*/ 1195347 w 12192000"/>
              <a:gd name="connsiteY134" fmla="*/ 2212354 h 2237474"/>
              <a:gd name="connsiteX135" fmla="*/ 970251 w 12192000"/>
              <a:gd name="connsiteY135" fmla="*/ 2221029 h 2237474"/>
              <a:gd name="connsiteX136" fmla="*/ 812914 w 12192000"/>
              <a:gd name="connsiteY136" fmla="*/ 2210095 h 2237474"/>
              <a:gd name="connsiteX137" fmla="*/ 776382 w 12192000"/>
              <a:gd name="connsiteY137" fmla="*/ 2204512 h 2237474"/>
              <a:gd name="connsiteX138" fmla="*/ 597225 w 12192000"/>
              <a:gd name="connsiteY138" fmla="*/ 2180999 h 2237474"/>
              <a:gd name="connsiteX139" fmla="*/ 520671 w 12192000"/>
              <a:gd name="connsiteY139" fmla="*/ 2180980 h 2237474"/>
              <a:gd name="connsiteX140" fmla="*/ 515024 w 12192000"/>
              <a:gd name="connsiteY140" fmla="*/ 2179258 h 2237474"/>
              <a:gd name="connsiteX141" fmla="*/ 413835 w 12192000"/>
              <a:gd name="connsiteY141" fmla="*/ 2156783 h 2237474"/>
              <a:gd name="connsiteX142" fmla="*/ 376513 w 12192000"/>
              <a:gd name="connsiteY142" fmla="*/ 2154014 h 2237474"/>
              <a:gd name="connsiteX143" fmla="*/ 273386 w 12192000"/>
              <a:gd name="connsiteY143" fmla="*/ 2142551 h 2237474"/>
              <a:gd name="connsiteX144" fmla="*/ 169207 w 12192000"/>
              <a:gd name="connsiteY144" fmla="*/ 2128100 h 2237474"/>
              <a:gd name="connsiteX145" fmla="*/ 77641 w 12192000"/>
              <a:gd name="connsiteY145" fmla="*/ 2126835 h 2237474"/>
              <a:gd name="connsiteX146" fmla="*/ 37645 w 12192000"/>
              <a:gd name="connsiteY146" fmla="*/ 2115401 h 2237474"/>
              <a:gd name="connsiteX147" fmla="*/ 4572 w 12192000"/>
              <a:gd name="connsiteY147" fmla="*/ 2111091 h 2237474"/>
              <a:gd name="connsiteX148" fmla="*/ 0 w 12192000"/>
              <a:gd name="connsiteY148" fmla="*/ 2110468 h 2237474"/>
              <a:gd name="connsiteX149" fmla="*/ 0 w 12192000"/>
              <a:gd name="connsiteY14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476147 w 12192000"/>
              <a:gd name="connsiteY115" fmla="*/ 1998305 h 2237474"/>
              <a:gd name="connsiteX116" fmla="*/ 2373568 w 12192000"/>
              <a:gd name="connsiteY116" fmla="*/ 2003219 h 2237474"/>
              <a:gd name="connsiteX117" fmla="*/ 2287219 w 12192000"/>
              <a:gd name="connsiteY117" fmla="*/ 1998750 h 2237474"/>
              <a:gd name="connsiteX118" fmla="*/ 2243069 w 12192000"/>
              <a:gd name="connsiteY118" fmla="*/ 2005321 h 2237474"/>
              <a:gd name="connsiteX119" fmla="*/ 2164831 w 12192000"/>
              <a:gd name="connsiteY119" fmla="*/ 2010143 h 2237474"/>
              <a:gd name="connsiteX120" fmla="*/ 2085228 w 12192000"/>
              <a:gd name="connsiteY120" fmla="*/ 2046431 h 2237474"/>
              <a:gd name="connsiteX121" fmla="*/ 2058061 w 12192000"/>
              <a:gd name="connsiteY121" fmla="*/ 2047942 h 2237474"/>
              <a:gd name="connsiteX122" fmla="*/ 2042244 w 12192000"/>
              <a:gd name="connsiteY122" fmla="*/ 2055560 h 2237474"/>
              <a:gd name="connsiteX123" fmla="*/ 1877728 w 12192000"/>
              <a:gd name="connsiteY123" fmla="*/ 2101004 h 2237474"/>
              <a:gd name="connsiteX124" fmla="*/ 1759056 w 12192000"/>
              <a:gd name="connsiteY124" fmla="*/ 2125608 h 2237474"/>
              <a:gd name="connsiteX125" fmla="*/ 1637948 w 12192000"/>
              <a:gd name="connsiteY125" fmla="*/ 2172597 h 2237474"/>
              <a:gd name="connsiteX126" fmla="*/ 1434549 w 12192000"/>
              <a:gd name="connsiteY126" fmla="*/ 2234522 h 2237474"/>
              <a:gd name="connsiteX127" fmla="*/ 1398481 w 12192000"/>
              <a:gd name="connsiteY127" fmla="*/ 2237074 h 2237474"/>
              <a:gd name="connsiteX128" fmla="*/ 1398407 w 12192000"/>
              <a:gd name="connsiteY128" fmla="*/ 2237095 h 2237474"/>
              <a:gd name="connsiteX129" fmla="*/ 1370962 w 12192000"/>
              <a:gd name="connsiteY129" fmla="*/ 2237474 h 2237474"/>
              <a:gd name="connsiteX130" fmla="*/ 1356367 w 12192000"/>
              <a:gd name="connsiteY130" fmla="*/ 2235089 h 2237474"/>
              <a:gd name="connsiteX131" fmla="*/ 1279765 w 12192000"/>
              <a:gd name="connsiteY131" fmla="*/ 2229639 h 2237474"/>
              <a:gd name="connsiteX132" fmla="*/ 1195347 w 12192000"/>
              <a:gd name="connsiteY132" fmla="*/ 2212354 h 2237474"/>
              <a:gd name="connsiteX133" fmla="*/ 970251 w 12192000"/>
              <a:gd name="connsiteY133" fmla="*/ 2221029 h 2237474"/>
              <a:gd name="connsiteX134" fmla="*/ 812914 w 12192000"/>
              <a:gd name="connsiteY134" fmla="*/ 2210095 h 2237474"/>
              <a:gd name="connsiteX135" fmla="*/ 776382 w 12192000"/>
              <a:gd name="connsiteY135" fmla="*/ 2204512 h 2237474"/>
              <a:gd name="connsiteX136" fmla="*/ 597225 w 12192000"/>
              <a:gd name="connsiteY136" fmla="*/ 2180999 h 2237474"/>
              <a:gd name="connsiteX137" fmla="*/ 520671 w 12192000"/>
              <a:gd name="connsiteY137" fmla="*/ 2180980 h 2237474"/>
              <a:gd name="connsiteX138" fmla="*/ 515024 w 12192000"/>
              <a:gd name="connsiteY138" fmla="*/ 2179258 h 2237474"/>
              <a:gd name="connsiteX139" fmla="*/ 413835 w 12192000"/>
              <a:gd name="connsiteY139" fmla="*/ 2156783 h 2237474"/>
              <a:gd name="connsiteX140" fmla="*/ 376513 w 12192000"/>
              <a:gd name="connsiteY140" fmla="*/ 2154014 h 2237474"/>
              <a:gd name="connsiteX141" fmla="*/ 273386 w 12192000"/>
              <a:gd name="connsiteY141" fmla="*/ 2142551 h 2237474"/>
              <a:gd name="connsiteX142" fmla="*/ 169207 w 12192000"/>
              <a:gd name="connsiteY142" fmla="*/ 2128100 h 2237474"/>
              <a:gd name="connsiteX143" fmla="*/ 77641 w 12192000"/>
              <a:gd name="connsiteY143" fmla="*/ 2126835 h 2237474"/>
              <a:gd name="connsiteX144" fmla="*/ 37645 w 12192000"/>
              <a:gd name="connsiteY144" fmla="*/ 2115401 h 2237474"/>
              <a:gd name="connsiteX145" fmla="*/ 4572 w 12192000"/>
              <a:gd name="connsiteY145" fmla="*/ 2111091 h 2237474"/>
              <a:gd name="connsiteX146" fmla="*/ 0 w 12192000"/>
              <a:gd name="connsiteY146" fmla="*/ 2110468 h 2237474"/>
              <a:gd name="connsiteX147" fmla="*/ 0 w 12192000"/>
              <a:gd name="connsiteY1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6900177 w 12192000"/>
              <a:gd name="connsiteY58" fmla="*/ 1636016 h 2237474"/>
              <a:gd name="connsiteX59" fmla="*/ 6795372 w 12192000"/>
              <a:gd name="connsiteY59" fmla="*/ 1644845 h 2237474"/>
              <a:gd name="connsiteX60" fmla="*/ 6692251 w 12192000"/>
              <a:gd name="connsiteY60" fmla="*/ 1656357 h 2237474"/>
              <a:gd name="connsiteX61" fmla="*/ 6655235 w 12192000"/>
              <a:gd name="connsiteY61" fmla="*/ 1661869 h 2237474"/>
              <a:gd name="connsiteX62" fmla="*/ 6554894 w 12192000"/>
              <a:gd name="connsiteY62" fmla="*/ 1664428 h 2237474"/>
              <a:gd name="connsiteX63" fmla="*/ 6516595 w 12192000"/>
              <a:gd name="connsiteY63" fmla="*/ 1667475 h 2237474"/>
              <a:gd name="connsiteX64" fmla="*/ 6508541 w 12192000"/>
              <a:gd name="connsiteY64" fmla="*/ 1668757 h 2237474"/>
              <a:gd name="connsiteX65" fmla="*/ 6471012 w 12192000"/>
              <a:gd name="connsiteY65" fmla="*/ 1678604 h 2237474"/>
              <a:gd name="connsiteX66" fmla="*/ 6364035 w 12192000"/>
              <a:gd name="connsiteY66" fmla="*/ 1667683 h 2237474"/>
              <a:gd name="connsiteX67" fmla="*/ 6280959 w 12192000"/>
              <a:gd name="connsiteY67" fmla="*/ 1689329 h 2237474"/>
              <a:gd name="connsiteX68" fmla="*/ 6243319 w 12192000"/>
              <a:gd name="connsiteY68" fmla="*/ 1695560 h 2237474"/>
              <a:gd name="connsiteX69" fmla="*/ 6098321 w 12192000"/>
              <a:gd name="connsiteY69" fmla="*/ 1721646 h 2237474"/>
              <a:gd name="connsiteX70" fmla="*/ 5880652 w 12192000"/>
              <a:gd name="connsiteY70" fmla="*/ 1779643 h 2237474"/>
              <a:gd name="connsiteX71" fmla="*/ 5785959 w 12192000"/>
              <a:gd name="connsiteY71" fmla="*/ 1775307 h 2237474"/>
              <a:gd name="connsiteX72" fmla="*/ 5643534 w 12192000"/>
              <a:gd name="connsiteY72" fmla="*/ 1802919 h 2237474"/>
              <a:gd name="connsiteX73" fmla="*/ 5518799 w 12192000"/>
              <a:gd name="connsiteY73" fmla="*/ 1818312 h 2237474"/>
              <a:gd name="connsiteX74" fmla="*/ 5505014 w 12192000"/>
              <a:gd name="connsiteY74" fmla="*/ 1819259 h 2237474"/>
              <a:gd name="connsiteX75" fmla="*/ 5453307 w 12192000"/>
              <a:gd name="connsiteY75" fmla="*/ 1815450 h 2237474"/>
              <a:gd name="connsiteX76" fmla="*/ 5221533 w 12192000"/>
              <a:gd name="connsiteY76" fmla="*/ 1846950 h 2237474"/>
              <a:gd name="connsiteX77" fmla="*/ 5149802 w 12192000"/>
              <a:gd name="connsiteY77" fmla="*/ 1844846 h 2237474"/>
              <a:gd name="connsiteX78" fmla="*/ 5114927 w 12192000"/>
              <a:gd name="connsiteY78" fmla="*/ 1847827 h 2237474"/>
              <a:gd name="connsiteX79" fmla="*/ 5108970 w 12192000"/>
              <a:gd name="connsiteY79" fmla="*/ 1847935 h 2237474"/>
              <a:gd name="connsiteX80" fmla="*/ 5067961 w 12192000"/>
              <a:gd name="connsiteY80" fmla="*/ 1845917 h 2237474"/>
              <a:gd name="connsiteX81" fmla="*/ 5007075 w 12192000"/>
              <a:gd name="connsiteY81" fmla="*/ 1838626 h 2237474"/>
              <a:gd name="connsiteX82" fmla="*/ 4944087 w 12192000"/>
              <a:gd name="connsiteY82" fmla="*/ 1823332 h 2237474"/>
              <a:gd name="connsiteX83" fmla="*/ 4907662 w 12192000"/>
              <a:gd name="connsiteY83" fmla="*/ 1816900 h 2237474"/>
              <a:gd name="connsiteX84" fmla="*/ 4882386 w 12192000"/>
              <a:gd name="connsiteY84" fmla="*/ 1809844 h 2237474"/>
              <a:gd name="connsiteX85" fmla="*/ 4811440 w 12192000"/>
              <a:gd name="connsiteY85" fmla="*/ 1804655 h 2237474"/>
              <a:gd name="connsiteX86" fmla="*/ 4691075 w 12192000"/>
              <a:gd name="connsiteY86" fmla="*/ 1801389 h 2237474"/>
              <a:gd name="connsiteX87" fmla="*/ 4640313 w 12192000"/>
              <a:gd name="connsiteY87" fmla="*/ 1784307 h 2237474"/>
              <a:gd name="connsiteX88" fmla="*/ 4536503 w 12192000"/>
              <a:gd name="connsiteY88" fmla="*/ 1785334 h 2237474"/>
              <a:gd name="connsiteX89" fmla="*/ 4513724 w 12192000"/>
              <a:gd name="connsiteY89" fmla="*/ 1791996 h 2237474"/>
              <a:gd name="connsiteX90" fmla="*/ 4459810 w 12192000"/>
              <a:gd name="connsiteY90" fmla="*/ 1797886 h 2237474"/>
              <a:gd name="connsiteX91" fmla="*/ 4379064 w 12192000"/>
              <a:gd name="connsiteY91" fmla="*/ 1817177 h 2237474"/>
              <a:gd name="connsiteX92" fmla="*/ 4290981 w 12192000"/>
              <a:gd name="connsiteY92" fmla="*/ 1839677 h 2237474"/>
              <a:gd name="connsiteX93" fmla="*/ 4238372 w 12192000"/>
              <a:gd name="connsiteY93" fmla="*/ 1851480 h 2237474"/>
              <a:gd name="connsiteX94" fmla="*/ 4232517 w 12192000"/>
              <a:gd name="connsiteY94" fmla="*/ 1852567 h 2237474"/>
              <a:gd name="connsiteX95" fmla="*/ 4191732 w 12192000"/>
              <a:gd name="connsiteY95" fmla="*/ 1857328 h 2237474"/>
              <a:gd name="connsiteX96" fmla="*/ 4065532 w 12192000"/>
              <a:gd name="connsiteY96" fmla="*/ 1855477 h 2237474"/>
              <a:gd name="connsiteX97" fmla="*/ 4028460 w 12192000"/>
              <a:gd name="connsiteY97" fmla="*/ 1855137 h 2237474"/>
              <a:gd name="connsiteX98" fmla="*/ 4002267 w 12192000"/>
              <a:gd name="connsiteY98" fmla="*/ 1852352 h 2237474"/>
              <a:gd name="connsiteX99" fmla="*/ 3931396 w 12192000"/>
              <a:gd name="connsiteY99" fmla="*/ 1858915 h 2237474"/>
              <a:gd name="connsiteX100" fmla="*/ 3812162 w 12192000"/>
              <a:gd name="connsiteY100" fmla="*/ 1875501 h 2237474"/>
              <a:gd name="connsiteX101" fmla="*/ 3758105 w 12192000"/>
              <a:gd name="connsiteY101" fmla="*/ 1871856 h 2237474"/>
              <a:gd name="connsiteX102" fmla="*/ 3715896 w 12192000"/>
              <a:gd name="connsiteY102" fmla="*/ 1881552 h 2237474"/>
              <a:gd name="connsiteX103" fmla="*/ 3567259 w 12192000"/>
              <a:gd name="connsiteY103" fmla="*/ 1893482 h 2237474"/>
              <a:gd name="connsiteX104" fmla="*/ 3405770 w 12192000"/>
              <a:gd name="connsiteY104" fmla="*/ 1904591 h 2237474"/>
              <a:gd name="connsiteX105" fmla="*/ 3280097 w 12192000"/>
              <a:gd name="connsiteY105" fmla="*/ 1919610 h 2237474"/>
              <a:gd name="connsiteX106" fmla="*/ 3009910 w 12192000"/>
              <a:gd name="connsiteY106" fmla="*/ 1957866 h 2237474"/>
              <a:gd name="connsiteX107" fmla="*/ 2995934 w 12192000"/>
              <a:gd name="connsiteY107" fmla="*/ 1967085 h 2237474"/>
              <a:gd name="connsiteX108" fmla="*/ 2942858 w 12192000"/>
              <a:gd name="connsiteY108" fmla="*/ 1981367 h 2237474"/>
              <a:gd name="connsiteX109" fmla="*/ 2875436 w 12192000"/>
              <a:gd name="connsiteY109" fmla="*/ 1996977 h 2237474"/>
              <a:gd name="connsiteX110" fmla="*/ 2874892 w 12192000"/>
              <a:gd name="connsiteY110" fmla="*/ 1996085 h 2237474"/>
              <a:gd name="connsiteX111" fmla="*/ 2843662 w 12192000"/>
              <a:gd name="connsiteY111" fmla="*/ 1992498 h 2237474"/>
              <a:gd name="connsiteX112" fmla="*/ 2718916 w 12192000"/>
              <a:gd name="connsiteY112" fmla="*/ 1990867 h 2237474"/>
              <a:gd name="connsiteX113" fmla="*/ 2713522 w 12192000"/>
              <a:gd name="connsiteY113" fmla="*/ 1990173 h 2237474"/>
              <a:gd name="connsiteX114" fmla="*/ 2476147 w 12192000"/>
              <a:gd name="connsiteY114" fmla="*/ 1998305 h 2237474"/>
              <a:gd name="connsiteX115" fmla="*/ 2373568 w 12192000"/>
              <a:gd name="connsiteY115" fmla="*/ 2003219 h 2237474"/>
              <a:gd name="connsiteX116" fmla="*/ 2287219 w 12192000"/>
              <a:gd name="connsiteY116" fmla="*/ 1998750 h 2237474"/>
              <a:gd name="connsiteX117" fmla="*/ 2243069 w 12192000"/>
              <a:gd name="connsiteY117" fmla="*/ 2005321 h 2237474"/>
              <a:gd name="connsiteX118" fmla="*/ 2164831 w 12192000"/>
              <a:gd name="connsiteY118" fmla="*/ 2010143 h 2237474"/>
              <a:gd name="connsiteX119" fmla="*/ 2085228 w 12192000"/>
              <a:gd name="connsiteY119" fmla="*/ 2046431 h 2237474"/>
              <a:gd name="connsiteX120" fmla="*/ 2058061 w 12192000"/>
              <a:gd name="connsiteY120" fmla="*/ 2047942 h 2237474"/>
              <a:gd name="connsiteX121" fmla="*/ 2042244 w 12192000"/>
              <a:gd name="connsiteY121" fmla="*/ 2055560 h 2237474"/>
              <a:gd name="connsiteX122" fmla="*/ 1877728 w 12192000"/>
              <a:gd name="connsiteY122" fmla="*/ 2101004 h 2237474"/>
              <a:gd name="connsiteX123" fmla="*/ 1759056 w 12192000"/>
              <a:gd name="connsiteY123" fmla="*/ 2125608 h 2237474"/>
              <a:gd name="connsiteX124" fmla="*/ 1637948 w 12192000"/>
              <a:gd name="connsiteY124" fmla="*/ 2172597 h 2237474"/>
              <a:gd name="connsiteX125" fmla="*/ 1434549 w 12192000"/>
              <a:gd name="connsiteY125" fmla="*/ 2234522 h 2237474"/>
              <a:gd name="connsiteX126" fmla="*/ 1398481 w 12192000"/>
              <a:gd name="connsiteY126" fmla="*/ 2237074 h 2237474"/>
              <a:gd name="connsiteX127" fmla="*/ 1398407 w 12192000"/>
              <a:gd name="connsiteY127" fmla="*/ 2237095 h 2237474"/>
              <a:gd name="connsiteX128" fmla="*/ 1370962 w 12192000"/>
              <a:gd name="connsiteY128" fmla="*/ 2237474 h 2237474"/>
              <a:gd name="connsiteX129" fmla="*/ 1356367 w 12192000"/>
              <a:gd name="connsiteY129" fmla="*/ 2235089 h 2237474"/>
              <a:gd name="connsiteX130" fmla="*/ 1279765 w 12192000"/>
              <a:gd name="connsiteY130" fmla="*/ 2229639 h 2237474"/>
              <a:gd name="connsiteX131" fmla="*/ 1195347 w 12192000"/>
              <a:gd name="connsiteY131" fmla="*/ 2212354 h 2237474"/>
              <a:gd name="connsiteX132" fmla="*/ 970251 w 12192000"/>
              <a:gd name="connsiteY132" fmla="*/ 2221029 h 2237474"/>
              <a:gd name="connsiteX133" fmla="*/ 812914 w 12192000"/>
              <a:gd name="connsiteY133" fmla="*/ 2210095 h 2237474"/>
              <a:gd name="connsiteX134" fmla="*/ 776382 w 12192000"/>
              <a:gd name="connsiteY134" fmla="*/ 2204512 h 2237474"/>
              <a:gd name="connsiteX135" fmla="*/ 597225 w 12192000"/>
              <a:gd name="connsiteY135" fmla="*/ 2180999 h 2237474"/>
              <a:gd name="connsiteX136" fmla="*/ 520671 w 12192000"/>
              <a:gd name="connsiteY136" fmla="*/ 2180980 h 2237474"/>
              <a:gd name="connsiteX137" fmla="*/ 515024 w 12192000"/>
              <a:gd name="connsiteY137" fmla="*/ 2179258 h 2237474"/>
              <a:gd name="connsiteX138" fmla="*/ 413835 w 12192000"/>
              <a:gd name="connsiteY138" fmla="*/ 2156783 h 2237474"/>
              <a:gd name="connsiteX139" fmla="*/ 376513 w 12192000"/>
              <a:gd name="connsiteY139" fmla="*/ 2154014 h 2237474"/>
              <a:gd name="connsiteX140" fmla="*/ 273386 w 12192000"/>
              <a:gd name="connsiteY140" fmla="*/ 2142551 h 2237474"/>
              <a:gd name="connsiteX141" fmla="*/ 169207 w 12192000"/>
              <a:gd name="connsiteY141" fmla="*/ 2128100 h 2237474"/>
              <a:gd name="connsiteX142" fmla="*/ 77641 w 12192000"/>
              <a:gd name="connsiteY142" fmla="*/ 2126835 h 2237474"/>
              <a:gd name="connsiteX143" fmla="*/ 37645 w 12192000"/>
              <a:gd name="connsiteY143" fmla="*/ 2115401 h 2237474"/>
              <a:gd name="connsiteX144" fmla="*/ 4572 w 12192000"/>
              <a:gd name="connsiteY144" fmla="*/ 2111091 h 2237474"/>
              <a:gd name="connsiteX145" fmla="*/ 0 w 12192000"/>
              <a:gd name="connsiteY145" fmla="*/ 2110468 h 2237474"/>
              <a:gd name="connsiteX146" fmla="*/ 0 w 12192000"/>
              <a:gd name="connsiteY1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074238 w 12192000"/>
              <a:gd name="connsiteY45" fmla="*/ 1301895 h 2237474"/>
              <a:gd name="connsiteX46" fmla="*/ 7942099 w 12192000"/>
              <a:gd name="connsiteY46" fmla="*/ 1336332 h 2237474"/>
              <a:gd name="connsiteX47" fmla="*/ 7902328 w 12192000"/>
              <a:gd name="connsiteY47" fmla="*/ 1345865 h 2237474"/>
              <a:gd name="connsiteX48" fmla="*/ 7840612 w 12192000"/>
              <a:gd name="connsiteY48" fmla="*/ 1369373 h 2237474"/>
              <a:gd name="connsiteX49" fmla="*/ 7786819 w 12192000"/>
              <a:gd name="connsiteY49" fmla="*/ 1378970 h 2237474"/>
              <a:gd name="connsiteX50" fmla="*/ 7548172 w 12192000"/>
              <a:gd name="connsiteY50" fmla="*/ 1417460 h 2237474"/>
              <a:gd name="connsiteX51" fmla="*/ 7483437 w 12192000"/>
              <a:gd name="connsiteY51" fmla="*/ 1478152 h 2237474"/>
              <a:gd name="connsiteX52" fmla="*/ 7377870 w 12192000"/>
              <a:gd name="connsiteY52" fmla="*/ 1523319 h 2237474"/>
              <a:gd name="connsiteX53" fmla="*/ 7230737 w 12192000"/>
              <a:gd name="connsiteY53" fmla="*/ 1562633 h 2237474"/>
              <a:gd name="connsiteX54" fmla="*/ 7224458 w 12192000"/>
              <a:gd name="connsiteY54" fmla="*/ 1573008 h 2237474"/>
              <a:gd name="connsiteX55" fmla="*/ 7183121 w 12192000"/>
              <a:gd name="connsiteY55" fmla="*/ 1595162 h 2237474"/>
              <a:gd name="connsiteX56" fmla="*/ 7164601 w 12192000"/>
              <a:gd name="connsiteY56" fmla="*/ 1606490 h 2237474"/>
              <a:gd name="connsiteX57" fmla="*/ 6900177 w 12192000"/>
              <a:gd name="connsiteY57" fmla="*/ 1636016 h 2237474"/>
              <a:gd name="connsiteX58" fmla="*/ 6795372 w 12192000"/>
              <a:gd name="connsiteY58" fmla="*/ 1644845 h 2237474"/>
              <a:gd name="connsiteX59" fmla="*/ 6692251 w 12192000"/>
              <a:gd name="connsiteY59" fmla="*/ 1656357 h 2237474"/>
              <a:gd name="connsiteX60" fmla="*/ 6655235 w 12192000"/>
              <a:gd name="connsiteY60" fmla="*/ 1661869 h 2237474"/>
              <a:gd name="connsiteX61" fmla="*/ 6554894 w 12192000"/>
              <a:gd name="connsiteY61" fmla="*/ 1664428 h 2237474"/>
              <a:gd name="connsiteX62" fmla="*/ 6516595 w 12192000"/>
              <a:gd name="connsiteY62" fmla="*/ 1667475 h 2237474"/>
              <a:gd name="connsiteX63" fmla="*/ 6508541 w 12192000"/>
              <a:gd name="connsiteY63" fmla="*/ 1668757 h 2237474"/>
              <a:gd name="connsiteX64" fmla="*/ 6471012 w 12192000"/>
              <a:gd name="connsiteY64" fmla="*/ 1678604 h 2237474"/>
              <a:gd name="connsiteX65" fmla="*/ 6364035 w 12192000"/>
              <a:gd name="connsiteY65" fmla="*/ 1667683 h 2237474"/>
              <a:gd name="connsiteX66" fmla="*/ 6280959 w 12192000"/>
              <a:gd name="connsiteY66" fmla="*/ 1689329 h 2237474"/>
              <a:gd name="connsiteX67" fmla="*/ 6243319 w 12192000"/>
              <a:gd name="connsiteY67" fmla="*/ 1695560 h 2237474"/>
              <a:gd name="connsiteX68" fmla="*/ 6098321 w 12192000"/>
              <a:gd name="connsiteY68" fmla="*/ 1721646 h 2237474"/>
              <a:gd name="connsiteX69" fmla="*/ 5880652 w 12192000"/>
              <a:gd name="connsiteY69" fmla="*/ 1779643 h 2237474"/>
              <a:gd name="connsiteX70" fmla="*/ 5785959 w 12192000"/>
              <a:gd name="connsiteY70" fmla="*/ 1775307 h 2237474"/>
              <a:gd name="connsiteX71" fmla="*/ 5643534 w 12192000"/>
              <a:gd name="connsiteY71" fmla="*/ 1802919 h 2237474"/>
              <a:gd name="connsiteX72" fmla="*/ 5518799 w 12192000"/>
              <a:gd name="connsiteY72" fmla="*/ 1818312 h 2237474"/>
              <a:gd name="connsiteX73" fmla="*/ 5505014 w 12192000"/>
              <a:gd name="connsiteY73" fmla="*/ 1819259 h 2237474"/>
              <a:gd name="connsiteX74" fmla="*/ 5453307 w 12192000"/>
              <a:gd name="connsiteY74" fmla="*/ 1815450 h 2237474"/>
              <a:gd name="connsiteX75" fmla="*/ 5221533 w 12192000"/>
              <a:gd name="connsiteY75" fmla="*/ 1846950 h 2237474"/>
              <a:gd name="connsiteX76" fmla="*/ 5149802 w 12192000"/>
              <a:gd name="connsiteY76" fmla="*/ 1844846 h 2237474"/>
              <a:gd name="connsiteX77" fmla="*/ 5114927 w 12192000"/>
              <a:gd name="connsiteY77" fmla="*/ 1847827 h 2237474"/>
              <a:gd name="connsiteX78" fmla="*/ 5108970 w 12192000"/>
              <a:gd name="connsiteY78" fmla="*/ 1847935 h 2237474"/>
              <a:gd name="connsiteX79" fmla="*/ 5067961 w 12192000"/>
              <a:gd name="connsiteY79" fmla="*/ 1845917 h 2237474"/>
              <a:gd name="connsiteX80" fmla="*/ 5007075 w 12192000"/>
              <a:gd name="connsiteY80" fmla="*/ 1838626 h 2237474"/>
              <a:gd name="connsiteX81" fmla="*/ 4944087 w 12192000"/>
              <a:gd name="connsiteY81" fmla="*/ 1823332 h 2237474"/>
              <a:gd name="connsiteX82" fmla="*/ 4907662 w 12192000"/>
              <a:gd name="connsiteY82" fmla="*/ 1816900 h 2237474"/>
              <a:gd name="connsiteX83" fmla="*/ 4882386 w 12192000"/>
              <a:gd name="connsiteY83" fmla="*/ 1809844 h 2237474"/>
              <a:gd name="connsiteX84" fmla="*/ 4811440 w 12192000"/>
              <a:gd name="connsiteY84" fmla="*/ 1804655 h 2237474"/>
              <a:gd name="connsiteX85" fmla="*/ 4691075 w 12192000"/>
              <a:gd name="connsiteY85" fmla="*/ 1801389 h 2237474"/>
              <a:gd name="connsiteX86" fmla="*/ 4640313 w 12192000"/>
              <a:gd name="connsiteY86" fmla="*/ 1784307 h 2237474"/>
              <a:gd name="connsiteX87" fmla="*/ 4536503 w 12192000"/>
              <a:gd name="connsiteY87" fmla="*/ 1785334 h 2237474"/>
              <a:gd name="connsiteX88" fmla="*/ 4513724 w 12192000"/>
              <a:gd name="connsiteY88" fmla="*/ 1791996 h 2237474"/>
              <a:gd name="connsiteX89" fmla="*/ 4459810 w 12192000"/>
              <a:gd name="connsiteY89" fmla="*/ 1797886 h 2237474"/>
              <a:gd name="connsiteX90" fmla="*/ 4379064 w 12192000"/>
              <a:gd name="connsiteY90" fmla="*/ 1817177 h 2237474"/>
              <a:gd name="connsiteX91" fmla="*/ 4290981 w 12192000"/>
              <a:gd name="connsiteY91" fmla="*/ 1839677 h 2237474"/>
              <a:gd name="connsiteX92" fmla="*/ 4238372 w 12192000"/>
              <a:gd name="connsiteY92" fmla="*/ 1851480 h 2237474"/>
              <a:gd name="connsiteX93" fmla="*/ 4232517 w 12192000"/>
              <a:gd name="connsiteY93" fmla="*/ 1852567 h 2237474"/>
              <a:gd name="connsiteX94" fmla="*/ 4191732 w 12192000"/>
              <a:gd name="connsiteY94" fmla="*/ 1857328 h 2237474"/>
              <a:gd name="connsiteX95" fmla="*/ 4065532 w 12192000"/>
              <a:gd name="connsiteY95" fmla="*/ 1855477 h 2237474"/>
              <a:gd name="connsiteX96" fmla="*/ 4028460 w 12192000"/>
              <a:gd name="connsiteY96" fmla="*/ 1855137 h 2237474"/>
              <a:gd name="connsiteX97" fmla="*/ 4002267 w 12192000"/>
              <a:gd name="connsiteY97" fmla="*/ 1852352 h 2237474"/>
              <a:gd name="connsiteX98" fmla="*/ 3931396 w 12192000"/>
              <a:gd name="connsiteY98" fmla="*/ 1858915 h 2237474"/>
              <a:gd name="connsiteX99" fmla="*/ 3812162 w 12192000"/>
              <a:gd name="connsiteY99" fmla="*/ 1875501 h 2237474"/>
              <a:gd name="connsiteX100" fmla="*/ 3758105 w 12192000"/>
              <a:gd name="connsiteY100" fmla="*/ 1871856 h 2237474"/>
              <a:gd name="connsiteX101" fmla="*/ 3715896 w 12192000"/>
              <a:gd name="connsiteY101" fmla="*/ 1881552 h 2237474"/>
              <a:gd name="connsiteX102" fmla="*/ 3567259 w 12192000"/>
              <a:gd name="connsiteY102" fmla="*/ 1893482 h 2237474"/>
              <a:gd name="connsiteX103" fmla="*/ 3405770 w 12192000"/>
              <a:gd name="connsiteY103" fmla="*/ 1904591 h 2237474"/>
              <a:gd name="connsiteX104" fmla="*/ 3280097 w 12192000"/>
              <a:gd name="connsiteY104" fmla="*/ 1919610 h 2237474"/>
              <a:gd name="connsiteX105" fmla="*/ 3009910 w 12192000"/>
              <a:gd name="connsiteY105" fmla="*/ 1957866 h 2237474"/>
              <a:gd name="connsiteX106" fmla="*/ 2995934 w 12192000"/>
              <a:gd name="connsiteY106" fmla="*/ 1967085 h 2237474"/>
              <a:gd name="connsiteX107" fmla="*/ 2942858 w 12192000"/>
              <a:gd name="connsiteY107" fmla="*/ 1981367 h 2237474"/>
              <a:gd name="connsiteX108" fmla="*/ 2875436 w 12192000"/>
              <a:gd name="connsiteY108" fmla="*/ 1996977 h 2237474"/>
              <a:gd name="connsiteX109" fmla="*/ 2874892 w 12192000"/>
              <a:gd name="connsiteY109" fmla="*/ 1996085 h 2237474"/>
              <a:gd name="connsiteX110" fmla="*/ 2843662 w 12192000"/>
              <a:gd name="connsiteY110" fmla="*/ 1992498 h 2237474"/>
              <a:gd name="connsiteX111" fmla="*/ 2718916 w 12192000"/>
              <a:gd name="connsiteY111" fmla="*/ 1990867 h 2237474"/>
              <a:gd name="connsiteX112" fmla="*/ 2713522 w 12192000"/>
              <a:gd name="connsiteY112" fmla="*/ 1990173 h 2237474"/>
              <a:gd name="connsiteX113" fmla="*/ 2476147 w 12192000"/>
              <a:gd name="connsiteY113" fmla="*/ 1998305 h 2237474"/>
              <a:gd name="connsiteX114" fmla="*/ 2373568 w 12192000"/>
              <a:gd name="connsiteY114" fmla="*/ 2003219 h 2237474"/>
              <a:gd name="connsiteX115" fmla="*/ 2287219 w 12192000"/>
              <a:gd name="connsiteY115" fmla="*/ 1998750 h 2237474"/>
              <a:gd name="connsiteX116" fmla="*/ 2243069 w 12192000"/>
              <a:gd name="connsiteY116" fmla="*/ 2005321 h 2237474"/>
              <a:gd name="connsiteX117" fmla="*/ 2164831 w 12192000"/>
              <a:gd name="connsiteY117" fmla="*/ 2010143 h 2237474"/>
              <a:gd name="connsiteX118" fmla="*/ 2085228 w 12192000"/>
              <a:gd name="connsiteY118" fmla="*/ 2046431 h 2237474"/>
              <a:gd name="connsiteX119" fmla="*/ 2058061 w 12192000"/>
              <a:gd name="connsiteY119" fmla="*/ 2047942 h 2237474"/>
              <a:gd name="connsiteX120" fmla="*/ 2042244 w 12192000"/>
              <a:gd name="connsiteY120" fmla="*/ 2055560 h 2237474"/>
              <a:gd name="connsiteX121" fmla="*/ 1877728 w 12192000"/>
              <a:gd name="connsiteY121" fmla="*/ 2101004 h 2237474"/>
              <a:gd name="connsiteX122" fmla="*/ 1759056 w 12192000"/>
              <a:gd name="connsiteY122" fmla="*/ 2125608 h 2237474"/>
              <a:gd name="connsiteX123" fmla="*/ 1637948 w 12192000"/>
              <a:gd name="connsiteY123" fmla="*/ 2172597 h 2237474"/>
              <a:gd name="connsiteX124" fmla="*/ 1434549 w 12192000"/>
              <a:gd name="connsiteY124" fmla="*/ 2234522 h 2237474"/>
              <a:gd name="connsiteX125" fmla="*/ 1398481 w 12192000"/>
              <a:gd name="connsiteY125" fmla="*/ 2237074 h 2237474"/>
              <a:gd name="connsiteX126" fmla="*/ 1398407 w 12192000"/>
              <a:gd name="connsiteY126" fmla="*/ 2237095 h 2237474"/>
              <a:gd name="connsiteX127" fmla="*/ 1370962 w 12192000"/>
              <a:gd name="connsiteY127" fmla="*/ 2237474 h 2237474"/>
              <a:gd name="connsiteX128" fmla="*/ 1356367 w 12192000"/>
              <a:gd name="connsiteY128" fmla="*/ 2235089 h 2237474"/>
              <a:gd name="connsiteX129" fmla="*/ 1279765 w 12192000"/>
              <a:gd name="connsiteY129" fmla="*/ 2229639 h 2237474"/>
              <a:gd name="connsiteX130" fmla="*/ 1195347 w 12192000"/>
              <a:gd name="connsiteY130" fmla="*/ 2212354 h 2237474"/>
              <a:gd name="connsiteX131" fmla="*/ 970251 w 12192000"/>
              <a:gd name="connsiteY131" fmla="*/ 2221029 h 2237474"/>
              <a:gd name="connsiteX132" fmla="*/ 812914 w 12192000"/>
              <a:gd name="connsiteY132" fmla="*/ 2210095 h 2237474"/>
              <a:gd name="connsiteX133" fmla="*/ 776382 w 12192000"/>
              <a:gd name="connsiteY133" fmla="*/ 2204512 h 2237474"/>
              <a:gd name="connsiteX134" fmla="*/ 597225 w 12192000"/>
              <a:gd name="connsiteY134" fmla="*/ 2180999 h 2237474"/>
              <a:gd name="connsiteX135" fmla="*/ 520671 w 12192000"/>
              <a:gd name="connsiteY135" fmla="*/ 2180980 h 2237474"/>
              <a:gd name="connsiteX136" fmla="*/ 515024 w 12192000"/>
              <a:gd name="connsiteY136" fmla="*/ 2179258 h 2237474"/>
              <a:gd name="connsiteX137" fmla="*/ 413835 w 12192000"/>
              <a:gd name="connsiteY137" fmla="*/ 2156783 h 2237474"/>
              <a:gd name="connsiteX138" fmla="*/ 376513 w 12192000"/>
              <a:gd name="connsiteY138" fmla="*/ 2154014 h 2237474"/>
              <a:gd name="connsiteX139" fmla="*/ 273386 w 12192000"/>
              <a:gd name="connsiteY139" fmla="*/ 2142551 h 2237474"/>
              <a:gd name="connsiteX140" fmla="*/ 169207 w 12192000"/>
              <a:gd name="connsiteY140" fmla="*/ 2128100 h 2237474"/>
              <a:gd name="connsiteX141" fmla="*/ 77641 w 12192000"/>
              <a:gd name="connsiteY141" fmla="*/ 2126835 h 2237474"/>
              <a:gd name="connsiteX142" fmla="*/ 37645 w 12192000"/>
              <a:gd name="connsiteY142" fmla="*/ 2115401 h 2237474"/>
              <a:gd name="connsiteX143" fmla="*/ 4572 w 12192000"/>
              <a:gd name="connsiteY143" fmla="*/ 2111091 h 2237474"/>
              <a:gd name="connsiteX144" fmla="*/ 0 w 12192000"/>
              <a:gd name="connsiteY144" fmla="*/ 2110468 h 2237474"/>
              <a:gd name="connsiteX145" fmla="*/ 0 w 12192000"/>
              <a:gd name="connsiteY1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1033 w 12192000"/>
              <a:gd name="connsiteY28" fmla="*/ 1037921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8177 w 12192000"/>
              <a:gd name="connsiteY28" fmla="*/ 1035474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38659 w 12192000"/>
              <a:gd name="connsiteY3" fmla="*/ 756742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169207 w 12192000"/>
              <a:gd name="connsiteY134" fmla="*/ 2128100 h 2237474"/>
              <a:gd name="connsiteX135" fmla="*/ 77641 w 12192000"/>
              <a:gd name="connsiteY135" fmla="*/ 2126835 h 2237474"/>
              <a:gd name="connsiteX136" fmla="*/ 37645 w 12192000"/>
              <a:gd name="connsiteY136" fmla="*/ 2115401 h 2237474"/>
              <a:gd name="connsiteX137" fmla="*/ 4572 w 12192000"/>
              <a:gd name="connsiteY137" fmla="*/ 2111091 h 2237474"/>
              <a:gd name="connsiteX138" fmla="*/ 0 w 12192000"/>
              <a:gd name="connsiteY138" fmla="*/ 2110468 h 2237474"/>
              <a:gd name="connsiteX139" fmla="*/ 0 w 12192000"/>
              <a:gd name="connsiteY1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77641 w 12192000"/>
              <a:gd name="connsiteY134" fmla="*/ 2126835 h 2237474"/>
              <a:gd name="connsiteX135" fmla="*/ 37645 w 12192000"/>
              <a:gd name="connsiteY135" fmla="*/ 2115401 h 2237474"/>
              <a:gd name="connsiteX136" fmla="*/ 4572 w 12192000"/>
              <a:gd name="connsiteY136" fmla="*/ 2111091 h 2237474"/>
              <a:gd name="connsiteX137" fmla="*/ 0 w 12192000"/>
              <a:gd name="connsiteY137" fmla="*/ 2110468 h 2237474"/>
              <a:gd name="connsiteX138" fmla="*/ 0 w 12192000"/>
              <a:gd name="connsiteY138" fmla="*/ 0 h 2237474"/>
              <a:gd name="connsiteX0" fmla="*/ 0 w 12192000"/>
              <a:gd name="connsiteY0" fmla="*/ 0 h 2237627"/>
              <a:gd name="connsiteX1" fmla="*/ 12192000 w 12192000"/>
              <a:gd name="connsiteY1" fmla="*/ 0 h 2237627"/>
              <a:gd name="connsiteX2" fmla="*/ 12192000 w 12192000"/>
              <a:gd name="connsiteY2" fmla="*/ 751299 h 2237627"/>
              <a:gd name="connsiteX3" fmla="*/ 11890686 w 12192000"/>
              <a:gd name="connsiteY3" fmla="*/ 732766 h 2237627"/>
              <a:gd name="connsiteX4" fmla="*/ 11820512 w 12192000"/>
              <a:gd name="connsiteY4" fmla="*/ 745392 h 2237627"/>
              <a:gd name="connsiteX5" fmla="*/ 11649954 w 12192000"/>
              <a:gd name="connsiteY5" fmla="*/ 749628 h 2237627"/>
              <a:gd name="connsiteX6" fmla="*/ 11560424 w 12192000"/>
              <a:gd name="connsiteY6" fmla="*/ 748017 h 2237627"/>
              <a:gd name="connsiteX7" fmla="*/ 11358455 w 12192000"/>
              <a:gd name="connsiteY7" fmla="*/ 747593 h 2237627"/>
              <a:gd name="connsiteX8" fmla="*/ 11165209 w 12192000"/>
              <a:gd name="connsiteY8" fmla="*/ 748852 h 2237627"/>
              <a:gd name="connsiteX9" fmla="*/ 11058755 w 12192000"/>
              <a:gd name="connsiteY9" fmla="*/ 749617 h 2237627"/>
              <a:gd name="connsiteX10" fmla="*/ 10846594 w 12192000"/>
              <a:gd name="connsiteY10" fmla="*/ 765069 h 2237627"/>
              <a:gd name="connsiteX11" fmla="*/ 10739478 w 12192000"/>
              <a:gd name="connsiteY11" fmla="*/ 776841 h 2237627"/>
              <a:gd name="connsiteX12" fmla="*/ 10458762 w 12192000"/>
              <a:gd name="connsiteY12" fmla="*/ 755400 h 2237627"/>
              <a:gd name="connsiteX13" fmla="*/ 10211200 w 12192000"/>
              <a:gd name="connsiteY13" fmla="*/ 767513 h 2237627"/>
              <a:gd name="connsiteX14" fmla="*/ 10167995 w 12192000"/>
              <a:gd name="connsiteY14" fmla="*/ 760843 h 2237627"/>
              <a:gd name="connsiteX15" fmla="*/ 9997044 w 12192000"/>
              <a:gd name="connsiteY15" fmla="*/ 780129 h 2237627"/>
              <a:gd name="connsiteX16" fmla="*/ 9943887 w 12192000"/>
              <a:gd name="connsiteY16" fmla="*/ 804141 h 2237627"/>
              <a:gd name="connsiteX17" fmla="*/ 9918248 w 12192000"/>
              <a:gd name="connsiteY17" fmla="*/ 816628 h 2237627"/>
              <a:gd name="connsiteX18" fmla="*/ 9767091 w 12192000"/>
              <a:gd name="connsiteY18" fmla="*/ 870550 h 2237627"/>
              <a:gd name="connsiteX19" fmla="*/ 9683005 w 12192000"/>
              <a:gd name="connsiteY19" fmla="*/ 894128 h 2237627"/>
              <a:gd name="connsiteX20" fmla="*/ 9594438 w 12192000"/>
              <a:gd name="connsiteY20" fmla="*/ 919051 h 2237627"/>
              <a:gd name="connsiteX21" fmla="*/ 9544189 w 12192000"/>
              <a:gd name="connsiteY21" fmla="*/ 938966 h 2237627"/>
              <a:gd name="connsiteX22" fmla="*/ 9500499 w 12192000"/>
              <a:gd name="connsiteY22" fmla="*/ 954680 h 2237627"/>
              <a:gd name="connsiteX23" fmla="*/ 9410017 w 12192000"/>
              <a:gd name="connsiteY23" fmla="*/ 993931 h 2237627"/>
              <a:gd name="connsiteX24" fmla="*/ 9392919 w 12192000"/>
              <a:gd name="connsiteY24" fmla="*/ 994656 h 2237627"/>
              <a:gd name="connsiteX25" fmla="*/ 9268019 w 12192000"/>
              <a:gd name="connsiteY25" fmla="*/ 1007442 h 2237627"/>
              <a:gd name="connsiteX26" fmla="*/ 9188177 w 12192000"/>
              <a:gd name="connsiteY26" fmla="*/ 1035474 h 2237627"/>
              <a:gd name="connsiteX27" fmla="*/ 9155969 w 12192000"/>
              <a:gd name="connsiteY27" fmla="*/ 1046804 h 2237627"/>
              <a:gd name="connsiteX28" fmla="*/ 9133985 w 12192000"/>
              <a:gd name="connsiteY28" fmla="*/ 1046450 h 2237627"/>
              <a:gd name="connsiteX29" fmla="*/ 9003462 w 12192000"/>
              <a:gd name="connsiteY29" fmla="*/ 1042406 h 2237627"/>
              <a:gd name="connsiteX30" fmla="*/ 8968445 w 12192000"/>
              <a:gd name="connsiteY30" fmla="*/ 1052169 h 2237627"/>
              <a:gd name="connsiteX31" fmla="*/ 8886001 w 12192000"/>
              <a:gd name="connsiteY31" fmla="*/ 1067468 h 2237627"/>
              <a:gd name="connsiteX32" fmla="*/ 8838610 w 12192000"/>
              <a:gd name="connsiteY32" fmla="*/ 1075091 h 2237627"/>
              <a:gd name="connsiteX33" fmla="*/ 8750383 w 12192000"/>
              <a:gd name="connsiteY33" fmla="*/ 1097387 h 2237627"/>
              <a:gd name="connsiteX34" fmla="*/ 8665605 w 12192000"/>
              <a:gd name="connsiteY34" fmla="*/ 1110791 h 2237627"/>
              <a:gd name="connsiteX35" fmla="*/ 8584946 w 12192000"/>
              <a:gd name="connsiteY35" fmla="*/ 1135226 h 2237627"/>
              <a:gd name="connsiteX36" fmla="*/ 8419755 w 12192000"/>
              <a:gd name="connsiteY36" fmla="*/ 1216260 h 2237627"/>
              <a:gd name="connsiteX37" fmla="*/ 8411626 w 12192000"/>
              <a:gd name="connsiteY37" fmla="*/ 1214397 h 2237627"/>
              <a:gd name="connsiteX38" fmla="*/ 8363469 w 12192000"/>
              <a:gd name="connsiteY38" fmla="*/ 1246658 h 2237627"/>
              <a:gd name="connsiteX39" fmla="*/ 8275497 w 12192000"/>
              <a:gd name="connsiteY39" fmla="*/ 1264396 h 2237627"/>
              <a:gd name="connsiteX40" fmla="*/ 8074238 w 12192000"/>
              <a:gd name="connsiteY40" fmla="*/ 1301895 h 2237627"/>
              <a:gd name="connsiteX41" fmla="*/ 7942099 w 12192000"/>
              <a:gd name="connsiteY41" fmla="*/ 1336332 h 2237627"/>
              <a:gd name="connsiteX42" fmla="*/ 7902328 w 12192000"/>
              <a:gd name="connsiteY42" fmla="*/ 1345865 h 2237627"/>
              <a:gd name="connsiteX43" fmla="*/ 7840612 w 12192000"/>
              <a:gd name="connsiteY43" fmla="*/ 1369373 h 2237627"/>
              <a:gd name="connsiteX44" fmla="*/ 7786819 w 12192000"/>
              <a:gd name="connsiteY44" fmla="*/ 1378970 h 2237627"/>
              <a:gd name="connsiteX45" fmla="*/ 7548172 w 12192000"/>
              <a:gd name="connsiteY45" fmla="*/ 1417460 h 2237627"/>
              <a:gd name="connsiteX46" fmla="*/ 7483437 w 12192000"/>
              <a:gd name="connsiteY46" fmla="*/ 1478152 h 2237627"/>
              <a:gd name="connsiteX47" fmla="*/ 7377870 w 12192000"/>
              <a:gd name="connsiteY47" fmla="*/ 1523319 h 2237627"/>
              <a:gd name="connsiteX48" fmla="*/ 7230737 w 12192000"/>
              <a:gd name="connsiteY48" fmla="*/ 1562633 h 2237627"/>
              <a:gd name="connsiteX49" fmla="*/ 7224458 w 12192000"/>
              <a:gd name="connsiteY49" fmla="*/ 1573008 h 2237627"/>
              <a:gd name="connsiteX50" fmla="*/ 7183121 w 12192000"/>
              <a:gd name="connsiteY50" fmla="*/ 1595162 h 2237627"/>
              <a:gd name="connsiteX51" fmla="*/ 7164601 w 12192000"/>
              <a:gd name="connsiteY51" fmla="*/ 1606490 h 2237627"/>
              <a:gd name="connsiteX52" fmla="*/ 6900177 w 12192000"/>
              <a:gd name="connsiteY52" fmla="*/ 1636016 h 2237627"/>
              <a:gd name="connsiteX53" fmla="*/ 6795372 w 12192000"/>
              <a:gd name="connsiteY53" fmla="*/ 1644845 h 2237627"/>
              <a:gd name="connsiteX54" fmla="*/ 6692251 w 12192000"/>
              <a:gd name="connsiteY54" fmla="*/ 1656357 h 2237627"/>
              <a:gd name="connsiteX55" fmla="*/ 6655235 w 12192000"/>
              <a:gd name="connsiteY55" fmla="*/ 1661869 h 2237627"/>
              <a:gd name="connsiteX56" fmla="*/ 6554894 w 12192000"/>
              <a:gd name="connsiteY56" fmla="*/ 1664428 h 2237627"/>
              <a:gd name="connsiteX57" fmla="*/ 6516595 w 12192000"/>
              <a:gd name="connsiteY57" fmla="*/ 1667475 h 2237627"/>
              <a:gd name="connsiteX58" fmla="*/ 6508541 w 12192000"/>
              <a:gd name="connsiteY58" fmla="*/ 1668757 h 2237627"/>
              <a:gd name="connsiteX59" fmla="*/ 6471012 w 12192000"/>
              <a:gd name="connsiteY59" fmla="*/ 1678604 h 2237627"/>
              <a:gd name="connsiteX60" fmla="*/ 6364035 w 12192000"/>
              <a:gd name="connsiteY60" fmla="*/ 1667683 h 2237627"/>
              <a:gd name="connsiteX61" fmla="*/ 6280959 w 12192000"/>
              <a:gd name="connsiteY61" fmla="*/ 1689329 h 2237627"/>
              <a:gd name="connsiteX62" fmla="*/ 6243319 w 12192000"/>
              <a:gd name="connsiteY62" fmla="*/ 1695560 h 2237627"/>
              <a:gd name="connsiteX63" fmla="*/ 6098321 w 12192000"/>
              <a:gd name="connsiteY63" fmla="*/ 1721646 h 2237627"/>
              <a:gd name="connsiteX64" fmla="*/ 5880652 w 12192000"/>
              <a:gd name="connsiteY64" fmla="*/ 1779643 h 2237627"/>
              <a:gd name="connsiteX65" fmla="*/ 5785959 w 12192000"/>
              <a:gd name="connsiteY65" fmla="*/ 1775307 h 2237627"/>
              <a:gd name="connsiteX66" fmla="*/ 5643534 w 12192000"/>
              <a:gd name="connsiteY66" fmla="*/ 1802919 h 2237627"/>
              <a:gd name="connsiteX67" fmla="*/ 5518799 w 12192000"/>
              <a:gd name="connsiteY67" fmla="*/ 1818312 h 2237627"/>
              <a:gd name="connsiteX68" fmla="*/ 5505014 w 12192000"/>
              <a:gd name="connsiteY68" fmla="*/ 1819259 h 2237627"/>
              <a:gd name="connsiteX69" fmla="*/ 5453307 w 12192000"/>
              <a:gd name="connsiteY69" fmla="*/ 1815450 h 2237627"/>
              <a:gd name="connsiteX70" fmla="*/ 5221533 w 12192000"/>
              <a:gd name="connsiteY70" fmla="*/ 1846950 h 2237627"/>
              <a:gd name="connsiteX71" fmla="*/ 5149802 w 12192000"/>
              <a:gd name="connsiteY71" fmla="*/ 1844846 h 2237627"/>
              <a:gd name="connsiteX72" fmla="*/ 5114927 w 12192000"/>
              <a:gd name="connsiteY72" fmla="*/ 1847827 h 2237627"/>
              <a:gd name="connsiteX73" fmla="*/ 5108970 w 12192000"/>
              <a:gd name="connsiteY73" fmla="*/ 1847935 h 2237627"/>
              <a:gd name="connsiteX74" fmla="*/ 5067961 w 12192000"/>
              <a:gd name="connsiteY74" fmla="*/ 1845917 h 2237627"/>
              <a:gd name="connsiteX75" fmla="*/ 5007075 w 12192000"/>
              <a:gd name="connsiteY75" fmla="*/ 1838626 h 2237627"/>
              <a:gd name="connsiteX76" fmla="*/ 4944087 w 12192000"/>
              <a:gd name="connsiteY76" fmla="*/ 1823332 h 2237627"/>
              <a:gd name="connsiteX77" fmla="*/ 4907662 w 12192000"/>
              <a:gd name="connsiteY77" fmla="*/ 1816900 h 2237627"/>
              <a:gd name="connsiteX78" fmla="*/ 4882386 w 12192000"/>
              <a:gd name="connsiteY78" fmla="*/ 1809844 h 2237627"/>
              <a:gd name="connsiteX79" fmla="*/ 4811440 w 12192000"/>
              <a:gd name="connsiteY79" fmla="*/ 1804655 h 2237627"/>
              <a:gd name="connsiteX80" fmla="*/ 4691075 w 12192000"/>
              <a:gd name="connsiteY80" fmla="*/ 1801389 h 2237627"/>
              <a:gd name="connsiteX81" fmla="*/ 4640313 w 12192000"/>
              <a:gd name="connsiteY81" fmla="*/ 1784307 h 2237627"/>
              <a:gd name="connsiteX82" fmla="*/ 4536503 w 12192000"/>
              <a:gd name="connsiteY82" fmla="*/ 1785334 h 2237627"/>
              <a:gd name="connsiteX83" fmla="*/ 4513724 w 12192000"/>
              <a:gd name="connsiteY83" fmla="*/ 1791996 h 2237627"/>
              <a:gd name="connsiteX84" fmla="*/ 4459810 w 12192000"/>
              <a:gd name="connsiteY84" fmla="*/ 1797886 h 2237627"/>
              <a:gd name="connsiteX85" fmla="*/ 4379064 w 12192000"/>
              <a:gd name="connsiteY85" fmla="*/ 1817177 h 2237627"/>
              <a:gd name="connsiteX86" fmla="*/ 4290981 w 12192000"/>
              <a:gd name="connsiteY86" fmla="*/ 1839677 h 2237627"/>
              <a:gd name="connsiteX87" fmla="*/ 4238372 w 12192000"/>
              <a:gd name="connsiteY87" fmla="*/ 1851480 h 2237627"/>
              <a:gd name="connsiteX88" fmla="*/ 4232517 w 12192000"/>
              <a:gd name="connsiteY88" fmla="*/ 1852567 h 2237627"/>
              <a:gd name="connsiteX89" fmla="*/ 4191732 w 12192000"/>
              <a:gd name="connsiteY89" fmla="*/ 1857328 h 2237627"/>
              <a:gd name="connsiteX90" fmla="*/ 4065532 w 12192000"/>
              <a:gd name="connsiteY90" fmla="*/ 1855477 h 2237627"/>
              <a:gd name="connsiteX91" fmla="*/ 4028460 w 12192000"/>
              <a:gd name="connsiteY91" fmla="*/ 1855137 h 2237627"/>
              <a:gd name="connsiteX92" fmla="*/ 4002267 w 12192000"/>
              <a:gd name="connsiteY92" fmla="*/ 1852352 h 2237627"/>
              <a:gd name="connsiteX93" fmla="*/ 3931396 w 12192000"/>
              <a:gd name="connsiteY93" fmla="*/ 1858915 h 2237627"/>
              <a:gd name="connsiteX94" fmla="*/ 3812162 w 12192000"/>
              <a:gd name="connsiteY94" fmla="*/ 1875501 h 2237627"/>
              <a:gd name="connsiteX95" fmla="*/ 3758105 w 12192000"/>
              <a:gd name="connsiteY95" fmla="*/ 1871856 h 2237627"/>
              <a:gd name="connsiteX96" fmla="*/ 3567259 w 12192000"/>
              <a:gd name="connsiteY96" fmla="*/ 1893482 h 2237627"/>
              <a:gd name="connsiteX97" fmla="*/ 3405770 w 12192000"/>
              <a:gd name="connsiteY97" fmla="*/ 1904591 h 2237627"/>
              <a:gd name="connsiteX98" fmla="*/ 3280097 w 12192000"/>
              <a:gd name="connsiteY98" fmla="*/ 1919610 h 2237627"/>
              <a:gd name="connsiteX99" fmla="*/ 3009910 w 12192000"/>
              <a:gd name="connsiteY99" fmla="*/ 1957866 h 2237627"/>
              <a:gd name="connsiteX100" fmla="*/ 2995934 w 12192000"/>
              <a:gd name="connsiteY100" fmla="*/ 1967085 h 2237627"/>
              <a:gd name="connsiteX101" fmla="*/ 2942858 w 12192000"/>
              <a:gd name="connsiteY101" fmla="*/ 1981367 h 2237627"/>
              <a:gd name="connsiteX102" fmla="*/ 2875436 w 12192000"/>
              <a:gd name="connsiteY102" fmla="*/ 1996977 h 2237627"/>
              <a:gd name="connsiteX103" fmla="*/ 2874892 w 12192000"/>
              <a:gd name="connsiteY103" fmla="*/ 1996085 h 2237627"/>
              <a:gd name="connsiteX104" fmla="*/ 2843662 w 12192000"/>
              <a:gd name="connsiteY104" fmla="*/ 1992498 h 2237627"/>
              <a:gd name="connsiteX105" fmla="*/ 2718916 w 12192000"/>
              <a:gd name="connsiteY105" fmla="*/ 1990867 h 2237627"/>
              <a:gd name="connsiteX106" fmla="*/ 2713522 w 12192000"/>
              <a:gd name="connsiteY106" fmla="*/ 1990173 h 2237627"/>
              <a:gd name="connsiteX107" fmla="*/ 2476147 w 12192000"/>
              <a:gd name="connsiteY107" fmla="*/ 1998305 h 2237627"/>
              <a:gd name="connsiteX108" fmla="*/ 2373568 w 12192000"/>
              <a:gd name="connsiteY108" fmla="*/ 2003219 h 2237627"/>
              <a:gd name="connsiteX109" fmla="*/ 2287219 w 12192000"/>
              <a:gd name="connsiteY109" fmla="*/ 1998750 h 2237627"/>
              <a:gd name="connsiteX110" fmla="*/ 2243069 w 12192000"/>
              <a:gd name="connsiteY110" fmla="*/ 2005321 h 2237627"/>
              <a:gd name="connsiteX111" fmla="*/ 2164831 w 12192000"/>
              <a:gd name="connsiteY111" fmla="*/ 2010143 h 2237627"/>
              <a:gd name="connsiteX112" fmla="*/ 2085228 w 12192000"/>
              <a:gd name="connsiteY112" fmla="*/ 2046431 h 2237627"/>
              <a:gd name="connsiteX113" fmla="*/ 2058061 w 12192000"/>
              <a:gd name="connsiteY113" fmla="*/ 2047942 h 2237627"/>
              <a:gd name="connsiteX114" fmla="*/ 2042244 w 12192000"/>
              <a:gd name="connsiteY114" fmla="*/ 2055560 h 2237627"/>
              <a:gd name="connsiteX115" fmla="*/ 1877728 w 12192000"/>
              <a:gd name="connsiteY115" fmla="*/ 2101004 h 2237627"/>
              <a:gd name="connsiteX116" fmla="*/ 1759056 w 12192000"/>
              <a:gd name="connsiteY116" fmla="*/ 2125608 h 2237627"/>
              <a:gd name="connsiteX117" fmla="*/ 1637948 w 12192000"/>
              <a:gd name="connsiteY117" fmla="*/ 2172597 h 2237627"/>
              <a:gd name="connsiteX118" fmla="*/ 1434549 w 12192000"/>
              <a:gd name="connsiteY118" fmla="*/ 2234522 h 2237627"/>
              <a:gd name="connsiteX119" fmla="*/ 1398481 w 12192000"/>
              <a:gd name="connsiteY119" fmla="*/ 2237074 h 2237627"/>
              <a:gd name="connsiteX120" fmla="*/ 1370962 w 12192000"/>
              <a:gd name="connsiteY120" fmla="*/ 2237474 h 2237627"/>
              <a:gd name="connsiteX121" fmla="*/ 1356367 w 12192000"/>
              <a:gd name="connsiteY121" fmla="*/ 2235089 h 2237627"/>
              <a:gd name="connsiteX122" fmla="*/ 1279765 w 12192000"/>
              <a:gd name="connsiteY122" fmla="*/ 2229639 h 2237627"/>
              <a:gd name="connsiteX123" fmla="*/ 1195347 w 12192000"/>
              <a:gd name="connsiteY123" fmla="*/ 2212354 h 2237627"/>
              <a:gd name="connsiteX124" fmla="*/ 970251 w 12192000"/>
              <a:gd name="connsiteY124" fmla="*/ 2221029 h 2237627"/>
              <a:gd name="connsiteX125" fmla="*/ 812914 w 12192000"/>
              <a:gd name="connsiteY125" fmla="*/ 2210095 h 2237627"/>
              <a:gd name="connsiteX126" fmla="*/ 776382 w 12192000"/>
              <a:gd name="connsiteY126" fmla="*/ 2204512 h 2237627"/>
              <a:gd name="connsiteX127" fmla="*/ 597225 w 12192000"/>
              <a:gd name="connsiteY127" fmla="*/ 2180999 h 2237627"/>
              <a:gd name="connsiteX128" fmla="*/ 520671 w 12192000"/>
              <a:gd name="connsiteY128" fmla="*/ 2180980 h 2237627"/>
              <a:gd name="connsiteX129" fmla="*/ 515024 w 12192000"/>
              <a:gd name="connsiteY129" fmla="*/ 2179258 h 2237627"/>
              <a:gd name="connsiteX130" fmla="*/ 413835 w 12192000"/>
              <a:gd name="connsiteY130" fmla="*/ 2156783 h 2237627"/>
              <a:gd name="connsiteX131" fmla="*/ 376513 w 12192000"/>
              <a:gd name="connsiteY131" fmla="*/ 2154014 h 2237627"/>
              <a:gd name="connsiteX132" fmla="*/ 273386 w 12192000"/>
              <a:gd name="connsiteY132" fmla="*/ 2142551 h 2237627"/>
              <a:gd name="connsiteX133" fmla="*/ 77641 w 12192000"/>
              <a:gd name="connsiteY133" fmla="*/ 2126835 h 2237627"/>
              <a:gd name="connsiteX134" fmla="*/ 37645 w 12192000"/>
              <a:gd name="connsiteY134" fmla="*/ 2115401 h 2237627"/>
              <a:gd name="connsiteX135" fmla="*/ 4572 w 12192000"/>
              <a:gd name="connsiteY135" fmla="*/ 2111091 h 2237627"/>
              <a:gd name="connsiteX136" fmla="*/ 0 w 12192000"/>
              <a:gd name="connsiteY136" fmla="*/ 2110468 h 2237627"/>
              <a:gd name="connsiteX137" fmla="*/ 0 w 12192000"/>
              <a:gd name="connsiteY137" fmla="*/ 0 h 2237627"/>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80959 w 12192000"/>
              <a:gd name="connsiteY61" fmla="*/ 1689329 h 2240205"/>
              <a:gd name="connsiteX62" fmla="*/ 6243319 w 12192000"/>
              <a:gd name="connsiteY62" fmla="*/ 1695560 h 2240205"/>
              <a:gd name="connsiteX63" fmla="*/ 6098321 w 12192000"/>
              <a:gd name="connsiteY63" fmla="*/ 1721646 h 2240205"/>
              <a:gd name="connsiteX64" fmla="*/ 5880652 w 12192000"/>
              <a:gd name="connsiteY64" fmla="*/ 1779643 h 2240205"/>
              <a:gd name="connsiteX65" fmla="*/ 5785959 w 12192000"/>
              <a:gd name="connsiteY65" fmla="*/ 1775307 h 2240205"/>
              <a:gd name="connsiteX66" fmla="*/ 5643534 w 12192000"/>
              <a:gd name="connsiteY66" fmla="*/ 1802919 h 2240205"/>
              <a:gd name="connsiteX67" fmla="*/ 5518799 w 12192000"/>
              <a:gd name="connsiteY67" fmla="*/ 1818312 h 2240205"/>
              <a:gd name="connsiteX68" fmla="*/ 5505014 w 12192000"/>
              <a:gd name="connsiteY68" fmla="*/ 1819259 h 2240205"/>
              <a:gd name="connsiteX69" fmla="*/ 5453307 w 12192000"/>
              <a:gd name="connsiteY69" fmla="*/ 1815450 h 2240205"/>
              <a:gd name="connsiteX70" fmla="*/ 5221533 w 12192000"/>
              <a:gd name="connsiteY70" fmla="*/ 1846950 h 2240205"/>
              <a:gd name="connsiteX71" fmla="*/ 5149802 w 12192000"/>
              <a:gd name="connsiteY71" fmla="*/ 1844846 h 2240205"/>
              <a:gd name="connsiteX72" fmla="*/ 5114927 w 12192000"/>
              <a:gd name="connsiteY72" fmla="*/ 1847827 h 2240205"/>
              <a:gd name="connsiteX73" fmla="*/ 5108970 w 12192000"/>
              <a:gd name="connsiteY73" fmla="*/ 1847935 h 2240205"/>
              <a:gd name="connsiteX74" fmla="*/ 5067961 w 12192000"/>
              <a:gd name="connsiteY74" fmla="*/ 1845917 h 2240205"/>
              <a:gd name="connsiteX75" fmla="*/ 5007075 w 12192000"/>
              <a:gd name="connsiteY75" fmla="*/ 1838626 h 2240205"/>
              <a:gd name="connsiteX76" fmla="*/ 4944087 w 12192000"/>
              <a:gd name="connsiteY76" fmla="*/ 1823332 h 2240205"/>
              <a:gd name="connsiteX77" fmla="*/ 4907662 w 12192000"/>
              <a:gd name="connsiteY77" fmla="*/ 1816900 h 2240205"/>
              <a:gd name="connsiteX78" fmla="*/ 4882386 w 12192000"/>
              <a:gd name="connsiteY78" fmla="*/ 1809844 h 2240205"/>
              <a:gd name="connsiteX79" fmla="*/ 4811440 w 12192000"/>
              <a:gd name="connsiteY79" fmla="*/ 1804655 h 2240205"/>
              <a:gd name="connsiteX80" fmla="*/ 4691075 w 12192000"/>
              <a:gd name="connsiteY80" fmla="*/ 1801389 h 2240205"/>
              <a:gd name="connsiteX81" fmla="*/ 4640313 w 12192000"/>
              <a:gd name="connsiteY81" fmla="*/ 1784307 h 2240205"/>
              <a:gd name="connsiteX82" fmla="*/ 4536503 w 12192000"/>
              <a:gd name="connsiteY82" fmla="*/ 1785334 h 2240205"/>
              <a:gd name="connsiteX83" fmla="*/ 4513724 w 12192000"/>
              <a:gd name="connsiteY83" fmla="*/ 1791996 h 2240205"/>
              <a:gd name="connsiteX84" fmla="*/ 4459810 w 12192000"/>
              <a:gd name="connsiteY84" fmla="*/ 1797886 h 2240205"/>
              <a:gd name="connsiteX85" fmla="*/ 4379064 w 12192000"/>
              <a:gd name="connsiteY85" fmla="*/ 1817177 h 2240205"/>
              <a:gd name="connsiteX86" fmla="*/ 4290981 w 12192000"/>
              <a:gd name="connsiteY86" fmla="*/ 1839677 h 2240205"/>
              <a:gd name="connsiteX87" fmla="*/ 4238372 w 12192000"/>
              <a:gd name="connsiteY87" fmla="*/ 1851480 h 2240205"/>
              <a:gd name="connsiteX88" fmla="*/ 4232517 w 12192000"/>
              <a:gd name="connsiteY88" fmla="*/ 1852567 h 2240205"/>
              <a:gd name="connsiteX89" fmla="*/ 4191732 w 12192000"/>
              <a:gd name="connsiteY89" fmla="*/ 1857328 h 2240205"/>
              <a:gd name="connsiteX90" fmla="*/ 4065532 w 12192000"/>
              <a:gd name="connsiteY90" fmla="*/ 1855477 h 2240205"/>
              <a:gd name="connsiteX91" fmla="*/ 4028460 w 12192000"/>
              <a:gd name="connsiteY91" fmla="*/ 1855137 h 2240205"/>
              <a:gd name="connsiteX92" fmla="*/ 4002267 w 12192000"/>
              <a:gd name="connsiteY92" fmla="*/ 1852352 h 2240205"/>
              <a:gd name="connsiteX93" fmla="*/ 3931396 w 12192000"/>
              <a:gd name="connsiteY93" fmla="*/ 1858915 h 2240205"/>
              <a:gd name="connsiteX94" fmla="*/ 3812162 w 12192000"/>
              <a:gd name="connsiteY94" fmla="*/ 1875501 h 2240205"/>
              <a:gd name="connsiteX95" fmla="*/ 3758105 w 12192000"/>
              <a:gd name="connsiteY95" fmla="*/ 1871856 h 2240205"/>
              <a:gd name="connsiteX96" fmla="*/ 3567259 w 12192000"/>
              <a:gd name="connsiteY96" fmla="*/ 1893482 h 2240205"/>
              <a:gd name="connsiteX97" fmla="*/ 3405770 w 12192000"/>
              <a:gd name="connsiteY97" fmla="*/ 1904591 h 2240205"/>
              <a:gd name="connsiteX98" fmla="*/ 3280097 w 12192000"/>
              <a:gd name="connsiteY98" fmla="*/ 1919610 h 2240205"/>
              <a:gd name="connsiteX99" fmla="*/ 3009910 w 12192000"/>
              <a:gd name="connsiteY99" fmla="*/ 1957866 h 2240205"/>
              <a:gd name="connsiteX100" fmla="*/ 2995934 w 12192000"/>
              <a:gd name="connsiteY100" fmla="*/ 1967085 h 2240205"/>
              <a:gd name="connsiteX101" fmla="*/ 2942858 w 12192000"/>
              <a:gd name="connsiteY101" fmla="*/ 1981367 h 2240205"/>
              <a:gd name="connsiteX102" fmla="*/ 2875436 w 12192000"/>
              <a:gd name="connsiteY102" fmla="*/ 1996977 h 2240205"/>
              <a:gd name="connsiteX103" fmla="*/ 2874892 w 12192000"/>
              <a:gd name="connsiteY103" fmla="*/ 1996085 h 2240205"/>
              <a:gd name="connsiteX104" fmla="*/ 2843662 w 12192000"/>
              <a:gd name="connsiteY104" fmla="*/ 1992498 h 2240205"/>
              <a:gd name="connsiteX105" fmla="*/ 2718916 w 12192000"/>
              <a:gd name="connsiteY105" fmla="*/ 1990867 h 2240205"/>
              <a:gd name="connsiteX106" fmla="*/ 2713522 w 12192000"/>
              <a:gd name="connsiteY106" fmla="*/ 1990173 h 2240205"/>
              <a:gd name="connsiteX107" fmla="*/ 2476147 w 12192000"/>
              <a:gd name="connsiteY107" fmla="*/ 1998305 h 2240205"/>
              <a:gd name="connsiteX108" fmla="*/ 2373568 w 12192000"/>
              <a:gd name="connsiteY108" fmla="*/ 2003219 h 2240205"/>
              <a:gd name="connsiteX109" fmla="*/ 2287219 w 12192000"/>
              <a:gd name="connsiteY109" fmla="*/ 1998750 h 2240205"/>
              <a:gd name="connsiteX110" fmla="*/ 2243069 w 12192000"/>
              <a:gd name="connsiteY110" fmla="*/ 2005321 h 2240205"/>
              <a:gd name="connsiteX111" fmla="*/ 2164831 w 12192000"/>
              <a:gd name="connsiteY111" fmla="*/ 2010143 h 2240205"/>
              <a:gd name="connsiteX112" fmla="*/ 2085228 w 12192000"/>
              <a:gd name="connsiteY112" fmla="*/ 2046431 h 2240205"/>
              <a:gd name="connsiteX113" fmla="*/ 2058061 w 12192000"/>
              <a:gd name="connsiteY113" fmla="*/ 2047942 h 2240205"/>
              <a:gd name="connsiteX114" fmla="*/ 2042244 w 12192000"/>
              <a:gd name="connsiteY114" fmla="*/ 2055560 h 2240205"/>
              <a:gd name="connsiteX115" fmla="*/ 1877728 w 12192000"/>
              <a:gd name="connsiteY115" fmla="*/ 2101004 h 2240205"/>
              <a:gd name="connsiteX116" fmla="*/ 1759056 w 12192000"/>
              <a:gd name="connsiteY116" fmla="*/ 2125608 h 2240205"/>
              <a:gd name="connsiteX117" fmla="*/ 1637948 w 12192000"/>
              <a:gd name="connsiteY117" fmla="*/ 2172597 h 2240205"/>
              <a:gd name="connsiteX118" fmla="*/ 1434549 w 12192000"/>
              <a:gd name="connsiteY118" fmla="*/ 2234522 h 2240205"/>
              <a:gd name="connsiteX119" fmla="*/ 1370962 w 12192000"/>
              <a:gd name="connsiteY119" fmla="*/ 2237474 h 2240205"/>
              <a:gd name="connsiteX120" fmla="*/ 1356367 w 12192000"/>
              <a:gd name="connsiteY120" fmla="*/ 2235089 h 2240205"/>
              <a:gd name="connsiteX121" fmla="*/ 1279765 w 12192000"/>
              <a:gd name="connsiteY121" fmla="*/ 2229639 h 2240205"/>
              <a:gd name="connsiteX122" fmla="*/ 1195347 w 12192000"/>
              <a:gd name="connsiteY122" fmla="*/ 2212354 h 2240205"/>
              <a:gd name="connsiteX123" fmla="*/ 970251 w 12192000"/>
              <a:gd name="connsiteY123" fmla="*/ 2221029 h 2240205"/>
              <a:gd name="connsiteX124" fmla="*/ 812914 w 12192000"/>
              <a:gd name="connsiteY124" fmla="*/ 2210095 h 2240205"/>
              <a:gd name="connsiteX125" fmla="*/ 776382 w 12192000"/>
              <a:gd name="connsiteY125" fmla="*/ 2204512 h 2240205"/>
              <a:gd name="connsiteX126" fmla="*/ 597225 w 12192000"/>
              <a:gd name="connsiteY126" fmla="*/ 2180999 h 2240205"/>
              <a:gd name="connsiteX127" fmla="*/ 520671 w 12192000"/>
              <a:gd name="connsiteY127" fmla="*/ 2180980 h 2240205"/>
              <a:gd name="connsiteX128" fmla="*/ 515024 w 12192000"/>
              <a:gd name="connsiteY128" fmla="*/ 2179258 h 2240205"/>
              <a:gd name="connsiteX129" fmla="*/ 413835 w 12192000"/>
              <a:gd name="connsiteY129" fmla="*/ 2156783 h 2240205"/>
              <a:gd name="connsiteX130" fmla="*/ 376513 w 12192000"/>
              <a:gd name="connsiteY130" fmla="*/ 2154014 h 2240205"/>
              <a:gd name="connsiteX131" fmla="*/ 273386 w 12192000"/>
              <a:gd name="connsiteY131" fmla="*/ 2142551 h 2240205"/>
              <a:gd name="connsiteX132" fmla="*/ 77641 w 12192000"/>
              <a:gd name="connsiteY132" fmla="*/ 2126835 h 2240205"/>
              <a:gd name="connsiteX133" fmla="*/ 37645 w 12192000"/>
              <a:gd name="connsiteY133" fmla="*/ 2115401 h 2240205"/>
              <a:gd name="connsiteX134" fmla="*/ 4572 w 12192000"/>
              <a:gd name="connsiteY134" fmla="*/ 2111091 h 2240205"/>
              <a:gd name="connsiteX135" fmla="*/ 0 w 12192000"/>
              <a:gd name="connsiteY135" fmla="*/ 2110468 h 2240205"/>
              <a:gd name="connsiteX136" fmla="*/ 0 w 12192000"/>
              <a:gd name="connsiteY13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43319 w 12192000"/>
              <a:gd name="connsiteY61" fmla="*/ 1695560 h 2240205"/>
              <a:gd name="connsiteX62" fmla="*/ 6098321 w 12192000"/>
              <a:gd name="connsiteY62" fmla="*/ 1721646 h 2240205"/>
              <a:gd name="connsiteX63" fmla="*/ 5880652 w 12192000"/>
              <a:gd name="connsiteY63" fmla="*/ 1779643 h 2240205"/>
              <a:gd name="connsiteX64" fmla="*/ 5785959 w 12192000"/>
              <a:gd name="connsiteY64" fmla="*/ 1775307 h 2240205"/>
              <a:gd name="connsiteX65" fmla="*/ 5643534 w 12192000"/>
              <a:gd name="connsiteY65" fmla="*/ 1802919 h 2240205"/>
              <a:gd name="connsiteX66" fmla="*/ 5518799 w 12192000"/>
              <a:gd name="connsiteY66" fmla="*/ 1818312 h 2240205"/>
              <a:gd name="connsiteX67" fmla="*/ 5505014 w 12192000"/>
              <a:gd name="connsiteY67" fmla="*/ 1819259 h 2240205"/>
              <a:gd name="connsiteX68" fmla="*/ 5453307 w 12192000"/>
              <a:gd name="connsiteY68" fmla="*/ 1815450 h 2240205"/>
              <a:gd name="connsiteX69" fmla="*/ 5221533 w 12192000"/>
              <a:gd name="connsiteY69" fmla="*/ 1846950 h 2240205"/>
              <a:gd name="connsiteX70" fmla="*/ 5149802 w 12192000"/>
              <a:gd name="connsiteY70" fmla="*/ 1844846 h 2240205"/>
              <a:gd name="connsiteX71" fmla="*/ 5114927 w 12192000"/>
              <a:gd name="connsiteY71" fmla="*/ 1847827 h 2240205"/>
              <a:gd name="connsiteX72" fmla="*/ 5108970 w 12192000"/>
              <a:gd name="connsiteY72" fmla="*/ 1847935 h 2240205"/>
              <a:gd name="connsiteX73" fmla="*/ 5067961 w 12192000"/>
              <a:gd name="connsiteY73" fmla="*/ 1845917 h 2240205"/>
              <a:gd name="connsiteX74" fmla="*/ 5007075 w 12192000"/>
              <a:gd name="connsiteY74" fmla="*/ 1838626 h 2240205"/>
              <a:gd name="connsiteX75" fmla="*/ 4944087 w 12192000"/>
              <a:gd name="connsiteY75" fmla="*/ 1823332 h 2240205"/>
              <a:gd name="connsiteX76" fmla="*/ 4907662 w 12192000"/>
              <a:gd name="connsiteY76" fmla="*/ 1816900 h 2240205"/>
              <a:gd name="connsiteX77" fmla="*/ 4882386 w 12192000"/>
              <a:gd name="connsiteY77" fmla="*/ 1809844 h 2240205"/>
              <a:gd name="connsiteX78" fmla="*/ 4811440 w 12192000"/>
              <a:gd name="connsiteY78" fmla="*/ 1804655 h 2240205"/>
              <a:gd name="connsiteX79" fmla="*/ 4691075 w 12192000"/>
              <a:gd name="connsiteY79" fmla="*/ 1801389 h 2240205"/>
              <a:gd name="connsiteX80" fmla="*/ 4640313 w 12192000"/>
              <a:gd name="connsiteY80" fmla="*/ 1784307 h 2240205"/>
              <a:gd name="connsiteX81" fmla="*/ 4536503 w 12192000"/>
              <a:gd name="connsiteY81" fmla="*/ 1785334 h 2240205"/>
              <a:gd name="connsiteX82" fmla="*/ 4513724 w 12192000"/>
              <a:gd name="connsiteY82" fmla="*/ 1791996 h 2240205"/>
              <a:gd name="connsiteX83" fmla="*/ 4459810 w 12192000"/>
              <a:gd name="connsiteY83" fmla="*/ 1797886 h 2240205"/>
              <a:gd name="connsiteX84" fmla="*/ 4379064 w 12192000"/>
              <a:gd name="connsiteY84" fmla="*/ 1817177 h 2240205"/>
              <a:gd name="connsiteX85" fmla="*/ 4290981 w 12192000"/>
              <a:gd name="connsiteY85" fmla="*/ 1839677 h 2240205"/>
              <a:gd name="connsiteX86" fmla="*/ 4238372 w 12192000"/>
              <a:gd name="connsiteY86" fmla="*/ 1851480 h 2240205"/>
              <a:gd name="connsiteX87" fmla="*/ 4232517 w 12192000"/>
              <a:gd name="connsiteY87" fmla="*/ 1852567 h 2240205"/>
              <a:gd name="connsiteX88" fmla="*/ 4191732 w 12192000"/>
              <a:gd name="connsiteY88" fmla="*/ 1857328 h 2240205"/>
              <a:gd name="connsiteX89" fmla="*/ 4065532 w 12192000"/>
              <a:gd name="connsiteY89" fmla="*/ 1855477 h 2240205"/>
              <a:gd name="connsiteX90" fmla="*/ 4028460 w 12192000"/>
              <a:gd name="connsiteY90" fmla="*/ 1855137 h 2240205"/>
              <a:gd name="connsiteX91" fmla="*/ 4002267 w 12192000"/>
              <a:gd name="connsiteY91" fmla="*/ 1852352 h 2240205"/>
              <a:gd name="connsiteX92" fmla="*/ 3931396 w 12192000"/>
              <a:gd name="connsiteY92" fmla="*/ 1858915 h 2240205"/>
              <a:gd name="connsiteX93" fmla="*/ 3812162 w 12192000"/>
              <a:gd name="connsiteY93" fmla="*/ 1875501 h 2240205"/>
              <a:gd name="connsiteX94" fmla="*/ 3758105 w 12192000"/>
              <a:gd name="connsiteY94" fmla="*/ 1871856 h 2240205"/>
              <a:gd name="connsiteX95" fmla="*/ 3567259 w 12192000"/>
              <a:gd name="connsiteY95" fmla="*/ 1893482 h 2240205"/>
              <a:gd name="connsiteX96" fmla="*/ 3405770 w 12192000"/>
              <a:gd name="connsiteY96" fmla="*/ 1904591 h 2240205"/>
              <a:gd name="connsiteX97" fmla="*/ 3280097 w 12192000"/>
              <a:gd name="connsiteY97" fmla="*/ 1919610 h 2240205"/>
              <a:gd name="connsiteX98" fmla="*/ 3009910 w 12192000"/>
              <a:gd name="connsiteY98" fmla="*/ 1957866 h 2240205"/>
              <a:gd name="connsiteX99" fmla="*/ 2995934 w 12192000"/>
              <a:gd name="connsiteY99" fmla="*/ 1967085 h 2240205"/>
              <a:gd name="connsiteX100" fmla="*/ 2942858 w 12192000"/>
              <a:gd name="connsiteY100" fmla="*/ 1981367 h 2240205"/>
              <a:gd name="connsiteX101" fmla="*/ 2875436 w 12192000"/>
              <a:gd name="connsiteY101" fmla="*/ 1996977 h 2240205"/>
              <a:gd name="connsiteX102" fmla="*/ 2874892 w 12192000"/>
              <a:gd name="connsiteY102" fmla="*/ 1996085 h 2240205"/>
              <a:gd name="connsiteX103" fmla="*/ 2843662 w 12192000"/>
              <a:gd name="connsiteY103" fmla="*/ 1992498 h 2240205"/>
              <a:gd name="connsiteX104" fmla="*/ 2718916 w 12192000"/>
              <a:gd name="connsiteY104" fmla="*/ 1990867 h 2240205"/>
              <a:gd name="connsiteX105" fmla="*/ 2713522 w 12192000"/>
              <a:gd name="connsiteY105" fmla="*/ 1990173 h 2240205"/>
              <a:gd name="connsiteX106" fmla="*/ 2476147 w 12192000"/>
              <a:gd name="connsiteY106" fmla="*/ 1998305 h 2240205"/>
              <a:gd name="connsiteX107" fmla="*/ 2373568 w 12192000"/>
              <a:gd name="connsiteY107" fmla="*/ 2003219 h 2240205"/>
              <a:gd name="connsiteX108" fmla="*/ 2287219 w 12192000"/>
              <a:gd name="connsiteY108" fmla="*/ 1998750 h 2240205"/>
              <a:gd name="connsiteX109" fmla="*/ 2243069 w 12192000"/>
              <a:gd name="connsiteY109" fmla="*/ 2005321 h 2240205"/>
              <a:gd name="connsiteX110" fmla="*/ 2164831 w 12192000"/>
              <a:gd name="connsiteY110" fmla="*/ 2010143 h 2240205"/>
              <a:gd name="connsiteX111" fmla="*/ 2085228 w 12192000"/>
              <a:gd name="connsiteY111" fmla="*/ 2046431 h 2240205"/>
              <a:gd name="connsiteX112" fmla="*/ 2058061 w 12192000"/>
              <a:gd name="connsiteY112" fmla="*/ 2047942 h 2240205"/>
              <a:gd name="connsiteX113" fmla="*/ 2042244 w 12192000"/>
              <a:gd name="connsiteY113" fmla="*/ 2055560 h 2240205"/>
              <a:gd name="connsiteX114" fmla="*/ 1877728 w 12192000"/>
              <a:gd name="connsiteY114" fmla="*/ 2101004 h 2240205"/>
              <a:gd name="connsiteX115" fmla="*/ 1759056 w 12192000"/>
              <a:gd name="connsiteY115" fmla="*/ 2125608 h 2240205"/>
              <a:gd name="connsiteX116" fmla="*/ 1637948 w 12192000"/>
              <a:gd name="connsiteY116" fmla="*/ 2172597 h 2240205"/>
              <a:gd name="connsiteX117" fmla="*/ 1434549 w 12192000"/>
              <a:gd name="connsiteY117" fmla="*/ 2234522 h 2240205"/>
              <a:gd name="connsiteX118" fmla="*/ 1370962 w 12192000"/>
              <a:gd name="connsiteY118" fmla="*/ 2237474 h 2240205"/>
              <a:gd name="connsiteX119" fmla="*/ 1356367 w 12192000"/>
              <a:gd name="connsiteY119" fmla="*/ 2235089 h 2240205"/>
              <a:gd name="connsiteX120" fmla="*/ 1279765 w 12192000"/>
              <a:gd name="connsiteY120" fmla="*/ 2229639 h 2240205"/>
              <a:gd name="connsiteX121" fmla="*/ 1195347 w 12192000"/>
              <a:gd name="connsiteY121" fmla="*/ 2212354 h 2240205"/>
              <a:gd name="connsiteX122" fmla="*/ 970251 w 12192000"/>
              <a:gd name="connsiteY122" fmla="*/ 2221029 h 2240205"/>
              <a:gd name="connsiteX123" fmla="*/ 812914 w 12192000"/>
              <a:gd name="connsiteY123" fmla="*/ 2210095 h 2240205"/>
              <a:gd name="connsiteX124" fmla="*/ 776382 w 12192000"/>
              <a:gd name="connsiteY124" fmla="*/ 2204512 h 2240205"/>
              <a:gd name="connsiteX125" fmla="*/ 597225 w 12192000"/>
              <a:gd name="connsiteY125" fmla="*/ 2180999 h 2240205"/>
              <a:gd name="connsiteX126" fmla="*/ 520671 w 12192000"/>
              <a:gd name="connsiteY126" fmla="*/ 2180980 h 2240205"/>
              <a:gd name="connsiteX127" fmla="*/ 515024 w 12192000"/>
              <a:gd name="connsiteY127" fmla="*/ 2179258 h 2240205"/>
              <a:gd name="connsiteX128" fmla="*/ 413835 w 12192000"/>
              <a:gd name="connsiteY128" fmla="*/ 2156783 h 2240205"/>
              <a:gd name="connsiteX129" fmla="*/ 376513 w 12192000"/>
              <a:gd name="connsiteY129" fmla="*/ 2154014 h 2240205"/>
              <a:gd name="connsiteX130" fmla="*/ 273386 w 12192000"/>
              <a:gd name="connsiteY130" fmla="*/ 2142551 h 2240205"/>
              <a:gd name="connsiteX131" fmla="*/ 77641 w 12192000"/>
              <a:gd name="connsiteY131" fmla="*/ 2126835 h 2240205"/>
              <a:gd name="connsiteX132" fmla="*/ 37645 w 12192000"/>
              <a:gd name="connsiteY132" fmla="*/ 2115401 h 2240205"/>
              <a:gd name="connsiteX133" fmla="*/ 4572 w 12192000"/>
              <a:gd name="connsiteY133" fmla="*/ 2111091 h 2240205"/>
              <a:gd name="connsiteX134" fmla="*/ 0 w 12192000"/>
              <a:gd name="connsiteY134" fmla="*/ 2110468 h 2240205"/>
              <a:gd name="connsiteX135" fmla="*/ 0 w 12192000"/>
              <a:gd name="connsiteY13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44189 w 12192000"/>
              <a:gd name="connsiteY20" fmla="*/ 938966 h 2240205"/>
              <a:gd name="connsiteX21" fmla="*/ 9500499 w 12192000"/>
              <a:gd name="connsiteY21" fmla="*/ 954680 h 2240205"/>
              <a:gd name="connsiteX22" fmla="*/ 9410017 w 12192000"/>
              <a:gd name="connsiteY22" fmla="*/ 993931 h 2240205"/>
              <a:gd name="connsiteX23" fmla="*/ 9392919 w 12192000"/>
              <a:gd name="connsiteY23" fmla="*/ 994656 h 2240205"/>
              <a:gd name="connsiteX24" fmla="*/ 9268019 w 12192000"/>
              <a:gd name="connsiteY24" fmla="*/ 1007442 h 2240205"/>
              <a:gd name="connsiteX25" fmla="*/ 9188177 w 12192000"/>
              <a:gd name="connsiteY25" fmla="*/ 1035474 h 2240205"/>
              <a:gd name="connsiteX26" fmla="*/ 9155969 w 12192000"/>
              <a:gd name="connsiteY26" fmla="*/ 1046804 h 2240205"/>
              <a:gd name="connsiteX27" fmla="*/ 9133985 w 12192000"/>
              <a:gd name="connsiteY27" fmla="*/ 1046450 h 2240205"/>
              <a:gd name="connsiteX28" fmla="*/ 9003462 w 12192000"/>
              <a:gd name="connsiteY28" fmla="*/ 1042406 h 2240205"/>
              <a:gd name="connsiteX29" fmla="*/ 8968445 w 12192000"/>
              <a:gd name="connsiteY29" fmla="*/ 1052169 h 2240205"/>
              <a:gd name="connsiteX30" fmla="*/ 8886001 w 12192000"/>
              <a:gd name="connsiteY30" fmla="*/ 1067468 h 2240205"/>
              <a:gd name="connsiteX31" fmla="*/ 8838610 w 12192000"/>
              <a:gd name="connsiteY31" fmla="*/ 1075091 h 2240205"/>
              <a:gd name="connsiteX32" fmla="*/ 8665605 w 12192000"/>
              <a:gd name="connsiteY32" fmla="*/ 1110791 h 2240205"/>
              <a:gd name="connsiteX33" fmla="*/ 8584946 w 12192000"/>
              <a:gd name="connsiteY33" fmla="*/ 1135226 h 2240205"/>
              <a:gd name="connsiteX34" fmla="*/ 8419755 w 12192000"/>
              <a:gd name="connsiteY34" fmla="*/ 1216260 h 2240205"/>
              <a:gd name="connsiteX35" fmla="*/ 8411626 w 12192000"/>
              <a:gd name="connsiteY35" fmla="*/ 1214397 h 2240205"/>
              <a:gd name="connsiteX36" fmla="*/ 8363469 w 12192000"/>
              <a:gd name="connsiteY36" fmla="*/ 1246658 h 2240205"/>
              <a:gd name="connsiteX37" fmla="*/ 8275497 w 12192000"/>
              <a:gd name="connsiteY37" fmla="*/ 1264396 h 2240205"/>
              <a:gd name="connsiteX38" fmla="*/ 8074238 w 12192000"/>
              <a:gd name="connsiteY38" fmla="*/ 1301895 h 2240205"/>
              <a:gd name="connsiteX39" fmla="*/ 7902328 w 12192000"/>
              <a:gd name="connsiteY39" fmla="*/ 1345865 h 2240205"/>
              <a:gd name="connsiteX40" fmla="*/ 7840612 w 12192000"/>
              <a:gd name="connsiteY40" fmla="*/ 1369373 h 2240205"/>
              <a:gd name="connsiteX41" fmla="*/ 7786819 w 12192000"/>
              <a:gd name="connsiteY41" fmla="*/ 1378970 h 2240205"/>
              <a:gd name="connsiteX42" fmla="*/ 7548172 w 12192000"/>
              <a:gd name="connsiteY42" fmla="*/ 1417460 h 2240205"/>
              <a:gd name="connsiteX43" fmla="*/ 7483437 w 12192000"/>
              <a:gd name="connsiteY43" fmla="*/ 1478152 h 2240205"/>
              <a:gd name="connsiteX44" fmla="*/ 7377870 w 12192000"/>
              <a:gd name="connsiteY44" fmla="*/ 1523319 h 2240205"/>
              <a:gd name="connsiteX45" fmla="*/ 7230737 w 12192000"/>
              <a:gd name="connsiteY45" fmla="*/ 1562633 h 2240205"/>
              <a:gd name="connsiteX46" fmla="*/ 7224458 w 12192000"/>
              <a:gd name="connsiteY46" fmla="*/ 1573008 h 2240205"/>
              <a:gd name="connsiteX47" fmla="*/ 7183121 w 12192000"/>
              <a:gd name="connsiteY47" fmla="*/ 1595162 h 2240205"/>
              <a:gd name="connsiteX48" fmla="*/ 7164601 w 12192000"/>
              <a:gd name="connsiteY48" fmla="*/ 1606490 h 2240205"/>
              <a:gd name="connsiteX49" fmla="*/ 6900177 w 12192000"/>
              <a:gd name="connsiteY49" fmla="*/ 1636016 h 2240205"/>
              <a:gd name="connsiteX50" fmla="*/ 6795372 w 12192000"/>
              <a:gd name="connsiteY50" fmla="*/ 1644845 h 2240205"/>
              <a:gd name="connsiteX51" fmla="*/ 6692251 w 12192000"/>
              <a:gd name="connsiteY51" fmla="*/ 1656357 h 2240205"/>
              <a:gd name="connsiteX52" fmla="*/ 6655235 w 12192000"/>
              <a:gd name="connsiteY52" fmla="*/ 1661869 h 2240205"/>
              <a:gd name="connsiteX53" fmla="*/ 6554894 w 12192000"/>
              <a:gd name="connsiteY53" fmla="*/ 1664428 h 2240205"/>
              <a:gd name="connsiteX54" fmla="*/ 6516595 w 12192000"/>
              <a:gd name="connsiteY54" fmla="*/ 1667475 h 2240205"/>
              <a:gd name="connsiteX55" fmla="*/ 6508541 w 12192000"/>
              <a:gd name="connsiteY55" fmla="*/ 1668757 h 2240205"/>
              <a:gd name="connsiteX56" fmla="*/ 6471012 w 12192000"/>
              <a:gd name="connsiteY56" fmla="*/ 1678604 h 2240205"/>
              <a:gd name="connsiteX57" fmla="*/ 6364035 w 12192000"/>
              <a:gd name="connsiteY57" fmla="*/ 1667683 h 2240205"/>
              <a:gd name="connsiteX58" fmla="*/ 6243319 w 12192000"/>
              <a:gd name="connsiteY58" fmla="*/ 1695560 h 2240205"/>
              <a:gd name="connsiteX59" fmla="*/ 6098321 w 12192000"/>
              <a:gd name="connsiteY59" fmla="*/ 1721646 h 2240205"/>
              <a:gd name="connsiteX60" fmla="*/ 5880652 w 12192000"/>
              <a:gd name="connsiteY60" fmla="*/ 1779643 h 2240205"/>
              <a:gd name="connsiteX61" fmla="*/ 5785959 w 12192000"/>
              <a:gd name="connsiteY61" fmla="*/ 1775307 h 2240205"/>
              <a:gd name="connsiteX62" fmla="*/ 5643534 w 12192000"/>
              <a:gd name="connsiteY62" fmla="*/ 1802919 h 2240205"/>
              <a:gd name="connsiteX63" fmla="*/ 5518799 w 12192000"/>
              <a:gd name="connsiteY63" fmla="*/ 1818312 h 2240205"/>
              <a:gd name="connsiteX64" fmla="*/ 5505014 w 12192000"/>
              <a:gd name="connsiteY64" fmla="*/ 1819259 h 2240205"/>
              <a:gd name="connsiteX65" fmla="*/ 5453307 w 12192000"/>
              <a:gd name="connsiteY65" fmla="*/ 1815450 h 2240205"/>
              <a:gd name="connsiteX66" fmla="*/ 5221533 w 12192000"/>
              <a:gd name="connsiteY66" fmla="*/ 1846950 h 2240205"/>
              <a:gd name="connsiteX67" fmla="*/ 5149802 w 12192000"/>
              <a:gd name="connsiteY67" fmla="*/ 1844846 h 2240205"/>
              <a:gd name="connsiteX68" fmla="*/ 5114927 w 12192000"/>
              <a:gd name="connsiteY68" fmla="*/ 1847827 h 2240205"/>
              <a:gd name="connsiteX69" fmla="*/ 5108970 w 12192000"/>
              <a:gd name="connsiteY69" fmla="*/ 1847935 h 2240205"/>
              <a:gd name="connsiteX70" fmla="*/ 5067961 w 12192000"/>
              <a:gd name="connsiteY70" fmla="*/ 1845917 h 2240205"/>
              <a:gd name="connsiteX71" fmla="*/ 5007075 w 12192000"/>
              <a:gd name="connsiteY71" fmla="*/ 1838626 h 2240205"/>
              <a:gd name="connsiteX72" fmla="*/ 4944087 w 12192000"/>
              <a:gd name="connsiteY72" fmla="*/ 1823332 h 2240205"/>
              <a:gd name="connsiteX73" fmla="*/ 4907662 w 12192000"/>
              <a:gd name="connsiteY73" fmla="*/ 1816900 h 2240205"/>
              <a:gd name="connsiteX74" fmla="*/ 4882386 w 12192000"/>
              <a:gd name="connsiteY74" fmla="*/ 1809844 h 2240205"/>
              <a:gd name="connsiteX75" fmla="*/ 4811440 w 12192000"/>
              <a:gd name="connsiteY75" fmla="*/ 1804655 h 2240205"/>
              <a:gd name="connsiteX76" fmla="*/ 4691075 w 12192000"/>
              <a:gd name="connsiteY76" fmla="*/ 1801389 h 2240205"/>
              <a:gd name="connsiteX77" fmla="*/ 4640313 w 12192000"/>
              <a:gd name="connsiteY77" fmla="*/ 1784307 h 2240205"/>
              <a:gd name="connsiteX78" fmla="*/ 4536503 w 12192000"/>
              <a:gd name="connsiteY78" fmla="*/ 1785334 h 2240205"/>
              <a:gd name="connsiteX79" fmla="*/ 4513724 w 12192000"/>
              <a:gd name="connsiteY79" fmla="*/ 1791996 h 2240205"/>
              <a:gd name="connsiteX80" fmla="*/ 4459810 w 12192000"/>
              <a:gd name="connsiteY80" fmla="*/ 1797886 h 2240205"/>
              <a:gd name="connsiteX81" fmla="*/ 4379064 w 12192000"/>
              <a:gd name="connsiteY81" fmla="*/ 1817177 h 2240205"/>
              <a:gd name="connsiteX82" fmla="*/ 4290981 w 12192000"/>
              <a:gd name="connsiteY82" fmla="*/ 1839677 h 2240205"/>
              <a:gd name="connsiteX83" fmla="*/ 4238372 w 12192000"/>
              <a:gd name="connsiteY83" fmla="*/ 1851480 h 2240205"/>
              <a:gd name="connsiteX84" fmla="*/ 4232517 w 12192000"/>
              <a:gd name="connsiteY84" fmla="*/ 1852567 h 2240205"/>
              <a:gd name="connsiteX85" fmla="*/ 4191732 w 12192000"/>
              <a:gd name="connsiteY85" fmla="*/ 1857328 h 2240205"/>
              <a:gd name="connsiteX86" fmla="*/ 4065532 w 12192000"/>
              <a:gd name="connsiteY86" fmla="*/ 1855477 h 2240205"/>
              <a:gd name="connsiteX87" fmla="*/ 4028460 w 12192000"/>
              <a:gd name="connsiteY87" fmla="*/ 1855137 h 2240205"/>
              <a:gd name="connsiteX88" fmla="*/ 4002267 w 12192000"/>
              <a:gd name="connsiteY88" fmla="*/ 1852352 h 2240205"/>
              <a:gd name="connsiteX89" fmla="*/ 3931396 w 12192000"/>
              <a:gd name="connsiteY89" fmla="*/ 1858915 h 2240205"/>
              <a:gd name="connsiteX90" fmla="*/ 3812162 w 12192000"/>
              <a:gd name="connsiteY90" fmla="*/ 1875501 h 2240205"/>
              <a:gd name="connsiteX91" fmla="*/ 3758105 w 12192000"/>
              <a:gd name="connsiteY91" fmla="*/ 1871856 h 2240205"/>
              <a:gd name="connsiteX92" fmla="*/ 3567259 w 12192000"/>
              <a:gd name="connsiteY92" fmla="*/ 1893482 h 2240205"/>
              <a:gd name="connsiteX93" fmla="*/ 3405770 w 12192000"/>
              <a:gd name="connsiteY93" fmla="*/ 1904591 h 2240205"/>
              <a:gd name="connsiteX94" fmla="*/ 3280097 w 12192000"/>
              <a:gd name="connsiteY94" fmla="*/ 1919610 h 2240205"/>
              <a:gd name="connsiteX95" fmla="*/ 3009910 w 12192000"/>
              <a:gd name="connsiteY95" fmla="*/ 1957866 h 2240205"/>
              <a:gd name="connsiteX96" fmla="*/ 2995934 w 12192000"/>
              <a:gd name="connsiteY96" fmla="*/ 1967085 h 2240205"/>
              <a:gd name="connsiteX97" fmla="*/ 2942858 w 12192000"/>
              <a:gd name="connsiteY97" fmla="*/ 1981367 h 2240205"/>
              <a:gd name="connsiteX98" fmla="*/ 2875436 w 12192000"/>
              <a:gd name="connsiteY98" fmla="*/ 1996977 h 2240205"/>
              <a:gd name="connsiteX99" fmla="*/ 2874892 w 12192000"/>
              <a:gd name="connsiteY99" fmla="*/ 1996085 h 2240205"/>
              <a:gd name="connsiteX100" fmla="*/ 2843662 w 12192000"/>
              <a:gd name="connsiteY100" fmla="*/ 1992498 h 2240205"/>
              <a:gd name="connsiteX101" fmla="*/ 2718916 w 12192000"/>
              <a:gd name="connsiteY101" fmla="*/ 1990867 h 2240205"/>
              <a:gd name="connsiteX102" fmla="*/ 2713522 w 12192000"/>
              <a:gd name="connsiteY102" fmla="*/ 1990173 h 2240205"/>
              <a:gd name="connsiteX103" fmla="*/ 2476147 w 12192000"/>
              <a:gd name="connsiteY103" fmla="*/ 1998305 h 2240205"/>
              <a:gd name="connsiteX104" fmla="*/ 2373568 w 12192000"/>
              <a:gd name="connsiteY104" fmla="*/ 2003219 h 2240205"/>
              <a:gd name="connsiteX105" fmla="*/ 2287219 w 12192000"/>
              <a:gd name="connsiteY105" fmla="*/ 1998750 h 2240205"/>
              <a:gd name="connsiteX106" fmla="*/ 2243069 w 12192000"/>
              <a:gd name="connsiteY106" fmla="*/ 2005321 h 2240205"/>
              <a:gd name="connsiteX107" fmla="*/ 2164831 w 12192000"/>
              <a:gd name="connsiteY107" fmla="*/ 2010143 h 2240205"/>
              <a:gd name="connsiteX108" fmla="*/ 2085228 w 12192000"/>
              <a:gd name="connsiteY108" fmla="*/ 2046431 h 2240205"/>
              <a:gd name="connsiteX109" fmla="*/ 2058061 w 12192000"/>
              <a:gd name="connsiteY109" fmla="*/ 2047942 h 2240205"/>
              <a:gd name="connsiteX110" fmla="*/ 2042244 w 12192000"/>
              <a:gd name="connsiteY110" fmla="*/ 2055560 h 2240205"/>
              <a:gd name="connsiteX111" fmla="*/ 1877728 w 12192000"/>
              <a:gd name="connsiteY111" fmla="*/ 2101004 h 2240205"/>
              <a:gd name="connsiteX112" fmla="*/ 1759056 w 12192000"/>
              <a:gd name="connsiteY112" fmla="*/ 2125608 h 2240205"/>
              <a:gd name="connsiteX113" fmla="*/ 1637948 w 12192000"/>
              <a:gd name="connsiteY113" fmla="*/ 2172597 h 2240205"/>
              <a:gd name="connsiteX114" fmla="*/ 1434549 w 12192000"/>
              <a:gd name="connsiteY114" fmla="*/ 2234522 h 2240205"/>
              <a:gd name="connsiteX115" fmla="*/ 1370962 w 12192000"/>
              <a:gd name="connsiteY115" fmla="*/ 2237474 h 2240205"/>
              <a:gd name="connsiteX116" fmla="*/ 1356367 w 12192000"/>
              <a:gd name="connsiteY116" fmla="*/ 2235089 h 2240205"/>
              <a:gd name="connsiteX117" fmla="*/ 1279765 w 12192000"/>
              <a:gd name="connsiteY117" fmla="*/ 2229639 h 2240205"/>
              <a:gd name="connsiteX118" fmla="*/ 1195347 w 12192000"/>
              <a:gd name="connsiteY118" fmla="*/ 2212354 h 2240205"/>
              <a:gd name="connsiteX119" fmla="*/ 970251 w 12192000"/>
              <a:gd name="connsiteY119" fmla="*/ 2221029 h 2240205"/>
              <a:gd name="connsiteX120" fmla="*/ 812914 w 12192000"/>
              <a:gd name="connsiteY120" fmla="*/ 2210095 h 2240205"/>
              <a:gd name="connsiteX121" fmla="*/ 776382 w 12192000"/>
              <a:gd name="connsiteY121" fmla="*/ 2204512 h 2240205"/>
              <a:gd name="connsiteX122" fmla="*/ 597225 w 12192000"/>
              <a:gd name="connsiteY122" fmla="*/ 2180999 h 2240205"/>
              <a:gd name="connsiteX123" fmla="*/ 520671 w 12192000"/>
              <a:gd name="connsiteY123" fmla="*/ 2180980 h 2240205"/>
              <a:gd name="connsiteX124" fmla="*/ 515024 w 12192000"/>
              <a:gd name="connsiteY124" fmla="*/ 2179258 h 2240205"/>
              <a:gd name="connsiteX125" fmla="*/ 413835 w 12192000"/>
              <a:gd name="connsiteY125" fmla="*/ 2156783 h 2240205"/>
              <a:gd name="connsiteX126" fmla="*/ 376513 w 12192000"/>
              <a:gd name="connsiteY126" fmla="*/ 2154014 h 2240205"/>
              <a:gd name="connsiteX127" fmla="*/ 273386 w 12192000"/>
              <a:gd name="connsiteY127" fmla="*/ 2142551 h 2240205"/>
              <a:gd name="connsiteX128" fmla="*/ 77641 w 12192000"/>
              <a:gd name="connsiteY128" fmla="*/ 2126835 h 2240205"/>
              <a:gd name="connsiteX129" fmla="*/ 37645 w 12192000"/>
              <a:gd name="connsiteY129" fmla="*/ 2115401 h 2240205"/>
              <a:gd name="connsiteX130" fmla="*/ 4572 w 12192000"/>
              <a:gd name="connsiteY130" fmla="*/ 2111091 h 2240205"/>
              <a:gd name="connsiteX131" fmla="*/ 0 w 12192000"/>
              <a:gd name="connsiteY131" fmla="*/ 2110468 h 2240205"/>
              <a:gd name="connsiteX132" fmla="*/ 0 w 12192000"/>
              <a:gd name="connsiteY132"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46594 w 12192000"/>
              <a:gd name="connsiteY9" fmla="*/ 765069 h 2240205"/>
              <a:gd name="connsiteX10" fmla="*/ 10739478 w 12192000"/>
              <a:gd name="connsiteY10" fmla="*/ 776841 h 2240205"/>
              <a:gd name="connsiteX11" fmla="*/ 10458762 w 12192000"/>
              <a:gd name="connsiteY11" fmla="*/ 755400 h 2240205"/>
              <a:gd name="connsiteX12" fmla="*/ 10211200 w 12192000"/>
              <a:gd name="connsiteY12" fmla="*/ 767513 h 2240205"/>
              <a:gd name="connsiteX13" fmla="*/ 10167995 w 12192000"/>
              <a:gd name="connsiteY13" fmla="*/ 760843 h 2240205"/>
              <a:gd name="connsiteX14" fmla="*/ 9997044 w 12192000"/>
              <a:gd name="connsiteY14" fmla="*/ 780129 h 2240205"/>
              <a:gd name="connsiteX15" fmla="*/ 9943887 w 12192000"/>
              <a:gd name="connsiteY15" fmla="*/ 804141 h 2240205"/>
              <a:gd name="connsiteX16" fmla="*/ 9918248 w 12192000"/>
              <a:gd name="connsiteY16" fmla="*/ 816628 h 2240205"/>
              <a:gd name="connsiteX17" fmla="*/ 9767091 w 12192000"/>
              <a:gd name="connsiteY17" fmla="*/ 870550 h 2240205"/>
              <a:gd name="connsiteX18" fmla="*/ 9683005 w 12192000"/>
              <a:gd name="connsiteY18" fmla="*/ 894128 h 2240205"/>
              <a:gd name="connsiteX19" fmla="*/ 9500499 w 12192000"/>
              <a:gd name="connsiteY19" fmla="*/ 954680 h 2240205"/>
              <a:gd name="connsiteX20" fmla="*/ 9410017 w 12192000"/>
              <a:gd name="connsiteY20" fmla="*/ 993931 h 2240205"/>
              <a:gd name="connsiteX21" fmla="*/ 9392919 w 12192000"/>
              <a:gd name="connsiteY21" fmla="*/ 994656 h 2240205"/>
              <a:gd name="connsiteX22" fmla="*/ 9268019 w 12192000"/>
              <a:gd name="connsiteY22" fmla="*/ 1007442 h 2240205"/>
              <a:gd name="connsiteX23" fmla="*/ 9188177 w 12192000"/>
              <a:gd name="connsiteY23" fmla="*/ 1035474 h 2240205"/>
              <a:gd name="connsiteX24" fmla="*/ 9155969 w 12192000"/>
              <a:gd name="connsiteY24" fmla="*/ 1046804 h 2240205"/>
              <a:gd name="connsiteX25" fmla="*/ 9133985 w 12192000"/>
              <a:gd name="connsiteY25" fmla="*/ 1046450 h 2240205"/>
              <a:gd name="connsiteX26" fmla="*/ 9003462 w 12192000"/>
              <a:gd name="connsiteY26" fmla="*/ 1042406 h 2240205"/>
              <a:gd name="connsiteX27" fmla="*/ 8968445 w 12192000"/>
              <a:gd name="connsiteY27" fmla="*/ 1052169 h 2240205"/>
              <a:gd name="connsiteX28" fmla="*/ 8886001 w 12192000"/>
              <a:gd name="connsiteY28" fmla="*/ 1067468 h 2240205"/>
              <a:gd name="connsiteX29" fmla="*/ 8838610 w 12192000"/>
              <a:gd name="connsiteY29" fmla="*/ 1075091 h 2240205"/>
              <a:gd name="connsiteX30" fmla="*/ 8665605 w 12192000"/>
              <a:gd name="connsiteY30" fmla="*/ 1110791 h 2240205"/>
              <a:gd name="connsiteX31" fmla="*/ 8584946 w 12192000"/>
              <a:gd name="connsiteY31" fmla="*/ 1135226 h 2240205"/>
              <a:gd name="connsiteX32" fmla="*/ 8419755 w 12192000"/>
              <a:gd name="connsiteY32" fmla="*/ 1216260 h 2240205"/>
              <a:gd name="connsiteX33" fmla="*/ 8411626 w 12192000"/>
              <a:gd name="connsiteY33" fmla="*/ 1214397 h 2240205"/>
              <a:gd name="connsiteX34" fmla="*/ 8363469 w 12192000"/>
              <a:gd name="connsiteY34" fmla="*/ 1246658 h 2240205"/>
              <a:gd name="connsiteX35" fmla="*/ 8275497 w 12192000"/>
              <a:gd name="connsiteY35" fmla="*/ 1264396 h 2240205"/>
              <a:gd name="connsiteX36" fmla="*/ 8074238 w 12192000"/>
              <a:gd name="connsiteY36" fmla="*/ 1301895 h 2240205"/>
              <a:gd name="connsiteX37" fmla="*/ 7902328 w 12192000"/>
              <a:gd name="connsiteY37" fmla="*/ 1345865 h 2240205"/>
              <a:gd name="connsiteX38" fmla="*/ 7840612 w 12192000"/>
              <a:gd name="connsiteY38" fmla="*/ 1369373 h 2240205"/>
              <a:gd name="connsiteX39" fmla="*/ 7786819 w 12192000"/>
              <a:gd name="connsiteY39" fmla="*/ 1378970 h 2240205"/>
              <a:gd name="connsiteX40" fmla="*/ 7548172 w 12192000"/>
              <a:gd name="connsiteY40" fmla="*/ 1417460 h 2240205"/>
              <a:gd name="connsiteX41" fmla="*/ 7483437 w 12192000"/>
              <a:gd name="connsiteY41" fmla="*/ 1478152 h 2240205"/>
              <a:gd name="connsiteX42" fmla="*/ 7377870 w 12192000"/>
              <a:gd name="connsiteY42" fmla="*/ 1523319 h 2240205"/>
              <a:gd name="connsiteX43" fmla="*/ 7230737 w 12192000"/>
              <a:gd name="connsiteY43" fmla="*/ 1562633 h 2240205"/>
              <a:gd name="connsiteX44" fmla="*/ 7224458 w 12192000"/>
              <a:gd name="connsiteY44" fmla="*/ 1573008 h 2240205"/>
              <a:gd name="connsiteX45" fmla="*/ 7183121 w 12192000"/>
              <a:gd name="connsiteY45" fmla="*/ 1595162 h 2240205"/>
              <a:gd name="connsiteX46" fmla="*/ 7164601 w 12192000"/>
              <a:gd name="connsiteY46" fmla="*/ 1606490 h 2240205"/>
              <a:gd name="connsiteX47" fmla="*/ 6900177 w 12192000"/>
              <a:gd name="connsiteY47" fmla="*/ 1636016 h 2240205"/>
              <a:gd name="connsiteX48" fmla="*/ 6795372 w 12192000"/>
              <a:gd name="connsiteY48" fmla="*/ 1644845 h 2240205"/>
              <a:gd name="connsiteX49" fmla="*/ 6692251 w 12192000"/>
              <a:gd name="connsiteY49" fmla="*/ 1656357 h 2240205"/>
              <a:gd name="connsiteX50" fmla="*/ 6655235 w 12192000"/>
              <a:gd name="connsiteY50" fmla="*/ 1661869 h 2240205"/>
              <a:gd name="connsiteX51" fmla="*/ 6554894 w 12192000"/>
              <a:gd name="connsiteY51" fmla="*/ 1664428 h 2240205"/>
              <a:gd name="connsiteX52" fmla="*/ 6516595 w 12192000"/>
              <a:gd name="connsiteY52" fmla="*/ 1667475 h 2240205"/>
              <a:gd name="connsiteX53" fmla="*/ 6508541 w 12192000"/>
              <a:gd name="connsiteY53" fmla="*/ 1668757 h 2240205"/>
              <a:gd name="connsiteX54" fmla="*/ 6471012 w 12192000"/>
              <a:gd name="connsiteY54" fmla="*/ 1678604 h 2240205"/>
              <a:gd name="connsiteX55" fmla="*/ 6364035 w 12192000"/>
              <a:gd name="connsiteY55" fmla="*/ 1667683 h 2240205"/>
              <a:gd name="connsiteX56" fmla="*/ 6243319 w 12192000"/>
              <a:gd name="connsiteY56" fmla="*/ 1695560 h 2240205"/>
              <a:gd name="connsiteX57" fmla="*/ 6098321 w 12192000"/>
              <a:gd name="connsiteY57" fmla="*/ 1721646 h 2240205"/>
              <a:gd name="connsiteX58" fmla="*/ 5880652 w 12192000"/>
              <a:gd name="connsiteY58" fmla="*/ 1779643 h 2240205"/>
              <a:gd name="connsiteX59" fmla="*/ 5785959 w 12192000"/>
              <a:gd name="connsiteY59" fmla="*/ 1775307 h 2240205"/>
              <a:gd name="connsiteX60" fmla="*/ 5643534 w 12192000"/>
              <a:gd name="connsiteY60" fmla="*/ 1802919 h 2240205"/>
              <a:gd name="connsiteX61" fmla="*/ 5518799 w 12192000"/>
              <a:gd name="connsiteY61" fmla="*/ 1818312 h 2240205"/>
              <a:gd name="connsiteX62" fmla="*/ 5505014 w 12192000"/>
              <a:gd name="connsiteY62" fmla="*/ 1819259 h 2240205"/>
              <a:gd name="connsiteX63" fmla="*/ 5453307 w 12192000"/>
              <a:gd name="connsiteY63" fmla="*/ 1815450 h 2240205"/>
              <a:gd name="connsiteX64" fmla="*/ 5221533 w 12192000"/>
              <a:gd name="connsiteY64" fmla="*/ 1846950 h 2240205"/>
              <a:gd name="connsiteX65" fmla="*/ 5149802 w 12192000"/>
              <a:gd name="connsiteY65" fmla="*/ 1844846 h 2240205"/>
              <a:gd name="connsiteX66" fmla="*/ 5114927 w 12192000"/>
              <a:gd name="connsiteY66" fmla="*/ 1847827 h 2240205"/>
              <a:gd name="connsiteX67" fmla="*/ 5108970 w 12192000"/>
              <a:gd name="connsiteY67" fmla="*/ 1847935 h 2240205"/>
              <a:gd name="connsiteX68" fmla="*/ 5067961 w 12192000"/>
              <a:gd name="connsiteY68" fmla="*/ 1845917 h 2240205"/>
              <a:gd name="connsiteX69" fmla="*/ 5007075 w 12192000"/>
              <a:gd name="connsiteY69" fmla="*/ 1838626 h 2240205"/>
              <a:gd name="connsiteX70" fmla="*/ 4944087 w 12192000"/>
              <a:gd name="connsiteY70" fmla="*/ 1823332 h 2240205"/>
              <a:gd name="connsiteX71" fmla="*/ 4907662 w 12192000"/>
              <a:gd name="connsiteY71" fmla="*/ 1816900 h 2240205"/>
              <a:gd name="connsiteX72" fmla="*/ 4882386 w 12192000"/>
              <a:gd name="connsiteY72" fmla="*/ 1809844 h 2240205"/>
              <a:gd name="connsiteX73" fmla="*/ 4811440 w 12192000"/>
              <a:gd name="connsiteY73" fmla="*/ 1804655 h 2240205"/>
              <a:gd name="connsiteX74" fmla="*/ 4691075 w 12192000"/>
              <a:gd name="connsiteY74" fmla="*/ 1801389 h 2240205"/>
              <a:gd name="connsiteX75" fmla="*/ 4640313 w 12192000"/>
              <a:gd name="connsiteY75" fmla="*/ 1784307 h 2240205"/>
              <a:gd name="connsiteX76" fmla="*/ 4536503 w 12192000"/>
              <a:gd name="connsiteY76" fmla="*/ 1785334 h 2240205"/>
              <a:gd name="connsiteX77" fmla="*/ 4513724 w 12192000"/>
              <a:gd name="connsiteY77" fmla="*/ 1791996 h 2240205"/>
              <a:gd name="connsiteX78" fmla="*/ 4459810 w 12192000"/>
              <a:gd name="connsiteY78" fmla="*/ 1797886 h 2240205"/>
              <a:gd name="connsiteX79" fmla="*/ 4379064 w 12192000"/>
              <a:gd name="connsiteY79" fmla="*/ 1817177 h 2240205"/>
              <a:gd name="connsiteX80" fmla="*/ 4290981 w 12192000"/>
              <a:gd name="connsiteY80" fmla="*/ 1839677 h 2240205"/>
              <a:gd name="connsiteX81" fmla="*/ 4238372 w 12192000"/>
              <a:gd name="connsiteY81" fmla="*/ 1851480 h 2240205"/>
              <a:gd name="connsiteX82" fmla="*/ 4232517 w 12192000"/>
              <a:gd name="connsiteY82" fmla="*/ 1852567 h 2240205"/>
              <a:gd name="connsiteX83" fmla="*/ 4191732 w 12192000"/>
              <a:gd name="connsiteY83" fmla="*/ 1857328 h 2240205"/>
              <a:gd name="connsiteX84" fmla="*/ 4065532 w 12192000"/>
              <a:gd name="connsiteY84" fmla="*/ 1855477 h 2240205"/>
              <a:gd name="connsiteX85" fmla="*/ 4028460 w 12192000"/>
              <a:gd name="connsiteY85" fmla="*/ 1855137 h 2240205"/>
              <a:gd name="connsiteX86" fmla="*/ 4002267 w 12192000"/>
              <a:gd name="connsiteY86" fmla="*/ 1852352 h 2240205"/>
              <a:gd name="connsiteX87" fmla="*/ 3931396 w 12192000"/>
              <a:gd name="connsiteY87" fmla="*/ 1858915 h 2240205"/>
              <a:gd name="connsiteX88" fmla="*/ 3812162 w 12192000"/>
              <a:gd name="connsiteY88" fmla="*/ 1875501 h 2240205"/>
              <a:gd name="connsiteX89" fmla="*/ 3758105 w 12192000"/>
              <a:gd name="connsiteY89" fmla="*/ 1871856 h 2240205"/>
              <a:gd name="connsiteX90" fmla="*/ 3567259 w 12192000"/>
              <a:gd name="connsiteY90" fmla="*/ 1893482 h 2240205"/>
              <a:gd name="connsiteX91" fmla="*/ 3405770 w 12192000"/>
              <a:gd name="connsiteY91" fmla="*/ 1904591 h 2240205"/>
              <a:gd name="connsiteX92" fmla="*/ 3280097 w 12192000"/>
              <a:gd name="connsiteY92" fmla="*/ 1919610 h 2240205"/>
              <a:gd name="connsiteX93" fmla="*/ 3009910 w 12192000"/>
              <a:gd name="connsiteY93" fmla="*/ 1957866 h 2240205"/>
              <a:gd name="connsiteX94" fmla="*/ 2995934 w 12192000"/>
              <a:gd name="connsiteY94" fmla="*/ 1967085 h 2240205"/>
              <a:gd name="connsiteX95" fmla="*/ 2942858 w 12192000"/>
              <a:gd name="connsiteY95" fmla="*/ 1981367 h 2240205"/>
              <a:gd name="connsiteX96" fmla="*/ 2875436 w 12192000"/>
              <a:gd name="connsiteY96" fmla="*/ 1996977 h 2240205"/>
              <a:gd name="connsiteX97" fmla="*/ 2874892 w 12192000"/>
              <a:gd name="connsiteY97" fmla="*/ 1996085 h 2240205"/>
              <a:gd name="connsiteX98" fmla="*/ 2843662 w 12192000"/>
              <a:gd name="connsiteY98" fmla="*/ 1992498 h 2240205"/>
              <a:gd name="connsiteX99" fmla="*/ 2718916 w 12192000"/>
              <a:gd name="connsiteY99" fmla="*/ 1990867 h 2240205"/>
              <a:gd name="connsiteX100" fmla="*/ 2713522 w 12192000"/>
              <a:gd name="connsiteY100" fmla="*/ 1990173 h 2240205"/>
              <a:gd name="connsiteX101" fmla="*/ 2476147 w 12192000"/>
              <a:gd name="connsiteY101" fmla="*/ 1998305 h 2240205"/>
              <a:gd name="connsiteX102" fmla="*/ 2373568 w 12192000"/>
              <a:gd name="connsiteY102" fmla="*/ 2003219 h 2240205"/>
              <a:gd name="connsiteX103" fmla="*/ 2287219 w 12192000"/>
              <a:gd name="connsiteY103" fmla="*/ 1998750 h 2240205"/>
              <a:gd name="connsiteX104" fmla="*/ 2243069 w 12192000"/>
              <a:gd name="connsiteY104" fmla="*/ 2005321 h 2240205"/>
              <a:gd name="connsiteX105" fmla="*/ 2164831 w 12192000"/>
              <a:gd name="connsiteY105" fmla="*/ 2010143 h 2240205"/>
              <a:gd name="connsiteX106" fmla="*/ 2085228 w 12192000"/>
              <a:gd name="connsiteY106" fmla="*/ 2046431 h 2240205"/>
              <a:gd name="connsiteX107" fmla="*/ 2058061 w 12192000"/>
              <a:gd name="connsiteY107" fmla="*/ 2047942 h 2240205"/>
              <a:gd name="connsiteX108" fmla="*/ 2042244 w 12192000"/>
              <a:gd name="connsiteY108" fmla="*/ 2055560 h 2240205"/>
              <a:gd name="connsiteX109" fmla="*/ 1877728 w 12192000"/>
              <a:gd name="connsiteY109" fmla="*/ 2101004 h 2240205"/>
              <a:gd name="connsiteX110" fmla="*/ 1759056 w 12192000"/>
              <a:gd name="connsiteY110" fmla="*/ 2125608 h 2240205"/>
              <a:gd name="connsiteX111" fmla="*/ 1637948 w 12192000"/>
              <a:gd name="connsiteY111" fmla="*/ 2172597 h 2240205"/>
              <a:gd name="connsiteX112" fmla="*/ 1434549 w 12192000"/>
              <a:gd name="connsiteY112" fmla="*/ 2234522 h 2240205"/>
              <a:gd name="connsiteX113" fmla="*/ 1370962 w 12192000"/>
              <a:gd name="connsiteY113" fmla="*/ 2237474 h 2240205"/>
              <a:gd name="connsiteX114" fmla="*/ 1356367 w 12192000"/>
              <a:gd name="connsiteY114" fmla="*/ 2235089 h 2240205"/>
              <a:gd name="connsiteX115" fmla="*/ 1279765 w 12192000"/>
              <a:gd name="connsiteY115" fmla="*/ 2229639 h 2240205"/>
              <a:gd name="connsiteX116" fmla="*/ 1195347 w 12192000"/>
              <a:gd name="connsiteY116" fmla="*/ 2212354 h 2240205"/>
              <a:gd name="connsiteX117" fmla="*/ 970251 w 12192000"/>
              <a:gd name="connsiteY117" fmla="*/ 2221029 h 2240205"/>
              <a:gd name="connsiteX118" fmla="*/ 812914 w 12192000"/>
              <a:gd name="connsiteY118" fmla="*/ 2210095 h 2240205"/>
              <a:gd name="connsiteX119" fmla="*/ 776382 w 12192000"/>
              <a:gd name="connsiteY119" fmla="*/ 2204512 h 2240205"/>
              <a:gd name="connsiteX120" fmla="*/ 597225 w 12192000"/>
              <a:gd name="connsiteY120" fmla="*/ 2180999 h 2240205"/>
              <a:gd name="connsiteX121" fmla="*/ 520671 w 12192000"/>
              <a:gd name="connsiteY121" fmla="*/ 2180980 h 2240205"/>
              <a:gd name="connsiteX122" fmla="*/ 515024 w 12192000"/>
              <a:gd name="connsiteY122" fmla="*/ 2179258 h 2240205"/>
              <a:gd name="connsiteX123" fmla="*/ 413835 w 12192000"/>
              <a:gd name="connsiteY123" fmla="*/ 2156783 h 2240205"/>
              <a:gd name="connsiteX124" fmla="*/ 376513 w 12192000"/>
              <a:gd name="connsiteY124" fmla="*/ 2154014 h 2240205"/>
              <a:gd name="connsiteX125" fmla="*/ 273386 w 12192000"/>
              <a:gd name="connsiteY125" fmla="*/ 2142551 h 2240205"/>
              <a:gd name="connsiteX126" fmla="*/ 77641 w 12192000"/>
              <a:gd name="connsiteY126" fmla="*/ 2126835 h 2240205"/>
              <a:gd name="connsiteX127" fmla="*/ 37645 w 12192000"/>
              <a:gd name="connsiteY127" fmla="*/ 2115401 h 2240205"/>
              <a:gd name="connsiteX128" fmla="*/ 4572 w 12192000"/>
              <a:gd name="connsiteY128" fmla="*/ 2111091 h 2240205"/>
              <a:gd name="connsiteX129" fmla="*/ 0 w 12192000"/>
              <a:gd name="connsiteY129" fmla="*/ 2110468 h 2240205"/>
              <a:gd name="connsiteX130" fmla="*/ 0 w 12192000"/>
              <a:gd name="connsiteY130"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739478 w 12192000"/>
              <a:gd name="connsiteY9" fmla="*/ 776841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58061 w 12192000"/>
              <a:gd name="connsiteY104" fmla="*/ 2047942 h 2240205"/>
              <a:gd name="connsiteX105" fmla="*/ 2042244 w 12192000"/>
              <a:gd name="connsiteY105" fmla="*/ 2055560 h 2240205"/>
              <a:gd name="connsiteX106" fmla="*/ 1877728 w 12192000"/>
              <a:gd name="connsiteY106" fmla="*/ 2101004 h 2240205"/>
              <a:gd name="connsiteX107" fmla="*/ 1759056 w 12192000"/>
              <a:gd name="connsiteY107" fmla="*/ 2125608 h 2240205"/>
              <a:gd name="connsiteX108" fmla="*/ 1637948 w 12192000"/>
              <a:gd name="connsiteY108" fmla="*/ 2172597 h 2240205"/>
              <a:gd name="connsiteX109" fmla="*/ 1434549 w 12192000"/>
              <a:gd name="connsiteY109" fmla="*/ 2234522 h 2240205"/>
              <a:gd name="connsiteX110" fmla="*/ 1370962 w 12192000"/>
              <a:gd name="connsiteY110" fmla="*/ 2237474 h 2240205"/>
              <a:gd name="connsiteX111" fmla="*/ 1356367 w 12192000"/>
              <a:gd name="connsiteY111" fmla="*/ 2235089 h 2240205"/>
              <a:gd name="connsiteX112" fmla="*/ 1279765 w 12192000"/>
              <a:gd name="connsiteY112" fmla="*/ 2229639 h 2240205"/>
              <a:gd name="connsiteX113" fmla="*/ 1195347 w 12192000"/>
              <a:gd name="connsiteY113" fmla="*/ 2212354 h 2240205"/>
              <a:gd name="connsiteX114" fmla="*/ 970251 w 12192000"/>
              <a:gd name="connsiteY114" fmla="*/ 2221029 h 2240205"/>
              <a:gd name="connsiteX115" fmla="*/ 812914 w 12192000"/>
              <a:gd name="connsiteY115" fmla="*/ 2210095 h 2240205"/>
              <a:gd name="connsiteX116" fmla="*/ 776382 w 12192000"/>
              <a:gd name="connsiteY116" fmla="*/ 2204512 h 2240205"/>
              <a:gd name="connsiteX117" fmla="*/ 597225 w 12192000"/>
              <a:gd name="connsiteY117" fmla="*/ 2180999 h 2240205"/>
              <a:gd name="connsiteX118" fmla="*/ 520671 w 12192000"/>
              <a:gd name="connsiteY118" fmla="*/ 2180980 h 2240205"/>
              <a:gd name="connsiteX119" fmla="*/ 515024 w 12192000"/>
              <a:gd name="connsiteY119" fmla="*/ 2179258 h 2240205"/>
              <a:gd name="connsiteX120" fmla="*/ 413835 w 12192000"/>
              <a:gd name="connsiteY120" fmla="*/ 2156783 h 2240205"/>
              <a:gd name="connsiteX121" fmla="*/ 376513 w 12192000"/>
              <a:gd name="connsiteY121" fmla="*/ 2154014 h 2240205"/>
              <a:gd name="connsiteX122" fmla="*/ 273386 w 12192000"/>
              <a:gd name="connsiteY122" fmla="*/ 2142551 h 2240205"/>
              <a:gd name="connsiteX123" fmla="*/ 77641 w 12192000"/>
              <a:gd name="connsiteY123" fmla="*/ 2126835 h 2240205"/>
              <a:gd name="connsiteX124" fmla="*/ 37645 w 12192000"/>
              <a:gd name="connsiteY124" fmla="*/ 2115401 h 2240205"/>
              <a:gd name="connsiteX125" fmla="*/ 4572 w 12192000"/>
              <a:gd name="connsiteY125" fmla="*/ 2111091 h 2240205"/>
              <a:gd name="connsiteX126" fmla="*/ 0 w 12192000"/>
              <a:gd name="connsiteY126" fmla="*/ 2110468 h 2240205"/>
              <a:gd name="connsiteX127" fmla="*/ 0 w 12192000"/>
              <a:gd name="connsiteY127"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2240205">
                <a:moveTo>
                  <a:pt x="0" y="0"/>
                </a:moveTo>
                <a:lnTo>
                  <a:pt x="12192000" y="0"/>
                </a:lnTo>
                <a:lnTo>
                  <a:pt x="12192000" y="751299"/>
                </a:lnTo>
                <a:cubicBezTo>
                  <a:pt x="12034412" y="757358"/>
                  <a:pt x="11991124" y="738944"/>
                  <a:pt x="11890686" y="732766"/>
                </a:cubicBezTo>
                <a:cubicBezTo>
                  <a:pt x="11800345" y="732488"/>
                  <a:pt x="11704998" y="747086"/>
                  <a:pt x="11649954" y="749628"/>
                </a:cubicBezTo>
                <a:cubicBezTo>
                  <a:pt x="11613048" y="740951"/>
                  <a:pt x="11593031" y="740811"/>
                  <a:pt x="11560424" y="748017"/>
                </a:cubicBezTo>
                <a:cubicBezTo>
                  <a:pt x="11488916" y="747650"/>
                  <a:pt x="11449669" y="773362"/>
                  <a:pt x="11358455" y="747593"/>
                </a:cubicBezTo>
                <a:cubicBezTo>
                  <a:pt x="11316233" y="754756"/>
                  <a:pt x="11184875" y="735040"/>
                  <a:pt x="11165209" y="748852"/>
                </a:cubicBezTo>
                <a:cubicBezTo>
                  <a:pt x="11113345" y="753539"/>
                  <a:pt x="11140250" y="736122"/>
                  <a:pt x="11058755" y="749617"/>
                </a:cubicBezTo>
                <a:cubicBezTo>
                  <a:pt x="10973519" y="757854"/>
                  <a:pt x="10849163" y="781170"/>
                  <a:pt x="10803046" y="774328"/>
                </a:cubicBezTo>
                <a:cubicBezTo>
                  <a:pt x="10741852" y="776895"/>
                  <a:pt x="10540854" y="756546"/>
                  <a:pt x="10458762" y="755400"/>
                </a:cubicBezTo>
                <a:cubicBezTo>
                  <a:pt x="10426976" y="747433"/>
                  <a:pt x="10327242" y="773719"/>
                  <a:pt x="10211200" y="767513"/>
                </a:cubicBezTo>
                <a:cubicBezTo>
                  <a:pt x="10195912" y="761163"/>
                  <a:pt x="10172943" y="749095"/>
                  <a:pt x="10167995" y="760843"/>
                </a:cubicBezTo>
                <a:cubicBezTo>
                  <a:pt x="10131971" y="759999"/>
                  <a:pt x="10031208" y="777398"/>
                  <a:pt x="9997044" y="780129"/>
                </a:cubicBezTo>
                <a:cubicBezTo>
                  <a:pt x="9972443" y="801329"/>
                  <a:pt x="9951331" y="779975"/>
                  <a:pt x="9943887" y="804141"/>
                </a:cubicBezTo>
                <a:lnTo>
                  <a:pt x="9918248" y="816628"/>
                </a:lnTo>
                <a:cubicBezTo>
                  <a:pt x="9873419" y="812573"/>
                  <a:pt x="9807158" y="855024"/>
                  <a:pt x="9767091" y="870550"/>
                </a:cubicBezTo>
                <a:cubicBezTo>
                  <a:pt x="9728743" y="880857"/>
                  <a:pt x="9714210" y="859344"/>
                  <a:pt x="9683005" y="894128"/>
                </a:cubicBezTo>
                <a:cubicBezTo>
                  <a:pt x="9638573" y="908150"/>
                  <a:pt x="9553332" y="950611"/>
                  <a:pt x="9500499" y="954680"/>
                </a:cubicBezTo>
                <a:cubicBezTo>
                  <a:pt x="9451943" y="966288"/>
                  <a:pt x="9427947" y="987268"/>
                  <a:pt x="9410017" y="993931"/>
                </a:cubicBezTo>
                <a:cubicBezTo>
                  <a:pt x="9408360" y="990327"/>
                  <a:pt x="9395782" y="990863"/>
                  <a:pt x="9392919" y="994656"/>
                </a:cubicBezTo>
                <a:cubicBezTo>
                  <a:pt x="9369253" y="996908"/>
                  <a:pt x="9294395" y="1002709"/>
                  <a:pt x="9268019" y="1007442"/>
                </a:cubicBezTo>
                <a:lnTo>
                  <a:pt x="9188177" y="1035474"/>
                </a:lnTo>
                <a:cubicBezTo>
                  <a:pt x="9182118" y="1028476"/>
                  <a:pt x="9162516" y="1043719"/>
                  <a:pt x="9155969" y="1046804"/>
                </a:cubicBezTo>
                <a:cubicBezTo>
                  <a:pt x="9154734" y="1041866"/>
                  <a:pt x="9138567" y="1041606"/>
                  <a:pt x="9133985" y="1046450"/>
                </a:cubicBezTo>
                <a:cubicBezTo>
                  <a:pt x="9112169" y="1062778"/>
                  <a:pt x="9019227" y="1027247"/>
                  <a:pt x="9003462" y="1042406"/>
                </a:cubicBezTo>
                <a:lnTo>
                  <a:pt x="8968445" y="1052169"/>
                </a:lnTo>
                <a:lnTo>
                  <a:pt x="8886001" y="1067468"/>
                </a:lnTo>
                <a:cubicBezTo>
                  <a:pt x="8847384" y="1050046"/>
                  <a:pt x="8863283" y="1068286"/>
                  <a:pt x="8838610" y="1075091"/>
                </a:cubicBezTo>
                <a:cubicBezTo>
                  <a:pt x="8780942" y="1086991"/>
                  <a:pt x="8730608" y="1108943"/>
                  <a:pt x="8665605" y="1110791"/>
                </a:cubicBezTo>
                <a:cubicBezTo>
                  <a:pt x="8590906" y="1106676"/>
                  <a:pt x="8491424" y="1191452"/>
                  <a:pt x="8419755" y="1216260"/>
                </a:cubicBezTo>
                <a:cubicBezTo>
                  <a:pt x="8376553" y="1231214"/>
                  <a:pt x="8414124" y="1215234"/>
                  <a:pt x="8411626" y="1214397"/>
                </a:cubicBezTo>
                <a:cubicBezTo>
                  <a:pt x="8391326" y="1238641"/>
                  <a:pt x="8371389" y="1231045"/>
                  <a:pt x="8363469" y="1246658"/>
                </a:cubicBezTo>
                <a:cubicBezTo>
                  <a:pt x="8322316" y="1258746"/>
                  <a:pt x="8283162" y="1250600"/>
                  <a:pt x="8275497" y="1264396"/>
                </a:cubicBezTo>
                <a:cubicBezTo>
                  <a:pt x="8194123" y="1257316"/>
                  <a:pt x="8141324" y="1289395"/>
                  <a:pt x="8074238" y="1301895"/>
                </a:cubicBezTo>
                <a:cubicBezTo>
                  <a:pt x="8012043" y="1315473"/>
                  <a:pt x="7936376" y="1347185"/>
                  <a:pt x="7902328" y="1345865"/>
                </a:cubicBezTo>
                <a:cubicBezTo>
                  <a:pt x="7876994" y="1370833"/>
                  <a:pt x="7861184" y="1361537"/>
                  <a:pt x="7840612" y="1369373"/>
                </a:cubicBezTo>
                <a:cubicBezTo>
                  <a:pt x="7803208" y="1375918"/>
                  <a:pt x="7836041" y="1389289"/>
                  <a:pt x="7786819" y="1378970"/>
                </a:cubicBezTo>
                <a:cubicBezTo>
                  <a:pt x="7732613" y="1405648"/>
                  <a:pt x="7556449" y="1409729"/>
                  <a:pt x="7548172" y="1417460"/>
                </a:cubicBezTo>
                <a:cubicBezTo>
                  <a:pt x="7520370" y="1413173"/>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183121" y="1595162"/>
                </a:lnTo>
                <a:lnTo>
                  <a:pt x="7164601" y="1606490"/>
                </a:lnTo>
                <a:cubicBezTo>
                  <a:pt x="7117444" y="1613299"/>
                  <a:pt x="6961715" y="1629624"/>
                  <a:pt x="6900177" y="1636016"/>
                </a:cubicBez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32342" y="1663214"/>
                  <a:pt x="6578001" y="1663494"/>
                  <a:pt x="6554894" y="1664428"/>
                </a:cubicBezTo>
                <a:lnTo>
                  <a:pt x="6516595" y="1667475"/>
                </a:lnTo>
                <a:lnTo>
                  <a:pt x="6508541" y="1668757"/>
                </a:lnTo>
                <a:cubicBezTo>
                  <a:pt x="6495493" y="1671715"/>
                  <a:pt x="6482908" y="1675051"/>
                  <a:pt x="6471012" y="1678604"/>
                </a:cubicBezTo>
                <a:cubicBezTo>
                  <a:pt x="6446928" y="1678425"/>
                  <a:pt x="6395710" y="1665896"/>
                  <a:pt x="6364035" y="1667683"/>
                </a:cubicBezTo>
                <a:lnTo>
                  <a:pt x="6243319" y="1695560"/>
                </a:lnTo>
                <a:cubicBezTo>
                  <a:pt x="6212879" y="1700946"/>
                  <a:pt x="6162673" y="1707632"/>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53307" y="1815450"/>
                </a:lnTo>
                <a:cubicBezTo>
                  <a:pt x="5364785" y="1835567"/>
                  <a:pt x="5272117" y="1842051"/>
                  <a:pt x="5221533" y="1846950"/>
                </a:cubicBezTo>
                <a:lnTo>
                  <a:pt x="5149802" y="1844846"/>
                </a:lnTo>
                <a:cubicBezTo>
                  <a:pt x="5138262" y="1844584"/>
                  <a:pt x="5124907" y="1847312"/>
                  <a:pt x="5114927" y="1847827"/>
                </a:cubicBez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57791" y="1796774"/>
                  <a:pt x="4662147" y="1786932"/>
                  <a:pt x="4640313" y="1784307"/>
                </a:cubicBezTo>
                <a:cubicBezTo>
                  <a:pt x="4614551" y="1781631"/>
                  <a:pt x="4552839" y="1782829"/>
                  <a:pt x="4536503" y="1785334"/>
                </a:cubicBezTo>
                <a:lnTo>
                  <a:pt x="4513724" y="1791996"/>
                </a:lnTo>
                <a:lnTo>
                  <a:pt x="4459810" y="1797886"/>
                </a:lnTo>
                <a:lnTo>
                  <a:pt x="4379064" y="1817177"/>
                </a:lnTo>
                <a:cubicBezTo>
                  <a:pt x="4349703" y="1824677"/>
                  <a:pt x="4313198" y="1824834"/>
                  <a:pt x="4290981" y="1839677"/>
                </a:cubicBezTo>
                <a:cubicBezTo>
                  <a:pt x="4277508" y="1842452"/>
                  <a:pt x="4248116" y="1849332"/>
                  <a:pt x="4238372" y="1851480"/>
                </a:cubicBez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78518" y="1876434"/>
                  <a:pt x="3780102" y="1870848"/>
                  <a:pt x="3758105" y="1871856"/>
                </a:cubicBezTo>
                <a:cubicBezTo>
                  <a:pt x="3717288" y="1874853"/>
                  <a:pt x="3625982" y="1888026"/>
                  <a:pt x="3567259" y="1893482"/>
                </a:cubicBezTo>
                <a:cubicBezTo>
                  <a:pt x="3512865" y="1897927"/>
                  <a:pt x="3463644" y="1898121"/>
                  <a:pt x="3405770" y="1904591"/>
                </a:cubicBezTo>
                <a:cubicBezTo>
                  <a:pt x="3361027" y="1917619"/>
                  <a:pt x="3312439" y="1902759"/>
                  <a:pt x="3280097" y="1919610"/>
                </a:cubicBezTo>
                <a:cubicBezTo>
                  <a:pt x="3120979" y="1944600"/>
                  <a:pt x="3052347" y="1932877"/>
                  <a:pt x="3009910" y="1957866"/>
                </a:cubicBezTo>
                <a:cubicBezTo>
                  <a:pt x="3005875" y="1961558"/>
                  <a:pt x="3001138" y="1964570"/>
                  <a:pt x="2995934" y="1967085"/>
                </a:cubicBezTo>
                <a:lnTo>
                  <a:pt x="2942858" y="1981367"/>
                </a:lnTo>
                <a:lnTo>
                  <a:pt x="2875436" y="1996977"/>
                </a:lnTo>
                <a:lnTo>
                  <a:pt x="2874892" y="1996085"/>
                </a:lnTo>
                <a:cubicBezTo>
                  <a:pt x="2869596" y="1995339"/>
                  <a:pt x="2856789" y="1995778"/>
                  <a:pt x="2843662" y="1992498"/>
                </a:cubicBezTo>
                <a:lnTo>
                  <a:pt x="2718916" y="1990867"/>
                </a:lnTo>
                <a:lnTo>
                  <a:pt x="2713522" y="1990173"/>
                </a:lnTo>
                <a:lnTo>
                  <a:pt x="2476147" y="1998305"/>
                </a:lnTo>
                <a:cubicBezTo>
                  <a:pt x="2437134" y="2013637"/>
                  <a:pt x="2413847" y="1999542"/>
                  <a:pt x="2373568" y="2003219"/>
                </a:cubicBezTo>
                <a:cubicBezTo>
                  <a:pt x="2342080" y="2003293"/>
                  <a:pt x="2308969" y="1996768"/>
                  <a:pt x="2287219" y="1998750"/>
                </a:cubicBezTo>
                <a:cubicBezTo>
                  <a:pt x="2221974" y="2012601"/>
                  <a:pt x="2205627" y="2006345"/>
                  <a:pt x="2164831" y="2010143"/>
                </a:cubicBezTo>
                <a:cubicBezTo>
                  <a:pt x="2133996" y="2017246"/>
                  <a:pt x="2078492" y="2040373"/>
                  <a:pt x="2058061" y="2047942"/>
                </a:cubicBezTo>
                <a:lnTo>
                  <a:pt x="2042244" y="2055560"/>
                </a:lnTo>
                <a:cubicBezTo>
                  <a:pt x="2012576" y="2064443"/>
                  <a:pt x="1896351" y="2111357"/>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390051" y="2245335"/>
                  <a:pt x="1383992" y="2237380"/>
                  <a:pt x="1370962" y="2237474"/>
                </a:cubicBezTo>
                <a:lnTo>
                  <a:pt x="1356367" y="2235089"/>
                </a:lnTo>
                <a:cubicBezTo>
                  <a:pt x="1341168" y="2233783"/>
                  <a:pt x="1306602" y="2233428"/>
                  <a:pt x="1279765" y="2229639"/>
                </a:cubicBezTo>
                <a:cubicBezTo>
                  <a:pt x="1260110" y="2221111"/>
                  <a:pt x="1209850" y="2211602"/>
                  <a:pt x="1195347" y="2212354"/>
                </a:cubicBezTo>
                <a:cubicBezTo>
                  <a:pt x="1171903" y="2216875"/>
                  <a:pt x="1033292" y="2222456"/>
                  <a:pt x="970251" y="2221029"/>
                </a:cubicBezTo>
                <a:cubicBezTo>
                  <a:pt x="913858" y="2213074"/>
                  <a:pt x="857841" y="2217424"/>
                  <a:pt x="812914" y="2210095"/>
                </a:cubicBezTo>
                <a:cubicBezTo>
                  <a:pt x="762967" y="2180805"/>
                  <a:pt x="645932" y="2185851"/>
                  <a:pt x="597225" y="2180999"/>
                </a:cubicBezTo>
                <a:cubicBezTo>
                  <a:pt x="575890" y="2176791"/>
                  <a:pt x="534371" y="2181270"/>
                  <a:pt x="520671" y="2180980"/>
                </a:cubicBezTo>
                <a:cubicBezTo>
                  <a:pt x="455720" y="2175427"/>
                  <a:pt x="449447" y="2164849"/>
                  <a:pt x="413835" y="2156783"/>
                </a:cubicBezTo>
                <a:cubicBezTo>
                  <a:pt x="401959" y="2163765"/>
                  <a:pt x="389622" y="2160522"/>
                  <a:pt x="376513" y="2154014"/>
                </a:cubicBezTo>
                <a:cubicBezTo>
                  <a:pt x="344376" y="2156059"/>
                  <a:pt x="311403" y="2146283"/>
                  <a:pt x="273386" y="2142551"/>
                </a:cubicBezTo>
                <a:cubicBezTo>
                  <a:pt x="223574" y="2138021"/>
                  <a:pt x="116931" y="2131360"/>
                  <a:pt x="77641" y="2126835"/>
                </a:cubicBezTo>
                <a:lnTo>
                  <a:pt x="37645" y="2115401"/>
                </a:lnTo>
                <a:cubicBezTo>
                  <a:pt x="29688" y="2109582"/>
                  <a:pt x="16534" y="2111084"/>
                  <a:pt x="4572" y="2111091"/>
                </a:cubicBezTo>
                <a:lnTo>
                  <a:pt x="0" y="2110468"/>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45F0ED0-CA56-7311-426B-5968E270D8A1}"/>
              </a:ext>
            </a:extLst>
          </p:cNvPr>
          <p:cNvSpPr>
            <a:spLocks noGrp="1"/>
          </p:cNvSpPr>
          <p:nvPr>
            <p:ph type="title"/>
          </p:nvPr>
        </p:nvSpPr>
        <p:spPr>
          <a:xfrm>
            <a:off x="-1383102" y="458491"/>
            <a:ext cx="9753600" cy="1149844"/>
          </a:xfrm>
        </p:spPr>
        <p:txBody>
          <a:bodyPr anchor="ctr">
            <a:normAutofit/>
          </a:bodyPr>
          <a:lstStyle/>
          <a:p>
            <a:pPr algn="r"/>
            <a:r>
              <a:rPr lang="en-GB">
                <a:latin typeface="Arial"/>
                <a:cs typeface="Arial"/>
              </a:rPr>
              <a:t>Rationale continued...</a:t>
            </a:r>
          </a:p>
        </p:txBody>
      </p:sp>
      <p:graphicFrame>
        <p:nvGraphicFramePr>
          <p:cNvPr id="5" name="Content Placeholder 2">
            <a:extLst>
              <a:ext uri="{FF2B5EF4-FFF2-40B4-BE49-F238E27FC236}">
                <a16:creationId xmlns:a16="http://schemas.microsoft.com/office/drawing/2014/main" id="{950C3803-D1C2-68AF-90A3-553642CA6123}"/>
              </a:ext>
            </a:extLst>
          </p:cNvPr>
          <p:cNvGraphicFramePr>
            <a:graphicFrameLocks noGrp="1"/>
          </p:cNvGraphicFramePr>
          <p:nvPr>
            <p:ph idx="1"/>
            <p:extLst>
              <p:ext uri="{D42A27DB-BD31-4B8C-83A1-F6EECF244321}">
                <p14:modId xmlns:p14="http://schemas.microsoft.com/office/powerpoint/2010/main" val="1168498948"/>
              </p:ext>
            </p:extLst>
          </p:nvPr>
        </p:nvGraphicFramePr>
        <p:xfrm>
          <a:off x="1204823" y="1613259"/>
          <a:ext cx="9753600" cy="4006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8" name="TextBox 37">
            <a:extLst>
              <a:ext uri="{FF2B5EF4-FFF2-40B4-BE49-F238E27FC236}">
                <a16:creationId xmlns:a16="http://schemas.microsoft.com/office/drawing/2014/main" id="{CC5C59BD-41A5-CE73-1443-4AF6EF212F0A}"/>
              </a:ext>
            </a:extLst>
          </p:cNvPr>
          <p:cNvSpPr txBox="1"/>
          <p:nvPr/>
        </p:nvSpPr>
        <p:spPr>
          <a:xfrm>
            <a:off x="10688499" y="627437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Arial"/>
                <a:cs typeface="Arial"/>
              </a:rPr>
              <a:t>Yasmeen</a:t>
            </a:r>
          </a:p>
        </p:txBody>
      </p:sp>
    </p:spTree>
    <p:extLst>
      <p:ext uri="{BB962C8B-B14F-4D97-AF65-F5344CB8AC3E}">
        <p14:creationId xmlns:p14="http://schemas.microsoft.com/office/powerpoint/2010/main" val="2934182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 name="Rectangle 91">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Shape 93">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4811DF4-A085-D942-9CFD-E2E5488A901B}"/>
              </a:ext>
            </a:extLst>
          </p:cNvPr>
          <p:cNvSpPr>
            <a:spLocks noGrp="1"/>
          </p:cNvSpPr>
          <p:nvPr>
            <p:ph type="title"/>
          </p:nvPr>
        </p:nvSpPr>
        <p:spPr>
          <a:xfrm>
            <a:off x="685799" y="685800"/>
            <a:ext cx="4559301" cy="1811740"/>
          </a:xfrm>
        </p:spPr>
        <p:txBody>
          <a:bodyPr anchor="ctr">
            <a:normAutofit/>
          </a:bodyPr>
          <a:lstStyle/>
          <a:p>
            <a:r>
              <a:rPr lang="en-GB" i="0">
                <a:latin typeface="Arial"/>
                <a:cs typeface="Arial"/>
              </a:rPr>
              <a:t>Ethical Consideration</a:t>
            </a:r>
          </a:p>
        </p:txBody>
      </p:sp>
      <p:sp>
        <p:nvSpPr>
          <p:cNvPr id="3" name="Content Placeholder 2">
            <a:extLst>
              <a:ext uri="{FF2B5EF4-FFF2-40B4-BE49-F238E27FC236}">
                <a16:creationId xmlns:a16="http://schemas.microsoft.com/office/drawing/2014/main" id="{881A1909-D82E-7D2A-477C-E25C8E688396}"/>
              </a:ext>
            </a:extLst>
          </p:cNvPr>
          <p:cNvSpPr>
            <a:spLocks noGrp="1"/>
          </p:cNvSpPr>
          <p:nvPr>
            <p:ph idx="1"/>
          </p:nvPr>
        </p:nvSpPr>
        <p:spPr>
          <a:xfrm>
            <a:off x="685800" y="2590801"/>
            <a:ext cx="4559301" cy="3722670"/>
          </a:xfrm>
        </p:spPr>
        <p:txBody>
          <a:bodyPr vert="horz" lIns="91440" tIns="45720" rIns="91440" bIns="45720" rtlCol="0" anchor="ctr">
            <a:normAutofit/>
          </a:bodyPr>
          <a:lstStyle/>
          <a:p>
            <a:pPr marL="0" indent="0">
              <a:buNone/>
            </a:pPr>
            <a:endParaRPr lang="en-GB" dirty="0">
              <a:latin typeface="Consolas"/>
              <a:ea typeface="+mn-lt"/>
              <a:cs typeface="Arial"/>
            </a:endParaRPr>
          </a:p>
          <a:p>
            <a:pPr marL="0" indent="0">
              <a:buNone/>
            </a:pPr>
            <a:endParaRPr lang="en-GB">
              <a:latin typeface="Arial"/>
              <a:cs typeface="Arial"/>
            </a:endParaRPr>
          </a:p>
        </p:txBody>
      </p:sp>
      <p:pic>
        <p:nvPicPr>
          <p:cNvPr id="9" name="Picture 9" descr="Text&#10;&#10;Description automatically generated">
            <a:extLst>
              <a:ext uri="{FF2B5EF4-FFF2-40B4-BE49-F238E27FC236}">
                <a16:creationId xmlns:a16="http://schemas.microsoft.com/office/drawing/2014/main" id="{457BF6EB-A06E-97E4-B4F4-6548263E667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930899" y="1588714"/>
            <a:ext cx="5575302" cy="3721514"/>
          </a:xfrm>
          <a:prstGeom prst="rect">
            <a:avLst/>
          </a:prstGeom>
        </p:spPr>
      </p:pic>
      <p:sp>
        <p:nvSpPr>
          <p:cNvPr id="5" name="TextBox 4">
            <a:extLst>
              <a:ext uri="{FF2B5EF4-FFF2-40B4-BE49-F238E27FC236}">
                <a16:creationId xmlns:a16="http://schemas.microsoft.com/office/drawing/2014/main" id="{BD8BA952-8A77-C955-7214-5142BEB1FE4C}"/>
              </a:ext>
            </a:extLst>
          </p:cNvPr>
          <p:cNvSpPr txBox="1"/>
          <p:nvPr/>
        </p:nvSpPr>
        <p:spPr>
          <a:xfrm>
            <a:off x="11226287" y="631318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dirty="0">
                <a:latin typeface="Arial"/>
                <a:cs typeface="Arial"/>
              </a:rPr>
              <a:t>Amy</a:t>
            </a:r>
            <a:endParaRPr lang="en-GB">
              <a:latin typeface="Arial"/>
              <a:cs typeface="Arial"/>
            </a:endParaRPr>
          </a:p>
        </p:txBody>
      </p:sp>
      <p:sp>
        <p:nvSpPr>
          <p:cNvPr id="12" name="TextBox 11">
            <a:extLst>
              <a:ext uri="{FF2B5EF4-FFF2-40B4-BE49-F238E27FC236}">
                <a16:creationId xmlns:a16="http://schemas.microsoft.com/office/drawing/2014/main" id="{03EE97CD-5169-1FE7-1A40-9E03CF075372}"/>
              </a:ext>
            </a:extLst>
          </p:cNvPr>
          <p:cNvSpPr txBox="1"/>
          <p:nvPr/>
        </p:nvSpPr>
        <p:spPr>
          <a:xfrm>
            <a:off x="6092123" y="5542889"/>
            <a:ext cx="606743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sz="1600" dirty="0">
              <a:latin typeface="Arial"/>
              <a:cs typeface="Arial"/>
            </a:endParaRPr>
          </a:p>
        </p:txBody>
      </p:sp>
      <p:sp>
        <p:nvSpPr>
          <p:cNvPr id="4" name="TextBox 3">
            <a:extLst>
              <a:ext uri="{FF2B5EF4-FFF2-40B4-BE49-F238E27FC236}">
                <a16:creationId xmlns:a16="http://schemas.microsoft.com/office/drawing/2014/main" id="{C710C3C9-C4D9-2468-E597-1AE82F3992EE}"/>
              </a:ext>
            </a:extLst>
          </p:cNvPr>
          <p:cNvSpPr txBox="1"/>
          <p:nvPr/>
        </p:nvSpPr>
        <p:spPr>
          <a:xfrm>
            <a:off x="696178" y="3077556"/>
            <a:ext cx="453989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a:cs typeface="Arial"/>
              </a:rPr>
              <a:t>The audience we have chosen for our quantitative research are our own students at UWSTD so we can confirm that the answers to our survey questions are from a reliable source.</a:t>
            </a:r>
          </a:p>
        </p:txBody>
      </p:sp>
    </p:spTree>
    <p:extLst>
      <p:ext uri="{BB962C8B-B14F-4D97-AF65-F5344CB8AC3E}">
        <p14:creationId xmlns:p14="http://schemas.microsoft.com/office/powerpoint/2010/main" val="217225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3C23C-9F20-88D6-6C31-E12E276FB5E3}"/>
              </a:ext>
            </a:extLst>
          </p:cNvPr>
          <p:cNvSpPr>
            <a:spLocks noGrp="1"/>
          </p:cNvSpPr>
          <p:nvPr>
            <p:ph type="title"/>
          </p:nvPr>
        </p:nvSpPr>
        <p:spPr>
          <a:xfrm>
            <a:off x="-3122762" y="638295"/>
            <a:ext cx="9493249" cy="1577975"/>
          </a:xfrm>
        </p:spPr>
        <p:txBody>
          <a:bodyPr/>
          <a:lstStyle/>
          <a:p>
            <a:pPr algn="r"/>
            <a:r>
              <a:rPr lang="en-GB" dirty="0">
                <a:ea typeface="+mj-lt"/>
                <a:cs typeface="+mj-lt"/>
              </a:rPr>
              <a:t>Ethical Consideration</a:t>
            </a:r>
            <a:endParaRPr lang="en-GB" i="0" dirty="0">
              <a:ea typeface="+mj-lt"/>
              <a:cs typeface="+mj-lt"/>
            </a:endParaRPr>
          </a:p>
          <a:p>
            <a:endParaRPr lang="en-GB" dirty="0"/>
          </a:p>
        </p:txBody>
      </p:sp>
      <p:sp>
        <p:nvSpPr>
          <p:cNvPr id="3" name="Content Placeholder 2">
            <a:extLst>
              <a:ext uri="{FF2B5EF4-FFF2-40B4-BE49-F238E27FC236}">
                <a16:creationId xmlns:a16="http://schemas.microsoft.com/office/drawing/2014/main" id="{A028351A-E347-1A2F-490E-6C44BBD09E29}"/>
              </a:ext>
            </a:extLst>
          </p:cNvPr>
          <p:cNvSpPr>
            <a:spLocks noGrp="1"/>
          </p:cNvSpPr>
          <p:nvPr>
            <p:ph idx="1"/>
          </p:nvPr>
        </p:nvSpPr>
        <p:spPr>
          <a:xfrm>
            <a:off x="1118558" y="1728561"/>
            <a:ext cx="9493250" cy="4222228"/>
          </a:xfrm>
        </p:spPr>
        <p:txBody>
          <a:bodyPr vert="horz" lIns="91440" tIns="45720" rIns="91440" bIns="45720" rtlCol="0" anchor="t">
            <a:noAutofit/>
          </a:bodyPr>
          <a:lstStyle/>
          <a:p>
            <a:pPr>
              <a:lnSpc>
                <a:spcPct val="100000"/>
              </a:lnSpc>
              <a:spcBef>
                <a:spcPts val="0"/>
              </a:spcBef>
            </a:pPr>
            <a:r>
              <a:rPr lang="en-GB" sz="2400" dirty="0">
                <a:latin typeface="Arial"/>
                <a:ea typeface="+mn-lt"/>
                <a:cs typeface="+mn-lt"/>
              </a:rPr>
              <a:t>Another ethical consideration we need to consider is confidentiality. Online surveys must be kept confidential and within the parameters of The Data Protection Act. Reassuring students that are participating in a survey, that their responses are strictly confidential can improve the survey response rates. </a:t>
            </a:r>
            <a:endParaRPr lang="en-US" sz="2400">
              <a:latin typeface="Arial"/>
              <a:ea typeface="+mn-lt"/>
              <a:cs typeface="+mn-lt"/>
            </a:endParaRPr>
          </a:p>
          <a:p>
            <a:pPr>
              <a:lnSpc>
                <a:spcPct val="100000"/>
              </a:lnSpc>
              <a:spcBef>
                <a:spcPts val="0"/>
              </a:spcBef>
            </a:pPr>
            <a:r>
              <a:rPr lang="en-GB" sz="2400" dirty="0">
                <a:latin typeface="Arial"/>
                <a:ea typeface="+mn-lt"/>
                <a:cs typeface="+mn-lt"/>
              </a:rPr>
              <a:t>The Data Protection Act controls how Students information and responses are used.</a:t>
            </a:r>
            <a:endParaRPr lang="en-US" sz="2400">
              <a:latin typeface="Arial"/>
              <a:ea typeface="+mn-lt"/>
              <a:cs typeface="+mn-lt"/>
            </a:endParaRPr>
          </a:p>
          <a:p>
            <a:pPr>
              <a:lnSpc>
                <a:spcPct val="100000"/>
              </a:lnSpc>
              <a:spcBef>
                <a:spcPts val="0"/>
              </a:spcBef>
            </a:pPr>
            <a:r>
              <a:rPr lang="en-GB" sz="2400" dirty="0">
                <a:latin typeface="Arial"/>
                <a:ea typeface="+mn-lt"/>
                <a:cs typeface="+mn-lt"/>
              </a:rPr>
              <a:t>We will be making sure that the information we are collecting will be fairly used, accurate, stored safely and secure and not kept for longer than needed.</a:t>
            </a:r>
            <a:endParaRPr lang="en-US" sz="2400">
              <a:latin typeface="Arial"/>
              <a:ea typeface="+mn-lt"/>
              <a:cs typeface="+mn-lt"/>
            </a:endParaRPr>
          </a:p>
          <a:p>
            <a:endParaRPr lang="en-GB" sz="2400" dirty="0">
              <a:latin typeface="Arial"/>
              <a:cs typeface="Arial"/>
            </a:endParaRPr>
          </a:p>
        </p:txBody>
      </p:sp>
      <p:sp>
        <p:nvSpPr>
          <p:cNvPr id="4" name="TextBox 3">
            <a:extLst>
              <a:ext uri="{FF2B5EF4-FFF2-40B4-BE49-F238E27FC236}">
                <a16:creationId xmlns:a16="http://schemas.microsoft.com/office/drawing/2014/main" id="{7CFDD5B4-AE4B-11FD-BF02-BD5007F30078}"/>
              </a:ext>
            </a:extLst>
          </p:cNvPr>
          <p:cNvSpPr txBox="1"/>
          <p:nvPr/>
        </p:nvSpPr>
        <p:spPr>
          <a:xfrm>
            <a:off x="11166923" y="6087819"/>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latin typeface="Arial"/>
              <a:cs typeface="Arial"/>
            </a:endParaRPr>
          </a:p>
          <a:p>
            <a:pPr algn="l"/>
            <a:r>
              <a:rPr lang="en-GB" dirty="0">
                <a:latin typeface="Arial"/>
                <a:cs typeface="Arial"/>
              </a:rPr>
              <a:t>Amy</a:t>
            </a:r>
          </a:p>
        </p:txBody>
      </p:sp>
    </p:spTree>
    <p:extLst>
      <p:ext uri="{BB962C8B-B14F-4D97-AF65-F5344CB8AC3E}">
        <p14:creationId xmlns:p14="http://schemas.microsoft.com/office/powerpoint/2010/main" val="2666854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441B98B-6E41-475D-97DA-426952893D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D5A84C6-7CFF-4BEC-9A76-A46ABA945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2179475"/>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810 w 12192000"/>
              <a:gd name="connsiteY144" fmla="*/ 1797886 h 2237474"/>
              <a:gd name="connsiteX145" fmla="*/ 4379064 w 12192000"/>
              <a:gd name="connsiteY145" fmla="*/ 1817177 h 2237474"/>
              <a:gd name="connsiteX146" fmla="*/ 4319209 w 12192000"/>
              <a:gd name="connsiteY146" fmla="*/ 1834833 h 2237474"/>
              <a:gd name="connsiteX147" fmla="*/ 4306907 w 12192000"/>
              <a:gd name="connsiteY147" fmla="*/ 1841641 h 2237474"/>
              <a:gd name="connsiteX148" fmla="*/ 4290981 w 12192000"/>
              <a:gd name="connsiteY148" fmla="*/ 1839677 h 2237474"/>
              <a:gd name="connsiteX149" fmla="*/ 4285792 w 12192000"/>
              <a:gd name="connsiteY149" fmla="*/ 1836231 h 2237474"/>
              <a:gd name="connsiteX150" fmla="*/ 4238372 w 12192000"/>
              <a:gd name="connsiteY150" fmla="*/ 1851480 h 2237474"/>
              <a:gd name="connsiteX151" fmla="*/ 4232517 w 12192000"/>
              <a:gd name="connsiteY151" fmla="*/ 1852567 h 2237474"/>
              <a:gd name="connsiteX152" fmla="*/ 4191732 w 12192000"/>
              <a:gd name="connsiteY152" fmla="*/ 1857328 h 2237474"/>
              <a:gd name="connsiteX153" fmla="*/ 4065532 w 12192000"/>
              <a:gd name="connsiteY153" fmla="*/ 1855477 h 2237474"/>
              <a:gd name="connsiteX154" fmla="*/ 4028460 w 12192000"/>
              <a:gd name="connsiteY154" fmla="*/ 1855137 h 2237474"/>
              <a:gd name="connsiteX155" fmla="*/ 4002267 w 12192000"/>
              <a:gd name="connsiteY155" fmla="*/ 1852352 h 2237474"/>
              <a:gd name="connsiteX156" fmla="*/ 3931396 w 12192000"/>
              <a:gd name="connsiteY156" fmla="*/ 1858915 h 2237474"/>
              <a:gd name="connsiteX157" fmla="*/ 3812162 w 12192000"/>
              <a:gd name="connsiteY157" fmla="*/ 1875501 h 2237474"/>
              <a:gd name="connsiteX158" fmla="*/ 3767672 w 12192000"/>
              <a:gd name="connsiteY158" fmla="*/ 1874600 h 2237474"/>
              <a:gd name="connsiteX159" fmla="*/ 3764741 w 12192000"/>
              <a:gd name="connsiteY159" fmla="*/ 1869433 h 2237474"/>
              <a:gd name="connsiteX160" fmla="*/ 3751332 w 12192000"/>
              <a:gd name="connsiteY160" fmla="*/ 1869854 h 2237474"/>
              <a:gd name="connsiteX161" fmla="*/ 3748155 w 12192000"/>
              <a:gd name="connsiteY161" fmla="*/ 1868903 h 2237474"/>
              <a:gd name="connsiteX162" fmla="*/ 3729530 w 12192000"/>
              <a:gd name="connsiteY162" fmla="*/ 1864513 h 2237474"/>
              <a:gd name="connsiteX163" fmla="*/ 3680177 w 12192000"/>
              <a:gd name="connsiteY163" fmla="*/ 1881552 h 2237474"/>
              <a:gd name="connsiteX164" fmla="*/ 3567259 w 12192000"/>
              <a:gd name="connsiteY164" fmla="*/ 1893482 h 2237474"/>
              <a:gd name="connsiteX165" fmla="*/ 3405770 w 12192000"/>
              <a:gd name="connsiteY165" fmla="*/ 1904591 h 2237474"/>
              <a:gd name="connsiteX166" fmla="*/ 3280097 w 12192000"/>
              <a:gd name="connsiteY166" fmla="*/ 1919610 h 2237474"/>
              <a:gd name="connsiteX167" fmla="*/ 3123424 w 12192000"/>
              <a:gd name="connsiteY167" fmla="*/ 1952930 h 2237474"/>
              <a:gd name="connsiteX168" fmla="*/ 3009910 w 12192000"/>
              <a:gd name="connsiteY168" fmla="*/ 1957866 h 2237474"/>
              <a:gd name="connsiteX169" fmla="*/ 2995934 w 12192000"/>
              <a:gd name="connsiteY169" fmla="*/ 1967085 h 2237474"/>
              <a:gd name="connsiteX170" fmla="*/ 2980071 w 12192000"/>
              <a:gd name="connsiteY170" fmla="*/ 1972988 h 2237474"/>
              <a:gd name="connsiteX171" fmla="*/ 2978094 w 12192000"/>
              <a:gd name="connsiteY171" fmla="*/ 1972369 h 2237474"/>
              <a:gd name="connsiteX172" fmla="*/ 2942858 w 12192000"/>
              <a:gd name="connsiteY172" fmla="*/ 1981367 h 2237474"/>
              <a:gd name="connsiteX173" fmla="*/ 2875436 w 12192000"/>
              <a:gd name="connsiteY173" fmla="*/ 1996977 h 2237474"/>
              <a:gd name="connsiteX174" fmla="*/ 2874892 w 12192000"/>
              <a:gd name="connsiteY174" fmla="*/ 1996085 h 2237474"/>
              <a:gd name="connsiteX175" fmla="*/ 2864145 w 12192000"/>
              <a:gd name="connsiteY175" fmla="*/ 1994061 h 2237474"/>
              <a:gd name="connsiteX176" fmla="*/ 2843662 w 12192000"/>
              <a:gd name="connsiteY176" fmla="*/ 1992498 h 2237474"/>
              <a:gd name="connsiteX177" fmla="*/ 2796128 w 12192000"/>
              <a:gd name="connsiteY177" fmla="*/ 1976403 h 2237474"/>
              <a:gd name="connsiteX178" fmla="*/ 2756784 w 12192000"/>
              <a:gd name="connsiteY178" fmla="*/ 1985116 h 2237474"/>
              <a:gd name="connsiteX179" fmla="*/ 2748833 w 12192000"/>
              <a:gd name="connsiteY179" fmla="*/ 1986323 h 2237474"/>
              <a:gd name="connsiteX180" fmla="*/ 2748661 w 12192000"/>
              <a:gd name="connsiteY180" fmla="*/ 1986122 h 2237474"/>
              <a:gd name="connsiteX181" fmla="*/ 2740251 w 12192000"/>
              <a:gd name="connsiteY181" fmla="*/ 1986946 h 2237474"/>
              <a:gd name="connsiteX182" fmla="*/ 2718916 w 12192000"/>
              <a:gd name="connsiteY182" fmla="*/ 1990867 h 2237474"/>
              <a:gd name="connsiteX183" fmla="*/ 2713522 w 12192000"/>
              <a:gd name="connsiteY183" fmla="*/ 1990173 h 2237474"/>
              <a:gd name="connsiteX184" fmla="*/ 2680597 w 12192000"/>
              <a:gd name="connsiteY184" fmla="*/ 1984996 h 2237474"/>
              <a:gd name="connsiteX185" fmla="*/ 2578178 w 12192000"/>
              <a:gd name="connsiteY185" fmla="*/ 1990531 h 2237474"/>
              <a:gd name="connsiteX186" fmla="*/ 2476147 w 12192000"/>
              <a:gd name="connsiteY186" fmla="*/ 1998305 h 2237474"/>
              <a:gd name="connsiteX187" fmla="*/ 2373568 w 12192000"/>
              <a:gd name="connsiteY187" fmla="*/ 2003219 h 2237474"/>
              <a:gd name="connsiteX188" fmla="*/ 2321399 w 12192000"/>
              <a:gd name="connsiteY188" fmla="*/ 1989467 h 2237474"/>
              <a:gd name="connsiteX189" fmla="*/ 2315525 w 12192000"/>
              <a:gd name="connsiteY189" fmla="*/ 1989708 h 2237474"/>
              <a:gd name="connsiteX190" fmla="*/ 2300792 w 12192000"/>
              <a:gd name="connsiteY190" fmla="*/ 1994290 h 2237474"/>
              <a:gd name="connsiteX191" fmla="*/ 2295469 w 12192000"/>
              <a:gd name="connsiteY191" fmla="*/ 1996659 h 2237474"/>
              <a:gd name="connsiteX192" fmla="*/ 2287219 w 12192000"/>
              <a:gd name="connsiteY192" fmla="*/ 1998750 h 2237474"/>
              <a:gd name="connsiteX193" fmla="*/ 2286948 w 12192000"/>
              <a:gd name="connsiteY193" fmla="*/ 1998596 h 2237474"/>
              <a:gd name="connsiteX194" fmla="*/ 2243069 w 12192000"/>
              <a:gd name="connsiteY194" fmla="*/ 2015111 h 2237474"/>
              <a:gd name="connsiteX195" fmla="*/ 2186609 w 12192000"/>
              <a:gd name="connsiteY195" fmla="*/ 2008263 h 2237474"/>
              <a:gd name="connsiteX196" fmla="*/ 2164831 w 12192000"/>
              <a:gd name="connsiteY196" fmla="*/ 2010143 h 2237474"/>
              <a:gd name="connsiteX197" fmla="*/ 2152836 w 12192000"/>
              <a:gd name="connsiteY197" fmla="*/ 2010048 h 2237474"/>
              <a:gd name="connsiteX198" fmla="*/ 2117102 w 12192000"/>
              <a:gd name="connsiteY198" fmla="*/ 2023004 h 2237474"/>
              <a:gd name="connsiteX199" fmla="*/ 2111935 w 12192000"/>
              <a:gd name="connsiteY199" fmla="*/ 2023163 h 2237474"/>
              <a:gd name="connsiteX200" fmla="*/ 2089991 w 12192000"/>
              <a:gd name="connsiteY200" fmla="*/ 2034193 h 2237474"/>
              <a:gd name="connsiteX201" fmla="*/ 2058061 w 12192000"/>
              <a:gd name="connsiteY201" fmla="*/ 2047942 h 2237474"/>
              <a:gd name="connsiteX202" fmla="*/ 2055737 w 12192000"/>
              <a:gd name="connsiteY202" fmla="*/ 2047704 h 2237474"/>
              <a:gd name="connsiteX203" fmla="*/ 2042244 w 12192000"/>
              <a:gd name="connsiteY203" fmla="*/ 2055560 h 2237474"/>
              <a:gd name="connsiteX204" fmla="*/ 1976224 w 12192000"/>
              <a:gd name="connsiteY204" fmla="*/ 2074257 h 2237474"/>
              <a:gd name="connsiteX205" fmla="*/ 1877728 w 12192000"/>
              <a:gd name="connsiteY205" fmla="*/ 2101004 h 2237474"/>
              <a:gd name="connsiteX206" fmla="*/ 1759056 w 12192000"/>
              <a:gd name="connsiteY206" fmla="*/ 2125608 h 2237474"/>
              <a:gd name="connsiteX207" fmla="*/ 1637948 w 12192000"/>
              <a:gd name="connsiteY207" fmla="*/ 2172597 h 2237474"/>
              <a:gd name="connsiteX208" fmla="*/ 1434549 w 12192000"/>
              <a:gd name="connsiteY208" fmla="*/ 2234522 h 2237474"/>
              <a:gd name="connsiteX209" fmla="*/ 1398481 w 12192000"/>
              <a:gd name="connsiteY209" fmla="*/ 2237074 h 2237474"/>
              <a:gd name="connsiteX210" fmla="*/ 1398407 w 12192000"/>
              <a:gd name="connsiteY210" fmla="*/ 2237095 h 2237474"/>
              <a:gd name="connsiteX211" fmla="*/ 1370962 w 12192000"/>
              <a:gd name="connsiteY211" fmla="*/ 2237474 h 2237474"/>
              <a:gd name="connsiteX212" fmla="*/ 1356367 w 12192000"/>
              <a:gd name="connsiteY212" fmla="*/ 2235089 h 2237474"/>
              <a:gd name="connsiteX213" fmla="*/ 1324828 w 12192000"/>
              <a:gd name="connsiteY213" fmla="*/ 2231968 h 2237474"/>
              <a:gd name="connsiteX214" fmla="*/ 1297744 w 12192000"/>
              <a:gd name="connsiteY214" fmla="*/ 2235849 h 2237474"/>
              <a:gd name="connsiteX215" fmla="*/ 1286236 w 12192000"/>
              <a:gd name="connsiteY215" fmla="*/ 2233135 h 2237474"/>
              <a:gd name="connsiteX216" fmla="*/ 1283504 w 12192000"/>
              <a:gd name="connsiteY216" fmla="*/ 2233797 h 2237474"/>
              <a:gd name="connsiteX217" fmla="*/ 1279765 w 12192000"/>
              <a:gd name="connsiteY217" fmla="*/ 2229639 h 2237474"/>
              <a:gd name="connsiteX218" fmla="*/ 1195347 w 12192000"/>
              <a:gd name="connsiteY218" fmla="*/ 2212354 h 2237474"/>
              <a:gd name="connsiteX219" fmla="*/ 970251 w 12192000"/>
              <a:gd name="connsiteY219" fmla="*/ 2221029 h 2237474"/>
              <a:gd name="connsiteX220" fmla="*/ 812914 w 12192000"/>
              <a:gd name="connsiteY220" fmla="*/ 2202752 h 2237474"/>
              <a:gd name="connsiteX221" fmla="*/ 800195 w 12192000"/>
              <a:gd name="connsiteY221" fmla="*/ 2209407 h 2237474"/>
              <a:gd name="connsiteX222" fmla="*/ 784978 w 12192000"/>
              <a:gd name="connsiteY222" fmla="*/ 2212360 h 2237474"/>
              <a:gd name="connsiteX223" fmla="*/ 681987 w 12192000"/>
              <a:gd name="connsiteY223" fmla="*/ 2216757 h 2237474"/>
              <a:gd name="connsiteX224" fmla="*/ 669923 w 12192000"/>
              <a:gd name="connsiteY224" fmla="*/ 2211682 h 2237474"/>
              <a:gd name="connsiteX225" fmla="*/ 648680 w 12192000"/>
              <a:gd name="connsiteY225" fmla="*/ 2206229 h 2237474"/>
              <a:gd name="connsiteX226" fmla="*/ 597225 w 12192000"/>
              <a:gd name="connsiteY226" fmla="*/ 2180999 h 2237474"/>
              <a:gd name="connsiteX227" fmla="*/ 558449 w 12192000"/>
              <a:gd name="connsiteY227" fmla="*/ 2182346 h 2237474"/>
              <a:gd name="connsiteX228" fmla="*/ 550517 w 12192000"/>
              <a:gd name="connsiteY228" fmla="*/ 2182060 h 2237474"/>
              <a:gd name="connsiteX229" fmla="*/ 550309 w 12192000"/>
              <a:gd name="connsiteY229" fmla="*/ 2181825 h 2237474"/>
              <a:gd name="connsiteX230" fmla="*/ 541836 w 12192000"/>
              <a:gd name="connsiteY230" fmla="*/ 2181063 h 2237474"/>
              <a:gd name="connsiteX231" fmla="*/ 536057 w 12192000"/>
              <a:gd name="connsiteY231" fmla="*/ 2181537 h 2237474"/>
              <a:gd name="connsiteX232" fmla="*/ 520671 w 12192000"/>
              <a:gd name="connsiteY232" fmla="*/ 2180980 h 2237474"/>
              <a:gd name="connsiteX233" fmla="*/ 515024 w 12192000"/>
              <a:gd name="connsiteY233" fmla="*/ 2179258 h 2237474"/>
              <a:gd name="connsiteX234" fmla="*/ 512278 w 12192000"/>
              <a:gd name="connsiteY234" fmla="*/ 2176369 h 2237474"/>
              <a:gd name="connsiteX235" fmla="*/ 480419 w 12192000"/>
              <a:gd name="connsiteY235" fmla="*/ 2167807 h 2237474"/>
              <a:gd name="connsiteX236" fmla="*/ 413835 w 12192000"/>
              <a:gd name="connsiteY236" fmla="*/ 2156783 h 2237474"/>
              <a:gd name="connsiteX237" fmla="*/ 376513 w 12192000"/>
              <a:gd name="connsiteY237" fmla="*/ 2154014 h 2237474"/>
              <a:gd name="connsiteX238" fmla="*/ 273386 w 12192000"/>
              <a:gd name="connsiteY238" fmla="*/ 2142551 h 2237474"/>
              <a:gd name="connsiteX239" fmla="*/ 169207 w 12192000"/>
              <a:gd name="connsiteY239" fmla="*/ 2128100 h 2237474"/>
              <a:gd name="connsiteX240" fmla="*/ 93149 w 12192000"/>
              <a:gd name="connsiteY240" fmla="*/ 2105324 h 2237474"/>
              <a:gd name="connsiteX241" fmla="*/ 88109 w 12192000"/>
              <a:gd name="connsiteY241" fmla="*/ 2106704 h 2237474"/>
              <a:gd name="connsiteX242" fmla="*/ 80022 w 12192000"/>
              <a:gd name="connsiteY242" fmla="*/ 2107254 h 2237474"/>
              <a:gd name="connsiteX243" fmla="*/ 79717 w 12192000"/>
              <a:gd name="connsiteY243" fmla="*/ 2107046 h 2237474"/>
              <a:gd name="connsiteX244" fmla="*/ 72352 w 12192000"/>
              <a:gd name="connsiteY244" fmla="*/ 2107991 h 2237474"/>
              <a:gd name="connsiteX245" fmla="*/ 37645 w 12192000"/>
              <a:gd name="connsiteY245" fmla="*/ 2115401 h 2237474"/>
              <a:gd name="connsiteX246" fmla="*/ 4572 w 12192000"/>
              <a:gd name="connsiteY246" fmla="*/ 2111091 h 2237474"/>
              <a:gd name="connsiteX247" fmla="*/ 0 w 12192000"/>
              <a:gd name="connsiteY247" fmla="*/ 2110468 h 2237474"/>
              <a:gd name="connsiteX248" fmla="*/ 0 w 12192000"/>
              <a:gd name="connsiteY2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459810 w 12192000"/>
              <a:gd name="connsiteY143" fmla="*/ 1797886 h 2237474"/>
              <a:gd name="connsiteX144" fmla="*/ 4379064 w 12192000"/>
              <a:gd name="connsiteY144" fmla="*/ 1817177 h 2237474"/>
              <a:gd name="connsiteX145" fmla="*/ 4319209 w 12192000"/>
              <a:gd name="connsiteY145" fmla="*/ 1834833 h 2237474"/>
              <a:gd name="connsiteX146" fmla="*/ 4306907 w 12192000"/>
              <a:gd name="connsiteY146" fmla="*/ 1841641 h 2237474"/>
              <a:gd name="connsiteX147" fmla="*/ 4290981 w 12192000"/>
              <a:gd name="connsiteY147" fmla="*/ 1839677 h 2237474"/>
              <a:gd name="connsiteX148" fmla="*/ 4285792 w 12192000"/>
              <a:gd name="connsiteY148" fmla="*/ 1836231 h 2237474"/>
              <a:gd name="connsiteX149" fmla="*/ 4238372 w 12192000"/>
              <a:gd name="connsiteY149" fmla="*/ 1851480 h 2237474"/>
              <a:gd name="connsiteX150" fmla="*/ 4232517 w 12192000"/>
              <a:gd name="connsiteY150" fmla="*/ 1852567 h 2237474"/>
              <a:gd name="connsiteX151" fmla="*/ 4191732 w 12192000"/>
              <a:gd name="connsiteY151" fmla="*/ 1857328 h 2237474"/>
              <a:gd name="connsiteX152" fmla="*/ 4065532 w 12192000"/>
              <a:gd name="connsiteY152" fmla="*/ 1855477 h 2237474"/>
              <a:gd name="connsiteX153" fmla="*/ 4028460 w 12192000"/>
              <a:gd name="connsiteY153" fmla="*/ 1855137 h 2237474"/>
              <a:gd name="connsiteX154" fmla="*/ 4002267 w 12192000"/>
              <a:gd name="connsiteY154" fmla="*/ 1852352 h 2237474"/>
              <a:gd name="connsiteX155" fmla="*/ 3931396 w 12192000"/>
              <a:gd name="connsiteY155" fmla="*/ 1858915 h 2237474"/>
              <a:gd name="connsiteX156" fmla="*/ 3812162 w 12192000"/>
              <a:gd name="connsiteY156" fmla="*/ 1875501 h 2237474"/>
              <a:gd name="connsiteX157" fmla="*/ 3767672 w 12192000"/>
              <a:gd name="connsiteY157" fmla="*/ 1874600 h 2237474"/>
              <a:gd name="connsiteX158" fmla="*/ 3764741 w 12192000"/>
              <a:gd name="connsiteY158" fmla="*/ 1869433 h 2237474"/>
              <a:gd name="connsiteX159" fmla="*/ 3751332 w 12192000"/>
              <a:gd name="connsiteY159" fmla="*/ 1869854 h 2237474"/>
              <a:gd name="connsiteX160" fmla="*/ 3748155 w 12192000"/>
              <a:gd name="connsiteY160" fmla="*/ 1868903 h 2237474"/>
              <a:gd name="connsiteX161" fmla="*/ 3729530 w 12192000"/>
              <a:gd name="connsiteY161" fmla="*/ 1864513 h 2237474"/>
              <a:gd name="connsiteX162" fmla="*/ 3680177 w 12192000"/>
              <a:gd name="connsiteY162" fmla="*/ 1881552 h 2237474"/>
              <a:gd name="connsiteX163" fmla="*/ 3567259 w 12192000"/>
              <a:gd name="connsiteY163" fmla="*/ 1893482 h 2237474"/>
              <a:gd name="connsiteX164" fmla="*/ 3405770 w 12192000"/>
              <a:gd name="connsiteY164" fmla="*/ 1904591 h 2237474"/>
              <a:gd name="connsiteX165" fmla="*/ 3280097 w 12192000"/>
              <a:gd name="connsiteY165" fmla="*/ 1919610 h 2237474"/>
              <a:gd name="connsiteX166" fmla="*/ 3123424 w 12192000"/>
              <a:gd name="connsiteY166" fmla="*/ 1952930 h 2237474"/>
              <a:gd name="connsiteX167" fmla="*/ 3009910 w 12192000"/>
              <a:gd name="connsiteY167" fmla="*/ 1957866 h 2237474"/>
              <a:gd name="connsiteX168" fmla="*/ 2995934 w 12192000"/>
              <a:gd name="connsiteY168" fmla="*/ 1967085 h 2237474"/>
              <a:gd name="connsiteX169" fmla="*/ 2980071 w 12192000"/>
              <a:gd name="connsiteY169" fmla="*/ 1972988 h 2237474"/>
              <a:gd name="connsiteX170" fmla="*/ 2978094 w 12192000"/>
              <a:gd name="connsiteY170" fmla="*/ 1972369 h 2237474"/>
              <a:gd name="connsiteX171" fmla="*/ 2942858 w 12192000"/>
              <a:gd name="connsiteY171" fmla="*/ 1981367 h 2237474"/>
              <a:gd name="connsiteX172" fmla="*/ 2875436 w 12192000"/>
              <a:gd name="connsiteY172" fmla="*/ 1996977 h 2237474"/>
              <a:gd name="connsiteX173" fmla="*/ 2874892 w 12192000"/>
              <a:gd name="connsiteY173" fmla="*/ 1996085 h 2237474"/>
              <a:gd name="connsiteX174" fmla="*/ 2864145 w 12192000"/>
              <a:gd name="connsiteY174" fmla="*/ 1994061 h 2237474"/>
              <a:gd name="connsiteX175" fmla="*/ 2843662 w 12192000"/>
              <a:gd name="connsiteY175" fmla="*/ 1992498 h 2237474"/>
              <a:gd name="connsiteX176" fmla="*/ 2796128 w 12192000"/>
              <a:gd name="connsiteY176" fmla="*/ 1976403 h 2237474"/>
              <a:gd name="connsiteX177" fmla="*/ 2756784 w 12192000"/>
              <a:gd name="connsiteY177" fmla="*/ 1985116 h 2237474"/>
              <a:gd name="connsiteX178" fmla="*/ 2748833 w 12192000"/>
              <a:gd name="connsiteY178" fmla="*/ 1986323 h 2237474"/>
              <a:gd name="connsiteX179" fmla="*/ 2748661 w 12192000"/>
              <a:gd name="connsiteY179" fmla="*/ 1986122 h 2237474"/>
              <a:gd name="connsiteX180" fmla="*/ 2740251 w 12192000"/>
              <a:gd name="connsiteY180" fmla="*/ 1986946 h 2237474"/>
              <a:gd name="connsiteX181" fmla="*/ 2718916 w 12192000"/>
              <a:gd name="connsiteY181" fmla="*/ 1990867 h 2237474"/>
              <a:gd name="connsiteX182" fmla="*/ 2713522 w 12192000"/>
              <a:gd name="connsiteY182" fmla="*/ 1990173 h 2237474"/>
              <a:gd name="connsiteX183" fmla="*/ 2680597 w 12192000"/>
              <a:gd name="connsiteY183" fmla="*/ 1984996 h 2237474"/>
              <a:gd name="connsiteX184" fmla="*/ 2578178 w 12192000"/>
              <a:gd name="connsiteY184" fmla="*/ 1990531 h 2237474"/>
              <a:gd name="connsiteX185" fmla="*/ 2476147 w 12192000"/>
              <a:gd name="connsiteY185" fmla="*/ 1998305 h 2237474"/>
              <a:gd name="connsiteX186" fmla="*/ 2373568 w 12192000"/>
              <a:gd name="connsiteY186" fmla="*/ 2003219 h 2237474"/>
              <a:gd name="connsiteX187" fmla="*/ 2321399 w 12192000"/>
              <a:gd name="connsiteY187" fmla="*/ 1989467 h 2237474"/>
              <a:gd name="connsiteX188" fmla="*/ 2315525 w 12192000"/>
              <a:gd name="connsiteY188" fmla="*/ 1989708 h 2237474"/>
              <a:gd name="connsiteX189" fmla="*/ 2300792 w 12192000"/>
              <a:gd name="connsiteY189" fmla="*/ 1994290 h 2237474"/>
              <a:gd name="connsiteX190" fmla="*/ 2295469 w 12192000"/>
              <a:gd name="connsiteY190" fmla="*/ 1996659 h 2237474"/>
              <a:gd name="connsiteX191" fmla="*/ 2287219 w 12192000"/>
              <a:gd name="connsiteY191" fmla="*/ 1998750 h 2237474"/>
              <a:gd name="connsiteX192" fmla="*/ 2286948 w 12192000"/>
              <a:gd name="connsiteY192" fmla="*/ 1998596 h 2237474"/>
              <a:gd name="connsiteX193" fmla="*/ 2243069 w 12192000"/>
              <a:gd name="connsiteY193" fmla="*/ 2015111 h 2237474"/>
              <a:gd name="connsiteX194" fmla="*/ 2186609 w 12192000"/>
              <a:gd name="connsiteY194" fmla="*/ 2008263 h 2237474"/>
              <a:gd name="connsiteX195" fmla="*/ 2164831 w 12192000"/>
              <a:gd name="connsiteY195" fmla="*/ 2010143 h 2237474"/>
              <a:gd name="connsiteX196" fmla="*/ 2152836 w 12192000"/>
              <a:gd name="connsiteY196" fmla="*/ 2010048 h 2237474"/>
              <a:gd name="connsiteX197" fmla="*/ 2117102 w 12192000"/>
              <a:gd name="connsiteY197" fmla="*/ 2023004 h 2237474"/>
              <a:gd name="connsiteX198" fmla="*/ 2111935 w 12192000"/>
              <a:gd name="connsiteY198" fmla="*/ 2023163 h 2237474"/>
              <a:gd name="connsiteX199" fmla="*/ 2089991 w 12192000"/>
              <a:gd name="connsiteY199" fmla="*/ 2034193 h 2237474"/>
              <a:gd name="connsiteX200" fmla="*/ 2058061 w 12192000"/>
              <a:gd name="connsiteY200" fmla="*/ 2047942 h 2237474"/>
              <a:gd name="connsiteX201" fmla="*/ 2055737 w 12192000"/>
              <a:gd name="connsiteY201" fmla="*/ 2047704 h 2237474"/>
              <a:gd name="connsiteX202" fmla="*/ 2042244 w 12192000"/>
              <a:gd name="connsiteY202" fmla="*/ 2055560 h 2237474"/>
              <a:gd name="connsiteX203" fmla="*/ 1976224 w 12192000"/>
              <a:gd name="connsiteY203" fmla="*/ 2074257 h 2237474"/>
              <a:gd name="connsiteX204" fmla="*/ 1877728 w 12192000"/>
              <a:gd name="connsiteY204" fmla="*/ 2101004 h 2237474"/>
              <a:gd name="connsiteX205" fmla="*/ 1759056 w 12192000"/>
              <a:gd name="connsiteY205" fmla="*/ 2125608 h 2237474"/>
              <a:gd name="connsiteX206" fmla="*/ 1637948 w 12192000"/>
              <a:gd name="connsiteY206" fmla="*/ 2172597 h 2237474"/>
              <a:gd name="connsiteX207" fmla="*/ 1434549 w 12192000"/>
              <a:gd name="connsiteY207" fmla="*/ 2234522 h 2237474"/>
              <a:gd name="connsiteX208" fmla="*/ 1398481 w 12192000"/>
              <a:gd name="connsiteY208" fmla="*/ 2237074 h 2237474"/>
              <a:gd name="connsiteX209" fmla="*/ 1398407 w 12192000"/>
              <a:gd name="connsiteY209" fmla="*/ 2237095 h 2237474"/>
              <a:gd name="connsiteX210" fmla="*/ 1370962 w 12192000"/>
              <a:gd name="connsiteY210" fmla="*/ 2237474 h 2237474"/>
              <a:gd name="connsiteX211" fmla="*/ 1356367 w 12192000"/>
              <a:gd name="connsiteY211" fmla="*/ 2235089 h 2237474"/>
              <a:gd name="connsiteX212" fmla="*/ 1324828 w 12192000"/>
              <a:gd name="connsiteY212" fmla="*/ 2231968 h 2237474"/>
              <a:gd name="connsiteX213" fmla="*/ 1297744 w 12192000"/>
              <a:gd name="connsiteY213" fmla="*/ 2235849 h 2237474"/>
              <a:gd name="connsiteX214" fmla="*/ 1286236 w 12192000"/>
              <a:gd name="connsiteY214" fmla="*/ 2233135 h 2237474"/>
              <a:gd name="connsiteX215" fmla="*/ 1283504 w 12192000"/>
              <a:gd name="connsiteY215" fmla="*/ 2233797 h 2237474"/>
              <a:gd name="connsiteX216" fmla="*/ 1279765 w 12192000"/>
              <a:gd name="connsiteY216" fmla="*/ 2229639 h 2237474"/>
              <a:gd name="connsiteX217" fmla="*/ 1195347 w 12192000"/>
              <a:gd name="connsiteY217" fmla="*/ 2212354 h 2237474"/>
              <a:gd name="connsiteX218" fmla="*/ 970251 w 12192000"/>
              <a:gd name="connsiteY218" fmla="*/ 2221029 h 2237474"/>
              <a:gd name="connsiteX219" fmla="*/ 812914 w 12192000"/>
              <a:gd name="connsiteY219" fmla="*/ 2202752 h 2237474"/>
              <a:gd name="connsiteX220" fmla="*/ 800195 w 12192000"/>
              <a:gd name="connsiteY220" fmla="*/ 2209407 h 2237474"/>
              <a:gd name="connsiteX221" fmla="*/ 784978 w 12192000"/>
              <a:gd name="connsiteY221" fmla="*/ 2212360 h 2237474"/>
              <a:gd name="connsiteX222" fmla="*/ 681987 w 12192000"/>
              <a:gd name="connsiteY222" fmla="*/ 2216757 h 2237474"/>
              <a:gd name="connsiteX223" fmla="*/ 669923 w 12192000"/>
              <a:gd name="connsiteY223" fmla="*/ 2211682 h 2237474"/>
              <a:gd name="connsiteX224" fmla="*/ 648680 w 12192000"/>
              <a:gd name="connsiteY224" fmla="*/ 2206229 h 2237474"/>
              <a:gd name="connsiteX225" fmla="*/ 597225 w 12192000"/>
              <a:gd name="connsiteY225" fmla="*/ 2180999 h 2237474"/>
              <a:gd name="connsiteX226" fmla="*/ 558449 w 12192000"/>
              <a:gd name="connsiteY226" fmla="*/ 2182346 h 2237474"/>
              <a:gd name="connsiteX227" fmla="*/ 550517 w 12192000"/>
              <a:gd name="connsiteY227" fmla="*/ 2182060 h 2237474"/>
              <a:gd name="connsiteX228" fmla="*/ 550309 w 12192000"/>
              <a:gd name="connsiteY228" fmla="*/ 2181825 h 2237474"/>
              <a:gd name="connsiteX229" fmla="*/ 541836 w 12192000"/>
              <a:gd name="connsiteY229" fmla="*/ 2181063 h 2237474"/>
              <a:gd name="connsiteX230" fmla="*/ 536057 w 12192000"/>
              <a:gd name="connsiteY230" fmla="*/ 2181537 h 2237474"/>
              <a:gd name="connsiteX231" fmla="*/ 520671 w 12192000"/>
              <a:gd name="connsiteY231" fmla="*/ 2180980 h 2237474"/>
              <a:gd name="connsiteX232" fmla="*/ 515024 w 12192000"/>
              <a:gd name="connsiteY232" fmla="*/ 2179258 h 2237474"/>
              <a:gd name="connsiteX233" fmla="*/ 512278 w 12192000"/>
              <a:gd name="connsiteY233" fmla="*/ 2176369 h 2237474"/>
              <a:gd name="connsiteX234" fmla="*/ 480419 w 12192000"/>
              <a:gd name="connsiteY234" fmla="*/ 2167807 h 2237474"/>
              <a:gd name="connsiteX235" fmla="*/ 413835 w 12192000"/>
              <a:gd name="connsiteY235" fmla="*/ 2156783 h 2237474"/>
              <a:gd name="connsiteX236" fmla="*/ 376513 w 12192000"/>
              <a:gd name="connsiteY236" fmla="*/ 2154014 h 2237474"/>
              <a:gd name="connsiteX237" fmla="*/ 273386 w 12192000"/>
              <a:gd name="connsiteY237" fmla="*/ 2142551 h 2237474"/>
              <a:gd name="connsiteX238" fmla="*/ 169207 w 12192000"/>
              <a:gd name="connsiteY238" fmla="*/ 2128100 h 2237474"/>
              <a:gd name="connsiteX239" fmla="*/ 93149 w 12192000"/>
              <a:gd name="connsiteY239" fmla="*/ 2105324 h 2237474"/>
              <a:gd name="connsiteX240" fmla="*/ 88109 w 12192000"/>
              <a:gd name="connsiteY240" fmla="*/ 2106704 h 2237474"/>
              <a:gd name="connsiteX241" fmla="*/ 80022 w 12192000"/>
              <a:gd name="connsiteY241" fmla="*/ 2107254 h 2237474"/>
              <a:gd name="connsiteX242" fmla="*/ 79717 w 12192000"/>
              <a:gd name="connsiteY242" fmla="*/ 2107046 h 2237474"/>
              <a:gd name="connsiteX243" fmla="*/ 72352 w 12192000"/>
              <a:gd name="connsiteY243" fmla="*/ 2107991 h 2237474"/>
              <a:gd name="connsiteX244" fmla="*/ 37645 w 12192000"/>
              <a:gd name="connsiteY244" fmla="*/ 2115401 h 2237474"/>
              <a:gd name="connsiteX245" fmla="*/ 4572 w 12192000"/>
              <a:gd name="connsiteY245" fmla="*/ 2111091 h 2237474"/>
              <a:gd name="connsiteX246" fmla="*/ 0 w 12192000"/>
              <a:gd name="connsiteY246" fmla="*/ 2110468 h 2237474"/>
              <a:gd name="connsiteX247" fmla="*/ 0 w 12192000"/>
              <a:gd name="connsiteY2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53307 w 12192000"/>
              <a:gd name="connsiteY117" fmla="*/ 1815450 h 2237474"/>
              <a:gd name="connsiteX118" fmla="*/ 5364192 w 12192000"/>
              <a:gd name="connsiteY118" fmla="*/ 1826074 h 2237474"/>
              <a:gd name="connsiteX119" fmla="*/ 5350380 w 12192000"/>
              <a:gd name="connsiteY119" fmla="*/ 1830891 h 2237474"/>
              <a:gd name="connsiteX120" fmla="*/ 5259633 w 12192000"/>
              <a:gd name="connsiteY120" fmla="*/ 1837160 h 2237474"/>
              <a:gd name="connsiteX121" fmla="*/ 5197513 w 12192000"/>
              <a:gd name="connsiteY121" fmla="*/ 1844718 h 2237474"/>
              <a:gd name="connsiteX122" fmla="*/ 5184170 w 12192000"/>
              <a:gd name="connsiteY122" fmla="*/ 1849402 h 2237474"/>
              <a:gd name="connsiteX123" fmla="*/ 5168852 w 12192000"/>
              <a:gd name="connsiteY123" fmla="*/ 1844846 h 2237474"/>
              <a:gd name="connsiteX124" fmla="*/ 5164370 w 12192000"/>
              <a:gd name="connsiteY124" fmla="*/ 1840597 h 2237474"/>
              <a:gd name="connsiteX125" fmla="*/ 5114927 w 12192000"/>
              <a:gd name="connsiteY125" fmla="*/ 1847827 h 2237474"/>
              <a:gd name="connsiteX126" fmla="*/ 5108970 w 12192000"/>
              <a:gd name="connsiteY126" fmla="*/ 1847935 h 2237474"/>
              <a:gd name="connsiteX127" fmla="*/ 5067961 w 12192000"/>
              <a:gd name="connsiteY127" fmla="*/ 1845917 h 2237474"/>
              <a:gd name="connsiteX128" fmla="*/ 5007075 w 12192000"/>
              <a:gd name="connsiteY128" fmla="*/ 1838626 h 2237474"/>
              <a:gd name="connsiteX129" fmla="*/ 4944087 w 12192000"/>
              <a:gd name="connsiteY129" fmla="*/ 1823332 h 2237474"/>
              <a:gd name="connsiteX130" fmla="*/ 4907662 w 12192000"/>
              <a:gd name="connsiteY130" fmla="*/ 1816900 h 2237474"/>
              <a:gd name="connsiteX131" fmla="*/ 4882386 w 12192000"/>
              <a:gd name="connsiteY131" fmla="*/ 1809844 h 2237474"/>
              <a:gd name="connsiteX132" fmla="*/ 4811440 w 12192000"/>
              <a:gd name="connsiteY132" fmla="*/ 1804655 h 2237474"/>
              <a:gd name="connsiteX133" fmla="*/ 4691075 w 12192000"/>
              <a:gd name="connsiteY133" fmla="*/ 1801389 h 2237474"/>
              <a:gd name="connsiteX134" fmla="*/ 4647449 w 12192000"/>
              <a:gd name="connsiteY134" fmla="*/ 1793181 h 2237474"/>
              <a:gd name="connsiteX135" fmla="*/ 4645504 w 12192000"/>
              <a:gd name="connsiteY135" fmla="*/ 1787606 h 2237474"/>
              <a:gd name="connsiteX136" fmla="*/ 4632229 w 12192000"/>
              <a:gd name="connsiteY136" fmla="*/ 1785815 h 2237474"/>
              <a:gd name="connsiteX137" fmla="*/ 4629273 w 12192000"/>
              <a:gd name="connsiteY137" fmla="*/ 1784355 h 2237474"/>
              <a:gd name="connsiteX138" fmla="*/ 4611738 w 12192000"/>
              <a:gd name="connsiteY138" fmla="*/ 1776964 h 2237474"/>
              <a:gd name="connsiteX139" fmla="*/ 4560070 w 12192000"/>
              <a:gd name="connsiteY139" fmla="*/ 1785640 h 2237474"/>
              <a:gd name="connsiteX140" fmla="*/ 4536503 w 12192000"/>
              <a:gd name="connsiteY140" fmla="*/ 1785334 h 2237474"/>
              <a:gd name="connsiteX141" fmla="*/ 4513724 w 12192000"/>
              <a:gd name="connsiteY141" fmla="*/ 1791996 h 2237474"/>
              <a:gd name="connsiteX142" fmla="*/ 4459810 w 12192000"/>
              <a:gd name="connsiteY142" fmla="*/ 1797886 h 2237474"/>
              <a:gd name="connsiteX143" fmla="*/ 4379064 w 12192000"/>
              <a:gd name="connsiteY143" fmla="*/ 1817177 h 2237474"/>
              <a:gd name="connsiteX144" fmla="*/ 4319209 w 12192000"/>
              <a:gd name="connsiteY144" fmla="*/ 1834833 h 2237474"/>
              <a:gd name="connsiteX145" fmla="*/ 4306907 w 12192000"/>
              <a:gd name="connsiteY145" fmla="*/ 1841641 h 2237474"/>
              <a:gd name="connsiteX146" fmla="*/ 4290981 w 12192000"/>
              <a:gd name="connsiteY146" fmla="*/ 1839677 h 2237474"/>
              <a:gd name="connsiteX147" fmla="*/ 4285792 w 12192000"/>
              <a:gd name="connsiteY147" fmla="*/ 1836231 h 2237474"/>
              <a:gd name="connsiteX148" fmla="*/ 4238372 w 12192000"/>
              <a:gd name="connsiteY148" fmla="*/ 1851480 h 2237474"/>
              <a:gd name="connsiteX149" fmla="*/ 4232517 w 12192000"/>
              <a:gd name="connsiteY149" fmla="*/ 1852567 h 2237474"/>
              <a:gd name="connsiteX150" fmla="*/ 4191732 w 12192000"/>
              <a:gd name="connsiteY150" fmla="*/ 1857328 h 2237474"/>
              <a:gd name="connsiteX151" fmla="*/ 4065532 w 12192000"/>
              <a:gd name="connsiteY151" fmla="*/ 1855477 h 2237474"/>
              <a:gd name="connsiteX152" fmla="*/ 4028460 w 12192000"/>
              <a:gd name="connsiteY152" fmla="*/ 1855137 h 2237474"/>
              <a:gd name="connsiteX153" fmla="*/ 4002267 w 12192000"/>
              <a:gd name="connsiteY153" fmla="*/ 1852352 h 2237474"/>
              <a:gd name="connsiteX154" fmla="*/ 3931396 w 12192000"/>
              <a:gd name="connsiteY154" fmla="*/ 1858915 h 2237474"/>
              <a:gd name="connsiteX155" fmla="*/ 3812162 w 12192000"/>
              <a:gd name="connsiteY155" fmla="*/ 1875501 h 2237474"/>
              <a:gd name="connsiteX156" fmla="*/ 3767672 w 12192000"/>
              <a:gd name="connsiteY156" fmla="*/ 1874600 h 2237474"/>
              <a:gd name="connsiteX157" fmla="*/ 3764741 w 12192000"/>
              <a:gd name="connsiteY157" fmla="*/ 1869433 h 2237474"/>
              <a:gd name="connsiteX158" fmla="*/ 3751332 w 12192000"/>
              <a:gd name="connsiteY158" fmla="*/ 1869854 h 2237474"/>
              <a:gd name="connsiteX159" fmla="*/ 3748155 w 12192000"/>
              <a:gd name="connsiteY159" fmla="*/ 1868903 h 2237474"/>
              <a:gd name="connsiteX160" fmla="*/ 3729530 w 12192000"/>
              <a:gd name="connsiteY160" fmla="*/ 1864513 h 2237474"/>
              <a:gd name="connsiteX161" fmla="*/ 3680177 w 12192000"/>
              <a:gd name="connsiteY161" fmla="*/ 1881552 h 2237474"/>
              <a:gd name="connsiteX162" fmla="*/ 3567259 w 12192000"/>
              <a:gd name="connsiteY162" fmla="*/ 1893482 h 2237474"/>
              <a:gd name="connsiteX163" fmla="*/ 3405770 w 12192000"/>
              <a:gd name="connsiteY163" fmla="*/ 1904591 h 2237474"/>
              <a:gd name="connsiteX164" fmla="*/ 3280097 w 12192000"/>
              <a:gd name="connsiteY164" fmla="*/ 1919610 h 2237474"/>
              <a:gd name="connsiteX165" fmla="*/ 3123424 w 12192000"/>
              <a:gd name="connsiteY165" fmla="*/ 1952930 h 2237474"/>
              <a:gd name="connsiteX166" fmla="*/ 3009910 w 12192000"/>
              <a:gd name="connsiteY166" fmla="*/ 1957866 h 2237474"/>
              <a:gd name="connsiteX167" fmla="*/ 2995934 w 12192000"/>
              <a:gd name="connsiteY167" fmla="*/ 1967085 h 2237474"/>
              <a:gd name="connsiteX168" fmla="*/ 2980071 w 12192000"/>
              <a:gd name="connsiteY168" fmla="*/ 1972988 h 2237474"/>
              <a:gd name="connsiteX169" fmla="*/ 2978094 w 12192000"/>
              <a:gd name="connsiteY169" fmla="*/ 1972369 h 2237474"/>
              <a:gd name="connsiteX170" fmla="*/ 2942858 w 12192000"/>
              <a:gd name="connsiteY170" fmla="*/ 1981367 h 2237474"/>
              <a:gd name="connsiteX171" fmla="*/ 2875436 w 12192000"/>
              <a:gd name="connsiteY171" fmla="*/ 1996977 h 2237474"/>
              <a:gd name="connsiteX172" fmla="*/ 2874892 w 12192000"/>
              <a:gd name="connsiteY172" fmla="*/ 1996085 h 2237474"/>
              <a:gd name="connsiteX173" fmla="*/ 2864145 w 12192000"/>
              <a:gd name="connsiteY173" fmla="*/ 1994061 h 2237474"/>
              <a:gd name="connsiteX174" fmla="*/ 2843662 w 12192000"/>
              <a:gd name="connsiteY174" fmla="*/ 1992498 h 2237474"/>
              <a:gd name="connsiteX175" fmla="*/ 2796128 w 12192000"/>
              <a:gd name="connsiteY175" fmla="*/ 1976403 h 2237474"/>
              <a:gd name="connsiteX176" fmla="*/ 2756784 w 12192000"/>
              <a:gd name="connsiteY176" fmla="*/ 1985116 h 2237474"/>
              <a:gd name="connsiteX177" fmla="*/ 2748833 w 12192000"/>
              <a:gd name="connsiteY177" fmla="*/ 1986323 h 2237474"/>
              <a:gd name="connsiteX178" fmla="*/ 2748661 w 12192000"/>
              <a:gd name="connsiteY178" fmla="*/ 1986122 h 2237474"/>
              <a:gd name="connsiteX179" fmla="*/ 2740251 w 12192000"/>
              <a:gd name="connsiteY179" fmla="*/ 1986946 h 2237474"/>
              <a:gd name="connsiteX180" fmla="*/ 2718916 w 12192000"/>
              <a:gd name="connsiteY180" fmla="*/ 1990867 h 2237474"/>
              <a:gd name="connsiteX181" fmla="*/ 2713522 w 12192000"/>
              <a:gd name="connsiteY181" fmla="*/ 1990173 h 2237474"/>
              <a:gd name="connsiteX182" fmla="*/ 2680597 w 12192000"/>
              <a:gd name="connsiteY182" fmla="*/ 1984996 h 2237474"/>
              <a:gd name="connsiteX183" fmla="*/ 2578178 w 12192000"/>
              <a:gd name="connsiteY183" fmla="*/ 1990531 h 2237474"/>
              <a:gd name="connsiteX184" fmla="*/ 2476147 w 12192000"/>
              <a:gd name="connsiteY184" fmla="*/ 1998305 h 2237474"/>
              <a:gd name="connsiteX185" fmla="*/ 2373568 w 12192000"/>
              <a:gd name="connsiteY185" fmla="*/ 2003219 h 2237474"/>
              <a:gd name="connsiteX186" fmla="*/ 2321399 w 12192000"/>
              <a:gd name="connsiteY186" fmla="*/ 1989467 h 2237474"/>
              <a:gd name="connsiteX187" fmla="*/ 2315525 w 12192000"/>
              <a:gd name="connsiteY187" fmla="*/ 1989708 h 2237474"/>
              <a:gd name="connsiteX188" fmla="*/ 2300792 w 12192000"/>
              <a:gd name="connsiteY188" fmla="*/ 1994290 h 2237474"/>
              <a:gd name="connsiteX189" fmla="*/ 2295469 w 12192000"/>
              <a:gd name="connsiteY189" fmla="*/ 1996659 h 2237474"/>
              <a:gd name="connsiteX190" fmla="*/ 2287219 w 12192000"/>
              <a:gd name="connsiteY190" fmla="*/ 1998750 h 2237474"/>
              <a:gd name="connsiteX191" fmla="*/ 2286948 w 12192000"/>
              <a:gd name="connsiteY191" fmla="*/ 1998596 h 2237474"/>
              <a:gd name="connsiteX192" fmla="*/ 2243069 w 12192000"/>
              <a:gd name="connsiteY192" fmla="*/ 2015111 h 2237474"/>
              <a:gd name="connsiteX193" fmla="*/ 2186609 w 12192000"/>
              <a:gd name="connsiteY193" fmla="*/ 2008263 h 2237474"/>
              <a:gd name="connsiteX194" fmla="*/ 2164831 w 12192000"/>
              <a:gd name="connsiteY194" fmla="*/ 2010143 h 2237474"/>
              <a:gd name="connsiteX195" fmla="*/ 2152836 w 12192000"/>
              <a:gd name="connsiteY195" fmla="*/ 2010048 h 2237474"/>
              <a:gd name="connsiteX196" fmla="*/ 2117102 w 12192000"/>
              <a:gd name="connsiteY196" fmla="*/ 2023004 h 2237474"/>
              <a:gd name="connsiteX197" fmla="*/ 2111935 w 12192000"/>
              <a:gd name="connsiteY197" fmla="*/ 2023163 h 2237474"/>
              <a:gd name="connsiteX198" fmla="*/ 2089991 w 12192000"/>
              <a:gd name="connsiteY198" fmla="*/ 2034193 h 2237474"/>
              <a:gd name="connsiteX199" fmla="*/ 2058061 w 12192000"/>
              <a:gd name="connsiteY199" fmla="*/ 2047942 h 2237474"/>
              <a:gd name="connsiteX200" fmla="*/ 2055737 w 12192000"/>
              <a:gd name="connsiteY200" fmla="*/ 2047704 h 2237474"/>
              <a:gd name="connsiteX201" fmla="*/ 2042244 w 12192000"/>
              <a:gd name="connsiteY201" fmla="*/ 2055560 h 2237474"/>
              <a:gd name="connsiteX202" fmla="*/ 1976224 w 12192000"/>
              <a:gd name="connsiteY202" fmla="*/ 2074257 h 2237474"/>
              <a:gd name="connsiteX203" fmla="*/ 1877728 w 12192000"/>
              <a:gd name="connsiteY203" fmla="*/ 2101004 h 2237474"/>
              <a:gd name="connsiteX204" fmla="*/ 1759056 w 12192000"/>
              <a:gd name="connsiteY204" fmla="*/ 2125608 h 2237474"/>
              <a:gd name="connsiteX205" fmla="*/ 1637948 w 12192000"/>
              <a:gd name="connsiteY205" fmla="*/ 2172597 h 2237474"/>
              <a:gd name="connsiteX206" fmla="*/ 1434549 w 12192000"/>
              <a:gd name="connsiteY206" fmla="*/ 2234522 h 2237474"/>
              <a:gd name="connsiteX207" fmla="*/ 1398481 w 12192000"/>
              <a:gd name="connsiteY207" fmla="*/ 2237074 h 2237474"/>
              <a:gd name="connsiteX208" fmla="*/ 1398407 w 12192000"/>
              <a:gd name="connsiteY208" fmla="*/ 2237095 h 2237474"/>
              <a:gd name="connsiteX209" fmla="*/ 1370962 w 12192000"/>
              <a:gd name="connsiteY209" fmla="*/ 2237474 h 2237474"/>
              <a:gd name="connsiteX210" fmla="*/ 1356367 w 12192000"/>
              <a:gd name="connsiteY210" fmla="*/ 2235089 h 2237474"/>
              <a:gd name="connsiteX211" fmla="*/ 1324828 w 12192000"/>
              <a:gd name="connsiteY211" fmla="*/ 2231968 h 2237474"/>
              <a:gd name="connsiteX212" fmla="*/ 1297744 w 12192000"/>
              <a:gd name="connsiteY212" fmla="*/ 2235849 h 2237474"/>
              <a:gd name="connsiteX213" fmla="*/ 1286236 w 12192000"/>
              <a:gd name="connsiteY213" fmla="*/ 2233135 h 2237474"/>
              <a:gd name="connsiteX214" fmla="*/ 1283504 w 12192000"/>
              <a:gd name="connsiteY214" fmla="*/ 2233797 h 2237474"/>
              <a:gd name="connsiteX215" fmla="*/ 1279765 w 12192000"/>
              <a:gd name="connsiteY215" fmla="*/ 2229639 h 2237474"/>
              <a:gd name="connsiteX216" fmla="*/ 1195347 w 12192000"/>
              <a:gd name="connsiteY216" fmla="*/ 2212354 h 2237474"/>
              <a:gd name="connsiteX217" fmla="*/ 970251 w 12192000"/>
              <a:gd name="connsiteY217" fmla="*/ 2221029 h 2237474"/>
              <a:gd name="connsiteX218" fmla="*/ 812914 w 12192000"/>
              <a:gd name="connsiteY218" fmla="*/ 2202752 h 2237474"/>
              <a:gd name="connsiteX219" fmla="*/ 800195 w 12192000"/>
              <a:gd name="connsiteY219" fmla="*/ 2209407 h 2237474"/>
              <a:gd name="connsiteX220" fmla="*/ 784978 w 12192000"/>
              <a:gd name="connsiteY220" fmla="*/ 2212360 h 2237474"/>
              <a:gd name="connsiteX221" fmla="*/ 681987 w 12192000"/>
              <a:gd name="connsiteY221" fmla="*/ 2216757 h 2237474"/>
              <a:gd name="connsiteX222" fmla="*/ 669923 w 12192000"/>
              <a:gd name="connsiteY222" fmla="*/ 2211682 h 2237474"/>
              <a:gd name="connsiteX223" fmla="*/ 648680 w 12192000"/>
              <a:gd name="connsiteY223" fmla="*/ 2206229 h 2237474"/>
              <a:gd name="connsiteX224" fmla="*/ 597225 w 12192000"/>
              <a:gd name="connsiteY224" fmla="*/ 2180999 h 2237474"/>
              <a:gd name="connsiteX225" fmla="*/ 558449 w 12192000"/>
              <a:gd name="connsiteY225" fmla="*/ 2182346 h 2237474"/>
              <a:gd name="connsiteX226" fmla="*/ 550517 w 12192000"/>
              <a:gd name="connsiteY226" fmla="*/ 2182060 h 2237474"/>
              <a:gd name="connsiteX227" fmla="*/ 550309 w 12192000"/>
              <a:gd name="connsiteY227" fmla="*/ 2181825 h 2237474"/>
              <a:gd name="connsiteX228" fmla="*/ 541836 w 12192000"/>
              <a:gd name="connsiteY228" fmla="*/ 2181063 h 2237474"/>
              <a:gd name="connsiteX229" fmla="*/ 536057 w 12192000"/>
              <a:gd name="connsiteY229" fmla="*/ 2181537 h 2237474"/>
              <a:gd name="connsiteX230" fmla="*/ 520671 w 12192000"/>
              <a:gd name="connsiteY230" fmla="*/ 2180980 h 2237474"/>
              <a:gd name="connsiteX231" fmla="*/ 515024 w 12192000"/>
              <a:gd name="connsiteY231" fmla="*/ 2179258 h 2237474"/>
              <a:gd name="connsiteX232" fmla="*/ 512278 w 12192000"/>
              <a:gd name="connsiteY232" fmla="*/ 2176369 h 2237474"/>
              <a:gd name="connsiteX233" fmla="*/ 480419 w 12192000"/>
              <a:gd name="connsiteY233" fmla="*/ 2167807 h 2237474"/>
              <a:gd name="connsiteX234" fmla="*/ 413835 w 12192000"/>
              <a:gd name="connsiteY234" fmla="*/ 2156783 h 2237474"/>
              <a:gd name="connsiteX235" fmla="*/ 376513 w 12192000"/>
              <a:gd name="connsiteY235" fmla="*/ 2154014 h 2237474"/>
              <a:gd name="connsiteX236" fmla="*/ 273386 w 12192000"/>
              <a:gd name="connsiteY236" fmla="*/ 2142551 h 2237474"/>
              <a:gd name="connsiteX237" fmla="*/ 169207 w 12192000"/>
              <a:gd name="connsiteY237" fmla="*/ 2128100 h 2237474"/>
              <a:gd name="connsiteX238" fmla="*/ 93149 w 12192000"/>
              <a:gd name="connsiteY238" fmla="*/ 2105324 h 2237474"/>
              <a:gd name="connsiteX239" fmla="*/ 88109 w 12192000"/>
              <a:gd name="connsiteY239" fmla="*/ 2106704 h 2237474"/>
              <a:gd name="connsiteX240" fmla="*/ 80022 w 12192000"/>
              <a:gd name="connsiteY240" fmla="*/ 2107254 h 2237474"/>
              <a:gd name="connsiteX241" fmla="*/ 79717 w 12192000"/>
              <a:gd name="connsiteY241" fmla="*/ 2107046 h 2237474"/>
              <a:gd name="connsiteX242" fmla="*/ 72352 w 12192000"/>
              <a:gd name="connsiteY242" fmla="*/ 2107991 h 2237474"/>
              <a:gd name="connsiteX243" fmla="*/ 37645 w 12192000"/>
              <a:gd name="connsiteY243" fmla="*/ 2115401 h 2237474"/>
              <a:gd name="connsiteX244" fmla="*/ 4572 w 12192000"/>
              <a:gd name="connsiteY244" fmla="*/ 2111091 h 2237474"/>
              <a:gd name="connsiteX245" fmla="*/ 0 w 12192000"/>
              <a:gd name="connsiteY245" fmla="*/ 2110468 h 2237474"/>
              <a:gd name="connsiteX246" fmla="*/ 0 w 12192000"/>
              <a:gd name="connsiteY2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29273 w 12192000"/>
              <a:gd name="connsiteY136" fmla="*/ 1784355 h 2237474"/>
              <a:gd name="connsiteX137" fmla="*/ 4611738 w 12192000"/>
              <a:gd name="connsiteY137" fmla="*/ 1776964 h 2237474"/>
              <a:gd name="connsiteX138" fmla="*/ 4560070 w 12192000"/>
              <a:gd name="connsiteY138" fmla="*/ 1785640 h 2237474"/>
              <a:gd name="connsiteX139" fmla="*/ 4536503 w 12192000"/>
              <a:gd name="connsiteY139" fmla="*/ 1785334 h 2237474"/>
              <a:gd name="connsiteX140" fmla="*/ 4513724 w 12192000"/>
              <a:gd name="connsiteY140" fmla="*/ 1791996 h 2237474"/>
              <a:gd name="connsiteX141" fmla="*/ 4459810 w 12192000"/>
              <a:gd name="connsiteY141" fmla="*/ 1797886 h 2237474"/>
              <a:gd name="connsiteX142" fmla="*/ 4379064 w 12192000"/>
              <a:gd name="connsiteY142" fmla="*/ 1817177 h 2237474"/>
              <a:gd name="connsiteX143" fmla="*/ 4319209 w 12192000"/>
              <a:gd name="connsiteY143" fmla="*/ 1834833 h 2237474"/>
              <a:gd name="connsiteX144" fmla="*/ 4306907 w 12192000"/>
              <a:gd name="connsiteY144" fmla="*/ 1841641 h 2237474"/>
              <a:gd name="connsiteX145" fmla="*/ 4290981 w 12192000"/>
              <a:gd name="connsiteY145" fmla="*/ 1839677 h 2237474"/>
              <a:gd name="connsiteX146" fmla="*/ 4285792 w 12192000"/>
              <a:gd name="connsiteY146" fmla="*/ 1836231 h 2237474"/>
              <a:gd name="connsiteX147" fmla="*/ 4238372 w 12192000"/>
              <a:gd name="connsiteY147" fmla="*/ 1851480 h 2237474"/>
              <a:gd name="connsiteX148" fmla="*/ 4232517 w 12192000"/>
              <a:gd name="connsiteY148" fmla="*/ 1852567 h 2237474"/>
              <a:gd name="connsiteX149" fmla="*/ 4191732 w 12192000"/>
              <a:gd name="connsiteY149" fmla="*/ 1857328 h 2237474"/>
              <a:gd name="connsiteX150" fmla="*/ 4065532 w 12192000"/>
              <a:gd name="connsiteY150" fmla="*/ 1855477 h 2237474"/>
              <a:gd name="connsiteX151" fmla="*/ 4028460 w 12192000"/>
              <a:gd name="connsiteY151" fmla="*/ 1855137 h 2237474"/>
              <a:gd name="connsiteX152" fmla="*/ 4002267 w 12192000"/>
              <a:gd name="connsiteY152" fmla="*/ 1852352 h 2237474"/>
              <a:gd name="connsiteX153" fmla="*/ 3931396 w 12192000"/>
              <a:gd name="connsiteY153" fmla="*/ 1858915 h 2237474"/>
              <a:gd name="connsiteX154" fmla="*/ 3812162 w 12192000"/>
              <a:gd name="connsiteY154" fmla="*/ 1875501 h 2237474"/>
              <a:gd name="connsiteX155" fmla="*/ 3767672 w 12192000"/>
              <a:gd name="connsiteY155" fmla="*/ 1874600 h 2237474"/>
              <a:gd name="connsiteX156" fmla="*/ 3764741 w 12192000"/>
              <a:gd name="connsiteY156" fmla="*/ 1869433 h 2237474"/>
              <a:gd name="connsiteX157" fmla="*/ 3751332 w 12192000"/>
              <a:gd name="connsiteY157" fmla="*/ 1869854 h 2237474"/>
              <a:gd name="connsiteX158" fmla="*/ 3748155 w 12192000"/>
              <a:gd name="connsiteY158" fmla="*/ 1868903 h 2237474"/>
              <a:gd name="connsiteX159" fmla="*/ 3729530 w 12192000"/>
              <a:gd name="connsiteY159" fmla="*/ 1864513 h 2237474"/>
              <a:gd name="connsiteX160" fmla="*/ 3680177 w 12192000"/>
              <a:gd name="connsiteY160" fmla="*/ 1881552 h 2237474"/>
              <a:gd name="connsiteX161" fmla="*/ 3567259 w 12192000"/>
              <a:gd name="connsiteY161" fmla="*/ 1893482 h 2237474"/>
              <a:gd name="connsiteX162" fmla="*/ 3405770 w 12192000"/>
              <a:gd name="connsiteY162" fmla="*/ 1904591 h 2237474"/>
              <a:gd name="connsiteX163" fmla="*/ 3280097 w 12192000"/>
              <a:gd name="connsiteY163" fmla="*/ 1919610 h 2237474"/>
              <a:gd name="connsiteX164" fmla="*/ 3123424 w 12192000"/>
              <a:gd name="connsiteY164" fmla="*/ 1952930 h 2237474"/>
              <a:gd name="connsiteX165" fmla="*/ 3009910 w 12192000"/>
              <a:gd name="connsiteY165" fmla="*/ 1957866 h 2237474"/>
              <a:gd name="connsiteX166" fmla="*/ 2995934 w 12192000"/>
              <a:gd name="connsiteY166" fmla="*/ 1967085 h 2237474"/>
              <a:gd name="connsiteX167" fmla="*/ 2980071 w 12192000"/>
              <a:gd name="connsiteY167" fmla="*/ 1972988 h 2237474"/>
              <a:gd name="connsiteX168" fmla="*/ 2978094 w 12192000"/>
              <a:gd name="connsiteY168" fmla="*/ 1972369 h 2237474"/>
              <a:gd name="connsiteX169" fmla="*/ 2942858 w 12192000"/>
              <a:gd name="connsiteY169" fmla="*/ 1981367 h 2237474"/>
              <a:gd name="connsiteX170" fmla="*/ 2875436 w 12192000"/>
              <a:gd name="connsiteY170" fmla="*/ 1996977 h 2237474"/>
              <a:gd name="connsiteX171" fmla="*/ 2874892 w 12192000"/>
              <a:gd name="connsiteY171" fmla="*/ 1996085 h 2237474"/>
              <a:gd name="connsiteX172" fmla="*/ 2864145 w 12192000"/>
              <a:gd name="connsiteY172" fmla="*/ 1994061 h 2237474"/>
              <a:gd name="connsiteX173" fmla="*/ 2843662 w 12192000"/>
              <a:gd name="connsiteY173" fmla="*/ 1992498 h 2237474"/>
              <a:gd name="connsiteX174" fmla="*/ 2796128 w 12192000"/>
              <a:gd name="connsiteY174" fmla="*/ 1976403 h 2237474"/>
              <a:gd name="connsiteX175" fmla="*/ 2756784 w 12192000"/>
              <a:gd name="connsiteY175" fmla="*/ 1985116 h 2237474"/>
              <a:gd name="connsiteX176" fmla="*/ 2748833 w 12192000"/>
              <a:gd name="connsiteY176" fmla="*/ 1986323 h 2237474"/>
              <a:gd name="connsiteX177" fmla="*/ 2748661 w 12192000"/>
              <a:gd name="connsiteY177" fmla="*/ 1986122 h 2237474"/>
              <a:gd name="connsiteX178" fmla="*/ 2740251 w 12192000"/>
              <a:gd name="connsiteY178" fmla="*/ 1986946 h 2237474"/>
              <a:gd name="connsiteX179" fmla="*/ 2718916 w 12192000"/>
              <a:gd name="connsiteY179" fmla="*/ 1990867 h 2237474"/>
              <a:gd name="connsiteX180" fmla="*/ 2713522 w 12192000"/>
              <a:gd name="connsiteY180" fmla="*/ 1990173 h 2237474"/>
              <a:gd name="connsiteX181" fmla="*/ 2680597 w 12192000"/>
              <a:gd name="connsiteY181" fmla="*/ 1984996 h 2237474"/>
              <a:gd name="connsiteX182" fmla="*/ 2578178 w 12192000"/>
              <a:gd name="connsiteY182" fmla="*/ 1990531 h 2237474"/>
              <a:gd name="connsiteX183" fmla="*/ 2476147 w 12192000"/>
              <a:gd name="connsiteY183" fmla="*/ 1998305 h 2237474"/>
              <a:gd name="connsiteX184" fmla="*/ 2373568 w 12192000"/>
              <a:gd name="connsiteY184" fmla="*/ 2003219 h 2237474"/>
              <a:gd name="connsiteX185" fmla="*/ 2321399 w 12192000"/>
              <a:gd name="connsiteY185" fmla="*/ 1989467 h 2237474"/>
              <a:gd name="connsiteX186" fmla="*/ 2315525 w 12192000"/>
              <a:gd name="connsiteY186" fmla="*/ 1989708 h 2237474"/>
              <a:gd name="connsiteX187" fmla="*/ 2300792 w 12192000"/>
              <a:gd name="connsiteY187" fmla="*/ 1994290 h 2237474"/>
              <a:gd name="connsiteX188" fmla="*/ 2295469 w 12192000"/>
              <a:gd name="connsiteY188" fmla="*/ 1996659 h 2237474"/>
              <a:gd name="connsiteX189" fmla="*/ 2287219 w 12192000"/>
              <a:gd name="connsiteY189" fmla="*/ 1998750 h 2237474"/>
              <a:gd name="connsiteX190" fmla="*/ 2286948 w 12192000"/>
              <a:gd name="connsiteY190" fmla="*/ 1998596 h 2237474"/>
              <a:gd name="connsiteX191" fmla="*/ 2243069 w 12192000"/>
              <a:gd name="connsiteY191" fmla="*/ 2015111 h 2237474"/>
              <a:gd name="connsiteX192" fmla="*/ 2186609 w 12192000"/>
              <a:gd name="connsiteY192" fmla="*/ 2008263 h 2237474"/>
              <a:gd name="connsiteX193" fmla="*/ 2164831 w 12192000"/>
              <a:gd name="connsiteY193" fmla="*/ 2010143 h 2237474"/>
              <a:gd name="connsiteX194" fmla="*/ 2152836 w 12192000"/>
              <a:gd name="connsiteY194" fmla="*/ 2010048 h 2237474"/>
              <a:gd name="connsiteX195" fmla="*/ 2117102 w 12192000"/>
              <a:gd name="connsiteY195" fmla="*/ 2023004 h 2237474"/>
              <a:gd name="connsiteX196" fmla="*/ 2111935 w 12192000"/>
              <a:gd name="connsiteY196" fmla="*/ 2023163 h 2237474"/>
              <a:gd name="connsiteX197" fmla="*/ 2089991 w 12192000"/>
              <a:gd name="connsiteY197" fmla="*/ 2034193 h 2237474"/>
              <a:gd name="connsiteX198" fmla="*/ 2058061 w 12192000"/>
              <a:gd name="connsiteY198" fmla="*/ 2047942 h 2237474"/>
              <a:gd name="connsiteX199" fmla="*/ 2055737 w 12192000"/>
              <a:gd name="connsiteY199" fmla="*/ 2047704 h 2237474"/>
              <a:gd name="connsiteX200" fmla="*/ 2042244 w 12192000"/>
              <a:gd name="connsiteY200" fmla="*/ 2055560 h 2237474"/>
              <a:gd name="connsiteX201" fmla="*/ 1976224 w 12192000"/>
              <a:gd name="connsiteY201" fmla="*/ 2074257 h 2237474"/>
              <a:gd name="connsiteX202" fmla="*/ 1877728 w 12192000"/>
              <a:gd name="connsiteY202" fmla="*/ 2101004 h 2237474"/>
              <a:gd name="connsiteX203" fmla="*/ 1759056 w 12192000"/>
              <a:gd name="connsiteY203" fmla="*/ 2125608 h 2237474"/>
              <a:gd name="connsiteX204" fmla="*/ 1637948 w 12192000"/>
              <a:gd name="connsiteY204" fmla="*/ 2172597 h 2237474"/>
              <a:gd name="connsiteX205" fmla="*/ 1434549 w 12192000"/>
              <a:gd name="connsiteY205" fmla="*/ 2234522 h 2237474"/>
              <a:gd name="connsiteX206" fmla="*/ 1398481 w 12192000"/>
              <a:gd name="connsiteY206" fmla="*/ 2237074 h 2237474"/>
              <a:gd name="connsiteX207" fmla="*/ 1398407 w 12192000"/>
              <a:gd name="connsiteY207" fmla="*/ 2237095 h 2237474"/>
              <a:gd name="connsiteX208" fmla="*/ 1370962 w 12192000"/>
              <a:gd name="connsiteY208" fmla="*/ 2237474 h 2237474"/>
              <a:gd name="connsiteX209" fmla="*/ 1356367 w 12192000"/>
              <a:gd name="connsiteY209" fmla="*/ 2235089 h 2237474"/>
              <a:gd name="connsiteX210" fmla="*/ 1324828 w 12192000"/>
              <a:gd name="connsiteY210" fmla="*/ 2231968 h 2237474"/>
              <a:gd name="connsiteX211" fmla="*/ 1297744 w 12192000"/>
              <a:gd name="connsiteY211" fmla="*/ 2235849 h 2237474"/>
              <a:gd name="connsiteX212" fmla="*/ 1286236 w 12192000"/>
              <a:gd name="connsiteY212" fmla="*/ 2233135 h 2237474"/>
              <a:gd name="connsiteX213" fmla="*/ 1283504 w 12192000"/>
              <a:gd name="connsiteY213" fmla="*/ 2233797 h 2237474"/>
              <a:gd name="connsiteX214" fmla="*/ 1279765 w 12192000"/>
              <a:gd name="connsiteY214" fmla="*/ 2229639 h 2237474"/>
              <a:gd name="connsiteX215" fmla="*/ 1195347 w 12192000"/>
              <a:gd name="connsiteY215" fmla="*/ 2212354 h 2237474"/>
              <a:gd name="connsiteX216" fmla="*/ 970251 w 12192000"/>
              <a:gd name="connsiteY216" fmla="*/ 2221029 h 2237474"/>
              <a:gd name="connsiteX217" fmla="*/ 812914 w 12192000"/>
              <a:gd name="connsiteY217" fmla="*/ 2202752 h 2237474"/>
              <a:gd name="connsiteX218" fmla="*/ 800195 w 12192000"/>
              <a:gd name="connsiteY218" fmla="*/ 2209407 h 2237474"/>
              <a:gd name="connsiteX219" fmla="*/ 784978 w 12192000"/>
              <a:gd name="connsiteY219" fmla="*/ 2212360 h 2237474"/>
              <a:gd name="connsiteX220" fmla="*/ 681987 w 12192000"/>
              <a:gd name="connsiteY220" fmla="*/ 2216757 h 2237474"/>
              <a:gd name="connsiteX221" fmla="*/ 669923 w 12192000"/>
              <a:gd name="connsiteY221" fmla="*/ 2211682 h 2237474"/>
              <a:gd name="connsiteX222" fmla="*/ 648680 w 12192000"/>
              <a:gd name="connsiteY222" fmla="*/ 2206229 h 2237474"/>
              <a:gd name="connsiteX223" fmla="*/ 597225 w 12192000"/>
              <a:gd name="connsiteY223" fmla="*/ 2180999 h 2237474"/>
              <a:gd name="connsiteX224" fmla="*/ 558449 w 12192000"/>
              <a:gd name="connsiteY224" fmla="*/ 2182346 h 2237474"/>
              <a:gd name="connsiteX225" fmla="*/ 550517 w 12192000"/>
              <a:gd name="connsiteY225" fmla="*/ 2182060 h 2237474"/>
              <a:gd name="connsiteX226" fmla="*/ 550309 w 12192000"/>
              <a:gd name="connsiteY226" fmla="*/ 2181825 h 2237474"/>
              <a:gd name="connsiteX227" fmla="*/ 541836 w 12192000"/>
              <a:gd name="connsiteY227" fmla="*/ 2181063 h 2237474"/>
              <a:gd name="connsiteX228" fmla="*/ 536057 w 12192000"/>
              <a:gd name="connsiteY228" fmla="*/ 2181537 h 2237474"/>
              <a:gd name="connsiteX229" fmla="*/ 520671 w 12192000"/>
              <a:gd name="connsiteY229" fmla="*/ 2180980 h 2237474"/>
              <a:gd name="connsiteX230" fmla="*/ 515024 w 12192000"/>
              <a:gd name="connsiteY230" fmla="*/ 2179258 h 2237474"/>
              <a:gd name="connsiteX231" fmla="*/ 512278 w 12192000"/>
              <a:gd name="connsiteY231" fmla="*/ 2176369 h 2237474"/>
              <a:gd name="connsiteX232" fmla="*/ 480419 w 12192000"/>
              <a:gd name="connsiteY232" fmla="*/ 2167807 h 2237474"/>
              <a:gd name="connsiteX233" fmla="*/ 413835 w 12192000"/>
              <a:gd name="connsiteY233" fmla="*/ 2156783 h 2237474"/>
              <a:gd name="connsiteX234" fmla="*/ 376513 w 12192000"/>
              <a:gd name="connsiteY234" fmla="*/ 2154014 h 2237474"/>
              <a:gd name="connsiteX235" fmla="*/ 273386 w 12192000"/>
              <a:gd name="connsiteY235" fmla="*/ 2142551 h 2237474"/>
              <a:gd name="connsiteX236" fmla="*/ 169207 w 12192000"/>
              <a:gd name="connsiteY236" fmla="*/ 2128100 h 2237474"/>
              <a:gd name="connsiteX237" fmla="*/ 93149 w 12192000"/>
              <a:gd name="connsiteY237" fmla="*/ 2105324 h 2237474"/>
              <a:gd name="connsiteX238" fmla="*/ 88109 w 12192000"/>
              <a:gd name="connsiteY238" fmla="*/ 2106704 h 2237474"/>
              <a:gd name="connsiteX239" fmla="*/ 80022 w 12192000"/>
              <a:gd name="connsiteY239" fmla="*/ 2107254 h 2237474"/>
              <a:gd name="connsiteX240" fmla="*/ 79717 w 12192000"/>
              <a:gd name="connsiteY240" fmla="*/ 2107046 h 2237474"/>
              <a:gd name="connsiteX241" fmla="*/ 72352 w 12192000"/>
              <a:gd name="connsiteY241" fmla="*/ 2107991 h 2237474"/>
              <a:gd name="connsiteX242" fmla="*/ 37645 w 12192000"/>
              <a:gd name="connsiteY242" fmla="*/ 2115401 h 2237474"/>
              <a:gd name="connsiteX243" fmla="*/ 4572 w 12192000"/>
              <a:gd name="connsiteY243" fmla="*/ 2111091 h 2237474"/>
              <a:gd name="connsiteX244" fmla="*/ 0 w 12192000"/>
              <a:gd name="connsiteY244" fmla="*/ 2110468 h 2237474"/>
              <a:gd name="connsiteX245" fmla="*/ 0 w 12192000"/>
              <a:gd name="connsiteY2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11738 w 12192000"/>
              <a:gd name="connsiteY136" fmla="*/ 1776964 h 2237474"/>
              <a:gd name="connsiteX137" fmla="*/ 4560070 w 12192000"/>
              <a:gd name="connsiteY137" fmla="*/ 1785640 h 2237474"/>
              <a:gd name="connsiteX138" fmla="*/ 4536503 w 12192000"/>
              <a:gd name="connsiteY138" fmla="*/ 1785334 h 2237474"/>
              <a:gd name="connsiteX139" fmla="*/ 4513724 w 12192000"/>
              <a:gd name="connsiteY139" fmla="*/ 1791996 h 2237474"/>
              <a:gd name="connsiteX140" fmla="*/ 4459810 w 12192000"/>
              <a:gd name="connsiteY140" fmla="*/ 1797886 h 2237474"/>
              <a:gd name="connsiteX141" fmla="*/ 4379064 w 12192000"/>
              <a:gd name="connsiteY141" fmla="*/ 1817177 h 2237474"/>
              <a:gd name="connsiteX142" fmla="*/ 4319209 w 12192000"/>
              <a:gd name="connsiteY142" fmla="*/ 1834833 h 2237474"/>
              <a:gd name="connsiteX143" fmla="*/ 4306907 w 12192000"/>
              <a:gd name="connsiteY143" fmla="*/ 1841641 h 2237474"/>
              <a:gd name="connsiteX144" fmla="*/ 4290981 w 12192000"/>
              <a:gd name="connsiteY144" fmla="*/ 1839677 h 2237474"/>
              <a:gd name="connsiteX145" fmla="*/ 4285792 w 12192000"/>
              <a:gd name="connsiteY145" fmla="*/ 1836231 h 2237474"/>
              <a:gd name="connsiteX146" fmla="*/ 4238372 w 12192000"/>
              <a:gd name="connsiteY146" fmla="*/ 1851480 h 2237474"/>
              <a:gd name="connsiteX147" fmla="*/ 4232517 w 12192000"/>
              <a:gd name="connsiteY147" fmla="*/ 1852567 h 2237474"/>
              <a:gd name="connsiteX148" fmla="*/ 4191732 w 12192000"/>
              <a:gd name="connsiteY148" fmla="*/ 1857328 h 2237474"/>
              <a:gd name="connsiteX149" fmla="*/ 4065532 w 12192000"/>
              <a:gd name="connsiteY149" fmla="*/ 1855477 h 2237474"/>
              <a:gd name="connsiteX150" fmla="*/ 4028460 w 12192000"/>
              <a:gd name="connsiteY150" fmla="*/ 1855137 h 2237474"/>
              <a:gd name="connsiteX151" fmla="*/ 4002267 w 12192000"/>
              <a:gd name="connsiteY151" fmla="*/ 1852352 h 2237474"/>
              <a:gd name="connsiteX152" fmla="*/ 3931396 w 12192000"/>
              <a:gd name="connsiteY152" fmla="*/ 1858915 h 2237474"/>
              <a:gd name="connsiteX153" fmla="*/ 3812162 w 12192000"/>
              <a:gd name="connsiteY153" fmla="*/ 1875501 h 2237474"/>
              <a:gd name="connsiteX154" fmla="*/ 3767672 w 12192000"/>
              <a:gd name="connsiteY154" fmla="*/ 1874600 h 2237474"/>
              <a:gd name="connsiteX155" fmla="*/ 3764741 w 12192000"/>
              <a:gd name="connsiteY155" fmla="*/ 1869433 h 2237474"/>
              <a:gd name="connsiteX156" fmla="*/ 3751332 w 12192000"/>
              <a:gd name="connsiteY156" fmla="*/ 1869854 h 2237474"/>
              <a:gd name="connsiteX157" fmla="*/ 3748155 w 12192000"/>
              <a:gd name="connsiteY157" fmla="*/ 1868903 h 2237474"/>
              <a:gd name="connsiteX158" fmla="*/ 3729530 w 12192000"/>
              <a:gd name="connsiteY158" fmla="*/ 1864513 h 2237474"/>
              <a:gd name="connsiteX159" fmla="*/ 3680177 w 12192000"/>
              <a:gd name="connsiteY159" fmla="*/ 1881552 h 2237474"/>
              <a:gd name="connsiteX160" fmla="*/ 3567259 w 12192000"/>
              <a:gd name="connsiteY160" fmla="*/ 1893482 h 2237474"/>
              <a:gd name="connsiteX161" fmla="*/ 3405770 w 12192000"/>
              <a:gd name="connsiteY161" fmla="*/ 1904591 h 2237474"/>
              <a:gd name="connsiteX162" fmla="*/ 3280097 w 12192000"/>
              <a:gd name="connsiteY162" fmla="*/ 1919610 h 2237474"/>
              <a:gd name="connsiteX163" fmla="*/ 3123424 w 12192000"/>
              <a:gd name="connsiteY163" fmla="*/ 1952930 h 2237474"/>
              <a:gd name="connsiteX164" fmla="*/ 3009910 w 12192000"/>
              <a:gd name="connsiteY164" fmla="*/ 1957866 h 2237474"/>
              <a:gd name="connsiteX165" fmla="*/ 2995934 w 12192000"/>
              <a:gd name="connsiteY165" fmla="*/ 1967085 h 2237474"/>
              <a:gd name="connsiteX166" fmla="*/ 2980071 w 12192000"/>
              <a:gd name="connsiteY166" fmla="*/ 1972988 h 2237474"/>
              <a:gd name="connsiteX167" fmla="*/ 2978094 w 12192000"/>
              <a:gd name="connsiteY167" fmla="*/ 1972369 h 2237474"/>
              <a:gd name="connsiteX168" fmla="*/ 2942858 w 12192000"/>
              <a:gd name="connsiteY168" fmla="*/ 1981367 h 2237474"/>
              <a:gd name="connsiteX169" fmla="*/ 2875436 w 12192000"/>
              <a:gd name="connsiteY169" fmla="*/ 1996977 h 2237474"/>
              <a:gd name="connsiteX170" fmla="*/ 2874892 w 12192000"/>
              <a:gd name="connsiteY170" fmla="*/ 1996085 h 2237474"/>
              <a:gd name="connsiteX171" fmla="*/ 2864145 w 12192000"/>
              <a:gd name="connsiteY171" fmla="*/ 1994061 h 2237474"/>
              <a:gd name="connsiteX172" fmla="*/ 2843662 w 12192000"/>
              <a:gd name="connsiteY172" fmla="*/ 1992498 h 2237474"/>
              <a:gd name="connsiteX173" fmla="*/ 2796128 w 12192000"/>
              <a:gd name="connsiteY173" fmla="*/ 1976403 h 2237474"/>
              <a:gd name="connsiteX174" fmla="*/ 2756784 w 12192000"/>
              <a:gd name="connsiteY174" fmla="*/ 1985116 h 2237474"/>
              <a:gd name="connsiteX175" fmla="*/ 2748833 w 12192000"/>
              <a:gd name="connsiteY175" fmla="*/ 1986323 h 2237474"/>
              <a:gd name="connsiteX176" fmla="*/ 2748661 w 12192000"/>
              <a:gd name="connsiteY176" fmla="*/ 1986122 h 2237474"/>
              <a:gd name="connsiteX177" fmla="*/ 2740251 w 12192000"/>
              <a:gd name="connsiteY177" fmla="*/ 1986946 h 2237474"/>
              <a:gd name="connsiteX178" fmla="*/ 2718916 w 12192000"/>
              <a:gd name="connsiteY178" fmla="*/ 1990867 h 2237474"/>
              <a:gd name="connsiteX179" fmla="*/ 2713522 w 12192000"/>
              <a:gd name="connsiteY179" fmla="*/ 1990173 h 2237474"/>
              <a:gd name="connsiteX180" fmla="*/ 2680597 w 12192000"/>
              <a:gd name="connsiteY180" fmla="*/ 1984996 h 2237474"/>
              <a:gd name="connsiteX181" fmla="*/ 2578178 w 12192000"/>
              <a:gd name="connsiteY181" fmla="*/ 1990531 h 2237474"/>
              <a:gd name="connsiteX182" fmla="*/ 2476147 w 12192000"/>
              <a:gd name="connsiteY182" fmla="*/ 1998305 h 2237474"/>
              <a:gd name="connsiteX183" fmla="*/ 2373568 w 12192000"/>
              <a:gd name="connsiteY183" fmla="*/ 2003219 h 2237474"/>
              <a:gd name="connsiteX184" fmla="*/ 2321399 w 12192000"/>
              <a:gd name="connsiteY184" fmla="*/ 1989467 h 2237474"/>
              <a:gd name="connsiteX185" fmla="*/ 2315525 w 12192000"/>
              <a:gd name="connsiteY185" fmla="*/ 1989708 h 2237474"/>
              <a:gd name="connsiteX186" fmla="*/ 2300792 w 12192000"/>
              <a:gd name="connsiteY186" fmla="*/ 1994290 h 2237474"/>
              <a:gd name="connsiteX187" fmla="*/ 2295469 w 12192000"/>
              <a:gd name="connsiteY187" fmla="*/ 1996659 h 2237474"/>
              <a:gd name="connsiteX188" fmla="*/ 2287219 w 12192000"/>
              <a:gd name="connsiteY188" fmla="*/ 1998750 h 2237474"/>
              <a:gd name="connsiteX189" fmla="*/ 2286948 w 12192000"/>
              <a:gd name="connsiteY189" fmla="*/ 1998596 h 2237474"/>
              <a:gd name="connsiteX190" fmla="*/ 2243069 w 12192000"/>
              <a:gd name="connsiteY190" fmla="*/ 2015111 h 2237474"/>
              <a:gd name="connsiteX191" fmla="*/ 2186609 w 12192000"/>
              <a:gd name="connsiteY191" fmla="*/ 2008263 h 2237474"/>
              <a:gd name="connsiteX192" fmla="*/ 2164831 w 12192000"/>
              <a:gd name="connsiteY192" fmla="*/ 2010143 h 2237474"/>
              <a:gd name="connsiteX193" fmla="*/ 2152836 w 12192000"/>
              <a:gd name="connsiteY193" fmla="*/ 2010048 h 2237474"/>
              <a:gd name="connsiteX194" fmla="*/ 2117102 w 12192000"/>
              <a:gd name="connsiteY194" fmla="*/ 2023004 h 2237474"/>
              <a:gd name="connsiteX195" fmla="*/ 2111935 w 12192000"/>
              <a:gd name="connsiteY195" fmla="*/ 2023163 h 2237474"/>
              <a:gd name="connsiteX196" fmla="*/ 2089991 w 12192000"/>
              <a:gd name="connsiteY196" fmla="*/ 2034193 h 2237474"/>
              <a:gd name="connsiteX197" fmla="*/ 2058061 w 12192000"/>
              <a:gd name="connsiteY197" fmla="*/ 2047942 h 2237474"/>
              <a:gd name="connsiteX198" fmla="*/ 2055737 w 12192000"/>
              <a:gd name="connsiteY198" fmla="*/ 2047704 h 2237474"/>
              <a:gd name="connsiteX199" fmla="*/ 2042244 w 12192000"/>
              <a:gd name="connsiteY199" fmla="*/ 2055560 h 2237474"/>
              <a:gd name="connsiteX200" fmla="*/ 1976224 w 12192000"/>
              <a:gd name="connsiteY200" fmla="*/ 2074257 h 2237474"/>
              <a:gd name="connsiteX201" fmla="*/ 1877728 w 12192000"/>
              <a:gd name="connsiteY201" fmla="*/ 2101004 h 2237474"/>
              <a:gd name="connsiteX202" fmla="*/ 1759056 w 12192000"/>
              <a:gd name="connsiteY202" fmla="*/ 2125608 h 2237474"/>
              <a:gd name="connsiteX203" fmla="*/ 1637948 w 12192000"/>
              <a:gd name="connsiteY203" fmla="*/ 2172597 h 2237474"/>
              <a:gd name="connsiteX204" fmla="*/ 1434549 w 12192000"/>
              <a:gd name="connsiteY204" fmla="*/ 2234522 h 2237474"/>
              <a:gd name="connsiteX205" fmla="*/ 1398481 w 12192000"/>
              <a:gd name="connsiteY205" fmla="*/ 2237074 h 2237474"/>
              <a:gd name="connsiteX206" fmla="*/ 1398407 w 12192000"/>
              <a:gd name="connsiteY206" fmla="*/ 2237095 h 2237474"/>
              <a:gd name="connsiteX207" fmla="*/ 1370962 w 12192000"/>
              <a:gd name="connsiteY207" fmla="*/ 2237474 h 2237474"/>
              <a:gd name="connsiteX208" fmla="*/ 1356367 w 12192000"/>
              <a:gd name="connsiteY208" fmla="*/ 2235089 h 2237474"/>
              <a:gd name="connsiteX209" fmla="*/ 1324828 w 12192000"/>
              <a:gd name="connsiteY209" fmla="*/ 2231968 h 2237474"/>
              <a:gd name="connsiteX210" fmla="*/ 1297744 w 12192000"/>
              <a:gd name="connsiteY210" fmla="*/ 2235849 h 2237474"/>
              <a:gd name="connsiteX211" fmla="*/ 1286236 w 12192000"/>
              <a:gd name="connsiteY211" fmla="*/ 2233135 h 2237474"/>
              <a:gd name="connsiteX212" fmla="*/ 1283504 w 12192000"/>
              <a:gd name="connsiteY212" fmla="*/ 2233797 h 2237474"/>
              <a:gd name="connsiteX213" fmla="*/ 1279765 w 12192000"/>
              <a:gd name="connsiteY213" fmla="*/ 2229639 h 2237474"/>
              <a:gd name="connsiteX214" fmla="*/ 1195347 w 12192000"/>
              <a:gd name="connsiteY214" fmla="*/ 2212354 h 2237474"/>
              <a:gd name="connsiteX215" fmla="*/ 970251 w 12192000"/>
              <a:gd name="connsiteY215" fmla="*/ 2221029 h 2237474"/>
              <a:gd name="connsiteX216" fmla="*/ 812914 w 12192000"/>
              <a:gd name="connsiteY216" fmla="*/ 2202752 h 2237474"/>
              <a:gd name="connsiteX217" fmla="*/ 800195 w 12192000"/>
              <a:gd name="connsiteY217" fmla="*/ 2209407 h 2237474"/>
              <a:gd name="connsiteX218" fmla="*/ 784978 w 12192000"/>
              <a:gd name="connsiteY218" fmla="*/ 2212360 h 2237474"/>
              <a:gd name="connsiteX219" fmla="*/ 681987 w 12192000"/>
              <a:gd name="connsiteY219" fmla="*/ 2216757 h 2237474"/>
              <a:gd name="connsiteX220" fmla="*/ 669923 w 12192000"/>
              <a:gd name="connsiteY220" fmla="*/ 2211682 h 2237474"/>
              <a:gd name="connsiteX221" fmla="*/ 648680 w 12192000"/>
              <a:gd name="connsiteY221" fmla="*/ 2206229 h 2237474"/>
              <a:gd name="connsiteX222" fmla="*/ 597225 w 12192000"/>
              <a:gd name="connsiteY222" fmla="*/ 2180999 h 2237474"/>
              <a:gd name="connsiteX223" fmla="*/ 558449 w 12192000"/>
              <a:gd name="connsiteY223" fmla="*/ 2182346 h 2237474"/>
              <a:gd name="connsiteX224" fmla="*/ 550517 w 12192000"/>
              <a:gd name="connsiteY224" fmla="*/ 2182060 h 2237474"/>
              <a:gd name="connsiteX225" fmla="*/ 550309 w 12192000"/>
              <a:gd name="connsiteY225" fmla="*/ 2181825 h 2237474"/>
              <a:gd name="connsiteX226" fmla="*/ 541836 w 12192000"/>
              <a:gd name="connsiteY226" fmla="*/ 2181063 h 2237474"/>
              <a:gd name="connsiteX227" fmla="*/ 536057 w 12192000"/>
              <a:gd name="connsiteY227" fmla="*/ 2181537 h 2237474"/>
              <a:gd name="connsiteX228" fmla="*/ 520671 w 12192000"/>
              <a:gd name="connsiteY228" fmla="*/ 2180980 h 2237474"/>
              <a:gd name="connsiteX229" fmla="*/ 515024 w 12192000"/>
              <a:gd name="connsiteY229" fmla="*/ 2179258 h 2237474"/>
              <a:gd name="connsiteX230" fmla="*/ 512278 w 12192000"/>
              <a:gd name="connsiteY230" fmla="*/ 2176369 h 2237474"/>
              <a:gd name="connsiteX231" fmla="*/ 480419 w 12192000"/>
              <a:gd name="connsiteY231" fmla="*/ 2167807 h 2237474"/>
              <a:gd name="connsiteX232" fmla="*/ 413835 w 12192000"/>
              <a:gd name="connsiteY232" fmla="*/ 2156783 h 2237474"/>
              <a:gd name="connsiteX233" fmla="*/ 376513 w 12192000"/>
              <a:gd name="connsiteY233" fmla="*/ 2154014 h 2237474"/>
              <a:gd name="connsiteX234" fmla="*/ 273386 w 12192000"/>
              <a:gd name="connsiteY234" fmla="*/ 2142551 h 2237474"/>
              <a:gd name="connsiteX235" fmla="*/ 169207 w 12192000"/>
              <a:gd name="connsiteY235" fmla="*/ 2128100 h 2237474"/>
              <a:gd name="connsiteX236" fmla="*/ 93149 w 12192000"/>
              <a:gd name="connsiteY236" fmla="*/ 2105324 h 2237474"/>
              <a:gd name="connsiteX237" fmla="*/ 88109 w 12192000"/>
              <a:gd name="connsiteY237" fmla="*/ 2106704 h 2237474"/>
              <a:gd name="connsiteX238" fmla="*/ 80022 w 12192000"/>
              <a:gd name="connsiteY238" fmla="*/ 2107254 h 2237474"/>
              <a:gd name="connsiteX239" fmla="*/ 79717 w 12192000"/>
              <a:gd name="connsiteY239" fmla="*/ 2107046 h 2237474"/>
              <a:gd name="connsiteX240" fmla="*/ 72352 w 12192000"/>
              <a:gd name="connsiteY240" fmla="*/ 2107991 h 2237474"/>
              <a:gd name="connsiteX241" fmla="*/ 37645 w 12192000"/>
              <a:gd name="connsiteY241" fmla="*/ 2115401 h 2237474"/>
              <a:gd name="connsiteX242" fmla="*/ 4572 w 12192000"/>
              <a:gd name="connsiteY242" fmla="*/ 2111091 h 2237474"/>
              <a:gd name="connsiteX243" fmla="*/ 0 w 12192000"/>
              <a:gd name="connsiteY243" fmla="*/ 2110468 h 2237474"/>
              <a:gd name="connsiteX244" fmla="*/ 0 w 12192000"/>
              <a:gd name="connsiteY2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11738 w 12192000"/>
              <a:gd name="connsiteY135" fmla="*/ 1776964 h 2237474"/>
              <a:gd name="connsiteX136" fmla="*/ 4560070 w 12192000"/>
              <a:gd name="connsiteY136" fmla="*/ 1785640 h 2237474"/>
              <a:gd name="connsiteX137" fmla="*/ 4536503 w 12192000"/>
              <a:gd name="connsiteY137" fmla="*/ 1785334 h 2237474"/>
              <a:gd name="connsiteX138" fmla="*/ 4513724 w 12192000"/>
              <a:gd name="connsiteY138" fmla="*/ 1791996 h 2237474"/>
              <a:gd name="connsiteX139" fmla="*/ 4459810 w 12192000"/>
              <a:gd name="connsiteY139" fmla="*/ 1797886 h 2237474"/>
              <a:gd name="connsiteX140" fmla="*/ 4379064 w 12192000"/>
              <a:gd name="connsiteY140" fmla="*/ 1817177 h 2237474"/>
              <a:gd name="connsiteX141" fmla="*/ 4319209 w 12192000"/>
              <a:gd name="connsiteY141" fmla="*/ 1834833 h 2237474"/>
              <a:gd name="connsiteX142" fmla="*/ 4306907 w 12192000"/>
              <a:gd name="connsiteY142" fmla="*/ 1841641 h 2237474"/>
              <a:gd name="connsiteX143" fmla="*/ 4290981 w 12192000"/>
              <a:gd name="connsiteY143" fmla="*/ 1839677 h 2237474"/>
              <a:gd name="connsiteX144" fmla="*/ 4285792 w 12192000"/>
              <a:gd name="connsiteY144" fmla="*/ 1836231 h 2237474"/>
              <a:gd name="connsiteX145" fmla="*/ 4238372 w 12192000"/>
              <a:gd name="connsiteY145" fmla="*/ 1851480 h 2237474"/>
              <a:gd name="connsiteX146" fmla="*/ 4232517 w 12192000"/>
              <a:gd name="connsiteY146" fmla="*/ 1852567 h 2237474"/>
              <a:gd name="connsiteX147" fmla="*/ 4191732 w 12192000"/>
              <a:gd name="connsiteY147" fmla="*/ 1857328 h 2237474"/>
              <a:gd name="connsiteX148" fmla="*/ 4065532 w 12192000"/>
              <a:gd name="connsiteY148" fmla="*/ 1855477 h 2237474"/>
              <a:gd name="connsiteX149" fmla="*/ 4028460 w 12192000"/>
              <a:gd name="connsiteY149" fmla="*/ 1855137 h 2237474"/>
              <a:gd name="connsiteX150" fmla="*/ 4002267 w 12192000"/>
              <a:gd name="connsiteY150" fmla="*/ 1852352 h 2237474"/>
              <a:gd name="connsiteX151" fmla="*/ 3931396 w 12192000"/>
              <a:gd name="connsiteY151" fmla="*/ 1858915 h 2237474"/>
              <a:gd name="connsiteX152" fmla="*/ 3812162 w 12192000"/>
              <a:gd name="connsiteY152" fmla="*/ 1875501 h 2237474"/>
              <a:gd name="connsiteX153" fmla="*/ 3767672 w 12192000"/>
              <a:gd name="connsiteY153" fmla="*/ 1874600 h 2237474"/>
              <a:gd name="connsiteX154" fmla="*/ 3764741 w 12192000"/>
              <a:gd name="connsiteY154" fmla="*/ 1869433 h 2237474"/>
              <a:gd name="connsiteX155" fmla="*/ 3751332 w 12192000"/>
              <a:gd name="connsiteY155" fmla="*/ 1869854 h 2237474"/>
              <a:gd name="connsiteX156" fmla="*/ 3748155 w 12192000"/>
              <a:gd name="connsiteY156" fmla="*/ 1868903 h 2237474"/>
              <a:gd name="connsiteX157" fmla="*/ 3729530 w 12192000"/>
              <a:gd name="connsiteY157" fmla="*/ 1864513 h 2237474"/>
              <a:gd name="connsiteX158" fmla="*/ 3680177 w 12192000"/>
              <a:gd name="connsiteY158" fmla="*/ 1881552 h 2237474"/>
              <a:gd name="connsiteX159" fmla="*/ 3567259 w 12192000"/>
              <a:gd name="connsiteY159" fmla="*/ 1893482 h 2237474"/>
              <a:gd name="connsiteX160" fmla="*/ 3405770 w 12192000"/>
              <a:gd name="connsiteY160" fmla="*/ 1904591 h 2237474"/>
              <a:gd name="connsiteX161" fmla="*/ 3280097 w 12192000"/>
              <a:gd name="connsiteY161" fmla="*/ 1919610 h 2237474"/>
              <a:gd name="connsiteX162" fmla="*/ 3123424 w 12192000"/>
              <a:gd name="connsiteY162" fmla="*/ 1952930 h 2237474"/>
              <a:gd name="connsiteX163" fmla="*/ 3009910 w 12192000"/>
              <a:gd name="connsiteY163" fmla="*/ 1957866 h 2237474"/>
              <a:gd name="connsiteX164" fmla="*/ 2995934 w 12192000"/>
              <a:gd name="connsiteY164" fmla="*/ 1967085 h 2237474"/>
              <a:gd name="connsiteX165" fmla="*/ 2980071 w 12192000"/>
              <a:gd name="connsiteY165" fmla="*/ 1972988 h 2237474"/>
              <a:gd name="connsiteX166" fmla="*/ 2978094 w 12192000"/>
              <a:gd name="connsiteY166" fmla="*/ 1972369 h 2237474"/>
              <a:gd name="connsiteX167" fmla="*/ 2942858 w 12192000"/>
              <a:gd name="connsiteY167" fmla="*/ 1981367 h 2237474"/>
              <a:gd name="connsiteX168" fmla="*/ 2875436 w 12192000"/>
              <a:gd name="connsiteY168" fmla="*/ 1996977 h 2237474"/>
              <a:gd name="connsiteX169" fmla="*/ 2874892 w 12192000"/>
              <a:gd name="connsiteY169" fmla="*/ 1996085 h 2237474"/>
              <a:gd name="connsiteX170" fmla="*/ 2864145 w 12192000"/>
              <a:gd name="connsiteY170" fmla="*/ 1994061 h 2237474"/>
              <a:gd name="connsiteX171" fmla="*/ 2843662 w 12192000"/>
              <a:gd name="connsiteY171" fmla="*/ 1992498 h 2237474"/>
              <a:gd name="connsiteX172" fmla="*/ 2796128 w 12192000"/>
              <a:gd name="connsiteY172" fmla="*/ 1976403 h 2237474"/>
              <a:gd name="connsiteX173" fmla="*/ 2756784 w 12192000"/>
              <a:gd name="connsiteY173" fmla="*/ 1985116 h 2237474"/>
              <a:gd name="connsiteX174" fmla="*/ 2748833 w 12192000"/>
              <a:gd name="connsiteY174" fmla="*/ 1986323 h 2237474"/>
              <a:gd name="connsiteX175" fmla="*/ 2748661 w 12192000"/>
              <a:gd name="connsiteY175" fmla="*/ 1986122 h 2237474"/>
              <a:gd name="connsiteX176" fmla="*/ 2740251 w 12192000"/>
              <a:gd name="connsiteY176" fmla="*/ 1986946 h 2237474"/>
              <a:gd name="connsiteX177" fmla="*/ 2718916 w 12192000"/>
              <a:gd name="connsiteY177" fmla="*/ 1990867 h 2237474"/>
              <a:gd name="connsiteX178" fmla="*/ 2713522 w 12192000"/>
              <a:gd name="connsiteY178" fmla="*/ 1990173 h 2237474"/>
              <a:gd name="connsiteX179" fmla="*/ 2680597 w 12192000"/>
              <a:gd name="connsiteY179" fmla="*/ 1984996 h 2237474"/>
              <a:gd name="connsiteX180" fmla="*/ 2578178 w 12192000"/>
              <a:gd name="connsiteY180" fmla="*/ 1990531 h 2237474"/>
              <a:gd name="connsiteX181" fmla="*/ 2476147 w 12192000"/>
              <a:gd name="connsiteY181" fmla="*/ 1998305 h 2237474"/>
              <a:gd name="connsiteX182" fmla="*/ 2373568 w 12192000"/>
              <a:gd name="connsiteY182" fmla="*/ 2003219 h 2237474"/>
              <a:gd name="connsiteX183" fmla="*/ 2321399 w 12192000"/>
              <a:gd name="connsiteY183" fmla="*/ 1989467 h 2237474"/>
              <a:gd name="connsiteX184" fmla="*/ 2315525 w 12192000"/>
              <a:gd name="connsiteY184" fmla="*/ 1989708 h 2237474"/>
              <a:gd name="connsiteX185" fmla="*/ 2300792 w 12192000"/>
              <a:gd name="connsiteY185" fmla="*/ 1994290 h 2237474"/>
              <a:gd name="connsiteX186" fmla="*/ 2295469 w 12192000"/>
              <a:gd name="connsiteY186" fmla="*/ 1996659 h 2237474"/>
              <a:gd name="connsiteX187" fmla="*/ 2287219 w 12192000"/>
              <a:gd name="connsiteY187" fmla="*/ 1998750 h 2237474"/>
              <a:gd name="connsiteX188" fmla="*/ 2286948 w 12192000"/>
              <a:gd name="connsiteY188" fmla="*/ 1998596 h 2237474"/>
              <a:gd name="connsiteX189" fmla="*/ 2243069 w 12192000"/>
              <a:gd name="connsiteY189" fmla="*/ 2015111 h 2237474"/>
              <a:gd name="connsiteX190" fmla="*/ 2186609 w 12192000"/>
              <a:gd name="connsiteY190" fmla="*/ 2008263 h 2237474"/>
              <a:gd name="connsiteX191" fmla="*/ 2164831 w 12192000"/>
              <a:gd name="connsiteY191" fmla="*/ 2010143 h 2237474"/>
              <a:gd name="connsiteX192" fmla="*/ 2152836 w 12192000"/>
              <a:gd name="connsiteY192" fmla="*/ 2010048 h 2237474"/>
              <a:gd name="connsiteX193" fmla="*/ 2117102 w 12192000"/>
              <a:gd name="connsiteY193" fmla="*/ 2023004 h 2237474"/>
              <a:gd name="connsiteX194" fmla="*/ 2111935 w 12192000"/>
              <a:gd name="connsiteY194" fmla="*/ 2023163 h 2237474"/>
              <a:gd name="connsiteX195" fmla="*/ 2089991 w 12192000"/>
              <a:gd name="connsiteY195" fmla="*/ 2034193 h 2237474"/>
              <a:gd name="connsiteX196" fmla="*/ 2058061 w 12192000"/>
              <a:gd name="connsiteY196" fmla="*/ 2047942 h 2237474"/>
              <a:gd name="connsiteX197" fmla="*/ 2055737 w 12192000"/>
              <a:gd name="connsiteY197" fmla="*/ 2047704 h 2237474"/>
              <a:gd name="connsiteX198" fmla="*/ 2042244 w 12192000"/>
              <a:gd name="connsiteY198" fmla="*/ 2055560 h 2237474"/>
              <a:gd name="connsiteX199" fmla="*/ 1976224 w 12192000"/>
              <a:gd name="connsiteY199" fmla="*/ 2074257 h 2237474"/>
              <a:gd name="connsiteX200" fmla="*/ 1877728 w 12192000"/>
              <a:gd name="connsiteY200" fmla="*/ 2101004 h 2237474"/>
              <a:gd name="connsiteX201" fmla="*/ 1759056 w 12192000"/>
              <a:gd name="connsiteY201" fmla="*/ 2125608 h 2237474"/>
              <a:gd name="connsiteX202" fmla="*/ 1637948 w 12192000"/>
              <a:gd name="connsiteY202" fmla="*/ 2172597 h 2237474"/>
              <a:gd name="connsiteX203" fmla="*/ 1434549 w 12192000"/>
              <a:gd name="connsiteY203" fmla="*/ 2234522 h 2237474"/>
              <a:gd name="connsiteX204" fmla="*/ 1398481 w 12192000"/>
              <a:gd name="connsiteY204" fmla="*/ 2237074 h 2237474"/>
              <a:gd name="connsiteX205" fmla="*/ 1398407 w 12192000"/>
              <a:gd name="connsiteY205" fmla="*/ 2237095 h 2237474"/>
              <a:gd name="connsiteX206" fmla="*/ 1370962 w 12192000"/>
              <a:gd name="connsiteY206" fmla="*/ 2237474 h 2237474"/>
              <a:gd name="connsiteX207" fmla="*/ 1356367 w 12192000"/>
              <a:gd name="connsiteY207" fmla="*/ 2235089 h 2237474"/>
              <a:gd name="connsiteX208" fmla="*/ 1324828 w 12192000"/>
              <a:gd name="connsiteY208" fmla="*/ 2231968 h 2237474"/>
              <a:gd name="connsiteX209" fmla="*/ 1297744 w 12192000"/>
              <a:gd name="connsiteY209" fmla="*/ 2235849 h 2237474"/>
              <a:gd name="connsiteX210" fmla="*/ 1286236 w 12192000"/>
              <a:gd name="connsiteY210" fmla="*/ 2233135 h 2237474"/>
              <a:gd name="connsiteX211" fmla="*/ 1283504 w 12192000"/>
              <a:gd name="connsiteY211" fmla="*/ 2233797 h 2237474"/>
              <a:gd name="connsiteX212" fmla="*/ 1279765 w 12192000"/>
              <a:gd name="connsiteY212" fmla="*/ 2229639 h 2237474"/>
              <a:gd name="connsiteX213" fmla="*/ 1195347 w 12192000"/>
              <a:gd name="connsiteY213" fmla="*/ 2212354 h 2237474"/>
              <a:gd name="connsiteX214" fmla="*/ 970251 w 12192000"/>
              <a:gd name="connsiteY214" fmla="*/ 2221029 h 2237474"/>
              <a:gd name="connsiteX215" fmla="*/ 812914 w 12192000"/>
              <a:gd name="connsiteY215" fmla="*/ 2202752 h 2237474"/>
              <a:gd name="connsiteX216" fmla="*/ 800195 w 12192000"/>
              <a:gd name="connsiteY216" fmla="*/ 2209407 h 2237474"/>
              <a:gd name="connsiteX217" fmla="*/ 784978 w 12192000"/>
              <a:gd name="connsiteY217" fmla="*/ 2212360 h 2237474"/>
              <a:gd name="connsiteX218" fmla="*/ 681987 w 12192000"/>
              <a:gd name="connsiteY218" fmla="*/ 2216757 h 2237474"/>
              <a:gd name="connsiteX219" fmla="*/ 669923 w 12192000"/>
              <a:gd name="connsiteY219" fmla="*/ 2211682 h 2237474"/>
              <a:gd name="connsiteX220" fmla="*/ 648680 w 12192000"/>
              <a:gd name="connsiteY220" fmla="*/ 2206229 h 2237474"/>
              <a:gd name="connsiteX221" fmla="*/ 597225 w 12192000"/>
              <a:gd name="connsiteY221" fmla="*/ 2180999 h 2237474"/>
              <a:gd name="connsiteX222" fmla="*/ 558449 w 12192000"/>
              <a:gd name="connsiteY222" fmla="*/ 2182346 h 2237474"/>
              <a:gd name="connsiteX223" fmla="*/ 550517 w 12192000"/>
              <a:gd name="connsiteY223" fmla="*/ 2182060 h 2237474"/>
              <a:gd name="connsiteX224" fmla="*/ 550309 w 12192000"/>
              <a:gd name="connsiteY224" fmla="*/ 2181825 h 2237474"/>
              <a:gd name="connsiteX225" fmla="*/ 541836 w 12192000"/>
              <a:gd name="connsiteY225" fmla="*/ 2181063 h 2237474"/>
              <a:gd name="connsiteX226" fmla="*/ 536057 w 12192000"/>
              <a:gd name="connsiteY226" fmla="*/ 2181537 h 2237474"/>
              <a:gd name="connsiteX227" fmla="*/ 520671 w 12192000"/>
              <a:gd name="connsiteY227" fmla="*/ 2180980 h 2237474"/>
              <a:gd name="connsiteX228" fmla="*/ 515024 w 12192000"/>
              <a:gd name="connsiteY228" fmla="*/ 2179258 h 2237474"/>
              <a:gd name="connsiteX229" fmla="*/ 512278 w 12192000"/>
              <a:gd name="connsiteY229" fmla="*/ 2176369 h 2237474"/>
              <a:gd name="connsiteX230" fmla="*/ 480419 w 12192000"/>
              <a:gd name="connsiteY230" fmla="*/ 2167807 h 2237474"/>
              <a:gd name="connsiteX231" fmla="*/ 413835 w 12192000"/>
              <a:gd name="connsiteY231" fmla="*/ 2156783 h 2237474"/>
              <a:gd name="connsiteX232" fmla="*/ 376513 w 12192000"/>
              <a:gd name="connsiteY232" fmla="*/ 2154014 h 2237474"/>
              <a:gd name="connsiteX233" fmla="*/ 273386 w 12192000"/>
              <a:gd name="connsiteY233" fmla="*/ 2142551 h 2237474"/>
              <a:gd name="connsiteX234" fmla="*/ 169207 w 12192000"/>
              <a:gd name="connsiteY234" fmla="*/ 2128100 h 2237474"/>
              <a:gd name="connsiteX235" fmla="*/ 93149 w 12192000"/>
              <a:gd name="connsiteY235" fmla="*/ 2105324 h 2237474"/>
              <a:gd name="connsiteX236" fmla="*/ 88109 w 12192000"/>
              <a:gd name="connsiteY236" fmla="*/ 2106704 h 2237474"/>
              <a:gd name="connsiteX237" fmla="*/ 80022 w 12192000"/>
              <a:gd name="connsiteY237" fmla="*/ 2107254 h 2237474"/>
              <a:gd name="connsiteX238" fmla="*/ 79717 w 12192000"/>
              <a:gd name="connsiteY238" fmla="*/ 2107046 h 2237474"/>
              <a:gd name="connsiteX239" fmla="*/ 72352 w 12192000"/>
              <a:gd name="connsiteY239" fmla="*/ 2107991 h 2237474"/>
              <a:gd name="connsiteX240" fmla="*/ 37645 w 12192000"/>
              <a:gd name="connsiteY240" fmla="*/ 2115401 h 2237474"/>
              <a:gd name="connsiteX241" fmla="*/ 4572 w 12192000"/>
              <a:gd name="connsiteY241" fmla="*/ 2111091 h 2237474"/>
              <a:gd name="connsiteX242" fmla="*/ 0 w 12192000"/>
              <a:gd name="connsiteY242" fmla="*/ 2110468 h 2237474"/>
              <a:gd name="connsiteX243" fmla="*/ 0 w 12192000"/>
              <a:gd name="connsiteY2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11738 w 12192000"/>
              <a:gd name="connsiteY134" fmla="*/ 1776964 h 2237474"/>
              <a:gd name="connsiteX135" fmla="*/ 4560070 w 12192000"/>
              <a:gd name="connsiteY135" fmla="*/ 1785640 h 2237474"/>
              <a:gd name="connsiteX136" fmla="*/ 4536503 w 12192000"/>
              <a:gd name="connsiteY136" fmla="*/ 1785334 h 2237474"/>
              <a:gd name="connsiteX137" fmla="*/ 4513724 w 12192000"/>
              <a:gd name="connsiteY137" fmla="*/ 1791996 h 2237474"/>
              <a:gd name="connsiteX138" fmla="*/ 4459810 w 12192000"/>
              <a:gd name="connsiteY138" fmla="*/ 1797886 h 2237474"/>
              <a:gd name="connsiteX139" fmla="*/ 4379064 w 12192000"/>
              <a:gd name="connsiteY139" fmla="*/ 1817177 h 2237474"/>
              <a:gd name="connsiteX140" fmla="*/ 4319209 w 12192000"/>
              <a:gd name="connsiteY140" fmla="*/ 1834833 h 2237474"/>
              <a:gd name="connsiteX141" fmla="*/ 4306907 w 12192000"/>
              <a:gd name="connsiteY141" fmla="*/ 1841641 h 2237474"/>
              <a:gd name="connsiteX142" fmla="*/ 4290981 w 12192000"/>
              <a:gd name="connsiteY142" fmla="*/ 1839677 h 2237474"/>
              <a:gd name="connsiteX143" fmla="*/ 4285792 w 12192000"/>
              <a:gd name="connsiteY143" fmla="*/ 1836231 h 2237474"/>
              <a:gd name="connsiteX144" fmla="*/ 4238372 w 12192000"/>
              <a:gd name="connsiteY144" fmla="*/ 1851480 h 2237474"/>
              <a:gd name="connsiteX145" fmla="*/ 4232517 w 12192000"/>
              <a:gd name="connsiteY145" fmla="*/ 1852567 h 2237474"/>
              <a:gd name="connsiteX146" fmla="*/ 4191732 w 12192000"/>
              <a:gd name="connsiteY146" fmla="*/ 1857328 h 2237474"/>
              <a:gd name="connsiteX147" fmla="*/ 4065532 w 12192000"/>
              <a:gd name="connsiteY147" fmla="*/ 1855477 h 2237474"/>
              <a:gd name="connsiteX148" fmla="*/ 4028460 w 12192000"/>
              <a:gd name="connsiteY148" fmla="*/ 1855137 h 2237474"/>
              <a:gd name="connsiteX149" fmla="*/ 4002267 w 12192000"/>
              <a:gd name="connsiteY149" fmla="*/ 1852352 h 2237474"/>
              <a:gd name="connsiteX150" fmla="*/ 3931396 w 12192000"/>
              <a:gd name="connsiteY150" fmla="*/ 1858915 h 2237474"/>
              <a:gd name="connsiteX151" fmla="*/ 3812162 w 12192000"/>
              <a:gd name="connsiteY151" fmla="*/ 1875501 h 2237474"/>
              <a:gd name="connsiteX152" fmla="*/ 3767672 w 12192000"/>
              <a:gd name="connsiteY152" fmla="*/ 1874600 h 2237474"/>
              <a:gd name="connsiteX153" fmla="*/ 3764741 w 12192000"/>
              <a:gd name="connsiteY153" fmla="*/ 1869433 h 2237474"/>
              <a:gd name="connsiteX154" fmla="*/ 3751332 w 12192000"/>
              <a:gd name="connsiteY154" fmla="*/ 1869854 h 2237474"/>
              <a:gd name="connsiteX155" fmla="*/ 3748155 w 12192000"/>
              <a:gd name="connsiteY155" fmla="*/ 1868903 h 2237474"/>
              <a:gd name="connsiteX156" fmla="*/ 3729530 w 12192000"/>
              <a:gd name="connsiteY156" fmla="*/ 1864513 h 2237474"/>
              <a:gd name="connsiteX157" fmla="*/ 3680177 w 12192000"/>
              <a:gd name="connsiteY157" fmla="*/ 1881552 h 2237474"/>
              <a:gd name="connsiteX158" fmla="*/ 3567259 w 12192000"/>
              <a:gd name="connsiteY158" fmla="*/ 1893482 h 2237474"/>
              <a:gd name="connsiteX159" fmla="*/ 3405770 w 12192000"/>
              <a:gd name="connsiteY159" fmla="*/ 1904591 h 2237474"/>
              <a:gd name="connsiteX160" fmla="*/ 3280097 w 12192000"/>
              <a:gd name="connsiteY160" fmla="*/ 1919610 h 2237474"/>
              <a:gd name="connsiteX161" fmla="*/ 3123424 w 12192000"/>
              <a:gd name="connsiteY161" fmla="*/ 1952930 h 2237474"/>
              <a:gd name="connsiteX162" fmla="*/ 3009910 w 12192000"/>
              <a:gd name="connsiteY162" fmla="*/ 1957866 h 2237474"/>
              <a:gd name="connsiteX163" fmla="*/ 2995934 w 12192000"/>
              <a:gd name="connsiteY163" fmla="*/ 1967085 h 2237474"/>
              <a:gd name="connsiteX164" fmla="*/ 2980071 w 12192000"/>
              <a:gd name="connsiteY164" fmla="*/ 1972988 h 2237474"/>
              <a:gd name="connsiteX165" fmla="*/ 2978094 w 12192000"/>
              <a:gd name="connsiteY165" fmla="*/ 1972369 h 2237474"/>
              <a:gd name="connsiteX166" fmla="*/ 2942858 w 12192000"/>
              <a:gd name="connsiteY166" fmla="*/ 1981367 h 2237474"/>
              <a:gd name="connsiteX167" fmla="*/ 2875436 w 12192000"/>
              <a:gd name="connsiteY167" fmla="*/ 1996977 h 2237474"/>
              <a:gd name="connsiteX168" fmla="*/ 2874892 w 12192000"/>
              <a:gd name="connsiteY168" fmla="*/ 1996085 h 2237474"/>
              <a:gd name="connsiteX169" fmla="*/ 2864145 w 12192000"/>
              <a:gd name="connsiteY169" fmla="*/ 1994061 h 2237474"/>
              <a:gd name="connsiteX170" fmla="*/ 2843662 w 12192000"/>
              <a:gd name="connsiteY170" fmla="*/ 1992498 h 2237474"/>
              <a:gd name="connsiteX171" fmla="*/ 2796128 w 12192000"/>
              <a:gd name="connsiteY171" fmla="*/ 1976403 h 2237474"/>
              <a:gd name="connsiteX172" fmla="*/ 2756784 w 12192000"/>
              <a:gd name="connsiteY172" fmla="*/ 1985116 h 2237474"/>
              <a:gd name="connsiteX173" fmla="*/ 2748833 w 12192000"/>
              <a:gd name="connsiteY173" fmla="*/ 1986323 h 2237474"/>
              <a:gd name="connsiteX174" fmla="*/ 2748661 w 12192000"/>
              <a:gd name="connsiteY174" fmla="*/ 1986122 h 2237474"/>
              <a:gd name="connsiteX175" fmla="*/ 2740251 w 12192000"/>
              <a:gd name="connsiteY175" fmla="*/ 1986946 h 2237474"/>
              <a:gd name="connsiteX176" fmla="*/ 2718916 w 12192000"/>
              <a:gd name="connsiteY176" fmla="*/ 1990867 h 2237474"/>
              <a:gd name="connsiteX177" fmla="*/ 2713522 w 12192000"/>
              <a:gd name="connsiteY177" fmla="*/ 1990173 h 2237474"/>
              <a:gd name="connsiteX178" fmla="*/ 2680597 w 12192000"/>
              <a:gd name="connsiteY178" fmla="*/ 1984996 h 2237474"/>
              <a:gd name="connsiteX179" fmla="*/ 2578178 w 12192000"/>
              <a:gd name="connsiteY179" fmla="*/ 1990531 h 2237474"/>
              <a:gd name="connsiteX180" fmla="*/ 2476147 w 12192000"/>
              <a:gd name="connsiteY180" fmla="*/ 1998305 h 2237474"/>
              <a:gd name="connsiteX181" fmla="*/ 2373568 w 12192000"/>
              <a:gd name="connsiteY181" fmla="*/ 2003219 h 2237474"/>
              <a:gd name="connsiteX182" fmla="*/ 2321399 w 12192000"/>
              <a:gd name="connsiteY182" fmla="*/ 1989467 h 2237474"/>
              <a:gd name="connsiteX183" fmla="*/ 2315525 w 12192000"/>
              <a:gd name="connsiteY183" fmla="*/ 1989708 h 2237474"/>
              <a:gd name="connsiteX184" fmla="*/ 2300792 w 12192000"/>
              <a:gd name="connsiteY184" fmla="*/ 1994290 h 2237474"/>
              <a:gd name="connsiteX185" fmla="*/ 2295469 w 12192000"/>
              <a:gd name="connsiteY185" fmla="*/ 1996659 h 2237474"/>
              <a:gd name="connsiteX186" fmla="*/ 2287219 w 12192000"/>
              <a:gd name="connsiteY186" fmla="*/ 1998750 h 2237474"/>
              <a:gd name="connsiteX187" fmla="*/ 2286948 w 12192000"/>
              <a:gd name="connsiteY187" fmla="*/ 1998596 h 2237474"/>
              <a:gd name="connsiteX188" fmla="*/ 2243069 w 12192000"/>
              <a:gd name="connsiteY188" fmla="*/ 2015111 h 2237474"/>
              <a:gd name="connsiteX189" fmla="*/ 2186609 w 12192000"/>
              <a:gd name="connsiteY189" fmla="*/ 2008263 h 2237474"/>
              <a:gd name="connsiteX190" fmla="*/ 2164831 w 12192000"/>
              <a:gd name="connsiteY190" fmla="*/ 2010143 h 2237474"/>
              <a:gd name="connsiteX191" fmla="*/ 2152836 w 12192000"/>
              <a:gd name="connsiteY191" fmla="*/ 2010048 h 2237474"/>
              <a:gd name="connsiteX192" fmla="*/ 2117102 w 12192000"/>
              <a:gd name="connsiteY192" fmla="*/ 2023004 h 2237474"/>
              <a:gd name="connsiteX193" fmla="*/ 2111935 w 12192000"/>
              <a:gd name="connsiteY193" fmla="*/ 2023163 h 2237474"/>
              <a:gd name="connsiteX194" fmla="*/ 2089991 w 12192000"/>
              <a:gd name="connsiteY194" fmla="*/ 2034193 h 2237474"/>
              <a:gd name="connsiteX195" fmla="*/ 2058061 w 12192000"/>
              <a:gd name="connsiteY195" fmla="*/ 2047942 h 2237474"/>
              <a:gd name="connsiteX196" fmla="*/ 2055737 w 12192000"/>
              <a:gd name="connsiteY196" fmla="*/ 2047704 h 2237474"/>
              <a:gd name="connsiteX197" fmla="*/ 2042244 w 12192000"/>
              <a:gd name="connsiteY197" fmla="*/ 2055560 h 2237474"/>
              <a:gd name="connsiteX198" fmla="*/ 1976224 w 12192000"/>
              <a:gd name="connsiteY198" fmla="*/ 2074257 h 2237474"/>
              <a:gd name="connsiteX199" fmla="*/ 1877728 w 12192000"/>
              <a:gd name="connsiteY199" fmla="*/ 2101004 h 2237474"/>
              <a:gd name="connsiteX200" fmla="*/ 1759056 w 12192000"/>
              <a:gd name="connsiteY200" fmla="*/ 2125608 h 2237474"/>
              <a:gd name="connsiteX201" fmla="*/ 1637948 w 12192000"/>
              <a:gd name="connsiteY201" fmla="*/ 2172597 h 2237474"/>
              <a:gd name="connsiteX202" fmla="*/ 1434549 w 12192000"/>
              <a:gd name="connsiteY202" fmla="*/ 2234522 h 2237474"/>
              <a:gd name="connsiteX203" fmla="*/ 1398481 w 12192000"/>
              <a:gd name="connsiteY203" fmla="*/ 2237074 h 2237474"/>
              <a:gd name="connsiteX204" fmla="*/ 1398407 w 12192000"/>
              <a:gd name="connsiteY204" fmla="*/ 2237095 h 2237474"/>
              <a:gd name="connsiteX205" fmla="*/ 1370962 w 12192000"/>
              <a:gd name="connsiteY205" fmla="*/ 2237474 h 2237474"/>
              <a:gd name="connsiteX206" fmla="*/ 1356367 w 12192000"/>
              <a:gd name="connsiteY206" fmla="*/ 2235089 h 2237474"/>
              <a:gd name="connsiteX207" fmla="*/ 1324828 w 12192000"/>
              <a:gd name="connsiteY207" fmla="*/ 2231968 h 2237474"/>
              <a:gd name="connsiteX208" fmla="*/ 1297744 w 12192000"/>
              <a:gd name="connsiteY208" fmla="*/ 2235849 h 2237474"/>
              <a:gd name="connsiteX209" fmla="*/ 1286236 w 12192000"/>
              <a:gd name="connsiteY209" fmla="*/ 2233135 h 2237474"/>
              <a:gd name="connsiteX210" fmla="*/ 1283504 w 12192000"/>
              <a:gd name="connsiteY210" fmla="*/ 2233797 h 2237474"/>
              <a:gd name="connsiteX211" fmla="*/ 1279765 w 12192000"/>
              <a:gd name="connsiteY211" fmla="*/ 2229639 h 2237474"/>
              <a:gd name="connsiteX212" fmla="*/ 1195347 w 12192000"/>
              <a:gd name="connsiteY212" fmla="*/ 2212354 h 2237474"/>
              <a:gd name="connsiteX213" fmla="*/ 970251 w 12192000"/>
              <a:gd name="connsiteY213" fmla="*/ 2221029 h 2237474"/>
              <a:gd name="connsiteX214" fmla="*/ 812914 w 12192000"/>
              <a:gd name="connsiteY214" fmla="*/ 2202752 h 2237474"/>
              <a:gd name="connsiteX215" fmla="*/ 800195 w 12192000"/>
              <a:gd name="connsiteY215" fmla="*/ 2209407 h 2237474"/>
              <a:gd name="connsiteX216" fmla="*/ 784978 w 12192000"/>
              <a:gd name="connsiteY216" fmla="*/ 2212360 h 2237474"/>
              <a:gd name="connsiteX217" fmla="*/ 681987 w 12192000"/>
              <a:gd name="connsiteY217" fmla="*/ 2216757 h 2237474"/>
              <a:gd name="connsiteX218" fmla="*/ 669923 w 12192000"/>
              <a:gd name="connsiteY218" fmla="*/ 2211682 h 2237474"/>
              <a:gd name="connsiteX219" fmla="*/ 648680 w 12192000"/>
              <a:gd name="connsiteY219" fmla="*/ 2206229 h 2237474"/>
              <a:gd name="connsiteX220" fmla="*/ 597225 w 12192000"/>
              <a:gd name="connsiteY220" fmla="*/ 2180999 h 2237474"/>
              <a:gd name="connsiteX221" fmla="*/ 558449 w 12192000"/>
              <a:gd name="connsiteY221" fmla="*/ 2182346 h 2237474"/>
              <a:gd name="connsiteX222" fmla="*/ 550517 w 12192000"/>
              <a:gd name="connsiteY222" fmla="*/ 2182060 h 2237474"/>
              <a:gd name="connsiteX223" fmla="*/ 550309 w 12192000"/>
              <a:gd name="connsiteY223" fmla="*/ 2181825 h 2237474"/>
              <a:gd name="connsiteX224" fmla="*/ 541836 w 12192000"/>
              <a:gd name="connsiteY224" fmla="*/ 2181063 h 2237474"/>
              <a:gd name="connsiteX225" fmla="*/ 536057 w 12192000"/>
              <a:gd name="connsiteY225" fmla="*/ 2181537 h 2237474"/>
              <a:gd name="connsiteX226" fmla="*/ 520671 w 12192000"/>
              <a:gd name="connsiteY226" fmla="*/ 2180980 h 2237474"/>
              <a:gd name="connsiteX227" fmla="*/ 515024 w 12192000"/>
              <a:gd name="connsiteY227" fmla="*/ 2179258 h 2237474"/>
              <a:gd name="connsiteX228" fmla="*/ 512278 w 12192000"/>
              <a:gd name="connsiteY228" fmla="*/ 2176369 h 2237474"/>
              <a:gd name="connsiteX229" fmla="*/ 480419 w 12192000"/>
              <a:gd name="connsiteY229" fmla="*/ 2167807 h 2237474"/>
              <a:gd name="connsiteX230" fmla="*/ 413835 w 12192000"/>
              <a:gd name="connsiteY230" fmla="*/ 2156783 h 2237474"/>
              <a:gd name="connsiteX231" fmla="*/ 376513 w 12192000"/>
              <a:gd name="connsiteY231" fmla="*/ 2154014 h 2237474"/>
              <a:gd name="connsiteX232" fmla="*/ 273386 w 12192000"/>
              <a:gd name="connsiteY232" fmla="*/ 2142551 h 2237474"/>
              <a:gd name="connsiteX233" fmla="*/ 169207 w 12192000"/>
              <a:gd name="connsiteY233" fmla="*/ 2128100 h 2237474"/>
              <a:gd name="connsiteX234" fmla="*/ 93149 w 12192000"/>
              <a:gd name="connsiteY234" fmla="*/ 2105324 h 2237474"/>
              <a:gd name="connsiteX235" fmla="*/ 88109 w 12192000"/>
              <a:gd name="connsiteY235" fmla="*/ 2106704 h 2237474"/>
              <a:gd name="connsiteX236" fmla="*/ 80022 w 12192000"/>
              <a:gd name="connsiteY236" fmla="*/ 2107254 h 2237474"/>
              <a:gd name="connsiteX237" fmla="*/ 79717 w 12192000"/>
              <a:gd name="connsiteY237" fmla="*/ 2107046 h 2237474"/>
              <a:gd name="connsiteX238" fmla="*/ 72352 w 12192000"/>
              <a:gd name="connsiteY238" fmla="*/ 2107991 h 2237474"/>
              <a:gd name="connsiteX239" fmla="*/ 37645 w 12192000"/>
              <a:gd name="connsiteY239" fmla="*/ 2115401 h 2237474"/>
              <a:gd name="connsiteX240" fmla="*/ 4572 w 12192000"/>
              <a:gd name="connsiteY240" fmla="*/ 2111091 h 2237474"/>
              <a:gd name="connsiteX241" fmla="*/ 0 w 12192000"/>
              <a:gd name="connsiteY241" fmla="*/ 2110468 h 2237474"/>
              <a:gd name="connsiteX242" fmla="*/ 0 w 12192000"/>
              <a:gd name="connsiteY2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306907 w 12192000"/>
              <a:gd name="connsiteY140" fmla="*/ 1841641 h 2237474"/>
              <a:gd name="connsiteX141" fmla="*/ 4290981 w 12192000"/>
              <a:gd name="connsiteY141" fmla="*/ 1839677 h 2237474"/>
              <a:gd name="connsiteX142" fmla="*/ 4285792 w 12192000"/>
              <a:gd name="connsiteY142" fmla="*/ 1836231 h 2237474"/>
              <a:gd name="connsiteX143" fmla="*/ 4238372 w 12192000"/>
              <a:gd name="connsiteY143" fmla="*/ 1851480 h 2237474"/>
              <a:gd name="connsiteX144" fmla="*/ 4232517 w 12192000"/>
              <a:gd name="connsiteY144" fmla="*/ 1852567 h 2237474"/>
              <a:gd name="connsiteX145" fmla="*/ 4191732 w 12192000"/>
              <a:gd name="connsiteY145" fmla="*/ 1857328 h 2237474"/>
              <a:gd name="connsiteX146" fmla="*/ 4065532 w 12192000"/>
              <a:gd name="connsiteY146" fmla="*/ 1855477 h 2237474"/>
              <a:gd name="connsiteX147" fmla="*/ 4028460 w 12192000"/>
              <a:gd name="connsiteY147" fmla="*/ 1855137 h 2237474"/>
              <a:gd name="connsiteX148" fmla="*/ 4002267 w 12192000"/>
              <a:gd name="connsiteY148" fmla="*/ 1852352 h 2237474"/>
              <a:gd name="connsiteX149" fmla="*/ 3931396 w 12192000"/>
              <a:gd name="connsiteY149" fmla="*/ 1858915 h 2237474"/>
              <a:gd name="connsiteX150" fmla="*/ 3812162 w 12192000"/>
              <a:gd name="connsiteY150" fmla="*/ 1875501 h 2237474"/>
              <a:gd name="connsiteX151" fmla="*/ 3767672 w 12192000"/>
              <a:gd name="connsiteY151" fmla="*/ 1874600 h 2237474"/>
              <a:gd name="connsiteX152" fmla="*/ 3764741 w 12192000"/>
              <a:gd name="connsiteY152" fmla="*/ 1869433 h 2237474"/>
              <a:gd name="connsiteX153" fmla="*/ 3751332 w 12192000"/>
              <a:gd name="connsiteY153" fmla="*/ 1869854 h 2237474"/>
              <a:gd name="connsiteX154" fmla="*/ 3748155 w 12192000"/>
              <a:gd name="connsiteY154" fmla="*/ 1868903 h 2237474"/>
              <a:gd name="connsiteX155" fmla="*/ 3729530 w 12192000"/>
              <a:gd name="connsiteY155" fmla="*/ 1864513 h 2237474"/>
              <a:gd name="connsiteX156" fmla="*/ 3680177 w 12192000"/>
              <a:gd name="connsiteY156" fmla="*/ 1881552 h 2237474"/>
              <a:gd name="connsiteX157" fmla="*/ 3567259 w 12192000"/>
              <a:gd name="connsiteY157" fmla="*/ 1893482 h 2237474"/>
              <a:gd name="connsiteX158" fmla="*/ 3405770 w 12192000"/>
              <a:gd name="connsiteY158" fmla="*/ 1904591 h 2237474"/>
              <a:gd name="connsiteX159" fmla="*/ 3280097 w 12192000"/>
              <a:gd name="connsiteY159" fmla="*/ 1919610 h 2237474"/>
              <a:gd name="connsiteX160" fmla="*/ 3123424 w 12192000"/>
              <a:gd name="connsiteY160" fmla="*/ 1952930 h 2237474"/>
              <a:gd name="connsiteX161" fmla="*/ 3009910 w 12192000"/>
              <a:gd name="connsiteY161" fmla="*/ 1957866 h 2237474"/>
              <a:gd name="connsiteX162" fmla="*/ 2995934 w 12192000"/>
              <a:gd name="connsiteY162" fmla="*/ 1967085 h 2237474"/>
              <a:gd name="connsiteX163" fmla="*/ 2980071 w 12192000"/>
              <a:gd name="connsiteY163" fmla="*/ 1972988 h 2237474"/>
              <a:gd name="connsiteX164" fmla="*/ 2978094 w 12192000"/>
              <a:gd name="connsiteY164" fmla="*/ 1972369 h 2237474"/>
              <a:gd name="connsiteX165" fmla="*/ 2942858 w 12192000"/>
              <a:gd name="connsiteY165" fmla="*/ 1981367 h 2237474"/>
              <a:gd name="connsiteX166" fmla="*/ 2875436 w 12192000"/>
              <a:gd name="connsiteY166" fmla="*/ 1996977 h 2237474"/>
              <a:gd name="connsiteX167" fmla="*/ 2874892 w 12192000"/>
              <a:gd name="connsiteY167" fmla="*/ 1996085 h 2237474"/>
              <a:gd name="connsiteX168" fmla="*/ 2864145 w 12192000"/>
              <a:gd name="connsiteY168" fmla="*/ 1994061 h 2237474"/>
              <a:gd name="connsiteX169" fmla="*/ 2843662 w 12192000"/>
              <a:gd name="connsiteY169" fmla="*/ 1992498 h 2237474"/>
              <a:gd name="connsiteX170" fmla="*/ 2796128 w 12192000"/>
              <a:gd name="connsiteY170" fmla="*/ 1976403 h 2237474"/>
              <a:gd name="connsiteX171" fmla="*/ 2756784 w 12192000"/>
              <a:gd name="connsiteY171" fmla="*/ 1985116 h 2237474"/>
              <a:gd name="connsiteX172" fmla="*/ 2748833 w 12192000"/>
              <a:gd name="connsiteY172" fmla="*/ 1986323 h 2237474"/>
              <a:gd name="connsiteX173" fmla="*/ 2748661 w 12192000"/>
              <a:gd name="connsiteY173" fmla="*/ 1986122 h 2237474"/>
              <a:gd name="connsiteX174" fmla="*/ 2740251 w 12192000"/>
              <a:gd name="connsiteY174" fmla="*/ 1986946 h 2237474"/>
              <a:gd name="connsiteX175" fmla="*/ 2718916 w 12192000"/>
              <a:gd name="connsiteY175" fmla="*/ 1990867 h 2237474"/>
              <a:gd name="connsiteX176" fmla="*/ 2713522 w 12192000"/>
              <a:gd name="connsiteY176" fmla="*/ 1990173 h 2237474"/>
              <a:gd name="connsiteX177" fmla="*/ 2680597 w 12192000"/>
              <a:gd name="connsiteY177" fmla="*/ 1984996 h 2237474"/>
              <a:gd name="connsiteX178" fmla="*/ 2578178 w 12192000"/>
              <a:gd name="connsiteY178" fmla="*/ 1990531 h 2237474"/>
              <a:gd name="connsiteX179" fmla="*/ 2476147 w 12192000"/>
              <a:gd name="connsiteY179" fmla="*/ 1998305 h 2237474"/>
              <a:gd name="connsiteX180" fmla="*/ 2373568 w 12192000"/>
              <a:gd name="connsiteY180" fmla="*/ 2003219 h 2237474"/>
              <a:gd name="connsiteX181" fmla="*/ 2321399 w 12192000"/>
              <a:gd name="connsiteY181" fmla="*/ 1989467 h 2237474"/>
              <a:gd name="connsiteX182" fmla="*/ 2315525 w 12192000"/>
              <a:gd name="connsiteY182" fmla="*/ 1989708 h 2237474"/>
              <a:gd name="connsiteX183" fmla="*/ 2300792 w 12192000"/>
              <a:gd name="connsiteY183" fmla="*/ 1994290 h 2237474"/>
              <a:gd name="connsiteX184" fmla="*/ 2295469 w 12192000"/>
              <a:gd name="connsiteY184" fmla="*/ 1996659 h 2237474"/>
              <a:gd name="connsiteX185" fmla="*/ 2287219 w 12192000"/>
              <a:gd name="connsiteY185" fmla="*/ 1998750 h 2237474"/>
              <a:gd name="connsiteX186" fmla="*/ 2286948 w 12192000"/>
              <a:gd name="connsiteY186" fmla="*/ 1998596 h 2237474"/>
              <a:gd name="connsiteX187" fmla="*/ 2243069 w 12192000"/>
              <a:gd name="connsiteY187" fmla="*/ 2015111 h 2237474"/>
              <a:gd name="connsiteX188" fmla="*/ 2186609 w 12192000"/>
              <a:gd name="connsiteY188" fmla="*/ 2008263 h 2237474"/>
              <a:gd name="connsiteX189" fmla="*/ 2164831 w 12192000"/>
              <a:gd name="connsiteY189" fmla="*/ 2010143 h 2237474"/>
              <a:gd name="connsiteX190" fmla="*/ 2152836 w 12192000"/>
              <a:gd name="connsiteY190" fmla="*/ 2010048 h 2237474"/>
              <a:gd name="connsiteX191" fmla="*/ 2117102 w 12192000"/>
              <a:gd name="connsiteY191" fmla="*/ 2023004 h 2237474"/>
              <a:gd name="connsiteX192" fmla="*/ 2111935 w 12192000"/>
              <a:gd name="connsiteY192" fmla="*/ 2023163 h 2237474"/>
              <a:gd name="connsiteX193" fmla="*/ 2089991 w 12192000"/>
              <a:gd name="connsiteY193" fmla="*/ 2034193 h 2237474"/>
              <a:gd name="connsiteX194" fmla="*/ 2058061 w 12192000"/>
              <a:gd name="connsiteY194" fmla="*/ 2047942 h 2237474"/>
              <a:gd name="connsiteX195" fmla="*/ 2055737 w 12192000"/>
              <a:gd name="connsiteY195" fmla="*/ 2047704 h 2237474"/>
              <a:gd name="connsiteX196" fmla="*/ 2042244 w 12192000"/>
              <a:gd name="connsiteY196" fmla="*/ 2055560 h 2237474"/>
              <a:gd name="connsiteX197" fmla="*/ 1976224 w 12192000"/>
              <a:gd name="connsiteY197" fmla="*/ 2074257 h 2237474"/>
              <a:gd name="connsiteX198" fmla="*/ 1877728 w 12192000"/>
              <a:gd name="connsiteY198" fmla="*/ 2101004 h 2237474"/>
              <a:gd name="connsiteX199" fmla="*/ 1759056 w 12192000"/>
              <a:gd name="connsiteY199" fmla="*/ 2125608 h 2237474"/>
              <a:gd name="connsiteX200" fmla="*/ 1637948 w 12192000"/>
              <a:gd name="connsiteY200" fmla="*/ 2172597 h 2237474"/>
              <a:gd name="connsiteX201" fmla="*/ 1434549 w 12192000"/>
              <a:gd name="connsiteY201" fmla="*/ 2234522 h 2237474"/>
              <a:gd name="connsiteX202" fmla="*/ 1398481 w 12192000"/>
              <a:gd name="connsiteY202" fmla="*/ 2237074 h 2237474"/>
              <a:gd name="connsiteX203" fmla="*/ 1398407 w 12192000"/>
              <a:gd name="connsiteY203" fmla="*/ 2237095 h 2237474"/>
              <a:gd name="connsiteX204" fmla="*/ 1370962 w 12192000"/>
              <a:gd name="connsiteY204" fmla="*/ 2237474 h 2237474"/>
              <a:gd name="connsiteX205" fmla="*/ 1356367 w 12192000"/>
              <a:gd name="connsiteY205" fmla="*/ 2235089 h 2237474"/>
              <a:gd name="connsiteX206" fmla="*/ 1324828 w 12192000"/>
              <a:gd name="connsiteY206" fmla="*/ 2231968 h 2237474"/>
              <a:gd name="connsiteX207" fmla="*/ 1297744 w 12192000"/>
              <a:gd name="connsiteY207" fmla="*/ 2235849 h 2237474"/>
              <a:gd name="connsiteX208" fmla="*/ 1286236 w 12192000"/>
              <a:gd name="connsiteY208" fmla="*/ 2233135 h 2237474"/>
              <a:gd name="connsiteX209" fmla="*/ 1283504 w 12192000"/>
              <a:gd name="connsiteY209" fmla="*/ 2233797 h 2237474"/>
              <a:gd name="connsiteX210" fmla="*/ 1279765 w 12192000"/>
              <a:gd name="connsiteY210" fmla="*/ 2229639 h 2237474"/>
              <a:gd name="connsiteX211" fmla="*/ 1195347 w 12192000"/>
              <a:gd name="connsiteY211" fmla="*/ 2212354 h 2237474"/>
              <a:gd name="connsiteX212" fmla="*/ 970251 w 12192000"/>
              <a:gd name="connsiteY212" fmla="*/ 2221029 h 2237474"/>
              <a:gd name="connsiteX213" fmla="*/ 812914 w 12192000"/>
              <a:gd name="connsiteY213" fmla="*/ 2202752 h 2237474"/>
              <a:gd name="connsiteX214" fmla="*/ 800195 w 12192000"/>
              <a:gd name="connsiteY214" fmla="*/ 2209407 h 2237474"/>
              <a:gd name="connsiteX215" fmla="*/ 784978 w 12192000"/>
              <a:gd name="connsiteY215" fmla="*/ 2212360 h 2237474"/>
              <a:gd name="connsiteX216" fmla="*/ 681987 w 12192000"/>
              <a:gd name="connsiteY216" fmla="*/ 2216757 h 2237474"/>
              <a:gd name="connsiteX217" fmla="*/ 669923 w 12192000"/>
              <a:gd name="connsiteY217" fmla="*/ 2211682 h 2237474"/>
              <a:gd name="connsiteX218" fmla="*/ 648680 w 12192000"/>
              <a:gd name="connsiteY218" fmla="*/ 2206229 h 2237474"/>
              <a:gd name="connsiteX219" fmla="*/ 597225 w 12192000"/>
              <a:gd name="connsiteY219" fmla="*/ 2180999 h 2237474"/>
              <a:gd name="connsiteX220" fmla="*/ 558449 w 12192000"/>
              <a:gd name="connsiteY220" fmla="*/ 2182346 h 2237474"/>
              <a:gd name="connsiteX221" fmla="*/ 550517 w 12192000"/>
              <a:gd name="connsiteY221" fmla="*/ 2182060 h 2237474"/>
              <a:gd name="connsiteX222" fmla="*/ 550309 w 12192000"/>
              <a:gd name="connsiteY222" fmla="*/ 2181825 h 2237474"/>
              <a:gd name="connsiteX223" fmla="*/ 541836 w 12192000"/>
              <a:gd name="connsiteY223" fmla="*/ 2181063 h 2237474"/>
              <a:gd name="connsiteX224" fmla="*/ 536057 w 12192000"/>
              <a:gd name="connsiteY224" fmla="*/ 2181537 h 2237474"/>
              <a:gd name="connsiteX225" fmla="*/ 520671 w 12192000"/>
              <a:gd name="connsiteY225" fmla="*/ 2180980 h 2237474"/>
              <a:gd name="connsiteX226" fmla="*/ 515024 w 12192000"/>
              <a:gd name="connsiteY226" fmla="*/ 2179258 h 2237474"/>
              <a:gd name="connsiteX227" fmla="*/ 512278 w 12192000"/>
              <a:gd name="connsiteY227" fmla="*/ 2176369 h 2237474"/>
              <a:gd name="connsiteX228" fmla="*/ 480419 w 12192000"/>
              <a:gd name="connsiteY228" fmla="*/ 2167807 h 2237474"/>
              <a:gd name="connsiteX229" fmla="*/ 413835 w 12192000"/>
              <a:gd name="connsiteY229" fmla="*/ 2156783 h 2237474"/>
              <a:gd name="connsiteX230" fmla="*/ 376513 w 12192000"/>
              <a:gd name="connsiteY230" fmla="*/ 2154014 h 2237474"/>
              <a:gd name="connsiteX231" fmla="*/ 273386 w 12192000"/>
              <a:gd name="connsiteY231" fmla="*/ 2142551 h 2237474"/>
              <a:gd name="connsiteX232" fmla="*/ 169207 w 12192000"/>
              <a:gd name="connsiteY232" fmla="*/ 2128100 h 2237474"/>
              <a:gd name="connsiteX233" fmla="*/ 93149 w 12192000"/>
              <a:gd name="connsiteY233" fmla="*/ 2105324 h 2237474"/>
              <a:gd name="connsiteX234" fmla="*/ 88109 w 12192000"/>
              <a:gd name="connsiteY234" fmla="*/ 2106704 h 2237474"/>
              <a:gd name="connsiteX235" fmla="*/ 80022 w 12192000"/>
              <a:gd name="connsiteY235" fmla="*/ 2107254 h 2237474"/>
              <a:gd name="connsiteX236" fmla="*/ 79717 w 12192000"/>
              <a:gd name="connsiteY236" fmla="*/ 2107046 h 2237474"/>
              <a:gd name="connsiteX237" fmla="*/ 72352 w 12192000"/>
              <a:gd name="connsiteY237" fmla="*/ 2107991 h 2237474"/>
              <a:gd name="connsiteX238" fmla="*/ 37645 w 12192000"/>
              <a:gd name="connsiteY238" fmla="*/ 2115401 h 2237474"/>
              <a:gd name="connsiteX239" fmla="*/ 4572 w 12192000"/>
              <a:gd name="connsiteY239" fmla="*/ 2111091 h 2237474"/>
              <a:gd name="connsiteX240" fmla="*/ 0 w 12192000"/>
              <a:gd name="connsiteY240" fmla="*/ 2110468 h 2237474"/>
              <a:gd name="connsiteX241" fmla="*/ 0 w 12192000"/>
              <a:gd name="connsiteY2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64741 w 12192000"/>
              <a:gd name="connsiteY151" fmla="*/ 1869433 h 2237474"/>
              <a:gd name="connsiteX152" fmla="*/ 3751332 w 12192000"/>
              <a:gd name="connsiteY152" fmla="*/ 1869854 h 2237474"/>
              <a:gd name="connsiteX153" fmla="*/ 3748155 w 12192000"/>
              <a:gd name="connsiteY153" fmla="*/ 1868903 h 2237474"/>
              <a:gd name="connsiteX154" fmla="*/ 3729530 w 12192000"/>
              <a:gd name="connsiteY154" fmla="*/ 1864513 h 2237474"/>
              <a:gd name="connsiteX155" fmla="*/ 3680177 w 12192000"/>
              <a:gd name="connsiteY155" fmla="*/ 1881552 h 2237474"/>
              <a:gd name="connsiteX156" fmla="*/ 3567259 w 12192000"/>
              <a:gd name="connsiteY156" fmla="*/ 1893482 h 2237474"/>
              <a:gd name="connsiteX157" fmla="*/ 3405770 w 12192000"/>
              <a:gd name="connsiteY157" fmla="*/ 1904591 h 2237474"/>
              <a:gd name="connsiteX158" fmla="*/ 3280097 w 12192000"/>
              <a:gd name="connsiteY158" fmla="*/ 1919610 h 2237474"/>
              <a:gd name="connsiteX159" fmla="*/ 3123424 w 12192000"/>
              <a:gd name="connsiteY159" fmla="*/ 1952930 h 2237474"/>
              <a:gd name="connsiteX160" fmla="*/ 3009910 w 12192000"/>
              <a:gd name="connsiteY160" fmla="*/ 1957866 h 2237474"/>
              <a:gd name="connsiteX161" fmla="*/ 2995934 w 12192000"/>
              <a:gd name="connsiteY161" fmla="*/ 1967085 h 2237474"/>
              <a:gd name="connsiteX162" fmla="*/ 2980071 w 12192000"/>
              <a:gd name="connsiteY162" fmla="*/ 1972988 h 2237474"/>
              <a:gd name="connsiteX163" fmla="*/ 2978094 w 12192000"/>
              <a:gd name="connsiteY163" fmla="*/ 1972369 h 2237474"/>
              <a:gd name="connsiteX164" fmla="*/ 2942858 w 12192000"/>
              <a:gd name="connsiteY164" fmla="*/ 1981367 h 2237474"/>
              <a:gd name="connsiteX165" fmla="*/ 2875436 w 12192000"/>
              <a:gd name="connsiteY165" fmla="*/ 1996977 h 2237474"/>
              <a:gd name="connsiteX166" fmla="*/ 2874892 w 12192000"/>
              <a:gd name="connsiteY166" fmla="*/ 1996085 h 2237474"/>
              <a:gd name="connsiteX167" fmla="*/ 2864145 w 12192000"/>
              <a:gd name="connsiteY167" fmla="*/ 1994061 h 2237474"/>
              <a:gd name="connsiteX168" fmla="*/ 2843662 w 12192000"/>
              <a:gd name="connsiteY168" fmla="*/ 1992498 h 2237474"/>
              <a:gd name="connsiteX169" fmla="*/ 2796128 w 12192000"/>
              <a:gd name="connsiteY169" fmla="*/ 1976403 h 2237474"/>
              <a:gd name="connsiteX170" fmla="*/ 2756784 w 12192000"/>
              <a:gd name="connsiteY170" fmla="*/ 1985116 h 2237474"/>
              <a:gd name="connsiteX171" fmla="*/ 2748833 w 12192000"/>
              <a:gd name="connsiteY171" fmla="*/ 1986323 h 2237474"/>
              <a:gd name="connsiteX172" fmla="*/ 2748661 w 12192000"/>
              <a:gd name="connsiteY172" fmla="*/ 1986122 h 2237474"/>
              <a:gd name="connsiteX173" fmla="*/ 2740251 w 12192000"/>
              <a:gd name="connsiteY173" fmla="*/ 1986946 h 2237474"/>
              <a:gd name="connsiteX174" fmla="*/ 2718916 w 12192000"/>
              <a:gd name="connsiteY174" fmla="*/ 1990867 h 2237474"/>
              <a:gd name="connsiteX175" fmla="*/ 2713522 w 12192000"/>
              <a:gd name="connsiteY175" fmla="*/ 1990173 h 2237474"/>
              <a:gd name="connsiteX176" fmla="*/ 2680597 w 12192000"/>
              <a:gd name="connsiteY176" fmla="*/ 1984996 h 2237474"/>
              <a:gd name="connsiteX177" fmla="*/ 2578178 w 12192000"/>
              <a:gd name="connsiteY177" fmla="*/ 1990531 h 2237474"/>
              <a:gd name="connsiteX178" fmla="*/ 2476147 w 12192000"/>
              <a:gd name="connsiteY178" fmla="*/ 1998305 h 2237474"/>
              <a:gd name="connsiteX179" fmla="*/ 2373568 w 12192000"/>
              <a:gd name="connsiteY179" fmla="*/ 2003219 h 2237474"/>
              <a:gd name="connsiteX180" fmla="*/ 2321399 w 12192000"/>
              <a:gd name="connsiteY180" fmla="*/ 1989467 h 2237474"/>
              <a:gd name="connsiteX181" fmla="*/ 2315525 w 12192000"/>
              <a:gd name="connsiteY181" fmla="*/ 1989708 h 2237474"/>
              <a:gd name="connsiteX182" fmla="*/ 2300792 w 12192000"/>
              <a:gd name="connsiteY182" fmla="*/ 1994290 h 2237474"/>
              <a:gd name="connsiteX183" fmla="*/ 2295469 w 12192000"/>
              <a:gd name="connsiteY183" fmla="*/ 1996659 h 2237474"/>
              <a:gd name="connsiteX184" fmla="*/ 2287219 w 12192000"/>
              <a:gd name="connsiteY184" fmla="*/ 1998750 h 2237474"/>
              <a:gd name="connsiteX185" fmla="*/ 2286948 w 12192000"/>
              <a:gd name="connsiteY185" fmla="*/ 1998596 h 2237474"/>
              <a:gd name="connsiteX186" fmla="*/ 2243069 w 12192000"/>
              <a:gd name="connsiteY186" fmla="*/ 2015111 h 2237474"/>
              <a:gd name="connsiteX187" fmla="*/ 2186609 w 12192000"/>
              <a:gd name="connsiteY187" fmla="*/ 2008263 h 2237474"/>
              <a:gd name="connsiteX188" fmla="*/ 2164831 w 12192000"/>
              <a:gd name="connsiteY188" fmla="*/ 2010143 h 2237474"/>
              <a:gd name="connsiteX189" fmla="*/ 2152836 w 12192000"/>
              <a:gd name="connsiteY189" fmla="*/ 2010048 h 2237474"/>
              <a:gd name="connsiteX190" fmla="*/ 2117102 w 12192000"/>
              <a:gd name="connsiteY190" fmla="*/ 2023004 h 2237474"/>
              <a:gd name="connsiteX191" fmla="*/ 2111935 w 12192000"/>
              <a:gd name="connsiteY191" fmla="*/ 2023163 h 2237474"/>
              <a:gd name="connsiteX192" fmla="*/ 2089991 w 12192000"/>
              <a:gd name="connsiteY192" fmla="*/ 2034193 h 2237474"/>
              <a:gd name="connsiteX193" fmla="*/ 2058061 w 12192000"/>
              <a:gd name="connsiteY193" fmla="*/ 2047942 h 2237474"/>
              <a:gd name="connsiteX194" fmla="*/ 2055737 w 12192000"/>
              <a:gd name="connsiteY194" fmla="*/ 2047704 h 2237474"/>
              <a:gd name="connsiteX195" fmla="*/ 2042244 w 12192000"/>
              <a:gd name="connsiteY195" fmla="*/ 2055560 h 2237474"/>
              <a:gd name="connsiteX196" fmla="*/ 1976224 w 12192000"/>
              <a:gd name="connsiteY196" fmla="*/ 2074257 h 2237474"/>
              <a:gd name="connsiteX197" fmla="*/ 1877728 w 12192000"/>
              <a:gd name="connsiteY197" fmla="*/ 2101004 h 2237474"/>
              <a:gd name="connsiteX198" fmla="*/ 1759056 w 12192000"/>
              <a:gd name="connsiteY198" fmla="*/ 2125608 h 2237474"/>
              <a:gd name="connsiteX199" fmla="*/ 1637948 w 12192000"/>
              <a:gd name="connsiteY199" fmla="*/ 2172597 h 2237474"/>
              <a:gd name="connsiteX200" fmla="*/ 1434549 w 12192000"/>
              <a:gd name="connsiteY200" fmla="*/ 2234522 h 2237474"/>
              <a:gd name="connsiteX201" fmla="*/ 1398481 w 12192000"/>
              <a:gd name="connsiteY201" fmla="*/ 2237074 h 2237474"/>
              <a:gd name="connsiteX202" fmla="*/ 1398407 w 12192000"/>
              <a:gd name="connsiteY202" fmla="*/ 2237095 h 2237474"/>
              <a:gd name="connsiteX203" fmla="*/ 1370962 w 12192000"/>
              <a:gd name="connsiteY203" fmla="*/ 2237474 h 2237474"/>
              <a:gd name="connsiteX204" fmla="*/ 1356367 w 12192000"/>
              <a:gd name="connsiteY204" fmla="*/ 2235089 h 2237474"/>
              <a:gd name="connsiteX205" fmla="*/ 1324828 w 12192000"/>
              <a:gd name="connsiteY205" fmla="*/ 2231968 h 2237474"/>
              <a:gd name="connsiteX206" fmla="*/ 1297744 w 12192000"/>
              <a:gd name="connsiteY206" fmla="*/ 2235849 h 2237474"/>
              <a:gd name="connsiteX207" fmla="*/ 1286236 w 12192000"/>
              <a:gd name="connsiteY207" fmla="*/ 2233135 h 2237474"/>
              <a:gd name="connsiteX208" fmla="*/ 1283504 w 12192000"/>
              <a:gd name="connsiteY208" fmla="*/ 2233797 h 2237474"/>
              <a:gd name="connsiteX209" fmla="*/ 1279765 w 12192000"/>
              <a:gd name="connsiteY209" fmla="*/ 2229639 h 2237474"/>
              <a:gd name="connsiteX210" fmla="*/ 1195347 w 12192000"/>
              <a:gd name="connsiteY210" fmla="*/ 2212354 h 2237474"/>
              <a:gd name="connsiteX211" fmla="*/ 970251 w 12192000"/>
              <a:gd name="connsiteY211" fmla="*/ 2221029 h 2237474"/>
              <a:gd name="connsiteX212" fmla="*/ 812914 w 12192000"/>
              <a:gd name="connsiteY212" fmla="*/ 2202752 h 2237474"/>
              <a:gd name="connsiteX213" fmla="*/ 800195 w 12192000"/>
              <a:gd name="connsiteY213" fmla="*/ 2209407 h 2237474"/>
              <a:gd name="connsiteX214" fmla="*/ 784978 w 12192000"/>
              <a:gd name="connsiteY214" fmla="*/ 2212360 h 2237474"/>
              <a:gd name="connsiteX215" fmla="*/ 681987 w 12192000"/>
              <a:gd name="connsiteY215" fmla="*/ 2216757 h 2237474"/>
              <a:gd name="connsiteX216" fmla="*/ 669923 w 12192000"/>
              <a:gd name="connsiteY216" fmla="*/ 2211682 h 2237474"/>
              <a:gd name="connsiteX217" fmla="*/ 648680 w 12192000"/>
              <a:gd name="connsiteY217" fmla="*/ 2206229 h 2237474"/>
              <a:gd name="connsiteX218" fmla="*/ 597225 w 12192000"/>
              <a:gd name="connsiteY218" fmla="*/ 2180999 h 2237474"/>
              <a:gd name="connsiteX219" fmla="*/ 558449 w 12192000"/>
              <a:gd name="connsiteY219" fmla="*/ 2182346 h 2237474"/>
              <a:gd name="connsiteX220" fmla="*/ 550517 w 12192000"/>
              <a:gd name="connsiteY220" fmla="*/ 2182060 h 2237474"/>
              <a:gd name="connsiteX221" fmla="*/ 550309 w 12192000"/>
              <a:gd name="connsiteY221" fmla="*/ 2181825 h 2237474"/>
              <a:gd name="connsiteX222" fmla="*/ 541836 w 12192000"/>
              <a:gd name="connsiteY222" fmla="*/ 2181063 h 2237474"/>
              <a:gd name="connsiteX223" fmla="*/ 536057 w 12192000"/>
              <a:gd name="connsiteY223" fmla="*/ 2181537 h 2237474"/>
              <a:gd name="connsiteX224" fmla="*/ 520671 w 12192000"/>
              <a:gd name="connsiteY224" fmla="*/ 2180980 h 2237474"/>
              <a:gd name="connsiteX225" fmla="*/ 515024 w 12192000"/>
              <a:gd name="connsiteY225" fmla="*/ 2179258 h 2237474"/>
              <a:gd name="connsiteX226" fmla="*/ 512278 w 12192000"/>
              <a:gd name="connsiteY226" fmla="*/ 2176369 h 2237474"/>
              <a:gd name="connsiteX227" fmla="*/ 480419 w 12192000"/>
              <a:gd name="connsiteY227" fmla="*/ 2167807 h 2237474"/>
              <a:gd name="connsiteX228" fmla="*/ 413835 w 12192000"/>
              <a:gd name="connsiteY228" fmla="*/ 2156783 h 2237474"/>
              <a:gd name="connsiteX229" fmla="*/ 376513 w 12192000"/>
              <a:gd name="connsiteY229" fmla="*/ 2154014 h 2237474"/>
              <a:gd name="connsiteX230" fmla="*/ 273386 w 12192000"/>
              <a:gd name="connsiteY230" fmla="*/ 2142551 h 2237474"/>
              <a:gd name="connsiteX231" fmla="*/ 169207 w 12192000"/>
              <a:gd name="connsiteY231" fmla="*/ 2128100 h 2237474"/>
              <a:gd name="connsiteX232" fmla="*/ 93149 w 12192000"/>
              <a:gd name="connsiteY232" fmla="*/ 2105324 h 2237474"/>
              <a:gd name="connsiteX233" fmla="*/ 88109 w 12192000"/>
              <a:gd name="connsiteY233" fmla="*/ 2106704 h 2237474"/>
              <a:gd name="connsiteX234" fmla="*/ 80022 w 12192000"/>
              <a:gd name="connsiteY234" fmla="*/ 2107254 h 2237474"/>
              <a:gd name="connsiteX235" fmla="*/ 79717 w 12192000"/>
              <a:gd name="connsiteY235" fmla="*/ 2107046 h 2237474"/>
              <a:gd name="connsiteX236" fmla="*/ 72352 w 12192000"/>
              <a:gd name="connsiteY236" fmla="*/ 2107991 h 2237474"/>
              <a:gd name="connsiteX237" fmla="*/ 37645 w 12192000"/>
              <a:gd name="connsiteY237" fmla="*/ 2115401 h 2237474"/>
              <a:gd name="connsiteX238" fmla="*/ 4572 w 12192000"/>
              <a:gd name="connsiteY238" fmla="*/ 2111091 h 2237474"/>
              <a:gd name="connsiteX239" fmla="*/ 0 w 12192000"/>
              <a:gd name="connsiteY239" fmla="*/ 2110468 h 2237474"/>
              <a:gd name="connsiteX240" fmla="*/ 0 w 12192000"/>
              <a:gd name="connsiteY2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48155 w 12192000"/>
              <a:gd name="connsiteY152" fmla="*/ 1868903 h 2237474"/>
              <a:gd name="connsiteX153" fmla="*/ 3729530 w 12192000"/>
              <a:gd name="connsiteY153" fmla="*/ 1864513 h 2237474"/>
              <a:gd name="connsiteX154" fmla="*/ 3680177 w 12192000"/>
              <a:gd name="connsiteY154" fmla="*/ 1881552 h 2237474"/>
              <a:gd name="connsiteX155" fmla="*/ 3567259 w 12192000"/>
              <a:gd name="connsiteY155" fmla="*/ 1893482 h 2237474"/>
              <a:gd name="connsiteX156" fmla="*/ 3405770 w 12192000"/>
              <a:gd name="connsiteY156" fmla="*/ 1904591 h 2237474"/>
              <a:gd name="connsiteX157" fmla="*/ 3280097 w 12192000"/>
              <a:gd name="connsiteY157" fmla="*/ 1919610 h 2237474"/>
              <a:gd name="connsiteX158" fmla="*/ 3123424 w 12192000"/>
              <a:gd name="connsiteY158" fmla="*/ 1952930 h 2237474"/>
              <a:gd name="connsiteX159" fmla="*/ 3009910 w 12192000"/>
              <a:gd name="connsiteY159" fmla="*/ 1957866 h 2237474"/>
              <a:gd name="connsiteX160" fmla="*/ 2995934 w 12192000"/>
              <a:gd name="connsiteY160" fmla="*/ 1967085 h 2237474"/>
              <a:gd name="connsiteX161" fmla="*/ 2980071 w 12192000"/>
              <a:gd name="connsiteY161" fmla="*/ 1972988 h 2237474"/>
              <a:gd name="connsiteX162" fmla="*/ 2978094 w 12192000"/>
              <a:gd name="connsiteY162" fmla="*/ 1972369 h 2237474"/>
              <a:gd name="connsiteX163" fmla="*/ 2942858 w 12192000"/>
              <a:gd name="connsiteY163" fmla="*/ 1981367 h 2237474"/>
              <a:gd name="connsiteX164" fmla="*/ 2875436 w 12192000"/>
              <a:gd name="connsiteY164" fmla="*/ 1996977 h 2237474"/>
              <a:gd name="connsiteX165" fmla="*/ 2874892 w 12192000"/>
              <a:gd name="connsiteY165" fmla="*/ 1996085 h 2237474"/>
              <a:gd name="connsiteX166" fmla="*/ 2864145 w 12192000"/>
              <a:gd name="connsiteY166" fmla="*/ 1994061 h 2237474"/>
              <a:gd name="connsiteX167" fmla="*/ 2843662 w 12192000"/>
              <a:gd name="connsiteY167" fmla="*/ 1992498 h 2237474"/>
              <a:gd name="connsiteX168" fmla="*/ 2796128 w 12192000"/>
              <a:gd name="connsiteY168" fmla="*/ 1976403 h 2237474"/>
              <a:gd name="connsiteX169" fmla="*/ 2756784 w 12192000"/>
              <a:gd name="connsiteY169" fmla="*/ 1985116 h 2237474"/>
              <a:gd name="connsiteX170" fmla="*/ 2748833 w 12192000"/>
              <a:gd name="connsiteY170" fmla="*/ 1986323 h 2237474"/>
              <a:gd name="connsiteX171" fmla="*/ 2748661 w 12192000"/>
              <a:gd name="connsiteY171" fmla="*/ 1986122 h 2237474"/>
              <a:gd name="connsiteX172" fmla="*/ 2740251 w 12192000"/>
              <a:gd name="connsiteY172" fmla="*/ 1986946 h 2237474"/>
              <a:gd name="connsiteX173" fmla="*/ 2718916 w 12192000"/>
              <a:gd name="connsiteY173" fmla="*/ 1990867 h 2237474"/>
              <a:gd name="connsiteX174" fmla="*/ 2713522 w 12192000"/>
              <a:gd name="connsiteY174" fmla="*/ 1990173 h 2237474"/>
              <a:gd name="connsiteX175" fmla="*/ 2680597 w 12192000"/>
              <a:gd name="connsiteY175" fmla="*/ 1984996 h 2237474"/>
              <a:gd name="connsiteX176" fmla="*/ 2578178 w 12192000"/>
              <a:gd name="connsiteY176" fmla="*/ 1990531 h 2237474"/>
              <a:gd name="connsiteX177" fmla="*/ 2476147 w 12192000"/>
              <a:gd name="connsiteY177" fmla="*/ 1998305 h 2237474"/>
              <a:gd name="connsiteX178" fmla="*/ 2373568 w 12192000"/>
              <a:gd name="connsiteY178" fmla="*/ 2003219 h 2237474"/>
              <a:gd name="connsiteX179" fmla="*/ 2321399 w 12192000"/>
              <a:gd name="connsiteY179" fmla="*/ 1989467 h 2237474"/>
              <a:gd name="connsiteX180" fmla="*/ 2315525 w 12192000"/>
              <a:gd name="connsiteY180" fmla="*/ 1989708 h 2237474"/>
              <a:gd name="connsiteX181" fmla="*/ 2300792 w 12192000"/>
              <a:gd name="connsiteY181" fmla="*/ 1994290 h 2237474"/>
              <a:gd name="connsiteX182" fmla="*/ 2295469 w 12192000"/>
              <a:gd name="connsiteY182" fmla="*/ 1996659 h 2237474"/>
              <a:gd name="connsiteX183" fmla="*/ 2287219 w 12192000"/>
              <a:gd name="connsiteY183" fmla="*/ 1998750 h 2237474"/>
              <a:gd name="connsiteX184" fmla="*/ 2286948 w 12192000"/>
              <a:gd name="connsiteY184" fmla="*/ 1998596 h 2237474"/>
              <a:gd name="connsiteX185" fmla="*/ 2243069 w 12192000"/>
              <a:gd name="connsiteY185" fmla="*/ 2015111 h 2237474"/>
              <a:gd name="connsiteX186" fmla="*/ 2186609 w 12192000"/>
              <a:gd name="connsiteY186" fmla="*/ 2008263 h 2237474"/>
              <a:gd name="connsiteX187" fmla="*/ 2164831 w 12192000"/>
              <a:gd name="connsiteY187" fmla="*/ 2010143 h 2237474"/>
              <a:gd name="connsiteX188" fmla="*/ 2152836 w 12192000"/>
              <a:gd name="connsiteY188" fmla="*/ 2010048 h 2237474"/>
              <a:gd name="connsiteX189" fmla="*/ 2117102 w 12192000"/>
              <a:gd name="connsiteY189" fmla="*/ 2023004 h 2237474"/>
              <a:gd name="connsiteX190" fmla="*/ 2111935 w 12192000"/>
              <a:gd name="connsiteY190" fmla="*/ 2023163 h 2237474"/>
              <a:gd name="connsiteX191" fmla="*/ 2089991 w 12192000"/>
              <a:gd name="connsiteY191" fmla="*/ 2034193 h 2237474"/>
              <a:gd name="connsiteX192" fmla="*/ 2058061 w 12192000"/>
              <a:gd name="connsiteY192" fmla="*/ 2047942 h 2237474"/>
              <a:gd name="connsiteX193" fmla="*/ 2055737 w 12192000"/>
              <a:gd name="connsiteY193" fmla="*/ 2047704 h 2237474"/>
              <a:gd name="connsiteX194" fmla="*/ 2042244 w 12192000"/>
              <a:gd name="connsiteY194" fmla="*/ 2055560 h 2237474"/>
              <a:gd name="connsiteX195" fmla="*/ 1976224 w 12192000"/>
              <a:gd name="connsiteY195" fmla="*/ 2074257 h 2237474"/>
              <a:gd name="connsiteX196" fmla="*/ 1877728 w 12192000"/>
              <a:gd name="connsiteY196" fmla="*/ 2101004 h 2237474"/>
              <a:gd name="connsiteX197" fmla="*/ 1759056 w 12192000"/>
              <a:gd name="connsiteY197" fmla="*/ 2125608 h 2237474"/>
              <a:gd name="connsiteX198" fmla="*/ 1637948 w 12192000"/>
              <a:gd name="connsiteY198" fmla="*/ 2172597 h 2237474"/>
              <a:gd name="connsiteX199" fmla="*/ 1434549 w 12192000"/>
              <a:gd name="connsiteY199" fmla="*/ 2234522 h 2237474"/>
              <a:gd name="connsiteX200" fmla="*/ 1398481 w 12192000"/>
              <a:gd name="connsiteY200" fmla="*/ 2237074 h 2237474"/>
              <a:gd name="connsiteX201" fmla="*/ 1398407 w 12192000"/>
              <a:gd name="connsiteY201" fmla="*/ 2237095 h 2237474"/>
              <a:gd name="connsiteX202" fmla="*/ 1370962 w 12192000"/>
              <a:gd name="connsiteY202" fmla="*/ 2237474 h 2237474"/>
              <a:gd name="connsiteX203" fmla="*/ 1356367 w 12192000"/>
              <a:gd name="connsiteY203" fmla="*/ 2235089 h 2237474"/>
              <a:gd name="connsiteX204" fmla="*/ 1324828 w 12192000"/>
              <a:gd name="connsiteY204" fmla="*/ 2231968 h 2237474"/>
              <a:gd name="connsiteX205" fmla="*/ 1297744 w 12192000"/>
              <a:gd name="connsiteY205" fmla="*/ 2235849 h 2237474"/>
              <a:gd name="connsiteX206" fmla="*/ 1286236 w 12192000"/>
              <a:gd name="connsiteY206" fmla="*/ 2233135 h 2237474"/>
              <a:gd name="connsiteX207" fmla="*/ 1283504 w 12192000"/>
              <a:gd name="connsiteY207" fmla="*/ 2233797 h 2237474"/>
              <a:gd name="connsiteX208" fmla="*/ 1279765 w 12192000"/>
              <a:gd name="connsiteY208" fmla="*/ 2229639 h 2237474"/>
              <a:gd name="connsiteX209" fmla="*/ 1195347 w 12192000"/>
              <a:gd name="connsiteY209" fmla="*/ 2212354 h 2237474"/>
              <a:gd name="connsiteX210" fmla="*/ 970251 w 12192000"/>
              <a:gd name="connsiteY210" fmla="*/ 2221029 h 2237474"/>
              <a:gd name="connsiteX211" fmla="*/ 812914 w 12192000"/>
              <a:gd name="connsiteY211" fmla="*/ 2202752 h 2237474"/>
              <a:gd name="connsiteX212" fmla="*/ 800195 w 12192000"/>
              <a:gd name="connsiteY212" fmla="*/ 2209407 h 2237474"/>
              <a:gd name="connsiteX213" fmla="*/ 784978 w 12192000"/>
              <a:gd name="connsiteY213" fmla="*/ 2212360 h 2237474"/>
              <a:gd name="connsiteX214" fmla="*/ 681987 w 12192000"/>
              <a:gd name="connsiteY214" fmla="*/ 2216757 h 2237474"/>
              <a:gd name="connsiteX215" fmla="*/ 669923 w 12192000"/>
              <a:gd name="connsiteY215" fmla="*/ 2211682 h 2237474"/>
              <a:gd name="connsiteX216" fmla="*/ 648680 w 12192000"/>
              <a:gd name="connsiteY216" fmla="*/ 2206229 h 2237474"/>
              <a:gd name="connsiteX217" fmla="*/ 597225 w 12192000"/>
              <a:gd name="connsiteY217" fmla="*/ 2180999 h 2237474"/>
              <a:gd name="connsiteX218" fmla="*/ 558449 w 12192000"/>
              <a:gd name="connsiteY218" fmla="*/ 2182346 h 2237474"/>
              <a:gd name="connsiteX219" fmla="*/ 550517 w 12192000"/>
              <a:gd name="connsiteY219" fmla="*/ 2182060 h 2237474"/>
              <a:gd name="connsiteX220" fmla="*/ 550309 w 12192000"/>
              <a:gd name="connsiteY220" fmla="*/ 2181825 h 2237474"/>
              <a:gd name="connsiteX221" fmla="*/ 541836 w 12192000"/>
              <a:gd name="connsiteY221" fmla="*/ 2181063 h 2237474"/>
              <a:gd name="connsiteX222" fmla="*/ 536057 w 12192000"/>
              <a:gd name="connsiteY222" fmla="*/ 2181537 h 2237474"/>
              <a:gd name="connsiteX223" fmla="*/ 520671 w 12192000"/>
              <a:gd name="connsiteY223" fmla="*/ 2180980 h 2237474"/>
              <a:gd name="connsiteX224" fmla="*/ 515024 w 12192000"/>
              <a:gd name="connsiteY224" fmla="*/ 2179258 h 2237474"/>
              <a:gd name="connsiteX225" fmla="*/ 512278 w 12192000"/>
              <a:gd name="connsiteY225" fmla="*/ 2176369 h 2237474"/>
              <a:gd name="connsiteX226" fmla="*/ 480419 w 12192000"/>
              <a:gd name="connsiteY226" fmla="*/ 2167807 h 2237474"/>
              <a:gd name="connsiteX227" fmla="*/ 413835 w 12192000"/>
              <a:gd name="connsiteY227" fmla="*/ 2156783 h 2237474"/>
              <a:gd name="connsiteX228" fmla="*/ 376513 w 12192000"/>
              <a:gd name="connsiteY228" fmla="*/ 2154014 h 2237474"/>
              <a:gd name="connsiteX229" fmla="*/ 273386 w 12192000"/>
              <a:gd name="connsiteY229" fmla="*/ 2142551 h 2237474"/>
              <a:gd name="connsiteX230" fmla="*/ 169207 w 12192000"/>
              <a:gd name="connsiteY230" fmla="*/ 2128100 h 2237474"/>
              <a:gd name="connsiteX231" fmla="*/ 93149 w 12192000"/>
              <a:gd name="connsiteY231" fmla="*/ 2105324 h 2237474"/>
              <a:gd name="connsiteX232" fmla="*/ 88109 w 12192000"/>
              <a:gd name="connsiteY232" fmla="*/ 2106704 h 2237474"/>
              <a:gd name="connsiteX233" fmla="*/ 80022 w 12192000"/>
              <a:gd name="connsiteY233" fmla="*/ 2107254 h 2237474"/>
              <a:gd name="connsiteX234" fmla="*/ 79717 w 12192000"/>
              <a:gd name="connsiteY234" fmla="*/ 2107046 h 2237474"/>
              <a:gd name="connsiteX235" fmla="*/ 72352 w 12192000"/>
              <a:gd name="connsiteY235" fmla="*/ 2107991 h 2237474"/>
              <a:gd name="connsiteX236" fmla="*/ 37645 w 12192000"/>
              <a:gd name="connsiteY236" fmla="*/ 2115401 h 2237474"/>
              <a:gd name="connsiteX237" fmla="*/ 4572 w 12192000"/>
              <a:gd name="connsiteY237" fmla="*/ 2111091 h 2237474"/>
              <a:gd name="connsiteX238" fmla="*/ 0 w 12192000"/>
              <a:gd name="connsiteY238" fmla="*/ 2110468 h 2237474"/>
              <a:gd name="connsiteX239" fmla="*/ 0 w 12192000"/>
              <a:gd name="connsiteY2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29530 w 12192000"/>
              <a:gd name="connsiteY152" fmla="*/ 1864513 h 2237474"/>
              <a:gd name="connsiteX153" fmla="*/ 3680177 w 12192000"/>
              <a:gd name="connsiteY153" fmla="*/ 1881552 h 2237474"/>
              <a:gd name="connsiteX154" fmla="*/ 3567259 w 12192000"/>
              <a:gd name="connsiteY154" fmla="*/ 1893482 h 2237474"/>
              <a:gd name="connsiteX155" fmla="*/ 3405770 w 12192000"/>
              <a:gd name="connsiteY155" fmla="*/ 1904591 h 2237474"/>
              <a:gd name="connsiteX156" fmla="*/ 3280097 w 12192000"/>
              <a:gd name="connsiteY156" fmla="*/ 1919610 h 2237474"/>
              <a:gd name="connsiteX157" fmla="*/ 3123424 w 12192000"/>
              <a:gd name="connsiteY157" fmla="*/ 1952930 h 2237474"/>
              <a:gd name="connsiteX158" fmla="*/ 3009910 w 12192000"/>
              <a:gd name="connsiteY158" fmla="*/ 1957866 h 2237474"/>
              <a:gd name="connsiteX159" fmla="*/ 2995934 w 12192000"/>
              <a:gd name="connsiteY159" fmla="*/ 1967085 h 2237474"/>
              <a:gd name="connsiteX160" fmla="*/ 2980071 w 12192000"/>
              <a:gd name="connsiteY160" fmla="*/ 1972988 h 2237474"/>
              <a:gd name="connsiteX161" fmla="*/ 2978094 w 12192000"/>
              <a:gd name="connsiteY161" fmla="*/ 1972369 h 2237474"/>
              <a:gd name="connsiteX162" fmla="*/ 2942858 w 12192000"/>
              <a:gd name="connsiteY162" fmla="*/ 1981367 h 2237474"/>
              <a:gd name="connsiteX163" fmla="*/ 2875436 w 12192000"/>
              <a:gd name="connsiteY163" fmla="*/ 1996977 h 2237474"/>
              <a:gd name="connsiteX164" fmla="*/ 2874892 w 12192000"/>
              <a:gd name="connsiteY164" fmla="*/ 1996085 h 2237474"/>
              <a:gd name="connsiteX165" fmla="*/ 2864145 w 12192000"/>
              <a:gd name="connsiteY165" fmla="*/ 1994061 h 2237474"/>
              <a:gd name="connsiteX166" fmla="*/ 2843662 w 12192000"/>
              <a:gd name="connsiteY166" fmla="*/ 1992498 h 2237474"/>
              <a:gd name="connsiteX167" fmla="*/ 2796128 w 12192000"/>
              <a:gd name="connsiteY167" fmla="*/ 1976403 h 2237474"/>
              <a:gd name="connsiteX168" fmla="*/ 2756784 w 12192000"/>
              <a:gd name="connsiteY168" fmla="*/ 1985116 h 2237474"/>
              <a:gd name="connsiteX169" fmla="*/ 2748833 w 12192000"/>
              <a:gd name="connsiteY169" fmla="*/ 1986323 h 2237474"/>
              <a:gd name="connsiteX170" fmla="*/ 2748661 w 12192000"/>
              <a:gd name="connsiteY170" fmla="*/ 1986122 h 2237474"/>
              <a:gd name="connsiteX171" fmla="*/ 2740251 w 12192000"/>
              <a:gd name="connsiteY171" fmla="*/ 1986946 h 2237474"/>
              <a:gd name="connsiteX172" fmla="*/ 2718916 w 12192000"/>
              <a:gd name="connsiteY172" fmla="*/ 1990867 h 2237474"/>
              <a:gd name="connsiteX173" fmla="*/ 2713522 w 12192000"/>
              <a:gd name="connsiteY173" fmla="*/ 1990173 h 2237474"/>
              <a:gd name="connsiteX174" fmla="*/ 2680597 w 12192000"/>
              <a:gd name="connsiteY174" fmla="*/ 1984996 h 2237474"/>
              <a:gd name="connsiteX175" fmla="*/ 2578178 w 12192000"/>
              <a:gd name="connsiteY175" fmla="*/ 1990531 h 2237474"/>
              <a:gd name="connsiteX176" fmla="*/ 2476147 w 12192000"/>
              <a:gd name="connsiteY176" fmla="*/ 1998305 h 2237474"/>
              <a:gd name="connsiteX177" fmla="*/ 2373568 w 12192000"/>
              <a:gd name="connsiteY177" fmla="*/ 2003219 h 2237474"/>
              <a:gd name="connsiteX178" fmla="*/ 2321399 w 12192000"/>
              <a:gd name="connsiteY178" fmla="*/ 1989467 h 2237474"/>
              <a:gd name="connsiteX179" fmla="*/ 2315525 w 12192000"/>
              <a:gd name="connsiteY179" fmla="*/ 1989708 h 2237474"/>
              <a:gd name="connsiteX180" fmla="*/ 2300792 w 12192000"/>
              <a:gd name="connsiteY180" fmla="*/ 1994290 h 2237474"/>
              <a:gd name="connsiteX181" fmla="*/ 2295469 w 12192000"/>
              <a:gd name="connsiteY181" fmla="*/ 1996659 h 2237474"/>
              <a:gd name="connsiteX182" fmla="*/ 2287219 w 12192000"/>
              <a:gd name="connsiteY182" fmla="*/ 1998750 h 2237474"/>
              <a:gd name="connsiteX183" fmla="*/ 2286948 w 12192000"/>
              <a:gd name="connsiteY183" fmla="*/ 1998596 h 2237474"/>
              <a:gd name="connsiteX184" fmla="*/ 2243069 w 12192000"/>
              <a:gd name="connsiteY184" fmla="*/ 2015111 h 2237474"/>
              <a:gd name="connsiteX185" fmla="*/ 2186609 w 12192000"/>
              <a:gd name="connsiteY185" fmla="*/ 2008263 h 2237474"/>
              <a:gd name="connsiteX186" fmla="*/ 2164831 w 12192000"/>
              <a:gd name="connsiteY186" fmla="*/ 2010143 h 2237474"/>
              <a:gd name="connsiteX187" fmla="*/ 2152836 w 12192000"/>
              <a:gd name="connsiteY187" fmla="*/ 2010048 h 2237474"/>
              <a:gd name="connsiteX188" fmla="*/ 2117102 w 12192000"/>
              <a:gd name="connsiteY188" fmla="*/ 2023004 h 2237474"/>
              <a:gd name="connsiteX189" fmla="*/ 2111935 w 12192000"/>
              <a:gd name="connsiteY189" fmla="*/ 2023163 h 2237474"/>
              <a:gd name="connsiteX190" fmla="*/ 2089991 w 12192000"/>
              <a:gd name="connsiteY190" fmla="*/ 2034193 h 2237474"/>
              <a:gd name="connsiteX191" fmla="*/ 2058061 w 12192000"/>
              <a:gd name="connsiteY191" fmla="*/ 2047942 h 2237474"/>
              <a:gd name="connsiteX192" fmla="*/ 2055737 w 12192000"/>
              <a:gd name="connsiteY192" fmla="*/ 2047704 h 2237474"/>
              <a:gd name="connsiteX193" fmla="*/ 2042244 w 12192000"/>
              <a:gd name="connsiteY193" fmla="*/ 2055560 h 2237474"/>
              <a:gd name="connsiteX194" fmla="*/ 1976224 w 12192000"/>
              <a:gd name="connsiteY194" fmla="*/ 2074257 h 2237474"/>
              <a:gd name="connsiteX195" fmla="*/ 1877728 w 12192000"/>
              <a:gd name="connsiteY195" fmla="*/ 2101004 h 2237474"/>
              <a:gd name="connsiteX196" fmla="*/ 1759056 w 12192000"/>
              <a:gd name="connsiteY196" fmla="*/ 2125608 h 2237474"/>
              <a:gd name="connsiteX197" fmla="*/ 1637948 w 12192000"/>
              <a:gd name="connsiteY197" fmla="*/ 2172597 h 2237474"/>
              <a:gd name="connsiteX198" fmla="*/ 1434549 w 12192000"/>
              <a:gd name="connsiteY198" fmla="*/ 2234522 h 2237474"/>
              <a:gd name="connsiteX199" fmla="*/ 1398481 w 12192000"/>
              <a:gd name="connsiteY199" fmla="*/ 2237074 h 2237474"/>
              <a:gd name="connsiteX200" fmla="*/ 1398407 w 12192000"/>
              <a:gd name="connsiteY200" fmla="*/ 2237095 h 2237474"/>
              <a:gd name="connsiteX201" fmla="*/ 1370962 w 12192000"/>
              <a:gd name="connsiteY201" fmla="*/ 2237474 h 2237474"/>
              <a:gd name="connsiteX202" fmla="*/ 1356367 w 12192000"/>
              <a:gd name="connsiteY202" fmla="*/ 2235089 h 2237474"/>
              <a:gd name="connsiteX203" fmla="*/ 1324828 w 12192000"/>
              <a:gd name="connsiteY203" fmla="*/ 2231968 h 2237474"/>
              <a:gd name="connsiteX204" fmla="*/ 1297744 w 12192000"/>
              <a:gd name="connsiteY204" fmla="*/ 2235849 h 2237474"/>
              <a:gd name="connsiteX205" fmla="*/ 1286236 w 12192000"/>
              <a:gd name="connsiteY205" fmla="*/ 2233135 h 2237474"/>
              <a:gd name="connsiteX206" fmla="*/ 1283504 w 12192000"/>
              <a:gd name="connsiteY206" fmla="*/ 2233797 h 2237474"/>
              <a:gd name="connsiteX207" fmla="*/ 1279765 w 12192000"/>
              <a:gd name="connsiteY207" fmla="*/ 2229639 h 2237474"/>
              <a:gd name="connsiteX208" fmla="*/ 1195347 w 12192000"/>
              <a:gd name="connsiteY208" fmla="*/ 2212354 h 2237474"/>
              <a:gd name="connsiteX209" fmla="*/ 970251 w 12192000"/>
              <a:gd name="connsiteY209" fmla="*/ 2221029 h 2237474"/>
              <a:gd name="connsiteX210" fmla="*/ 812914 w 12192000"/>
              <a:gd name="connsiteY210" fmla="*/ 2202752 h 2237474"/>
              <a:gd name="connsiteX211" fmla="*/ 800195 w 12192000"/>
              <a:gd name="connsiteY211" fmla="*/ 2209407 h 2237474"/>
              <a:gd name="connsiteX212" fmla="*/ 784978 w 12192000"/>
              <a:gd name="connsiteY212" fmla="*/ 2212360 h 2237474"/>
              <a:gd name="connsiteX213" fmla="*/ 681987 w 12192000"/>
              <a:gd name="connsiteY213" fmla="*/ 2216757 h 2237474"/>
              <a:gd name="connsiteX214" fmla="*/ 669923 w 12192000"/>
              <a:gd name="connsiteY214" fmla="*/ 2211682 h 2237474"/>
              <a:gd name="connsiteX215" fmla="*/ 648680 w 12192000"/>
              <a:gd name="connsiteY215" fmla="*/ 2206229 h 2237474"/>
              <a:gd name="connsiteX216" fmla="*/ 597225 w 12192000"/>
              <a:gd name="connsiteY216" fmla="*/ 2180999 h 2237474"/>
              <a:gd name="connsiteX217" fmla="*/ 558449 w 12192000"/>
              <a:gd name="connsiteY217" fmla="*/ 2182346 h 2237474"/>
              <a:gd name="connsiteX218" fmla="*/ 550517 w 12192000"/>
              <a:gd name="connsiteY218" fmla="*/ 2182060 h 2237474"/>
              <a:gd name="connsiteX219" fmla="*/ 550309 w 12192000"/>
              <a:gd name="connsiteY219" fmla="*/ 2181825 h 2237474"/>
              <a:gd name="connsiteX220" fmla="*/ 541836 w 12192000"/>
              <a:gd name="connsiteY220" fmla="*/ 2181063 h 2237474"/>
              <a:gd name="connsiteX221" fmla="*/ 536057 w 12192000"/>
              <a:gd name="connsiteY221" fmla="*/ 2181537 h 2237474"/>
              <a:gd name="connsiteX222" fmla="*/ 520671 w 12192000"/>
              <a:gd name="connsiteY222" fmla="*/ 2180980 h 2237474"/>
              <a:gd name="connsiteX223" fmla="*/ 515024 w 12192000"/>
              <a:gd name="connsiteY223" fmla="*/ 2179258 h 2237474"/>
              <a:gd name="connsiteX224" fmla="*/ 512278 w 12192000"/>
              <a:gd name="connsiteY224" fmla="*/ 2176369 h 2237474"/>
              <a:gd name="connsiteX225" fmla="*/ 480419 w 12192000"/>
              <a:gd name="connsiteY225" fmla="*/ 2167807 h 2237474"/>
              <a:gd name="connsiteX226" fmla="*/ 413835 w 12192000"/>
              <a:gd name="connsiteY226" fmla="*/ 2156783 h 2237474"/>
              <a:gd name="connsiteX227" fmla="*/ 376513 w 12192000"/>
              <a:gd name="connsiteY227" fmla="*/ 2154014 h 2237474"/>
              <a:gd name="connsiteX228" fmla="*/ 273386 w 12192000"/>
              <a:gd name="connsiteY228" fmla="*/ 2142551 h 2237474"/>
              <a:gd name="connsiteX229" fmla="*/ 169207 w 12192000"/>
              <a:gd name="connsiteY229" fmla="*/ 2128100 h 2237474"/>
              <a:gd name="connsiteX230" fmla="*/ 93149 w 12192000"/>
              <a:gd name="connsiteY230" fmla="*/ 2105324 h 2237474"/>
              <a:gd name="connsiteX231" fmla="*/ 88109 w 12192000"/>
              <a:gd name="connsiteY231" fmla="*/ 2106704 h 2237474"/>
              <a:gd name="connsiteX232" fmla="*/ 80022 w 12192000"/>
              <a:gd name="connsiteY232" fmla="*/ 2107254 h 2237474"/>
              <a:gd name="connsiteX233" fmla="*/ 79717 w 12192000"/>
              <a:gd name="connsiteY233" fmla="*/ 2107046 h 2237474"/>
              <a:gd name="connsiteX234" fmla="*/ 72352 w 12192000"/>
              <a:gd name="connsiteY234" fmla="*/ 2107991 h 2237474"/>
              <a:gd name="connsiteX235" fmla="*/ 37645 w 12192000"/>
              <a:gd name="connsiteY235" fmla="*/ 2115401 h 2237474"/>
              <a:gd name="connsiteX236" fmla="*/ 4572 w 12192000"/>
              <a:gd name="connsiteY236" fmla="*/ 2111091 h 2237474"/>
              <a:gd name="connsiteX237" fmla="*/ 0 w 12192000"/>
              <a:gd name="connsiteY237" fmla="*/ 2110468 h 2237474"/>
              <a:gd name="connsiteX238" fmla="*/ 0 w 12192000"/>
              <a:gd name="connsiteY23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29530 w 12192000"/>
              <a:gd name="connsiteY151" fmla="*/ 1864513 h 2237474"/>
              <a:gd name="connsiteX152" fmla="*/ 3680177 w 12192000"/>
              <a:gd name="connsiteY152" fmla="*/ 1881552 h 2237474"/>
              <a:gd name="connsiteX153" fmla="*/ 3567259 w 12192000"/>
              <a:gd name="connsiteY153" fmla="*/ 1893482 h 2237474"/>
              <a:gd name="connsiteX154" fmla="*/ 3405770 w 12192000"/>
              <a:gd name="connsiteY154" fmla="*/ 1904591 h 2237474"/>
              <a:gd name="connsiteX155" fmla="*/ 3280097 w 12192000"/>
              <a:gd name="connsiteY155" fmla="*/ 1919610 h 2237474"/>
              <a:gd name="connsiteX156" fmla="*/ 3123424 w 12192000"/>
              <a:gd name="connsiteY156" fmla="*/ 1952930 h 2237474"/>
              <a:gd name="connsiteX157" fmla="*/ 3009910 w 12192000"/>
              <a:gd name="connsiteY157" fmla="*/ 1957866 h 2237474"/>
              <a:gd name="connsiteX158" fmla="*/ 2995934 w 12192000"/>
              <a:gd name="connsiteY158" fmla="*/ 1967085 h 2237474"/>
              <a:gd name="connsiteX159" fmla="*/ 2980071 w 12192000"/>
              <a:gd name="connsiteY159" fmla="*/ 1972988 h 2237474"/>
              <a:gd name="connsiteX160" fmla="*/ 2978094 w 12192000"/>
              <a:gd name="connsiteY160" fmla="*/ 1972369 h 2237474"/>
              <a:gd name="connsiteX161" fmla="*/ 2942858 w 12192000"/>
              <a:gd name="connsiteY161" fmla="*/ 1981367 h 2237474"/>
              <a:gd name="connsiteX162" fmla="*/ 2875436 w 12192000"/>
              <a:gd name="connsiteY162" fmla="*/ 1996977 h 2237474"/>
              <a:gd name="connsiteX163" fmla="*/ 2874892 w 12192000"/>
              <a:gd name="connsiteY163" fmla="*/ 1996085 h 2237474"/>
              <a:gd name="connsiteX164" fmla="*/ 2864145 w 12192000"/>
              <a:gd name="connsiteY164" fmla="*/ 1994061 h 2237474"/>
              <a:gd name="connsiteX165" fmla="*/ 2843662 w 12192000"/>
              <a:gd name="connsiteY165" fmla="*/ 1992498 h 2237474"/>
              <a:gd name="connsiteX166" fmla="*/ 2796128 w 12192000"/>
              <a:gd name="connsiteY166" fmla="*/ 1976403 h 2237474"/>
              <a:gd name="connsiteX167" fmla="*/ 2756784 w 12192000"/>
              <a:gd name="connsiteY167" fmla="*/ 1985116 h 2237474"/>
              <a:gd name="connsiteX168" fmla="*/ 2748833 w 12192000"/>
              <a:gd name="connsiteY168" fmla="*/ 1986323 h 2237474"/>
              <a:gd name="connsiteX169" fmla="*/ 2748661 w 12192000"/>
              <a:gd name="connsiteY169" fmla="*/ 1986122 h 2237474"/>
              <a:gd name="connsiteX170" fmla="*/ 2740251 w 12192000"/>
              <a:gd name="connsiteY170" fmla="*/ 1986946 h 2237474"/>
              <a:gd name="connsiteX171" fmla="*/ 2718916 w 12192000"/>
              <a:gd name="connsiteY171" fmla="*/ 1990867 h 2237474"/>
              <a:gd name="connsiteX172" fmla="*/ 2713522 w 12192000"/>
              <a:gd name="connsiteY172" fmla="*/ 1990173 h 2237474"/>
              <a:gd name="connsiteX173" fmla="*/ 2680597 w 12192000"/>
              <a:gd name="connsiteY173" fmla="*/ 1984996 h 2237474"/>
              <a:gd name="connsiteX174" fmla="*/ 2578178 w 12192000"/>
              <a:gd name="connsiteY174" fmla="*/ 1990531 h 2237474"/>
              <a:gd name="connsiteX175" fmla="*/ 2476147 w 12192000"/>
              <a:gd name="connsiteY175" fmla="*/ 1998305 h 2237474"/>
              <a:gd name="connsiteX176" fmla="*/ 2373568 w 12192000"/>
              <a:gd name="connsiteY176" fmla="*/ 2003219 h 2237474"/>
              <a:gd name="connsiteX177" fmla="*/ 2321399 w 12192000"/>
              <a:gd name="connsiteY177" fmla="*/ 1989467 h 2237474"/>
              <a:gd name="connsiteX178" fmla="*/ 2315525 w 12192000"/>
              <a:gd name="connsiteY178" fmla="*/ 1989708 h 2237474"/>
              <a:gd name="connsiteX179" fmla="*/ 2300792 w 12192000"/>
              <a:gd name="connsiteY179" fmla="*/ 1994290 h 2237474"/>
              <a:gd name="connsiteX180" fmla="*/ 2295469 w 12192000"/>
              <a:gd name="connsiteY180" fmla="*/ 1996659 h 2237474"/>
              <a:gd name="connsiteX181" fmla="*/ 2287219 w 12192000"/>
              <a:gd name="connsiteY181" fmla="*/ 1998750 h 2237474"/>
              <a:gd name="connsiteX182" fmla="*/ 2286948 w 12192000"/>
              <a:gd name="connsiteY182" fmla="*/ 1998596 h 2237474"/>
              <a:gd name="connsiteX183" fmla="*/ 2243069 w 12192000"/>
              <a:gd name="connsiteY183" fmla="*/ 2015111 h 2237474"/>
              <a:gd name="connsiteX184" fmla="*/ 2186609 w 12192000"/>
              <a:gd name="connsiteY184" fmla="*/ 2008263 h 2237474"/>
              <a:gd name="connsiteX185" fmla="*/ 2164831 w 12192000"/>
              <a:gd name="connsiteY185" fmla="*/ 2010143 h 2237474"/>
              <a:gd name="connsiteX186" fmla="*/ 2152836 w 12192000"/>
              <a:gd name="connsiteY186" fmla="*/ 2010048 h 2237474"/>
              <a:gd name="connsiteX187" fmla="*/ 2117102 w 12192000"/>
              <a:gd name="connsiteY187" fmla="*/ 2023004 h 2237474"/>
              <a:gd name="connsiteX188" fmla="*/ 2111935 w 12192000"/>
              <a:gd name="connsiteY188" fmla="*/ 2023163 h 2237474"/>
              <a:gd name="connsiteX189" fmla="*/ 2089991 w 12192000"/>
              <a:gd name="connsiteY189" fmla="*/ 2034193 h 2237474"/>
              <a:gd name="connsiteX190" fmla="*/ 2058061 w 12192000"/>
              <a:gd name="connsiteY190" fmla="*/ 2047942 h 2237474"/>
              <a:gd name="connsiteX191" fmla="*/ 2055737 w 12192000"/>
              <a:gd name="connsiteY191" fmla="*/ 2047704 h 2237474"/>
              <a:gd name="connsiteX192" fmla="*/ 2042244 w 12192000"/>
              <a:gd name="connsiteY192" fmla="*/ 2055560 h 2237474"/>
              <a:gd name="connsiteX193" fmla="*/ 1976224 w 12192000"/>
              <a:gd name="connsiteY193" fmla="*/ 2074257 h 2237474"/>
              <a:gd name="connsiteX194" fmla="*/ 1877728 w 12192000"/>
              <a:gd name="connsiteY194" fmla="*/ 2101004 h 2237474"/>
              <a:gd name="connsiteX195" fmla="*/ 1759056 w 12192000"/>
              <a:gd name="connsiteY195" fmla="*/ 2125608 h 2237474"/>
              <a:gd name="connsiteX196" fmla="*/ 1637948 w 12192000"/>
              <a:gd name="connsiteY196" fmla="*/ 2172597 h 2237474"/>
              <a:gd name="connsiteX197" fmla="*/ 1434549 w 12192000"/>
              <a:gd name="connsiteY197" fmla="*/ 2234522 h 2237474"/>
              <a:gd name="connsiteX198" fmla="*/ 1398481 w 12192000"/>
              <a:gd name="connsiteY198" fmla="*/ 2237074 h 2237474"/>
              <a:gd name="connsiteX199" fmla="*/ 1398407 w 12192000"/>
              <a:gd name="connsiteY199" fmla="*/ 2237095 h 2237474"/>
              <a:gd name="connsiteX200" fmla="*/ 1370962 w 12192000"/>
              <a:gd name="connsiteY200" fmla="*/ 2237474 h 2237474"/>
              <a:gd name="connsiteX201" fmla="*/ 1356367 w 12192000"/>
              <a:gd name="connsiteY201" fmla="*/ 2235089 h 2237474"/>
              <a:gd name="connsiteX202" fmla="*/ 1324828 w 12192000"/>
              <a:gd name="connsiteY202" fmla="*/ 2231968 h 2237474"/>
              <a:gd name="connsiteX203" fmla="*/ 1297744 w 12192000"/>
              <a:gd name="connsiteY203" fmla="*/ 2235849 h 2237474"/>
              <a:gd name="connsiteX204" fmla="*/ 1286236 w 12192000"/>
              <a:gd name="connsiteY204" fmla="*/ 2233135 h 2237474"/>
              <a:gd name="connsiteX205" fmla="*/ 1283504 w 12192000"/>
              <a:gd name="connsiteY205" fmla="*/ 2233797 h 2237474"/>
              <a:gd name="connsiteX206" fmla="*/ 1279765 w 12192000"/>
              <a:gd name="connsiteY206" fmla="*/ 2229639 h 2237474"/>
              <a:gd name="connsiteX207" fmla="*/ 1195347 w 12192000"/>
              <a:gd name="connsiteY207" fmla="*/ 2212354 h 2237474"/>
              <a:gd name="connsiteX208" fmla="*/ 970251 w 12192000"/>
              <a:gd name="connsiteY208" fmla="*/ 2221029 h 2237474"/>
              <a:gd name="connsiteX209" fmla="*/ 812914 w 12192000"/>
              <a:gd name="connsiteY209" fmla="*/ 2202752 h 2237474"/>
              <a:gd name="connsiteX210" fmla="*/ 800195 w 12192000"/>
              <a:gd name="connsiteY210" fmla="*/ 2209407 h 2237474"/>
              <a:gd name="connsiteX211" fmla="*/ 784978 w 12192000"/>
              <a:gd name="connsiteY211" fmla="*/ 2212360 h 2237474"/>
              <a:gd name="connsiteX212" fmla="*/ 681987 w 12192000"/>
              <a:gd name="connsiteY212" fmla="*/ 2216757 h 2237474"/>
              <a:gd name="connsiteX213" fmla="*/ 669923 w 12192000"/>
              <a:gd name="connsiteY213" fmla="*/ 2211682 h 2237474"/>
              <a:gd name="connsiteX214" fmla="*/ 648680 w 12192000"/>
              <a:gd name="connsiteY214" fmla="*/ 2206229 h 2237474"/>
              <a:gd name="connsiteX215" fmla="*/ 597225 w 12192000"/>
              <a:gd name="connsiteY215" fmla="*/ 2180999 h 2237474"/>
              <a:gd name="connsiteX216" fmla="*/ 558449 w 12192000"/>
              <a:gd name="connsiteY216" fmla="*/ 2182346 h 2237474"/>
              <a:gd name="connsiteX217" fmla="*/ 550517 w 12192000"/>
              <a:gd name="connsiteY217" fmla="*/ 2182060 h 2237474"/>
              <a:gd name="connsiteX218" fmla="*/ 550309 w 12192000"/>
              <a:gd name="connsiteY218" fmla="*/ 2181825 h 2237474"/>
              <a:gd name="connsiteX219" fmla="*/ 541836 w 12192000"/>
              <a:gd name="connsiteY219" fmla="*/ 2181063 h 2237474"/>
              <a:gd name="connsiteX220" fmla="*/ 536057 w 12192000"/>
              <a:gd name="connsiteY220" fmla="*/ 2181537 h 2237474"/>
              <a:gd name="connsiteX221" fmla="*/ 520671 w 12192000"/>
              <a:gd name="connsiteY221" fmla="*/ 2180980 h 2237474"/>
              <a:gd name="connsiteX222" fmla="*/ 515024 w 12192000"/>
              <a:gd name="connsiteY222" fmla="*/ 2179258 h 2237474"/>
              <a:gd name="connsiteX223" fmla="*/ 512278 w 12192000"/>
              <a:gd name="connsiteY223" fmla="*/ 2176369 h 2237474"/>
              <a:gd name="connsiteX224" fmla="*/ 480419 w 12192000"/>
              <a:gd name="connsiteY224" fmla="*/ 2167807 h 2237474"/>
              <a:gd name="connsiteX225" fmla="*/ 413835 w 12192000"/>
              <a:gd name="connsiteY225" fmla="*/ 2156783 h 2237474"/>
              <a:gd name="connsiteX226" fmla="*/ 376513 w 12192000"/>
              <a:gd name="connsiteY226" fmla="*/ 2154014 h 2237474"/>
              <a:gd name="connsiteX227" fmla="*/ 273386 w 12192000"/>
              <a:gd name="connsiteY227" fmla="*/ 2142551 h 2237474"/>
              <a:gd name="connsiteX228" fmla="*/ 169207 w 12192000"/>
              <a:gd name="connsiteY228" fmla="*/ 2128100 h 2237474"/>
              <a:gd name="connsiteX229" fmla="*/ 93149 w 12192000"/>
              <a:gd name="connsiteY229" fmla="*/ 2105324 h 2237474"/>
              <a:gd name="connsiteX230" fmla="*/ 88109 w 12192000"/>
              <a:gd name="connsiteY230" fmla="*/ 2106704 h 2237474"/>
              <a:gd name="connsiteX231" fmla="*/ 80022 w 12192000"/>
              <a:gd name="connsiteY231" fmla="*/ 2107254 h 2237474"/>
              <a:gd name="connsiteX232" fmla="*/ 79717 w 12192000"/>
              <a:gd name="connsiteY232" fmla="*/ 2107046 h 2237474"/>
              <a:gd name="connsiteX233" fmla="*/ 72352 w 12192000"/>
              <a:gd name="connsiteY233" fmla="*/ 2107991 h 2237474"/>
              <a:gd name="connsiteX234" fmla="*/ 37645 w 12192000"/>
              <a:gd name="connsiteY234" fmla="*/ 2115401 h 2237474"/>
              <a:gd name="connsiteX235" fmla="*/ 4572 w 12192000"/>
              <a:gd name="connsiteY235" fmla="*/ 2111091 h 2237474"/>
              <a:gd name="connsiteX236" fmla="*/ 0 w 12192000"/>
              <a:gd name="connsiteY236" fmla="*/ 2110468 h 2237474"/>
              <a:gd name="connsiteX237" fmla="*/ 0 w 12192000"/>
              <a:gd name="connsiteY23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29530 w 12192000"/>
              <a:gd name="connsiteY150" fmla="*/ 1864513 h 2237474"/>
              <a:gd name="connsiteX151" fmla="*/ 3680177 w 12192000"/>
              <a:gd name="connsiteY151" fmla="*/ 1881552 h 2237474"/>
              <a:gd name="connsiteX152" fmla="*/ 3567259 w 12192000"/>
              <a:gd name="connsiteY152" fmla="*/ 1893482 h 2237474"/>
              <a:gd name="connsiteX153" fmla="*/ 3405770 w 12192000"/>
              <a:gd name="connsiteY153" fmla="*/ 1904591 h 2237474"/>
              <a:gd name="connsiteX154" fmla="*/ 3280097 w 12192000"/>
              <a:gd name="connsiteY154" fmla="*/ 1919610 h 2237474"/>
              <a:gd name="connsiteX155" fmla="*/ 3123424 w 12192000"/>
              <a:gd name="connsiteY155" fmla="*/ 1952930 h 2237474"/>
              <a:gd name="connsiteX156" fmla="*/ 3009910 w 12192000"/>
              <a:gd name="connsiteY156" fmla="*/ 1957866 h 2237474"/>
              <a:gd name="connsiteX157" fmla="*/ 2995934 w 12192000"/>
              <a:gd name="connsiteY157" fmla="*/ 1967085 h 2237474"/>
              <a:gd name="connsiteX158" fmla="*/ 2980071 w 12192000"/>
              <a:gd name="connsiteY158" fmla="*/ 1972988 h 2237474"/>
              <a:gd name="connsiteX159" fmla="*/ 2978094 w 12192000"/>
              <a:gd name="connsiteY159" fmla="*/ 1972369 h 2237474"/>
              <a:gd name="connsiteX160" fmla="*/ 2942858 w 12192000"/>
              <a:gd name="connsiteY160" fmla="*/ 1981367 h 2237474"/>
              <a:gd name="connsiteX161" fmla="*/ 2875436 w 12192000"/>
              <a:gd name="connsiteY161" fmla="*/ 1996977 h 2237474"/>
              <a:gd name="connsiteX162" fmla="*/ 2874892 w 12192000"/>
              <a:gd name="connsiteY162" fmla="*/ 1996085 h 2237474"/>
              <a:gd name="connsiteX163" fmla="*/ 2864145 w 12192000"/>
              <a:gd name="connsiteY163" fmla="*/ 1994061 h 2237474"/>
              <a:gd name="connsiteX164" fmla="*/ 2843662 w 12192000"/>
              <a:gd name="connsiteY164" fmla="*/ 1992498 h 2237474"/>
              <a:gd name="connsiteX165" fmla="*/ 2796128 w 12192000"/>
              <a:gd name="connsiteY165" fmla="*/ 1976403 h 2237474"/>
              <a:gd name="connsiteX166" fmla="*/ 2756784 w 12192000"/>
              <a:gd name="connsiteY166" fmla="*/ 1985116 h 2237474"/>
              <a:gd name="connsiteX167" fmla="*/ 2748833 w 12192000"/>
              <a:gd name="connsiteY167" fmla="*/ 1986323 h 2237474"/>
              <a:gd name="connsiteX168" fmla="*/ 2748661 w 12192000"/>
              <a:gd name="connsiteY168" fmla="*/ 1986122 h 2237474"/>
              <a:gd name="connsiteX169" fmla="*/ 2740251 w 12192000"/>
              <a:gd name="connsiteY169" fmla="*/ 1986946 h 2237474"/>
              <a:gd name="connsiteX170" fmla="*/ 2718916 w 12192000"/>
              <a:gd name="connsiteY170" fmla="*/ 1990867 h 2237474"/>
              <a:gd name="connsiteX171" fmla="*/ 2713522 w 12192000"/>
              <a:gd name="connsiteY171" fmla="*/ 1990173 h 2237474"/>
              <a:gd name="connsiteX172" fmla="*/ 2680597 w 12192000"/>
              <a:gd name="connsiteY172" fmla="*/ 1984996 h 2237474"/>
              <a:gd name="connsiteX173" fmla="*/ 2578178 w 12192000"/>
              <a:gd name="connsiteY173" fmla="*/ 1990531 h 2237474"/>
              <a:gd name="connsiteX174" fmla="*/ 2476147 w 12192000"/>
              <a:gd name="connsiteY174" fmla="*/ 1998305 h 2237474"/>
              <a:gd name="connsiteX175" fmla="*/ 2373568 w 12192000"/>
              <a:gd name="connsiteY175" fmla="*/ 2003219 h 2237474"/>
              <a:gd name="connsiteX176" fmla="*/ 2321399 w 12192000"/>
              <a:gd name="connsiteY176" fmla="*/ 1989467 h 2237474"/>
              <a:gd name="connsiteX177" fmla="*/ 2315525 w 12192000"/>
              <a:gd name="connsiteY177" fmla="*/ 1989708 h 2237474"/>
              <a:gd name="connsiteX178" fmla="*/ 2300792 w 12192000"/>
              <a:gd name="connsiteY178" fmla="*/ 1994290 h 2237474"/>
              <a:gd name="connsiteX179" fmla="*/ 2295469 w 12192000"/>
              <a:gd name="connsiteY179" fmla="*/ 1996659 h 2237474"/>
              <a:gd name="connsiteX180" fmla="*/ 2287219 w 12192000"/>
              <a:gd name="connsiteY180" fmla="*/ 1998750 h 2237474"/>
              <a:gd name="connsiteX181" fmla="*/ 2286948 w 12192000"/>
              <a:gd name="connsiteY181" fmla="*/ 1998596 h 2237474"/>
              <a:gd name="connsiteX182" fmla="*/ 2243069 w 12192000"/>
              <a:gd name="connsiteY182" fmla="*/ 2015111 h 2237474"/>
              <a:gd name="connsiteX183" fmla="*/ 2186609 w 12192000"/>
              <a:gd name="connsiteY183" fmla="*/ 2008263 h 2237474"/>
              <a:gd name="connsiteX184" fmla="*/ 2164831 w 12192000"/>
              <a:gd name="connsiteY184" fmla="*/ 2010143 h 2237474"/>
              <a:gd name="connsiteX185" fmla="*/ 2152836 w 12192000"/>
              <a:gd name="connsiteY185" fmla="*/ 2010048 h 2237474"/>
              <a:gd name="connsiteX186" fmla="*/ 2117102 w 12192000"/>
              <a:gd name="connsiteY186" fmla="*/ 2023004 h 2237474"/>
              <a:gd name="connsiteX187" fmla="*/ 2111935 w 12192000"/>
              <a:gd name="connsiteY187" fmla="*/ 2023163 h 2237474"/>
              <a:gd name="connsiteX188" fmla="*/ 2089991 w 12192000"/>
              <a:gd name="connsiteY188" fmla="*/ 2034193 h 2237474"/>
              <a:gd name="connsiteX189" fmla="*/ 2058061 w 12192000"/>
              <a:gd name="connsiteY189" fmla="*/ 2047942 h 2237474"/>
              <a:gd name="connsiteX190" fmla="*/ 2055737 w 12192000"/>
              <a:gd name="connsiteY190" fmla="*/ 2047704 h 2237474"/>
              <a:gd name="connsiteX191" fmla="*/ 2042244 w 12192000"/>
              <a:gd name="connsiteY191" fmla="*/ 2055560 h 2237474"/>
              <a:gd name="connsiteX192" fmla="*/ 1976224 w 12192000"/>
              <a:gd name="connsiteY192" fmla="*/ 2074257 h 2237474"/>
              <a:gd name="connsiteX193" fmla="*/ 1877728 w 12192000"/>
              <a:gd name="connsiteY193" fmla="*/ 2101004 h 2237474"/>
              <a:gd name="connsiteX194" fmla="*/ 1759056 w 12192000"/>
              <a:gd name="connsiteY194" fmla="*/ 2125608 h 2237474"/>
              <a:gd name="connsiteX195" fmla="*/ 1637948 w 12192000"/>
              <a:gd name="connsiteY195" fmla="*/ 2172597 h 2237474"/>
              <a:gd name="connsiteX196" fmla="*/ 1434549 w 12192000"/>
              <a:gd name="connsiteY196" fmla="*/ 2234522 h 2237474"/>
              <a:gd name="connsiteX197" fmla="*/ 1398481 w 12192000"/>
              <a:gd name="connsiteY197" fmla="*/ 2237074 h 2237474"/>
              <a:gd name="connsiteX198" fmla="*/ 1398407 w 12192000"/>
              <a:gd name="connsiteY198" fmla="*/ 2237095 h 2237474"/>
              <a:gd name="connsiteX199" fmla="*/ 1370962 w 12192000"/>
              <a:gd name="connsiteY199" fmla="*/ 2237474 h 2237474"/>
              <a:gd name="connsiteX200" fmla="*/ 1356367 w 12192000"/>
              <a:gd name="connsiteY200" fmla="*/ 2235089 h 2237474"/>
              <a:gd name="connsiteX201" fmla="*/ 1324828 w 12192000"/>
              <a:gd name="connsiteY201" fmla="*/ 2231968 h 2237474"/>
              <a:gd name="connsiteX202" fmla="*/ 1297744 w 12192000"/>
              <a:gd name="connsiteY202" fmla="*/ 2235849 h 2237474"/>
              <a:gd name="connsiteX203" fmla="*/ 1286236 w 12192000"/>
              <a:gd name="connsiteY203" fmla="*/ 2233135 h 2237474"/>
              <a:gd name="connsiteX204" fmla="*/ 1283504 w 12192000"/>
              <a:gd name="connsiteY204" fmla="*/ 2233797 h 2237474"/>
              <a:gd name="connsiteX205" fmla="*/ 1279765 w 12192000"/>
              <a:gd name="connsiteY205" fmla="*/ 2229639 h 2237474"/>
              <a:gd name="connsiteX206" fmla="*/ 1195347 w 12192000"/>
              <a:gd name="connsiteY206" fmla="*/ 2212354 h 2237474"/>
              <a:gd name="connsiteX207" fmla="*/ 970251 w 12192000"/>
              <a:gd name="connsiteY207" fmla="*/ 2221029 h 2237474"/>
              <a:gd name="connsiteX208" fmla="*/ 812914 w 12192000"/>
              <a:gd name="connsiteY208" fmla="*/ 2202752 h 2237474"/>
              <a:gd name="connsiteX209" fmla="*/ 800195 w 12192000"/>
              <a:gd name="connsiteY209" fmla="*/ 2209407 h 2237474"/>
              <a:gd name="connsiteX210" fmla="*/ 784978 w 12192000"/>
              <a:gd name="connsiteY210" fmla="*/ 2212360 h 2237474"/>
              <a:gd name="connsiteX211" fmla="*/ 681987 w 12192000"/>
              <a:gd name="connsiteY211" fmla="*/ 2216757 h 2237474"/>
              <a:gd name="connsiteX212" fmla="*/ 669923 w 12192000"/>
              <a:gd name="connsiteY212" fmla="*/ 2211682 h 2237474"/>
              <a:gd name="connsiteX213" fmla="*/ 648680 w 12192000"/>
              <a:gd name="connsiteY213" fmla="*/ 2206229 h 2237474"/>
              <a:gd name="connsiteX214" fmla="*/ 597225 w 12192000"/>
              <a:gd name="connsiteY214" fmla="*/ 2180999 h 2237474"/>
              <a:gd name="connsiteX215" fmla="*/ 558449 w 12192000"/>
              <a:gd name="connsiteY215" fmla="*/ 2182346 h 2237474"/>
              <a:gd name="connsiteX216" fmla="*/ 550517 w 12192000"/>
              <a:gd name="connsiteY216" fmla="*/ 2182060 h 2237474"/>
              <a:gd name="connsiteX217" fmla="*/ 550309 w 12192000"/>
              <a:gd name="connsiteY217" fmla="*/ 2181825 h 2237474"/>
              <a:gd name="connsiteX218" fmla="*/ 541836 w 12192000"/>
              <a:gd name="connsiteY218" fmla="*/ 2181063 h 2237474"/>
              <a:gd name="connsiteX219" fmla="*/ 536057 w 12192000"/>
              <a:gd name="connsiteY219" fmla="*/ 2181537 h 2237474"/>
              <a:gd name="connsiteX220" fmla="*/ 520671 w 12192000"/>
              <a:gd name="connsiteY220" fmla="*/ 2180980 h 2237474"/>
              <a:gd name="connsiteX221" fmla="*/ 515024 w 12192000"/>
              <a:gd name="connsiteY221" fmla="*/ 2179258 h 2237474"/>
              <a:gd name="connsiteX222" fmla="*/ 512278 w 12192000"/>
              <a:gd name="connsiteY222" fmla="*/ 2176369 h 2237474"/>
              <a:gd name="connsiteX223" fmla="*/ 480419 w 12192000"/>
              <a:gd name="connsiteY223" fmla="*/ 2167807 h 2237474"/>
              <a:gd name="connsiteX224" fmla="*/ 413835 w 12192000"/>
              <a:gd name="connsiteY224" fmla="*/ 2156783 h 2237474"/>
              <a:gd name="connsiteX225" fmla="*/ 376513 w 12192000"/>
              <a:gd name="connsiteY225" fmla="*/ 2154014 h 2237474"/>
              <a:gd name="connsiteX226" fmla="*/ 273386 w 12192000"/>
              <a:gd name="connsiteY226" fmla="*/ 2142551 h 2237474"/>
              <a:gd name="connsiteX227" fmla="*/ 169207 w 12192000"/>
              <a:gd name="connsiteY227" fmla="*/ 2128100 h 2237474"/>
              <a:gd name="connsiteX228" fmla="*/ 93149 w 12192000"/>
              <a:gd name="connsiteY228" fmla="*/ 2105324 h 2237474"/>
              <a:gd name="connsiteX229" fmla="*/ 88109 w 12192000"/>
              <a:gd name="connsiteY229" fmla="*/ 2106704 h 2237474"/>
              <a:gd name="connsiteX230" fmla="*/ 80022 w 12192000"/>
              <a:gd name="connsiteY230" fmla="*/ 2107254 h 2237474"/>
              <a:gd name="connsiteX231" fmla="*/ 79717 w 12192000"/>
              <a:gd name="connsiteY231" fmla="*/ 2107046 h 2237474"/>
              <a:gd name="connsiteX232" fmla="*/ 72352 w 12192000"/>
              <a:gd name="connsiteY232" fmla="*/ 2107991 h 2237474"/>
              <a:gd name="connsiteX233" fmla="*/ 37645 w 12192000"/>
              <a:gd name="connsiteY233" fmla="*/ 2115401 h 2237474"/>
              <a:gd name="connsiteX234" fmla="*/ 4572 w 12192000"/>
              <a:gd name="connsiteY234" fmla="*/ 2111091 h 2237474"/>
              <a:gd name="connsiteX235" fmla="*/ 0 w 12192000"/>
              <a:gd name="connsiteY235" fmla="*/ 2110468 h 2237474"/>
              <a:gd name="connsiteX236" fmla="*/ 0 w 12192000"/>
              <a:gd name="connsiteY23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43319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08541 w 12192000"/>
              <a:gd name="connsiteY102" fmla="*/ 1668757 h 2237474"/>
              <a:gd name="connsiteX103" fmla="*/ 6471012 w 12192000"/>
              <a:gd name="connsiteY103" fmla="*/ 1678604 h 2237474"/>
              <a:gd name="connsiteX104" fmla="*/ 6415265 w 12192000"/>
              <a:gd name="connsiteY104" fmla="*/ 1665317 h 2237474"/>
              <a:gd name="connsiteX105" fmla="*/ 6364035 w 12192000"/>
              <a:gd name="connsiteY105" fmla="*/ 1667683 h 2237474"/>
              <a:gd name="connsiteX106" fmla="*/ 6280959 w 12192000"/>
              <a:gd name="connsiteY106" fmla="*/ 1689329 h 2237474"/>
              <a:gd name="connsiteX107" fmla="*/ 6243319 w 12192000"/>
              <a:gd name="connsiteY107" fmla="*/ 1695560 h 2237474"/>
              <a:gd name="connsiteX108" fmla="*/ 6098321 w 12192000"/>
              <a:gd name="connsiteY108" fmla="*/ 1721646 h 2237474"/>
              <a:gd name="connsiteX109" fmla="*/ 5880652 w 12192000"/>
              <a:gd name="connsiteY109" fmla="*/ 1779643 h 2237474"/>
              <a:gd name="connsiteX110" fmla="*/ 5785959 w 12192000"/>
              <a:gd name="connsiteY110" fmla="*/ 1775307 h 2237474"/>
              <a:gd name="connsiteX111" fmla="*/ 5643534 w 12192000"/>
              <a:gd name="connsiteY111" fmla="*/ 1802919 h 2237474"/>
              <a:gd name="connsiteX112" fmla="*/ 5518799 w 12192000"/>
              <a:gd name="connsiteY112" fmla="*/ 1818312 h 2237474"/>
              <a:gd name="connsiteX113" fmla="*/ 5505014 w 12192000"/>
              <a:gd name="connsiteY113" fmla="*/ 1819259 h 2237474"/>
              <a:gd name="connsiteX114" fmla="*/ 5453307 w 12192000"/>
              <a:gd name="connsiteY114" fmla="*/ 1815450 h 2237474"/>
              <a:gd name="connsiteX115" fmla="*/ 5364192 w 12192000"/>
              <a:gd name="connsiteY115" fmla="*/ 1826074 h 2237474"/>
              <a:gd name="connsiteX116" fmla="*/ 5350380 w 12192000"/>
              <a:gd name="connsiteY116" fmla="*/ 1830891 h 2237474"/>
              <a:gd name="connsiteX117" fmla="*/ 5259633 w 12192000"/>
              <a:gd name="connsiteY117" fmla="*/ 1837160 h 2237474"/>
              <a:gd name="connsiteX118" fmla="*/ 5197513 w 12192000"/>
              <a:gd name="connsiteY118" fmla="*/ 1844718 h 2237474"/>
              <a:gd name="connsiteX119" fmla="*/ 5184170 w 12192000"/>
              <a:gd name="connsiteY119" fmla="*/ 1849402 h 2237474"/>
              <a:gd name="connsiteX120" fmla="*/ 5168852 w 12192000"/>
              <a:gd name="connsiteY120" fmla="*/ 1844846 h 2237474"/>
              <a:gd name="connsiteX121" fmla="*/ 5164370 w 12192000"/>
              <a:gd name="connsiteY121" fmla="*/ 1840597 h 2237474"/>
              <a:gd name="connsiteX122" fmla="*/ 5114927 w 12192000"/>
              <a:gd name="connsiteY122" fmla="*/ 1847827 h 2237474"/>
              <a:gd name="connsiteX123" fmla="*/ 5108970 w 12192000"/>
              <a:gd name="connsiteY123" fmla="*/ 1847935 h 2237474"/>
              <a:gd name="connsiteX124" fmla="*/ 5067961 w 12192000"/>
              <a:gd name="connsiteY124" fmla="*/ 1845917 h 2237474"/>
              <a:gd name="connsiteX125" fmla="*/ 5007075 w 12192000"/>
              <a:gd name="connsiteY125" fmla="*/ 1838626 h 2237474"/>
              <a:gd name="connsiteX126" fmla="*/ 4944087 w 12192000"/>
              <a:gd name="connsiteY126" fmla="*/ 1823332 h 2237474"/>
              <a:gd name="connsiteX127" fmla="*/ 4907662 w 12192000"/>
              <a:gd name="connsiteY127" fmla="*/ 1816900 h 2237474"/>
              <a:gd name="connsiteX128" fmla="*/ 4882386 w 12192000"/>
              <a:gd name="connsiteY128" fmla="*/ 1809844 h 2237474"/>
              <a:gd name="connsiteX129" fmla="*/ 4811440 w 12192000"/>
              <a:gd name="connsiteY129" fmla="*/ 1804655 h 2237474"/>
              <a:gd name="connsiteX130" fmla="*/ 4691075 w 12192000"/>
              <a:gd name="connsiteY130" fmla="*/ 1801389 h 2237474"/>
              <a:gd name="connsiteX131" fmla="*/ 4611738 w 12192000"/>
              <a:gd name="connsiteY131" fmla="*/ 1776964 h 2237474"/>
              <a:gd name="connsiteX132" fmla="*/ 4560070 w 12192000"/>
              <a:gd name="connsiteY132" fmla="*/ 1785640 h 2237474"/>
              <a:gd name="connsiteX133" fmla="*/ 4536503 w 12192000"/>
              <a:gd name="connsiteY133" fmla="*/ 1785334 h 2237474"/>
              <a:gd name="connsiteX134" fmla="*/ 4513724 w 12192000"/>
              <a:gd name="connsiteY134" fmla="*/ 1791996 h 2237474"/>
              <a:gd name="connsiteX135" fmla="*/ 4459810 w 12192000"/>
              <a:gd name="connsiteY135" fmla="*/ 1797886 h 2237474"/>
              <a:gd name="connsiteX136" fmla="*/ 4379064 w 12192000"/>
              <a:gd name="connsiteY136" fmla="*/ 1817177 h 2237474"/>
              <a:gd name="connsiteX137" fmla="*/ 4319209 w 12192000"/>
              <a:gd name="connsiteY137" fmla="*/ 1834833 h 2237474"/>
              <a:gd name="connsiteX138" fmla="*/ 4290981 w 12192000"/>
              <a:gd name="connsiteY138" fmla="*/ 1839677 h 2237474"/>
              <a:gd name="connsiteX139" fmla="*/ 4285792 w 12192000"/>
              <a:gd name="connsiteY139" fmla="*/ 1836231 h 2237474"/>
              <a:gd name="connsiteX140" fmla="*/ 4238372 w 12192000"/>
              <a:gd name="connsiteY140" fmla="*/ 1851480 h 2237474"/>
              <a:gd name="connsiteX141" fmla="*/ 4232517 w 12192000"/>
              <a:gd name="connsiteY141" fmla="*/ 1852567 h 2237474"/>
              <a:gd name="connsiteX142" fmla="*/ 4191732 w 12192000"/>
              <a:gd name="connsiteY142" fmla="*/ 1857328 h 2237474"/>
              <a:gd name="connsiteX143" fmla="*/ 4065532 w 12192000"/>
              <a:gd name="connsiteY143" fmla="*/ 1855477 h 2237474"/>
              <a:gd name="connsiteX144" fmla="*/ 4028460 w 12192000"/>
              <a:gd name="connsiteY144" fmla="*/ 1855137 h 2237474"/>
              <a:gd name="connsiteX145" fmla="*/ 4002267 w 12192000"/>
              <a:gd name="connsiteY145" fmla="*/ 1852352 h 2237474"/>
              <a:gd name="connsiteX146" fmla="*/ 3931396 w 12192000"/>
              <a:gd name="connsiteY146" fmla="*/ 1858915 h 2237474"/>
              <a:gd name="connsiteX147" fmla="*/ 3812162 w 12192000"/>
              <a:gd name="connsiteY147" fmla="*/ 1875501 h 2237474"/>
              <a:gd name="connsiteX148" fmla="*/ 3729530 w 12192000"/>
              <a:gd name="connsiteY148" fmla="*/ 1864513 h 2237474"/>
              <a:gd name="connsiteX149" fmla="*/ 3680177 w 12192000"/>
              <a:gd name="connsiteY149" fmla="*/ 1881552 h 2237474"/>
              <a:gd name="connsiteX150" fmla="*/ 3567259 w 12192000"/>
              <a:gd name="connsiteY150" fmla="*/ 1893482 h 2237474"/>
              <a:gd name="connsiteX151" fmla="*/ 3405770 w 12192000"/>
              <a:gd name="connsiteY151" fmla="*/ 1904591 h 2237474"/>
              <a:gd name="connsiteX152" fmla="*/ 3280097 w 12192000"/>
              <a:gd name="connsiteY152" fmla="*/ 1919610 h 2237474"/>
              <a:gd name="connsiteX153" fmla="*/ 3123424 w 12192000"/>
              <a:gd name="connsiteY153" fmla="*/ 1952930 h 2237474"/>
              <a:gd name="connsiteX154" fmla="*/ 3009910 w 12192000"/>
              <a:gd name="connsiteY154" fmla="*/ 1957866 h 2237474"/>
              <a:gd name="connsiteX155" fmla="*/ 2995934 w 12192000"/>
              <a:gd name="connsiteY155" fmla="*/ 1967085 h 2237474"/>
              <a:gd name="connsiteX156" fmla="*/ 2980071 w 12192000"/>
              <a:gd name="connsiteY156" fmla="*/ 1972988 h 2237474"/>
              <a:gd name="connsiteX157" fmla="*/ 2978094 w 12192000"/>
              <a:gd name="connsiteY157" fmla="*/ 1972369 h 2237474"/>
              <a:gd name="connsiteX158" fmla="*/ 2942858 w 12192000"/>
              <a:gd name="connsiteY158" fmla="*/ 1981367 h 2237474"/>
              <a:gd name="connsiteX159" fmla="*/ 2875436 w 12192000"/>
              <a:gd name="connsiteY159" fmla="*/ 1996977 h 2237474"/>
              <a:gd name="connsiteX160" fmla="*/ 2874892 w 12192000"/>
              <a:gd name="connsiteY160" fmla="*/ 1996085 h 2237474"/>
              <a:gd name="connsiteX161" fmla="*/ 2864145 w 12192000"/>
              <a:gd name="connsiteY161" fmla="*/ 1994061 h 2237474"/>
              <a:gd name="connsiteX162" fmla="*/ 2843662 w 12192000"/>
              <a:gd name="connsiteY162" fmla="*/ 1992498 h 2237474"/>
              <a:gd name="connsiteX163" fmla="*/ 2796128 w 12192000"/>
              <a:gd name="connsiteY163" fmla="*/ 1976403 h 2237474"/>
              <a:gd name="connsiteX164" fmla="*/ 2756784 w 12192000"/>
              <a:gd name="connsiteY164" fmla="*/ 1985116 h 2237474"/>
              <a:gd name="connsiteX165" fmla="*/ 2748833 w 12192000"/>
              <a:gd name="connsiteY165" fmla="*/ 1986323 h 2237474"/>
              <a:gd name="connsiteX166" fmla="*/ 2748661 w 12192000"/>
              <a:gd name="connsiteY166" fmla="*/ 1986122 h 2237474"/>
              <a:gd name="connsiteX167" fmla="*/ 2740251 w 12192000"/>
              <a:gd name="connsiteY167" fmla="*/ 1986946 h 2237474"/>
              <a:gd name="connsiteX168" fmla="*/ 2718916 w 12192000"/>
              <a:gd name="connsiteY168" fmla="*/ 1990867 h 2237474"/>
              <a:gd name="connsiteX169" fmla="*/ 2713522 w 12192000"/>
              <a:gd name="connsiteY169" fmla="*/ 1990173 h 2237474"/>
              <a:gd name="connsiteX170" fmla="*/ 2680597 w 12192000"/>
              <a:gd name="connsiteY170" fmla="*/ 1984996 h 2237474"/>
              <a:gd name="connsiteX171" fmla="*/ 2578178 w 12192000"/>
              <a:gd name="connsiteY171" fmla="*/ 1990531 h 2237474"/>
              <a:gd name="connsiteX172" fmla="*/ 2476147 w 12192000"/>
              <a:gd name="connsiteY172" fmla="*/ 1998305 h 2237474"/>
              <a:gd name="connsiteX173" fmla="*/ 2373568 w 12192000"/>
              <a:gd name="connsiteY173" fmla="*/ 2003219 h 2237474"/>
              <a:gd name="connsiteX174" fmla="*/ 2321399 w 12192000"/>
              <a:gd name="connsiteY174" fmla="*/ 1989467 h 2237474"/>
              <a:gd name="connsiteX175" fmla="*/ 2315525 w 12192000"/>
              <a:gd name="connsiteY175" fmla="*/ 1989708 h 2237474"/>
              <a:gd name="connsiteX176" fmla="*/ 2300792 w 12192000"/>
              <a:gd name="connsiteY176" fmla="*/ 1994290 h 2237474"/>
              <a:gd name="connsiteX177" fmla="*/ 2295469 w 12192000"/>
              <a:gd name="connsiteY177" fmla="*/ 1996659 h 2237474"/>
              <a:gd name="connsiteX178" fmla="*/ 2287219 w 12192000"/>
              <a:gd name="connsiteY178" fmla="*/ 1998750 h 2237474"/>
              <a:gd name="connsiteX179" fmla="*/ 2286948 w 12192000"/>
              <a:gd name="connsiteY179" fmla="*/ 1998596 h 2237474"/>
              <a:gd name="connsiteX180" fmla="*/ 2243069 w 12192000"/>
              <a:gd name="connsiteY180" fmla="*/ 2015111 h 2237474"/>
              <a:gd name="connsiteX181" fmla="*/ 2186609 w 12192000"/>
              <a:gd name="connsiteY181" fmla="*/ 2008263 h 2237474"/>
              <a:gd name="connsiteX182" fmla="*/ 2164831 w 12192000"/>
              <a:gd name="connsiteY182" fmla="*/ 2010143 h 2237474"/>
              <a:gd name="connsiteX183" fmla="*/ 2152836 w 12192000"/>
              <a:gd name="connsiteY183" fmla="*/ 2010048 h 2237474"/>
              <a:gd name="connsiteX184" fmla="*/ 2117102 w 12192000"/>
              <a:gd name="connsiteY184" fmla="*/ 2023004 h 2237474"/>
              <a:gd name="connsiteX185" fmla="*/ 2111935 w 12192000"/>
              <a:gd name="connsiteY185" fmla="*/ 2023163 h 2237474"/>
              <a:gd name="connsiteX186" fmla="*/ 2089991 w 12192000"/>
              <a:gd name="connsiteY186" fmla="*/ 2034193 h 2237474"/>
              <a:gd name="connsiteX187" fmla="*/ 2058061 w 12192000"/>
              <a:gd name="connsiteY187" fmla="*/ 2047942 h 2237474"/>
              <a:gd name="connsiteX188" fmla="*/ 2055737 w 12192000"/>
              <a:gd name="connsiteY188" fmla="*/ 2047704 h 2237474"/>
              <a:gd name="connsiteX189" fmla="*/ 2042244 w 12192000"/>
              <a:gd name="connsiteY189" fmla="*/ 2055560 h 2237474"/>
              <a:gd name="connsiteX190" fmla="*/ 1976224 w 12192000"/>
              <a:gd name="connsiteY190" fmla="*/ 2074257 h 2237474"/>
              <a:gd name="connsiteX191" fmla="*/ 1877728 w 12192000"/>
              <a:gd name="connsiteY191" fmla="*/ 2101004 h 2237474"/>
              <a:gd name="connsiteX192" fmla="*/ 1759056 w 12192000"/>
              <a:gd name="connsiteY192" fmla="*/ 2125608 h 2237474"/>
              <a:gd name="connsiteX193" fmla="*/ 1637948 w 12192000"/>
              <a:gd name="connsiteY193" fmla="*/ 2172597 h 2237474"/>
              <a:gd name="connsiteX194" fmla="*/ 1434549 w 12192000"/>
              <a:gd name="connsiteY194" fmla="*/ 2234522 h 2237474"/>
              <a:gd name="connsiteX195" fmla="*/ 1398481 w 12192000"/>
              <a:gd name="connsiteY195" fmla="*/ 2237074 h 2237474"/>
              <a:gd name="connsiteX196" fmla="*/ 1398407 w 12192000"/>
              <a:gd name="connsiteY196" fmla="*/ 2237095 h 2237474"/>
              <a:gd name="connsiteX197" fmla="*/ 1370962 w 12192000"/>
              <a:gd name="connsiteY197" fmla="*/ 2237474 h 2237474"/>
              <a:gd name="connsiteX198" fmla="*/ 1356367 w 12192000"/>
              <a:gd name="connsiteY198" fmla="*/ 2235089 h 2237474"/>
              <a:gd name="connsiteX199" fmla="*/ 1324828 w 12192000"/>
              <a:gd name="connsiteY199" fmla="*/ 2231968 h 2237474"/>
              <a:gd name="connsiteX200" fmla="*/ 1297744 w 12192000"/>
              <a:gd name="connsiteY200" fmla="*/ 2235849 h 2237474"/>
              <a:gd name="connsiteX201" fmla="*/ 1286236 w 12192000"/>
              <a:gd name="connsiteY201" fmla="*/ 2233135 h 2237474"/>
              <a:gd name="connsiteX202" fmla="*/ 1283504 w 12192000"/>
              <a:gd name="connsiteY202" fmla="*/ 2233797 h 2237474"/>
              <a:gd name="connsiteX203" fmla="*/ 1279765 w 12192000"/>
              <a:gd name="connsiteY203" fmla="*/ 2229639 h 2237474"/>
              <a:gd name="connsiteX204" fmla="*/ 1195347 w 12192000"/>
              <a:gd name="connsiteY204" fmla="*/ 2212354 h 2237474"/>
              <a:gd name="connsiteX205" fmla="*/ 970251 w 12192000"/>
              <a:gd name="connsiteY205" fmla="*/ 2221029 h 2237474"/>
              <a:gd name="connsiteX206" fmla="*/ 812914 w 12192000"/>
              <a:gd name="connsiteY206" fmla="*/ 2202752 h 2237474"/>
              <a:gd name="connsiteX207" fmla="*/ 800195 w 12192000"/>
              <a:gd name="connsiteY207" fmla="*/ 2209407 h 2237474"/>
              <a:gd name="connsiteX208" fmla="*/ 784978 w 12192000"/>
              <a:gd name="connsiteY208" fmla="*/ 2212360 h 2237474"/>
              <a:gd name="connsiteX209" fmla="*/ 681987 w 12192000"/>
              <a:gd name="connsiteY209" fmla="*/ 2216757 h 2237474"/>
              <a:gd name="connsiteX210" fmla="*/ 669923 w 12192000"/>
              <a:gd name="connsiteY210" fmla="*/ 2211682 h 2237474"/>
              <a:gd name="connsiteX211" fmla="*/ 648680 w 12192000"/>
              <a:gd name="connsiteY211" fmla="*/ 2206229 h 2237474"/>
              <a:gd name="connsiteX212" fmla="*/ 597225 w 12192000"/>
              <a:gd name="connsiteY212" fmla="*/ 2180999 h 2237474"/>
              <a:gd name="connsiteX213" fmla="*/ 558449 w 12192000"/>
              <a:gd name="connsiteY213" fmla="*/ 2182346 h 2237474"/>
              <a:gd name="connsiteX214" fmla="*/ 550517 w 12192000"/>
              <a:gd name="connsiteY214" fmla="*/ 2182060 h 2237474"/>
              <a:gd name="connsiteX215" fmla="*/ 550309 w 12192000"/>
              <a:gd name="connsiteY215" fmla="*/ 2181825 h 2237474"/>
              <a:gd name="connsiteX216" fmla="*/ 541836 w 12192000"/>
              <a:gd name="connsiteY216" fmla="*/ 2181063 h 2237474"/>
              <a:gd name="connsiteX217" fmla="*/ 536057 w 12192000"/>
              <a:gd name="connsiteY217" fmla="*/ 2181537 h 2237474"/>
              <a:gd name="connsiteX218" fmla="*/ 520671 w 12192000"/>
              <a:gd name="connsiteY218" fmla="*/ 2180980 h 2237474"/>
              <a:gd name="connsiteX219" fmla="*/ 515024 w 12192000"/>
              <a:gd name="connsiteY219" fmla="*/ 2179258 h 2237474"/>
              <a:gd name="connsiteX220" fmla="*/ 512278 w 12192000"/>
              <a:gd name="connsiteY220" fmla="*/ 2176369 h 2237474"/>
              <a:gd name="connsiteX221" fmla="*/ 480419 w 12192000"/>
              <a:gd name="connsiteY221" fmla="*/ 2167807 h 2237474"/>
              <a:gd name="connsiteX222" fmla="*/ 413835 w 12192000"/>
              <a:gd name="connsiteY222" fmla="*/ 2156783 h 2237474"/>
              <a:gd name="connsiteX223" fmla="*/ 376513 w 12192000"/>
              <a:gd name="connsiteY223" fmla="*/ 2154014 h 2237474"/>
              <a:gd name="connsiteX224" fmla="*/ 273386 w 12192000"/>
              <a:gd name="connsiteY224" fmla="*/ 2142551 h 2237474"/>
              <a:gd name="connsiteX225" fmla="*/ 169207 w 12192000"/>
              <a:gd name="connsiteY225" fmla="*/ 2128100 h 2237474"/>
              <a:gd name="connsiteX226" fmla="*/ 93149 w 12192000"/>
              <a:gd name="connsiteY226" fmla="*/ 2105324 h 2237474"/>
              <a:gd name="connsiteX227" fmla="*/ 88109 w 12192000"/>
              <a:gd name="connsiteY227" fmla="*/ 2106704 h 2237474"/>
              <a:gd name="connsiteX228" fmla="*/ 80022 w 12192000"/>
              <a:gd name="connsiteY228" fmla="*/ 2107254 h 2237474"/>
              <a:gd name="connsiteX229" fmla="*/ 79717 w 12192000"/>
              <a:gd name="connsiteY229" fmla="*/ 2107046 h 2237474"/>
              <a:gd name="connsiteX230" fmla="*/ 72352 w 12192000"/>
              <a:gd name="connsiteY230" fmla="*/ 2107991 h 2237474"/>
              <a:gd name="connsiteX231" fmla="*/ 37645 w 12192000"/>
              <a:gd name="connsiteY231" fmla="*/ 2115401 h 2237474"/>
              <a:gd name="connsiteX232" fmla="*/ 4572 w 12192000"/>
              <a:gd name="connsiteY232" fmla="*/ 2111091 h 2237474"/>
              <a:gd name="connsiteX233" fmla="*/ 0 w 12192000"/>
              <a:gd name="connsiteY233" fmla="*/ 2110468 h 2237474"/>
              <a:gd name="connsiteX234" fmla="*/ 0 w 12192000"/>
              <a:gd name="connsiteY23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16595 w 12192000"/>
              <a:gd name="connsiteY100" fmla="*/ 1667475 h 2237474"/>
              <a:gd name="connsiteX101" fmla="*/ 6508541 w 12192000"/>
              <a:gd name="connsiteY101" fmla="*/ 1668757 h 2237474"/>
              <a:gd name="connsiteX102" fmla="*/ 6471012 w 12192000"/>
              <a:gd name="connsiteY102" fmla="*/ 1678604 h 2237474"/>
              <a:gd name="connsiteX103" fmla="*/ 6415265 w 12192000"/>
              <a:gd name="connsiteY103" fmla="*/ 1665317 h 2237474"/>
              <a:gd name="connsiteX104" fmla="*/ 6364035 w 12192000"/>
              <a:gd name="connsiteY104" fmla="*/ 1667683 h 2237474"/>
              <a:gd name="connsiteX105" fmla="*/ 6280959 w 12192000"/>
              <a:gd name="connsiteY105" fmla="*/ 1689329 h 2237474"/>
              <a:gd name="connsiteX106" fmla="*/ 6243319 w 12192000"/>
              <a:gd name="connsiteY106" fmla="*/ 1695560 h 2237474"/>
              <a:gd name="connsiteX107" fmla="*/ 6098321 w 12192000"/>
              <a:gd name="connsiteY107" fmla="*/ 1721646 h 2237474"/>
              <a:gd name="connsiteX108" fmla="*/ 5880652 w 12192000"/>
              <a:gd name="connsiteY108" fmla="*/ 1779643 h 2237474"/>
              <a:gd name="connsiteX109" fmla="*/ 5785959 w 12192000"/>
              <a:gd name="connsiteY109" fmla="*/ 1775307 h 2237474"/>
              <a:gd name="connsiteX110" fmla="*/ 5643534 w 12192000"/>
              <a:gd name="connsiteY110" fmla="*/ 1802919 h 2237474"/>
              <a:gd name="connsiteX111" fmla="*/ 5518799 w 12192000"/>
              <a:gd name="connsiteY111" fmla="*/ 1818312 h 2237474"/>
              <a:gd name="connsiteX112" fmla="*/ 5505014 w 12192000"/>
              <a:gd name="connsiteY112" fmla="*/ 1819259 h 2237474"/>
              <a:gd name="connsiteX113" fmla="*/ 5453307 w 12192000"/>
              <a:gd name="connsiteY113" fmla="*/ 1815450 h 2237474"/>
              <a:gd name="connsiteX114" fmla="*/ 5364192 w 12192000"/>
              <a:gd name="connsiteY114" fmla="*/ 1826074 h 2237474"/>
              <a:gd name="connsiteX115" fmla="*/ 5350380 w 12192000"/>
              <a:gd name="connsiteY115" fmla="*/ 1830891 h 2237474"/>
              <a:gd name="connsiteX116" fmla="*/ 5259633 w 12192000"/>
              <a:gd name="connsiteY116" fmla="*/ 1837160 h 2237474"/>
              <a:gd name="connsiteX117" fmla="*/ 5197513 w 12192000"/>
              <a:gd name="connsiteY117" fmla="*/ 1844718 h 2237474"/>
              <a:gd name="connsiteX118" fmla="*/ 5184170 w 12192000"/>
              <a:gd name="connsiteY118" fmla="*/ 1849402 h 2237474"/>
              <a:gd name="connsiteX119" fmla="*/ 5168852 w 12192000"/>
              <a:gd name="connsiteY119" fmla="*/ 1844846 h 2237474"/>
              <a:gd name="connsiteX120" fmla="*/ 5164370 w 12192000"/>
              <a:gd name="connsiteY120" fmla="*/ 1840597 h 2237474"/>
              <a:gd name="connsiteX121" fmla="*/ 5114927 w 12192000"/>
              <a:gd name="connsiteY121" fmla="*/ 1847827 h 2237474"/>
              <a:gd name="connsiteX122" fmla="*/ 5108970 w 12192000"/>
              <a:gd name="connsiteY122" fmla="*/ 1847935 h 2237474"/>
              <a:gd name="connsiteX123" fmla="*/ 5067961 w 12192000"/>
              <a:gd name="connsiteY123" fmla="*/ 1845917 h 2237474"/>
              <a:gd name="connsiteX124" fmla="*/ 5007075 w 12192000"/>
              <a:gd name="connsiteY124" fmla="*/ 1838626 h 2237474"/>
              <a:gd name="connsiteX125" fmla="*/ 4944087 w 12192000"/>
              <a:gd name="connsiteY125" fmla="*/ 1823332 h 2237474"/>
              <a:gd name="connsiteX126" fmla="*/ 4907662 w 12192000"/>
              <a:gd name="connsiteY126" fmla="*/ 1816900 h 2237474"/>
              <a:gd name="connsiteX127" fmla="*/ 4882386 w 12192000"/>
              <a:gd name="connsiteY127" fmla="*/ 1809844 h 2237474"/>
              <a:gd name="connsiteX128" fmla="*/ 4811440 w 12192000"/>
              <a:gd name="connsiteY128" fmla="*/ 1804655 h 2237474"/>
              <a:gd name="connsiteX129" fmla="*/ 4691075 w 12192000"/>
              <a:gd name="connsiteY129" fmla="*/ 1801389 h 2237474"/>
              <a:gd name="connsiteX130" fmla="*/ 4611738 w 12192000"/>
              <a:gd name="connsiteY130" fmla="*/ 1776964 h 2237474"/>
              <a:gd name="connsiteX131" fmla="*/ 4560070 w 12192000"/>
              <a:gd name="connsiteY131" fmla="*/ 1785640 h 2237474"/>
              <a:gd name="connsiteX132" fmla="*/ 4536503 w 12192000"/>
              <a:gd name="connsiteY132" fmla="*/ 1785334 h 2237474"/>
              <a:gd name="connsiteX133" fmla="*/ 4513724 w 12192000"/>
              <a:gd name="connsiteY133" fmla="*/ 1791996 h 2237474"/>
              <a:gd name="connsiteX134" fmla="*/ 4459810 w 12192000"/>
              <a:gd name="connsiteY134" fmla="*/ 1797886 h 2237474"/>
              <a:gd name="connsiteX135" fmla="*/ 4379064 w 12192000"/>
              <a:gd name="connsiteY135" fmla="*/ 1817177 h 2237474"/>
              <a:gd name="connsiteX136" fmla="*/ 4319209 w 12192000"/>
              <a:gd name="connsiteY136" fmla="*/ 1834833 h 2237474"/>
              <a:gd name="connsiteX137" fmla="*/ 4290981 w 12192000"/>
              <a:gd name="connsiteY137" fmla="*/ 1839677 h 2237474"/>
              <a:gd name="connsiteX138" fmla="*/ 4285792 w 12192000"/>
              <a:gd name="connsiteY138" fmla="*/ 1836231 h 2237474"/>
              <a:gd name="connsiteX139" fmla="*/ 4238372 w 12192000"/>
              <a:gd name="connsiteY139" fmla="*/ 1851480 h 2237474"/>
              <a:gd name="connsiteX140" fmla="*/ 4232517 w 12192000"/>
              <a:gd name="connsiteY140" fmla="*/ 1852567 h 2237474"/>
              <a:gd name="connsiteX141" fmla="*/ 4191732 w 12192000"/>
              <a:gd name="connsiteY141" fmla="*/ 1857328 h 2237474"/>
              <a:gd name="connsiteX142" fmla="*/ 4065532 w 12192000"/>
              <a:gd name="connsiteY142" fmla="*/ 1855477 h 2237474"/>
              <a:gd name="connsiteX143" fmla="*/ 4028460 w 12192000"/>
              <a:gd name="connsiteY143" fmla="*/ 1855137 h 2237474"/>
              <a:gd name="connsiteX144" fmla="*/ 4002267 w 12192000"/>
              <a:gd name="connsiteY144" fmla="*/ 1852352 h 2237474"/>
              <a:gd name="connsiteX145" fmla="*/ 3931396 w 12192000"/>
              <a:gd name="connsiteY145" fmla="*/ 1858915 h 2237474"/>
              <a:gd name="connsiteX146" fmla="*/ 3812162 w 12192000"/>
              <a:gd name="connsiteY146" fmla="*/ 1875501 h 2237474"/>
              <a:gd name="connsiteX147" fmla="*/ 3729530 w 12192000"/>
              <a:gd name="connsiteY147" fmla="*/ 1864513 h 2237474"/>
              <a:gd name="connsiteX148" fmla="*/ 3680177 w 12192000"/>
              <a:gd name="connsiteY148" fmla="*/ 1881552 h 2237474"/>
              <a:gd name="connsiteX149" fmla="*/ 3567259 w 12192000"/>
              <a:gd name="connsiteY149" fmla="*/ 1893482 h 2237474"/>
              <a:gd name="connsiteX150" fmla="*/ 3405770 w 12192000"/>
              <a:gd name="connsiteY150" fmla="*/ 1904591 h 2237474"/>
              <a:gd name="connsiteX151" fmla="*/ 3280097 w 12192000"/>
              <a:gd name="connsiteY151" fmla="*/ 1919610 h 2237474"/>
              <a:gd name="connsiteX152" fmla="*/ 3123424 w 12192000"/>
              <a:gd name="connsiteY152" fmla="*/ 1952930 h 2237474"/>
              <a:gd name="connsiteX153" fmla="*/ 3009910 w 12192000"/>
              <a:gd name="connsiteY153" fmla="*/ 1957866 h 2237474"/>
              <a:gd name="connsiteX154" fmla="*/ 2995934 w 12192000"/>
              <a:gd name="connsiteY154" fmla="*/ 1967085 h 2237474"/>
              <a:gd name="connsiteX155" fmla="*/ 2980071 w 12192000"/>
              <a:gd name="connsiteY155" fmla="*/ 1972988 h 2237474"/>
              <a:gd name="connsiteX156" fmla="*/ 2978094 w 12192000"/>
              <a:gd name="connsiteY156" fmla="*/ 1972369 h 2237474"/>
              <a:gd name="connsiteX157" fmla="*/ 2942858 w 12192000"/>
              <a:gd name="connsiteY157" fmla="*/ 1981367 h 2237474"/>
              <a:gd name="connsiteX158" fmla="*/ 2875436 w 12192000"/>
              <a:gd name="connsiteY158" fmla="*/ 1996977 h 2237474"/>
              <a:gd name="connsiteX159" fmla="*/ 2874892 w 12192000"/>
              <a:gd name="connsiteY159" fmla="*/ 1996085 h 2237474"/>
              <a:gd name="connsiteX160" fmla="*/ 2864145 w 12192000"/>
              <a:gd name="connsiteY160" fmla="*/ 1994061 h 2237474"/>
              <a:gd name="connsiteX161" fmla="*/ 2843662 w 12192000"/>
              <a:gd name="connsiteY161" fmla="*/ 1992498 h 2237474"/>
              <a:gd name="connsiteX162" fmla="*/ 2796128 w 12192000"/>
              <a:gd name="connsiteY162" fmla="*/ 1976403 h 2237474"/>
              <a:gd name="connsiteX163" fmla="*/ 2756784 w 12192000"/>
              <a:gd name="connsiteY163" fmla="*/ 1985116 h 2237474"/>
              <a:gd name="connsiteX164" fmla="*/ 2748833 w 12192000"/>
              <a:gd name="connsiteY164" fmla="*/ 1986323 h 2237474"/>
              <a:gd name="connsiteX165" fmla="*/ 2748661 w 12192000"/>
              <a:gd name="connsiteY165" fmla="*/ 1986122 h 2237474"/>
              <a:gd name="connsiteX166" fmla="*/ 2740251 w 12192000"/>
              <a:gd name="connsiteY166" fmla="*/ 1986946 h 2237474"/>
              <a:gd name="connsiteX167" fmla="*/ 2718916 w 12192000"/>
              <a:gd name="connsiteY167" fmla="*/ 1990867 h 2237474"/>
              <a:gd name="connsiteX168" fmla="*/ 2713522 w 12192000"/>
              <a:gd name="connsiteY168" fmla="*/ 1990173 h 2237474"/>
              <a:gd name="connsiteX169" fmla="*/ 2680597 w 12192000"/>
              <a:gd name="connsiteY169" fmla="*/ 1984996 h 2237474"/>
              <a:gd name="connsiteX170" fmla="*/ 2578178 w 12192000"/>
              <a:gd name="connsiteY170" fmla="*/ 1990531 h 2237474"/>
              <a:gd name="connsiteX171" fmla="*/ 2476147 w 12192000"/>
              <a:gd name="connsiteY171" fmla="*/ 1998305 h 2237474"/>
              <a:gd name="connsiteX172" fmla="*/ 2373568 w 12192000"/>
              <a:gd name="connsiteY172" fmla="*/ 2003219 h 2237474"/>
              <a:gd name="connsiteX173" fmla="*/ 2321399 w 12192000"/>
              <a:gd name="connsiteY173" fmla="*/ 1989467 h 2237474"/>
              <a:gd name="connsiteX174" fmla="*/ 2315525 w 12192000"/>
              <a:gd name="connsiteY174" fmla="*/ 1989708 h 2237474"/>
              <a:gd name="connsiteX175" fmla="*/ 2300792 w 12192000"/>
              <a:gd name="connsiteY175" fmla="*/ 1994290 h 2237474"/>
              <a:gd name="connsiteX176" fmla="*/ 2295469 w 12192000"/>
              <a:gd name="connsiteY176" fmla="*/ 1996659 h 2237474"/>
              <a:gd name="connsiteX177" fmla="*/ 2287219 w 12192000"/>
              <a:gd name="connsiteY177" fmla="*/ 1998750 h 2237474"/>
              <a:gd name="connsiteX178" fmla="*/ 2286948 w 12192000"/>
              <a:gd name="connsiteY178" fmla="*/ 1998596 h 2237474"/>
              <a:gd name="connsiteX179" fmla="*/ 2243069 w 12192000"/>
              <a:gd name="connsiteY179" fmla="*/ 2015111 h 2237474"/>
              <a:gd name="connsiteX180" fmla="*/ 2186609 w 12192000"/>
              <a:gd name="connsiteY180" fmla="*/ 2008263 h 2237474"/>
              <a:gd name="connsiteX181" fmla="*/ 2164831 w 12192000"/>
              <a:gd name="connsiteY181" fmla="*/ 2010143 h 2237474"/>
              <a:gd name="connsiteX182" fmla="*/ 2152836 w 12192000"/>
              <a:gd name="connsiteY182" fmla="*/ 2010048 h 2237474"/>
              <a:gd name="connsiteX183" fmla="*/ 2117102 w 12192000"/>
              <a:gd name="connsiteY183" fmla="*/ 2023004 h 2237474"/>
              <a:gd name="connsiteX184" fmla="*/ 2111935 w 12192000"/>
              <a:gd name="connsiteY184" fmla="*/ 2023163 h 2237474"/>
              <a:gd name="connsiteX185" fmla="*/ 2089991 w 12192000"/>
              <a:gd name="connsiteY185" fmla="*/ 2034193 h 2237474"/>
              <a:gd name="connsiteX186" fmla="*/ 2058061 w 12192000"/>
              <a:gd name="connsiteY186" fmla="*/ 2047942 h 2237474"/>
              <a:gd name="connsiteX187" fmla="*/ 2055737 w 12192000"/>
              <a:gd name="connsiteY187" fmla="*/ 2047704 h 2237474"/>
              <a:gd name="connsiteX188" fmla="*/ 2042244 w 12192000"/>
              <a:gd name="connsiteY188" fmla="*/ 2055560 h 2237474"/>
              <a:gd name="connsiteX189" fmla="*/ 1976224 w 12192000"/>
              <a:gd name="connsiteY189" fmla="*/ 2074257 h 2237474"/>
              <a:gd name="connsiteX190" fmla="*/ 1877728 w 12192000"/>
              <a:gd name="connsiteY190" fmla="*/ 2101004 h 2237474"/>
              <a:gd name="connsiteX191" fmla="*/ 1759056 w 12192000"/>
              <a:gd name="connsiteY191" fmla="*/ 2125608 h 2237474"/>
              <a:gd name="connsiteX192" fmla="*/ 1637948 w 12192000"/>
              <a:gd name="connsiteY192" fmla="*/ 2172597 h 2237474"/>
              <a:gd name="connsiteX193" fmla="*/ 1434549 w 12192000"/>
              <a:gd name="connsiteY193" fmla="*/ 2234522 h 2237474"/>
              <a:gd name="connsiteX194" fmla="*/ 1398481 w 12192000"/>
              <a:gd name="connsiteY194" fmla="*/ 2237074 h 2237474"/>
              <a:gd name="connsiteX195" fmla="*/ 1398407 w 12192000"/>
              <a:gd name="connsiteY195" fmla="*/ 2237095 h 2237474"/>
              <a:gd name="connsiteX196" fmla="*/ 1370962 w 12192000"/>
              <a:gd name="connsiteY196" fmla="*/ 2237474 h 2237474"/>
              <a:gd name="connsiteX197" fmla="*/ 1356367 w 12192000"/>
              <a:gd name="connsiteY197" fmla="*/ 2235089 h 2237474"/>
              <a:gd name="connsiteX198" fmla="*/ 1324828 w 12192000"/>
              <a:gd name="connsiteY198" fmla="*/ 2231968 h 2237474"/>
              <a:gd name="connsiteX199" fmla="*/ 1297744 w 12192000"/>
              <a:gd name="connsiteY199" fmla="*/ 2235849 h 2237474"/>
              <a:gd name="connsiteX200" fmla="*/ 1286236 w 12192000"/>
              <a:gd name="connsiteY200" fmla="*/ 2233135 h 2237474"/>
              <a:gd name="connsiteX201" fmla="*/ 1283504 w 12192000"/>
              <a:gd name="connsiteY201" fmla="*/ 2233797 h 2237474"/>
              <a:gd name="connsiteX202" fmla="*/ 1279765 w 12192000"/>
              <a:gd name="connsiteY202" fmla="*/ 2229639 h 2237474"/>
              <a:gd name="connsiteX203" fmla="*/ 1195347 w 12192000"/>
              <a:gd name="connsiteY203" fmla="*/ 2212354 h 2237474"/>
              <a:gd name="connsiteX204" fmla="*/ 970251 w 12192000"/>
              <a:gd name="connsiteY204" fmla="*/ 2221029 h 2237474"/>
              <a:gd name="connsiteX205" fmla="*/ 812914 w 12192000"/>
              <a:gd name="connsiteY205" fmla="*/ 2202752 h 2237474"/>
              <a:gd name="connsiteX206" fmla="*/ 800195 w 12192000"/>
              <a:gd name="connsiteY206" fmla="*/ 2209407 h 2237474"/>
              <a:gd name="connsiteX207" fmla="*/ 784978 w 12192000"/>
              <a:gd name="connsiteY207" fmla="*/ 2212360 h 2237474"/>
              <a:gd name="connsiteX208" fmla="*/ 681987 w 12192000"/>
              <a:gd name="connsiteY208" fmla="*/ 2216757 h 2237474"/>
              <a:gd name="connsiteX209" fmla="*/ 669923 w 12192000"/>
              <a:gd name="connsiteY209" fmla="*/ 2211682 h 2237474"/>
              <a:gd name="connsiteX210" fmla="*/ 648680 w 12192000"/>
              <a:gd name="connsiteY210" fmla="*/ 2206229 h 2237474"/>
              <a:gd name="connsiteX211" fmla="*/ 597225 w 12192000"/>
              <a:gd name="connsiteY211" fmla="*/ 2180999 h 2237474"/>
              <a:gd name="connsiteX212" fmla="*/ 558449 w 12192000"/>
              <a:gd name="connsiteY212" fmla="*/ 2182346 h 2237474"/>
              <a:gd name="connsiteX213" fmla="*/ 550517 w 12192000"/>
              <a:gd name="connsiteY213" fmla="*/ 2182060 h 2237474"/>
              <a:gd name="connsiteX214" fmla="*/ 550309 w 12192000"/>
              <a:gd name="connsiteY214" fmla="*/ 2181825 h 2237474"/>
              <a:gd name="connsiteX215" fmla="*/ 541836 w 12192000"/>
              <a:gd name="connsiteY215" fmla="*/ 2181063 h 2237474"/>
              <a:gd name="connsiteX216" fmla="*/ 536057 w 12192000"/>
              <a:gd name="connsiteY216" fmla="*/ 2181537 h 2237474"/>
              <a:gd name="connsiteX217" fmla="*/ 520671 w 12192000"/>
              <a:gd name="connsiteY217" fmla="*/ 2180980 h 2237474"/>
              <a:gd name="connsiteX218" fmla="*/ 515024 w 12192000"/>
              <a:gd name="connsiteY218" fmla="*/ 2179258 h 2237474"/>
              <a:gd name="connsiteX219" fmla="*/ 512278 w 12192000"/>
              <a:gd name="connsiteY219" fmla="*/ 2176369 h 2237474"/>
              <a:gd name="connsiteX220" fmla="*/ 480419 w 12192000"/>
              <a:gd name="connsiteY220" fmla="*/ 2167807 h 2237474"/>
              <a:gd name="connsiteX221" fmla="*/ 413835 w 12192000"/>
              <a:gd name="connsiteY221" fmla="*/ 2156783 h 2237474"/>
              <a:gd name="connsiteX222" fmla="*/ 376513 w 12192000"/>
              <a:gd name="connsiteY222" fmla="*/ 2154014 h 2237474"/>
              <a:gd name="connsiteX223" fmla="*/ 273386 w 12192000"/>
              <a:gd name="connsiteY223" fmla="*/ 2142551 h 2237474"/>
              <a:gd name="connsiteX224" fmla="*/ 169207 w 12192000"/>
              <a:gd name="connsiteY224" fmla="*/ 2128100 h 2237474"/>
              <a:gd name="connsiteX225" fmla="*/ 93149 w 12192000"/>
              <a:gd name="connsiteY225" fmla="*/ 2105324 h 2237474"/>
              <a:gd name="connsiteX226" fmla="*/ 88109 w 12192000"/>
              <a:gd name="connsiteY226" fmla="*/ 2106704 h 2237474"/>
              <a:gd name="connsiteX227" fmla="*/ 80022 w 12192000"/>
              <a:gd name="connsiteY227" fmla="*/ 2107254 h 2237474"/>
              <a:gd name="connsiteX228" fmla="*/ 79717 w 12192000"/>
              <a:gd name="connsiteY228" fmla="*/ 2107046 h 2237474"/>
              <a:gd name="connsiteX229" fmla="*/ 72352 w 12192000"/>
              <a:gd name="connsiteY229" fmla="*/ 2107991 h 2237474"/>
              <a:gd name="connsiteX230" fmla="*/ 37645 w 12192000"/>
              <a:gd name="connsiteY230" fmla="*/ 2115401 h 2237474"/>
              <a:gd name="connsiteX231" fmla="*/ 4572 w 12192000"/>
              <a:gd name="connsiteY231" fmla="*/ 2111091 h 2237474"/>
              <a:gd name="connsiteX232" fmla="*/ 0 w 12192000"/>
              <a:gd name="connsiteY232" fmla="*/ 2110468 h 2237474"/>
              <a:gd name="connsiteX233" fmla="*/ 0 w 12192000"/>
              <a:gd name="connsiteY23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16595 w 12192000"/>
              <a:gd name="connsiteY99" fmla="*/ 1667475 h 2237474"/>
              <a:gd name="connsiteX100" fmla="*/ 6508541 w 12192000"/>
              <a:gd name="connsiteY100" fmla="*/ 1668757 h 2237474"/>
              <a:gd name="connsiteX101" fmla="*/ 6471012 w 12192000"/>
              <a:gd name="connsiteY101" fmla="*/ 1678604 h 2237474"/>
              <a:gd name="connsiteX102" fmla="*/ 6415265 w 12192000"/>
              <a:gd name="connsiteY102" fmla="*/ 1665317 h 2237474"/>
              <a:gd name="connsiteX103" fmla="*/ 6364035 w 12192000"/>
              <a:gd name="connsiteY103" fmla="*/ 1667683 h 2237474"/>
              <a:gd name="connsiteX104" fmla="*/ 6280959 w 12192000"/>
              <a:gd name="connsiteY104" fmla="*/ 1689329 h 2237474"/>
              <a:gd name="connsiteX105" fmla="*/ 6243319 w 12192000"/>
              <a:gd name="connsiteY105" fmla="*/ 1695560 h 2237474"/>
              <a:gd name="connsiteX106" fmla="*/ 6098321 w 12192000"/>
              <a:gd name="connsiteY106" fmla="*/ 1721646 h 2237474"/>
              <a:gd name="connsiteX107" fmla="*/ 5880652 w 12192000"/>
              <a:gd name="connsiteY107" fmla="*/ 1779643 h 2237474"/>
              <a:gd name="connsiteX108" fmla="*/ 5785959 w 12192000"/>
              <a:gd name="connsiteY108" fmla="*/ 1775307 h 2237474"/>
              <a:gd name="connsiteX109" fmla="*/ 5643534 w 12192000"/>
              <a:gd name="connsiteY109" fmla="*/ 1802919 h 2237474"/>
              <a:gd name="connsiteX110" fmla="*/ 5518799 w 12192000"/>
              <a:gd name="connsiteY110" fmla="*/ 1818312 h 2237474"/>
              <a:gd name="connsiteX111" fmla="*/ 5505014 w 12192000"/>
              <a:gd name="connsiteY111" fmla="*/ 1819259 h 2237474"/>
              <a:gd name="connsiteX112" fmla="*/ 5453307 w 12192000"/>
              <a:gd name="connsiteY112" fmla="*/ 1815450 h 2237474"/>
              <a:gd name="connsiteX113" fmla="*/ 5364192 w 12192000"/>
              <a:gd name="connsiteY113" fmla="*/ 1826074 h 2237474"/>
              <a:gd name="connsiteX114" fmla="*/ 5350380 w 12192000"/>
              <a:gd name="connsiteY114" fmla="*/ 1830891 h 2237474"/>
              <a:gd name="connsiteX115" fmla="*/ 5259633 w 12192000"/>
              <a:gd name="connsiteY115" fmla="*/ 1837160 h 2237474"/>
              <a:gd name="connsiteX116" fmla="*/ 5197513 w 12192000"/>
              <a:gd name="connsiteY116" fmla="*/ 1844718 h 2237474"/>
              <a:gd name="connsiteX117" fmla="*/ 5184170 w 12192000"/>
              <a:gd name="connsiteY117" fmla="*/ 1849402 h 2237474"/>
              <a:gd name="connsiteX118" fmla="*/ 5168852 w 12192000"/>
              <a:gd name="connsiteY118" fmla="*/ 1844846 h 2237474"/>
              <a:gd name="connsiteX119" fmla="*/ 5164370 w 12192000"/>
              <a:gd name="connsiteY119" fmla="*/ 1840597 h 2237474"/>
              <a:gd name="connsiteX120" fmla="*/ 5114927 w 12192000"/>
              <a:gd name="connsiteY120" fmla="*/ 1847827 h 2237474"/>
              <a:gd name="connsiteX121" fmla="*/ 5108970 w 12192000"/>
              <a:gd name="connsiteY121" fmla="*/ 1847935 h 2237474"/>
              <a:gd name="connsiteX122" fmla="*/ 5067961 w 12192000"/>
              <a:gd name="connsiteY122" fmla="*/ 1845917 h 2237474"/>
              <a:gd name="connsiteX123" fmla="*/ 5007075 w 12192000"/>
              <a:gd name="connsiteY123" fmla="*/ 1838626 h 2237474"/>
              <a:gd name="connsiteX124" fmla="*/ 4944087 w 12192000"/>
              <a:gd name="connsiteY124" fmla="*/ 1823332 h 2237474"/>
              <a:gd name="connsiteX125" fmla="*/ 4907662 w 12192000"/>
              <a:gd name="connsiteY125" fmla="*/ 1816900 h 2237474"/>
              <a:gd name="connsiteX126" fmla="*/ 4882386 w 12192000"/>
              <a:gd name="connsiteY126" fmla="*/ 1809844 h 2237474"/>
              <a:gd name="connsiteX127" fmla="*/ 4811440 w 12192000"/>
              <a:gd name="connsiteY127" fmla="*/ 1804655 h 2237474"/>
              <a:gd name="connsiteX128" fmla="*/ 4691075 w 12192000"/>
              <a:gd name="connsiteY128" fmla="*/ 1801389 h 2237474"/>
              <a:gd name="connsiteX129" fmla="*/ 4611738 w 12192000"/>
              <a:gd name="connsiteY129" fmla="*/ 1776964 h 2237474"/>
              <a:gd name="connsiteX130" fmla="*/ 4560070 w 12192000"/>
              <a:gd name="connsiteY130" fmla="*/ 1785640 h 2237474"/>
              <a:gd name="connsiteX131" fmla="*/ 4536503 w 12192000"/>
              <a:gd name="connsiteY131" fmla="*/ 1785334 h 2237474"/>
              <a:gd name="connsiteX132" fmla="*/ 4513724 w 12192000"/>
              <a:gd name="connsiteY132" fmla="*/ 1791996 h 2237474"/>
              <a:gd name="connsiteX133" fmla="*/ 4459810 w 12192000"/>
              <a:gd name="connsiteY133" fmla="*/ 1797886 h 2237474"/>
              <a:gd name="connsiteX134" fmla="*/ 4379064 w 12192000"/>
              <a:gd name="connsiteY134" fmla="*/ 1817177 h 2237474"/>
              <a:gd name="connsiteX135" fmla="*/ 4319209 w 12192000"/>
              <a:gd name="connsiteY135" fmla="*/ 1834833 h 2237474"/>
              <a:gd name="connsiteX136" fmla="*/ 4290981 w 12192000"/>
              <a:gd name="connsiteY136" fmla="*/ 1839677 h 2237474"/>
              <a:gd name="connsiteX137" fmla="*/ 4285792 w 12192000"/>
              <a:gd name="connsiteY137" fmla="*/ 1836231 h 2237474"/>
              <a:gd name="connsiteX138" fmla="*/ 4238372 w 12192000"/>
              <a:gd name="connsiteY138" fmla="*/ 1851480 h 2237474"/>
              <a:gd name="connsiteX139" fmla="*/ 4232517 w 12192000"/>
              <a:gd name="connsiteY139" fmla="*/ 1852567 h 2237474"/>
              <a:gd name="connsiteX140" fmla="*/ 4191732 w 12192000"/>
              <a:gd name="connsiteY140" fmla="*/ 1857328 h 2237474"/>
              <a:gd name="connsiteX141" fmla="*/ 4065532 w 12192000"/>
              <a:gd name="connsiteY141" fmla="*/ 1855477 h 2237474"/>
              <a:gd name="connsiteX142" fmla="*/ 4028460 w 12192000"/>
              <a:gd name="connsiteY142" fmla="*/ 1855137 h 2237474"/>
              <a:gd name="connsiteX143" fmla="*/ 4002267 w 12192000"/>
              <a:gd name="connsiteY143" fmla="*/ 1852352 h 2237474"/>
              <a:gd name="connsiteX144" fmla="*/ 3931396 w 12192000"/>
              <a:gd name="connsiteY144" fmla="*/ 1858915 h 2237474"/>
              <a:gd name="connsiteX145" fmla="*/ 3812162 w 12192000"/>
              <a:gd name="connsiteY145" fmla="*/ 1875501 h 2237474"/>
              <a:gd name="connsiteX146" fmla="*/ 3729530 w 12192000"/>
              <a:gd name="connsiteY146" fmla="*/ 1864513 h 2237474"/>
              <a:gd name="connsiteX147" fmla="*/ 3680177 w 12192000"/>
              <a:gd name="connsiteY147" fmla="*/ 1881552 h 2237474"/>
              <a:gd name="connsiteX148" fmla="*/ 3567259 w 12192000"/>
              <a:gd name="connsiteY148" fmla="*/ 1893482 h 2237474"/>
              <a:gd name="connsiteX149" fmla="*/ 3405770 w 12192000"/>
              <a:gd name="connsiteY149" fmla="*/ 1904591 h 2237474"/>
              <a:gd name="connsiteX150" fmla="*/ 3280097 w 12192000"/>
              <a:gd name="connsiteY150" fmla="*/ 1919610 h 2237474"/>
              <a:gd name="connsiteX151" fmla="*/ 3123424 w 12192000"/>
              <a:gd name="connsiteY151" fmla="*/ 1952930 h 2237474"/>
              <a:gd name="connsiteX152" fmla="*/ 3009910 w 12192000"/>
              <a:gd name="connsiteY152" fmla="*/ 1957866 h 2237474"/>
              <a:gd name="connsiteX153" fmla="*/ 2995934 w 12192000"/>
              <a:gd name="connsiteY153" fmla="*/ 1967085 h 2237474"/>
              <a:gd name="connsiteX154" fmla="*/ 2980071 w 12192000"/>
              <a:gd name="connsiteY154" fmla="*/ 1972988 h 2237474"/>
              <a:gd name="connsiteX155" fmla="*/ 2978094 w 12192000"/>
              <a:gd name="connsiteY155" fmla="*/ 1972369 h 2237474"/>
              <a:gd name="connsiteX156" fmla="*/ 2942858 w 12192000"/>
              <a:gd name="connsiteY156" fmla="*/ 1981367 h 2237474"/>
              <a:gd name="connsiteX157" fmla="*/ 2875436 w 12192000"/>
              <a:gd name="connsiteY157" fmla="*/ 1996977 h 2237474"/>
              <a:gd name="connsiteX158" fmla="*/ 2874892 w 12192000"/>
              <a:gd name="connsiteY158" fmla="*/ 1996085 h 2237474"/>
              <a:gd name="connsiteX159" fmla="*/ 2864145 w 12192000"/>
              <a:gd name="connsiteY159" fmla="*/ 1994061 h 2237474"/>
              <a:gd name="connsiteX160" fmla="*/ 2843662 w 12192000"/>
              <a:gd name="connsiteY160" fmla="*/ 1992498 h 2237474"/>
              <a:gd name="connsiteX161" fmla="*/ 2796128 w 12192000"/>
              <a:gd name="connsiteY161" fmla="*/ 1976403 h 2237474"/>
              <a:gd name="connsiteX162" fmla="*/ 2756784 w 12192000"/>
              <a:gd name="connsiteY162" fmla="*/ 1985116 h 2237474"/>
              <a:gd name="connsiteX163" fmla="*/ 2748833 w 12192000"/>
              <a:gd name="connsiteY163" fmla="*/ 1986323 h 2237474"/>
              <a:gd name="connsiteX164" fmla="*/ 2748661 w 12192000"/>
              <a:gd name="connsiteY164" fmla="*/ 1986122 h 2237474"/>
              <a:gd name="connsiteX165" fmla="*/ 2740251 w 12192000"/>
              <a:gd name="connsiteY165" fmla="*/ 1986946 h 2237474"/>
              <a:gd name="connsiteX166" fmla="*/ 2718916 w 12192000"/>
              <a:gd name="connsiteY166" fmla="*/ 1990867 h 2237474"/>
              <a:gd name="connsiteX167" fmla="*/ 2713522 w 12192000"/>
              <a:gd name="connsiteY167" fmla="*/ 1990173 h 2237474"/>
              <a:gd name="connsiteX168" fmla="*/ 2680597 w 12192000"/>
              <a:gd name="connsiteY168" fmla="*/ 1984996 h 2237474"/>
              <a:gd name="connsiteX169" fmla="*/ 2578178 w 12192000"/>
              <a:gd name="connsiteY169" fmla="*/ 1990531 h 2237474"/>
              <a:gd name="connsiteX170" fmla="*/ 2476147 w 12192000"/>
              <a:gd name="connsiteY170" fmla="*/ 1998305 h 2237474"/>
              <a:gd name="connsiteX171" fmla="*/ 2373568 w 12192000"/>
              <a:gd name="connsiteY171" fmla="*/ 2003219 h 2237474"/>
              <a:gd name="connsiteX172" fmla="*/ 2321399 w 12192000"/>
              <a:gd name="connsiteY172" fmla="*/ 1989467 h 2237474"/>
              <a:gd name="connsiteX173" fmla="*/ 2315525 w 12192000"/>
              <a:gd name="connsiteY173" fmla="*/ 1989708 h 2237474"/>
              <a:gd name="connsiteX174" fmla="*/ 2300792 w 12192000"/>
              <a:gd name="connsiteY174" fmla="*/ 1994290 h 2237474"/>
              <a:gd name="connsiteX175" fmla="*/ 2295469 w 12192000"/>
              <a:gd name="connsiteY175" fmla="*/ 1996659 h 2237474"/>
              <a:gd name="connsiteX176" fmla="*/ 2287219 w 12192000"/>
              <a:gd name="connsiteY176" fmla="*/ 1998750 h 2237474"/>
              <a:gd name="connsiteX177" fmla="*/ 2286948 w 12192000"/>
              <a:gd name="connsiteY177" fmla="*/ 1998596 h 2237474"/>
              <a:gd name="connsiteX178" fmla="*/ 2243069 w 12192000"/>
              <a:gd name="connsiteY178" fmla="*/ 2015111 h 2237474"/>
              <a:gd name="connsiteX179" fmla="*/ 2186609 w 12192000"/>
              <a:gd name="connsiteY179" fmla="*/ 2008263 h 2237474"/>
              <a:gd name="connsiteX180" fmla="*/ 2164831 w 12192000"/>
              <a:gd name="connsiteY180" fmla="*/ 2010143 h 2237474"/>
              <a:gd name="connsiteX181" fmla="*/ 2152836 w 12192000"/>
              <a:gd name="connsiteY181" fmla="*/ 2010048 h 2237474"/>
              <a:gd name="connsiteX182" fmla="*/ 2117102 w 12192000"/>
              <a:gd name="connsiteY182" fmla="*/ 2023004 h 2237474"/>
              <a:gd name="connsiteX183" fmla="*/ 2111935 w 12192000"/>
              <a:gd name="connsiteY183" fmla="*/ 2023163 h 2237474"/>
              <a:gd name="connsiteX184" fmla="*/ 2089991 w 12192000"/>
              <a:gd name="connsiteY184" fmla="*/ 2034193 h 2237474"/>
              <a:gd name="connsiteX185" fmla="*/ 2058061 w 12192000"/>
              <a:gd name="connsiteY185" fmla="*/ 2047942 h 2237474"/>
              <a:gd name="connsiteX186" fmla="*/ 2055737 w 12192000"/>
              <a:gd name="connsiteY186" fmla="*/ 2047704 h 2237474"/>
              <a:gd name="connsiteX187" fmla="*/ 2042244 w 12192000"/>
              <a:gd name="connsiteY187" fmla="*/ 2055560 h 2237474"/>
              <a:gd name="connsiteX188" fmla="*/ 1976224 w 12192000"/>
              <a:gd name="connsiteY188" fmla="*/ 2074257 h 2237474"/>
              <a:gd name="connsiteX189" fmla="*/ 1877728 w 12192000"/>
              <a:gd name="connsiteY189" fmla="*/ 2101004 h 2237474"/>
              <a:gd name="connsiteX190" fmla="*/ 1759056 w 12192000"/>
              <a:gd name="connsiteY190" fmla="*/ 2125608 h 2237474"/>
              <a:gd name="connsiteX191" fmla="*/ 1637948 w 12192000"/>
              <a:gd name="connsiteY191" fmla="*/ 2172597 h 2237474"/>
              <a:gd name="connsiteX192" fmla="*/ 1434549 w 12192000"/>
              <a:gd name="connsiteY192" fmla="*/ 2234522 h 2237474"/>
              <a:gd name="connsiteX193" fmla="*/ 1398481 w 12192000"/>
              <a:gd name="connsiteY193" fmla="*/ 2237074 h 2237474"/>
              <a:gd name="connsiteX194" fmla="*/ 1398407 w 12192000"/>
              <a:gd name="connsiteY194" fmla="*/ 2237095 h 2237474"/>
              <a:gd name="connsiteX195" fmla="*/ 1370962 w 12192000"/>
              <a:gd name="connsiteY195" fmla="*/ 2237474 h 2237474"/>
              <a:gd name="connsiteX196" fmla="*/ 1356367 w 12192000"/>
              <a:gd name="connsiteY196" fmla="*/ 2235089 h 2237474"/>
              <a:gd name="connsiteX197" fmla="*/ 1324828 w 12192000"/>
              <a:gd name="connsiteY197" fmla="*/ 2231968 h 2237474"/>
              <a:gd name="connsiteX198" fmla="*/ 1297744 w 12192000"/>
              <a:gd name="connsiteY198" fmla="*/ 2235849 h 2237474"/>
              <a:gd name="connsiteX199" fmla="*/ 1286236 w 12192000"/>
              <a:gd name="connsiteY199" fmla="*/ 2233135 h 2237474"/>
              <a:gd name="connsiteX200" fmla="*/ 1283504 w 12192000"/>
              <a:gd name="connsiteY200" fmla="*/ 2233797 h 2237474"/>
              <a:gd name="connsiteX201" fmla="*/ 1279765 w 12192000"/>
              <a:gd name="connsiteY201" fmla="*/ 2229639 h 2237474"/>
              <a:gd name="connsiteX202" fmla="*/ 1195347 w 12192000"/>
              <a:gd name="connsiteY202" fmla="*/ 2212354 h 2237474"/>
              <a:gd name="connsiteX203" fmla="*/ 970251 w 12192000"/>
              <a:gd name="connsiteY203" fmla="*/ 2221029 h 2237474"/>
              <a:gd name="connsiteX204" fmla="*/ 812914 w 12192000"/>
              <a:gd name="connsiteY204" fmla="*/ 2202752 h 2237474"/>
              <a:gd name="connsiteX205" fmla="*/ 800195 w 12192000"/>
              <a:gd name="connsiteY205" fmla="*/ 2209407 h 2237474"/>
              <a:gd name="connsiteX206" fmla="*/ 784978 w 12192000"/>
              <a:gd name="connsiteY206" fmla="*/ 2212360 h 2237474"/>
              <a:gd name="connsiteX207" fmla="*/ 681987 w 12192000"/>
              <a:gd name="connsiteY207" fmla="*/ 2216757 h 2237474"/>
              <a:gd name="connsiteX208" fmla="*/ 669923 w 12192000"/>
              <a:gd name="connsiteY208" fmla="*/ 2211682 h 2237474"/>
              <a:gd name="connsiteX209" fmla="*/ 648680 w 12192000"/>
              <a:gd name="connsiteY209" fmla="*/ 2206229 h 2237474"/>
              <a:gd name="connsiteX210" fmla="*/ 597225 w 12192000"/>
              <a:gd name="connsiteY210" fmla="*/ 2180999 h 2237474"/>
              <a:gd name="connsiteX211" fmla="*/ 558449 w 12192000"/>
              <a:gd name="connsiteY211" fmla="*/ 2182346 h 2237474"/>
              <a:gd name="connsiteX212" fmla="*/ 550517 w 12192000"/>
              <a:gd name="connsiteY212" fmla="*/ 2182060 h 2237474"/>
              <a:gd name="connsiteX213" fmla="*/ 550309 w 12192000"/>
              <a:gd name="connsiteY213" fmla="*/ 2181825 h 2237474"/>
              <a:gd name="connsiteX214" fmla="*/ 541836 w 12192000"/>
              <a:gd name="connsiteY214" fmla="*/ 2181063 h 2237474"/>
              <a:gd name="connsiteX215" fmla="*/ 536057 w 12192000"/>
              <a:gd name="connsiteY215" fmla="*/ 2181537 h 2237474"/>
              <a:gd name="connsiteX216" fmla="*/ 520671 w 12192000"/>
              <a:gd name="connsiteY216" fmla="*/ 2180980 h 2237474"/>
              <a:gd name="connsiteX217" fmla="*/ 515024 w 12192000"/>
              <a:gd name="connsiteY217" fmla="*/ 2179258 h 2237474"/>
              <a:gd name="connsiteX218" fmla="*/ 512278 w 12192000"/>
              <a:gd name="connsiteY218" fmla="*/ 2176369 h 2237474"/>
              <a:gd name="connsiteX219" fmla="*/ 480419 w 12192000"/>
              <a:gd name="connsiteY219" fmla="*/ 2167807 h 2237474"/>
              <a:gd name="connsiteX220" fmla="*/ 413835 w 12192000"/>
              <a:gd name="connsiteY220" fmla="*/ 2156783 h 2237474"/>
              <a:gd name="connsiteX221" fmla="*/ 376513 w 12192000"/>
              <a:gd name="connsiteY221" fmla="*/ 2154014 h 2237474"/>
              <a:gd name="connsiteX222" fmla="*/ 273386 w 12192000"/>
              <a:gd name="connsiteY222" fmla="*/ 2142551 h 2237474"/>
              <a:gd name="connsiteX223" fmla="*/ 169207 w 12192000"/>
              <a:gd name="connsiteY223" fmla="*/ 2128100 h 2237474"/>
              <a:gd name="connsiteX224" fmla="*/ 93149 w 12192000"/>
              <a:gd name="connsiteY224" fmla="*/ 2105324 h 2237474"/>
              <a:gd name="connsiteX225" fmla="*/ 88109 w 12192000"/>
              <a:gd name="connsiteY225" fmla="*/ 2106704 h 2237474"/>
              <a:gd name="connsiteX226" fmla="*/ 80022 w 12192000"/>
              <a:gd name="connsiteY226" fmla="*/ 2107254 h 2237474"/>
              <a:gd name="connsiteX227" fmla="*/ 79717 w 12192000"/>
              <a:gd name="connsiteY227" fmla="*/ 2107046 h 2237474"/>
              <a:gd name="connsiteX228" fmla="*/ 72352 w 12192000"/>
              <a:gd name="connsiteY228" fmla="*/ 2107991 h 2237474"/>
              <a:gd name="connsiteX229" fmla="*/ 37645 w 12192000"/>
              <a:gd name="connsiteY229" fmla="*/ 2115401 h 2237474"/>
              <a:gd name="connsiteX230" fmla="*/ 4572 w 12192000"/>
              <a:gd name="connsiteY230" fmla="*/ 2111091 h 2237474"/>
              <a:gd name="connsiteX231" fmla="*/ 0 w 12192000"/>
              <a:gd name="connsiteY231" fmla="*/ 2110468 h 2237474"/>
              <a:gd name="connsiteX232" fmla="*/ 0 w 12192000"/>
              <a:gd name="connsiteY23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16595 w 12192000"/>
              <a:gd name="connsiteY98" fmla="*/ 1667475 h 2237474"/>
              <a:gd name="connsiteX99" fmla="*/ 6508541 w 12192000"/>
              <a:gd name="connsiteY99" fmla="*/ 1668757 h 2237474"/>
              <a:gd name="connsiteX100" fmla="*/ 6471012 w 12192000"/>
              <a:gd name="connsiteY100" fmla="*/ 1678604 h 2237474"/>
              <a:gd name="connsiteX101" fmla="*/ 6415265 w 12192000"/>
              <a:gd name="connsiteY101" fmla="*/ 1665317 h 2237474"/>
              <a:gd name="connsiteX102" fmla="*/ 6364035 w 12192000"/>
              <a:gd name="connsiteY102" fmla="*/ 1667683 h 2237474"/>
              <a:gd name="connsiteX103" fmla="*/ 6280959 w 12192000"/>
              <a:gd name="connsiteY103" fmla="*/ 1689329 h 2237474"/>
              <a:gd name="connsiteX104" fmla="*/ 6243319 w 12192000"/>
              <a:gd name="connsiteY104" fmla="*/ 1695560 h 2237474"/>
              <a:gd name="connsiteX105" fmla="*/ 6098321 w 12192000"/>
              <a:gd name="connsiteY105" fmla="*/ 1721646 h 2237474"/>
              <a:gd name="connsiteX106" fmla="*/ 5880652 w 12192000"/>
              <a:gd name="connsiteY106" fmla="*/ 1779643 h 2237474"/>
              <a:gd name="connsiteX107" fmla="*/ 5785959 w 12192000"/>
              <a:gd name="connsiteY107" fmla="*/ 1775307 h 2237474"/>
              <a:gd name="connsiteX108" fmla="*/ 5643534 w 12192000"/>
              <a:gd name="connsiteY108" fmla="*/ 1802919 h 2237474"/>
              <a:gd name="connsiteX109" fmla="*/ 5518799 w 12192000"/>
              <a:gd name="connsiteY109" fmla="*/ 1818312 h 2237474"/>
              <a:gd name="connsiteX110" fmla="*/ 5505014 w 12192000"/>
              <a:gd name="connsiteY110" fmla="*/ 1819259 h 2237474"/>
              <a:gd name="connsiteX111" fmla="*/ 5453307 w 12192000"/>
              <a:gd name="connsiteY111" fmla="*/ 1815450 h 2237474"/>
              <a:gd name="connsiteX112" fmla="*/ 5364192 w 12192000"/>
              <a:gd name="connsiteY112" fmla="*/ 1826074 h 2237474"/>
              <a:gd name="connsiteX113" fmla="*/ 5350380 w 12192000"/>
              <a:gd name="connsiteY113" fmla="*/ 1830891 h 2237474"/>
              <a:gd name="connsiteX114" fmla="*/ 5259633 w 12192000"/>
              <a:gd name="connsiteY114" fmla="*/ 1837160 h 2237474"/>
              <a:gd name="connsiteX115" fmla="*/ 5197513 w 12192000"/>
              <a:gd name="connsiteY115" fmla="*/ 1844718 h 2237474"/>
              <a:gd name="connsiteX116" fmla="*/ 5184170 w 12192000"/>
              <a:gd name="connsiteY116" fmla="*/ 1849402 h 2237474"/>
              <a:gd name="connsiteX117" fmla="*/ 5168852 w 12192000"/>
              <a:gd name="connsiteY117" fmla="*/ 1844846 h 2237474"/>
              <a:gd name="connsiteX118" fmla="*/ 5164370 w 12192000"/>
              <a:gd name="connsiteY118" fmla="*/ 1840597 h 2237474"/>
              <a:gd name="connsiteX119" fmla="*/ 5114927 w 12192000"/>
              <a:gd name="connsiteY119" fmla="*/ 1847827 h 2237474"/>
              <a:gd name="connsiteX120" fmla="*/ 5108970 w 12192000"/>
              <a:gd name="connsiteY120" fmla="*/ 1847935 h 2237474"/>
              <a:gd name="connsiteX121" fmla="*/ 5067961 w 12192000"/>
              <a:gd name="connsiteY121" fmla="*/ 1845917 h 2237474"/>
              <a:gd name="connsiteX122" fmla="*/ 5007075 w 12192000"/>
              <a:gd name="connsiteY122" fmla="*/ 1838626 h 2237474"/>
              <a:gd name="connsiteX123" fmla="*/ 4944087 w 12192000"/>
              <a:gd name="connsiteY123" fmla="*/ 1823332 h 2237474"/>
              <a:gd name="connsiteX124" fmla="*/ 4907662 w 12192000"/>
              <a:gd name="connsiteY124" fmla="*/ 1816900 h 2237474"/>
              <a:gd name="connsiteX125" fmla="*/ 4882386 w 12192000"/>
              <a:gd name="connsiteY125" fmla="*/ 1809844 h 2237474"/>
              <a:gd name="connsiteX126" fmla="*/ 4811440 w 12192000"/>
              <a:gd name="connsiteY126" fmla="*/ 1804655 h 2237474"/>
              <a:gd name="connsiteX127" fmla="*/ 4691075 w 12192000"/>
              <a:gd name="connsiteY127" fmla="*/ 1801389 h 2237474"/>
              <a:gd name="connsiteX128" fmla="*/ 4611738 w 12192000"/>
              <a:gd name="connsiteY128" fmla="*/ 1776964 h 2237474"/>
              <a:gd name="connsiteX129" fmla="*/ 4560070 w 12192000"/>
              <a:gd name="connsiteY129" fmla="*/ 1785640 h 2237474"/>
              <a:gd name="connsiteX130" fmla="*/ 4536503 w 12192000"/>
              <a:gd name="connsiteY130" fmla="*/ 1785334 h 2237474"/>
              <a:gd name="connsiteX131" fmla="*/ 4513724 w 12192000"/>
              <a:gd name="connsiteY131" fmla="*/ 1791996 h 2237474"/>
              <a:gd name="connsiteX132" fmla="*/ 4459810 w 12192000"/>
              <a:gd name="connsiteY132" fmla="*/ 1797886 h 2237474"/>
              <a:gd name="connsiteX133" fmla="*/ 4379064 w 12192000"/>
              <a:gd name="connsiteY133" fmla="*/ 1817177 h 2237474"/>
              <a:gd name="connsiteX134" fmla="*/ 4319209 w 12192000"/>
              <a:gd name="connsiteY134" fmla="*/ 1834833 h 2237474"/>
              <a:gd name="connsiteX135" fmla="*/ 4290981 w 12192000"/>
              <a:gd name="connsiteY135" fmla="*/ 1839677 h 2237474"/>
              <a:gd name="connsiteX136" fmla="*/ 4285792 w 12192000"/>
              <a:gd name="connsiteY136" fmla="*/ 1836231 h 2237474"/>
              <a:gd name="connsiteX137" fmla="*/ 4238372 w 12192000"/>
              <a:gd name="connsiteY137" fmla="*/ 1851480 h 2237474"/>
              <a:gd name="connsiteX138" fmla="*/ 4232517 w 12192000"/>
              <a:gd name="connsiteY138" fmla="*/ 1852567 h 2237474"/>
              <a:gd name="connsiteX139" fmla="*/ 4191732 w 12192000"/>
              <a:gd name="connsiteY139" fmla="*/ 1857328 h 2237474"/>
              <a:gd name="connsiteX140" fmla="*/ 4065532 w 12192000"/>
              <a:gd name="connsiteY140" fmla="*/ 1855477 h 2237474"/>
              <a:gd name="connsiteX141" fmla="*/ 4028460 w 12192000"/>
              <a:gd name="connsiteY141" fmla="*/ 1855137 h 2237474"/>
              <a:gd name="connsiteX142" fmla="*/ 4002267 w 12192000"/>
              <a:gd name="connsiteY142" fmla="*/ 1852352 h 2237474"/>
              <a:gd name="connsiteX143" fmla="*/ 3931396 w 12192000"/>
              <a:gd name="connsiteY143" fmla="*/ 1858915 h 2237474"/>
              <a:gd name="connsiteX144" fmla="*/ 3812162 w 12192000"/>
              <a:gd name="connsiteY144" fmla="*/ 1875501 h 2237474"/>
              <a:gd name="connsiteX145" fmla="*/ 3729530 w 12192000"/>
              <a:gd name="connsiteY145" fmla="*/ 1864513 h 2237474"/>
              <a:gd name="connsiteX146" fmla="*/ 3680177 w 12192000"/>
              <a:gd name="connsiteY146" fmla="*/ 1881552 h 2237474"/>
              <a:gd name="connsiteX147" fmla="*/ 3567259 w 12192000"/>
              <a:gd name="connsiteY147" fmla="*/ 1893482 h 2237474"/>
              <a:gd name="connsiteX148" fmla="*/ 3405770 w 12192000"/>
              <a:gd name="connsiteY148" fmla="*/ 1904591 h 2237474"/>
              <a:gd name="connsiteX149" fmla="*/ 3280097 w 12192000"/>
              <a:gd name="connsiteY149" fmla="*/ 1919610 h 2237474"/>
              <a:gd name="connsiteX150" fmla="*/ 3123424 w 12192000"/>
              <a:gd name="connsiteY150" fmla="*/ 1952930 h 2237474"/>
              <a:gd name="connsiteX151" fmla="*/ 3009910 w 12192000"/>
              <a:gd name="connsiteY151" fmla="*/ 1957866 h 2237474"/>
              <a:gd name="connsiteX152" fmla="*/ 2995934 w 12192000"/>
              <a:gd name="connsiteY152" fmla="*/ 1967085 h 2237474"/>
              <a:gd name="connsiteX153" fmla="*/ 2980071 w 12192000"/>
              <a:gd name="connsiteY153" fmla="*/ 1972988 h 2237474"/>
              <a:gd name="connsiteX154" fmla="*/ 2978094 w 12192000"/>
              <a:gd name="connsiteY154" fmla="*/ 1972369 h 2237474"/>
              <a:gd name="connsiteX155" fmla="*/ 2942858 w 12192000"/>
              <a:gd name="connsiteY155" fmla="*/ 1981367 h 2237474"/>
              <a:gd name="connsiteX156" fmla="*/ 2875436 w 12192000"/>
              <a:gd name="connsiteY156" fmla="*/ 1996977 h 2237474"/>
              <a:gd name="connsiteX157" fmla="*/ 2874892 w 12192000"/>
              <a:gd name="connsiteY157" fmla="*/ 1996085 h 2237474"/>
              <a:gd name="connsiteX158" fmla="*/ 2864145 w 12192000"/>
              <a:gd name="connsiteY158" fmla="*/ 1994061 h 2237474"/>
              <a:gd name="connsiteX159" fmla="*/ 2843662 w 12192000"/>
              <a:gd name="connsiteY159" fmla="*/ 1992498 h 2237474"/>
              <a:gd name="connsiteX160" fmla="*/ 2796128 w 12192000"/>
              <a:gd name="connsiteY160" fmla="*/ 1976403 h 2237474"/>
              <a:gd name="connsiteX161" fmla="*/ 2756784 w 12192000"/>
              <a:gd name="connsiteY161" fmla="*/ 1985116 h 2237474"/>
              <a:gd name="connsiteX162" fmla="*/ 2748833 w 12192000"/>
              <a:gd name="connsiteY162" fmla="*/ 1986323 h 2237474"/>
              <a:gd name="connsiteX163" fmla="*/ 2748661 w 12192000"/>
              <a:gd name="connsiteY163" fmla="*/ 1986122 h 2237474"/>
              <a:gd name="connsiteX164" fmla="*/ 2740251 w 12192000"/>
              <a:gd name="connsiteY164" fmla="*/ 1986946 h 2237474"/>
              <a:gd name="connsiteX165" fmla="*/ 2718916 w 12192000"/>
              <a:gd name="connsiteY165" fmla="*/ 1990867 h 2237474"/>
              <a:gd name="connsiteX166" fmla="*/ 2713522 w 12192000"/>
              <a:gd name="connsiteY166" fmla="*/ 1990173 h 2237474"/>
              <a:gd name="connsiteX167" fmla="*/ 2680597 w 12192000"/>
              <a:gd name="connsiteY167" fmla="*/ 1984996 h 2237474"/>
              <a:gd name="connsiteX168" fmla="*/ 2578178 w 12192000"/>
              <a:gd name="connsiteY168" fmla="*/ 1990531 h 2237474"/>
              <a:gd name="connsiteX169" fmla="*/ 2476147 w 12192000"/>
              <a:gd name="connsiteY169" fmla="*/ 1998305 h 2237474"/>
              <a:gd name="connsiteX170" fmla="*/ 2373568 w 12192000"/>
              <a:gd name="connsiteY170" fmla="*/ 2003219 h 2237474"/>
              <a:gd name="connsiteX171" fmla="*/ 2321399 w 12192000"/>
              <a:gd name="connsiteY171" fmla="*/ 1989467 h 2237474"/>
              <a:gd name="connsiteX172" fmla="*/ 2315525 w 12192000"/>
              <a:gd name="connsiteY172" fmla="*/ 1989708 h 2237474"/>
              <a:gd name="connsiteX173" fmla="*/ 2300792 w 12192000"/>
              <a:gd name="connsiteY173" fmla="*/ 1994290 h 2237474"/>
              <a:gd name="connsiteX174" fmla="*/ 2295469 w 12192000"/>
              <a:gd name="connsiteY174" fmla="*/ 1996659 h 2237474"/>
              <a:gd name="connsiteX175" fmla="*/ 2287219 w 12192000"/>
              <a:gd name="connsiteY175" fmla="*/ 1998750 h 2237474"/>
              <a:gd name="connsiteX176" fmla="*/ 2286948 w 12192000"/>
              <a:gd name="connsiteY176" fmla="*/ 1998596 h 2237474"/>
              <a:gd name="connsiteX177" fmla="*/ 2243069 w 12192000"/>
              <a:gd name="connsiteY177" fmla="*/ 2015111 h 2237474"/>
              <a:gd name="connsiteX178" fmla="*/ 2186609 w 12192000"/>
              <a:gd name="connsiteY178" fmla="*/ 2008263 h 2237474"/>
              <a:gd name="connsiteX179" fmla="*/ 2164831 w 12192000"/>
              <a:gd name="connsiteY179" fmla="*/ 2010143 h 2237474"/>
              <a:gd name="connsiteX180" fmla="*/ 2152836 w 12192000"/>
              <a:gd name="connsiteY180" fmla="*/ 2010048 h 2237474"/>
              <a:gd name="connsiteX181" fmla="*/ 2117102 w 12192000"/>
              <a:gd name="connsiteY181" fmla="*/ 2023004 h 2237474"/>
              <a:gd name="connsiteX182" fmla="*/ 2111935 w 12192000"/>
              <a:gd name="connsiteY182" fmla="*/ 2023163 h 2237474"/>
              <a:gd name="connsiteX183" fmla="*/ 2089991 w 12192000"/>
              <a:gd name="connsiteY183" fmla="*/ 2034193 h 2237474"/>
              <a:gd name="connsiteX184" fmla="*/ 2058061 w 12192000"/>
              <a:gd name="connsiteY184" fmla="*/ 2047942 h 2237474"/>
              <a:gd name="connsiteX185" fmla="*/ 2055737 w 12192000"/>
              <a:gd name="connsiteY185" fmla="*/ 2047704 h 2237474"/>
              <a:gd name="connsiteX186" fmla="*/ 2042244 w 12192000"/>
              <a:gd name="connsiteY186" fmla="*/ 2055560 h 2237474"/>
              <a:gd name="connsiteX187" fmla="*/ 1976224 w 12192000"/>
              <a:gd name="connsiteY187" fmla="*/ 2074257 h 2237474"/>
              <a:gd name="connsiteX188" fmla="*/ 1877728 w 12192000"/>
              <a:gd name="connsiteY188" fmla="*/ 2101004 h 2237474"/>
              <a:gd name="connsiteX189" fmla="*/ 1759056 w 12192000"/>
              <a:gd name="connsiteY189" fmla="*/ 2125608 h 2237474"/>
              <a:gd name="connsiteX190" fmla="*/ 1637948 w 12192000"/>
              <a:gd name="connsiteY190" fmla="*/ 2172597 h 2237474"/>
              <a:gd name="connsiteX191" fmla="*/ 1434549 w 12192000"/>
              <a:gd name="connsiteY191" fmla="*/ 2234522 h 2237474"/>
              <a:gd name="connsiteX192" fmla="*/ 1398481 w 12192000"/>
              <a:gd name="connsiteY192" fmla="*/ 2237074 h 2237474"/>
              <a:gd name="connsiteX193" fmla="*/ 1398407 w 12192000"/>
              <a:gd name="connsiteY193" fmla="*/ 2237095 h 2237474"/>
              <a:gd name="connsiteX194" fmla="*/ 1370962 w 12192000"/>
              <a:gd name="connsiteY194" fmla="*/ 2237474 h 2237474"/>
              <a:gd name="connsiteX195" fmla="*/ 1356367 w 12192000"/>
              <a:gd name="connsiteY195" fmla="*/ 2235089 h 2237474"/>
              <a:gd name="connsiteX196" fmla="*/ 1324828 w 12192000"/>
              <a:gd name="connsiteY196" fmla="*/ 2231968 h 2237474"/>
              <a:gd name="connsiteX197" fmla="*/ 1297744 w 12192000"/>
              <a:gd name="connsiteY197" fmla="*/ 2235849 h 2237474"/>
              <a:gd name="connsiteX198" fmla="*/ 1286236 w 12192000"/>
              <a:gd name="connsiteY198" fmla="*/ 2233135 h 2237474"/>
              <a:gd name="connsiteX199" fmla="*/ 1283504 w 12192000"/>
              <a:gd name="connsiteY199" fmla="*/ 2233797 h 2237474"/>
              <a:gd name="connsiteX200" fmla="*/ 1279765 w 12192000"/>
              <a:gd name="connsiteY200" fmla="*/ 2229639 h 2237474"/>
              <a:gd name="connsiteX201" fmla="*/ 1195347 w 12192000"/>
              <a:gd name="connsiteY201" fmla="*/ 2212354 h 2237474"/>
              <a:gd name="connsiteX202" fmla="*/ 970251 w 12192000"/>
              <a:gd name="connsiteY202" fmla="*/ 2221029 h 2237474"/>
              <a:gd name="connsiteX203" fmla="*/ 812914 w 12192000"/>
              <a:gd name="connsiteY203" fmla="*/ 2202752 h 2237474"/>
              <a:gd name="connsiteX204" fmla="*/ 800195 w 12192000"/>
              <a:gd name="connsiteY204" fmla="*/ 2209407 h 2237474"/>
              <a:gd name="connsiteX205" fmla="*/ 784978 w 12192000"/>
              <a:gd name="connsiteY205" fmla="*/ 2212360 h 2237474"/>
              <a:gd name="connsiteX206" fmla="*/ 681987 w 12192000"/>
              <a:gd name="connsiteY206" fmla="*/ 2216757 h 2237474"/>
              <a:gd name="connsiteX207" fmla="*/ 669923 w 12192000"/>
              <a:gd name="connsiteY207" fmla="*/ 2211682 h 2237474"/>
              <a:gd name="connsiteX208" fmla="*/ 648680 w 12192000"/>
              <a:gd name="connsiteY208" fmla="*/ 2206229 h 2237474"/>
              <a:gd name="connsiteX209" fmla="*/ 597225 w 12192000"/>
              <a:gd name="connsiteY209" fmla="*/ 2180999 h 2237474"/>
              <a:gd name="connsiteX210" fmla="*/ 558449 w 12192000"/>
              <a:gd name="connsiteY210" fmla="*/ 2182346 h 2237474"/>
              <a:gd name="connsiteX211" fmla="*/ 550517 w 12192000"/>
              <a:gd name="connsiteY211" fmla="*/ 2182060 h 2237474"/>
              <a:gd name="connsiteX212" fmla="*/ 550309 w 12192000"/>
              <a:gd name="connsiteY212" fmla="*/ 2181825 h 2237474"/>
              <a:gd name="connsiteX213" fmla="*/ 541836 w 12192000"/>
              <a:gd name="connsiteY213" fmla="*/ 2181063 h 2237474"/>
              <a:gd name="connsiteX214" fmla="*/ 536057 w 12192000"/>
              <a:gd name="connsiteY214" fmla="*/ 2181537 h 2237474"/>
              <a:gd name="connsiteX215" fmla="*/ 520671 w 12192000"/>
              <a:gd name="connsiteY215" fmla="*/ 2180980 h 2237474"/>
              <a:gd name="connsiteX216" fmla="*/ 515024 w 12192000"/>
              <a:gd name="connsiteY216" fmla="*/ 2179258 h 2237474"/>
              <a:gd name="connsiteX217" fmla="*/ 512278 w 12192000"/>
              <a:gd name="connsiteY217" fmla="*/ 2176369 h 2237474"/>
              <a:gd name="connsiteX218" fmla="*/ 480419 w 12192000"/>
              <a:gd name="connsiteY218" fmla="*/ 2167807 h 2237474"/>
              <a:gd name="connsiteX219" fmla="*/ 413835 w 12192000"/>
              <a:gd name="connsiteY219" fmla="*/ 2156783 h 2237474"/>
              <a:gd name="connsiteX220" fmla="*/ 376513 w 12192000"/>
              <a:gd name="connsiteY220" fmla="*/ 2154014 h 2237474"/>
              <a:gd name="connsiteX221" fmla="*/ 273386 w 12192000"/>
              <a:gd name="connsiteY221" fmla="*/ 2142551 h 2237474"/>
              <a:gd name="connsiteX222" fmla="*/ 169207 w 12192000"/>
              <a:gd name="connsiteY222" fmla="*/ 2128100 h 2237474"/>
              <a:gd name="connsiteX223" fmla="*/ 93149 w 12192000"/>
              <a:gd name="connsiteY223" fmla="*/ 2105324 h 2237474"/>
              <a:gd name="connsiteX224" fmla="*/ 88109 w 12192000"/>
              <a:gd name="connsiteY224" fmla="*/ 2106704 h 2237474"/>
              <a:gd name="connsiteX225" fmla="*/ 80022 w 12192000"/>
              <a:gd name="connsiteY225" fmla="*/ 2107254 h 2237474"/>
              <a:gd name="connsiteX226" fmla="*/ 79717 w 12192000"/>
              <a:gd name="connsiteY226" fmla="*/ 2107046 h 2237474"/>
              <a:gd name="connsiteX227" fmla="*/ 72352 w 12192000"/>
              <a:gd name="connsiteY227" fmla="*/ 2107991 h 2237474"/>
              <a:gd name="connsiteX228" fmla="*/ 37645 w 12192000"/>
              <a:gd name="connsiteY228" fmla="*/ 2115401 h 2237474"/>
              <a:gd name="connsiteX229" fmla="*/ 4572 w 12192000"/>
              <a:gd name="connsiteY229" fmla="*/ 2111091 h 2237474"/>
              <a:gd name="connsiteX230" fmla="*/ 0 w 12192000"/>
              <a:gd name="connsiteY230" fmla="*/ 2110468 h 2237474"/>
              <a:gd name="connsiteX231" fmla="*/ 0 w 12192000"/>
              <a:gd name="connsiteY23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16595 w 12192000"/>
              <a:gd name="connsiteY97" fmla="*/ 1667475 h 2237474"/>
              <a:gd name="connsiteX98" fmla="*/ 6508541 w 12192000"/>
              <a:gd name="connsiteY98" fmla="*/ 1668757 h 2237474"/>
              <a:gd name="connsiteX99" fmla="*/ 6471012 w 12192000"/>
              <a:gd name="connsiteY99" fmla="*/ 1678604 h 2237474"/>
              <a:gd name="connsiteX100" fmla="*/ 6415265 w 12192000"/>
              <a:gd name="connsiteY100" fmla="*/ 1665317 h 2237474"/>
              <a:gd name="connsiteX101" fmla="*/ 6364035 w 12192000"/>
              <a:gd name="connsiteY101" fmla="*/ 1667683 h 2237474"/>
              <a:gd name="connsiteX102" fmla="*/ 6280959 w 12192000"/>
              <a:gd name="connsiteY102" fmla="*/ 1689329 h 2237474"/>
              <a:gd name="connsiteX103" fmla="*/ 6243319 w 12192000"/>
              <a:gd name="connsiteY103" fmla="*/ 1695560 h 2237474"/>
              <a:gd name="connsiteX104" fmla="*/ 6098321 w 12192000"/>
              <a:gd name="connsiteY104" fmla="*/ 1721646 h 2237474"/>
              <a:gd name="connsiteX105" fmla="*/ 5880652 w 12192000"/>
              <a:gd name="connsiteY105" fmla="*/ 1779643 h 2237474"/>
              <a:gd name="connsiteX106" fmla="*/ 5785959 w 12192000"/>
              <a:gd name="connsiteY106" fmla="*/ 1775307 h 2237474"/>
              <a:gd name="connsiteX107" fmla="*/ 5643534 w 12192000"/>
              <a:gd name="connsiteY107" fmla="*/ 1802919 h 2237474"/>
              <a:gd name="connsiteX108" fmla="*/ 5518799 w 12192000"/>
              <a:gd name="connsiteY108" fmla="*/ 1818312 h 2237474"/>
              <a:gd name="connsiteX109" fmla="*/ 5505014 w 12192000"/>
              <a:gd name="connsiteY109" fmla="*/ 1819259 h 2237474"/>
              <a:gd name="connsiteX110" fmla="*/ 5453307 w 12192000"/>
              <a:gd name="connsiteY110" fmla="*/ 1815450 h 2237474"/>
              <a:gd name="connsiteX111" fmla="*/ 5364192 w 12192000"/>
              <a:gd name="connsiteY111" fmla="*/ 1826074 h 2237474"/>
              <a:gd name="connsiteX112" fmla="*/ 5350380 w 12192000"/>
              <a:gd name="connsiteY112" fmla="*/ 1830891 h 2237474"/>
              <a:gd name="connsiteX113" fmla="*/ 5259633 w 12192000"/>
              <a:gd name="connsiteY113" fmla="*/ 1837160 h 2237474"/>
              <a:gd name="connsiteX114" fmla="*/ 5197513 w 12192000"/>
              <a:gd name="connsiteY114" fmla="*/ 1844718 h 2237474"/>
              <a:gd name="connsiteX115" fmla="*/ 5184170 w 12192000"/>
              <a:gd name="connsiteY115" fmla="*/ 1849402 h 2237474"/>
              <a:gd name="connsiteX116" fmla="*/ 5168852 w 12192000"/>
              <a:gd name="connsiteY116" fmla="*/ 1844846 h 2237474"/>
              <a:gd name="connsiteX117" fmla="*/ 5164370 w 12192000"/>
              <a:gd name="connsiteY117" fmla="*/ 1840597 h 2237474"/>
              <a:gd name="connsiteX118" fmla="*/ 5114927 w 12192000"/>
              <a:gd name="connsiteY118" fmla="*/ 1847827 h 2237474"/>
              <a:gd name="connsiteX119" fmla="*/ 5108970 w 12192000"/>
              <a:gd name="connsiteY119" fmla="*/ 1847935 h 2237474"/>
              <a:gd name="connsiteX120" fmla="*/ 5067961 w 12192000"/>
              <a:gd name="connsiteY120" fmla="*/ 1845917 h 2237474"/>
              <a:gd name="connsiteX121" fmla="*/ 5007075 w 12192000"/>
              <a:gd name="connsiteY121" fmla="*/ 1838626 h 2237474"/>
              <a:gd name="connsiteX122" fmla="*/ 4944087 w 12192000"/>
              <a:gd name="connsiteY122" fmla="*/ 1823332 h 2237474"/>
              <a:gd name="connsiteX123" fmla="*/ 4907662 w 12192000"/>
              <a:gd name="connsiteY123" fmla="*/ 1816900 h 2237474"/>
              <a:gd name="connsiteX124" fmla="*/ 4882386 w 12192000"/>
              <a:gd name="connsiteY124" fmla="*/ 1809844 h 2237474"/>
              <a:gd name="connsiteX125" fmla="*/ 4811440 w 12192000"/>
              <a:gd name="connsiteY125" fmla="*/ 1804655 h 2237474"/>
              <a:gd name="connsiteX126" fmla="*/ 4691075 w 12192000"/>
              <a:gd name="connsiteY126" fmla="*/ 1801389 h 2237474"/>
              <a:gd name="connsiteX127" fmla="*/ 4611738 w 12192000"/>
              <a:gd name="connsiteY127" fmla="*/ 1776964 h 2237474"/>
              <a:gd name="connsiteX128" fmla="*/ 4560070 w 12192000"/>
              <a:gd name="connsiteY128" fmla="*/ 1785640 h 2237474"/>
              <a:gd name="connsiteX129" fmla="*/ 4536503 w 12192000"/>
              <a:gd name="connsiteY129" fmla="*/ 1785334 h 2237474"/>
              <a:gd name="connsiteX130" fmla="*/ 4513724 w 12192000"/>
              <a:gd name="connsiteY130" fmla="*/ 1791996 h 2237474"/>
              <a:gd name="connsiteX131" fmla="*/ 4459810 w 12192000"/>
              <a:gd name="connsiteY131" fmla="*/ 1797886 h 2237474"/>
              <a:gd name="connsiteX132" fmla="*/ 4379064 w 12192000"/>
              <a:gd name="connsiteY132" fmla="*/ 1817177 h 2237474"/>
              <a:gd name="connsiteX133" fmla="*/ 4319209 w 12192000"/>
              <a:gd name="connsiteY133" fmla="*/ 1834833 h 2237474"/>
              <a:gd name="connsiteX134" fmla="*/ 4290981 w 12192000"/>
              <a:gd name="connsiteY134" fmla="*/ 1839677 h 2237474"/>
              <a:gd name="connsiteX135" fmla="*/ 4285792 w 12192000"/>
              <a:gd name="connsiteY135" fmla="*/ 1836231 h 2237474"/>
              <a:gd name="connsiteX136" fmla="*/ 4238372 w 12192000"/>
              <a:gd name="connsiteY136" fmla="*/ 1851480 h 2237474"/>
              <a:gd name="connsiteX137" fmla="*/ 4232517 w 12192000"/>
              <a:gd name="connsiteY137" fmla="*/ 1852567 h 2237474"/>
              <a:gd name="connsiteX138" fmla="*/ 4191732 w 12192000"/>
              <a:gd name="connsiteY138" fmla="*/ 1857328 h 2237474"/>
              <a:gd name="connsiteX139" fmla="*/ 4065532 w 12192000"/>
              <a:gd name="connsiteY139" fmla="*/ 1855477 h 2237474"/>
              <a:gd name="connsiteX140" fmla="*/ 4028460 w 12192000"/>
              <a:gd name="connsiteY140" fmla="*/ 1855137 h 2237474"/>
              <a:gd name="connsiteX141" fmla="*/ 4002267 w 12192000"/>
              <a:gd name="connsiteY141" fmla="*/ 1852352 h 2237474"/>
              <a:gd name="connsiteX142" fmla="*/ 3931396 w 12192000"/>
              <a:gd name="connsiteY142" fmla="*/ 1858915 h 2237474"/>
              <a:gd name="connsiteX143" fmla="*/ 3812162 w 12192000"/>
              <a:gd name="connsiteY143" fmla="*/ 1875501 h 2237474"/>
              <a:gd name="connsiteX144" fmla="*/ 3729530 w 12192000"/>
              <a:gd name="connsiteY144" fmla="*/ 1864513 h 2237474"/>
              <a:gd name="connsiteX145" fmla="*/ 3680177 w 12192000"/>
              <a:gd name="connsiteY145" fmla="*/ 1881552 h 2237474"/>
              <a:gd name="connsiteX146" fmla="*/ 3567259 w 12192000"/>
              <a:gd name="connsiteY146" fmla="*/ 1893482 h 2237474"/>
              <a:gd name="connsiteX147" fmla="*/ 3405770 w 12192000"/>
              <a:gd name="connsiteY147" fmla="*/ 1904591 h 2237474"/>
              <a:gd name="connsiteX148" fmla="*/ 3280097 w 12192000"/>
              <a:gd name="connsiteY148" fmla="*/ 1919610 h 2237474"/>
              <a:gd name="connsiteX149" fmla="*/ 3123424 w 12192000"/>
              <a:gd name="connsiteY149" fmla="*/ 1952930 h 2237474"/>
              <a:gd name="connsiteX150" fmla="*/ 3009910 w 12192000"/>
              <a:gd name="connsiteY150" fmla="*/ 1957866 h 2237474"/>
              <a:gd name="connsiteX151" fmla="*/ 2995934 w 12192000"/>
              <a:gd name="connsiteY151" fmla="*/ 1967085 h 2237474"/>
              <a:gd name="connsiteX152" fmla="*/ 2980071 w 12192000"/>
              <a:gd name="connsiteY152" fmla="*/ 1972988 h 2237474"/>
              <a:gd name="connsiteX153" fmla="*/ 2978094 w 12192000"/>
              <a:gd name="connsiteY153" fmla="*/ 1972369 h 2237474"/>
              <a:gd name="connsiteX154" fmla="*/ 2942858 w 12192000"/>
              <a:gd name="connsiteY154" fmla="*/ 1981367 h 2237474"/>
              <a:gd name="connsiteX155" fmla="*/ 2875436 w 12192000"/>
              <a:gd name="connsiteY155" fmla="*/ 1996977 h 2237474"/>
              <a:gd name="connsiteX156" fmla="*/ 2874892 w 12192000"/>
              <a:gd name="connsiteY156" fmla="*/ 1996085 h 2237474"/>
              <a:gd name="connsiteX157" fmla="*/ 2864145 w 12192000"/>
              <a:gd name="connsiteY157" fmla="*/ 1994061 h 2237474"/>
              <a:gd name="connsiteX158" fmla="*/ 2843662 w 12192000"/>
              <a:gd name="connsiteY158" fmla="*/ 1992498 h 2237474"/>
              <a:gd name="connsiteX159" fmla="*/ 2796128 w 12192000"/>
              <a:gd name="connsiteY159" fmla="*/ 1976403 h 2237474"/>
              <a:gd name="connsiteX160" fmla="*/ 2756784 w 12192000"/>
              <a:gd name="connsiteY160" fmla="*/ 1985116 h 2237474"/>
              <a:gd name="connsiteX161" fmla="*/ 2748833 w 12192000"/>
              <a:gd name="connsiteY161" fmla="*/ 1986323 h 2237474"/>
              <a:gd name="connsiteX162" fmla="*/ 2748661 w 12192000"/>
              <a:gd name="connsiteY162" fmla="*/ 1986122 h 2237474"/>
              <a:gd name="connsiteX163" fmla="*/ 2740251 w 12192000"/>
              <a:gd name="connsiteY163" fmla="*/ 1986946 h 2237474"/>
              <a:gd name="connsiteX164" fmla="*/ 2718916 w 12192000"/>
              <a:gd name="connsiteY164" fmla="*/ 1990867 h 2237474"/>
              <a:gd name="connsiteX165" fmla="*/ 2713522 w 12192000"/>
              <a:gd name="connsiteY165" fmla="*/ 1990173 h 2237474"/>
              <a:gd name="connsiteX166" fmla="*/ 2680597 w 12192000"/>
              <a:gd name="connsiteY166" fmla="*/ 1984996 h 2237474"/>
              <a:gd name="connsiteX167" fmla="*/ 2578178 w 12192000"/>
              <a:gd name="connsiteY167" fmla="*/ 1990531 h 2237474"/>
              <a:gd name="connsiteX168" fmla="*/ 2476147 w 12192000"/>
              <a:gd name="connsiteY168" fmla="*/ 1998305 h 2237474"/>
              <a:gd name="connsiteX169" fmla="*/ 2373568 w 12192000"/>
              <a:gd name="connsiteY169" fmla="*/ 2003219 h 2237474"/>
              <a:gd name="connsiteX170" fmla="*/ 2321399 w 12192000"/>
              <a:gd name="connsiteY170" fmla="*/ 1989467 h 2237474"/>
              <a:gd name="connsiteX171" fmla="*/ 2315525 w 12192000"/>
              <a:gd name="connsiteY171" fmla="*/ 1989708 h 2237474"/>
              <a:gd name="connsiteX172" fmla="*/ 2300792 w 12192000"/>
              <a:gd name="connsiteY172" fmla="*/ 1994290 h 2237474"/>
              <a:gd name="connsiteX173" fmla="*/ 2295469 w 12192000"/>
              <a:gd name="connsiteY173" fmla="*/ 1996659 h 2237474"/>
              <a:gd name="connsiteX174" fmla="*/ 2287219 w 12192000"/>
              <a:gd name="connsiteY174" fmla="*/ 1998750 h 2237474"/>
              <a:gd name="connsiteX175" fmla="*/ 2286948 w 12192000"/>
              <a:gd name="connsiteY175" fmla="*/ 1998596 h 2237474"/>
              <a:gd name="connsiteX176" fmla="*/ 2243069 w 12192000"/>
              <a:gd name="connsiteY176" fmla="*/ 2015111 h 2237474"/>
              <a:gd name="connsiteX177" fmla="*/ 2186609 w 12192000"/>
              <a:gd name="connsiteY177" fmla="*/ 2008263 h 2237474"/>
              <a:gd name="connsiteX178" fmla="*/ 2164831 w 12192000"/>
              <a:gd name="connsiteY178" fmla="*/ 2010143 h 2237474"/>
              <a:gd name="connsiteX179" fmla="*/ 2152836 w 12192000"/>
              <a:gd name="connsiteY179" fmla="*/ 2010048 h 2237474"/>
              <a:gd name="connsiteX180" fmla="*/ 2117102 w 12192000"/>
              <a:gd name="connsiteY180" fmla="*/ 2023004 h 2237474"/>
              <a:gd name="connsiteX181" fmla="*/ 2111935 w 12192000"/>
              <a:gd name="connsiteY181" fmla="*/ 2023163 h 2237474"/>
              <a:gd name="connsiteX182" fmla="*/ 2089991 w 12192000"/>
              <a:gd name="connsiteY182" fmla="*/ 2034193 h 2237474"/>
              <a:gd name="connsiteX183" fmla="*/ 2058061 w 12192000"/>
              <a:gd name="connsiteY183" fmla="*/ 2047942 h 2237474"/>
              <a:gd name="connsiteX184" fmla="*/ 2055737 w 12192000"/>
              <a:gd name="connsiteY184" fmla="*/ 2047704 h 2237474"/>
              <a:gd name="connsiteX185" fmla="*/ 2042244 w 12192000"/>
              <a:gd name="connsiteY185" fmla="*/ 2055560 h 2237474"/>
              <a:gd name="connsiteX186" fmla="*/ 1976224 w 12192000"/>
              <a:gd name="connsiteY186" fmla="*/ 2074257 h 2237474"/>
              <a:gd name="connsiteX187" fmla="*/ 1877728 w 12192000"/>
              <a:gd name="connsiteY187" fmla="*/ 2101004 h 2237474"/>
              <a:gd name="connsiteX188" fmla="*/ 1759056 w 12192000"/>
              <a:gd name="connsiteY188" fmla="*/ 2125608 h 2237474"/>
              <a:gd name="connsiteX189" fmla="*/ 1637948 w 12192000"/>
              <a:gd name="connsiteY189" fmla="*/ 2172597 h 2237474"/>
              <a:gd name="connsiteX190" fmla="*/ 1434549 w 12192000"/>
              <a:gd name="connsiteY190" fmla="*/ 2234522 h 2237474"/>
              <a:gd name="connsiteX191" fmla="*/ 1398481 w 12192000"/>
              <a:gd name="connsiteY191" fmla="*/ 2237074 h 2237474"/>
              <a:gd name="connsiteX192" fmla="*/ 1398407 w 12192000"/>
              <a:gd name="connsiteY192" fmla="*/ 2237095 h 2237474"/>
              <a:gd name="connsiteX193" fmla="*/ 1370962 w 12192000"/>
              <a:gd name="connsiteY193" fmla="*/ 2237474 h 2237474"/>
              <a:gd name="connsiteX194" fmla="*/ 1356367 w 12192000"/>
              <a:gd name="connsiteY194" fmla="*/ 2235089 h 2237474"/>
              <a:gd name="connsiteX195" fmla="*/ 1324828 w 12192000"/>
              <a:gd name="connsiteY195" fmla="*/ 2231968 h 2237474"/>
              <a:gd name="connsiteX196" fmla="*/ 1297744 w 12192000"/>
              <a:gd name="connsiteY196" fmla="*/ 2235849 h 2237474"/>
              <a:gd name="connsiteX197" fmla="*/ 1286236 w 12192000"/>
              <a:gd name="connsiteY197" fmla="*/ 2233135 h 2237474"/>
              <a:gd name="connsiteX198" fmla="*/ 1283504 w 12192000"/>
              <a:gd name="connsiteY198" fmla="*/ 2233797 h 2237474"/>
              <a:gd name="connsiteX199" fmla="*/ 1279765 w 12192000"/>
              <a:gd name="connsiteY199" fmla="*/ 2229639 h 2237474"/>
              <a:gd name="connsiteX200" fmla="*/ 1195347 w 12192000"/>
              <a:gd name="connsiteY200" fmla="*/ 2212354 h 2237474"/>
              <a:gd name="connsiteX201" fmla="*/ 970251 w 12192000"/>
              <a:gd name="connsiteY201" fmla="*/ 2221029 h 2237474"/>
              <a:gd name="connsiteX202" fmla="*/ 812914 w 12192000"/>
              <a:gd name="connsiteY202" fmla="*/ 2202752 h 2237474"/>
              <a:gd name="connsiteX203" fmla="*/ 800195 w 12192000"/>
              <a:gd name="connsiteY203" fmla="*/ 2209407 h 2237474"/>
              <a:gd name="connsiteX204" fmla="*/ 784978 w 12192000"/>
              <a:gd name="connsiteY204" fmla="*/ 2212360 h 2237474"/>
              <a:gd name="connsiteX205" fmla="*/ 681987 w 12192000"/>
              <a:gd name="connsiteY205" fmla="*/ 2216757 h 2237474"/>
              <a:gd name="connsiteX206" fmla="*/ 669923 w 12192000"/>
              <a:gd name="connsiteY206" fmla="*/ 2211682 h 2237474"/>
              <a:gd name="connsiteX207" fmla="*/ 648680 w 12192000"/>
              <a:gd name="connsiteY207" fmla="*/ 2206229 h 2237474"/>
              <a:gd name="connsiteX208" fmla="*/ 597225 w 12192000"/>
              <a:gd name="connsiteY208" fmla="*/ 2180999 h 2237474"/>
              <a:gd name="connsiteX209" fmla="*/ 558449 w 12192000"/>
              <a:gd name="connsiteY209" fmla="*/ 2182346 h 2237474"/>
              <a:gd name="connsiteX210" fmla="*/ 550517 w 12192000"/>
              <a:gd name="connsiteY210" fmla="*/ 2182060 h 2237474"/>
              <a:gd name="connsiteX211" fmla="*/ 550309 w 12192000"/>
              <a:gd name="connsiteY211" fmla="*/ 2181825 h 2237474"/>
              <a:gd name="connsiteX212" fmla="*/ 541836 w 12192000"/>
              <a:gd name="connsiteY212" fmla="*/ 2181063 h 2237474"/>
              <a:gd name="connsiteX213" fmla="*/ 536057 w 12192000"/>
              <a:gd name="connsiteY213" fmla="*/ 2181537 h 2237474"/>
              <a:gd name="connsiteX214" fmla="*/ 520671 w 12192000"/>
              <a:gd name="connsiteY214" fmla="*/ 2180980 h 2237474"/>
              <a:gd name="connsiteX215" fmla="*/ 515024 w 12192000"/>
              <a:gd name="connsiteY215" fmla="*/ 2179258 h 2237474"/>
              <a:gd name="connsiteX216" fmla="*/ 512278 w 12192000"/>
              <a:gd name="connsiteY216" fmla="*/ 2176369 h 2237474"/>
              <a:gd name="connsiteX217" fmla="*/ 480419 w 12192000"/>
              <a:gd name="connsiteY217" fmla="*/ 2167807 h 2237474"/>
              <a:gd name="connsiteX218" fmla="*/ 413835 w 12192000"/>
              <a:gd name="connsiteY218" fmla="*/ 2156783 h 2237474"/>
              <a:gd name="connsiteX219" fmla="*/ 376513 w 12192000"/>
              <a:gd name="connsiteY219" fmla="*/ 2154014 h 2237474"/>
              <a:gd name="connsiteX220" fmla="*/ 273386 w 12192000"/>
              <a:gd name="connsiteY220" fmla="*/ 2142551 h 2237474"/>
              <a:gd name="connsiteX221" fmla="*/ 169207 w 12192000"/>
              <a:gd name="connsiteY221" fmla="*/ 2128100 h 2237474"/>
              <a:gd name="connsiteX222" fmla="*/ 93149 w 12192000"/>
              <a:gd name="connsiteY222" fmla="*/ 2105324 h 2237474"/>
              <a:gd name="connsiteX223" fmla="*/ 88109 w 12192000"/>
              <a:gd name="connsiteY223" fmla="*/ 2106704 h 2237474"/>
              <a:gd name="connsiteX224" fmla="*/ 80022 w 12192000"/>
              <a:gd name="connsiteY224" fmla="*/ 2107254 h 2237474"/>
              <a:gd name="connsiteX225" fmla="*/ 79717 w 12192000"/>
              <a:gd name="connsiteY225" fmla="*/ 2107046 h 2237474"/>
              <a:gd name="connsiteX226" fmla="*/ 72352 w 12192000"/>
              <a:gd name="connsiteY226" fmla="*/ 2107991 h 2237474"/>
              <a:gd name="connsiteX227" fmla="*/ 37645 w 12192000"/>
              <a:gd name="connsiteY227" fmla="*/ 2115401 h 2237474"/>
              <a:gd name="connsiteX228" fmla="*/ 4572 w 12192000"/>
              <a:gd name="connsiteY228" fmla="*/ 2111091 h 2237474"/>
              <a:gd name="connsiteX229" fmla="*/ 0 w 12192000"/>
              <a:gd name="connsiteY229" fmla="*/ 2110468 h 2237474"/>
              <a:gd name="connsiteX230" fmla="*/ 0 w 12192000"/>
              <a:gd name="connsiteY23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02328 w 12192000"/>
              <a:gd name="connsiteY67" fmla="*/ 1345865 h 2237474"/>
              <a:gd name="connsiteX68" fmla="*/ 7898322 w 12192000"/>
              <a:gd name="connsiteY68" fmla="*/ 1345689 h 2237474"/>
              <a:gd name="connsiteX69" fmla="*/ 7875879 w 12192000"/>
              <a:gd name="connsiteY69" fmla="*/ 1345646 h 2237474"/>
              <a:gd name="connsiteX70" fmla="*/ 7840612 w 12192000"/>
              <a:gd name="connsiteY70" fmla="*/ 1369373 h 2237474"/>
              <a:gd name="connsiteX71" fmla="*/ 7786819 w 12192000"/>
              <a:gd name="connsiteY71" fmla="*/ 1378970 h 2237474"/>
              <a:gd name="connsiteX72" fmla="*/ 7548172 w 12192000"/>
              <a:gd name="connsiteY72" fmla="*/ 1417460 h 2237474"/>
              <a:gd name="connsiteX73" fmla="*/ 7483437 w 12192000"/>
              <a:gd name="connsiteY73" fmla="*/ 1478152 h 2237474"/>
              <a:gd name="connsiteX74" fmla="*/ 7377870 w 12192000"/>
              <a:gd name="connsiteY74" fmla="*/ 1523319 h 2237474"/>
              <a:gd name="connsiteX75" fmla="*/ 7230737 w 12192000"/>
              <a:gd name="connsiteY75" fmla="*/ 1562633 h 2237474"/>
              <a:gd name="connsiteX76" fmla="*/ 7224458 w 12192000"/>
              <a:gd name="connsiteY76" fmla="*/ 1573008 h 2237474"/>
              <a:gd name="connsiteX77" fmla="*/ 7213486 w 12192000"/>
              <a:gd name="connsiteY77" fmla="*/ 1580987 h 2237474"/>
              <a:gd name="connsiteX78" fmla="*/ 7210972 w 12192000"/>
              <a:gd name="connsiteY78" fmla="*/ 1580856 h 2237474"/>
              <a:gd name="connsiteX79" fmla="*/ 7183121 w 12192000"/>
              <a:gd name="connsiteY79" fmla="*/ 1595162 h 2237474"/>
              <a:gd name="connsiteX80" fmla="*/ 7164601 w 12192000"/>
              <a:gd name="connsiteY80" fmla="*/ 1606490 h 2237474"/>
              <a:gd name="connsiteX81" fmla="*/ 7159286 w 12192000"/>
              <a:gd name="connsiteY81" fmla="*/ 1606850 h 2237474"/>
              <a:gd name="connsiteX82" fmla="*/ 7114651 w 12192000"/>
              <a:gd name="connsiteY82" fmla="*/ 1620959 h 2237474"/>
              <a:gd name="connsiteX83" fmla="*/ 7092727 w 12192000"/>
              <a:gd name="connsiteY83" fmla="*/ 1623628 h 2237474"/>
              <a:gd name="connsiteX84" fmla="*/ 7031309 w 12192000"/>
              <a:gd name="connsiteY84" fmla="*/ 1619451 h 2237474"/>
              <a:gd name="connsiteX85" fmla="*/ 6999084 w 12192000"/>
              <a:gd name="connsiteY85" fmla="*/ 1634317 h 2237474"/>
              <a:gd name="connsiteX86" fmla="*/ 6992107 w 12192000"/>
              <a:gd name="connsiteY86" fmla="*/ 1636860 h 2237474"/>
              <a:gd name="connsiteX87" fmla="*/ 6991765 w 12192000"/>
              <a:gd name="connsiteY87" fmla="*/ 1636725 h 2237474"/>
              <a:gd name="connsiteX88" fmla="*/ 6983996 w 12192000"/>
              <a:gd name="connsiteY88" fmla="*/ 1639040 h 2237474"/>
              <a:gd name="connsiteX89" fmla="*/ 6979383 w 12192000"/>
              <a:gd name="connsiteY89" fmla="*/ 1641496 h 2237474"/>
              <a:gd name="connsiteX90" fmla="*/ 6900177 w 12192000"/>
              <a:gd name="connsiteY90" fmla="*/ 1636016 h 2237474"/>
              <a:gd name="connsiteX91" fmla="*/ 6795372 w 12192000"/>
              <a:gd name="connsiteY91" fmla="*/ 1644845 h 2237474"/>
              <a:gd name="connsiteX92" fmla="*/ 6692251 w 12192000"/>
              <a:gd name="connsiteY92" fmla="*/ 1656357 h 2237474"/>
              <a:gd name="connsiteX93" fmla="*/ 6655235 w 12192000"/>
              <a:gd name="connsiteY93" fmla="*/ 1661869 h 2237474"/>
              <a:gd name="connsiteX94" fmla="*/ 6587857 w 12192000"/>
              <a:gd name="connsiteY94" fmla="*/ 1665769 h 2237474"/>
              <a:gd name="connsiteX95" fmla="*/ 6554894 w 12192000"/>
              <a:gd name="connsiteY95" fmla="*/ 1664428 h 2237474"/>
              <a:gd name="connsiteX96" fmla="*/ 6516595 w 12192000"/>
              <a:gd name="connsiteY96" fmla="*/ 1667475 h 2237474"/>
              <a:gd name="connsiteX97" fmla="*/ 6508541 w 12192000"/>
              <a:gd name="connsiteY97" fmla="*/ 1668757 h 2237474"/>
              <a:gd name="connsiteX98" fmla="*/ 6471012 w 12192000"/>
              <a:gd name="connsiteY98" fmla="*/ 1678604 h 2237474"/>
              <a:gd name="connsiteX99" fmla="*/ 6415265 w 12192000"/>
              <a:gd name="connsiteY99" fmla="*/ 1665317 h 2237474"/>
              <a:gd name="connsiteX100" fmla="*/ 6364035 w 12192000"/>
              <a:gd name="connsiteY100" fmla="*/ 1667683 h 2237474"/>
              <a:gd name="connsiteX101" fmla="*/ 6280959 w 12192000"/>
              <a:gd name="connsiteY101" fmla="*/ 1689329 h 2237474"/>
              <a:gd name="connsiteX102" fmla="*/ 6243319 w 12192000"/>
              <a:gd name="connsiteY102" fmla="*/ 1695560 h 2237474"/>
              <a:gd name="connsiteX103" fmla="*/ 6098321 w 12192000"/>
              <a:gd name="connsiteY103" fmla="*/ 1721646 h 2237474"/>
              <a:gd name="connsiteX104" fmla="*/ 5880652 w 12192000"/>
              <a:gd name="connsiteY104" fmla="*/ 1779643 h 2237474"/>
              <a:gd name="connsiteX105" fmla="*/ 5785959 w 12192000"/>
              <a:gd name="connsiteY105" fmla="*/ 1775307 h 2237474"/>
              <a:gd name="connsiteX106" fmla="*/ 5643534 w 12192000"/>
              <a:gd name="connsiteY106" fmla="*/ 1802919 h 2237474"/>
              <a:gd name="connsiteX107" fmla="*/ 5518799 w 12192000"/>
              <a:gd name="connsiteY107" fmla="*/ 1818312 h 2237474"/>
              <a:gd name="connsiteX108" fmla="*/ 5505014 w 12192000"/>
              <a:gd name="connsiteY108" fmla="*/ 1819259 h 2237474"/>
              <a:gd name="connsiteX109" fmla="*/ 5453307 w 12192000"/>
              <a:gd name="connsiteY109" fmla="*/ 1815450 h 2237474"/>
              <a:gd name="connsiteX110" fmla="*/ 5364192 w 12192000"/>
              <a:gd name="connsiteY110" fmla="*/ 1826074 h 2237474"/>
              <a:gd name="connsiteX111" fmla="*/ 5350380 w 12192000"/>
              <a:gd name="connsiteY111" fmla="*/ 1830891 h 2237474"/>
              <a:gd name="connsiteX112" fmla="*/ 5259633 w 12192000"/>
              <a:gd name="connsiteY112" fmla="*/ 1837160 h 2237474"/>
              <a:gd name="connsiteX113" fmla="*/ 5197513 w 12192000"/>
              <a:gd name="connsiteY113" fmla="*/ 1844718 h 2237474"/>
              <a:gd name="connsiteX114" fmla="*/ 5184170 w 12192000"/>
              <a:gd name="connsiteY114" fmla="*/ 1849402 h 2237474"/>
              <a:gd name="connsiteX115" fmla="*/ 5168852 w 12192000"/>
              <a:gd name="connsiteY115" fmla="*/ 1844846 h 2237474"/>
              <a:gd name="connsiteX116" fmla="*/ 5164370 w 12192000"/>
              <a:gd name="connsiteY116" fmla="*/ 1840597 h 2237474"/>
              <a:gd name="connsiteX117" fmla="*/ 5114927 w 12192000"/>
              <a:gd name="connsiteY117" fmla="*/ 1847827 h 2237474"/>
              <a:gd name="connsiteX118" fmla="*/ 5108970 w 12192000"/>
              <a:gd name="connsiteY118" fmla="*/ 1847935 h 2237474"/>
              <a:gd name="connsiteX119" fmla="*/ 5067961 w 12192000"/>
              <a:gd name="connsiteY119" fmla="*/ 1845917 h 2237474"/>
              <a:gd name="connsiteX120" fmla="*/ 5007075 w 12192000"/>
              <a:gd name="connsiteY120" fmla="*/ 1838626 h 2237474"/>
              <a:gd name="connsiteX121" fmla="*/ 4944087 w 12192000"/>
              <a:gd name="connsiteY121" fmla="*/ 1823332 h 2237474"/>
              <a:gd name="connsiteX122" fmla="*/ 4907662 w 12192000"/>
              <a:gd name="connsiteY122" fmla="*/ 1816900 h 2237474"/>
              <a:gd name="connsiteX123" fmla="*/ 4882386 w 12192000"/>
              <a:gd name="connsiteY123" fmla="*/ 1809844 h 2237474"/>
              <a:gd name="connsiteX124" fmla="*/ 4811440 w 12192000"/>
              <a:gd name="connsiteY124" fmla="*/ 1804655 h 2237474"/>
              <a:gd name="connsiteX125" fmla="*/ 4691075 w 12192000"/>
              <a:gd name="connsiteY125" fmla="*/ 1801389 h 2237474"/>
              <a:gd name="connsiteX126" fmla="*/ 4611738 w 12192000"/>
              <a:gd name="connsiteY126" fmla="*/ 1776964 h 2237474"/>
              <a:gd name="connsiteX127" fmla="*/ 4560070 w 12192000"/>
              <a:gd name="connsiteY127" fmla="*/ 1785640 h 2237474"/>
              <a:gd name="connsiteX128" fmla="*/ 4536503 w 12192000"/>
              <a:gd name="connsiteY128" fmla="*/ 1785334 h 2237474"/>
              <a:gd name="connsiteX129" fmla="*/ 4513724 w 12192000"/>
              <a:gd name="connsiteY129" fmla="*/ 1791996 h 2237474"/>
              <a:gd name="connsiteX130" fmla="*/ 4459810 w 12192000"/>
              <a:gd name="connsiteY130" fmla="*/ 1797886 h 2237474"/>
              <a:gd name="connsiteX131" fmla="*/ 4379064 w 12192000"/>
              <a:gd name="connsiteY131" fmla="*/ 1817177 h 2237474"/>
              <a:gd name="connsiteX132" fmla="*/ 4319209 w 12192000"/>
              <a:gd name="connsiteY132" fmla="*/ 1834833 h 2237474"/>
              <a:gd name="connsiteX133" fmla="*/ 4290981 w 12192000"/>
              <a:gd name="connsiteY133" fmla="*/ 1839677 h 2237474"/>
              <a:gd name="connsiteX134" fmla="*/ 4285792 w 12192000"/>
              <a:gd name="connsiteY134" fmla="*/ 1836231 h 2237474"/>
              <a:gd name="connsiteX135" fmla="*/ 4238372 w 12192000"/>
              <a:gd name="connsiteY135" fmla="*/ 1851480 h 2237474"/>
              <a:gd name="connsiteX136" fmla="*/ 4232517 w 12192000"/>
              <a:gd name="connsiteY136" fmla="*/ 1852567 h 2237474"/>
              <a:gd name="connsiteX137" fmla="*/ 4191732 w 12192000"/>
              <a:gd name="connsiteY137" fmla="*/ 1857328 h 2237474"/>
              <a:gd name="connsiteX138" fmla="*/ 4065532 w 12192000"/>
              <a:gd name="connsiteY138" fmla="*/ 1855477 h 2237474"/>
              <a:gd name="connsiteX139" fmla="*/ 4028460 w 12192000"/>
              <a:gd name="connsiteY139" fmla="*/ 1855137 h 2237474"/>
              <a:gd name="connsiteX140" fmla="*/ 4002267 w 12192000"/>
              <a:gd name="connsiteY140" fmla="*/ 1852352 h 2237474"/>
              <a:gd name="connsiteX141" fmla="*/ 3931396 w 12192000"/>
              <a:gd name="connsiteY141" fmla="*/ 1858915 h 2237474"/>
              <a:gd name="connsiteX142" fmla="*/ 3812162 w 12192000"/>
              <a:gd name="connsiteY142" fmla="*/ 1875501 h 2237474"/>
              <a:gd name="connsiteX143" fmla="*/ 3729530 w 12192000"/>
              <a:gd name="connsiteY143" fmla="*/ 1864513 h 2237474"/>
              <a:gd name="connsiteX144" fmla="*/ 3680177 w 12192000"/>
              <a:gd name="connsiteY144" fmla="*/ 1881552 h 2237474"/>
              <a:gd name="connsiteX145" fmla="*/ 3567259 w 12192000"/>
              <a:gd name="connsiteY145" fmla="*/ 1893482 h 2237474"/>
              <a:gd name="connsiteX146" fmla="*/ 3405770 w 12192000"/>
              <a:gd name="connsiteY146" fmla="*/ 1904591 h 2237474"/>
              <a:gd name="connsiteX147" fmla="*/ 3280097 w 12192000"/>
              <a:gd name="connsiteY147" fmla="*/ 1919610 h 2237474"/>
              <a:gd name="connsiteX148" fmla="*/ 3123424 w 12192000"/>
              <a:gd name="connsiteY148" fmla="*/ 1952930 h 2237474"/>
              <a:gd name="connsiteX149" fmla="*/ 3009910 w 12192000"/>
              <a:gd name="connsiteY149" fmla="*/ 1957866 h 2237474"/>
              <a:gd name="connsiteX150" fmla="*/ 2995934 w 12192000"/>
              <a:gd name="connsiteY150" fmla="*/ 1967085 h 2237474"/>
              <a:gd name="connsiteX151" fmla="*/ 2980071 w 12192000"/>
              <a:gd name="connsiteY151" fmla="*/ 1972988 h 2237474"/>
              <a:gd name="connsiteX152" fmla="*/ 2978094 w 12192000"/>
              <a:gd name="connsiteY152" fmla="*/ 1972369 h 2237474"/>
              <a:gd name="connsiteX153" fmla="*/ 2942858 w 12192000"/>
              <a:gd name="connsiteY153" fmla="*/ 1981367 h 2237474"/>
              <a:gd name="connsiteX154" fmla="*/ 2875436 w 12192000"/>
              <a:gd name="connsiteY154" fmla="*/ 1996977 h 2237474"/>
              <a:gd name="connsiteX155" fmla="*/ 2874892 w 12192000"/>
              <a:gd name="connsiteY155" fmla="*/ 1996085 h 2237474"/>
              <a:gd name="connsiteX156" fmla="*/ 2864145 w 12192000"/>
              <a:gd name="connsiteY156" fmla="*/ 1994061 h 2237474"/>
              <a:gd name="connsiteX157" fmla="*/ 2843662 w 12192000"/>
              <a:gd name="connsiteY157" fmla="*/ 1992498 h 2237474"/>
              <a:gd name="connsiteX158" fmla="*/ 2796128 w 12192000"/>
              <a:gd name="connsiteY158" fmla="*/ 1976403 h 2237474"/>
              <a:gd name="connsiteX159" fmla="*/ 2756784 w 12192000"/>
              <a:gd name="connsiteY159" fmla="*/ 1985116 h 2237474"/>
              <a:gd name="connsiteX160" fmla="*/ 2748833 w 12192000"/>
              <a:gd name="connsiteY160" fmla="*/ 1986323 h 2237474"/>
              <a:gd name="connsiteX161" fmla="*/ 2748661 w 12192000"/>
              <a:gd name="connsiteY161" fmla="*/ 1986122 h 2237474"/>
              <a:gd name="connsiteX162" fmla="*/ 2740251 w 12192000"/>
              <a:gd name="connsiteY162" fmla="*/ 1986946 h 2237474"/>
              <a:gd name="connsiteX163" fmla="*/ 2718916 w 12192000"/>
              <a:gd name="connsiteY163" fmla="*/ 1990867 h 2237474"/>
              <a:gd name="connsiteX164" fmla="*/ 2713522 w 12192000"/>
              <a:gd name="connsiteY164" fmla="*/ 1990173 h 2237474"/>
              <a:gd name="connsiteX165" fmla="*/ 2680597 w 12192000"/>
              <a:gd name="connsiteY165" fmla="*/ 1984996 h 2237474"/>
              <a:gd name="connsiteX166" fmla="*/ 2578178 w 12192000"/>
              <a:gd name="connsiteY166" fmla="*/ 1990531 h 2237474"/>
              <a:gd name="connsiteX167" fmla="*/ 2476147 w 12192000"/>
              <a:gd name="connsiteY167" fmla="*/ 1998305 h 2237474"/>
              <a:gd name="connsiteX168" fmla="*/ 2373568 w 12192000"/>
              <a:gd name="connsiteY168" fmla="*/ 2003219 h 2237474"/>
              <a:gd name="connsiteX169" fmla="*/ 2321399 w 12192000"/>
              <a:gd name="connsiteY169" fmla="*/ 1989467 h 2237474"/>
              <a:gd name="connsiteX170" fmla="*/ 2315525 w 12192000"/>
              <a:gd name="connsiteY170" fmla="*/ 1989708 h 2237474"/>
              <a:gd name="connsiteX171" fmla="*/ 2300792 w 12192000"/>
              <a:gd name="connsiteY171" fmla="*/ 1994290 h 2237474"/>
              <a:gd name="connsiteX172" fmla="*/ 2295469 w 12192000"/>
              <a:gd name="connsiteY172" fmla="*/ 1996659 h 2237474"/>
              <a:gd name="connsiteX173" fmla="*/ 2287219 w 12192000"/>
              <a:gd name="connsiteY173" fmla="*/ 1998750 h 2237474"/>
              <a:gd name="connsiteX174" fmla="*/ 2286948 w 12192000"/>
              <a:gd name="connsiteY174" fmla="*/ 1998596 h 2237474"/>
              <a:gd name="connsiteX175" fmla="*/ 2243069 w 12192000"/>
              <a:gd name="connsiteY175" fmla="*/ 2015111 h 2237474"/>
              <a:gd name="connsiteX176" fmla="*/ 2186609 w 12192000"/>
              <a:gd name="connsiteY176" fmla="*/ 2008263 h 2237474"/>
              <a:gd name="connsiteX177" fmla="*/ 2164831 w 12192000"/>
              <a:gd name="connsiteY177" fmla="*/ 2010143 h 2237474"/>
              <a:gd name="connsiteX178" fmla="*/ 2152836 w 12192000"/>
              <a:gd name="connsiteY178" fmla="*/ 2010048 h 2237474"/>
              <a:gd name="connsiteX179" fmla="*/ 2117102 w 12192000"/>
              <a:gd name="connsiteY179" fmla="*/ 2023004 h 2237474"/>
              <a:gd name="connsiteX180" fmla="*/ 2111935 w 12192000"/>
              <a:gd name="connsiteY180" fmla="*/ 2023163 h 2237474"/>
              <a:gd name="connsiteX181" fmla="*/ 2089991 w 12192000"/>
              <a:gd name="connsiteY181" fmla="*/ 2034193 h 2237474"/>
              <a:gd name="connsiteX182" fmla="*/ 2058061 w 12192000"/>
              <a:gd name="connsiteY182" fmla="*/ 2047942 h 2237474"/>
              <a:gd name="connsiteX183" fmla="*/ 2055737 w 12192000"/>
              <a:gd name="connsiteY183" fmla="*/ 2047704 h 2237474"/>
              <a:gd name="connsiteX184" fmla="*/ 2042244 w 12192000"/>
              <a:gd name="connsiteY184" fmla="*/ 2055560 h 2237474"/>
              <a:gd name="connsiteX185" fmla="*/ 1976224 w 12192000"/>
              <a:gd name="connsiteY185" fmla="*/ 2074257 h 2237474"/>
              <a:gd name="connsiteX186" fmla="*/ 1877728 w 12192000"/>
              <a:gd name="connsiteY186" fmla="*/ 2101004 h 2237474"/>
              <a:gd name="connsiteX187" fmla="*/ 1759056 w 12192000"/>
              <a:gd name="connsiteY187" fmla="*/ 2125608 h 2237474"/>
              <a:gd name="connsiteX188" fmla="*/ 1637948 w 12192000"/>
              <a:gd name="connsiteY188" fmla="*/ 2172597 h 2237474"/>
              <a:gd name="connsiteX189" fmla="*/ 1434549 w 12192000"/>
              <a:gd name="connsiteY189" fmla="*/ 2234522 h 2237474"/>
              <a:gd name="connsiteX190" fmla="*/ 1398481 w 12192000"/>
              <a:gd name="connsiteY190" fmla="*/ 2237074 h 2237474"/>
              <a:gd name="connsiteX191" fmla="*/ 1398407 w 12192000"/>
              <a:gd name="connsiteY191" fmla="*/ 2237095 h 2237474"/>
              <a:gd name="connsiteX192" fmla="*/ 1370962 w 12192000"/>
              <a:gd name="connsiteY192" fmla="*/ 2237474 h 2237474"/>
              <a:gd name="connsiteX193" fmla="*/ 1356367 w 12192000"/>
              <a:gd name="connsiteY193" fmla="*/ 2235089 h 2237474"/>
              <a:gd name="connsiteX194" fmla="*/ 1324828 w 12192000"/>
              <a:gd name="connsiteY194" fmla="*/ 2231968 h 2237474"/>
              <a:gd name="connsiteX195" fmla="*/ 1297744 w 12192000"/>
              <a:gd name="connsiteY195" fmla="*/ 2235849 h 2237474"/>
              <a:gd name="connsiteX196" fmla="*/ 1286236 w 12192000"/>
              <a:gd name="connsiteY196" fmla="*/ 2233135 h 2237474"/>
              <a:gd name="connsiteX197" fmla="*/ 1283504 w 12192000"/>
              <a:gd name="connsiteY197" fmla="*/ 2233797 h 2237474"/>
              <a:gd name="connsiteX198" fmla="*/ 1279765 w 12192000"/>
              <a:gd name="connsiteY198" fmla="*/ 2229639 h 2237474"/>
              <a:gd name="connsiteX199" fmla="*/ 1195347 w 12192000"/>
              <a:gd name="connsiteY199" fmla="*/ 2212354 h 2237474"/>
              <a:gd name="connsiteX200" fmla="*/ 970251 w 12192000"/>
              <a:gd name="connsiteY200" fmla="*/ 2221029 h 2237474"/>
              <a:gd name="connsiteX201" fmla="*/ 812914 w 12192000"/>
              <a:gd name="connsiteY201" fmla="*/ 2202752 h 2237474"/>
              <a:gd name="connsiteX202" fmla="*/ 800195 w 12192000"/>
              <a:gd name="connsiteY202" fmla="*/ 2209407 h 2237474"/>
              <a:gd name="connsiteX203" fmla="*/ 784978 w 12192000"/>
              <a:gd name="connsiteY203" fmla="*/ 2212360 h 2237474"/>
              <a:gd name="connsiteX204" fmla="*/ 681987 w 12192000"/>
              <a:gd name="connsiteY204" fmla="*/ 2216757 h 2237474"/>
              <a:gd name="connsiteX205" fmla="*/ 669923 w 12192000"/>
              <a:gd name="connsiteY205" fmla="*/ 2211682 h 2237474"/>
              <a:gd name="connsiteX206" fmla="*/ 648680 w 12192000"/>
              <a:gd name="connsiteY206" fmla="*/ 2206229 h 2237474"/>
              <a:gd name="connsiteX207" fmla="*/ 597225 w 12192000"/>
              <a:gd name="connsiteY207" fmla="*/ 2180999 h 2237474"/>
              <a:gd name="connsiteX208" fmla="*/ 558449 w 12192000"/>
              <a:gd name="connsiteY208" fmla="*/ 2182346 h 2237474"/>
              <a:gd name="connsiteX209" fmla="*/ 550517 w 12192000"/>
              <a:gd name="connsiteY209" fmla="*/ 2182060 h 2237474"/>
              <a:gd name="connsiteX210" fmla="*/ 550309 w 12192000"/>
              <a:gd name="connsiteY210" fmla="*/ 2181825 h 2237474"/>
              <a:gd name="connsiteX211" fmla="*/ 541836 w 12192000"/>
              <a:gd name="connsiteY211" fmla="*/ 2181063 h 2237474"/>
              <a:gd name="connsiteX212" fmla="*/ 536057 w 12192000"/>
              <a:gd name="connsiteY212" fmla="*/ 2181537 h 2237474"/>
              <a:gd name="connsiteX213" fmla="*/ 520671 w 12192000"/>
              <a:gd name="connsiteY213" fmla="*/ 2180980 h 2237474"/>
              <a:gd name="connsiteX214" fmla="*/ 515024 w 12192000"/>
              <a:gd name="connsiteY214" fmla="*/ 2179258 h 2237474"/>
              <a:gd name="connsiteX215" fmla="*/ 512278 w 12192000"/>
              <a:gd name="connsiteY215" fmla="*/ 2176369 h 2237474"/>
              <a:gd name="connsiteX216" fmla="*/ 480419 w 12192000"/>
              <a:gd name="connsiteY216" fmla="*/ 2167807 h 2237474"/>
              <a:gd name="connsiteX217" fmla="*/ 413835 w 12192000"/>
              <a:gd name="connsiteY217" fmla="*/ 2156783 h 2237474"/>
              <a:gd name="connsiteX218" fmla="*/ 376513 w 12192000"/>
              <a:gd name="connsiteY218" fmla="*/ 2154014 h 2237474"/>
              <a:gd name="connsiteX219" fmla="*/ 273386 w 12192000"/>
              <a:gd name="connsiteY219" fmla="*/ 2142551 h 2237474"/>
              <a:gd name="connsiteX220" fmla="*/ 169207 w 12192000"/>
              <a:gd name="connsiteY220" fmla="*/ 2128100 h 2237474"/>
              <a:gd name="connsiteX221" fmla="*/ 93149 w 12192000"/>
              <a:gd name="connsiteY221" fmla="*/ 2105324 h 2237474"/>
              <a:gd name="connsiteX222" fmla="*/ 88109 w 12192000"/>
              <a:gd name="connsiteY222" fmla="*/ 2106704 h 2237474"/>
              <a:gd name="connsiteX223" fmla="*/ 80022 w 12192000"/>
              <a:gd name="connsiteY223" fmla="*/ 2107254 h 2237474"/>
              <a:gd name="connsiteX224" fmla="*/ 79717 w 12192000"/>
              <a:gd name="connsiteY224" fmla="*/ 2107046 h 2237474"/>
              <a:gd name="connsiteX225" fmla="*/ 72352 w 12192000"/>
              <a:gd name="connsiteY225" fmla="*/ 2107991 h 2237474"/>
              <a:gd name="connsiteX226" fmla="*/ 37645 w 12192000"/>
              <a:gd name="connsiteY226" fmla="*/ 2115401 h 2237474"/>
              <a:gd name="connsiteX227" fmla="*/ 4572 w 12192000"/>
              <a:gd name="connsiteY227" fmla="*/ 2111091 h 2237474"/>
              <a:gd name="connsiteX228" fmla="*/ 0 w 12192000"/>
              <a:gd name="connsiteY228" fmla="*/ 2110468 h 2237474"/>
              <a:gd name="connsiteX229" fmla="*/ 0 w 12192000"/>
              <a:gd name="connsiteY22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79383 w 12192000"/>
              <a:gd name="connsiteY88" fmla="*/ 1641496 h 2237474"/>
              <a:gd name="connsiteX89" fmla="*/ 6900177 w 12192000"/>
              <a:gd name="connsiteY89" fmla="*/ 1636016 h 2237474"/>
              <a:gd name="connsiteX90" fmla="*/ 6795372 w 12192000"/>
              <a:gd name="connsiteY90" fmla="*/ 1644845 h 2237474"/>
              <a:gd name="connsiteX91" fmla="*/ 6692251 w 12192000"/>
              <a:gd name="connsiteY91" fmla="*/ 1656357 h 2237474"/>
              <a:gd name="connsiteX92" fmla="*/ 6655235 w 12192000"/>
              <a:gd name="connsiteY92" fmla="*/ 1661869 h 2237474"/>
              <a:gd name="connsiteX93" fmla="*/ 6587857 w 12192000"/>
              <a:gd name="connsiteY93" fmla="*/ 1665769 h 2237474"/>
              <a:gd name="connsiteX94" fmla="*/ 6554894 w 12192000"/>
              <a:gd name="connsiteY94" fmla="*/ 1664428 h 2237474"/>
              <a:gd name="connsiteX95" fmla="*/ 6516595 w 12192000"/>
              <a:gd name="connsiteY95" fmla="*/ 1667475 h 2237474"/>
              <a:gd name="connsiteX96" fmla="*/ 6508541 w 12192000"/>
              <a:gd name="connsiteY96" fmla="*/ 1668757 h 2237474"/>
              <a:gd name="connsiteX97" fmla="*/ 6471012 w 12192000"/>
              <a:gd name="connsiteY97" fmla="*/ 1678604 h 2237474"/>
              <a:gd name="connsiteX98" fmla="*/ 6415265 w 12192000"/>
              <a:gd name="connsiteY98" fmla="*/ 1665317 h 2237474"/>
              <a:gd name="connsiteX99" fmla="*/ 6364035 w 12192000"/>
              <a:gd name="connsiteY99" fmla="*/ 1667683 h 2237474"/>
              <a:gd name="connsiteX100" fmla="*/ 6280959 w 12192000"/>
              <a:gd name="connsiteY100" fmla="*/ 1689329 h 2237474"/>
              <a:gd name="connsiteX101" fmla="*/ 6243319 w 12192000"/>
              <a:gd name="connsiteY101" fmla="*/ 1695560 h 2237474"/>
              <a:gd name="connsiteX102" fmla="*/ 6098321 w 12192000"/>
              <a:gd name="connsiteY102" fmla="*/ 1721646 h 2237474"/>
              <a:gd name="connsiteX103" fmla="*/ 5880652 w 12192000"/>
              <a:gd name="connsiteY103" fmla="*/ 1779643 h 2237474"/>
              <a:gd name="connsiteX104" fmla="*/ 5785959 w 12192000"/>
              <a:gd name="connsiteY104" fmla="*/ 1775307 h 2237474"/>
              <a:gd name="connsiteX105" fmla="*/ 5643534 w 12192000"/>
              <a:gd name="connsiteY105" fmla="*/ 1802919 h 2237474"/>
              <a:gd name="connsiteX106" fmla="*/ 5518799 w 12192000"/>
              <a:gd name="connsiteY106" fmla="*/ 1818312 h 2237474"/>
              <a:gd name="connsiteX107" fmla="*/ 5505014 w 12192000"/>
              <a:gd name="connsiteY107" fmla="*/ 1819259 h 2237474"/>
              <a:gd name="connsiteX108" fmla="*/ 5453307 w 12192000"/>
              <a:gd name="connsiteY108" fmla="*/ 1815450 h 2237474"/>
              <a:gd name="connsiteX109" fmla="*/ 5364192 w 12192000"/>
              <a:gd name="connsiteY109" fmla="*/ 1826074 h 2237474"/>
              <a:gd name="connsiteX110" fmla="*/ 5350380 w 12192000"/>
              <a:gd name="connsiteY110" fmla="*/ 1830891 h 2237474"/>
              <a:gd name="connsiteX111" fmla="*/ 5259633 w 12192000"/>
              <a:gd name="connsiteY111" fmla="*/ 1837160 h 2237474"/>
              <a:gd name="connsiteX112" fmla="*/ 5197513 w 12192000"/>
              <a:gd name="connsiteY112" fmla="*/ 1844718 h 2237474"/>
              <a:gd name="connsiteX113" fmla="*/ 5184170 w 12192000"/>
              <a:gd name="connsiteY113" fmla="*/ 1849402 h 2237474"/>
              <a:gd name="connsiteX114" fmla="*/ 5168852 w 12192000"/>
              <a:gd name="connsiteY114" fmla="*/ 1844846 h 2237474"/>
              <a:gd name="connsiteX115" fmla="*/ 5164370 w 12192000"/>
              <a:gd name="connsiteY115" fmla="*/ 1840597 h 2237474"/>
              <a:gd name="connsiteX116" fmla="*/ 5114927 w 12192000"/>
              <a:gd name="connsiteY116" fmla="*/ 1847827 h 2237474"/>
              <a:gd name="connsiteX117" fmla="*/ 5108970 w 12192000"/>
              <a:gd name="connsiteY117" fmla="*/ 1847935 h 2237474"/>
              <a:gd name="connsiteX118" fmla="*/ 5067961 w 12192000"/>
              <a:gd name="connsiteY118" fmla="*/ 1845917 h 2237474"/>
              <a:gd name="connsiteX119" fmla="*/ 5007075 w 12192000"/>
              <a:gd name="connsiteY119" fmla="*/ 1838626 h 2237474"/>
              <a:gd name="connsiteX120" fmla="*/ 4944087 w 12192000"/>
              <a:gd name="connsiteY120" fmla="*/ 1823332 h 2237474"/>
              <a:gd name="connsiteX121" fmla="*/ 4907662 w 12192000"/>
              <a:gd name="connsiteY121" fmla="*/ 1816900 h 2237474"/>
              <a:gd name="connsiteX122" fmla="*/ 4882386 w 12192000"/>
              <a:gd name="connsiteY122" fmla="*/ 1809844 h 2237474"/>
              <a:gd name="connsiteX123" fmla="*/ 4811440 w 12192000"/>
              <a:gd name="connsiteY123" fmla="*/ 1804655 h 2237474"/>
              <a:gd name="connsiteX124" fmla="*/ 4691075 w 12192000"/>
              <a:gd name="connsiteY124" fmla="*/ 1801389 h 2237474"/>
              <a:gd name="connsiteX125" fmla="*/ 4611738 w 12192000"/>
              <a:gd name="connsiteY125" fmla="*/ 1776964 h 2237474"/>
              <a:gd name="connsiteX126" fmla="*/ 4560070 w 12192000"/>
              <a:gd name="connsiteY126" fmla="*/ 1785640 h 2237474"/>
              <a:gd name="connsiteX127" fmla="*/ 4536503 w 12192000"/>
              <a:gd name="connsiteY127" fmla="*/ 1785334 h 2237474"/>
              <a:gd name="connsiteX128" fmla="*/ 4513724 w 12192000"/>
              <a:gd name="connsiteY128" fmla="*/ 1791996 h 2237474"/>
              <a:gd name="connsiteX129" fmla="*/ 4459810 w 12192000"/>
              <a:gd name="connsiteY129" fmla="*/ 1797886 h 2237474"/>
              <a:gd name="connsiteX130" fmla="*/ 4379064 w 12192000"/>
              <a:gd name="connsiteY130" fmla="*/ 1817177 h 2237474"/>
              <a:gd name="connsiteX131" fmla="*/ 4319209 w 12192000"/>
              <a:gd name="connsiteY131" fmla="*/ 1834833 h 2237474"/>
              <a:gd name="connsiteX132" fmla="*/ 4290981 w 12192000"/>
              <a:gd name="connsiteY132" fmla="*/ 1839677 h 2237474"/>
              <a:gd name="connsiteX133" fmla="*/ 4285792 w 12192000"/>
              <a:gd name="connsiteY133" fmla="*/ 1836231 h 2237474"/>
              <a:gd name="connsiteX134" fmla="*/ 4238372 w 12192000"/>
              <a:gd name="connsiteY134" fmla="*/ 1851480 h 2237474"/>
              <a:gd name="connsiteX135" fmla="*/ 4232517 w 12192000"/>
              <a:gd name="connsiteY135" fmla="*/ 1852567 h 2237474"/>
              <a:gd name="connsiteX136" fmla="*/ 4191732 w 12192000"/>
              <a:gd name="connsiteY136" fmla="*/ 1857328 h 2237474"/>
              <a:gd name="connsiteX137" fmla="*/ 4065532 w 12192000"/>
              <a:gd name="connsiteY137" fmla="*/ 1855477 h 2237474"/>
              <a:gd name="connsiteX138" fmla="*/ 4028460 w 12192000"/>
              <a:gd name="connsiteY138" fmla="*/ 1855137 h 2237474"/>
              <a:gd name="connsiteX139" fmla="*/ 4002267 w 12192000"/>
              <a:gd name="connsiteY139" fmla="*/ 1852352 h 2237474"/>
              <a:gd name="connsiteX140" fmla="*/ 3931396 w 12192000"/>
              <a:gd name="connsiteY140" fmla="*/ 1858915 h 2237474"/>
              <a:gd name="connsiteX141" fmla="*/ 3812162 w 12192000"/>
              <a:gd name="connsiteY141" fmla="*/ 1875501 h 2237474"/>
              <a:gd name="connsiteX142" fmla="*/ 3729530 w 12192000"/>
              <a:gd name="connsiteY142" fmla="*/ 1864513 h 2237474"/>
              <a:gd name="connsiteX143" fmla="*/ 3680177 w 12192000"/>
              <a:gd name="connsiteY143" fmla="*/ 1881552 h 2237474"/>
              <a:gd name="connsiteX144" fmla="*/ 3567259 w 12192000"/>
              <a:gd name="connsiteY144" fmla="*/ 1893482 h 2237474"/>
              <a:gd name="connsiteX145" fmla="*/ 3405770 w 12192000"/>
              <a:gd name="connsiteY145" fmla="*/ 1904591 h 2237474"/>
              <a:gd name="connsiteX146" fmla="*/ 3280097 w 12192000"/>
              <a:gd name="connsiteY146" fmla="*/ 1919610 h 2237474"/>
              <a:gd name="connsiteX147" fmla="*/ 3123424 w 12192000"/>
              <a:gd name="connsiteY147" fmla="*/ 1952930 h 2237474"/>
              <a:gd name="connsiteX148" fmla="*/ 3009910 w 12192000"/>
              <a:gd name="connsiteY148" fmla="*/ 1957866 h 2237474"/>
              <a:gd name="connsiteX149" fmla="*/ 2995934 w 12192000"/>
              <a:gd name="connsiteY149" fmla="*/ 1967085 h 2237474"/>
              <a:gd name="connsiteX150" fmla="*/ 2980071 w 12192000"/>
              <a:gd name="connsiteY150" fmla="*/ 1972988 h 2237474"/>
              <a:gd name="connsiteX151" fmla="*/ 2978094 w 12192000"/>
              <a:gd name="connsiteY151" fmla="*/ 1972369 h 2237474"/>
              <a:gd name="connsiteX152" fmla="*/ 2942858 w 12192000"/>
              <a:gd name="connsiteY152" fmla="*/ 1981367 h 2237474"/>
              <a:gd name="connsiteX153" fmla="*/ 2875436 w 12192000"/>
              <a:gd name="connsiteY153" fmla="*/ 1996977 h 2237474"/>
              <a:gd name="connsiteX154" fmla="*/ 2874892 w 12192000"/>
              <a:gd name="connsiteY154" fmla="*/ 1996085 h 2237474"/>
              <a:gd name="connsiteX155" fmla="*/ 2864145 w 12192000"/>
              <a:gd name="connsiteY155" fmla="*/ 1994061 h 2237474"/>
              <a:gd name="connsiteX156" fmla="*/ 2843662 w 12192000"/>
              <a:gd name="connsiteY156" fmla="*/ 1992498 h 2237474"/>
              <a:gd name="connsiteX157" fmla="*/ 2796128 w 12192000"/>
              <a:gd name="connsiteY157" fmla="*/ 1976403 h 2237474"/>
              <a:gd name="connsiteX158" fmla="*/ 2756784 w 12192000"/>
              <a:gd name="connsiteY158" fmla="*/ 1985116 h 2237474"/>
              <a:gd name="connsiteX159" fmla="*/ 2748833 w 12192000"/>
              <a:gd name="connsiteY159" fmla="*/ 1986323 h 2237474"/>
              <a:gd name="connsiteX160" fmla="*/ 2748661 w 12192000"/>
              <a:gd name="connsiteY160" fmla="*/ 1986122 h 2237474"/>
              <a:gd name="connsiteX161" fmla="*/ 2740251 w 12192000"/>
              <a:gd name="connsiteY161" fmla="*/ 1986946 h 2237474"/>
              <a:gd name="connsiteX162" fmla="*/ 2718916 w 12192000"/>
              <a:gd name="connsiteY162" fmla="*/ 1990867 h 2237474"/>
              <a:gd name="connsiteX163" fmla="*/ 2713522 w 12192000"/>
              <a:gd name="connsiteY163" fmla="*/ 1990173 h 2237474"/>
              <a:gd name="connsiteX164" fmla="*/ 2680597 w 12192000"/>
              <a:gd name="connsiteY164" fmla="*/ 1984996 h 2237474"/>
              <a:gd name="connsiteX165" fmla="*/ 2578178 w 12192000"/>
              <a:gd name="connsiteY165" fmla="*/ 1990531 h 2237474"/>
              <a:gd name="connsiteX166" fmla="*/ 2476147 w 12192000"/>
              <a:gd name="connsiteY166" fmla="*/ 1998305 h 2237474"/>
              <a:gd name="connsiteX167" fmla="*/ 2373568 w 12192000"/>
              <a:gd name="connsiteY167" fmla="*/ 2003219 h 2237474"/>
              <a:gd name="connsiteX168" fmla="*/ 2321399 w 12192000"/>
              <a:gd name="connsiteY168" fmla="*/ 1989467 h 2237474"/>
              <a:gd name="connsiteX169" fmla="*/ 2315525 w 12192000"/>
              <a:gd name="connsiteY169" fmla="*/ 1989708 h 2237474"/>
              <a:gd name="connsiteX170" fmla="*/ 2300792 w 12192000"/>
              <a:gd name="connsiteY170" fmla="*/ 1994290 h 2237474"/>
              <a:gd name="connsiteX171" fmla="*/ 2295469 w 12192000"/>
              <a:gd name="connsiteY171" fmla="*/ 1996659 h 2237474"/>
              <a:gd name="connsiteX172" fmla="*/ 2287219 w 12192000"/>
              <a:gd name="connsiteY172" fmla="*/ 1998750 h 2237474"/>
              <a:gd name="connsiteX173" fmla="*/ 2286948 w 12192000"/>
              <a:gd name="connsiteY173" fmla="*/ 1998596 h 2237474"/>
              <a:gd name="connsiteX174" fmla="*/ 2243069 w 12192000"/>
              <a:gd name="connsiteY174" fmla="*/ 2015111 h 2237474"/>
              <a:gd name="connsiteX175" fmla="*/ 2186609 w 12192000"/>
              <a:gd name="connsiteY175" fmla="*/ 2008263 h 2237474"/>
              <a:gd name="connsiteX176" fmla="*/ 2164831 w 12192000"/>
              <a:gd name="connsiteY176" fmla="*/ 2010143 h 2237474"/>
              <a:gd name="connsiteX177" fmla="*/ 2152836 w 12192000"/>
              <a:gd name="connsiteY177" fmla="*/ 2010048 h 2237474"/>
              <a:gd name="connsiteX178" fmla="*/ 2117102 w 12192000"/>
              <a:gd name="connsiteY178" fmla="*/ 2023004 h 2237474"/>
              <a:gd name="connsiteX179" fmla="*/ 2111935 w 12192000"/>
              <a:gd name="connsiteY179" fmla="*/ 2023163 h 2237474"/>
              <a:gd name="connsiteX180" fmla="*/ 2089991 w 12192000"/>
              <a:gd name="connsiteY180" fmla="*/ 2034193 h 2237474"/>
              <a:gd name="connsiteX181" fmla="*/ 2058061 w 12192000"/>
              <a:gd name="connsiteY181" fmla="*/ 2047942 h 2237474"/>
              <a:gd name="connsiteX182" fmla="*/ 2055737 w 12192000"/>
              <a:gd name="connsiteY182" fmla="*/ 2047704 h 2237474"/>
              <a:gd name="connsiteX183" fmla="*/ 2042244 w 12192000"/>
              <a:gd name="connsiteY183" fmla="*/ 2055560 h 2237474"/>
              <a:gd name="connsiteX184" fmla="*/ 1976224 w 12192000"/>
              <a:gd name="connsiteY184" fmla="*/ 2074257 h 2237474"/>
              <a:gd name="connsiteX185" fmla="*/ 1877728 w 12192000"/>
              <a:gd name="connsiteY185" fmla="*/ 2101004 h 2237474"/>
              <a:gd name="connsiteX186" fmla="*/ 1759056 w 12192000"/>
              <a:gd name="connsiteY186" fmla="*/ 2125608 h 2237474"/>
              <a:gd name="connsiteX187" fmla="*/ 1637948 w 12192000"/>
              <a:gd name="connsiteY187" fmla="*/ 2172597 h 2237474"/>
              <a:gd name="connsiteX188" fmla="*/ 1434549 w 12192000"/>
              <a:gd name="connsiteY188" fmla="*/ 2234522 h 2237474"/>
              <a:gd name="connsiteX189" fmla="*/ 1398481 w 12192000"/>
              <a:gd name="connsiteY189" fmla="*/ 2237074 h 2237474"/>
              <a:gd name="connsiteX190" fmla="*/ 1398407 w 12192000"/>
              <a:gd name="connsiteY190" fmla="*/ 2237095 h 2237474"/>
              <a:gd name="connsiteX191" fmla="*/ 1370962 w 12192000"/>
              <a:gd name="connsiteY191" fmla="*/ 2237474 h 2237474"/>
              <a:gd name="connsiteX192" fmla="*/ 1356367 w 12192000"/>
              <a:gd name="connsiteY192" fmla="*/ 2235089 h 2237474"/>
              <a:gd name="connsiteX193" fmla="*/ 1324828 w 12192000"/>
              <a:gd name="connsiteY193" fmla="*/ 2231968 h 2237474"/>
              <a:gd name="connsiteX194" fmla="*/ 1297744 w 12192000"/>
              <a:gd name="connsiteY194" fmla="*/ 2235849 h 2237474"/>
              <a:gd name="connsiteX195" fmla="*/ 1286236 w 12192000"/>
              <a:gd name="connsiteY195" fmla="*/ 2233135 h 2237474"/>
              <a:gd name="connsiteX196" fmla="*/ 1283504 w 12192000"/>
              <a:gd name="connsiteY196" fmla="*/ 2233797 h 2237474"/>
              <a:gd name="connsiteX197" fmla="*/ 1279765 w 12192000"/>
              <a:gd name="connsiteY197" fmla="*/ 2229639 h 2237474"/>
              <a:gd name="connsiteX198" fmla="*/ 1195347 w 12192000"/>
              <a:gd name="connsiteY198" fmla="*/ 2212354 h 2237474"/>
              <a:gd name="connsiteX199" fmla="*/ 970251 w 12192000"/>
              <a:gd name="connsiteY199" fmla="*/ 2221029 h 2237474"/>
              <a:gd name="connsiteX200" fmla="*/ 812914 w 12192000"/>
              <a:gd name="connsiteY200" fmla="*/ 2202752 h 2237474"/>
              <a:gd name="connsiteX201" fmla="*/ 800195 w 12192000"/>
              <a:gd name="connsiteY201" fmla="*/ 2209407 h 2237474"/>
              <a:gd name="connsiteX202" fmla="*/ 784978 w 12192000"/>
              <a:gd name="connsiteY202" fmla="*/ 2212360 h 2237474"/>
              <a:gd name="connsiteX203" fmla="*/ 681987 w 12192000"/>
              <a:gd name="connsiteY203" fmla="*/ 2216757 h 2237474"/>
              <a:gd name="connsiteX204" fmla="*/ 669923 w 12192000"/>
              <a:gd name="connsiteY204" fmla="*/ 2211682 h 2237474"/>
              <a:gd name="connsiteX205" fmla="*/ 648680 w 12192000"/>
              <a:gd name="connsiteY205" fmla="*/ 2206229 h 2237474"/>
              <a:gd name="connsiteX206" fmla="*/ 597225 w 12192000"/>
              <a:gd name="connsiteY206" fmla="*/ 2180999 h 2237474"/>
              <a:gd name="connsiteX207" fmla="*/ 558449 w 12192000"/>
              <a:gd name="connsiteY207" fmla="*/ 2182346 h 2237474"/>
              <a:gd name="connsiteX208" fmla="*/ 550517 w 12192000"/>
              <a:gd name="connsiteY208" fmla="*/ 2182060 h 2237474"/>
              <a:gd name="connsiteX209" fmla="*/ 550309 w 12192000"/>
              <a:gd name="connsiteY209" fmla="*/ 2181825 h 2237474"/>
              <a:gd name="connsiteX210" fmla="*/ 541836 w 12192000"/>
              <a:gd name="connsiteY210" fmla="*/ 2181063 h 2237474"/>
              <a:gd name="connsiteX211" fmla="*/ 536057 w 12192000"/>
              <a:gd name="connsiteY211" fmla="*/ 2181537 h 2237474"/>
              <a:gd name="connsiteX212" fmla="*/ 520671 w 12192000"/>
              <a:gd name="connsiteY212" fmla="*/ 2180980 h 2237474"/>
              <a:gd name="connsiteX213" fmla="*/ 515024 w 12192000"/>
              <a:gd name="connsiteY213" fmla="*/ 2179258 h 2237474"/>
              <a:gd name="connsiteX214" fmla="*/ 512278 w 12192000"/>
              <a:gd name="connsiteY214" fmla="*/ 2176369 h 2237474"/>
              <a:gd name="connsiteX215" fmla="*/ 480419 w 12192000"/>
              <a:gd name="connsiteY215" fmla="*/ 2167807 h 2237474"/>
              <a:gd name="connsiteX216" fmla="*/ 413835 w 12192000"/>
              <a:gd name="connsiteY216" fmla="*/ 2156783 h 2237474"/>
              <a:gd name="connsiteX217" fmla="*/ 376513 w 12192000"/>
              <a:gd name="connsiteY217" fmla="*/ 2154014 h 2237474"/>
              <a:gd name="connsiteX218" fmla="*/ 273386 w 12192000"/>
              <a:gd name="connsiteY218" fmla="*/ 2142551 h 2237474"/>
              <a:gd name="connsiteX219" fmla="*/ 169207 w 12192000"/>
              <a:gd name="connsiteY219" fmla="*/ 2128100 h 2237474"/>
              <a:gd name="connsiteX220" fmla="*/ 93149 w 12192000"/>
              <a:gd name="connsiteY220" fmla="*/ 2105324 h 2237474"/>
              <a:gd name="connsiteX221" fmla="*/ 88109 w 12192000"/>
              <a:gd name="connsiteY221" fmla="*/ 2106704 h 2237474"/>
              <a:gd name="connsiteX222" fmla="*/ 80022 w 12192000"/>
              <a:gd name="connsiteY222" fmla="*/ 2107254 h 2237474"/>
              <a:gd name="connsiteX223" fmla="*/ 79717 w 12192000"/>
              <a:gd name="connsiteY223" fmla="*/ 2107046 h 2237474"/>
              <a:gd name="connsiteX224" fmla="*/ 72352 w 12192000"/>
              <a:gd name="connsiteY224" fmla="*/ 2107991 h 2237474"/>
              <a:gd name="connsiteX225" fmla="*/ 37645 w 12192000"/>
              <a:gd name="connsiteY225" fmla="*/ 2115401 h 2237474"/>
              <a:gd name="connsiteX226" fmla="*/ 4572 w 12192000"/>
              <a:gd name="connsiteY226" fmla="*/ 2111091 h 2237474"/>
              <a:gd name="connsiteX227" fmla="*/ 0 w 12192000"/>
              <a:gd name="connsiteY227" fmla="*/ 2110468 h 2237474"/>
              <a:gd name="connsiteX228" fmla="*/ 0 w 12192000"/>
              <a:gd name="connsiteY22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00177 w 12192000"/>
              <a:gd name="connsiteY88" fmla="*/ 1636016 h 2237474"/>
              <a:gd name="connsiteX89" fmla="*/ 6795372 w 12192000"/>
              <a:gd name="connsiteY89" fmla="*/ 1644845 h 2237474"/>
              <a:gd name="connsiteX90" fmla="*/ 6692251 w 12192000"/>
              <a:gd name="connsiteY90" fmla="*/ 1656357 h 2237474"/>
              <a:gd name="connsiteX91" fmla="*/ 6655235 w 12192000"/>
              <a:gd name="connsiteY91" fmla="*/ 1661869 h 2237474"/>
              <a:gd name="connsiteX92" fmla="*/ 6587857 w 12192000"/>
              <a:gd name="connsiteY92" fmla="*/ 1665769 h 2237474"/>
              <a:gd name="connsiteX93" fmla="*/ 6554894 w 12192000"/>
              <a:gd name="connsiteY93" fmla="*/ 1664428 h 2237474"/>
              <a:gd name="connsiteX94" fmla="*/ 6516595 w 12192000"/>
              <a:gd name="connsiteY94" fmla="*/ 1667475 h 2237474"/>
              <a:gd name="connsiteX95" fmla="*/ 6508541 w 12192000"/>
              <a:gd name="connsiteY95" fmla="*/ 1668757 h 2237474"/>
              <a:gd name="connsiteX96" fmla="*/ 6471012 w 12192000"/>
              <a:gd name="connsiteY96" fmla="*/ 1678604 h 2237474"/>
              <a:gd name="connsiteX97" fmla="*/ 6415265 w 12192000"/>
              <a:gd name="connsiteY97" fmla="*/ 1665317 h 2237474"/>
              <a:gd name="connsiteX98" fmla="*/ 6364035 w 12192000"/>
              <a:gd name="connsiteY98" fmla="*/ 1667683 h 2237474"/>
              <a:gd name="connsiteX99" fmla="*/ 6280959 w 12192000"/>
              <a:gd name="connsiteY99" fmla="*/ 1689329 h 2237474"/>
              <a:gd name="connsiteX100" fmla="*/ 6243319 w 12192000"/>
              <a:gd name="connsiteY100" fmla="*/ 1695560 h 2237474"/>
              <a:gd name="connsiteX101" fmla="*/ 6098321 w 12192000"/>
              <a:gd name="connsiteY101" fmla="*/ 1721646 h 2237474"/>
              <a:gd name="connsiteX102" fmla="*/ 5880652 w 12192000"/>
              <a:gd name="connsiteY102" fmla="*/ 1779643 h 2237474"/>
              <a:gd name="connsiteX103" fmla="*/ 5785959 w 12192000"/>
              <a:gd name="connsiteY103" fmla="*/ 1775307 h 2237474"/>
              <a:gd name="connsiteX104" fmla="*/ 5643534 w 12192000"/>
              <a:gd name="connsiteY104" fmla="*/ 1802919 h 2237474"/>
              <a:gd name="connsiteX105" fmla="*/ 5518799 w 12192000"/>
              <a:gd name="connsiteY105" fmla="*/ 1818312 h 2237474"/>
              <a:gd name="connsiteX106" fmla="*/ 5505014 w 12192000"/>
              <a:gd name="connsiteY106" fmla="*/ 1819259 h 2237474"/>
              <a:gd name="connsiteX107" fmla="*/ 5453307 w 12192000"/>
              <a:gd name="connsiteY107" fmla="*/ 1815450 h 2237474"/>
              <a:gd name="connsiteX108" fmla="*/ 5364192 w 12192000"/>
              <a:gd name="connsiteY108" fmla="*/ 1826074 h 2237474"/>
              <a:gd name="connsiteX109" fmla="*/ 5350380 w 12192000"/>
              <a:gd name="connsiteY109" fmla="*/ 1830891 h 2237474"/>
              <a:gd name="connsiteX110" fmla="*/ 5259633 w 12192000"/>
              <a:gd name="connsiteY110" fmla="*/ 1837160 h 2237474"/>
              <a:gd name="connsiteX111" fmla="*/ 5197513 w 12192000"/>
              <a:gd name="connsiteY111" fmla="*/ 1844718 h 2237474"/>
              <a:gd name="connsiteX112" fmla="*/ 5184170 w 12192000"/>
              <a:gd name="connsiteY112" fmla="*/ 1849402 h 2237474"/>
              <a:gd name="connsiteX113" fmla="*/ 5168852 w 12192000"/>
              <a:gd name="connsiteY113" fmla="*/ 1844846 h 2237474"/>
              <a:gd name="connsiteX114" fmla="*/ 5164370 w 12192000"/>
              <a:gd name="connsiteY114" fmla="*/ 1840597 h 2237474"/>
              <a:gd name="connsiteX115" fmla="*/ 5114927 w 12192000"/>
              <a:gd name="connsiteY115" fmla="*/ 1847827 h 2237474"/>
              <a:gd name="connsiteX116" fmla="*/ 5108970 w 12192000"/>
              <a:gd name="connsiteY116" fmla="*/ 1847935 h 2237474"/>
              <a:gd name="connsiteX117" fmla="*/ 5067961 w 12192000"/>
              <a:gd name="connsiteY117" fmla="*/ 1845917 h 2237474"/>
              <a:gd name="connsiteX118" fmla="*/ 5007075 w 12192000"/>
              <a:gd name="connsiteY118" fmla="*/ 1838626 h 2237474"/>
              <a:gd name="connsiteX119" fmla="*/ 4944087 w 12192000"/>
              <a:gd name="connsiteY119" fmla="*/ 1823332 h 2237474"/>
              <a:gd name="connsiteX120" fmla="*/ 4907662 w 12192000"/>
              <a:gd name="connsiteY120" fmla="*/ 1816900 h 2237474"/>
              <a:gd name="connsiteX121" fmla="*/ 4882386 w 12192000"/>
              <a:gd name="connsiteY121" fmla="*/ 1809844 h 2237474"/>
              <a:gd name="connsiteX122" fmla="*/ 4811440 w 12192000"/>
              <a:gd name="connsiteY122" fmla="*/ 1804655 h 2237474"/>
              <a:gd name="connsiteX123" fmla="*/ 4691075 w 12192000"/>
              <a:gd name="connsiteY123" fmla="*/ 1801389 h 2237474"/>
              <a:gd name="connsiteX124" fmla="*/ 4611738 w 12192000"/>
              <a:gd name="connsiteY124" fmla="*/ 1776964 h 2237474"/>
              <a:gd name="connsiteX125" fmla="*/ 4560070 w 12192000"/>
              <a:gd name="connsiteY125" fmla="*/ 1785640 h 2237474"/>
              <a:gd name="connsiteX126" fmla="*/ 4536503 w 12192000"/>
              <a:gd name="connsiteY126" fmla="*/ 1785334 h 2237474"/>
              <a:gd name="connsiteX127" fmla="*/ 4513724 w 12192000"/>
              <a:gd name="connsiteY127" fmla="*/ 1791996 h 2237474"/>
              <a:gd name="connsiteX128" fmla="*/ 4459810 w 12192000"/>
              <a:gd name="connsiteY128" fmla="*/ 1797886 h 2237474"/>
              <a:gd name="connsiteX129" fmla="*/ 4379064 w 12192000"/>
              <a:gd name="connsiteY129" fmla="*/ 1817177 h 2237474"/>
              <a:gd name="connsiteX130" fmla="*/ 4319209 w 12192000"/>
              <a:gd name="connsiteY130" fmla="*/ 1834833 h 2237474"/>
              <a:gd name="connsiteX131" fmla="*/ 4290981 w 12192000"/>
              <a:gd name="connsiteY131" fmla="*/ 1839677 h 2237474"/>
              <a:gd name="connsiteX132" fmla="*/ 4285792 w 12192000"/>
              <a:gd name="connsiteY132" fmla="*/ 1836231 h 2237474"/>
              <a:gd name="connsiteX133" fmla="*/ 4238372 w 12192000"/>
              <a:gd name="connsiteY133" fmla="*/ 1851480 h 2237474"/>
              <a:gd name="connsiteX134" fmla="*/ 4232517 w 12192000"/>
              <a:gd name="connsiteY134" fmla="*/ 1852567 h 2237474"/>
              <a:gd name="connsiteX135" fmla="*/ 4191732 w 12192000"/>
              <a:gd name="connsiteY135" fmla="*/ 1857328 h 2237474"/>
              <a:gd name="connsiteX136" fmla="*/ 4065532 w 12192000"/>
              <a:gd name="connsiteY136" fmla="*/ 1855477 h 2237474"/>
              <a:gd name="connsiteX137" fmla="*/ 4028460 w 12192000"/>
              <a:gd name="connsiteY137" fmla="*/ 1855137 h 2237474"/>
              <a:gd name="connsiteX138" fmla="*/ 4002267 w 12192000"/>
              <a:gd name="connsiteY138" fmla="*/ 1852352 h 2237474"/>
              <a:gd name="connsiteX139" fmla="*/ 3931396 w 12192000"/>
              <a:gd name="connsiteY139" fmla="*/ 1858915 h 2237474"/>
              <a:gd name="connsiteX140" fmla="*/ 3812162 w 12192000"/>
              <a:gd name="connsiteY140" fmla="*/ 1875501 h 2237474"/>
              <a:gd name="connsiteX141" fmla="*/ 3729530 w 12192000"/>
              <a:gd name="connsiteY141" fmla="*/ 1864513 h 2237474"/>
              <a:gd name="connsiteX142" fmla="*/ 3680177 w 12192000"/>
              <a:gd name="connsiteY142" fmla="*/ 1881552 h 2237474"/>
              <a:gd name="connsiteX143" fmla="*/ 3567259 w 12192000"/>
              <a:gd name="connsiteY143" fmla="*/ 1893482 h 2237474"/>
              <a:gd name="connsiteX144" fmla="*/ 3405770 w 12192000"/>
              <a:gd name="connsiteY144" fmla="*/ 1904591 h 2237474"/>
              <a:gd name="connsiteX145" fmla="*/ 3280097 w 12192000"/>
              <a:gd name="connsiteY145" fmla="*/ 1919610 h 2237474"/>
              <a:gd name="connsiteX146" fmla="*/ 3123424 w 12192000"/>
              <a:gd name="connsiteY146" fmla="*/ 1952930 h 2237474"/>
              <a:gd name="connsiteX147" fmla="*/ 3009910 w 12192000"/>
              <a:gd name="connsiteY147" fmla="*/ 1957866 h 2237474"/>
              <a:gd name="connsiteX148" fmla="*/ 2995934 w 12192000"/>
              <a:gd name="connsiteY148" fmla="*/ 1967085 h 2237474"/>
              <a:gd name="connsiteX149" fmla="*/ 2980071 w 12192000"/>
              <a:gd name="connsiteY149" fmla="*/ 1972988 h 2237474"/>
              <a:gd name="connsiteX150" fmla="*/ 2978094 w 12192000"/>
              <a:gd name="connsiteY150" fmla="*/ 1972369 h 2237474"/>
              <a:gd name="connsiteX151" fmla="*/ 2942858 w 12192000"/>
              <a:gd name="connsiteY151" fmla="*/ 1981367 h 2237474"/>
              <a:gd name="connsiteX152" fmla="*/ 2875436 w 12192000"/>
              <a:gd name="connsiteY152" fmla="*/ 1996977 h 2237474"/>
              <a:gd name="connsiteX153" fmla="*/ 2874892 w 12192000"/>
              <a:gd name="connsiteY153" fmla="*/ 1996085 h 2237474"/>
              <a:gd name="connsiteX154" fmla="*/ 2864145 w 12192000"/>
              <a:gd name="connsiteY154" fmla="*/ 1994061 h 2237474"/>
              <a:gd name="connsiteX155" fmla="*/ 2843662 w 12192000"/>
              <a:gd name="connsiteY155" fmla="*/ 1992498 h 2237474"/>
              <a:gd name="connsiteX156" fmla="*/ 2796128 w 12192000"/>
              <a:gd name="connsiteY156" fmla="*/ 1976403 h 2237474"/>
              <a:gd name="connsiteX157" fmla="*/ 2756784 w 12192000"/>
              <a:gd name="connsiteY157" fmla="*/ 1985116 h 2237474"/>
              <a:gd name="connsiteX158" fmla="*/ 2748833 w 12192000"/>
              <a:gd name="connsiteY158" fmla="*/ 1986323 h 2237474"/>
              <a:gd name="connsiteX159" fmla="*/ 2748661 w 12192000"/>
              <a:gd name="connsiteY159" fmla="*/ 1986122 h 2237474"/>
              <a:gd name="connsiteX160" fmla="*/ 2740251 w 12192000"/>
              <a:gd name="connsiteY160" fmla="*/ 1986946 h 2237474"/>
              <a:gd name="connsiteX161" fmla="*/ 2718916 w 12192000"/>
              <a:gd name="connsiteY161" fmla="*/ 1990867 h 2237474"/>
              <a:gd name="connsiteX162" fmla="*/ 2713522 w 12192000"/>
              <a:gd name="connsiteY162" fmla="*/ 1990173 h 2237474"/>
              <a:gd name="connsiteX163" fmla="*/ 2680597 w 12192000"/>
              <a:gd name="connsiteY163" fmla="*/ 1984996 h 2237474"/>
              <a:gd name="connsiteX164" fmla="*/ 2578178 w 12192000"/>
              <a:gd name="connsiteY164" fmla="*/ 1990531 h 2237474"/>
              <a:gd name="connsiteX165" fmla="*/ 2476147 w 12192000"/>
              <a:gd name="connsiteY165" fmla="*/ 1998305 h 2237474"/>
              <a:gd name="connsiteX166" fmla="*/ 2373568 w 12192000"/>
              <a:gd name="connsiteY166" fmla="*/ 2003219 h 2237474"/>
              <a:gd name="connsiteX167" fmla="*/ 2321399 w 12192000"/>
              <a:gd name="connsiteY167" fmla="*/ 1989467 h 2237474"/>
              <a:gd name="connsiteX168" fmla="*/ 2315525 w 12192000"/>
              <a:gd name="connsiteY168" fmla="*/ 1989708 h 2237474"/>
              <a:gd name="connsiteX169" fmla="*/ 2300792 w 12192000"/>
              <a:gd name="connsiteY169" fmla="*/ 1994290 h 2237474"/>
              <a:gd name="connsiteX170" fmla="*/ 2295469 w 12192000"/>
              <a:gd name="connsiteY170" fmla="*/ 1996659 h 2237474"/>
              <a:gd name="connsiteX171" fmla="*/ 2287219 w 12192000"/>
              <a:gd name="connsiteY171" fmla="*/ 1998750 h 2237474"/>
              <a:gd name="connsiteX172" fmla="*/ 2286948 w 12192000"/>
              <a:gd name="connsiteY172" fmla="*/ 1998596 h 2237474"/>
              <a:gd name="connsiteX173" fmla="*/ 2243069 w 12192000"/>
              <a:gd name="connsiteY173" fmla="*/ 2015111 h 2237474"/>
              <a:gd name="connsiteX174" fmla="*/ 2186609 w 12192000"/>
              <a:gd name="connsiteY174" fmla="*/ 2008263 h 2237474"/>
              <a:gd name="connsiteX175" fmla="*/ 2164831 w 12192000"/>
              <a:gd name="connsiteY175" fmla="*/ 2010143 h 2237474"/>
              <a:gd name="connsiteX176" fmla="*/ 2152836 w 12192000"/>
              <a:gd name="connsiteY176" fmla="*/ 2010048 h 2237474"/>
              <a:gd name="connsiteX177" fmla="*/ 2117102 w 12192000"/>
              <a:gd name="connsiteY177" fmla="*/ 2023004 h 2237474"/>
              <a:gd name="connsiteX178" fmla="*/ 2111935 w 12192000"/>
              <a:gd name="connsiteY178" fmla="*/ 2023163 h 2237474"/>
              <a:gd name="connsiteX179" fmla="*/ 2089991 w 12192000"/>
              <a:gd name="connsiteY179" fmla="*/ 2034193 h 2237474"/>
              <a:gd name="connsiteX180" fmla="*/ 2058061 w 12192000"/>
              <a:gd name="connsiteY180" fmla="*/ 2047942 h 2237474"/>
              <a:gd name="connsiteX181" fmla="*/ 2055737 w 12192000"/>
              <a:gd name="connsiteY181" fmla="*/ 2047704 h 2237474"/>
              <a:gd name="connsiteX182" fmla="*/ 2042244 w 12192000"/>
              <a:gd name="connsiteY182" fmla="*/ 2055560 h 2237474"/>
              <a:gd name="connsiteX183" fmla="*/ 1976224 w 12192000"/>
              <a:gd name="connsiteY183" fmla="*/ 2074257 h 2237474"/>
              <a:gd name="connsiteX184" fmla="*/ 1877728 w 12192000"/>
              <a:gd name="connsiteY184" fmla="*/ 2101004 h 2237474"/>
              <a:gd name="connsiteX185" fmla="*/ 1759056 w 12192000"/>
              <a:gd name="connsiteY185" fmla="*/ 2125608 h 2237474"/>
              <a:gd name="connsiteX186" fmla="*/ 1637948 w 12192000"/>
              <a:gd name="connsiteY186" fmla="*/ 2172597 h 2237474"/>
              <a:gd name="connsiteX187" fmla="*/ 1434549 w 12192000"/>
              <a:gd name="connsiteY187" fmla="*/ 2234522 h 2237474"/>
              <a:gd name="connsiteX188" fmla="*/ 1398481 w 12192000"/>
              <a:gd name="connsiteY188" fmla="*/ 2237074 h 2237474"/>
              <a:gd name="connsiteX189" fmla="*/ 1398407 w 12192000"/>
              <a:gd name="connsiteY189" fmla="*/ 2237095 h 2237474"/>
              <a:gd name="connsiteX190" fmla="*/ 1370962 w 12192000"/>
              <a:gd name="connsiteY190" fmla="*/ 2237474 h 2237474"/>
              <a:gd name="connsiteX191" fmla="*/ 1356367 w 12192000"/>
              <a:gd name="connsiteY191" fmla="*/ 2235089 h 2237474"/>
              <a:gd name="connsiteX192" fmla="*/ 1324828 w 12192000"/>
              <a:gd name="connsiteY192" fmla="*/ 2231968 h 2237474"/>
              <a:gd name="connsiteX193" fmla="*/ 1297744 w 12192000"/>
              <a:gd name="connsiteY193" fmla="*/ 2235849 h 2237474"/>
              <a:gd name="connsiteX194" fmla="*/ 1286236 w 12192000"/>
              <a:gd name="connsiteY194" fmla="*/ 2233135 h 2237474"/>
              <a:gd name="connsiteX195" fmla="*/ 1283504 w 12192000"/>
              <a:gd name="connsiteY195" fmla="*/ 2233797 h 2237474"/>
              <a:gd name="connsiteX196" fmla="*/ 1279765 w 12192000"/>
              <a:gd name="connsiteY196" fmla="*/ 2229639 h 2237474"/>
              <a:gd name="connsiteX197" fmla="*/ 1195347 w 12192000"/>
              <a:gd name="connsiteY197" fmla="*/ 2212354 h 2237474"/>
              <a:gd name="connsiteX198" fmla="*/ 970251 w 12192000"/>
              <a:gd name="connsiteY198" fmla="*/ 2221029 h 2237474"/>
              <a:gd name="connsiteX199" fmla="*/ 812914 w 12192000"/>
              <a:gd name="connsiteY199" fmla="*/ 2202752 h 2237474"/>
              <a:gd name="connsiteX200" fmla="*/ 800195 w 12192000"/>
              <a:gd name="connsiteY200" fmla="*/ 2209407 h 2237474"/>
              <a:gd name="connsiteX201" fmla="*/ 784978 w 12192000"/>
              <a:gd name="connsiteY201" fmla="*/ 2212360 h 2237474"/>
              <a:gd name="connsiteX202" fmla="*/ 681987 w 12192000"/>
              <a:gd name="connsiteY202" fmla="*/ 2216757 h 2237474"/>
              <a:gd name="connsiteX203" fmla="*/ 669923 w 12192000"/>
              <a:gd name="connsiteY203" fmla="*/ 2211682 h 2237474"/>
              <a:gd name="connsiteX204" fmla="*/ 648680 w 12192000"/>
              <a:gd name="connsiteY204" fmla="*/ 2206229 h 2237474"/>
              <a:gd name="connsiteX205" fmla="*/ 597225 w 12192000"/>
              <a:gd name="connsiteY205" fmla="*/ 2180999 h 2237474"/>
              <a:gd name="connsiteX206" fmla="*/ 558449 w 12192000"/>
              <a:gd name="connsiteY206" fmla="*/ 2182346 h 2237474"/>
              <a:gd name="connsiteX207" fmla="*/ 550517 w 12192000"/>
              <a:gd name="connsiteY207" fmla="*/ 2182060 h 2237474"/>
              <a:gd name="connsiteX208" fmla="*/ 550309 w 12192000"/>
              <a:gd name="connsiteY208" fmla="*/ 2181825 h 2237474"/>
              <a:gd name="connsiteX209" fmla="*/ 541836 w 12192000"/>
              <a:gd name="connsiteY209" fmla="*/ 2181063 h 2237474"/>
              <a:gd name="connsiteX210" fmla="*/ 536057 w 12192000"/>
              <a:gd name="connsiteY210" fmla="*/ 2181537 h 2237474"/>
              <a:gd name="connsiteX211" fmla="*/ 520671 w 12192000"/>
              <a:gd name="connsiteY211" fmla="*/ 2180980 h 2237474"/>
              <a:gd name="connsiteX212" fmla="*/ 515024 w 12192000"/>
              <a:gd name="connsiteY212" fmla="*/ 2179258 h 2237474"/>
              <a:gd name="connsiteX213" fmla="*/ 512278 w 12192000"/>
              <a:gd name="connsiteY213" fmla="*/ 2176369 h 2237474"/>
              <a:gd name="connsiteX214" fmla="*/ 480419 w 12192000"/>
              <a:gd name="connsiteY214" fmla="*/ 2167807 h 2237474"/>
              <a:gd name="connsiteX215" fmla="*/ 413835 w 12192000"/>
              <a:gd name="connsiteY215" fmla="*/ 2156783 h 2237474"/>
              <a:gd name="connsiteX216" fmla="*/ 376513 w 12192000"/>
              <a:gd name="connsiteY216" fmla="*/ 2154014 h 2237474"/>
              <a:gd name="connsiteX217" fmla="*/ 273386 w 12192000"/>
              <a:gd name="connsiteY217" fmla="*/ 2142551 h 2237474"/>
              <a:gd name="connsiteX218" fmla="*/ 169207 w 12192000"/>
              <a:gd name="connsiteY218" fmla="*/ 2128100 h 2237474"/>
              <a:gd name="connsiteX219" fmla="*/ 93149 w 12192000"/>
              <a:gd name="connsiteY219" fmla="*/ 2105324 h 2237474"/>
              <a:gd name="connsiteX220" fmla="*/ 88109 w 12192000"/>
              <a:gd name="connsiteY220" fmla="*/ 2106704 h 2237474"/>
              <a:gd name="connsiteX221" fmla="*/ 80022 w 12192000"/>
              <a:gd name="connsiteY221" fmla="*/ 2107254 h 2237474"/>
              <a:gd name="connsiteX222" fmla="*/ 79717 w 12192000"/>
              <a:gd name="connsiteY222" fmla="*/ 2107046 h 2237474"/>
              <a:gd name="connsiteX223" fmla="*/ 72352 w 12192000"/>
              <a:gd name="connsiteY223" fmla="*/ 2107991 h 2237474"/>
              <a:gd name="connsiteX224" fmla="*/ 37645 w 12192000"/>
              <a:gd name="connsiteY224" fmla="*/ 2115401 h 2237474"/>
              <a:gd name="connsiteX225" fmla="*/ 4572 w 12192000"/>
              <a:gd name="connsiteY225" fmla="*/ 2111091 h 2237474"/>
              <a:gd name="connsiteX226" fmla="*/ 0 w 12192000"/>
              <a:gd name="connsiteY226" fmla="*/ 2110468 h 2237474"/>
              <a:gd name="connsiteX227" fmla="*/ 0 w 12192000"/>
              <a:gd name="connsiteY22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00177 w 12192000"/>
              <a:gd name="connsiteY87" fmla="*/ 1636016 h 2237474"/>
              <a:gd name="connsiteX88" fmla="*/ 6795372 w 12192000"/>
              <a:gd name="connsiteY88" fmla="*/ 1644845 h 2237474"/>
              <a:gd name="connsiteX89" fmla="*/ 6692251 w 12192000"/>
              <a:gd name="connsiteY89" fmla="*/ 1656357 h 2237474"/>
              <a:gd name="connsiteX90" fmla="*/ 6655235 w 12192000"/>
              <a:gd name="connsiteY90" fmla="*/ 1661869 h 2237474"/>
              <a:gd name="connsiteX91" fmla="*/ 6587857 w 12192000"/>
              <a:gd name="connsiteY91" fmla="*/ 1665769 h 2237474"/>
              <a:gd name="connsiteX92" fmla="*/ 6554894 w 12192000"/>
              <a:gd name="connsiteY92" fmla="*/ 1664428 h 2237474"/>
              <a:gd name="connsiteX93" fmla="*/ 6516595 w 12192000"/>
              <a:gd name="connsiteY93" fmla="*/ 1667475 h 2237474"/>
              <a:gd name="connsiteX94" fmla="*/ 6508541 w 12192000"/>
              <a:gd name="connsiteY94" fmla="*/ 1668757 h 2237474"/>
              <a:gd name="connsiteX95" fmla="*/ 6471012 w 12192000"/>
              <a:gd name="connsiteY95" fmla="*/ 1678604 h 2237474"/>
              <a:gd name="connsiteX96" fmla="*/ 6415265 w 12192000"/>
              <a:gd name="connsiteY96" fmla="*/ 1665317 h 2237474"/>
              <a:gd name="connsiteX97" fmla="*/ 6364035 w 12192000"/>
              <a:gd name="connsiteY97" fmla="*/ 1667683 h 2237474"/>
              <a:gd name="connsiteX98" fmla="*/ 6280959 w 12192000"/>
              <a:gd name="connsiteY98" fmla="*/ 1689329 h 2237474"/>
              <a:gd name="connsiteX99" fmla="*/ 6243319 w 12192000"/>
              <a:gd name="connsiteY99" fmla="*/ 1695560 h 2237474"/>
              <a:gd name="connsiteX100" fmla="*/ 6098321 w 12192000"/>
              <a:gd name="connsiteY100" fmla="*/ 1721646 h 2237474"/>
              <a:gd name="connsiteX101" fmla="*/ 5880652 w 12192000"/>
              <a:gd name="connsiteY101" fmla="*/ 1779643 h 2237474"/>
              <a:gd name="connsiteX102" fmla="*/ 5785959 w 12192000"/>
              <a:gd name="connsiteY102" fmla="*/ 1775307 h 2237474"/>
              <a:gd name="connsiteX103" fmla="*/ 5643534 w 12192000"/>
              <a:gd name="connsiteY103" fmla="*/ 1802919 h 2237474"/>
              <a:gd name="connsiteX104" fmla="*/ 5518799 w 12192000"/>
              <a:gd name="connsiteY104" fmla="*/ 1818312 h 2237474"/>
              <a:gd name="connsiteX105" fmla="*/ 5505014 w 12192000"/>
              <a:gd name="connsiteY105" fmla="*/ 1819259 h 2237474"/>
              <a:gd name="connsiteX106" fmla="*/ 5453307 w 12192000"/>
              <a:gd name="connsiteY106" fmla="*/ 1815450 h 2237474"/>
              <a:gd name="connsiteX107" fmla="*/ 5364192 w 12192000"/>
              <a:gd name="connsiteY107" fmla="*/ 1826074 h 2237474"/>
              <a:gd name="connsiteX108" fmla="*/ 5350380 w 12192000"/>
              <a:gd name="connsiteY108" fmla="*/ 1830891 h 2237474"/>
              <a:gd name="connsiteX109" fmla="*/ 5259633 w 12192000"/>
              <a:gd name="connsiteY109" fmla="*/ 1837160 h 2237474"/>
              <a:gd name="connsiteX110" fmla="*/ 5197513 w 12192000"/>
              <a:gd name="connsiteY110" fmla="*/ 1844718 h 2237474"/>
              <a:gd name="connsiteX111" fmla="*/ 5184170 w 12192000"/>
              <a:gd name="connsiteY111" fmla="*/ 1849402 h 2237474"/>
              <a:gd name="connsiteX112" fmla="*/ 5168852 w 12192000"/>
              <a:gd name="connsiteY112" fmla="*/ 1844846 h 2237474"/>
              <a:gd name="connsiteX113" fmla="*/ 5164370 w 12192000"/>
              <a:gd name="connsiteY113" fmla="*/ 1840597 h 2237474"/>
              <a:gd name="connsiteX114" fmla="*/ 5114927 w 12192000"/>
              <a:gd name="connsiteY114" fmla="*/ 1847827 h 2237474"/>
              <a:gd name="connsiteX115" fmla="*/ 5108970 w 12192000"/>
              <a:gd name="connsiteY115" fmla="*/ 1847935 h 2237474"/>
              <a:gd name="connsiteX116" fmla="*/ 5067961 w 12192000"/>
              <a:gd name="connsiteY116" fmla="*/ 1845917 h 2237474"/>
              <a:gd name="connsiteX117" fmla="*/ 5007075 w 12192000"/>
              <a:gd name="connsiteY117" fmla="*/ 1838626 h 2237474"/>
              <a:gd name="connsiteX118" fmla="*/ 4944087 w 12192000"/>
              <a:gd name="connsiteY118" fmla="*/ 1823332 h 2237474"/>
              <a:gd name="connsiteX119" fmla="*/ 4907662 w 12192000"/>
              <a:gd name="connsiteY119" fmla="*/ 1816900 h 2237474"/>
              <a:gd name="connsiteX120" fmla="*/ 4882386 w 12192000"/>
              <a:gd name="connsiteY120" fmla="*/ 1809844 h 2237474"/>
              <a:gd name="connsiteX121" fmla="*/ 4811440 w 12192000"/>
              <a:gd name="connsiteY121" fmla="*/ 1804655 h 2237474"/>
              <a:gd name="connsiteX122" fmla="*/ 4691075 w 12192000"/>
              <a:gd name="connsiteY122" fmla="*/ 1801389 h 2237474"/>
              <a:gd name="connsiteX123" fmla="*/ 4611738 w 12192000"/>
              <a:gd name="connsiteY123" fmla="*/ 1776964 h 2237474"/>
              <a:gd name="connsiteX124" fmla="*/ 4560070 w 12192000"/>
              <a:gd name="connsiteY124" fmla="*/ 1785640 h 2237474"/>
              <a:gd name="connsiteX125" fmla="*/ 4536503 w 12192000"/>
              <a:gd name="connsiteY125" fmla="*/ 1785334 h 2237474"/>
              <a:gd name="connsiteX126" fmla="*/ 4513724 w 12192000"/>
              <a:gd name="connsiteY126" fmla="*/ 1791996 h 2237474"/>
              <a:gd name="connsiteX127" fmla="*/ 4459810 w 12192000"/>
              <a:gd name="connsiteY127" fmla="*/ 1797886 h 2237474"/>
              <a:gd name="connsiteX128" fmla="*/ 4379064 w 12192000"/>
              <a:gd name="connsiteY128" fmla="*/ 1817177 h 2237474"/>
              <a:gd name="connsiteX129" fmla="*/ 4319209 w 12192000"/>
              <a:gd name="connsiteY129" fmla="*/ 1834833 h 2237474"/>
              <a:gd name="connsiteX130" fmla="*/ 4290981 w 12192000"/>
              <a:gd name="connsiteY130" fmla="*/ 1839677 h 2237474"/>
              <a:gd name="connsiteX131" fmla="*/ 4285792 w 12192000"/>
              <a:gd name="connsiteY131" fmla="*/ 1836231 h 2237474"/>
              <a:gd name="connsiteX132" fmla="*/ 4238372 w 12192000"/>
              <a:gd name="connsiteY132" fmla="*/ 1851480 h 2237474"/>
              <a:gd name="connsiteX133" fmla="*/ 4232517 w 12192000"/>
              <a:gd name="connsiteY133" fmla="*/ 1852567 h 2237474"/>
              <a:gd name="connsiteX134" fmla="*/ 4191732 w 12192000"/>
              <a:gd name="connsiteY134" fmla="*/ 1857328 h 2237474"/>
              <a:gd name="connsiteX135" fmla="*/ 4065532 w 12192000"/>
              <a:gd name="connsiteY135" fmla="*/ 1855477 h 2237474"/>
              <a:gd name="connsiteX136" fmla="*/ 4028460 w 12192000"/>
              <a:gd name="connsiteY136" fmla="*/ 1855137 h 2237474"/>
              <a:gd name="connsiteX137" fmla="*/ 4002267 w 12192000"/>
              <a:gd name="connsiteY137" fmla="*/ 1852352 h 2237474"/>
              <a:gd name="connsiteX138" fmla="*/ 3931396 w 12192000"/>
              <a:gd name="connsiteY138" fmla="*/ 1858915 h 2237474"/>
              <a:gd name="connsiteX139" fmla="*/ 3812162 w 12192000"/>
              <a:gd name="connsiteY139" fmla="*/ 1875501 h 2237474"/>
              <a:gd name="connsiteX140" fmla="*/ 3729530 w 12192000"/>
              <a:gd name="connsiteY140" fmla="*/ 1864513 h 2237474"/>
              <a:gd name="connsiteX141" fmla="*/ 3680177 w 12192000"/>
              <a:gd name="connsiteY141" fmla="*/ 1881552 h 2237474"/>
              <a:gd name="connsiteX142" fmla="*/ 3567259 w 12192000"/>
              <a:gd name="connsiteY142" fmla="*/ 1893482 h 2237474"/>
              <a:gd name="connsiteX143" fmla="*/ 3405770 w 12192000"/>
              <a:gd name="connsiteY143" fmla="*/ 1904591 h 2237474"/>
              <a:gd name="connsiteX144" fmla="*/ 3280097 w 12192000"/>
              <a:gd name="connsiteY144" fmla="*/ 1919610 h 2237474"/>
              <a:gd name="connsiteX145" fmla="*/ 3123424 w 12192000"/>
              <a:gd name="connsiteY145" fmla="*/ 1952930 h 2237474"/>
              <a:gd name="connsiteX146" fmla="*/ 3009910 w 12192000"/>
              <a:gd name="connsiteY146" fmla="*/ 1957866 h 2237474"/>
              <a:gd name="connsiteX147" fmla="*/ 2995934 w 12192000"/>
              <a:gd name="connsiteY147" fmla="*/ 1967085 h 2237474"/>
              <a:gd name="connsiteX148" fmla="*/ 2980071 w 12192000"/>
              <a:gd name="connsiteY148" fmla="*/ 1972988 h 2237474"/>
              <a:gd name="connsiteX149" fmla="*/ 2978094 w 12192000"/>
              <a:gd name="connsiteY149" fmla="*/ 1972369 h 2237474"/>
              <a:gd name="connsiteX150" fmla="*/ 2942858 w 12192000"/>
              <a:gd name="connsiteY150" fmla="*/ 1981367 h 2237474"/>
              <a:gd name="connsiteX151" fmla="*/ 2875436 w 12192000"/>
              <a:gd name="connsiteY151" fmla="*/ 1996977 h 2237474"/>
              <a:gd name="connsiteX152" fmla="*/ 2874892 w 12192000"/>
              <a:gd name="connsiteY152" fmla="*/ 1996085 h 2237474"/>
              <a:gd name="connsiteX153" fmla="*/ 2864145 w 12192000"/>
              <a:gd name="connsiteY153" fmla="*/ 1994061 h 2237474"/>
              <a:gd name="connsiteX154" fmla="*/ 2843662 w 12192000"/>
              <a:gd name="connsiteY154" fmla="*/ 1992498 h 2237474"/>
              <a:gd name="connsiteX155" fmla="*/ 2796128 w 12192000"/>
              <a:gd name="connsiteY155" fmla="*/ 1976403 h 2237474"/>
              <a:gd name="connsiteX156" fmla="*/ 2756784 w 12192000"/>
              <a:gd name="connsiteY156" fmla="*/ 1985116 h 2237474"/>
              <a:gd name="connsiteX157" fmla="*/ 2748833 w 12192000"/>
              <a:gd name="connsiteY157" fmla="*/ 1986323 h 2237474"/>
              <a:gd name="connsiteX158" fmla="*/ 2748661 w 12192000"/>
              <a:gd name="connsiteY158" fmla="*/ 1986122 h 2237474"/>
              <a:gd name="connsiteX159" fmla="*/ 2740251 w 12192000"/>
              <a:gd name="connsiteY159" fmla="*/ 1986946 h 2237474"/>
              <a:gd name="connsiteX160" fmla="*/ 2718916 w 12192000"/>
              <a:gd name="connsiteY160" fmla="*/ 1990867 h 2237474"/>
              <a:gd name="connsiteX161" fmla="*/ 2713522 w 12192000"/>
              <a:gd name="connsiteY161" fmla="*/ 1990173 h 2237474"/>
              <a:gd name="connsiteX162" fmla="*/ 2680597 w 12192000"/>
              <a:gd name="connsiteY162" fmla="*/ 1984996 h 2237474"/>
              <a:gd name="connsiteX163" fmla="*/ 2578178 w 12192000"/>
              <a:gd name="connsiteY163" fmla="*/ 1990531 h 2237474"/>
              <a:gd name="connsiteX164" fmla="*/ 2476147 w 12192000"/>
              <a:gd name="connsiteY164" fmla="*/ 1998305 h 2237474"/>
              <a:gd name="connsiteX165" fmla="*/ 2373568 w 12192000"/>
              <a:gd name="connsiteY165" fmla="*/ 2003219 h 2237474"/>
              <a:gd name="connsiteX166" fmla="*/ 2321399 w 12192000"/>
              <a:gd name="connsiteY166" fmla="*/ 1989467 h 2237474"/>
              <a:gd name="connsiteX167" fmla="*/ 2315525 w 12192000"/>
              <a:gd name="connsiteY167" fmla="*/ 1989708 h 2237474"/>
              <a:gd name="connsiteX168" fmla="*/ 2300792 w 12192000"/>
              <a:gd name="connsiteY168" fmla="*/ 1994290 h 2237474"/>
              <a:gd name="connsiteX169" fmla="*/ 2295469 w 12192000"/>
              <a:gd name="connsiteY169" fmla="*/ 1996659 h 2237474"/>
              <a:gd name="connsiteX170" fmla="*/ 2287219 w 12192000"/>
              <a:gd name="connsiteY170" fmla="*/ 1998750 h 2237474"/>
              <a:gd name="connsiteX171" fmla="*/ 2286948 w 12192000"/>
              <a:gd name="connsiteY171" fmla="*/ 1998596 h 2237474"/>
              <a:gd name="connsiteX172" fmla="*/ 2243069 w 12192000"/>
              <a:gd name="connsiteY172" fmla="*/ 2015111 h 2237474"/>
              <a:gd name="connsiteX173" fmla="*/ 2186609 w 12192000"/>
              <a:gd name="connsiteY173" fmla="*/ 2008263 h 2237474"/>
              <a:gd name="connsiteX174" fmla="*/ 2164831 w 12192000"/>
              <a:gd name="connsiteY174" fmla="*/ 2010143 h 2237474"/>
              <a:gd name="connsiteX175" fmla="*/ 2152836 w 12192000"/>
              <a:gd name="connsiteY175" fmla="*/ 2010048 h 2237474"/>
              <a:gd name="connsiteX176" fmla="*/ 2117102 w 12192000"/>
              <a:gd name="connsiteY176" fmla="*/ 2023004 h 2237474"/>
              <a:gd name="connsiteX177" fmla="*/ 2111935 w 12192000"/>
              <a:gd name="connsiteY177" fmla="*/ 2023163 h 2237474"/>
              <a:gd name="connsiteX178" fmla="*/ 2089991 w 12192000"/>
              <a:gd name="connsiteY178" fmla="*/ 2034193 h 2237474"/>
              <a:gd name="connsiteX179" fmla="*/ 2058061 w 12192000"/>
              <a:gd name="connsiteY179" fmla="*/ 2047942 h 2237474"/>
              <a:gd name="connsiteX180" fmla="*/ 2055737 w 12192000"/>
              <a:gd name="connsiteY180" fmla="*/ 2047704 h 2237474"/>
              <a:gd name="connsiteX181" fmla="*/ 2042244 w 12192000"/>
              <a:gd name="connsiteY181" fmla="*/ 2055560 h 2237474"/>
              <a:gd name="connsiteX182" fmla="*/ 1976224 w 12192000"/>
              <a:gd name="connsiteY182" fmla="*/ 2074257 h 2237474"/>
              <a:gd name="connsiteX183" fmla="*/ 1877728 w 12192000"/>
              <a:gd name="connsiteY183" fmla="*/ 2101004 h 2237474"/>
              <a:gd name="connsiteX184" fmla="*/ 1759056 w 12192000"/>
              <a:gd name="connsiteY184" fmla="*/ 2125608 h 2237474"/>
              <a:gd name="connsiteX185" fmla="*/ 1637948 w 12192000"/>
              <a:gd name="connsiteY185" fmla="*/ 2172597 h 2237474"/>
              <a:gd name="connsiteX186" fmla="*/ 1434549 w 12192000"/>
              <a:gd name="connsiteY186" fmla="*/ 2234522 h 2237474"/>
              <a:gd name="connsiteX187" fmla="*/ 1398481 w 12192000"/>
              <a:gd name="connsiteY187" fmla="*/ 2237074 h 2237474"/>
              <a:gd name="connsiteX188" fmla="*/ 1398407 w 12192000"/>
              <a:gd name="connsiteY188" fmla="*/ 2237095 h 2237474"/>
              <a:gd name="connsiteX189" fmla="*/ 1370962 w 12192000"/>
              <a:gd name="connsiteY189" fmla="*/ 2237474 h 2237474"/>
              <a:gd name="connsiteX190" fmla="*/ 1356367 w 12192000"/>
              <a:gd name="connsiteY190" fmla="*/ 2235089 h 2237474"/>
              <a:gd name="connsiteX191" fmla="*/ 1324828 w 12192000"/>
              <a:gd name="connsiteY191" fmla="*/ 2231968 h 2237474"/>
              <a:gd name="connsiteX192" fmla="*/ 1297744 w 12192000"/>
              <a:gd name="connsiteY192" fmla="*/ 2235849 h 2237474"/>
              <a:gd name="connsiteX193" fmla="*/ 1286236 w 12192000"/>
              <a:gd name="connsiteY193" fmla="*/ 2233135 h 2237474"/>
              <a:gd name="connsiteX194" fmla="*/ 1283504 w 12192000"/>
              <a:gd name="connsiteY194" fmla="*/ 2233797 h 2237474"/>
              <a:gd name="connsiteX195" fmla="*/ 1279765 w 12192000"/>
              <a:gd name="connsiteY195" fmla="*/ 2229639 h 2237474"/>
              <a:gd name="connsiteX196" fmla="*/ 1195347 w 12192000"/>
              <a:gd name="connsiteY196" fmla="*/ 2212354 h 2237474"/>
              <a:gd name="connsiteX197" fmla="*/ 970251 w 12192000"/>
              <a:gd name="connsiteY197" fmla="*/ 2221029 h 2237474"/>
              <a:gd name="connsiteX198" fmla="*/ 812914 w 12192000"/>
              <a:gd name="connsiteY198" fmla="*/ 2202752 h 2237474"/>
              <a:gd name="connsiteX199" fmla="*/ 800195 w 12192000"/>
              <a:gd name="connsiteY199" fmla="*/ 2209407 h 2237474"/>
              <a:gd name="connsiteX200" fmla="*/ 784978 w 12192000"/>
              <a:gd name="connsiteY200" fmla="*/ 2212360 h 2237474"/>
              <a:gd name="connsiteX201" fmla="*/ 681987 w 12192000"/>
              <a:gd name="connsiteY201" fmla="*/ 2216757 h 2237474"/>
              <a:gd name="connsiteX202" fmla="*/ 669923 w 12192000"/>
              <a:gd name="connsiteY202" fmla="*/ 2211682 h 2237474"/>
              <a:gd name="connsiteX203" fmla="*/ 648680 w 12192000"/>
              <a:gd name="connsiteY203" fmla="*/ 2206229 h 2237474"/>
              <a:gd name="connsiteX204" fmla="*/ 597225 w 12192000"/>
              <a:gd name="connsiteY204" fmla="*/ 2180999 h 2237474"/>
              <a:gd name="connsiteX205" fmla="*/ 558449 w 12192000"/>
              <a:gd name="connsiteY205" fmla="*/ 2182346 h 2237474"/>
              <a:gd name="connsiteX206" fmla="*/ 550517 w 12192000"/>
              <a:gd name="connsiteY206" fmla="*/ 2182060 h 2237474"/>
              <a:gd name="connsiteX207" fmla="*/ 550309 w 12192000"/>
              <a:gd name="connsiteY207" fmla="*/ 2181825 h 2237474"/>
              <a:gd name="connsiteX208" fmla="*/ 541836 w 12192000"/>
              <a:gd name="connsiteY208" fmla="*/ 2181063 h 2237474"/>
              <a:gd name="connsiteX209" fmla="*/ 536057 w 12192000"/>
              <a:gd name="connsiteY209" fmla="*/ 2181537 h 2237474"/>
              <a:gd name="connsiteX210" fmla="*/ 520671 w 12192000"/>
              <a:gd name="connsiteY210" fmla="*/ 2180980 h 2237474"/>
              <a:gd name="connsiteX211" fmla="*/ 515024 w 12192000"/>
              <a:gd name="connsiteY211" fmla="*/ 2179258 h 2237474"/>
              <a:gd name="connsiteX212" fmla="*/ 512278 w 12192000"/>
              <a:gd name="connsiteY212" fmla="*/ 2176369 h 2237474"/>
              <a:gd name="connsiteX213" fmla="*/ 480419 w 12192000"/>
              <a:gd name="connsiteY213" fmla="*/ 2167807 h 2237474"/>
              <a:gd name="connsiteX214" fmla="*/ 413835 w 12192000"/>
              <a:gd name="connsiteY214" fmla="*/ 2156783 h 2237474"/>
              <a:gd name="connsiteX215" fmla="*/ 376513 w 12192000"/>
              <a:gd name="connsiteY215" fmla="*/ 2154014 h 2237474"/>
              <a:gd name="connsiteX216" fmla="*/ 273386 w 12192000"/>
              <a:gd name="connsiteY216" fmla="*/ 2142551 h 2237474"/>
              <a:gd name="connsiteX217" fmla="*/ 169207 w 12192000"/>
              <a:gd name="connsiteY217" fmla="*/ 2128100 h 2237474"/>
              <a:gd name="connsiteX218" fmla="*/ 93149 w 12192000"/>
              <a:gd name="connsiteY218" fmla="*/ 2105324 h 2237474"/>
              <a:gd name="connsiteX219" fmla="*/ 88109 w 12192000"/>
              <a:gd name="connsiteY219" fmla="*/ 2106704 h 2237474"/>
              <a:gd name="connsiteX220" fmla="*/ 80022 w 12192000"/>
              <a:gd name="connsiteY220" fmla="*/ 2107254 h 2237474"/>
              <a:gd name="connsiteX221" fmla="*/ 79717 w 12192000"/>
              <a:gd name="connsiteY221" fmla="*/ 2107046 h 2237474"/>
              <a:gd name="connsiteX222" fmla="*/ 72352 w 12192000"/>
              <a:gd name="connsiteY222" fmla="*/ 2107991 h 2237474"/>
              <a:gd name="connsiteX223" fmla="*/ 37645 w 12192000"/>
              <a:gd name="connsiteY223" fmla="*/ 2115401 h 2237474"/>
              <a:gd name="connsiteX224" fmla="*/ 4572 w 12192000"/>
              <a:gd name="connsiteY224" fmla="*/ 2111091 h 2237474"/>
              <a:gd name="connsiteX225" fmla="*/ 0 w 12192000"/>
              <a:gd name="connsiteY225" fmla="*/ 2110468 h 2237474"/>
              <a:gd name="connsiteX226" fmla="*/ 0 w 12192000"/>
              <a:gd name="connsiteY22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14651 w 12192000"/>
              <a:gd name="connsiteY80" fmla="*/ 1620959 h 2237474"/>
              <a:gd name="connsiteX81" fmla="*/ 7092727 w 12192000"/>
              <a:gd name="connsiteY81" fmla="*/ 1623628 h 2237474"/>
              <a:gd name="connsiteX82" fmla="*/ 7031309 w 12192000"/>
              <a:gd name="connsiteY82" fmla="*/ 1619451 h 2237474"/>
              <a:gd name="connsiteX83" fmla="*/ 6999084 w 12192000"/>
              <a:gd name="connsiteY83" fmla="*/ 1634317 h 2237474"/>
              <a:gd name="connsiteX84" fmla="*/ 6992107 w 12192000"/>
              <a:gd name="connsiteY84" fmla="*/ 1636860 h 2237474"/>
              <a:gd name="connsiteX85" fmla="*/ 6991765 w 12192000"/>
              <a:gd name="connsiteY85" fmla="*/ 1636725 h 2237474"/>
              <a:gd name="connsiteX86" fmla="*/ 6900177 w 12192000"/>
              <a:gd name="connsiteY86" fmla="*/ 1636016 h 2237474"/>
              <a:gd name="connsiteX87" fmla="*/ 6795372 w 12192000"/>
              <a:gd name="connsiteY87" fmla="*/ 1644845 h 2237474"/>
              <a:gd name="connsiteX88" fmla="*/ 6692251 w 12192000"/>
              <a:gd name="connsiteY88" fmla="*/ 1656357 h 2237474"/>
              <a:gd name="connsiteX89" fmla="*/ 6655235 w 12192000"/>
              <a:gd name="connsiteY89" fmla="*/ 1661869 h 2237474"/>
              <a:gd name="connsiteX90" fmla="*/ 6587857 w 12192000"/>
              <a:gd name="connsiteY90" fmla="*/ 1665769 h 2237474"/>
              <a:gd name="connsiteX91" fmla="*/ 6554894 w 12192000"/>
              <a:gd name="connsiteY91" fmla="*/ 1664428 h 2237474"/>
              <a:gd name="connsiteX92" fmla="*/ 6516595 w 12192000"/>
              <a:gd name="connsiteY92" fmla="*/ 1667475 h 2237474"/>
              <a:gd name="connsiteX93" fmla="*/ 6508541 w 12192000"/>
              <a:gd name="connsiteY93" fmla="*/ 1668757 h 2237474"/>
              <a:gd name="connsiteX94" fmla="*/ 6471012 w 12192000"/>
              <a:gd name="connsiteY94" fmla="*/ 1678604 h 2237474"/>
              <a:gd name="connsiteX95" fmla="*/ 6415265 w 12192000"/>
              <a:gd name="connsiteY95" fmla="*/ 1665317 h 2237474"/>
              <a:gd name="connsiteX96" fmla="*/ 6364035 w 12192000"/>
              <a:gd name="connsiteY96" fmla="*/ 1667683 h 2237474"/>
              <a:gd name="connsiteX97" fmla="*/ 6280959 w 12192000"/>
              <a:gd name="connsiteY97" fmla="*/ 1689329 h 2237474"/>
              <a:gd name="connsiteX98" fmla="*/ 6243319 w 12192000"/>
              <a:gd name="connsiteY98" fmla="*/ 1695560 h 2237474"/>
              <a:gd name="connsiteX99" fmla="*/ 6098321 w 12192000"/>
              <a:gd name="connsiteY99" fmla="*/ 1721646 h 2237474"/>
              <a:gd name="connsiteX100" fmla="*/ 5880652 w 12192000"/>
              <a:gd name="connsiteY100" fmla="*/ 1779643 h 2237474"/>
              <a:gd name="connsiteX101" fmla="*/ 5785959 w 12192000"/>
              <a:gd name="connsiteY101" fmla="*/ 1775307 h 2237474"/>
              <a:gd name="connsiteX102" fmla="*/ 5643534 w 12192000"/>
              <a:gd name="connsiteY102" fmla="*/ 1802919 h 2237474"/>
              <a:gd name="connsiteX103" fmla="*/ 5518799 w 12192000"/>
              <a:gd name="connsiteY103" fmla="*/ 1818312 h 2237474"/>
              <a:gd name="connsiteX104" fmla="*/ 5505014 w 12192000"/>
              <a:gd name="connsiteY104" fmla="*/ 1819259 h 2237474"/>
              <a:gd name="connsiteX105" fmla="*/ 5453307 w 12192000"/>
              <a:gd name="connsiteY105" fmla="*/ 1815450 h 2237474"/>
              <a:gd name="connsiteX106" fmla="*/ 5364192 w 12192000"/>
              <a:gd name="connsiteY106" fmla="*/ 1826074 h 2237474"/>
              <a:gd name="connsiteX107" fmla="*/ 5350380 w 12192000"/>
              <a:gd name="connsiteY107" fmla="*/ 1830891 h 2237474"/>
              <a:gd name="connsiteX108" fmla="*/ 5259633 w 12192000"/>
              <a:gd name="connsiteY108" fmla="*/ 1837160 h 2237474"/>
              <a:gd name="connsiteX109" fmla="*/ 5197513 w 12192000"/>
              <a:gd name="connsiteY109" fmla="*/ 1844718 h 2237474"/>
              <a:gd name="connsiteX110" fmla="*/ 5184170 w 12192000"/>
              <a:gd name="connsiteY110" fmla="*/ 1849402 h 2237474"/>
              <a:gd name="connsiteX111" fmla="*/ 5168852 w 12192000"/>
              <a:gd name="connsiteY111" fmla="*/ 1844846 h 2237474"/>
              <a:gd name="connsiteX112" fmla="*/ 5164370 w 12192000"/>
              <a:gd name="connsiteY112" fmla="*/ 1840597 h 2237474"/>
              <a:gd name="connsiteX113" fmla="*/ 5114927 w 12192000"/>
              <a:gd name="connsiteY113" fmla="*/ 1847827 h 2237474"/>
              <a:gd name="connsiteX114" fmla="*/ 5108970 w 12192000"/>
              <a:gd name="connsiteY114" fmla="*/ 1847935 h 2237474"/>
              <a:gd name="connsiteX115" fmla="*/ 5067961 w 12192000"/>
              <a:gd name="connsiteY115" fmla="*/ 1845917 h 2237474"/>
              <a:gd name="connsiteX116" fmla="*/ 5007075 w 12192000"/>
              <a:gd name="connsiteY116" fmla="*/ 1838626 h 2237474"/>
              <a:gd name="connsiteX117" fmla="*/ 4944087 w 12192000"/>
              <a:gd name="connsiteY117" fmla="*/ 1823332 h 2237474"/>
              <a:gd name="connsiteX118" fmla="*/ 4907662 w 12192000"/>
              <a:gd name="connsiteY118" fmla="*/ 1816900 h 2237474"/>
              <a:gd name="connsiteX119" fmla="*/ 4882386 w 12192000"/>
              <a:gd name="connsiteY119" fmla="*/ 1809844 h 2237474"/>
              <a:gd name="connsiteX120" fmla="*/ 4811440 w 12192000"/>
              <a:gd name="connsiteY120" fmla="*/ 1804655 h 2237474"/>
              <a:gd name="connsiteX121" fmla="*/ 4691075 w 12192000"/>
              <a:gd name="connsiteY121" fmla="*/ 1801389 h 2237474"/>
              <a:gd name="connsiteX122" fmla="*/ 4611738 w 12192000"/>
              <a:gd name="connsiteY122" fmla="*/ 1776964 h 2237474"/>
              <a:gd name="connsiteX123" fmla="*/ 4560070 w 12192000"/>
              <a:gd name="connsiteY123" fmla="*/ 1785640 h 2237474"/>
              <a:gd name="connsiteX124" fmla="*/ 4536503 w 12192000"/>
              <a:gd name="connsiteY124" fmla="*/ 1785334 h 2237474"/>
              <a:gd name="connsiteX125" fmla="*/ 4513724 w 12192000"/>
              <a:gd name="connsiteY125" fmla="*/ 1791996 h 2237474"/>
              <a:gd name="connsiteX126" fmla="*/ 4459810 w 12192000"/>
              <a:gd name="connsiteY126" fmla="*/ 1797886 h 2237474"/>
              <a:gd name="connsiteX127" fmla="*/ 4379064 w 12192000"/>
              <a:gd name="connsiteY127" fmla="*/ 1817177 h 2237474"/>
              <a:gd name="connsiteX128" fmla="*/ 4319209 w 12192000"/>
              <a:gd name="connsiteY128" fmla="*/ 1834833 h 2237474"/>
              <a:gd name="connsiteX129" fmla="*/ 4290981 w 12192000"/>
              <a:gd name="connsiteY129" fmla="*/ 1839677 h 2237474"/>
              <a:gd name="connsiteX130" fmla="*/ 4285792 w 12192000"/>
              <a:gd name="connsiteY130" fmla="*/ 1836231 h 2237474"/>
              <a:gd name="connsiteX131" fmla="*/ 4238372 w 12192000"/>
              <a:gd name="connsiteY131" fmla="*/ 1851480 h 2237474"/>
              <a:gd name="connsiteX132" fmla="*/ 4232517 w 12192000"/>
              <a:gd name="connsiteY132" fmla="*/ 1852567 h 2237474"/>
              <a:gd name="connsiteX133" fmla="*/ 4191732 w 12192000"/>
              <a:gd name="connsiteY133" fmla="*/ 1857328 h 2237474"/>
              <a:gd name="connsiteX134" fmla="*/ 4065532 w 12192000"/>
              <a:gd name="connsiteY134" fmla="*/ 1855477 h 2237474"/>
              <a:gd name="connsiteX135" fmla="*/ 4028460 w 12192000"/>
              <a:gd name="connsiteY135" fmla="*/ 1855137 h 2237474"/>
              <a:gd name="connsiteX136" fmla="*/ 4002267 w 12192000"/>
              <a:gd name="connsiteY136" fmla="*/ 1852352 h 2237474"/>
              <a:gd name="connsiteX137" fmla="*/ 3931396 w 12192000"/>
              <a:gd name="connsiteY137" fmla="*/ 1858915 h 2237474"/>
              <a:gd name="connsiteX138" fmla="*/ 3812162 w 12192000"/>
              <a:gd name="connsiteY138" fmla="*/ 1875501 h 2237474"/>
              <a:gd name="connsiteX139" fmla="*/ 3729530 w 12192000"/>
              <a:gd name="connsiteY139" fmla="*/ 1864513 h 2237474"/>
              <a:gd name="connsiteX140" fmla="*/ 3680177 w 12192000"/>
              <a:gd name="connsiteY140" fmla="*/ 1881552 h 2237474"/>
              <a:gd name="connsiteX141" fmla="*/ 3567259 w 12192000"/>
              <a:gd name="connsiteY141" fmla="*/ 1893482 h 2237474"/>
              <a:gd name="connsiteX142" fmla="*/ 3405770 w 12192000"/>
              <a:gd name="connsiteY142" fmla="*/ 1904591 h 2237474"/>
              <a:gd name="connsiteX143" fmla="*/ 3280097 w 12192000"/>
              <a:gd name="connsiteY143" fmla="*/ 1919610 h 2237474"/>
              <a:gd name="connsiteX144" fmla="*/ 3123424 w 12192000"/>
              <a:gd name="connsiteY144" fmla="*/ 1952930 h 2237474"/>
              <a:gd name="connsiteX145" fmla="*/ 3009910 w 12192000"/>
              <a:gd name="connsiteY145" fmla="*/ 1957866 h 2237474"/>
              <a:gd name="connsiteX146" fmla="*/ 2995934 w 12192000"/>
              <a:gd name="connsiteY146" fmla="*/ 1967085 h 2237474"/>
              <a:gd name="connsiteX147" fmla="*/ 2980071 w 12192000"/>
              <a:gd name="connsiteY147" fmla="*/ 1972988 h 2237474"/>
              <a:gd name="connsiteX148" fmla="*/ 2978094 w 12192000"/>
              <a:gd name="connsiteY148" fmla="*/ 1972369 h 2237474"/>
              <a:gd name="connsiteX149" fmla="*/ 2942858 w 12192000"/>
              <a:gd name="connsiteY149" fmla="*/ 1981367 h 2237474"/>
              <a:gd name="connsiteX150" fmla="*/ 2875436 w 12192000"/>
              <a:gd name="connsiteY150" fmla="*/ 1996977 h 2237474"/>
              <a:gd name="connsiteX151" fmla="*/ 2874892 w 12192000"/>
              <a:gd name="connsiteY151" fmla="*/ 1996085 h 2237474"/>
              <a:gd name="connsiteX152" fmla="*/ 2864145 w 12192000"/>
              <a:gd name="connsiteY152" fmla="*/ 1994061 h 2237474"/>
              <a:gd name="connsiteX153" fmla="*/ 2843662 w 12192000"/>
              <a:gd name="connsiteY153" fmla="*/ 1992498 h 2237474"/>
              <a:gd name="connsiteX154" fmla="*/ 2796128 w 12192000"/>
              <a:gd name="connsiteY154" fmla="*/ 1976403 h 2237474"/>
              <a:gd name="connsiteX155" fmla="*/ 2756784 w 12192000"/>
              <a:gd name="connsiteY155" fmla="*/ 1985116 h 2237474"/>
              <a:gd name="connsiteX156" fmla="*/ 2748833 w 12192000"/>
              <a:gd name="connsiteY156" fmla="*/ 1986323 h 2237474"/>
              <a:gd name="connsiteX157" fmla="*/ 2748661 w 12192000"/>
              <a:gd name="connsiteY157" fmla="*/ 1986122 h 2237474"/>
              <a:gd name="connsiteX158" fmla="*/ 2740251 w 12192000"/>
              <a:gd name="connsiteY158" fmla="*/ 1986946 h 2237474"/>
              <a:gd name="connsiteX159" fmla="*/ 2718916 w 12192000"/>
              <a:gd name="connsiteY159" fmla="*/ 1990867 h 2237474"/>
              <a:gd name="connsiteX160" fmla="*/ 2713522 w 12192000"/>
              <a:gd name="connsiteY160" fmla="*/ 1990173 h 2237474"/>
              <a:gd name="connsiteX161" fmla="*/ 2680597 w 12192000"/>
              <a:gd name="connsiteY161" fmla="*/ 1984996 h 2237474"/>
              <a:gd name="connsiteX162" fmla="*/ 2578178 w 12192000"/>
              <a:gd name="connsiteY162" fmla="*/ 1990531 h 2237474"/>
              <a:gd name="connsiteX163" fmla="*/ 2476147 w 12192000"/>
              <a:gd name="connsiteY163" fmla="*/ 1998305 h 2237474"/>
              <a:gd name="connsiteX164" fmla="*/ 2373568 w 12192000"/>
              <a:gd name="connsiteY164" fmla="*/ 2003219 h 2237474"/>
              <a:gd name="connsiteX165" fmla="*/ 2321399 w 12192000"/>
              <a:gd name="connsiteY165" fmla="*/ 1989467 h 2237474"/>
              <a:gd name="connsiteX166" fmla="*/ 2315525 w 12192000"/>
              <a:gd name="connsiteY166" fmla="*/ 1989708 h 2237474"/>
              <a:gd name="connsiteX167" fmla="*/ 2300792 w 12192000"/>
              <a:gd name="connsiteY167" fmla="*/ 1994290 h 2237474"/>
              <a:gd name="connsiteX168" fmla="*/ 2295469 w 12192000"/>
              <a:gd name="connsiteY168" fmla="*/ 1996659 h 2237474"/>
              <a:gd name="connsiteX169" fmla="*/ 2287219 w 12192000"/>
              <a:gd name="connsiteY169" fmla="*/ 1998750 h 2237474"/>
              <a:gd name="connsiteX170" fmla="*/ 2286948 w 12192000"/>
              <a:gd name="connsiteY170" fmla="*/ 1998596 h 2237474"/>
              <a:gd name="connsiteX171" fmla="*/ 2243069 w 12192000"/>
              <a:gd name="connsiteY171" fmla="*/ 2015111 h 2237474"/>
              <a:gd name="connsiteX172" fmla="*/ 2186609 w 12192000"/>
              <a:gd name="connsiteY172" fmla="*/ 2008263 h 2237474"/>
              <a:gd name="connsiteX173" fmla="*/ 2164831 w 12192000"/>
              <a:gd name="connsiteY173" fmla="*/ 2010143 h 2237474"/>
              <a:gd name="connsiteX174" fmla="*/ 2152836 w 12192000"/>
              <a:gd name="connsiteY174" fmla="*/ 2010048 h 2237474"/>
              <a:gd name="connsiteX175" fmla="*/ 2117102 w 12192000"/>
              <a:gd name="connsiteY175" fmla="*/ 2023004 h 2237474"/>
              <a:gd name="connsiteX176" fmla="*/ 2111935 w 12192000"/>
              <a:gd name="connsiteY176" fmla="*/ 2023163 h 2237474"/>
              <a:gd name="connsiteX177" fmla="*/ 2089991 w 12192000"/>
              <a:gd name="connsiteY177" fmla="*/ 2034193 h 2237474"/>
              <a:gd name="connsiteX178" fmla="*/ 2058061 w 12192000"/>
              <a:gd name="connsiteY178" fmla="*/ 2047942 h 2237474"/>
              <a:gd name="connsiteX179" fmla="*/ 2055737 w 12192000"/>
              <a:gd name="connsiteY179" fmla="*/ 2047704 h 2237474"/>
              <a:gd name="connsiteX180" fmla="*/ 2042244 w 12192000"/>
              <a:gd name="connsiteY180" fmla="*/ 2055560 h 2237474"/>
              <a:gd name="connsiteX181" fmla="*/ 1976224 w 12192000"/>
              <a:gd name="connsiteY181" fmla="*/ 2074257 h 2237474"/>
              <a:gd name="connsiteX182" fmla="*/ 1877728 w 12192000"/>
              <a:gd name="connsiteY182" fmla="*/ 2101004 h 2237474"/>
              <a:gd name="connsiteX183" fmla="*/ 1759056 w 12192000"/>
              <a:gd name="connsiteY183" fmla="*/ 2125608 h 2237474"/>
              <a:gd name="connsiteX184" fmla="*/ 1637948 w 12192000"/>
              <a:gd name="connsiteY184" fmla="*/ 2172597 h 2237474"/>
              <a:gd name="connsiteX185" fmla="*/ 1434549 w 12192000"/>
              <a:gd name="connsiteY185" fmla="*/ 2234522 h 2237474"/>
              <a:gd name="connsiteX186" fmla="*/ 1398481 w 12192000"/>
              <a:gd name="connsiteY186" fmla="*/ 2237074 h 2237474"/>
              <a:gd name="connsiteX187" fmla="*/ 1398407 w 12192000"/>
              <a:gd name="connsiteY187" fmla="*/ 2237095 h 2237474"/>
              <a:gd name="connsiteX188" fmla="*/ 1370962 w 12192000"/>
              <a:gd name="connsiteY188" fmla="*/ 2237474 h 2237474"/>
              <a:gd name="connsiteX189" fmla="*/ 1356367 w 12192000"/>
              <a:gd name="connsiteY189" fmla="*/ 2235089 h 2237474"/>
              <a:gd name="connsiteX190" fmla="*/ 1324828 w 12192000"/>
              <a:gd name="connsiteY190" fmla="*/ 2231968 h 2237474"/>
              <a:gd name="connsiteX191" fmla="*/ 1297744 w 12192000"/>
              <a:gd name="connsiteY191" fmla="*/ 2235849 h 2237474"/>
              <a:gd name="connsiteX192" fmla="*/ 1286236 w 12192000"/>
              <a:gd name="connsiteY192" fmla="*/ 2233135 h 2237474"/>
              <a:gd name="connsiteX193" fmla="*/ 1283504 w 12192000"/>
              <a:gd name="connsiteY193" fmla="*/ 2233797 h 2237474"/>
              <a:gd name="connsiteX194" fmla="*/ 1279765 w 12192000"/>
              <a:gd name="connsiteY194" fmla="*/ 2229639 h 2237474"/>
              <a:gd name="connsiteX195" fmla="*/ 1195347 w 12192000"/>
              <a:gd name="connsiteY195" fmla="*/ 2212354 h 2237474"/>
              <a:gd name="connsiteX196" fmla="*/ 970251 w 12192000"/>
              <a:gd name="connsiteY196" fmla="*/ 2221029 h 2237474"/>
              <a:gd name="connsiteX197" fmla="*/ 812914 w 12192000"/>
              <a:gd name="connsiteY197" fmla="*/ 2202752 h 2237474"/>
              <a:gd name="connsiteX198" fmla="*/ 800195 w 12192000"/>
              <a:gd name="connsiteY198" fmla="*/ 2209407 h 2237474"/>
              <a:gd name="connsiteX199" fmla="*/ 784978 w 12192000"/>
              <a:gd name="connsiteY199" fmla="*/ 2212360 h 2237474"/>
              <a:gd name="connsiteX200" fmla="*/ 681987 w 12192000"/>
              <a:gd name="connsiteY200" fmla="*/ 2216757 h 2237474"/>
              <a:gd name="connsiteX201" fmla="*/ 669923 w 12192000"/>
              <a:gd name="connsiteY201" fmla="*/ 2211682 h 2237474"/>
              <a:gd name="connsiteX202" fmla="*/ 648680 w 12192000"/>
              <a:gd name="connsiteY202" fmla="*/ 2206229 h 2237474"/>
              <a:gd name="connsiteX203" fmla="*/ 597225 w 12192000"/>
              <a:gd name="connsiteY203" fmla="*/ 2180999 h 2237474"/>
              <a:gd name="connsiteX204" fmla="*/ 558449 w 12192000"/>
              <a:gd name="connsiteY204" fmla="*/ 2182346 h 2237474"/>
              <a:gd name="connsiteX205" fmla="*/ 550517 w 12192000"/>
              <a:gd name="connsiteY205" fmla="*/ 2182060 h 2237474"/>
              <a:gd name="connsiteX206" fmla="*/ 550309 w 12192000"/>
              <a:gd name="connsiteY206" fmla="*/ 2181825 h 2237474"/>
              <a:gd name="connsiteX207" fmla="*/ 541836 w 12192000"/>
              <a:gd name="connsiteY207" fmla="*/ 2181063 h 2237474"/>
              <a:gd name="connsiteX208" fmla="*/ 536057 w 12192000"/>
              <a:gd name="connsiteY208" fmla="*/ 2181537 h 2237474"/>
              <a:gd name="connsiteX209" fmla="*/ 520671 w 12192000"/>
              <a:gd name="connsiteY209" fmla="*/ 2180980 h 2237474"/>
              <a:gd name="connsiteX210" fmla="*/ 515024 w 12192000"/>
              <a:gd name="connsiteY210" fmla="*/ 2179258 h 2237474"/>
              <a:gd name="connsiteX211" fmla="*/ 512278 w 12192000"/>
              <a:gd name="connsiteY211" fmla="*/ 2176369 h 2237474"/>
              <a:gd name="connsiteX212" fmla="*/ 480419 w 12192000"/>
              <a:gd name="connsiteY212" fmla="*/ 2167807 h 2237474"/>
              <a:gd name="connsiteX213" fmla="*/ 413835 w 12192000"/>
              <a:gd name="connsiteY213" fmla="*/ 2156783 h 2237474"/>
              <a:gd name="connsiteX214" fmla="*/ 376513 w 12192000"/>
              <a:gd name="connsiteY214" fmla="*/ 2154014 h 2237474"/>
              <a:gd name="connsiteX215" fmla="*/ 273386 w 12192000"/>
              <a:gd name="connsiteY215" fmla="*/ 2142551 h 2237474"/>
              <a:gd name="connsiteX216" fmla="*/ 169207 w 12192000"/>
              <a:gd name="connsiteY216" fmla="*/ 2128100 h 2237474"/>
              <a:gd name="connsiteX217" fmla="*/ 93149 w 12192000"/>
              <a:gd name="connsiteY217" fmla="*/ 2105324 h 2237474"/>
              <a:gd name="connsiteX218" fmla="*/ 88109 w 12192000"/>
              <a:gd name="connsiteY218" fmla="*/ 2106704 h 2237474"/>
              <a:gd name="connsiteX219" fmla="*/ 80022 w 12192000"/>
              <a:gd name="connsiteY219" fmla="*/ 2107254 h 2237474"/>
              <a:gd name="connsiteX220" fmla="*/ 79717 w 12192000"/>
              <a:gd name="connsiteY220" fmla="*/ 2107046 h 2237474"/>
              <a:gd name="connsiteX221" fmla="*/ 72352 w 12192000"/>
              <a:gd name="connsiteY221" fmla="*/ 2107991 h 2237474"/>
              <a:gd name="connsiteX222" fmla="*/ 37645 w 12192000"/>
              <a:gd name="connsiteY222" fmla="*/ 2115401 h 2237474"/>
              <a:gd name="connsiteX223" fmla="*/ 4572 w 12192000"/>
              <a:gd name="connsiteY223" fmla="*/ 2111091 h 2237474"/>
              <a:gd name="connsiteX224" fmla="*/ 0 w 12192000"/>
              <a:gd name="connsiteY224" fmla="*/ 2110468 h 2237474"/>
              <a:gd name="connsiteX225" fmla="*/ 0 w 12192000"/>
              <a:gd name="connsiteY22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64370 w 12192000"/>
              <a:gd name="connsiteY111" fmla="*/ 1840597 h 2237474"/>
              <a:gd name="connsiteX112" fmla="*/ 5114927 w 12192000"/>
              <a:gd name="connsiteY112" fmla="*/ 1847827 h 2237474"/>
              <a:gd name="connsiteX113" fmla="*/ 5108970 w 12192000"/>
              <a:gd name="connsiteY113" fmla="*/ 1847935 h 2237474"/>
              <a:gd name="connsiteX114" fmla="*/ 5067961 w 12192000"/>
              <a:gd name="connsiteY114" fmla="*/ 1845917 h 2237474"/>
              <a:gd name="connsiteX115" fmla="*/ 5007075 w 12192000"/>
              <a:gd name="connsiteY115" fmla="*/ 1838626 h 2237474"/>
              <a:gd name="connsiteX116" fmla="*/ 4944087 w 12192000"/>
              <a:gd name="connsiteY116" fmla="*/ 1823332 h 2237474"/>
              <a:gd name="connsiteX117" fmla="*/ 4907662 w 12192000"/>
              <a:gd name="connsiteY117" fmla="*/ 1816900 h 2237474"/>
              <a:gd name="connsiteX118" fmla="*/ 4882386 w 12192000"/>
              <a:gd name="connsiteY118" fmla="*/ 1809844 h 2237474"/>
              <a:gd name="connsiteX119" fmla="*/ 4811440 w 12192000"/>
              <a:gd name="connsiteY119" fmla="*/ 1804655 h 2237474"/>
              <a:gd name="connsiteX120" fmla="*/ 4691075 w 12192000"/>
              <a:gd name="connsiteY120" fmla="*/ 1801389 h 2237474"/>
              <a:gd name="connsiteX121" fmla="*/ 4611738 w 12192000"/>
              <a:gd name="connsiteY121" fmla="*/ 1776964 h 2237474"/>
              <a:gd name="connsiteX122" fmla="*/ 4560070 w 12192000"/>
              <a:gd name="connsiteY122" fmla="*/ 1785640 h 2237474"/>
              <a:gd name="connsiteX123" fmla="*/ 4536503 w 12192000"/>
              <a:gd name="connsiteY123" fmla="*/ 1785334 h 2237474"/>
              <a:gd name="connsiteX124" fmla="*/ 4513724 w 12192000"/>
              <a:gd name="connsiteY124" fmla="*/ 1791996 h 2237474"/>
              <a:gd name="connsiteX125" fmla="*/ 4459810 w 12192000"/>
              <a:gd name="connsiteY125" fmla="*/ 1797886 h 2237474"/>
              <a:gd name="connsiteX126" fmla="*/ 4379064 w 12192000"/>
              <a:gd name="connsiteY126" fmla="*/ 1817177 h 2237474"/>
              <a:gd name="connsiteX127" fmla="*/ 4319209 w 12192000"/>
              <a:gd name="connsiteY127" fmla="*/ 1834833 h 2237474"/>
              <a:gd name="connsiteX128" fmla="*/ 4290981 w 12192000"/>
              <a:gd name="connsiteY128" fmla="*/ 1839677 h 2237474"/>
              <a:gd name="connsiteX129" fmla="*/ 4285792 w 12192000"/>
              <a:gd name="connsiteY129" fmla="*/ 1836231 h 2237474"/>
              <a:gd name="connsiteX130" fmla="*/ 4238372 w 12192000"/>
              <a:gd name="connsiteY130" fmla="*/ 1851480 h 2237474"/>
              <a:gd name="connsiteX131" fmla="*/ 4232517 w 12192000"/>
              <a:gd name="connsiteY131" fmla="*/ 1852567 h 2237474"/>
              <a:gd name="connsiteX132" fmla="*/ 4191732 w 12192000"/>
              <a:gd name="connsiteY132" fmla="*/ 1857328 h 2237474"/>
              <a:gd name="connsiteX133" fmla="*/ 4065532 w 12192000"/>
              <a:gd name="connsiteY133" fmla="*/ 1855477 h 2237474"/>
              <a:gd name="connsiteX134" fmla="*/ 4028460 w 12192000"/>
              <a:gd name="connsiteY134" fmla="*/ 1855137 h 2237474"/>
              <a:gd name="connsiteX135" fmla="*/ 4002267 w 12192000"/>
              <a:gd name="connsiteY135" fmla="*/ 1852352 h 2237474"/>
              <a:gd name="connsiteX136" fmla="*/ 3931396 w 12192000"/>
              <a:gd name="connsiteY136" fmla="*/ 1858915 h 2237474"/>
              <a:gd name="connsiteX137" fmla="*/ 3812162 w 12192000"/>
              <a:gd name="connsiteY137" fmla="*/ 1875501 h 2237474"/>
              <a:gd name="connsiteX138" fmla="*/ 3729530 w 12192000"/>
              <a:gd name="connsiteY138" fmla="*/ 1864513 h 2237474"/>
              <a:gd name="connsiteX139" fmla="*/ 3680177 w 12192000"/>
              <a:gd name="connsiteY139" fmla="*/ 1881552 h 2237474"/>
              <a:gd name="connsiteX140" fmla="*/ 3567259 w 12192000"/>
              <a:gd name="connsiteY140" fmla="*/ 1893482 h 2237474"/>
              <a:gd name="connsiteX141" fmla="*/ 3405770 w 12192000"/>
              <a:gd name="connsiteY141" fmla="*/ 1904591 h 2237474"/>
              <a:gd name="connsiteX142" fmla="*/ 3280097 w 12192000"/>
              <a:gd name="connsiteY142" fmla="*/ 1919610 h 2237474"/>
              <a:gd name="connsiteX143" fmla="*/ 3123424 w 12192000"/>
              <a:gd name="connsiteY143" fmla="*/ 1952930 h 2237474"/>
              <a:gd name="connsiteX144" fmla="*/ 3009910 w 12192000"/>
              <a:gd name="connsiteY144" fmla="*/ 1957866 h 2237474"/>
              <a:gd name="connsiteX145" fmla="*/ 2995934 w 12192000"/>
              <a:gd name="connsiteY145" fmla="*/ 1967085 h 2237474"/>
              <a:gd name="connsiteX146" fmla="*/ 2980071 w 12192000"/>
              <a:gd name="connsiteY146" fmla="*/ 1972988 h 2237474"/>
              <a:gd name="connsiteX147" fmla="*/ 2978094 w 12192000"/>
              <a:gd name="connsiteY147" fmla="*/ 1972369 h 2237474"/>
              <a:gd name="connsiteX148" fmla="*/ 2942858 w 12192000"/>
              <a:gd name="connsiteY148" fmla="*/ 1981367 h 2237474"/>
              <a:gd name="connsiteX149" fmla="*/ 2875436 w 12192000"/>
              <a:gd name="connsiteY149" fmla="*/ 1996977 h 2237474"/>
              <a:gd name="connsiteX150" fmla="*/ 2874892 w 12192000"/>
              <a:gd name="connsiteY150" fmla="*/ 1996085 h 2237474"/>
              <a:gd name="connsiteX151" fmla="*/ 2864145 w 12192000"/>
              <a:gd name="connsiteY151" fmla="*/ 1994061 h 2237474"/>
              <a:gd name="connsiteX152" fmla="*/ 2843662 w 12192000"/>
              <a:gd name="connsiteY152" fmla="*/ 1992498 h 2237474"/>
              <a:gd name="connsiteX153" fmla="*/ 2796128 w 12192000"/>
              <a:gd name="connsiteY153" fmla="*/ 1976403 h 2237474"/>
              <a:gd name="connsiteX154" fmla="*/ 2756784 w 12192000"/>
              <a:gd name="connsiteY154" fmla="*/ 1985116 h 2237474"/>
              <a:gd name="connsiteX155" fmla="*/ 2748833 w 12192000"/>
              <a:gd name="connsiteY155" fmla="*/ 1986323 h 2237474"/>
              <a:gd name="connsiteX156" fmla="*/ 2748661 w 12192000"/>
              <a:gd name="connsiteY156" fmla="*/ 1986122 h 2237474"/>
              <a:gd name="connsiteX157" fmla="*/ 2740251 w 12192000"/>
              <a:gd name="connsiteY157" fmla="*/ 1986946 h 2237474"/>
              <a:gd name="connsiteX158" fmla="*/ 2718916 w 12192000"/>
              <a:gd name="connsiteY158" fmla="*/ 1990867 h 2237474"/>
              <a:gd name="connsiteX159" fmla="*/ 2713522 w 12192000"/>
              <a:gd name="connsiteY159" fmla="*/ 1990173 h 2237474"/>
              <a:gd name="connsiteX160" fmla="*/ 2680597 w 12192000"/>
              <a:gd name="connsiteY160" fmla="*/ 1984996 h 2237474"/>
              <a:gd name="connsiteX161" fmla="*/ 2578178 w 12192000"/>
              <a:gd name="connsiteY161" fmla="*/ 1990531 h 2237474"/>
              <a:gd name="connsiteX162" fmla="*/ 2476147 w 12192000"/>
              <a:gd name="connsiteY162" fmla="*/ 1998305 h 2237474"/>
              <a:gd name="connsiteX163" fmla="*/ 2373568 w 12192000"/>
              <a:gd name="connsiteY163" fmla="*/ 2003219 h 2237474"/>
              <a:gd name="connsiteX164" fmla="*/ 2321399 w 12192000"/>
              <a:gd name="connsiteY164" fmla="*/ 1989467 h 2237474"/>
              <a:gd name="connsiteX165" fmla="*/ 2315525 w 12192000"/>
              <a:gd name="connsiteY165" fmla="*/ 1989708 h 2237474"/>
              <a:gd name="connsiteX166" fmla="*/ 2300792 w 12192000"/>
              <a:gd name="connsiteY166" fmla="*/ 1994290 h 2237474"/>
              <a:gd name="connsiteX167" fmla="*/ 2295469 w 12192000"/>
              <a:gd name="connsiteY167" fmla="*/ 1996659 h 2237474"/>
              <a:gd name="connsiteX168" fmla="*/ 2287219 w 12192000"/>
              <a:gd name="connsiteY168" fmla="*/ 1998750 h 2237474"/>
              <a:gd name="connsiteX169" fmla="*/ 2286948 w 12192000"/>
              <a:gd name="connsiteY169" fmla="*/ 1998596 h 2237474"/>
              <a:gd name="connsiteX170" fmla="*/ 2243069 w 12192000"/>
              <a:gd name="connsiteY170" fmla="*/ 2015111 h 2237474"/>
              <a:gd name="connsiteX171" fmla="*/ 2186609 w 12192000"/>
              <a:gd name="connsiteY171" fmla="*/ 2008263 h 2237474"/>
              <a:gd name="connsiteX172" fmla="*/ 2164831 w 12192000"/>
              <a:gd name="connsiteY172" fmla="*/ 2010143 h 2237474"/>
              <a:gd name="connsiteX173" fmla="*/ 2152836 w 12192000"/>
              <a:gd name="connsiteY173" fmla="*/ 2010048 h 2237474"/>
              <a:gd name="connsiteX174" fmla="*/ 2117102 w 12192000"/>
              <a:gd name="connsiteY174" fmla="*/ 2023004 h 2237474"/>
              <a:gd name="connsiteX175" fmla="*/ 2111935 w 12192000"/>
              <a:gd name="connsiteY175" fmla="*/ 2023163 h 2237474"/>
              <a:gd name="connsiteX176" fmla="*/ 2089991 w 12192000"/>
              <a:gd name="connsiteY176" fmla="*/ 2034193 h 2237474"/>
              <a:gd name="connsiteX177" fmla="*/ 2058061 w 12192000"/>
              <a:gd name="connsiteY177" fmla="*/ 2047942 h 2237474"/>
              <a:gd name="connsiteX178" fmla="*/ 2055737 w 12192000"/>
              <a:gd name="connsiteY178" fmla="*/ 2047704 h 2237474"/>
              <a:gd name="connsiteX179" fmla="*/ 2042244 w 12192000"/>
              <a:gd name="connsiteY179" fmla="*/ 2055560 h 2237474"/>
              <a:gd name="connsiteX180" fmla="*/ 1976224 w 12192000"/>
              <a:gd name="connsiteY180" fmla="*/ 2074257 h 2237474"/>
              <a:gd name="connsiteX181" fmla="*/ 1877728 w 12192000"/>
              <a:gd name="connsiteY181" fmla="*/ 2101004 h 2237474"/>
              <a:gd name="connsiteX182" fmla="*/ 1759056 w 12192000"/>
              <a:gd name="connsiteY182" fmla="*/ 2125608 h 2237474"/>
              <a:gd name="connsiteX183" fmla="*/ 1637948 w 12192000"/>
              <a:gd name="connsiteY183" fmla="*/ 2172597 h 2237474"/>
              <a:gd name="connsiteX184" fmla="*/ 1434549 w 12192000"/>
              <a:gd name="connsiteY184" fmla="*/ 2234522 h 2237474"/>
              <a:gd name="connsiteX185" fmla="*/ 1398481 w 12192000"/>
              <a:gd name="connsiteY185" fmla="*/ 2237074 h 2237474"/>
              <a:gd name="connsiteX186" fmla="*/ 1398407 w 12192000"/>
              <a:gd name="connsiteY186" fmla="*/ 2237095 h 2237474"/>
              <a:gd name="connsiteX187" fmla="*/ 1370962 w 12192000"/>
              <a:gd name="connsiteY187" fmla="*/ 2237474 h 2237474"/>
              <a:gd name="connsiteX188" fmla="*/ 1356367 w 12192000"/>
              <a:gd name="connsiteY188" fmla="*/ 2235089 h 2237474"/>
              <a:gd name="connsiteX189" fmla="*/ 1324828 w 12192000"/>
              <a:gd name="connsiteY189" fmla="*/ 2231968 h 2237474"/>
              <a:gd name="connsiteX190" fmla="*/ 1297744 w 12192000"/>
              <a:gd name="connsiteY190" fmla="*/ 2235849 h 2237474"/>
              <a:gd name="connsiteX191" fmla="*/ 1286236 w 12192000"/>
              <a:gd name="connsiteY191" fmla="*/ 2233135 h 2237474"/>
              <a:gd name="connsiteX192" fmla="*/ 1283504 w 12192000"/>
              <a:gd name="connsiteY192" fmla="*/ 2233797 h 2237474"/>
              <a:gd name="connsiteX193" fmla="*/ 1279765 w 12192000"/>
              <a:gd name="connsiteY193" fmla="*/ 2229639 h 2237474"/>
              <a:gd name="connsiteX194" fmla="*/ 1195347 w 12192000"/>
              <a:gd name="connsiteY194" fmla="*/ 2212354 h 2237474"/>
              <a:gd name="connsiteX195" fmla="*/ 970251 w 12192000"/>
              <a:gd name="connsiteY195" fmla="*/ 2221029 h 2237474"/>
              <a:gd name="connsiteX196" fmla="*/ 812914 w 12192000"/>
              <a:gd name="connsiteY196" fmla="*/ 2202752 h 2237474"/>
              <a:gd name="connsiteX197" fmla="*/ 800195 w 12192000"/>
              <a:gd name="connsiteY197" fmla="*/ 2209407 h 2237474"/>
              <a:gd name="connsiteX198" fmla="*/ 784978 w 12192000"/>
              <a:gd name="connsiteY198" fmla="*/ 2212360 h 2237474"/>
              <a:gd name="connsiteX199" fmla="*/ 681987 w 12192000"/>
              <a:gd name="connsiteY199" fmla="*/ 2216757 h 2237474"/>
              <a:gd name="connsiteX200" fmla="*/ 669923 w 12192000"/>
              <a:gd name="connsiteY200" fmla="*/ 2211682 h 2237474"/>
              <a:gd name="connsiteX201" fmla="*/ 648680 w 12192000"/>
              <a:gd name="connsiteY201" fmla="*/ 2206229 h 2237474"/>
              <a:gd name="connsiteX202" fmla="*/ 597225 w 12192000"/>
              <a:gd name="connsiteY202" fmla="*/ 2180999 h 2237474"/>
              <a:gd name="connsiteX203" fmla="*/ 558449 w 12192000"/>
              <a:gd name="connsiteY203" fmla="*/ 2182346 h 2237474"/>
              <a:gd name="connsiteX204" fmla="*/ 550517 w 12192000"/>
              <a:gd name="connsiteY204" fmla="*/ 2182060 h 2237474"/>
              <a:gd name="connsiteX205" fmla="*/ 550309 w 12192000"/>
              <a:gd name="connsiteY205" fmla="*/ 2181825 h 2237474"/>
              <a:gd name="connsiteX206" fmla="*/ 541836 w 12192000"/>
              <a:gd name="connsiteY206" fmla="*/ 2181063 h 2237474"/>
              <a:gd name="connsiteX207" fmla="*/ 536057 w 12192000"/>
              <a:gd name="connsiteY207" fmla="*/ 2181537 h 2237474"/>
              <a:gd name="connsiteX208" fmla="*/ 520671 w 12192000"/>
              <a:gd name="connsiteY208" fmla="*/ 2180980 h 2237474"/>
              <a:gd name="connsiteX209" fmla="*/ 515024 w 12192000"/>
              <a:gd name="connsiteY209" fmla="*/ 2179258 h 2237474"/>
              <a:gd name="connsiteX210" fmla="*/ 512278 w 12192000"/>
              <a:gd name="connsiteY210" fmla="*/ 2176369 h 2237474"/>
              <a:gd name="connsiteX211" fmla="*/ 480419 w 12192000"/>
              <a:gd name="connsiteY211" fmla="*/ 2167807 h 2237474"/>
              <a:gd name="connsiteX212" fmla="*/ 413835 w 12192000"/>
              <a:gd name="connsiteY212" fmla="*/ 2156783 h 2237474"/>
              <a:gd name="connsiteX213" fmla="*/ 376513 w 12192000"/>
              <a:gd name="connsiteY213" fmla="*/ 2154014 h 2237474"/>
              <a:gd name="connsiteX214" fmla="*/ 273386 w 12192000"/>
              <a:gd name="connsiteY214" fmla="*/ 2142551 h 2237474"/>
              <a:gd name="connsiteX215" fmla="*/ 169207 w 12192000"/>
              <a:gd name="connsiteY215" fmla="*/ 2128100 h 2237474"/>
              <a:gd name="connsiteX216" fmla="*/ 93149 w 12192000"/>
              <a:gd name="connsiteY216" fmla="*/ 2105324 h 2237474"/>
              <a:gd name="connsiteX217" fmla="*/ 88109 w 12192000"/>
              <a:gd name="connsiteY217" fmla="*/ 2106704 h 2237474"/>
              <a:gd name="connsiteX218" fmla="*/ 80022 w 12192000"/>
              <a:gd name="connsiteY218" fmla="*/ 2107254 h 2237474"/>
              <a:gd name="connsiteX219" fmla="*/ 79717 w 12192000"/>
              <a:gd name="connsiteY219" fmla="*/ 2107046 h 2237474"/>
              <a:gd name="connsiteX220" fmla="*/ 72352 w 12192000"/>
              <a:gd name="connsiteY220" fmla="*/ 2107991 h 2237474"/>
              <a:gd name="connsiteX221" fmla="*/ 37645 w 12192000"/>
              <a:gd name="connsiteY221" fmla="*/ 2115401 h 2237474"/>
              <a:gd name="connsiteX222" fmla="*/ 4572 w 12192000"/>
              <a:gd name="connsiteY222" fmla="*/ 2111091 h 2237474"/>
              <a:gd name="connsiteX223" fmla="*/ 0 w 12192000"/>
              <a:gd name="connsiteY223" fmla="*/ 2110468 h 2237474"/>
              <a:gd name="connsiteX224" fmla="*/ 0 w 12192000"/>
              <a:gd name="connsiteY22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14927 w 12192000"/>
              <a:gd name="connsiteY111" fmla="*/ 1847827 h 2237474"/>
              <a:gd name="connsiteX112" fmla="*/ 5108970 w 12192000"/>
              <a:gd name="connsiteY112" fmla="*/ 1847935 h 2237474"/>
              <a:gd name="connsiteX113" fmla="*/ 5067961 w 12192000"/>
              <a:gd name="connsiteY113" fmla="*/ 1845917 h 2237474"/>
              <a:gd name="connsiteX114" fmla="*/ 5007075 w 12192000"/>
              <a:gd name="connsiteY114" fmla="*/ 1838626 h 2237474"/>
              <a:gd name="connsiteX115" fmla="*/ 4944087 w 12192000"/>
              <a:gd name="connsiteY115" fmla="*/ 1823332 h 2237474"/>
              <a:gd name="connsiteX116" fmla="*/ 4907662 w 12192000"/>
              <a:gd name="connsiteY116" fmla="*/ 1816900 h 2237474"/>
              <a:gd name="connsiteX117" fmla="*/ 4882386 w 12192000"/>
              <a:gd name="connsiteY117" fmla="*/ 1809844 h 2237474"/>
              <a:gd name="connsiteX118" fmla="*/ 4811440 w 12192000"/>
              <a:gd name="connsiteY118" fmla="*/ 1804655 h 2237474"/>
              <a:gd name="connsiteX119" fmla="*/ 4691075 w 12192000"/>
              <a:gd name="connsiteY119" fmla="*/ 1801389 h 2237474"/>
              <a:gd name="connsiteX120" fmla="*/ 4611738 w 12192000"/>
              <a:gd name="connsiteY120" fmla="*/ 1776964 h 2237474"/>
              <a:gd name="connsiteX121" fmla="*/ 4560070 w 12192000"/>
              <a:gd name="connsiteY121" fmla="*/ 1785640 h 2237474"/>
              <a:gd name="connsiteX122" fmla="*/ 4536503 w 12192000"/>
              <a:gd name="connsiteY122" fmla="*/ 1785334 h 2237474"/>
              <a:gd name="connsiteX123" fmla="*/ 4513724 w 12192000"/>
              <a:gd name="connsiteY123" fmla="*/ 1791996 h 2237474"/>
              <a:gd name="connsiteX124" fmla="*/ 4459810 w 12192000"/>
              <a:gd name="connsiteY124" fmla="*/ 1797886 h 2237474"/>
              <a:gd name="connsiteX125" fmla="*/ 4379064 w 12192000"/>
              <a:gd name="connsiteY125" fmla="*/ 1817177 h 2237474"/>
              <a:gd name="connsiteX126" fmla="*/ 4319209 w 12192000"/>
              <a:gd name="connsiteY126" fmla="*/ 1834833 h 2237474"/>
              <a:gd name="connsiteX127" fmla="*/ 4290981 w 12192000"/>
              <a:gd name="connsiteY127" fmla="*/ 1839677 h 2237474"/>
              <a:gd name="connsiteX128" fmla="*/ 4285792 w 12192000"/>
              <a:gd name="connsiteY128" fmla="*/ 1836231 h 2237474"/>
              <a:gd name="connsiteX129" fmla="*/ 4238372 w 12192000"/>
              <a:gd name="connsiteY129" fmla="*/ 1851480 h 2237474"/>
              <a:gd name="connsiteX130" fmla="*/ 4232517 w 12192000"/>
              <a:gd name="connsiteY130" fmla="*/ 1852567 h 2237474"/>
              <a:gd name="connsiteX131" fmla="*/ 4191732 w 12192000"/>
              <a:gd name="connsiteY131" fmla="*/ 1857328 h 2237474"/>
              <a:gd name="connsiteX132" fmla="*/ 4065532 w 12192000"/>
              <a:gd name="connsiteY132" fmla="*/ 1855477 h 2237474"/>
              <a:gd name="connsiteX133" fmla="*/ 4028460 w 12192000"/>
              <a:gd name="connsiteY133" fmla="*/ 1855137 h 2237474"/>
              <a:gd name="connsiteX134" fmla="*/ 4002267 w 12192000"/>
              <a:gd name="connsiteY134" fmla="*/ 1852352 h 2237474"/>
              <a:gd name="connsiteX135" fmla="*/ 3931396 w 12192000"/>
              <a:gd name="connsiteY135" fmla="*/ 1858915 h 2237474"/>
              <a:gd name="connsiteX136" fmla="*/ 3812162 w 12192000"/>
              <a:gd name="connsiteY136" fmla="*/ 1875501 h 2237474"/>
              <a:gd name="connsiteX137" fmla="*/ 3729530 w 12192000"/>
              <a:gd name="connsiteY137" fmla="*/ 1864513 h 2237474"/>
              <a:gd name="connsiteX138" fmla="*/ 3680177 w 12192000"/>
              <a:gd name="connsiteY138" fmla="*/ 1881552 h 2237474"/>
              <a:gd name="connsiteX139" fmla="*/ 3567259 w 12192000"/>
              <a:gd name="connsiteY139" fmla="*/ 1893482 h 2237474"/>
              <a:gd name="connsiteX140" fmla="*/ 3405770 w 12192000"/>
              <a:gd name="connsiteY140" fmla="*/ 1904591 h 2237474"/>
              <a:gd name="connsiteX141" fmla="*/ 3280097 w 12192000"/>
              <a:gd name="connsiteY141" fmla="*/ 1919610 h 2237474"/>
              <a:gd name="connsiteX142" fmla="*/ 3123424 w 12192000"/>
              <a:gd name="connsiteY142" fmla="*/ 1952930 h 2237474"/>
              <a:gd name="connsiteX143" fmla="*/ 3009910 w 12192000"/>
              <a:gd name="connsiteY143" fmla="*/ 1957866 h 2237474"/>
              <a:gd name="connsiteX144" fmla="*/ 2995934 w 12192000"/>
              <a:gd name="connsiteY144" fmla="*/ 1967085 h 2237474"/>
              <a:gd name="connsiteX145" fmla="*/ 2980071 w 12192000"/>
              <a:gd name="connsiteY145" fmla="*/ 1972988 h 2237474"/>
              <a:gd name="connsiteX146" fmla="*/ 2978094 w 12192000"/>
              <a:gd name="connsiteY146" fmla="*/ 1972369 h 2237474"/>
              <a:gd name="connsiteX147" fmla="*/ 2942858 w 12192000"/>
              <a:gd name="connsiteY147" fmla="*/ 1981367 h 2237474"/>
              <a:gd name="connsiteX148" fmla="*/ 2875436 w 12192000"/>
              <a:gd name="connsiteY148" fmla="*/ 1996977 h 2237474"/>
              <a:gd name="connsiteX149" fmla="*/ 2874892 w 12192000"/>
              <a:gd name="connsiteY149" fmla="*/ 1996085 h 2237474"/>
              <a:gd name="connsiteX150" fmla="*/ 2864145 w 12192000"/>
              <a:gd name="connsiteY150" fmla="*/ 1994061 h 2237474"/>
              <a:gd name="connsiteX151" fmla="*/ 2843662 w 12192000"/>
              <a:gd name="connsiteY151" fmla="*/ 1992498 h 2237474"/>
              <a:gd name="connsiteX152" fmla="*/ 2796128 w 12192000"/>
              <a:gd name="connsiteY152" fmla="*/ 1976403 h 2237474"/>
              <a:gd name="connsiteX153" fmla="*/ 2756784 w 12192000"/>
              <a:gd name="connsiteY153" fmla="*/ 1985116 h 2237474"/>
              <a:gd name="connsiteX154" fmla="*/ 2748833 w 12192000"/>
              <a:gd name="connsiteY154" fmla="*/ 1986323 h 2237474"/>
              <a:gd name="connsiteX155" fmla="*/ 2748661 w 12192000"/>
              <a:gd name="connsiteY155" fmla="*/ 1986122 h 2237474"/>
              <a:gd name="connsiteX156" fmla="*/ 2740251 w 12192000"/>
              <a:gd name="connsiteY156" fmla="*/ 1986946 h 2237474"/>
              <a:gd name="connsiteX157" fmla="*/ 2718916 w 12192000"/>
              <a:gd name="connsiteY157" fmla="*/ 1990867 h 2237474"/>
              <a:gd name="connsiteX158" fmla="*/ 2713522 w 12192000"/>
              <a:gd name="connsiteY158" fmla="*/ 1990173 h 2237474"/>
              <a:gd name="connsiteX159" fmla="*/ 2680597 w 12192000"/>
              <a:gd name="connsiteY159" fmla="*/ 1984996 h 2237474"/>
              <a:gd name="connsiteX160" fmla="*/ 2578178 w 12192000"/>
              <a:gd name="connsiteY160" fmla="*/ 1990531 h 2237474"/>
              <a:gd name="connsiteX161" fmla="*/ 2476147 w 12192000"/>
              <a:gd name="connsiteY161" fmla="*/ 1998305 h 2237474"/>
              <a:gd name="connsiteX162" fmla="*/ 2373568 w 12192000"/>
              <a:gd name="connsiteY162" fmla="*/ 2003219 h 2237474"/>
              <a:gd name="connsiteX163" fmla="*/ 2321399 w 12192000"/>
              <a:gd name="connsiteY163" fmla="*/ 1989467 h 2237474"/>
              <a:gd name="connsiteX164" fmla="*/ 2315525 w 12192000"/>
              <a:gd name="connsiteY164" fmla="*/ 1989708 h 2237474"/>
              <a:gd name="connsiteX165" fmla="*/ 2300792 w 12192000"/>
              <a:gd name="connsiteY165" fmla="*/ 1994290 h 2237474"/>
              <a:gd name="connsiteX166" fmla="*/ 2295469 w 12192000"/>
              <a:gd name="connsiteY166" fmla="*/ 1996659 h 2237474"/>
              <a:gd name="connsiteX167" fmla="*/ 2287219 w 12192000"/>
              <a:gd name="connsiteY167" fmla="*/ 1998750 h 2237474"/>
              <a:gd name="connsiteX168" fmla="*/ 2286948 w 12192000"/>
              <a:gd name="connsiteY168" fmla="*/ 1998596 h 2237474"/>
              <a:gd name="connsiteX169" fmla="*/ 2243069 w 12192000"/>
              <a:gd name="connsiteY169" fmla="*/ 2015111 h 2237474"/>
              <a:gd name="connsiteX170" fmla="*/ 2186609 w 12192000"/>
              <a:gd name="connsiteY170" fmla="*/ 2008263 h 2237474"/>
              <a:gd name="connsiteX171" fmla="*/ 2164831 w 12192000"/>
              <a:gd name="connsiteY171" fmla="*/ 2010143 h 2237474"/>
              <a:gd name="connsiteX172" fmla="*/ 2152836 w 12192000"/>
              <a:gd name="connsiteY172" fmla="*/ 2010048 h 2237474"/>
              <a:gd name="connsiteX173" fmla="*/ 2117102 w 12192000"/>
              <a:gd name="connsiteY173" fmla="*/ 2023004 h 2237474"/>
              <a:gd name="connsiteX174" fmla="*/ 2111935 w 12192000"/>
              <a:gd name="connsiteY174" fmla="*/ 2023163 h 2237474"/>
              <a:gd name="connsiteX175" fmla="*/ 2089991 w 12192000"/>
              <a:gd name="connsiteY175" fmla="*/ 2034193 h 2237474"/>
              <a:gd name="connsiteX176" fmla="*/ 2058061 w 12192000"/>
              <a:gd name="connsiteY176" fmla="*/ 2047942 h 2237474"/>
              <a:gd name="connsiteX177" fmla="*/ 2055737 w 12192000"/>
              <a:gd name="connsiteY177" fmla="*/ 2047704 h 2237474"/>
              <a:gd name="connsiteX178" fmla="*/ 2042244 w 12192000"/>
              <a:gd name="connsiteY178" fmla="*/ 2055560 h 2237474"/>
              <a:gd name="connsiteX179" fmla="*/ 1976224 w 12192000"/>
              <a:gd name="connsiteY179" fmla="*/ 2074257 h 2237474"/>
              <a:gd name="connsiteX180" fmla="*/ 1877728 w 12192000"/>
              <a:gd name="connsiteY180" fmla="*/ 2101004 h 2237474"/>
              <a:gd name="connsiteX181" fmla="*/ 1759056 w 12192000"/>
              <a:gd name="connsiteY181" fmla="*/ 2125608 h 2237474"/>
              <a:gd name="connsiteX182" fmla="*/ 1637948 w 12192000"/>
              <a:gd name="connsiteY182" fmla="*/ 2172597 h 2237474"/>
              <a:gd name="connsiteX183" fmla="*/ 1434549 w 12192000"/>
              <a:gd name="connsiteY183" fmla="*/ 2234522 h 2237474"/>
              <a:gd name="connsiteX184" fmla="*/ 1398481 w 12192000"/>
              <a:gd name="connsiteY184" fmla="*/ 2237074 h 2237474"/>
              <a:gd name="connsiteX185" fmla="*/ 1398407 w 12192000"/>
              <a:gd name="connsiteY185" fmla="*/ 2237095 h 2237474"/>
              <a:gd name="connsiteX186" fmla="*/ 1370962 w 12192000"/>
              <a:gd name="connsiteY186" fmla="*/ 2237474 h 2237474"/>
              <a:gd name="connsiteX187" fmla="*/ 1356367 w 12192000"/>
              <a:gd name="connsiteY187" fmla="*/ 2235089 h 2237474"/>
              <a:gd name="connsiteX188" fmla="*/ 1324828 w 12192000"/>
              <a:gd name="connsiteY188" fmla="*/ 2231968 h 2237474"/>
              <a:gd name="connsiteX189" fmla="*/ 1297744 w 12192000"/>
              <a:gd name="connsiteY189" fmla="*/ 2235849 h 2237474"/>
              <a:gd name="connsiteX190" fmla="*/ 1286236 w 12192000"/>
              <a:gd name="connsiteY190" fmla="*/ 2233135 h 2237474"/>
              <a:gd name="connsiteX191" fmla="*/ 1283504 w 12192000"/>
              <a:gd name="connsiteY191" fmla="*/ 2233797 h 2237474"/>
              <a:gd name="connsiteX192" fmla="*/ 1279765 w 12192000"/>
              <a:gd name="connsiteY192" fmla="*/ 2229639 h 2237474"/>
              <a:gd name="connsiteX193" fmla="*/ 1195347 w 12192000"/>
              <a:gd name="connsiteY193" fmla="*/ 2212354 h 2237474"/>
              <a:gd name="connsiteX194" fmla="*/ 970251 w 12192000"/>
              <a:gd name="connsiteY194" fmla="*/ 2221029 h 2237474"/>
              <a:gd name="connsiteX195" fmla="*/ 812914 w 12192000"/>
              <a:gd name="connsiteY195" fmla="*/ 2202752 h 2237474"/>
              <a:gd name="connsiteX196" fmla="*/ 800195 w 12192000"/>
              <a:gd name="connsiteY196" fmla="*/ 2209407 h 2237474"/>
              <a:gd name="connsiteX197" fmla="*/ 784978 w 12192000"/>
              <a:gd name="connsiteY197" fmla="*/ 2212360 h 2237474"/>
              <a:gd name="connsiteX198" fmla="*/ 681987 w 12192000"/>
              <a:gd name="connsiteY198" fmla="*/ 2216757 h 2237474"/>
              <a:gd name="connsiteX199" fmla="*/ 669923 w 12192000"/>
              <a:gd name="connsiteY199" fmla="*/ 2211682 h 2237474"/>
              <a:gd name="connsiteX200" fmla="*/ 648680 w 12192000"/>
              <a:gd name="connsiteY200" fmla="*/ 2206229 h 2237474"/>
              <a:gd name="connsiteX201" fmla="*/ 597225 w 12192000"/>
              <a:gd name="connsiteY201" fmla="*/ 2180999 h 2237474"/>
              <a:gd name="connsiteX202" fmla="*/ 558449 w 12192000"/>
              <a:gd name="connsiteY202" fmla="*/ 2182346 h 2237474"/>
              <a:gd name="connsiteX203" fmla="*/ 550517 w 12192000"/>
              <a:gd name="connsiteY203" fmla="*/ 2182060 h 2237474"/>
              <a:gd name="connsiteX204" fmla="*/ 550309 w 12192000"/>
              <a:gd name="connsiteY204" fmla="*/ 2181825 h 2237474"/>
              <a:gd name="connsiteX205" fmla="*/ 541836 w 12192000"/>
              <a:gd name="connsiteY205" fmla="*/ 2181063 h 2237474"/>
              <a:gd name="connsiteX206" fmla="*/ 536057 w 12192000"/>
              <a:gd name="connsiteY206" fmla="*/ 2181537 h 2237474"/>
              <a:gd name="connsiteX207" fmla="*/ 520671 w 12192000"/>
              <a:gd name="connsiteY207" fmla="*/ 2180980 h 2237474"/>
              <a:gd name="connsiteX208" fmla="*/ 515024 w 12192000"/>
              <a:gd name="connsiteY208" fmla="*/ 2179258 h 2237474"/>
              <a:gd name="connsiteX209" fmla="*/ 512278 w 12192000"/>
              <a:gd name="connsiteY209" fmla="*/ 2176369 h 2237474"/>
              <a:gd name="connsiteX210" fmla="*/ 480419 w 12192000"/>
              <a:gd name="connsiteY210" fmla="*/ 2167807 h 2237474"/>
              <a:gd name="connsiteX211" fmla="*/ 413835 w 12192000"/>
              <a:gd name="connsiteY211" fmla="*/ 2156783 h 2237474"/>
              <a:gd name="connsiteX212" fmla="*/ 376513 w 12192000"/>
              <a:gd name="connsiteY212" fmla="*/ 2154014 h 2237474"/>
              <a:gd name="connsiteX213" fmla="*/ 273386 w 12192000"/>
              <a:gd name="connsiteY213" fmla="*/ 2142551 h 2237474"/>
              <a:gd name="connsiteX214" fmla="*/ 169207 w 12192000"/>
              <a:gd name="connsiteY214" fmla="*/ 2128100 h 2237474"/>
              <a:gd name="connsiteX215" fmla="*/ 93149 w 12192000"/>
              <a:gd name="connsiteY215" fmla="*/ 2105324 h 2237474"/>
              <a:gd name="connsiteX216" fmla="*/ 88109 w 12192000"/>
              <a:gd name="connsiteY216" fmla="*/ 2106704 h 2237474"/>
              <a:gd name="connsiteX217" fmla="*/ 80022 w 12192000"/>
              <a:gd name="connsiteY217" fmla="*/ 2107254 h 2237474"/>
              <a:gd name="connsiteX218" fmla="*/ 79717 w 12192000"/>
              <a:gd name="connsiteY218" fmla="*/ 2107046 h 2237474"/>
              <a:gd name="connsiteX219" fmla="*/ 72352 w 12192000"/>
              <a:gd name="connsiteY219" fmla="*/ 2107991 h 2237474"/>
              <a:gd name="connsiteX220" fmla="*/ 37645 w 12192000"/>
              <a:gd name="connsiteY220" fmla="*/ 2115401 h 2237474"/>
              <a:gd name="connsiteX221" fmla="*/ 4572 w 12192000"/>
              <a:gd name="connsiteY221" fmla="*/ 2111091 h 2237474"/>
              <a:gd name="connsiteX222" fmla="*/ 0 w 12192000"/>
              <a:gd name="connsiteY222" fmla="*/ 2110468 h 2237474"/>
              <a:gd name="connsiteX223" fmla="*/ 0 w 12192000"/>
              <a:gd name="connsiteY22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68852 w 12192000"/>
              <a:gd name="connsiteY109" fmla="*/ 1844846 h 2237474"/>
              <a:gd name="connsiteX110" fmla="*/ 5114927 w 12192000"/>
              <a:gd name="connsiteY110" fmla="*/ 1847827 h 2237474"/>
              <a:gd name="connsiteX111" fmla="*/ 5108970 w 12192000"/>
              <a:gd name="connsiteY111" fmla="*/ 1847935 h 2237474"/>
              <a:gd name="connsiteX112" fmla="*/ 5067961 w 12192000"/>
              <a:gd name="connsiteY112" fmla="*/ 1845917 h 2237474"/>
              <a:gd name="connsiteX113" fmla="*/ 5007075 w 12192000"/>
              <a:gd name="connsiteY113" fmla="*/ 1838626 h 2237474"/>
              <a:gd name="connsiteX114" fmla="*/ 4944087 w 12192000"/>
              <a:gd name="connsiteY114" fmla="*/ 1823332 h 2237474"/>
              <a:gd name="connsiteX115" fmla="*/ 4907662 w 12192000"/>
              <a:gd name="connsiteY115" fmla="*/ 1816900 h 2237474"/>
              <a:gd name="connsiteX116" fmla="*/ 4882386 w 12192000"/>
              <a:gd name="connsiteY116" fmla="*/ 1809844 h 2237474"/>
              <a:gd name="connsiteX117" fmla="*/ 4811440 w 12192000"/>
              <a:gd name="connsiteY117" fmla="*/ 1804655 h 2237474"/>
              <a:gd name="connsiteX118" fmla="*/ 4691075 w 12192000"/>
              <a:gd name="connsiteY118" fmla="*/ 1801389 h 2237474"/>
              <a:gd name="connsiteX119" fmla="*/ 4611738 w 12192000"/>
              <a:gd name="connsiteY119" fmla="*/ 1776964 h 2237474"/>
              <a:gd name="connsiteX120" fmla="*/ 4560070 w 12192000"/>
              <a:gd name="connsiteY120" fmla="*/ 1785640 h 2237474"/>
              <a:gd name="connsiteX121" fmla="*/ 4536503 w 12192000"/>
              <a:gd name="connsiteY121" fmla="*/ 1785334 h 2237474"/>
              <a:gd name="connsiteX122" fmla="*/ 4513724 w 12192000"/>
              <a:gd name="connsiteY122" fmla="*/ 1791996 h 2237474"/>
              <a:gd name="connsiteX123" fmla="*/ 4459810 w 12192000"/>
              <a:gd name="connsiteY123" fmla="*/ 1797886 h 2237474"/>
              <a:gd name="connsiteX124" fmla="*/ 4379064 w 12192000"/>
              <a:gd name="connsiteY124" fmla="*/ 1817177 h 2237474"/>
              <a:gd name="connsiteX125" fmla="*/ 4319209 w 12192000"/>
              <a:gd name="connsiteY125" fmla="*/ 1834833 h 2237474"/>
              <a:gd name="connsiteX126" fmla="*/ 4290981 w 12192000"/>
              <a:gd name="connsiteY126" fmla="*/ 1839677 h 2237474"/>
              <a:gd name="connsiteX127" fmla="*/ 4285792 w 12192000"/>
              <a:gd name="connsiteY127" fmla="*/ 1836231 h 2237474"/>
              <a:gd name="connsiteX128" fmla="*/ 4238372 w 12192000"/>
              <a:gd name="connsiteY128" fmla="*/ 1851480 h 2237474"/>
              <a:gd name="connsiteX129" fmla="*/ 4232517 w 12192000"/>
              <a:gd name="connsiteY129" fmla="*/ 1852567 h 2237474"/>
              <a:gd name="connsiteX130" fmla="*/ 4191732 w 12192000"/>
              <a:gd name="connsiteY130" fmla="*/ 1857328 h 2237474"/>
              <a:gd name="connsiteX131" fmla="*/ 4065532 w 12192000"/>
              <a:gd name="connsiteY131" fmla="*/ 1855477 h 2237474"/>
              <a:gd name="connsiteX132" fmla="*/ 4028460 w 12192000"/>
              <a:gd name="connsiteY132" fmla="*/ 1855137 h 2237474"/>
              <a:gd name="connsiteX133" fmla="*/ 4002267 w 12192000"/>
              <a:gd name="connsiteY133" fmla="*/ 1852352 h 2237474"/>
              <a:gd name="connsiteX134" fmla="*/ 3931396 w 12192000"/>
              <a:gd name="connsiteY134" fmla="*/ 1858915 h 2237474"/>
              <a:gd name="connsiteX135" fmla="*/ 3812162 w 12192000"/>
              <a:gd name="connsiteY135" fmla="*/ 1875501 h 2237474"/>
              <a:gd name="connsiteX136" fmla="*/ 3729530 w 12192000"/>
              <a:gd name="connsiteY136" fmla="*/ 1864513 h 2237474"/>
              <a:gd name="connsiteX137" fmla="*/ 3680177 w 12192000"/>
              <a:gd name="connsiteY137" fmla="*/ 1881552 h 2237474"/>
              <a:gd name="connsiteX138" fmla="*/ 3567259 w 12192000"/>
              <a:gd name="connsiteY138" fmla="*/ 1893482 h 2237474"/>
              <a:gd name="connsiteX139" fmla="*/ 3405770 w 12192000"/>
              <a:gd name="connsiteY139" fmla="*/ 1904591 h 2237474"/>
              <a:gd name="connsiteX140" fmla="*/ 3280097 w 12192000"/>
              <a:gd name="connsiteY140" fmla="*/ 1919610 h 2237474"/>
              <a:gd name="connsiteX141" fmla="*/ 3123424 w 12192000"/>
              <a:gd name="connsiteY141" fmla="*/ 1952930 h 2237474"/>
              <a:gd name="connsiteX142" fmla="*/ 3009910 w 12192000"/>
              <a:gd name="connsiteY142" fmla="*/ 1957866 h 2237474"/>
              <a:gd name="connsiteX143" fmla="*/ 2995934 w 12192000"/>
              <a:gd name="connsiteY143" fmla="*/ 1967085 h 2237474"/>
              <a:gd name="connsiteX144" fmla="*/ 2980071 w 12192000"/>
              <a:gd name="connsiteY144" fmla="*/ 1972988 h 2237474"/>
              <a:gd name="connsiteX145" fmla="*/ 2978094 w 12192000"/>
              <a:gd name="connsiteY145" fmla="*/ 1972369 h 2237474"/>
              <a:gd name="connsiteX146" fmla="*/ 2942858 w 12192000"/>
              <a:gd name="connsiteY146" fmla="*/ 1981367 h 2237474"/>
              <a:gd name="connsiteX147" fmla="*/ 2875436 w 12192000"/>
              <a:gd name="connsiteY147" fmla="*/ 1996977 h 2237474"/>
              <a:gd name="connsiteX148" fmla="*/ 2874892 w 12192000"/>
              <a:gd name="connsiteY148" fmla="*/ 1996085 h 2237474"/>
              <a:gd name="connsiteX149" fmla="*/ 2864145 w 12192000"/>
              <a:gd name="connsiteY149" fmla="*/ 1994061 h 2237474"/>
              <a:gd name="connsiteX150" fmla="*/ 2843662 w 12192000"/>
              <a:gd name="connsiteY150" fmla="*/ 1992498 h 2237474"/>
              <a:gd name="connsiteX151" fmla="*/ 2796128 w 12192000"/>
              <a:gd name="connsiteY151" fmla="*/ 1976403 h 2237474"/>
              <a:gd name="connsiteX152" fmla="*/ 2756784 w 12192000"/>
              <a:gd name="connsiteY152" fmla="*/ 1985116 h 2237474"/>
              <a:gd name="connsiteX153" fmla="*/ 2748833 w 12192000"/>
              <a:gd name="connsiteY153" fmla="*/ 1986323 h 2237474"/>
              <a:gd name="connsiteX154" fmla="*/ 2748661 w 12192000"/>
              <a:gd name="connsiteY154" fmla="*/ 1986122 h 2237474"/>
              <a:gd name="connsiteX155" fmla="*/ 2740251 w 12192000"/>
              <a:gd name="connsiteY155" fmla="*/ 1986946 h 2237474"/>
              <a:gd name="connsiteX156" fmla="*/ 2718916 w 12192000"/>
              <a:gd name="connsiteY156" fmla="*/ 1990867 h 2237474"/>
              <a:gd name="connsiteX157" fmla="*/ 2713522 w 12192000"/>
              <a:gd name="connsiteY157" fmla="*/ 1990173 h 2237474"/>
              <a:gd name="connsiteX158" fmla="*/ 2680597 w 12192000"/>
              <a:gd name="connsiteY158" fmla="*/ 1984996 h 2237474"/>
              <a:gd name="connsiteX159" fmla="*/ 2578178 w 12192000"/>
              <a:gd name="connsiteY159" fmla="*/ 1990531 h 2237474"/>
              <a:gd name="connsiteX160" fmla="*/ 2476147 w 12192000"/>
              <a:gd name="connsiteY160" fmla="*/ 1998305 h 2237474"/>
              <a:gd name="connsiteX161" fmla="*/ 2373568 w 12192000"/>
              <a:gd name="connsiteY161" fmla="*/ 2003219 h 2237474"/>
              <a:gd name="connsiteX162" fmla="*/ 2321399 w 12192000"/>
              <a:gd name="connsiteY162" fmla="*/ 1989467 h 2237474"/>
              <a:gd name="connsiteX163" fmla="*/ 2315525 w 12192000"/>
              <a:gd name="connsiteY163" fmla="*/ 1989708 h 2237474"/>
              <a:gd name="connsiteX164" fmla="*/ 2300792 w 12192000"/>
              <a:gd name="connsiteY164" fmla="*/ 1994290 h 2237474"/>
              <a:gd name="connsiteX165" fmla="*/ 2295469 w 12192000"/>
              <a:gd name="connsiteY165" fmla="*/ 1996659 h 2237474"/>
              <a:gd name="connsiteX166" fmla="*/ 2287219 w 12192000"/>
              <a:gd name="connsiteY166" fmla="*/ 1998750 h 2237474"/>
              <a:gd name="connsiteX167" fmla="*/ 2286948 w 12192000"/>
              <a:gd name="connsiteY167" fmla="*/ 1998596 h 2237474"/>
              <a:gd name="connsiteX168" fmla="*/ 2243069 w 12192000"/>
              <a:gd name="connsiteY168" fmla="*/ 2015111 h 2237474"/>
              <a:gd name="connsiteX169" fmla="*/ 2186609 w 12192000"/>
              <a:gd name="connsiteY169" fmla="*/ 2008263 h 2237474"/>
              <a:gd name="connsiteX170" fmla="*/ 2164831 w 12192000"/>
              <a:gd name="connsiteY170" fmla="*/ 2010143 h 2237474"/>
              <a:gd name="connsiteX171" fmla="*/ 2152836 w 12192000"/>
              <a:gd name="connsiteY171" fmla="*/ 2010048 h 2237474"/>
              <a:gd name="connsiteX172" fmla="*/ 2117102 w 12192000"/>
              <a:gd name="connsiteY172" fmla="*/ 2023004 h 2237474"/>
              <a:gd name="connsiteX173" fmla="*/ 2111935 w 12192000"/>
              <a:gd name="connsiteY173" fmla="*/ 2023163 h 2237474"/>
              <a:gd name="connsiteX174" fmla="*/ 2089991 w 12192000"/>
              <a:gd name="connsiteY174" fmla="*/ 2034193 h 2237474"/>
              <a:gd name="connsiteX175" fmla="*/ 2058061 w 12192000"/>
              <a:gd name="connsiteY175" fmla="*/ 2047942 h 2237474"/>
              <a:gd name="connsiteX176" fmla="*/ 2055737 w 12192000"/>
              <a:gd name="connsiteY176" fmla="*/ 2047704 h 2237474"/>
              <a:gd name="connsiteX177" fmla="*/ 2042244 w 12192000"/>
              <a:gd name="connsiteY177" fmla="*/ 2055560 h 2237474"/>
              <a:gd name="connsiteX178" fmla="*/ 1976224 w 12192000"/>
              <a:gd name="connsiteY178" fmla="*/ 2074257 h 2237474"/>
              <a:gd name="connsiteX179" fmla="*/ 1877728 w 12192000"/>
              <a:gd name="connsiteY179" fmla="*/ 2101004 h 2237474"/>
              <a:gd name="connsiteX180" fmla="*/ 1759056 w 12192000"/>
              <a:gd name="connsiteY180" fmla="*/ 2125608 h 2237474"/>
              <a:gd name="connsiteX181" fmla="*/ 1637948 w 12192000"/>
              <a:gd name="connsiteY181" fmla="*/ 2172597 h 2237474"/>
              <a:gd name="connsiteX182" fmla="*/ 1434549 w 12192000"/>
              <a:gd name="connsiteY182" fmla="*/ 2234522 h 2237474"/>
              <a:gd name="connsiteX183" fmla="*/ 1398481 w 12192000"/>
              <a:gd name="connsiteY183" fmla="*/ 2237074 h 2237474"/>
              <a:gd name="connsiteX184" fmla="*/ 1398407 w 12192000"/>
              <a:gd name="connsiteY184" fmla="*/ 2237095 h 2237474"/>
              <a:gd name="connsiteX185" fmla="*/ 1370962 w 12192000"/>
              <a:gd name="connsiteY185" fmla="*/ 2237474 h 2237474"/>
              <a:gd name="connsiteX186" fmla="*/ 1356367 w 12192000"/>
              <a:gd name="connsiteY186" fmla="*/ 2235089 h 2237474"/>
              <a:gd name="connsiteX187" fmla="*/ 1324828 w 12192000"/>
              <a:gd name="connsiteY187" fmla="*/ 2231968 h 2237474"/>
              <a:gd name="connsiteX188" fmla="*/ 1297744 w 12192000"/>
              <a:gd name="connsiteY188" fmla="*/ 2235849 h 2237474"/>
              <a:gd name="connsiteX189" fmla="*/ 1286236 w 12192000"/>
              <a:gd name="connsiteY189" fmla="*/ 2233135 h 2237474"/>
              <a:gd name="connsiteX190" fmla="*/ 1283504 w 12192000"/>
              <a:gd name="connsiteY190" fmla="*/ 2233797 h 2237474"/>
              <a:gd name="connsiteX191" fmla="*/ 1279765 w 12192000"/>
              <a:gd name="connsiteY191" fmla="*/ 2229639 h 2237474"/>
              <a:gd name="connsiteX192" fmla="*/ 1195347 w 12192000"/>
              <a:gd name="connsiteY192" fmla="*/ 2212354 h 2237474"/>
              <a:gd name="connsiteX193" fmla="*/ 970251 w 12192000"/>
              <a:gd name="connsiteY193" fmla="*/ 2221029 h 2237474"/>
              <a:gd name="connsiteX194" fmla="*/ 812914 w 12192000"/>
              <a:gd name="connsiteY194" fmla="*/ 2202752 h 2237474"/>
              <a:gd name="connsiteX195" fmla="*/ 800195 w 12192000"/>
              <a:gd name="connsiteY195" fmla="*/ 2209407 h 2237474"/>
              <a:gd name="connsiteX196" fmla="*/ 784978 w 12192000"/>
              <a:gd name="connsiteY196" fmla="*/ 2212360 h 2237474"/>
              <a:gd name="connsiteX197" fmla="*/ 681987 w 12192000"/>
              <a:gd name="connsiteY197" fmla="*/ 2216757 h 2237474"/>
              <a:gd name="connsiteX198" fmla="*/ 669923 w 12192000"/>
              <a:gd name="connsiteY198" fmla="*/ 2211682 h 2237474"/>
              <a:gd name="connsiteX199" fmla="*/ 648680 w 12192000"/>
              <a:gd name="connsiteY199" fmla="*/ 2206229 h 2237474"/>
              <a:gd name="connsiteX200" fmla="*/ 597225 w 12192000"/>
              <a:gd name="connsiteY200" fmla="*/ 2180999 h 2237474"/>
              <a:gd name="connsiteX201" fmla="*/ 558449 w 12192000"/>
              <a:gd name="connsiteY201" fmla="*/ 2182346 h 2237474"/>
              <a:gd name="connsiteX202" fmla="*/ 550517 w 12192000"/>
              <a:gd name="connsiteY202" fmla="*/ 2182060 h 2237474"/>
              <a:gd name="connsiteX203" fmla="*/ 550309 w 12192000"/>
              <a:gd name="connsiteY203" fmla="*/ 2181825 h 2237474"/>
              <a:gd name="connsiteX204" fmla="*/ 541836 w 12192000"/>
              <a:gd name="connsiteY204" fmla="*/ 2181063 h 2237474"/>
              <a:gd name="connsiteX205" fmla="*/ 536057 w 12192000"/>
              <a:gd name="connsiteY205" fmla="*/ 2181537 h 2237474"/>
              <a:gd name="connsiteX206" fmla="*/ 520671 w 12192000"/>
              <a:gd name="connsiteY206" fmla="*/ 2180980 h 2237474"/>
              <a:gd name="connsiteX207" fmla="*/ 515024 w 12192000"/>
              <a:gd name="connsiteY207" fmla="*/ 2179258 h 2237474"/>
              <a:gd name="connsiteX208" fmla="*/ 512278 w 12192000"/>
              <a:gd name="connsiteY208" fmla="*/ 2176369 h 2237474"/>
              <a:gd name="connsiteX209" fmla="*/ 480419 w 12192000"/>
              <a:gd name="connsiteY209" fmla="*/ 2167807 h 2237474"/>
              <a:gd name="connsiteX210" fmla="*/ 413835 w 12192000"/>
              <a:gd name="connsiteY210" fmla="*/ 2156783 h 2237474"/>
              <a:gd name="connsiteX211" fmla="*/ 376513 w 12192000"/>
              <a:gd name="connsiteY211" fmla="*/ 2154014 h 2237474"/>
              <a:gd name="connsiteX212" fmla="*/ 273386 w 12192000"/>
              <a:gd name="connsiteY212" fmla="*/ 2142551 h 2237474"/>
              <a:gd name="connsiteX213" fmla="*/ 169207 w 12192000"/>
              <a:gd name="connsiteY213" fmla="*/ 2128100 h 2237474"/>
              <a:gd name="connsiteX214" fmla="*/ 93149 w 12192000"/>
              <a:gd name="connsiteY214" fmla="*/ 2105324 h 2237474"/>
              <a:gd name="connsiteX215" fmla="*/ 88109 w 12192000"/>
              <a:gd name="connsiteY215" fmla="*/ 2106704 h 2237474"/>
              <a:gd name="connsiteX216" fmla="*/ 80022 w 12192000"/>
              <a:gd name="connsiteY216" fmla="*/ 2107254 h 2237474"/>
              <a:gd name="connsiteX217" fmla="*/ 79717 w 12192000"/>
              <a:gd name="connsiteY217" fmla="*/ 2107046 h 2237474"/>
              <a:gd name="connsiteX218" fmla="*/ 72352 w 12192000"/>
              <a:gd name="connsiteY218" fmla="*/ 2107991 h 2237474"/>
              <a:gd name="connsiteX219" fmla="*/ 37645 w 12192000"/>
              <a:gd name="connsiteY219" fmla="*/ 2115401 h 2237474"/>
              <a:gd name="connsiteX220" fmla="*/ 4572 w 12192000"/>
              <a:gd name="connsiteY220" fmla="*/ 2111091 h 2237474"/>
              <a:gd name="connsiteX221" fmla="*/ 0 w 12192000"/>
              <a:gd name="connsiteY221" fmla="*/ 2110468 h 2237474"/>
              <a:gd name="connsiteX222" fmla="*/ 0 w 12192000"/>
              <a:gd name="connsiteY22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75879 w 12192000"/>
              <a:gd name="connsiteY67" fmla="*/ 1345646 h 2237474"/>
              <a:gd name="connsiteX68" fmla="*/ 7840612 w 12192000"/>
              <a:gd name="connsiteY68" fmla="*/ 1369373 h 2237474"/>
              <a:gd name="connsiteX69" fmla="*/ 7786819 w 12192000"/>
              <a:gd name="connsiteY69" fmla="*/ 1378970 h 2237474"/>
              <a:gd name="connsiteX70" fmla="*/ 7548172 w 12192000"/>
              <a:gd name="connsiteY70" fmla="*/ 1417460 h 2237474"/>
              <a:gd name="connsiteX71" fmla="*/ 7483437 w 12192000"/>
              <a:gd name="connsiteY71" fmla="*/ 1478152 h 2237474"/>
              <a:gd name="connsiteX72" fmla="*/ 7377870 w 12192000"/>
              <a:gd name="connsiteY72" fmla="*/ 1523319 h 2237474"/>
              <a:gd name="connsiteX73" fmla="*/ 7230737 w 12192000"/>
              <a:gd name="connsiteY73" fmla="*/ 1562633 h 2237474"/>
              <a:gd name="connsiteX74" fmla="*/ 7224458 w 12192000"/>
              <a:gd name="connsiteY74" fmla="*/ 1573008 h 2237474"/>
              <a:gd name="connsiteX75" fmla="*/ 7213486 w 12192000"/>
              <a:gd name="connsiteY75" fmla="*/ 1580987 h 2237474"/>
              <a:gd name="connsiteX76" fmla="*/ 7183121 w 12192000"/>
              <a:gd name="connsiteY76" fmla="*/ 1595162 h 2237474"/>
              <a:gd name="connsiteX77" fmla="*/ 7164601 w 12192000"/>
              <a:gd name="connsiteY77" fmla="*/ 1606490 h 2237474"/>
              <a:gd name="connsiteX78" fmla="*/ 7114651 w 12192000"/>
              <a:gd name="connsiteY78" fmla="*/ 1620959 h 2237474"/>
              <a:gd name="connsiteX79" fmla="*/ 7092727 w 12192000"/>
              <a:gd name="connsiteY79" fmla="*/ 1623628 h 2237474"/>
              <a:gd name="connsiteX80" fmla="*/ 7031309 w 12192000"/>
              <a:gd name="connsiteY80" fmla="*/ 1619451 h 2237474"/>
              <a:gd name="connsiteX81" fmla="*/ 6999084 w 12192000"/>
              <a:gd name="connsiteY81" fmla="*/ 1634317 h 2237474"/>
              <a:gd name="connsiteX82" fmla="*/ 6992107 w 12192000"/>
              <a:gd name="connsiteY82" fmla="*/ 1636860 h 2237474"/>
              <a:gd name="connsiteX83" fmla="*/ 6991765 w 12192000"/>
              <a:gd name="connsiteY83" fmla="*/ 1636725 h 2237474"/>
              <a:gd name="connsiteX84" fmla="*/ 6900177 w 12192000"/>
              <a:gd name="connsiteY84" fmla="*/ 1636016 h 2237474"/>
              <a:gd name="connsiteX85" fmla="*/ 6795372 w 12192000"/>
              <a:gd name="connsiteY85" fmla="*/ 1644845 h 2237474"/>
              <a:gd name="connsiteX86" fmla="*/ 6692251 w 12192000"/>
              <a:gd name="connsiteY86" fmla="*/ 1656357 h 2237474"/>
              <a:gd name="connsiteX87" fmla="*/ 6655235 w 12192000"/>
              <a:gd name="connsiteY87" fmla="*/ 1661869 h 2237474"/>
              <a:gd name="connsiteX88" fmla="*/ 6587857 w 12192000"/>
              <a:gd name="connsiteY88" fmla="*/ 1665769 h 2237474"/>
              <a:gd name="connsiteX89" fmla="*/ 6554894 w 12192000"/>
              <a:gd name="connsiteY89" fmla="*/ 1664428 h 2237474"/>
              <a:gd name="connsiteX90" fmla="*/ 6516595 w 12192000"/>
              <a:gd name="connsiteY90" fmla="*/ 1667475 h 2237474"/>
              <a:gd name="connsiteX91" fmla="*/ 6508541 w 12192000"/>
              <a:gd name="connsiteY91" fmla="*/ 1668757 h 2237474"/>
              <a:gd name="connsiteX92" fmla="*/ 6471012 w 12192000"/>
              <a:gd name="connsiteY92" fmla="*/ 1678604 h 2237474"/>
              <a:gd name="connsiteX93" fmla="*/ 6415265 w 12192000"/>
              <a:gd name="connsiteY93" fmla="*/ 1665317 h 2237474"/>
              <a:gd name="connsiteX94" fmla="*/ 6364035 w 12192000"/>
              <a:gd name="connsiteY94" fmla="*/ 1667683 h 2237474"/>
              <a:gd name="connsiteX95" fmla="*/ 6280959 w 12192000"/>
              <a:gd name="connsiteY95" fmla="*/ 1689329 h 2237474"/>
              <a:gd name="connsiteX96" fmla="*/ 6243319 w 12192000"/>
              <a:gd name="connsiteY96" fmla="*/ 1695560 h 2237474"/>
              <a:gd name="connsiteX97" fmla="*/ 6098321 w 12192000"/>
              <a:gd name="connsiteY97" fmla="*/ 1721646 h 2237474"/>
              <a:gd name="connsiteX98" fmla="*/ 5880652 w 12192000"/>
              <a:gd name="connsiteY98" fmla="*/ 1779643 h 2237474"/>
              <a:gd name="connsiteX99" fmla="*/ 5785959 w 12192000"/>
              <a:gd name="connsiteY99" fmla="*/ 1775307 h 2237474"/>
              <a:gd name="connsiteX100" fmla="*/ 5643534 w 12192000"/>
              <a:gd name="connsiteY100" fmla="*/ 1802919 h 2237474"/>
              <a:gd name="connsiteX101" fmla="*/ 5518799 w 12192000"/>
              <a:gd name="connsiteY101" fmla="*/ 1818312 h 2237474"/>
              <a:gd name="connsiteX102" fmla="*/ 5505014 w 12192000"/>
              <a:gd name="connsiteY102" fmla="*/ 1819259 h 2237474"/>
              <a:gd name="connsiteX103" fmla="*/ 5453307 w 12192000"/>
              <a:gd name="connsiteY103" fmla="*/ 1815450 h 2237474"/>
              <a:gd name="connsiteX104" fmla="*/ 5364192 w 12192000"/>
              <a:gd name="connsiteY104" fmla="*/ 1826074 h 2237474"/>
              <a:gd name="connsiteX105" fmla="*/ 5350380 w 12192000"/>
              <a:gd name="connsiteY105" fmla="*/ 1830891 h 2237474"/>
              <a:gd name="connsiteX106" fmla="*/ 5259633 w 12192000"/>
              <a:gd name="connsiteY106" fmla="*/ 1837160 h 2237474"/>
              <a:gd name="connsiteX107" fmla="*/ 5197513 w 12192000"/>
              <a:gd name="connsiteY107" fmla="*/ 1844718 h 2237474"/>
              <a:gd name="connsiteX108" fmla="*/ 5168852 w 12192000"/>
              <a:gd name="connsiteY108" fmla="*/ 1844846 h 2237474"/>
              <a:gd name="connsiteX109" fmla="*/ 5114927 w 12192000"/>
              <a:gd name="connsiteY109" fmla="*/ 1847827 h 2237474"/>
              <a:gd name="connsiteX110" fmla="*/ 5108970 w 12192000"/>
              <a:gd name="connsiteY110" fmla="*/ 1847935 h 2237474"/>
              <a:gd name="connsiteX111" fmla="*/ 5067961 w 12192000"/>
              <a:gd name="connsiteY111" fmla="*/ 1845917 h 2237474"/>
              <a:gd name="connsiteX112" fmla="*/ 5007075 w 12192000"/>
              <a:gd name="connsiteY112" fmla="*/ 1838626 h 2237474"/>
              <a:gd name="connsiteX113" fmla="*/ 4944087 w 12192000"/>
              <a:gd name="connsiteY113" fmla="*/ 1823332 h 2237474"/>
              <a:gd name="connsiteX114" fmla="*/ 4907662 w 12192000"/>
              <a:gd name="connsiteY114" fmla="*/ 1816900 h 2237474"/>
              <a:gd name="connsiteX115" fmla="*/ 4882386 w 12192000"/>
              <a:gd name="connsiteY115" fmla="*/ 1809844 h 2237474"/>
              <a:gd name="connsiteX116" fmla="*/ 4811440 w 12192000"/>
              <a:gd name="connsiteY116" fmla="*/ 1804655 h 2237474"/>
              <a:gd name="connsiteX117" fmla="*/ 4691075 w 12192000"/>
              <a:gd name="connsiteY117" fmla="*/ 1801389 h 2237474"/>
              <a:gd name="connsiteX118" fmla="*/ 4611738 w 12192000"/>
              <a:gd name="connsiteY118" fmla="*/ 1776964 h 2237474"/>
              <a:gd name="connsiteX119" fmla="*/ 4560070 w 12192000"/>
              <a:gd name="connsiteY119" fmla="*/ 1785640 h 2237474"/>
              <a:gd name="connsiteX120" fmla="*/ 4536503 w 12192000"/>
              <a:gd name="connsiteY120" fmla="*/ 1785334 h 2237474"/>
              <a:gd name="connsiteX121" fmla="*/ 4513724 w 12192000"/>
              <a:gd name="connsiteY121" fmla="*/ 1791996 h 2237474"/>
              <a:gd name="connsiteX122" fmla="*/ 4459810 w 12192000"/>
              <a:gd name="connsiteY122" fmla="*/ 1797886 h 2237474"/>
              <a:gd name="connsiteX123" fmla="*/ 4379064 w 12192000"/>
              <a:gd name="connsiteY123" fmla="*/ 1817177 h 2237474"/>
              <a:gd name="connsiteX124" fmla="*/ 4319209 w 12192000"/>
              <a:gd name="connsiteY124" fmla="*/ 1834833 h 2237474"/>
              <a:gd name="connsiteX125" fmla="*/ 4290981 w 12192000"/>
              <a:gd name="connsiteY125" fmla="*/ 1839677 h 2237474"/>
              <a:gd name="connsiteX126" fmla="*/ 4285792 w 12192000"/>
              <a:gd name="connsiteY126" fmla="*/ 1836231 h 2237474"/>
              <a:gd name="connsiteX127" fmla="*/ 4238372 w 12192000"/>
              <a:gd name="connsiteY127" fmla="*/ 1851480 h 2237474"/>
              <a:gd name="connsiteX128" fmla="*/ 4232517 w 12192000"/>
              <a:gd name="connsiteY128" fmla="*/ 1852567 h 2237474"/>
              <a:gd name="connsiteX129" fmla="*/ 4191732 w 12192000"/>
              <a:gd name="connsiteY129" fmla="*/ 1857328 h 2237474"/>
              <a:gd name="connsiteX130" fmla="*/ 4065532 w 12192000"/>
              <a:gd name="connsiteY130" fmla="*/ 1855477 h 2237474"/>
              <a:gd name="connsiteX131" fmla="*/ 4028460 w 12192000"/>
              <a:gd name="connsiteY131" fmla="*/ 1855137 h 2237474"/>
              <a:gd name="connsiteX132" fmla="*/ 4002267 w 12192000"/>
              <a:gd name="connsiteY132" fmla="*/ 1852352 h 2237474"/>
              <a:gd name="connsiteX133" fmla="*/ 3931396 w 12192000"/>
              <a:gd name="connsiteY133" fmla="*/ 1858915 h 2237474"/>
              <a:gd name="connsiteX134" fmla="*/ 3812162 w 12192000"/>
              <a:gd name="connsiteY134" fmla="*/ 1875501 h 2237474"/>
              <a:gd name="connsiteX135" fmla="*/ 3729530 w 12192000"/>
              <a:gd name="connsiteY135" fmla="*/ 1864513 h 2237474"/>
              <a:gd name="connsiteX136" fmla="*/ 3680177 w 12192000"/>
              <a:gd name="connsiteY136" fmla="*/ 1881552 h 2237474"/>
              <a:gd name="connsiteX137" fmla="*/ 3567259 w 12192000"/>
              <a:gd name="connsiteY137" fmla="*/ 1893482 h 2237474"/>
              <a:gd name="connsiteX138" fmla="*/ 3405770 w 12192000"/>
              <a:gd name="connsiteY138" fmla="*/ 1904591 h 2237474"/>
              <a:gd name="connsiteX139" fmla="*/ 3280097 w 12192000"/>
              <a:gd name="connsiteY139" fmla="*/ 1919610 h 2237474"/>
              <a:gd name="connsiteX140" fmla="*/ 3123424 w 12192000"/>
              <a:gd name="connsiteY140" fmla="*/ 1952930 h 2237474"/>
              <a:gd name="connsiteX141" fmla="*/ 3009910 w 12192000"/>
              <a:gd name="connsiteY141" fmla="*/ 1957866 h 2237474"/>
              <a:gd name="connsiteX142" fmla="*/ 2995934 w 12192000"/>
              <a:gd name="connsiteY142" fmla="*/ 1967085 h 2237474"/>
              <a:gd name="connsiteX143" fmla="*/ 2980071 w 12192000"/>
              <a:gd name="connsiteY143" fmla="*/ 1972988 h 2237474"/>
              <a:gd name="connsiteX144" fmla="*/ 2978094 w 12192000"/>
              <a:gd name="connsiteY144" fmla="*/ 1972369 h 2237474"/>
              <a:gd name="connsiteX145" fmla="*/ 2942858 w 12192000"/>
              <a:gd name="connsiteY145" fmla="*/ 1981367 h 2237474"/>
              <a:gd name="connsiteX146" fmla="*/ 2875436 w 12192000"/>
              <a:gd name="connsiteY146" fmla="*/ 1996977 h 2237474"/>
              <a:gd name="connsiteX147" fmla="*/ 2874892 w 12192000"/>
              <a:gd name="connsiteY147" fmla="*/ 1996085 h 2237474"/>
              <a:gd name="connsiteX148" fmla="*/ 2864145 w 12192000"/>
              <a:gd name="connsiteY148" fmla="*/ 1994061 h 2237474"/>
              <a:gd name="connsiteX149" fmla="*/ 2843662 w 12192000"/>
              <a:gd name="connsiteY149" fmla="*/ 1992498 h 2237474"/>
              <a:gd name="connsiteX150" fmla="*/ 2796128 w 12192000"/>
              <a:gd name="connsiteY150" fmla="*/ 1976403 h 2237474"/>
              <a:gd name="connsiteX151" fmla="*/ 2756784 w 12192000"/>
              <a:gd name="connsiteY151" fmla="*/ 1985116 h 2237474"/>
              <a:gd name="connsiteX152" fmla="*/ 2748833 w 12192000"/>
              <a:gd name="connsiteY152" fmla="*/ 1986323 h 2237474"/>
              <a:gd name="connsiteX153" fmla="*/ 2748661 w 12192000"/>
              <a:gd name="connsiteY153" fmla="*/ 1986122 h 2237474"/>
              <a:gd name="connsiteX154" fmla="*/ 2740251 w 12192000"/>
              <a:gd name="connsiteY154" fmla="*/ 1986946 h 2237474"/>
              <a:gd name="connsiteX155" fmla="*/ 2718916 w 12192000"/>
              <a:gd name="connsiteY155" fmla="*/ 1990867 h 2237474"/>
              <a:gd name="connsiteX156" fmla="*/ 2713522 w 12192000"/>
              <a:gd name="connsiteY156" fmla="*/ 1990173 h 2237474"/>
              <a:gd name="connsiteX157" fmla="*/ 2680597 w 12192000"/>
              <a:gd name="connsiteY157" fmla="*/ 1984996 h 2237474"/>
              <a:gd name="connsiteX158" fmla="*/ 2578178 w 12192000"/>
              <a:gd name="connsiteY158" fmla="*/ 1990531 h 2237474"/>
              <a:gd name="connsiteX159" fmla="*/ 2476147 w 12192000"/>
              <a:gd name="connsiteY159" fmla="*/ 1998305 h 2237474"/>
              <a:gd name="connsiteX160" fmla="*/ 2373568 w 12192000"/>
              <a:gd name="connsiteY160" fmla="*/ 2003219 h 2237474"/>
              <a:gd name="connsiteX161" fmla="*/ 2321399 w 12192000"/>
              <a:gd name="connsiteY161" fmla="*/ 1989467 h 2237474"/>
              <a:gd name="connsiteX162" fmla="*/ 2315525 w 12192000"/>
              <a:gd name="connsiteY162" fmla="*/ 1989708 h 2237474"/>
              <a:gd name="connsiteX163" fmla="*/ 2300792 w 12192000"/>
              <a:gd name="connsiteY163" fmla="*/ 1994290 h 2237474"/>
              <a:gd name="connsiteX164" fmla="*/ 2295469 w 12192000"/>
              <a:gd name="connsiteY164" fmla="*/ 1996659 h 2237474"/>
              <a:gd name="connsiteX165" fmla="*/ 2287219 w 12192000"/>
              <a:gd name="connsiteY165" fmla="*/ 1998750 h 2237474"/>
              <a:gd name="connsiteX166" fmla="*/ 2286948 w 12192000"/>
              <a:gd name="connsiteY166" fmla="*/ 1998596 h 2237474"/>
              <a:gd name="connsiteX167" fmla="*/ 2243069 w 12192000"/>
              <a:gd name="connsiteY167" fmla="*/ 2015111 h 2237474"/>
              <a:gd name="connsiteX168" fmla="*/ 2186609 w 12192000"/>
              <a:gd name="connsiteY168" fmla="*/ 2008263 h 2237474"/>
              <a:gd name="connsiteX169" fmla="*/ 2164831 w 12192000"/>
              <a:gd name="connsiteY169" fmla="*/ 2010143 h 2237474"/>
              <a:gd name="connsiteX170" fmla="*/ 2152836 w 12192000"/>
              <a:gd name="connsiteY170" fmla="*/ 2010048 h 2237474"/>
              <a:gd name="connsiteX171" fmla="*/ 2117102 w 12192000"/>
              <a:gd name="connsiteY171" fmla="*/ 2023004 h 2237474"/>
              <a:gd name="connsiteX172" fmla="*/ 2111935 w 12192000"/>
              <a:gd name="connsiteY172" fmla="*/ 2023163 h 2237474"/>
              <a:gd name="connsiteX173" fmla="*/ 2089991 w 12192000"/>
              <a:gd name="connsiteY173" fmla="*/ 2034193 h 2237474"/>
              <a:gd name="connsiteX174" fmla="*/ 2058061 w 12192000"/>
              <a:gd name="connsiteY174" fmla="*/ 2047942 h 2237474"/>
              <a:gd name="connsiteX175" fmla="*/ 2055737 w 12192000"/>
              <a:gd name="connsiteY175" fmla="*/ 2047704 h 2237474"/>
              <a:gd name="connsiteX176" fmla="*/ 2042244 w 12192000"/>
              <a:gd name="connsiteY176" fmla="*/ 2055560 h 2237474"/>
              <a:gd name="connsiteX177" fmla="*/ 1976224 w 12192000"/>
              <a:gd name="connsiteY177" fmla="*/ 2074257 h 2237474"/>
              <a:gd name="connsiteX178" fmla="*/ 1877728 w 12192000"/>
              <a:gd name="connsiteY178" fmla="*/ 2101004 h 2237474"/>
              <a:gd name="connsiteX179" fmla="*/ 1759056 w 12192000"/>
              <a:gd name="connsiteY179" fmla="*/ 2125608 h 2237474"/>
              <a:gd name="connsiteX180" fmla="*/ 1637948 w 12192000"/>
              <a:gd name="connsiteY180" fmla="*/ 2172597 h 2237474"/>
              <a:gd name="connsiteX181" fmla="*/ 1434549 w 12192000"/>
              <a:gd name="connsiteY181" fmla="*/ 2234522 h 2237474"/>
              <a:gd name="connsiteX182" fmla="*/ 1398481 w 12192000"/>
              <a:gd name="connsiteY182" fmla="*/ 2237074 h 2237474"/>
              <a:gd name="connsiteX183" fmla="*/ 1398407 w 12192000"/>
              <a:gd name="connsiteY183" fmla="*/ 2237095 h 2237474"/>
              <a:gd name="connsiteX184" fmla="*/ 1370962 w 12192000"/>
              <a:gd name="connsiteY184" fmla="*/ 2237474 h 2237474"/>
              <a:gd name="connsiteX185" fmla="*/ 1356367 w 12192000"/>
              <a:gd name="connsiteY185" fmla="*/ 2235089 h 2237474"/>
              <a:gd name="connsiteX186" fmla="*/ 1324828 w 12192000"/>
              <a:gd name="connsiteY186" fmla="*/ 2231968 h 2237474"/>
              <a:gd name="connsiteX187" fmla="*/ 1297744 w 12192000"/>
              <a:gd name="connsiteY187" fmla="*/ 2235849 h 2237474"/>
              <a:gd name="connsiteX188" fmla="*/ 1286236 w 12192000"/>
              <a:gd name="connsiteY188" fmla="*/ 2233135 h 2237474"/>
              <a:gd name="connsiteX189" fmla="*/ 1283504 w 12192000"/>
              <a:gd name="connsiteY189" fmla="*/ 2233797 h 2237474"/>
              <a:gd name="connsiteX190" fmla="*/ 1279765 w 12192000"/>
              <a:gd name="connsiteY190" fmla="*/ 2229639 h 2237474"/>
              <a:gd name="connsiteX191" fmla="*/ 1195347 w 12192000"/>
              <a:gd name="connsiteY191" fmla="*/ 2212354 h 2237474"/>
              <a:gd name="connsiteX192" fmla="*/ 970251 w 12192000"/>
              <a:gd name="connsiteY192" fmla="*/ 2221029 h 2237474"/>
              <a:gd name="connsiteX193" fmla="*/ 812914 w 12192000"/>
              <a:gd name="connsiteY193" fmla="*/ 2202752 h 2237474"/>
              <a:gd name="connsiteX194" fmla="*/ 800195 w 12192000"/>
              <a:gd name="connsiteY194" fmla="*/ 2209407 h 2237474"/>
              <a:gd name="connsiteX195" fmla="*/ 784978 w 12192000"/>
              <a:gd name="connsiteY195" fmla="*/ 2212360 h 2237474"/>
              <a:gd name="connsiteX196" fmla="*/ 681987 w 12192000"/>
              <a:gd name="connsiteY196" fmla="*/ 2216757 h 2237474"/>
              <a:gd name="connsiteX197" fmla="*/ 669923 w 12192000"/>
              <a:gd name="connsiteY197" fmla="*/ 2211682 h 2237474"/>
              <a:gd name="connsiteX198" fmla="*/ 648680 w 12192000"/>
              <a:gd name="connsiteY198" fmla="*/ 2206229 h 2237474"/>
              <a:gd name="connsiteX199" fmla="*/ 597225 w 12192000"/>
              <a:gd name="connsiteY199" fmla="*/ 2180999 h 2237474"/>
              <a:gd name="connsiteX200" fmla="*/ 558449 w 12192000"/>
              <a:gd name="connsiteY200" fmla="*/ 2182346 h 2237474"/>
              <a:gd name="connsiteX201" fmla="*/ 550517 w 12192000"/>
              <a:gd name="connsiteY201" fmla="*/ 2182060 h 2237474"/>
              <a:gd name="connsiteX202" fmla="*/ 550309 w 12192000"/>
              <a:gd name="connsiteY202" fmla="*/ 2181825 h 2237474"/>
              <a:gd name="connsiteX203" fmla="*/ 541836 w 12192000"/>
              <a:gd name="connsiteY203" fmla="*/ 2181063 h 2237474"/>
              <a:gd name="connsiteX204" fmla="*/ 536057 w 12192000"/>
              <a:gd name="connsiteY204" fmla="*/ 2181537 h 2237474"/>
              <a:gd name="connsiteX205" fmla="*/ 520671 w 12192000"/>
              <a:gd name="connsiteY205" fmla="*/ 2180980 h 2237474"/>
              <a:gd name="connsiteX206" fmla="*/ 515024 w 12192000"/>
              <a:gd name="connsiteY206" fmla="*/ 2179258 h 2237474"/>
              <a:gd name="connsiteX207" fmla="*/ 512278 w 12192000"/>
              <a:gd name="connsiteY207" fmla="*/ 2176369 h 2237474"/>
              <a:gd name="connsiteX208" fmla="*/ 480419 w 12192000"/>
              <a:gd name="connsiteY208" fmla="*/ 2167807 h 2237474"/>
              <a:gd name="connsiteX209" fmla="*/ 413835 w 12192000"/>
              <a:gd name="connsiteY209" fmla="*/ 2156783 h 2237474"/>
              <a:gd name="connsiteX210" fmla="*/ 376513 w 12192000"/>
              <a:gd name="connsiteY210" fmla="*/ 2154014 h 2237474"/>
              <a:gd name="connsiteX211" fmla="*/ 273386 w 12192000"/>
              <a:gd name="connsiteY211" fmla="*/ 2142551 h 2237474"/>
              <a:gd name="connsiteX212" fmla="*/ 169207 w 12192000"/>
              <a:gd name="connsiteY212" fmla="*/ 2128100 h 2237474"/>
              <a:gd name="connsiteX213" fmla="*/ 93149 w 12192000"/>
              <a:gd name="connsiteY213" fmla="*/ 2105324 h 2237474"/>
              <a:gd name="connsiteX214" fmla="*/ 88109 w 12192000"/>
              <a:gd name="connsiteY214" fmla="*/ 2106704 h 2237474"/>
              <a:gd name="connsiteX215" fmla="*/ 80022 w 12192000"/>
              <a:gd name="connsiteY215" fmla="*/ 2107254 h 2237474"/>
              <a:gd name="connsiteX216" fmla="*/ 79717 w 12192000"/>
              <a:gd name="connsiteY216" fmla="*/ 2107046 h 2237474"/>
              <a:gd name="connsiteX217" fmla="*/ 72352 w 12192000"/>
              <a:gd name="connsiteY217" fmla="*/ 2107991 h 2237474"/>
              <a:gd name="connsiteX218" fmla="*/ 37645 w 12192000"/>
              <a:gd name="connsiteY218" fmla="*/ 2115401 h 2237474"/>
              <a:gd name="connsiteX219" fmla="*/ 4572 w 12192000"/>
              <a:gd name="connsiteY219" fmla="*/ 2111091 h 2237474"/>
              <a:gd name="connsiteX220" fmla="*/ 0 w 12192000"/>
              <a:gd name="connsiteY220" fmla="*/ 2110468 h 2237474"/>
              <a:gd name="connsiteX221" fmla="*/ 0 w 12192000"/>
              <a:gd name="connsiteY22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278619 w 12192000"/>
              <a:gd name="connsiteY39" fmla="*/ 1011878 h 2237474"/>
              <a:gd name="connsiteX40" fmla="*/ 9268019 w 12192000"/>
              <a:gd name="connsiteY40" fmla="*/ 1007442 h 2237474"/>
              <a:gd name="connsiteX41" fmla="*/ 9234662 w 12192000"/>
              <a:gd name="connsiteY41" fmla="*/ 1023056 h 2237474"/>
              <a:gd name="connsiteX42" fmla="*/ 9181033 w 12192000"/>
              <a:gd name="connsiteY42" fmla="*/ 1037921 h 2237474"/>
              <a:gd name="connsiteX43" fmla="*/ 9155969 w 12192000"/>
              <a:gd name="connsiteY43" fmla="*/ 1046804 h 2237474"/>
              <a:gd name="connsiteX44" fmla="*/ 9133985 w 12192000"/>
              <a:gd name="connsiteY44" fmla="*/ 1046450 h 2237474"/>
              <a:gd name="connsiteX45" fmla="*/ 9012987 w 12192000"/>
              <a:gd name="connsiteY45" fmla="*/ 1061986 h 2237474"/>
              <a:gd name="connsiteX46" fmla="*/ 8968445 w 12192000"/>
              <a:gd name="connsiteY46" fmla="*/ 1052169 h 2237474"/>
              <a:gd name="connsiteX47" fmla="*/ 8958984 w 12192000"/>
              <a:gd name="connsiteY47" fmla="*/ 1057212 h 2237474"/>
              <a:gd name="connsiteX48" fmla="*/ 8886001 w 12192000"/>
              <a:gd name="connsiteY48" fmla="*/ 1067468 h 2237474"/>
              <a:gd name="connsiteX49" fmla="*/ 8838610 w 12192000"/>
              <a:gd name="connsiteY49" fmla="*/ 1075091 h 2237474"/>
              <a:gd name="connsiteX50" fmla="*/ 8750383 w 12192000"/>
              <a:gd name="connsiteY50" fmla="*/ 1097387 h 2237474"/>
              <a:gd name="connsiteX51" fmla="*/ 8697365 w 12192000"/>
              <a:gd name="connsiteY51" fmla="*/ 1105869 h 2237474"/>
              <a:gd name="connsiteX52" fmla="*/ 8665605 w 12192000"/>
              <a:gd name="connsiteY52" fmla="*/ 1110791 h 2237474"/>
              <a:gd name="connsiteX53" fmla="*/ 8584946 w 12192000"/>
              <a:gd name="connsiteY53" fmla="*/ 1135226 h 2237474"/>
              <a:gd name="connsiteX54" fmla="*/ 8460755 w 12192000"/>
              <a:gd name="connsiteY54" fmla="*/ 1203427 h 2237474"/>
              <a:gd name="connsiteX55" fmla="*/ 8419755 w 12192000"/>
              <a:gd name="connsiteY55" fmla="*/ 1216260 h 2237474"/>
              <a:gd name="connsiteX56" fmla="*/ 8411626 w 12192000"/>
              <a:gd name="connsiteY56" fmla="*/ 1214397 h 2237474"/>
              <a:gd name="connsiteX57" fmla="*/ 8363469 w 12192000"/>
              <a:gd name="connsiteY57" fmla="*/ 1246658 h 2237474"/>
              <a:gd name="connsiteX58" fmla="*/ 8275497 w 12192000"/>
              <a:gd name="connsiteY58" fmla="*/ 1264396 h 2237474"/>
              <a:gd name="connsiteX59" fmla="*/ 8206287 w 12192000"/>
              <a:gd name="connsiteY59" fmla="*/ 1273060 h 2237474"/>
              <a:gd name="connsiteX60" fmla="*/ 8168705 w 12192000"/>
              <a:gd name="connsiteY60" fmla="*/ 1279956 h 2237474"/>
              <a:gd name="connsiteX61" fmla="*/ 8139997 w 12192000"/>
              <a:gd name="connsiteY61" fmla="*/ 1282713 h 2237474"/>
              <a:gd name="connsiteX62" fmla="*/ 8074238 w 12192000"/>
              <a:gd name="connsiteY62" fmla="*/ 1301895 h 2237474"/>
              <a:gd name="connsiteX63" fmla="*/ 7968292 w 12192000"/>
              <a:gd name="connsiteY63" fmla="*/ 1338779 h 2237474"/>
              <a:gd name="connsiteX64" fmla="*/ 7945122 w 12192000"/>
              <a:gd name="connsiteY64" fmla="*/ 1345477 h 2237474"/>
              <a:gd name="connsiteX65" fmla="*/ 7902328 w 12192000"/>
              <a:gd name="connsiteY65" fmla="*/ 1345865 h 2237474"/>
              <a:gd name="connsiteX66" fmla="*/ 7875879 w 12192000"/>
              <a:gd name="connsiteY66" fmla="*/ 1345646 h 2237474"/>
              <a:gd name="connsiteX67" fmla="*/ 7840612 w 12192000"/>
              <a:gd name="connsiteY67" fmla="*/ 1369373 h 2237474"/>
              <a:gd name="connsiteX68" fmla="*/ 7786819 w 12192000"/>
              <a:gd name="connsiteY68" fmla="*/ 1378970 h 2237474"/>
              <a:gd name="connsiteX69" fmla="*/ 7548172 w 12192000"/>
              <a:gd name="connsiteY69" fmla="*/ 1417460 h 2237474"/>
              <a:gd name="connsiteX70" fmla="*/ 7483437 w 12192000"/>
              <a:gd name="connsiteY70" fmla="*/ 1478152 h 2237474"/>
              <a:gd name="connsiteX71" fmla="*/ 7377870 w 12192000"/>
              <a:gd name="connsiteY71" fmla="*/ 1523319 h 2237474"/>
              <a:gd name="connsiteX72" fmla="*/ 7230737 w 12192000"/>
              <a:gd name="connsiteY72" fmla="*/ 1562633 h 2237474"/>
              <a:gd name="connsiteX73" fmla="*/ 7224458 w 12192000"/>
              <a:gd name="connsiteY73" fmla="*/ 1573008 h 2237474"/>
              <a:gd name="connsiteX74" fmla="*/ 7213486 w 12192000"/>
              <a:gd name="connsiteY74" fmla="*/ 1580987 h 2237474"/>
              <a:gd name="connsiteX75" fmla="*/ 7183121 w 12192000"/>
              <a:gd name="connsiteY75" fmla="*/ 1595162 h 2237474"/>
              <a:gd name="connsiteX76" fmla="*/ 7164601 w 12192000"/>
              <a:gd name="connsiteY76" fmla="*/ 1606490 h 2237474"/>
              <a:gd name="connsiteX77" fmla="*/ 7114651 w 12192000"/>
              <a:gd name="connsiteY77" fmla="*/ 1620959 h 2237474"/>
              <a:gd name="connsiteX78" fmla="*/ 7092727 w 12192000"/>
              <a:gd name="connsiteY78" fmla="*/ 1623628 h 2237474"/>
              <a:gd name="connsiteX79" fmla="*/ 7031309 w 12192000"/>
              <a:gd name="connsiteY79" fmla="*/ 1619451 h 2237474"/>
              <a:gd name="connsiteX80" fmla="*/ 6999084 w 12192000"/>
              <a:gd name="connsiteY80" fmla="*/ 1634317 h 2237474"/>
              <a:gd name="connsiteX81" fmla="*/ 6992107 w 12192000"/>
              <a:gd name="connsiteY81" fmla="*/ 1636860 h 2237474"/>
              <a:gd name="connsiteX82" fmla="*/ 6991765 w 12192000"/>
              <a:gd name="connsiteY82" fmla="*/ 1636725 h 2237474"/>
              <a:gd name="connsiteX83" fmla="*/ 6900177 w 12192000"/>
              <a:gd name="connsiteY83" fmla="*/ 1636016 h 2237474"/>
              <a:gd name="connsiteX84" fmla="*/ 6795372 w 12192000"/>
              <a:gd name="connsiteY84" fmla="*/ 1644845 h 2237474"/>
              <a:gd name="connsiteX85" fmla="*/ 6692251 w 12192000"/>
              <a:gd name="connsiteY85" fmla="*/ 1656357 h 2237474"/>
              <a:gd name="connsiteX86" fmla="*/ 6655235 w 12192000"/>
              <a:gd name="connsiteY86" fmla="*/ 1661869 h 2237474"/>
              <a:gd name="connsiteX87" fmla="*/ 6587857 w 12192000"/>
              <a:gd name="connsiteY87" fmla="*/ 1665769 h 2237474"/>
              <a:gd name="connsiteX88" fmla="*/ 6554894 w 12192000"/>
              <a:gd name="connsiteY88" fmla="*/ 1664428 h 2237474"/>
              <a:gd name="connsiteX89" fmla="*/ 6516595 w 12192000"/>
              <a:gd name="connsiteY89" fmla="*/ 1667475 h 2237474"/>
              <a:gd name="connsiteX90" fmla="*/ 6508541 w 12192000"/>
              <a:gd name="connsiteY90" fmla="*/ 1668757 h 2237474"/>
              <a:gd name="connsiteX91" fmla="*/ 6471012 w 12192000"/>
              <a:gd name="connsiteY91" fmla="*/ 1678604 h 2237474"/>
              <a:gd name="connsiteX92" fmla="*/ 6415265 w 12192000"/>
              <a:gd name="connsiteY92" fmla="*/ 1665317 h 2237474"/>
              <a:gd name="connsiteX93" fmla="*/ 6364035 w 12192000"/>
              <a:gd name="connsiteY93" fmla="*/ 1667683 h 2237474"/>
              <a:gd name="connsiteX94" fmla="*/ 6280959 w 12192000"/>
              <a:gd name="connsiteY94" fmla="*/ 1689329 h 2237474"/>
              <a:gd name="connsiteX95" fmla="*/ 6243319 w 12192000"/>
              <a:gd name="connsiteY95" fmla="*/ 1695560 h 2237474"/>
              <a:gd name="connsiteX96" fmla="*/ 6098321 w 12192000"/>
              <a:gd name="connsiteY96" fmla="*/ 1721646 h 2237474"/>
              <a:gd name="connsiteX97" fmla="*/ 5880652 w 12192000"/>
              <a:gd name="connsiteY97" fmla="*/ 1779643 h 2237474"/>
              <a:gd name="connsiteX98" fmla="*/ 5785959 w 12192000"/>
              <a:gd name="connsiteY98" fmla="*/ 1775307 h 2237474"/>
              <a:gd name="connsiteX99" fmla="*/ 5643534 w 12192000"/>
              <a:gd name="connsiteY99" fmla="*/ 1802919 h 2237474"/>
              <a:gd name="connsiteX100" fmla="*/ 5518799 w 12192000"/>
              <a:gd name="connsiteY100" fmla="*/ 1818312 h 2237474"/>
              <a:gd name="connsiteX101" fmla="*/ 5505014 w 12192000"/>
              <a:gd name="connsiteY101" fmla="*/ 1819259 h 2237474"/>
              <a:gd name="connsiteX102" fmla="*/ 5453307 w 12192000"/>
              <a:gd name="connsiteY102" fmla="*/ 1815450 h 2237474"/>
              <a:gd name="connsiteX103" fmla="*/ 5364192 w 12192000"/>
              <a:gd name="connsiteY103" fmla="*/ 1826074 h 2237474"/>
              <a:gd name="connsiteX104" fmla="*/ 5350380 w 12192000"/>
              <a:gd name="connsiteY104" fmla="*/ 1830891 h 2237474"/>
              <a:gd name="connsiteX105" fmla="*/ 5259633 w 12192000"/>
              <a:gd name="connsiteY105" fmla="*/ 1837160 h 2237474"/>
              <a:gd name="connsiteX106" fmla="*/ 5197513 w 12192000"/>
              <a:gd name="connsiteY106" fmla="*/ 1844718 h 2237474"/>
              <a:gd name="connsiteX107" fmla="*/ 5168852 w 12192000"/>
              <a:gd name="connsiteY107" fmla="*/ 1844846 h 2237474"/>
              <a:gd name="connsiteX108" fmla="*/ 5114927 w 12192000"/>
              <a:gd name="connsiteY108" fmla="*/ 1847827 h 2237474"/>
              <a:gd name="connsiteX109" fmla="*/ 5108970 w 12192000"/>
              <a:gd name="connsiteY109" fmla="*/ 1847935 h 2237474"/>
              <a:gd name="connsiteX110" fmla="*/ 5067961 w 12192000"/>
              <a:gd name="connsiteY110" fmla="*/ 1845917 h 2237474"/>
              <a:gd name="connsiteX111" fmla="*/ 5007075 w 12192000"/>
              <a:gd name="connsiteY111" fmla="*/ 1838626 h 2237474"/>
              <a:gd name="connsiteX112" fmla="*/ 4944087 w 12192000"/>
              <a:gd name="connsiteY112" fmla="*/ 1823332 h 2237474"/>
              <a:gd name="connsiteX113" fmla="*/ 4907662 w 12192000"/>
              <a:gd name="connsiteY113" fmla="*/ 1816900 h 2237474"/>
              <a:gd name="connsiteX114" fmla="*/ 4882386 w 12192000"/>
              <a:gd name="connsiteY114" fmla="*/ 1809844 h 2237474"/>
              <a:gd name="connsiteX115" fmla="*/ 4811440 w 12192000"/>
              <a:gd name="connsiteY115" fmla="*/ 1804655 h 2237474"/>
              <a:gd name="connsiteX116" fmla="*/ 4691075 w 12192000"/>
              <a:gd name="connsiteY116" fmla="*/ 1801389 h 2237474"/>
              <a:gd name="connsiteX117" fmla="*/ 4611738 w 12192000"/>
              <a:gd name="connsiteY117" fmla="*/ 1776964 h 2237474"/>
              <a:gd name="connsiteX118" fmla="*/ 4560070 w 12192000"/>
              <a:gd name="connsiteY118" fmla="*/ 1785640 h 2237474"/>
              <a:gd name="connsiteX119" fmla="*/ 4536503 w 12192000"/>
              <a:gd name="connsiteY119" fmla="*/ 1785334 h 2237474"/>
              <a:gd name="connsiteX120" fmla="*/ 4513724 w 12192000"/>
              <a:gd name="connsiteY120" fmla="*/ 1791996 h 2237474"/>
              <a:gd name="connsiteX121" fmla="*/ 4459810 w 12192000"/>
              <a:gd name="connsiteY121" fmla="*/ 1797886 h 2237474"/>
              <a:gd name="connsiteX122" fmla="*/ 4379064 w 12192000"/>
              <a:gd name="connsiteY122" fmla="*/ 1817177 h 2237474"/>
              <a:gd name="connsiteX123" fmla="*/ 4319209 w 12192000"/>
              <a:gd name="connsiteY123" fmla="*/ 1834833 h 2237474"/>
              <a:gd name="connsiteX124" fmla="*/ 4290981 w 12192000"/>
              <a:gd name="connsiteY124" fmla="*/ 1839677 h 2237474"/>
              <a:gd name="connsiteX125" fmla="*/ 4285792 w 12192000"/>
              <a:gd name="connsiteY125" fmla="*/ 1836231 h 2237474"/>
              <a:gd name="connsiteX126" fmla="*/ 4238372 w 12192000"/>
              <a:gd name="connsiteY126" fmla="*/ 1851480 h 2237474"/>
              <a:gd name="connsiteX127" fmla="*/ 4232517 w 12192000"/>
              <a:gd name="connsiteY127" fmla="*/ 1852567 h 2237474"/>
              <a:gd name="connsiteX128" fmla="*/ 4191732 w 12192000"/>
              <a:gd name="connsiteY128" fmla="*/ 1857328 h 2237474"/>
              <a:gd name="connsiteX129" fmla="*/ 4065532 w 12192000"/>
              <a:gd name="connsiteY129" fmla="*/ 1855477 h 2237474"/>
              <a:gd name="connsiteX130" fmla="*/ 4028460 w 12192000"/>
              <a:gd name="connsiteY130" fmla="*/ 1855137 h 2237474"/>
              <a:gd name="connsiteX131" fmla="*/ 4002267 w 12192000"/>
              <a:gd name="connsiteY131" fmla="*/ 1852352 h 2237474"/>
              <a:gd name="connsiteX132" fmla="*/ 3931396 w 12192000"/>
              <a:gd name="connsiteY132" fmla="*/ 1858915 h 2237474"/>
              <a:gd name="connsiteX133" fmla="*/ 3812162 w 12192000"/>
              <a:gd name="connsiteY133" fmla="*/ 1875501 h 2237474"/>
              <a:gd name="connsiteX134" fmla="*/ 3729530 w 12192000"/>
              <a:gd name="connsiteY134" fmla="*/ 1864513 h 2237474"/>
              <a:gd name="connsiteX135" fmla="*/ 3680177 w 12192000"/>
              <a:gd name="connsiteY135" fmla="*/ 1881552 h 2237474"/>
              <a:gd name="connsiteX136" fmla="*/ 3567259 w 12192000"/>
              <a:gd name="connsiteY136" fmla="*/ 1893482 h 2237474"/>
              <a:gd name="connsiteX137" fmla="*/ 3405770 w 12192000"/>
              <a:gd name="connsiteY137" fmla="*/ 1904591 h 2237474"/>
              <a:gd name="connsiteX138" fmla="*/ 3280097 w 12192000"/>
              <a:gd name="connsiteY138" fmla="*/ 1919610 h 2237474"/>
              <a:gd name="connsiteX139" fmla="*/ 3123424 w 12192000"/>
              <a:gd name="connsiteY139" fmla="*/ 1952930 h 2237474"/>
              <a:gd name="connsiteX140" fmla="*/ 3009910 w 12192000"/>
              <a:gd name="connsiteY140" fmla="*/ 1957866 h 2237474"/>
              <a:gd name="connsiteX141" fmla="*/ 2995934 w 12192000"/>
              <a:gd name="connsiteY141" fmla="*/ 1967085 h 2237474"/>
              <a:gd name="connsiteX142" fmla="*/ 2980071 w 12192000"/>
              <a:gd name="connsiteY142" fmla="*/ 1972988 h 2237474"/>
              <a:gd name="connsiteX143" fmla="*/ 2978094 w 12192000"/>
              <a:gd name="connsiteY143" fmla="*/ 1972369 h 2237474"/>
              <a:gd name="connsiteX144" fmla="*/ 2942858 w 12192000"/>
              <a:gd name="connsiteY144" fmla="*/ 1981367 h 2237474"/>
              <a:gd name="connsiteX145" fmla="*/ 2875436 w 12192000"/>
              <a:gd name="connsiteY145" fmla="*/ 1996977 h 2237474"/>
              <a:gd name="connsiteX146" fmla="*/ 2874892 w 12192000"/>
              <a:gd name="connsiteY146" fmla="*/ 1996085 h 2237474"/>
              <a:gd name="connsiteX147" fmla="*/ 2864145 w 12192000"/>
              <a:gd name="connsiteY147" fmla="*/ 1994061 h 2237474"/>
              <a:gd name="connsiteX148" fmla="*/ 2843662 w 12192000"/>
              <a:gd name="connsiteY148" fmla="*/ 1992498 h 2237474"/>
              <a:gd name="connsiteX149" fmla="*/ 2796128 w 12192000"/>
              <a:gd name="connsiteY149" fmla="*/ 1976403 h 2237474"/>
              <a:gd name="connsiteX150" fmla="*/ 2756784 w 12192000"/>
              <a:gd name="connsiteY150" fmla="*/ 1985116 h 2237474"/>
              <a:gd name="connsiteX151" fmla="*/ 2748833 w 12192000"/>
              <a:gd name="connsiteY151" fmla="*/ 1986323 h 2237474"/>
              <a:gd name="connsiteX152" fmla="*/ 2748661 w 12192000"/>
              <a:gd name="connsiteY152" fmla="*/ 1986122 h 2237474"/>
              <a:gd name="connsiteX153" fmla="*/ 2740251 w 12192000"/>
              <a:gd name="connsiteY153" fmla="*/ 1986946 h 2237474"/>
              <a:gd name="connsiteX154" fmla="*/ 2718916 w 12192000"/>
              <a:gd name="connsiteY154" fmla="*/ 1990867 h 2237474"/>
              <a:gd name="connsiteX155" fmla="*/ 2713522 w 12192000"/>
              <a:gd name="connsiteY155" fmla="*/ 1990173 h 2237474"/>
              <a:gd name="connsiteX156" fmla="*/ 2680597 w 12192000"/>
              <a:gd name="connsiteY156" fmla="*/ 1984996 h 2237474"/>
              <a:gd name="connsiteX157" fmla="*/ 2578178 w 12192000"/>
              <a:gd name="connsiteY157" fmla="*/ 1990531 h 2237474"/>
              <a:gd name="connsiteX158" fmla="*/ 2476147 w 12192000"/>
              <a:gd name="connsiteY158" fmla="*/ 1998305 h 2237474"/>
              <a:gd name="connsiteX159" fmla="*/ 2373568 w 12192000"/>
              <a:gd name="connsiteY159" fmla="*/ 2003219 h 2237474"/>
              <a:gd name="connsiteX160" fmla="*/ 2321399 w 12192000"/>
              <a:gd name="connsiteY160" fmla="*/ 1989467 h 2237474"/>
              <a:gd name="connsiteX161" fmla="*/ 2315525 w 12192000"/>
              <a:gd name="connsiteY161" fmla="*/ 1989708 h 2237474"/>
              <a:gd name="connsiteX162" fmla="*/ 2300792 w 12192000"/>
              <a:gd name="connsiteY162" fmla="*/ 1994290 h 2237474"/>
              <a:gd name="connsiteX163" fmla="*/ 2295469 w 12192000"/>
              <a:gd name="connsiteY163" fmla="*/ 1996659 h 2237474"/>
              <a:gd name="connsiteX164" fmla="*/ 2287219 w 12192000"/>
              <a:gd name="connsiteY164" fmla="*/ 1998750 h 2237474"/>
              <a:gd name="connsiteX165" fmla="*/ 2286948 w 12192000"/>
              <a:gd name="connsiteY165" fmla="*/ 1998596 h 2237474"/>
              <a:gd name="connsiteX166" fmla="*/ 2243069 w 12192000"/>
              <a:gd name="connsiteY166" fmla="*/ 2015111 h 2237474"/>
              <a:gd name="connsiteX167" fmla="*/ 2186609 w 12192000"/>
              <a:gd name="connsiteY167" fmla="*/ 2008263 h 2237474"/>
              <a:gd name="connsiteX168" fmla="*/ 2164831 w 12192000"/>
              <a:gd name="connsiteY168" fmla="*/ 2010143 h 2237474"/>
              <a:gd name="connsiteX169" fmla="*/ 2152836 w 12192000"/>
              <a:gd name="connsiteY169" fmla="*/ 2010048 h 2237474"/>
              <a:gd name="connsiteX170" fmla="*/ 2117102 w 12192000"/>
              <a:gd name="connsiteY170" fmla="*/ 2023004 h 2237474"/>
              <a:gd name="connsiteX171" fmla="*/ 2111935 w 12192000"/>
              <a:gd name="connsiteY171" fmla="*/ 2023163 h 2237474"/>
              <a:gd name="connsiteX172" fmla="*/ 2089991 w 12192000"/>
              <a:gd name="connsiteY172" fmla="*/ 2034193 h 2237474"/>
              <a:gd name="connsiteX173" fmla="*/ 2058061 w 12192000"/>
              <a:gd name="connsiteY173" fmla="*/ 2047942 h 2237474"/>
              <a:gd name="connsiteX174" fmla="*/ 2055737 w 12192000"/>
              <a:gd name="connsiteY174" fmla="*/ 2047704 h 2237474"/>
              <a:gd name="connsiteX175" fmla="*/ 2042244 w 12192000"/>
              <a:gd name="connsiteY175" fmla="*/ 2055560 h 2237474"/>
              <a:gd name="connsiteX176" fmla="*/ 1976224 w 12192000"/>
              <a:gd name="connsiteY176" fmla="*/ 2074257 h 2237474"/>
              <a:gd name="connsiteX177" fmla="*/ 1877728 w 12192000"/>
              <a:gd name="connsiteY177" fmla="*/ 2101004 h 2237474"/>
              <a:gd name="connsiteX178" fmla="*/ 1759056 w 12192000"/>
              <a:gd name="connsiteY178" fmla="*/ 2125608 h 2237474"/>
              <a:gd name="connsiteX179" fmla="*/ 1637948 w 12192000"/>
              <a:gd name="connsiteY179" fmla="*/ 2172597 h 2237474"/>
              <a:gd name="connsiteX180" fmla="*/ 1434549 w 12192000"/>
              <a:gd name="connsiteY180" fmla="*/ 2234522 h 2237474"/>
              <a:gd name="connsiteX181" fmla="*/ 1398481 w 12192000"/>
              <a:gd name="connsiteY181" fmla="*/ 2237074 h 2237474"/>
              <a:gd name="connsiteX182" fmla="*/ 1398407 w 12192000"/>
              <a:gd name="connsiteY182" fmla="*/ 2237095 h 2237474"/>
              <a:gd name="connsiteX183" fmla="*/ 1370962 w 12192000"/>
              <a:gd name="connsiteY183" fmla="*/ 2237474 h 2237474"/>
              <a:gd name="connsiteX184" fmla="*/ 1356367 w 12192000"/>
              <a:gd name="connsiteY184" fmla="*/ 2235089 h 2237474"/>
              <a:gd name="connsiteX185" fmla="*/ 1324828 w 12192000"/>
              <a:gd name="connsiteY185" fmla="*/ 2231968 h 2237474"/>
              <a:gd name="connsiteX186" fmla="*/ 1297744 w 12192000"/>
              <a:gd name="connsiteY186" fmla="*/ 2235849 h 2237474"/>
              <a:gd name="connsiteX187" fmla="*/ 1286236 w 12192000"/>
              <a:gd name="connsiteY187" fmla="*/ 2233135 h 2237474"/>
              <a:gd name="connsiteX188" fmla="*/ 1283504 w 12192000"/>
              <a:gd name="connsiteY188" fmla="*/ 2233797 h 2237474"/>
              <a:gd name="connsiteX189" fmla="*/ 1279765 w 12192000"/>
              <a:gd name="connsiteY189" fmla="*/ 2229639 h 2237474"/>
              <a:gd name="connsiteX190" fmla="*/ 1195347 w 12192000"/>
              <a:gd name="connsiteY190" fmla="*/ 2212354 h 2237474"/>
              <a:gd name="connsiteX191" fmla="*/ 970251 w 12192000"/>
              <a:gd name="connsiteY191" fmla="*/ 2221029 h 2237474"/>
              <a:gd name="connsiteX192" fmla="*/ 812914 w 12192000"/>
              <a:gd name="connsiteY192" fmla="*/ 2202752 h 2237474"/>
              <a:gd name="connsiteX193" fmla="*/ 800195 w 12192000"/>
              <a:gd name="connsiteY193" fmla="*/ 2209407 h 2237474"/>
              <a:gd name="connsiteX194" fmla="*/ 784978 w 12192000"/>
              <a:gd name="connsiteY194" fmla="*/ 2212360 h 2237474"/>
              <a:gd name="connsiteX195" fmla="*/ 681987 w 12192000"/>
              <a:gd name="connsiteY195" fmla="*/ 2216757 h 2237474"/>
              <a:gd name="connsiteX196" fmla="*/ 669923 w 12192000"/>
              <a:gd name="connsiteY196" fmla="*/ 2211682 h 2237474"/>
              <a:gd name="connsiteX197" fmla="*/ 648680 w 12192000"/>
              <a:gd name="connsiteY197" fmla="*/ 2206229 h 2237474"/>
              <a:gd name="connsiteX198" fmla="*/ 597225 w 12192000"/>
              <a:gd name="connsiteY198" fmla="*/ 2180999 h 2237474"/>
              <a:gd name="connsiteX199" fmla="*/ 558449 w 12192000"/>
              <a:gd name="connsiteY199" fmla="*/ 2182346 h 2237474"/>
              <a:gd name="connsiteX200" fmla="*/ 550517 w 12192000"/>
              <a:gd name="connsiteY200" fmla="*/ 2182060 h 2237474"/>
              <a:gd name="connsiteX201" fmla="*/ 550309 w 12192000"/>
              <a:gd name="connsiteY201" fmla="*/ 2181825 h 2237474"/>
              <a:gd name="connsiteX202" fmla="*/ 541836 w 12192000"/>
              <a:gd name="connsiteY202" fmla="*/ 2181063 h 2237474"/>
              <a:gd name="connsiteX203" fmla="*/ 536057 w 12192000"/>
              <a:gd name="connsiteY203" fmla="*/ 2181537 h 2237474"/>
              <a:gd name="connsiteX204" fmla="*/ 520671 w 12192000"/>
              <a:gd name="connsiteY204" fmla="*/ 2180980 h 2237474"/>
              <a:gd name="connsiteX205" fmla="*/ 515024 w 12192000"/>
              <a:gd name="connsiteY205" fmla="*/ 2179258 h 2237474"/>
              <a:gd name="connsiteX206" fmla="*/ 512278 w 12192000"/>
              <a:gd name="connsiteY206" fmla="*/ 2176369 h 2237474"/>
              <a:gd name="connsiteX207" fmla="*/ 480419 w 12192000"/>
              <a:gd name="connsiteY207" fmla="*/ 2167807 h 2237474"/>
              <a:gd name="connsiteX208" fmla="*/ 413835 w 12192000"/>
              <a:gd name="connsiteY208" fmla="*/ 2156783 h 2237474"/>
              <a:gd name="connsiteX209" fmla="*/ 376513 w 12192000"/>
              <a:gd name="connsiteY209" fmla="*/ 2154014 h 2237474"/>
              <a:gd name="connsiteX210" fmla="*/ 273386 w 12192000"/>
              <a:gd name="connsiteY210" fmla="*/ 2142551 h 2237474"/>
              <a:gd name="connsiteX211" fmla="*/ 169207 w 12192000"/>
              <a:gd name="connsiteY211" fmla="*/ 2128100 h 2237474"/>
              <a:gd name="connsiteX212" fmla="*/ 93149 w 12192000"/>
              <a:gd name="connsiteY212" fmla="*/ 2105324 h 2237474"/>
              <a:gd name="connsiteX213" fmla="*/ 88109 w 12192000"/>
              <a:gd name="connsiteY213" fmla="*/ 2106704 h 2237474"/>
              <a:gd name="connsiteX214" fmla="*/ 80022 w 12192000"/>
              <a:gd name="connsiteY214" fmla="*/ 2107254 h 2237474"/>
              <a:gd name="connsiteX215" fmla="*/ 79717 w 12192000"/>
              <a:gd name="connsiteY215" fmla="*/ 2107046 h 2237474"/>
              <a:gd name="connsiteX216" fmla="*/ 72352 w 12192000"/>
              <a:gd name="connsiteY216" fmla="*/ 2107991 h 2237474"/>
              <a:gd name="connsiteX217" fmla="*/ 37645 w 12192000"/>
              <a:gd name="connsiteY217" fmla="*/ 2115401 h 2237474"/>
              <a:gd name="connsiteX218" fmla="*/ 4572 w 12192000"/>
              <a:gd name="connsiteY218" fmla="*/ 2111091 h 2237474"/>
              <a:gd name="connsiteX219" fmla="*/ 0 w 12192000"/>
              <a:gd name="connsiteY219" fmla="*/ 2110468 h 2237474"/>
              <a:gd name="connsiteX220" fmla="*/ 0 w 12192000"/>
              <a:gd name="connsiteY22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00499 w 12192000"/>
              <a:gd name="connsiteY34" fmla="*/ 954680 h 2237474"/>
              <a:gd name="connsiteX35" fmla="*/ 9428195 w 12192000"/>
              <a:gd name="connsiteY35" fmla="*/ 986225 h 2237474"/>
              <a:gd name="connsiteX36" fmla="*/ 9410017 w 12192000"/>
              <a:gd name="connsiteY36" fmla="*/ 993931 h 2237474"/>
              <a:gd name="connsiteX37" fmla="*/ 9392919 w 12192000"/>
              <a:gd name="connsiteY37" fmla="*/ 994656 h 2237474"/>
              <a:gd name="connsiteX38" fmla="*/ 9278619 w 12192000"/>
              <a:gd name="connsiteY38" fmla="*/ 1011878 h 2237474"/>
              <a:gd name="connsiteX39" fmla="*/ 9268019 w 12192000"/>
              <a:gd name="connsiteY39" fmla="*/ 1007442 h 2237474"/>
              <a:gd name="connsiteX40" fmla="*/ 9234662 w 12192000"/>
              <a:gd name="connsiteY40" fmla="*/ 1023056 h 2237474"/>
              <a:gd name="connsiteX41" fmla="*/ 9181033 w 12192000"/>
              <a:gd name="connsiteY41" fmla="*/ 1037921 h 2237474"/>
              <a:gd name="connsiteX42" fmla="*/ 9155969 w 12192000"/>
              <a:gd name="connsiteY42" fmla="*/ 1046804 h 2237474"/>
              <a:gd name="connsiteX43" fmla="*/ 9133985 w 12192000"/>
              <a:gd name="connsiteY43" fmla="*/ 1046450 h 2237474"/>
              <a:gd name="connsiteX44" fmla="*/ 9012987 w 12192000"/>
              <a:gd name="connsiteY44" fmla="*/ 1061986 h 2237474"/>
              <a:gd name="connsiteX45" fmla="*/ 8968445 w 12192000"/>
              <a:gd name="connsiteY45" fmla="*/ 1052169 h 2237474"/>
              <a:gd name="connsiteX46" fmla="*/ 8958984 w 12192000"/>
              <a:gd name="connsiteY46" fmla="*/ 1057212 h 2237474"/>
              <a:gd name="connsiteX47" fmla="*/ 8886001 w 12192000"/>
              <a:gd name="connsiteY47" fmla="*/ 1067468 h 2237474"/>
              <a:gd name="connsiteX48" fmla="*/ 8838610 w 12192000"/>
              <a:gd name="connsiteY48" fmla="*/ 1075091 h 2237474"/>
              <a:gd name="connsiteX49" fmla="*/ 8750383 w 12192000"/>
              <a:gd name="connsiteY49" fmla="*/ 1097387 h 2237474"/>
              <a:gd name="connsiteX50" fmla="*/ 8697365 w 12192000"/>
              <a:gd name="connsiteY50" fmla="*/ 1105869 h 2237474"/>
              <a:gd name="connsiteX51" fmla="*/ 8665605 w 12192000"/>
              <a:gd name="connsiteY51" fmla="*/ 1110791 h 2237474"/>
              <a:gd name="connsiteX52" fmla="*/ 8584946 w 12192000"/>
              <a:gd name="connsiteY52" fmla="*/ 1135226 h 2237474"/>
              <a:gd name="connsiteX53" fmla="*/ 8460755 w 12192000"/>
              <a:gd name="connsiteY53" fmla="*/ 1203427 h 2237474"/>
              <a:gd name="connsiteX54" fmla="*/ 8419755 w 12192000"/>
              <a:gd name="connsiteY54" fmla="*/ 1216260 h 2237474"/>
              <a:gd name="connsiteX55" fmla="*/ 8411626 w 12192000"/>
              <a:gd name="connsiteY55" fmla="*/ 1214397 h 2237474"/>
              <a:gd name="connsiteX56" fmla="*/ 8363469 w 12192000"/>
              <a:gd name="connsiteY56" fmla="*/ 1246658 h 2237474"/>
              <a:gd name="connsiteX57" fmla="*/ 8275497 w 12192000"/>
              <a:gd name="connsiteY57" fmla="*/ 1264396 h 2237474"/>
              <a:gd name="connsiteX58" fmla="*/ 8206287 w 12192000"/>
              <a:gd name="connsiteY58" fmla="*/ 1273060 h 2237474"/>
              <a:gd name="connsiteX59" fmla="*/ 8168705 w 12192000"/>
              <a:gd name="connsiteY59" fmla="*/ 1279956 h 2237474"/>
              <a:gd name="connsiteX60" fmla="*/ 8139997 w 12192000"/>
              <a:gd name="connsiteY60" fmla="*/ 1282713 h 2237474"/>
              <a:gd name="connsiteX61" fmla="*/ 8074238 w 12192000"/>
              <a:gd name="connsiteY61" fmla="*/ 1301895 h 2237474"/>
              <a:gd name="connsiteX62" fmla="*/ 7968292 w 12192000"/>
              <a:gd name="connsiteY62" fmla="*/ 1338779 h 2237474"/>
              <a:gd name="connsiteX63" fmla="*/ 7945122 w 12192000"/>
              <a:gd name="connsiteY63" fmla="*/ 1345477 h 2237474"/>
              <a:gd name="connsiteX64" fmla="*/ 7902328 w 12192000"/>
              <a:gd name="connsiteY64" fmla="*/ 1345865 h 2237474"/>
              <a:gd name="connsiteX65" fmla="*/ 7875879 w 12192000"/>
              <a:gd name="connsiteY65" fmla="*/ 1345646 h 2237474"/>
              <a:gd name="connsiteX66" fmla="*/ 7840612 w 12192000"/>
              <a:gd name="connsiteY66" fmla="*/ 1369373 h 2237474"/>
              <a:gd name="connsiteX67" fmla="*/ 7786819 w 12192000"/>
              <a:gd name="connsiteY67" fmla="*/ 1378970 h 2237474"/>
              <a:gd name="connsiteX68" fmla="*/ 7548172 w 12192000"/>
              <a:gd name="connsiteY68" fmla="*/ 1417460 h 2237474"/>
              <a:gd name="connsiteX69" fmla="*/ 7483437 w 12192000"/>
              <a:gd name="connsiteY69" fmla="*/ 1478152 h 2237474"/>
              <a:gd name="connsiteX70" fmla="*/ 7377870 w 12192000"/>
              <a:gd name="connsiteY70" fmla="*/ 1523319 h 2237474"/>
              <a:gd name="connsiteX71" fmla="*/ 7230737 w 12192000"/>
              <a:gd name="connsiteY71" fmla="*/ 1562633 h 2237474"/>
              <a:gd name="connsiteX72" fmla="*/ 7224458 w 12192000"/>
              <a:gd name="connsiteY72" fmla="*/ 1573008 h 2237474"/>
              <a:gd name="connsiteX73" fmla="*/ 7213486 w 12192000"/>
              <a:gd name="connsiteY73" fmla="*/ 1580987 h 2237474"/>
              <a:gd name="connsiteX74" fmla="*/ 7183121 w 12192000"/>
              <a:gd name="connsiteY74" fmla="*/ 1595162 h 2237474"/>
              <a:gd name="connsiteX75" fmla="*/ 7164601 w 12192000"/>
              <a:gd name="connsiteY75" fmla="*/ 1606490 h 2237474"/>
              <a:gd name="connsiteX76" fmla="*/ 7114651 w 12192000"/>
              <a:gd name="connsiteY76" fmla="*/ 1620959 h 2237474"/>
              <a:gd name="connsiteX77" fmla="*/ 7092727 w 12192000"/>
              <a:gd name="connsiteY77" fmla="*/ 1623628 h 2237474"/>
              <a:gd name="connsiteX78" fmla="*/ 7031309 w 12192000"/>
              <a:gd name="connsiteY78" fmla="*/ 1619451 h 2237474"/>
              <a:gd name="connsiteX79" fmla="*/ 6999084 w 12192000"/>
              <a:gd name="connsiteY79" fmla="*/ 1634317 h 2237474"/>
              <a:gd name="connsiteX80" fmla="*/ 6992107 w 12192000"/>
              <a:gd name="connsiteY80" fmla="*/ 1636860 h 2237474"/>
              <a:gd name="connsiteX81" fmla="*/ 6991765 w 12192000"/>
              <a:gd name="connsiteY81" fmla="*/ 1636725 h 2237474"/>
              <a:gd name="connsiteX82" fmla="*/ 6900177 w 12192000"/>
              <a:gd name="connsiteY82" fmla="*/ 1636016 h 2237474"/>
              <a:gd name="connsiteX83" fmla="*/ 6795372 w 12192000"/>
              <a:gd name="connsiteY83" fmla="*/ 1644845 h 2237474"/>
              <a:gd name="connsiteX84" fmla="*/ 6692251 w 12192000"/>
              <a:gd name="connsiteY84" fmla="*/ 1656357 h 2237474"/>
              <a:gd name="connsiteX85" fmla="*/ 6655235 w 12192000"/>
              <a:gd name="connsiteY85" fmla="*/ 1661869 h 2237474"/>
              <a:gd name="connsiteX86" fmla="*/ 6587857 w 12192000"/>
              <a:gd name="connsiteY86" fmla="*/ 1665769 h 2237474"/>
              <a:gd name="connsiteX87" fmla="*/ 6554894 w 12192000"/>
              <a:gd name="connsiteY87" fmla="*/ 1664428 h 2237474"/>
              <a:gd name="connsiteX88" fmla="*/ 6516595 w 12192000"/>
              <a:gd name="connsiteY88" fmla="*/ 1667475 h 2237474"/>
              <a:gd name="connsiteX89" fmla="*/ 6508541 w 12192000"/>
              <a:gd name="connsiteY89" fmla="*/ 1668757 h 2237474"/>
              <a:gd name="connsiteX90" fmla="*/ 6471012 w 12192000"/>
              <a:gd name="connsiteY90" fmla="*/ 1678604 h 2237474"/>
              <a:gd name="connsiteX91" fmla="*/ 6415265 w 12192000"/>
              <a:gd name="connsiteY91" fmla="*/ 1665317 h 2237474"/>
              <a:gd name="connsiteX92" fmla="*/ 6364035 w 12192000"/>
              <a:gd name="connsiteY92" fmla="*/ 1667683 h 2237474"/>
              <a:gd name="connsiteX93" fmla="*/ 6280959 w 12192000"/>
              <a:gd name="connsiteY93" fmla="*/ 1689329 h 2237474"/>
              <a:gd name="connsiteX94" fmla="*/ 6243319 w 12192000"/>
              <a:gd name="connsiteY94" fmla="*/ 1695560 h 2237474"/>
              <a:gd name="connsiteX95" fmla="*/ 6098321 w 12192000"/>
              <a:gd name="connsiteY95" fmla="*/ 1721646 h 2237474"/>
              <a:gd name="connsiteX96" fmla="*/ 5880652 w 12192000"/>
              <a:gd name="connsiteY96" fmla="*/ 1779643 h 2237474"/>
              <a:gd name="connsiteX97" fmla="*/ 5785959 w 12192000"/>
              <a:gd name="connsiteY97" fmla="*/ 1775307 h 2237474"/>
              <a:gd name="connsiteX98" fmla="*/ 5643534 w 12192000"/>
              <a:gd name="connsiteY98" fmla="*/ 1802919 h 2237474"/>
              <a:gd name="connsiteX99" fmla="*/ 5518799 w 12192000"/>
              <a:gd name="connsiteY99" fmla="*/ 1818312 h 2237474"/>
              <a:gd name="connsiteX100" fmla="*/ 5505014 w 12192000"/>
              <a:gd name="connsiteY100" fmla="*/ 1819259 h 2237474"/>
              <a:gd name="connsiteX101" fmla="*/ 5453307 w 12192000"/>
              <a:gd name="connsiteY101" fmla="*/ 1815450 h 2237474"/>
              <a:gd name="connsiteX102" fmla="*/ 5364192 w 12192000"/>
              <a:gd name="connsiteY102" fmla="*/ 1826074 h 2237474"/>
              <a:gd name="connsiteX103" fmla="*/ 5350380 w 12192000"/>
              <a:gd name="connsiteY103" fmla="*/ 1830891 h 2237474"/>
              <a:gd name="connsiteX104" fmla="*/ 5259633 w 12192000"/>
              <a:gd name="connsiteY104" fmla="*/ 1837160 h 2237474"/>
              <a:gd name="connsiteX105" fmla="*/ 5197513 w 12192000"/>
              <a:gd name="connsiteY105" fmla="*/ 1844718 h 2237474"/>
              <a:gd name="connsiteX106" fmla="*/ 5168852 w 12192000"/>
              <a:gd name="connsiteY106" fmla="*/ 1844846 h 2237474"/>
              <a:gd name="connsiteX107" fmla="*/ 5114927 w 12192000"/>
              <a:gd name="connsiteY107" fmla="*/ 1847827 h 2237474"/>
              <a:gd name="connsiteX108" fmla="*/ 5108970 w 12192000"/>
              <a:gd name="connsiteY108" fmla="*/ 1847935 h 2237474"/>
              <a:gd name="connsiteX109" fmla="*/ 5067961 w 12192000"/>
              <a:gd name="connsiteY109" fmla="*/ 1845917 h 2237474"/>
              <a:gd name="connsiteX110" fmla="*/ 5007075 w 12192000"/>
              <a:gd name="connsiteY110" fmla="*/ 1838626 h 2237474"/>
              <a:gd name="connsiteX111" fmla="*/ 4944087 w 12192000"/>
              <a:gd name="connsiteY111" fmla="*/ 1823332 h 2237474"/>
              <a:gd name="connsiteX112" fmla="*/ 4907662 w 12192000"/>
              <a:gd name="connsiteY112" fmla="*/ 1816900 h 2237474"/>
              <a:gd name="connsiteX113" fmla="*/ 4882386 w 12192000"/>
              <a:gd name="connsiteY113" fmla="*/ 1809844 h 2237474"/>
              <a:gd name="connsiteX114" fmla="*/ 4811440 w 12192000"/>
              <a:gd name="connsiteY114" fmla="*/ 1804655 h 2237474"/>
              <a:gd name="connsiteX115" fmla="*/ 4691075 w 12192000"/>
              <a:gd name="connsiteY115" fmla="*/ 1801389 h 2237474"/>
              <a:gd name="connsiteX116" fmla="*/ 4611738 w 12192000"/>
              <a:gd name="connsiteY116" fmla="*/ 1776964 h 2237474"/>
              <a:gd name="connsiteX117" fmla="*/ 4560070 w 12192000"/>
              <a:gd name="connsiteY117" fmla="*/ 1785640 h 2237474"/>
              <a:gd name="connsiteX118" fmla="*/ 4536503 w 12192000"/>
              <a:gd name="connsiteY118" fmla="*/ 1785334 h 2237474"/>
              <a:gd name="connsiteX119" fmla="*/ 4513724 w 12192000"/>
              <a:gd name="connsiteY119" fmla="*/ 1791996 h 2237474"/>
              <a:gd name="connsiteX120" fmla="*/ 4459810 w 12192000"/>
              <a:gd name="connsiteY120" fmla="*/ 1797886 h 2237474"/>
              <a:gd name="connsiteX121" fmla="*/ 4379064 w 12192000"/>
              <a:gd name="connsiteY121" fmla="*/ 1817177 h 2237474"/>
              <a:gd name="connsiteX122" fmla="*/ 4319209 w 12192000"/>
              <a:gd name="connsiteY122" fmla="*/ 1834833 h 2237474"/>
              <a:gd name="connsiteX123" fmla="*/ 4290981 w 12192000"/>
              <a:gd name="connsiteY123" fmla="*/ 1839677 h 2237474"/>
              <a:gd name="connsiteX124" fmla="*/ 4285792 w 12192000"/>
              <a:gd name="connsiteY124" fmla="*/ 1836231 h 2237474"/>
              <a:gd name="connsiteX125" fmla="*/ 4238372 w 12192000"/>
              <a:gd name="connsiteY125" fmla="*/ 1851480 h 2237474"/>
              <a:gd name="connsiteX126" fmla="*/ 4232517 w 12192000"/>
              <a:gd name="connsiteY126" fmla="*/ 1852567 h 2237474"/>
              <a:gd name="connsiteX127" fmla="*/ 4191732 w 12192000"/>
              <a:gd name="connsiteY127" fmla="*/ 1857328 h 2237474"/>
              <a:gd name="connsiteX128" fmla="*/ 4065532 w 12192000"/>
              <a:gd name="connsiteY128" fmla="*/ 1855477 h 2237474"/>
              <a:gd name="connsiteX129" fmla="*/ 4028460 w 12192000"/>
              <a:gd name="connsiteY129" fmla="*/ 1855137 h 2237474"/>
              <a:gd name="connsiteX130" fmla="*/ 4002267 w 12192000"/>
              <a:gd name="connsiteY130" fmla="*/ 1852352 h 2237474"/>
              <a:gd name="connsiteX131" fmla="*/ 3931396 w 12192000"/>
              <a:gd name="connsiteY131" fmla="*/ 1858915 h 2237474"/>
              <a:gd name="connsiteX132" fmla="*/ 3812162 w 12192000"/>
              <a:gd name="connsiteY132" fmla="*/ 1875501 h 2237474"/>
              <a:gd name="connsiteX133" fmla="*/ 3729530 w 12192000"/>
              <a:gd name="connsiteY133" fmla="*/ 1864513 h 2237474"/>
              <a:gd name="connsiteX134" fmla="*/ 3680177 w 12192000"/>
              <a:gd name="connsiteY134" fmla="*/ 1881552 h 2237474"/>
              <a:gd name="connsiteX135" fmla="*/ 3567259 w 12192000"/>
              <a:gd name="connsiteY135" fmla="*/ 1893482 h 2237474"/>
              <a:gd name="connsiteX136" fmla="*/ 3405770 w 12192000"/>
              <a:gd name="connsiteY136" fmla="*/ 1904591 h 2237474"/>
              <a:gd name="connsiteX137" fmla="*/ 3280097 w 12192000"/>
              <a:gd name="connsiteY137" fmla="*/ 1919610 h 2237474"/>
              <a:gd name="connsiteX138" fmla="*/ 3123424 w 12192000"/>
              <a:gd name="connsiteY138" fmla="*/ 1952930 h 2237474"/>
              <a:gd name="connsiteX139" fmla="*/ 3009910 w 12192000"/>
              <a:gd name="connsiteY139" fmla="*/ 1957866 h 2237474"/>
              <a:gd name="connsiteX140" fmla="*/ 2995934 w 12192000"/>
              <a:gd name="connsiteY140" fmla="*/ 1967085 h 2237474"/>
              <a:gd name="connsiteX141" fmla="*/ 2980071 w 12192000"/>
              <a:gd name="connsiteY141" fmla="*/ 1972988 h 2237474"/>
              <a:gd name="connsiteX142" fmla="*/ 2978094 w 12192000"/>
              <a:gd name="connsiteY142" fmla="*/ 1972369 h 2237474"/>
              <a:gd name="connsiteX143" fmla="*/ 2942858 w 12192000"/>
              <a:gd name="connsiteY143" fmla="*/ 1981367 h 2237474"/>
              <a:gd name="connsiteX144" fmla="*/ 2875436 w 12192000"/>
              <a:gd name="connsiteY144" fmla="*/ 1996977 h 2237474"/>
              <a:gd name="connsiteX145" fmla="*/ 2874892 w 12192000"/>
              <a:gd name="connsiteY145" fmla="*/ 1996085 h 2237474"/>
              <a:gd name="connsiteX146" fmla="*/ 2864145 w 12192000"/>
              <a:gd name="connsiteY146" fmla="*/ 1994061 h 2237474"/>
              <a:gd name="connsiteX147" fmla="*/ 2843662 w 12192000"/>
              <a:gd name="connsiteY147" fmla="*/ 1992498 h 2237474"/>
              <a:gd name="connsiteX148" fmla="*/ 2796128 w 12192000"/>
              <a:gd name="connsiteY148" fmla="*/ 1976403 h 2237474"/>
              <a:gd name="connsiteX149" fmla="*/ 2756784 w 12192000"/>
              <a:gd name="connsiteY149" fmla="*/ 1985116 h 2237474"/>
              <a:gd name="connsiteX150" fmla="*/ 2748833 w 12192000"/>
              <a:gd name="connsiteY150" fmla="*/ 1986323 h 2237474"/>
              <a:gd name="connsiteX151" fmla="*/ 2748661 w 12192000"/>
              <a:gd name="connsiteY151" fmla="*/ 1986122 h 2237474"/>
              <a:gd name="connsiteX152" fmla="*/ 2740251 w 12192000"/>
              <a:gd name="connsiteY152" fmla="*/ 1986946 h 2237474"/>
              <a:gd name="connsiteX153" fmla="*/ 2718916 w 12192000"/>
              <a:gd name="connsiteY153" fmla="*/ 1990867 h 2237474"/>
              <a:gd name="connsiteX154" fmla="*/ 2713522 w 12192000"/>
              <a:gd name="connsiteY154" fmla="*/ 1990173 h 2237474"/>
              <a:gd name="connsiteX155" fmla="*/ 2680597 w 12192000"/>
              <a:gd name="connsiteY155" fmla="*/ 1984996 h 2237474"/>
              <a:gd name="connsiteX156" fmla="*/ 2578178 w 12192000"/>
              <a:gd name="connsiteY156" fmla="*/ 1990531 h 2237474"/>
              <a:gd name="connsiteX157" fmla="*/ 2476147 w 12192000"/>
              <a:gd name="connsiteY157" fmla="*/ 1998305 h 2237474"/>
              <a:gd name="connsiteX158" fmla="*/ 2373568 w 12192000"/>
              <a:gd name="connsiteY158" fmla="*/ 2003219 h 2237474"/>
              <a:gd name="connsiteX159" fmla="*/ 2321399 w 12192000"/>
              <a:gd name="connsiteY159" fmla="*/ 1989467 h 2237474"/>
              <a:gd name="connsiteX160" fmla="*/ 2315525 w 12192000"/>
              <a:gd name="connsiteY160" fmla="*/ 1989708 h 2237474"/>
              <a:gd name="connsiteX161" fmla="*/ 2300792 w 12192000"/>
              <a:gd name="connsiteY161" fmla="*/ 1994290 h 2237474"/>
              <a:gd name="connsiteX162" fmla="*/ 2295469 w 12192000"/>
              <a:gd name="connsiteY162" fmla="*/ 1996659 h 2237474"/>
              <a:gd name="connsiteX163" fmla="*/ 2287219 w 12192000"/>
              <a:gd name="connsiteY163" fmla="*/ 1998750 h 2237474"/>
              <a:gd name="connsiteX164" fmla="*/ 2286948 w 12192000"/>
              <a:gd name="connsiteY164" fmla="*/ 1998596 h 2237474"/>
              <a:gd name="connsiteX165" fmla="*/ 2243069 w 12192000"/>
              <a:gd name="connsiteY165" fmla="*/ 2015111 h 2237474"/>
              <a:gd name="connsiteX166" fmla="*/ 2186609 w 12192000"/>
              <a:gd name="connsiteY166" fmla="*/ 2008263 h 2237474"/>
              <a:gd name="connsiteX167" fmla="*/ 2164831 w 12192000"/>
              <a:gd name="connsiteY167" fmla="*/ 2010143 h 2237474"/>
              <a:gd name="connsiteX168" fmla="*/ 2152836 w 12192000"/>
              <a:gd name="connsiteY168" fmla="*/ 2010048 h 2237474"/>
              <a:gd name="connsiteX169" fmla="*/ 2117102 w 12192000"/>
              <a:gd name="connsiteY169" fmla="*/ 2023004 h 2237474"/>
              <a:gd name="connsiteX170" fmla="*/ 2111935 w 12192000"/>
              <a:gd name="connsiteY170" fmla="*/ 2023163 h 2237474"/>
              <a:gd name="connsiteX171" fmla="*/ 2089991 w 12192000"/>
              <a:gd name="connsiteY171" fmla="*/ 2034193 h 2237474"/>
              <a:gd name="connsiteX172" fmla="*/ 2058061 w 12192000"/>
              <a:gd name="connsiteY172" fmla="*/ 2047942 h 2237474"/>
              <a:gd name="connsiteX173" fmla="*/ 2055737 w 12192000"/>
              <a:gd name="connsiteY173" fmla="*/ 2047704 h 2237474"/>
              <a:gd name="connsiteX174" fmla="*/ 2042244 w 12192000"/>
              <a:gd name="connsiteY174" fmla="*/ 2055560 h 2237474"/>
              <a:gd name="connsiteX175" fmla="*/ 1976224 w 12192000"/>
              <a:gd name="connsiteY175" fmla="*/ 2074257 h 2237474"/>
              <a:gd name="connsiteX176" fmla="*/ 1877728 w 12192000"/>
              <a:gd name="connsiteY176" fmla="*/ 2101004 h 2237474"/>
              <a:gd name="connsiteX177" fmla="*/ 1759056 w 12192000"/>
              <a:gd name="connsiteY177" fmla="*/ 2125608 h 2237474"/>
              <a:gd name="connsiteX178" fmla="*/ 1637948 w 12192000"/>
              <a:gd name="connsiteY178" fmla="*/ 2172597 h 2237474"/>
              <a:gd name="connsiteX179" fmla="*/ 1434549 w 12192000"/>
              <a:gd name="connsiteY179" fmla="*/ 2234522 h 2237474"/>
              <a:gd name="connsiteX180" fmla="*/ 1398481 w 12192000"/>
              <a:gd name="connsiteY180" fmla="*/ 2237074 h 2237474"/>
              <a:gd name="connsiteX181" fmla="*/ 1398407 w 12192000"/>
              <a:gd name="connsiteY181" fmla="*/ 2237095 h 2237474"/>
              <a:gd name="connsiteX182" fmla="*/ 1370962 w 12192000"/>
              <a:gd name="connsiteY182" fmla="*/ 2237474 h 2237474"/>
              <a:gd name="connsiteX183" fmla="*/ 1356367 w 12192000"/>
              <a:gd name="connsiteY183" fmla="*/ 2235089 h 2237474"/>
              <a:gd name="connsiteX184" fmla="*/ 1324828 w 12192000"/>
              <a:gd name="connsiteY184" fmla="*/ 2231968 h 2237474"/>
              <a:gd name="connsiteX185" fmla="*/ 1297744 w 12192000"/>
              <a:gd name="connsiteY185" fmla="*/ 2235849 h 2237474"/>
              <a:gd name="connsiteX186" fmla="*/ 1286236 w 12192000"/>
              <a:gd name="connsiteY186" fmla="*/ 2233135 h 2237474"/>
              <a:gd name="connsiteX187" fmla="*/ 1283504 w 12192000"/>
              <a:gd name="connsiteY187" fmla="*/ 2233797 h 2237474"/>
              <a:gd name="connsiteX188" fmla="*/ 1279765 w 12192000"/>
              <a:gd name="connsiteY188" fmla="*/ 2229639 h 2237474"/>
              <a:gd name="connsiteX189" fmla="*/ 1195347 w 12192000"/>
              <a:gd name="connsiteY189" fmla="*/ 2212354 h 2237474"/>
              <a:gd name="connsiteX190" fmla="*/ 970251 w 12192000"/>
              <a:gd name="connsiteY190" fmla="*/ 2221029 h 2237474"/>
              <a:gd name="connsiteX191" fmla="*/ 812914 w 12192000"/>
              <a:gd name="connsiteY191" fmla="*/ 2202752 h 2237474"/>
              <a:gd name="connsiteX192" fmla="*/ 800195 w 12192000"/>
              <a:gd name="connsiteY192" fmla="*/ 2209407 h 2237474"/>
              <a:gd name="connsiteX193" fmla="*/ 784978 w 12192000"/>
              <a:gd name="connsiteY193" fmla="*/ 2212360 h 2237474"/>
              <a:gd name="connsiteX194" fmla="*/ 681987 w 12192000"/>
              <a:gd name="connsiteY194" fmla="*/ 2216757 h 2237474"/>
              <a:gd name="connsiteX195" fmla="*/ 669923 w 12192000"/>
              <a:gd name="connsiteY195" fmla="*/ 2211682 h 2237474"/>
              <a:gd name="connsiteX196" fmla="*/ 648680 w 12192000"/>
              <a:gd name="connsiteY196" fmla="*/ 2206229 h 2237474"/>
              <a:gd name="connsiteX197" fmla="*/ 597225 w 12192000"/>
              <a:gd name="connsiteY197" fmla="*/ 2180999 h 2237474"/>
              <a:gd name="connsiteX198" fmla="*/ 558449 w 12192000"/>
              <a:gd name="connsiteY198" fmla="*/ 2182346 h 2237474"/>
              <a:gd name="connsiteX199" fmla="*/ 550517 w 12192000"/>
              <a:gd name="connsiteY199" fmla="*/ 2182060 h 2237474"/>
              <a:gd name="connsiteX200" fmla="*/ 550309 w 12192000"/>
              <a:gd name="connsiteY200" fmla="*/ 2181825 h 2237474"/>
              <a:gd name="connsiteX201" fmla="*/ 541836 w 12192000"/>
              <a:gd name="connsiteY201" fmla="*/ 2181063 h 2237474"/>
              <a:gd name="connsiteX202" fmla="*/ 536057 w 12192000"/>
              <a:gd name="connsiteY202" fmla="*/ 2181537 h 2237474"/>
              <a:gd name="connsiteX203" fmla="*/ 520671 w 12192000"/>
              <a:gd name="connsiteY203" fmla="*/ 2180980 h 2237474"/>
              <a:gd name="connsiteX204" fmla="*/ 515024 w 12192000"/>
              <a:gd name="connsiteY204" fmla="*/ 2179258 h 2237474"/>
              <a:gd name="connsiteX205" fmla="*/ 512278 w 12192000"/>
              <a:gd name="connsiteY205" fmla="*/ 2176369 h 2237474"/>
              <a:gd name="connsiteX206" fmla="*/ 480419 w 12192000"/>
              <a:gd name="connsiteY206" fmla="*/ 2167807 h 2237474"/>
              <a:gd name="connsiteX207" fmla="*/ 413835 w 12192000"/>
              <a:gd name="connsiteY207" fmla="*/ 2156783 h 2237474"/>
              <a:gd name="connsiteX208" fmla="*/ 376513 w 12192000"/>
              <a:gd name="connsiteY208" fmla="*/ 2154014 h 2237474"/>
              <a:gd name="connsiteX209" fmla="*/ 273386 w 12192000"/>
              <a:gd name="connsiteY209" fmla="*/ 2142551 h 2237474"/>
              <a:gd name="connsiteX210" fmla="*/ 169207 w 12192000"/>
              <a:gd name="connsiteY210" fmla="*/ 2128100 h 2237474"/>
              <a:gd name="connsiteX211" fmla="*/ 93149 w 12192000"/>
              <a:gd name="connsiteY211" fmla="*/ 2105324 h 2237474"/>
              <a:gd name="connsiteX212" fmla="*/ 88109 w 12192000"/>
              <a:gd name="connsiteY212" fmla="*/ 2106704 h 2237474"/>
              <a:gd name="connsiteX213" fmla="*/ 80022 w 12192000"/>
              <a:gd name="connsiteY213" fmla="*/ 2107254 h 2237474"/>
              <a:gd name="connsiteX214" fmla="*/ 79717 w 12192000"/>
              <a:gd name="connsiteY214" fmla="*/ 2107046 h 2237474"/>
              <a:gd name="connsiteX215" fmla="*/ 72352 w 12192000"/>
              <a:gd name="connsiteY215" fmla="*/ 2107991 h 2237474"/>
              <a:gd name="connsiteX216" fmla="*/ 37645 w 12192000"/>
              <a:gd name="connsiteY216" fmla="*/ 2115401 h 2237474"/>
              <a:gd name="connsiteX217" fmla="*/ 4572 w 12192000"/>
              <a:gd name="connsiteY217" fmla="*/ 2111091 h 2237474"/>
              <a:gd name="connsiteX218" fmla="*/ 0 w 12192000"/>
              <a:gd name="connsiteY218" fmla="*/ 2110468 h 2237474"/>
              <a:gd name="connsiteX219" fmla="*/ 0 w 12192000"/>
              <a:gd name="connsiteY21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61459 w 12192000"/>
              <a:gd name="connsiteY27" fmla="*/ 862394 h 2237474"/>
              <a:gd name="connsiteX28" fmla="*/ 9705768 w 12192000"/>
              <a:gd name="connsiteY28" fmla="*/ 894610 h 2237474"/>
              <a:gd name="connsiteX29" fmla="*/ 9683005 w 12192000"/>
              <a:gd name="connsiteY29" fmla="*/ 894128 h 2237474"/>
              <a:gd name="connsiteX30" fmla="*/ 9594438 w 12192000"/>
              <a:gd name="connsiteY30" fmla="*/ 919051 h 2237474"/>
              <a:gd name="connsiteX31" fmla="*/ 9577033 w 12192000"/>
              <a:gd name="connsiteY31" fmla="*/ 922857 h 2237474"/>
              <a:gd name="connsiteX32" fmla="*/ 9544189 w 12192000"/>
              <a:gd name="connsiteY32" fmla="*/ 938966 h 2237474"/>
              <a:gd name="connsiteX33" fmla="*/ 9500499 w 12192000"/>
              <a:gd name="connsiteY33" fmla="*/ 954680 h 2237474"/>
              <a:gd name="connsiteX34" fmla="*/ 9428195 w 12192000"/>
              <a:gd name="connsiteY34" fmla="*/ 986225 h 2237474"/>
              <a:gd name="connsiteX35" fmla="*/ 9410017 w 12192000"/>
              <a:gd name="connsiteY35" fmla="*/ 993931 h 2237474"/>
              <a:gd name="connsiteX36" fmla="*/ 9392919 w 12192000"/>
              <a:gd name="connsiteY36" fmla="*/ 994656 h 2237474"/>
              <a:gd name="connsiteX37" fmla="*/ 9278619 w 12192000"/>
              <a:gd name="connsiteY37" fmla="*/ 1011878 h 2237474"/>
              <a:gd name="connsiteX38" fmla="*/ 9268019 w 12192000"/>
              <a:gd name="connsiteY38" fmla="*/ 1007442 h 2237474"/>
              <a:gd name="connsiteX39" fmla="*/ 9234662 w 12192000"/>
              <a:gd name="connsiteY39" fmla="*/ 1023056 h 2237474"/>
              <a:gd name="connsiteX40" fmla="*/ 9181033 w 12192000"/>
              <a:gd name="connsiteY40" fmla="*/ 1037921 h 2237474"/>
              <a:gd name="connsiteX41" fmla="*/ 9155969 w 12192000"/>
              <a:gd name="connsiteY41" fmla="*/ 1046804 h 2237474"/>
              <a:gd name="connsiteX42" fmla="*/ 9133985 w 12192000"/>
              <a:gd name="connsiteY42" fmla="*/ 1046450 h 2237474"/>
              <a:gd name="connsiteX43" fmla="*/ 9012987 w 12192000"/>
              <a:gd name="connsiteY43" fmla="*/ 1061986 h 2237474"/>
              <a:gd name="connsiteX44" fmla="*/ 8968445 w 12192000"/>
              <a:gd name="connsiteY44" fmla="*/ 1052169 h 2237474"/>
              <a:gd name="connsiteX45" fmla="*/ 8958984 w 12192000"/>
              <a:gd name="connsiteY45" fmla="*/ 1057212 h 2237474"/>
              <a:gd name="connsiteX46" fmla="*/ 8886001 w 12192000"/>
              <a:gd name="connsiteY46" fmla="*/ 1067468 h 2237474"/>
              <a:gd name="connsiteX47" fmla="*/ 8838610 w 12192000"/>
              <a:gd name="connsiteY47" fmla="*/ 1075091 h 2237474"/>
              <a:gd name="connsiteX48" fmla="*/ 8750383 w 12192000"/>
              <a:gd name="connsiteY48" fmla="*/ 1097387 h 2237474"/>
              <a:gd name="connsiteX49" fmla="*/ 8697365 w 12192000"/>
              <a:gd name="connsiteY49" fmla="*/ 1105869 h 2237474"/>
              <a:gd name="connsiteX50" fmla="*/ 8665605 w 12192000"/>
              <a:gd name="connsiteY50" fmla="*/ 1110791 h 2237474"/>
              <a:gd name="connsiteX51" fmla="*/ 8584946 w 12192000"/>
              <a:gd name="connsiteY51" fmla="*/ 1135226 h 2237474"/>
              <a:gd name="connsiteX52" fmla="*/ 8460755 w 12192000"/>
              <a:gd name="connsiteY52" fmla="*/ 1203427 h 2237474"/>
              <a:gd name="connsiteX53" fmla="*/ 8419755 w 12192000"/>
              <a:gd name="connsiteY53" fmla="*/ 1216260 h 2237474"/>
              <a:gd name="connsiteX54" fmla="*/ 8411626 w 12192000"/>
              <a:gd name="connsiteY54" fmla="*/ 1214397 h 2237474"/>
              <a:gd name="connsiteX55" fmla="*/ 8363469 w 12192000"/>
              <a:gd name="connsiteY55" fmla="*/ 1246658 h 2237474"/>
              <a:gd name="connsiteX56" fmla="*/ 8275497 w 12192000"/>
              <a:gd name="connsiteY56" fmla="*/ 1264396 h 2237474"/>
              <a:gd name="connsiteX57" fmla="*/ 8206287 w 12192000"/>
              <a:gd name="connsiteY57" fmla="*/ 1273060 h 2237474"/>
              <a:gd name="connsiteX58" fmla="*/ 8168705 w 12192000"/>
              <a:gd name="connsiteY58" fmla="*/ 1279956 h 2237474"/>
              <a:gd name="connsiteX59" fmla="*/ 8139997 w 12192000"/>
              <a:gd name="connsiteY59" fmla="*/ 1282713 h 2237474"/>
              <a:gd name="connsiteX60" fmla="*/ 8074238 w 12192000"/>
              <a:gd name="connsiteY60" fmla="*/ 1301895 h 2237474"/>
              <a:gd name="connsiteX61" fmla="*/ 7968292 w 12192000"/>
              <a:gd name="connsiteY61" fmla="*/ 1338779 h 2237474"/>
              <a:gd name="connsiteX62" fmla="*/ 7945122 w 12192000"/>
              <a:gd name="connsiteY62" fmla="*/ 1345477 h 2237474"/>
              <a:gd name="connsiteX63" fmla="*/ 7902328 w 12192000"/>
              <a:gd name="connsiteY63" fmla="*/ 1345865 h 2237474"/>
              <a:gd name="connsiteX64" fmla="*/ 7875879 w 12192000"/>
              <a:gd name="connsiteY64" fmla="*/ 1345646 h 2237474"/>
              <a:gd name="connsiteX65" fmla="*/ 7840612 w 12192000"/>
              <a:gd name="connsiteY65" fmla="*/ 1369373 h 2237474"/>
              <a:gd name="connsiteX66" fmla="*/ 7786819 w 12192000"/>
              <a:gd name="connsiteY66" fmla="*/ 1378970 h 2237474"/>
              <a:gd name="connsiteX67" fmla="*/ 7548172 w 12192000"/>
              <a:gd name="connsiteY67" fmla="*/ 1417460 h 2237474"/>
              <a:gd name="connsiteX68" fmla="*/ 7483437 w 12192000"/>
              <a:gd name="connsiteY68" fmla="*/ 1478152 h 2237474"/>
              <a:gd name="connsiteX69" fmla="*/ 7377870 w 12192000"/>
              <a:gd name="connsiteY69" fmla="*/ 1523319 h 2237474"/>
              <a:gd name="connsiteX70" fmla="*/ 7230737 w 12192000"/>
              <a:gd name="connsiteY70" fmla="*/ 1562633 h 2237474"/>
              <a:gd name="connsiteX71" fmla="*/ 7224458 w 12192000"/>
              <a:gd name="connsiteY71" fmla="*/ 1573008 h 2237474"/>
              <a:gd name="connsiteX72" fmla="*/ 7213486 w 12192000"/>
              <a:gd name="connsiteY72" fmla="*/ 1580987 h 2237474"/>
              <a:gd name="connsiteX73" fmla="*/ 7183121 w 12192000"/>
              <a:gd name="connsiteY73" fmla="*/ 1595162 h 2237474"/>
              <a:gd name="connsiteX74" fmla="*/ 7164601 w 12192000"/>
              <a:gd name="connsiteY74" fmla="*/ 1606490 h 2237474"/>
              <a:gd name="connsiteX75" fmla="*/ 7114651 w 12192000"/>
              <a:gd name="connsiteY75" fmla="*/ 1620959 h 2237474"/>
              <a:gd name="connsiteX76" fmla="*/ 7092727 w 12192000"/>
              <a:gd name="connsiteY76" fmla="*/ 1623628 h 2237474"/>
              <a:gd name="connsiteX77" fmla="*/ 7031309 w 12192000"/>
              <a:gd name="connsiteY77" fmla="*/ 1619451 h 2237474"/>
              <a:gd name="connsiteX78" fmla="*/ 6999084 w 12192000"/>
              <a:gd name="connsiteY78" fmla="*/ 1634317 h 2237474"/>
              <a:gd name="connsiteX79" fmla="*/ 6992107 w 12192000"/>
              <a:gd name="connsiteY79" fmla="*/ 1636860 h 2237474"/>
              <a:gd name="connsiteX80" fmla="*/ 6991765 w 12192000"/>
              <a:gd name="connsiteY80" fmla="*/ 1636725 h 2237474"/>
              <a:gd name="connsiteX81" fmla="*/ 6900177 w 12192000"/>
              <a:gd name="connsiteY81" fmla="*/ 1636016 h 2237474"/>
              <a:gd name="connsiteX82" fmla="*/ 6795372 w 12192000"/>
              <a:gd name="connsiteY82" fmla="*/ 1644845 h 2237474"/>
              <a:gd name="connsiteX83" fmla="*/ 6692251 w 12192000"/>
              <a:gd name="connsiteY83" fmla="*/ 1656357 h 2237474"/>
              <a:gd name="connsiteX84" fmla="*/ 6655235 w 12192000"/>
              <a:gd name="connsiteY84" fmla="*/ 1661869 h 2237474"/>
              <a:gd name="connsiteX85" fmla="*/ 6587857 w 12192000"/>
              <a:gd name="connsiteY85" fmla="*/ 1665769 h 2237474"/>
              <a:gd name="connsiteX86" fmla="*/ 6554894 w 12192000"/>
              <a:gd name="connsiteY86" fmla="*/ 1664428 h 2237474"/>
              <a:gd name="connsiteX87" fmla="*/ 6516595 w 12192000"/>
              <a:gd name="connsiteY87" fmla="*/ 1667475 h 2237474"/>
              <a:gd name="connsiteX88" fmla="*/ 6508541 w 12192000"/>
              <a:gd name="connsiteY88" fmla="*/ 1668757 h 2237474"/>
              <a:gd name="connsiteX89" fmla="*/ 6471012 w 12192000"/>
              <a:gd name="connsiteY89" fmla="*/ 1678604 h 2237474"/>
              <a:gd name="connsiteX90" fmla="*/ 6415265 w 12192000"/>
              <a:gd name="connsiteY90" fmla="*/ 1665317 h 2237474"/>
              <a:gd name="connsiteX91" fmla="*/ 6364035 w 12192000"/>
              <a:gd name="connsiteY91" fmla="*/ 1667683 h 2237474"/>
              <a:gd name="connsiteX92" fmla="*/ 6280959 w 12192000"/>
              <a:gd name="connsiteY92" fmla="*/ 1689329 h 2237474"/>
              <a:gd name="connsiteX93" fmla="*/ 6243319 w 12192000"/>
              <a:gd name="connsiteY93" fmla="*/ 1695560 h 2237474"/>
              <a:gd name="connsiteX94" fmla="*/ 6098321 w 12192000"/>
              <a:gd name="connsiteY94" fmla="*/ 1721646 h 2237474"/>
              <a:gd name="connsiteX95" fmla="*/ 5880652 w 12192000"/>
              <a:gd name="connsiteY95" fmla="*/ 1779643 h 2237474"/>
              <a:gd name="connsiteX96" fmla="*/ 5785959 w 12192000"/>
              <a:gd name="connsiteY96" fmla="*/ 1775307 h 2237474"/>
              <a:gd name="connsiteX97" fmla="*/ 5643534 w 12192000"/>
              <a:gd name="connsiteY97" fmla="*/ 1802919 h 2237474"/>
              <a:gd name="connsiteX98" fmla="*/ 5518799 w 12192000"/>
              <a:gd name="connsiteY98" fmla="*/ 1818312 h 2237474"/>
              <a:gd name="connsiteX99" fmla="*/ 5505014 w 12192000"/>
              <a:gd name="connsiteY99" fmla="*/ 1819259 h 2237474"/>
              <a:gd name="connsiteX100" fmla="*/ 5453307 w 12192000"/>
              <a:gd name="connsiteY100" fmla="*/ 1815450 h 2237474"/>
              <a:gd name="connsiteX101" fmla="*/ 5364192 w 12192000"/>
              <a:gd name="connsiteY101" fmla="*/ 1826074 h 2237474"/>
              <a:gd name="connsiteX102" fmla="*/ 5350380 w 12192000"/>
              <a:gd name="connsiteY102" fmla="*/ 1830891 h 2237474"/>
              <a:gd name="connsiteX103" fmla="*/ 5259633 w 12192000"/>
              <a:gd name="connsiteY103" fmla="*/ 1837160 h 2237474"/>
              <a:gd name="connsiteX104" fmla="*/ 5197513 w 12192000"/>
              <a:gd name="connsiteY104" fmla="*/ 1844718 h 2237474"/>
              <a:gd name="connsiteX105" fmla="*/ 5168852 w 12192000"/>
              <a:gd name="connsiteY105" fmla="*/ 1844846 h 2237474"/>
              <a:gd name="connsiteX106" fmla="*/ 5114927 w 12192000"/>
              <a:gd name="connsiteY106" fmla="*/ 1847827 h 2237474"/>
              <a:gd name="connsiteX107" fmla="*/ 5108970 w 12192000"/>
              <a:gd name="connsiteY107" fmla="*/ 1847935 h 2237474"/>
              <a:gd name="connsiteX108" fmla="*/ 5067961 w 12192000"/>
              <a:gd name="connsiteY108" fmla="*/ 1845917 h 2237474"/>
              <a:gd name="connsiteX109" fmla="*/ 5007075 w 12192000"/>
              <a:gd name="connsiteY109" fmla="*/ 1838626 h 2237474"/>
              <a:gd name="connsiteX110" fmla="*/ 4944087 w 12192000"/>
              <a:gd name="connsiteY110" fmla="*/ 1823332 h 2237474"/>
              <a:gd name="connsiteX111" fmla="*/ 4907662 w 12192000"/>
              <a:gd name="connsiteY111" fmla="*/ 1816900 h 2237474"/>
              <a:gd name="connsiteX112" fmla="*/ 4882386 w 12192000"/>
              <a:gd name="connsiteY112" fmla="*/ 1809844 h 2237474"/>
              <a:gd name="connsiteX113" fmla="*/ 4811440 w 12192000"/>
              <a:gd name="connsiteY113" fmla="*/ 1804655 h 2237474"/>
              <a:gd name="connsiteX114" fmla="*/ 4691075 w 12192000"/>
              <a:gd name="connsiteY114" fmla="*/ 1801389 h 2237474"/>
              <a:gd name="connsiteX115" fmla="*/ 4611738 w 12192000"/>
              <a:gd name="connsiteY115" fmla="*/ 1776964 h 2237474"/>
              <a:gd name="connsiteX116" fmla="*/ 4560070 w 12192000"/>
              <a:gd name="connsiteY116" fmla="*/ 1785640 h 2237474"/>
              <a:gd name="connsiteX117" fmla="*/ 4536503 w 12192000"/>
              <a:gd name="connsiteY117" fmla="*/ 1785334 h 2237474"/>
              <a:gd name="connsiteX118" fmla="*/ 4513724 w 12192000"/>
              <a:gd name="connsiteY118" fmla="*/ 1791996 h 2237474"/>
              <a:gd name="connsiteX119" fmla="*/ 4459810 w 12192000"/>
              <a:gd name="connsiteY119" fmla="*/ 1797886 h 2237474"/>
              <a:gd name="connsiteX120" fmla="*/ 4379064 w 12192000"/>
              <a:gd name="connsiteY120" fmla="*/ 1817177 h 2237474"/>
              <a:gd name="connsiteX121" fmla="*/ 4319209 w 12192000"/>
              <a:gd name="connsiteY121" fmla="*/ 1834833 h 2237474"/>
              <a:gd name="connsiteX122" fmla="*/ 4290981 w 12192000"/>
              <a:gd name="connsiteY122" fmla="*/ 1839677 h 2237474"/>
              <a:gd name="connsiteX123" fmla="*/ 4285792 w 12192000"/>
              <a:gd name="connsiteY123" fmla="*/ 1836231 h 2237474"/>
              <a:gd name="connsiteX124" fmla="*/ 4238372 w 12192000"/>
              <a:gd name="connsiteY124" fmla="*/ 1851480 h 2237474"/>
              <a:gd name="connsiteX125" fmla="*/ 4232517 w 12192000"/>
              <a:gd name="connsiteY125" fmla="*/ 1852567 h 2237474"/>
              <a:gd name="connsiteX126" fmla="*/ 4191732 w 12192000"/>
              <a:gd name="connsiteY126" fmla="*/ 1857328 h 2237474"/>
              <a:gd name="connsiteX127" fmla="*/ 4065532 w 12192000"/>
              <a:gd name="connsiteY127" fmla="*/ 1855477 h 2237474"/>
              <a:gd name="connsiteX128" fmla="*/ 4028460 w 12192000"/>
              <a:gd name="connsiteY128" fmla="*/ 1855137 h 2237474"/>
              <a:gd name="connsiteX129" fmla="*/ 4002267 w 12192000"/>
              <a:gd name="connsiteY129" fmla="*/ 1852352 h 2237474"/>
              <a:gd name="connsiteX130" fmla="*/ 3931396 w 12192000"/>
              <a:gd name="connsiteY130" fmla="*/ 1858915 h 2237474"/>
              <a:gd name="connsiteX131" fmla="*/ 3812162 w 12192000"/>
              <a:gd name="connsiteY131" fmla="*/ 1875501 h 2237474"/>
              <a:gd name="connsiteX132" fmla="*/ 3729530 w 12192000"/>
              <a:gd name="connsiteY132" fmla="*/ 1864513 h 2237474"/>
              <a:gd name="connsiteX133" fmla="*/ 3680177 w 12192000"/>
              <a:gd name="connsiteY133" fmla="*/ 1881552 h 2237474"/>
              <a:gd name="connsiteX134" fmla="*/ 3567259 w 12192000"/>
              <a:gd name="connsiteY134" fmla="*/ 1893482 h 2237474"/>
              <a:gd name="connsiteX135" fmla="*/ 3405770 w 12192000"/>
              <a:gd name="connsiteY135" fmla="*/ 1904591 h 2237474"/>
              <a:gd name="connsiteX136" fmla="*/ 3280097 w 12192000"/>
              <a:gd name="connsiteY136" fmla="*/ 1919610 h 2237474"/>
              <a:gd name="connsiteX137" fmla="*/ 3123424 w 12192000"/>
              <a:gd name="connsiteY137" fmla="*/ 1952930 h 2237474"/>
              <a:gd name="connsiteX138" fmla="*/ 3009910 w 12192000"/>
              <a:gd name="connsiteY138" fmla="*/ 1957866 h 2237474"/>
              <a:gd name="connsiteX139" fmla="*/ 2995934 w 12192000"/>
              <a:gd name="connsiteY139" fmla="*/ 1967085 h 2237474"/>
              <a:gd name="connsiteX140" fmla="*/ 2980071 w 12192000"/>
              <a:gd name="connsiteY140" fmla="*/ 1972988 h 2237474"/>
              <a:gd name="connsiteX141" fmla="*/ 2978094 w 12192000"/>
              <a:gd name="connsiteY141" fmla="*/ 1972369 h 2237474"/>
              <a:gd name="connsiteX142" fmla="*/ 2942858 w 12192000"/>
              <a:gd name="connsiteY142" fmla="*/ 1981367 h 2237474"/>
              <a:gd name="connsiteX143" fmla="*/ 2875436 w 12192000"/>
              <a:gd name="connsiteY143" fmla="*/ 1996977 h 2237474"/>
              <a:gd name="connsiteX144" fmla="*/ 2874892 w 12192000"/>
              <a:gd name="connsiteY144" fmla="*/ 1996085 h 2237474"/>
              <a:gd name="connsiteX145" fmla="*/ 2864145 w 12192000"/>
              <a:gd name="connsiteY145" fmla="*/ 1994061 h 2237474"/>
              <a:gd name="connsiteX146" fmla="*/ 2843662 w 12192000"/>
              <a:gd name="connsiteY146" fmla="*/ 1992498 h 2237474"/>
              <a:gd name="connsiteX147" fmla="*/ 2796128 w 12192000"/>
              <a:gd name="connsiteY147" fmla="*/ 1976403 h 2237474"/>
              <a:gd name="connsiteX148" fmla="*/ 2756784 w 12192000"/>
              <a:gd name="connsiteY148" fmla="*/ 1985116 h 2237474"/>
              <a:gd name="connsiteX149" fmla="*/ 2748833 w 12192000"/>
              <a:gd name="connsiteY149" fmla="*/ 1986323 h 2237474"/>
              <a:gd name="connsiteX150" fmla="*/ 2748661 w 12192000"/>
              <a:gd name="connsiteY150" fmla="*/ 1986122 h 2237474"/>
              <a:gd name="connsiteX151" fmla="*/ 2740251 w 12192000"/>
              <a:gd name="connsiteY151" fmla="*/ 1986946 h 2237474"/>
              <a:gd name="connsiteX152" fmla="*/ 2718916 w 12192000"/>
              <a:gd name="connsiteY152" fmla="*/ 1990867 h 2237474"/>
              <a:gd name="connsiteX153" fmla="*/ 2713522 w 12192000"/>
              <a:gd name="connsiteY153" fmla="*/ 1990173 h 2237474"/>
              <a:gd name="connsiteX154" fmla="*/ 2680597 w 12192000"/>
              <a:gd name="connsiteY154" fmla="*/ 1984996 h 2237474"/>
              <a:gd name="connsiteX155" fmla="*/ 2578178 w 12192000"/>
              <a:gd name="connsiteY155" fmla="*/ 1990531 h 2237474"/>
              <a:gd name="connsiteX156" fmla="*/ 2476147 w 12192000"/>
              <a:gd name="connsiteY156" fmla="*/ 1998305 h 2237474"/>
              <a:gd name="connsiteX157" fmla="*/ 2373568 w 12192000"/>
              <a:gd name="connsiteY157" fmla="*/ 2003219 h 2237474"/>
              <a:gd name="connsiteX158" fmla="*/ 2321399 w 12192000"/>
              <a:gd name="connsiteY158" fmla="*/ 1989467 h 2237474"/>
              <a:gd name="connsiteX159" fmla="*/ 2315525 w 12192000"/>
              <a:gd name="connsiteY159" fmla="*/ 1989708 h 2237474"/>
              <a:gd name="connsiteX160" fmla="*/ 2300792 w 12192000"/>
              <a:gd name="connsiteY160" fmla="*/ 1994290 h 2237474"/>
              <a:gd name="connsiteX161" fmla="*/ 2295469 w 12192000"/>
              <a:gd name="connsiteY161" fmla="*/ 1996659 h 2237474"/>
              <a:gd name="connsiteX162" fmla="*/ 2287219 w 12192000"/>
              <a:gd name="connsiteY162" fmla="*/ 1998750 h 2237474"/>
              <a:gd name="connsiteX163" fmla="*/ 2286948 w 12192000"/>
              <a:gd name="connsiteY163" fmla="*/ 1998596 h 2237474"/>
              <a:gd name="connsiteX164" fmla="*/ 2243069 w 12192000"/>
              <a:gd name="connsiteY164" fmla="*/ 2015111 h 2237474"/>
              <a:gd name="connsiteX165" fmla="*/ 2186609 w 12192000"/>
              <a:gd name="connsiteY165" fmla="*/ 2008263 h 2237474"/>
              <a:gd name="connsiteX166" fmla="*/ 2164831 w 12192000"/>
              <a:gd name="connsiteY166" fmla="*/ 2010143 h 2237474"/>
              <a:gd name="connsiteX167" fmla="*/ 2152836 w 12192000"/>
              <a:gd name="connsiteY167" fmla="*/ 2010048 h 2237474"/>
              <a:gd name="connsiteX168" fmla="*/ 2117102 w 12192000"/>
              <a:gd name="connsiteY168" fmla="*/ 2023004 h 2237474"/>
              <a:gd name="connsiteX169" fmla="*/ 2111935 w 12192000"/>
              <a:gd name="connsiteY169" fmla="*/ 2023163 h 2237474"/>
              <a:gd name="connsiteX170" fmla="*/ 2089991 w 12192000"/>
              <a:gd name="connsiteY170" fmla="*/ 2034193 h 2237474"/>
              <a:gd name="connsiteX171" fmla="*/ 2058061 w 12192000"/>
              <a:gd name="connsiteY171" fmla="*/ 2047942 h 2237474"/>
              <a:gd name="connsiteX172" fmla="*/ 2055737 w 12192000"/>
              <a:gd name="connsiteY172" fmla="*/ 2047704 h 2237474"/>
              <a:gd name="connsiteX173" fmla="*/ 2042244 w 12192000"/>
              <a:gd name="connsiteY173" fmla="*/ 2055560 h 2237474"/>
              <a:gd name="connsiteX174" fmla="*/ 1976224 w 12192000"/>
              <a:gd name="connsiteY174" fmla="*/ 2074257 h 2237474"/>
              <a:gd name="connsiteX175" fmla="*/ 1877728 w 12192000"/>
              <a:gd name="connsiteY175" fmla="*/ 2101004 h 2237474"/>
              <a:gd name="connsiteX176" fmla="*/ 1759056 w 12192000"/>
              <a:gd name="connsiteY176" fmla="*/ 2125608 h 2237474"/>
              <a:gd name="connsiteX177" fmla="*/ 1637948 w 12192000"/>
              <a:gd name="connsiteY177" fmla="*/ 2172597 h 2237474"/>
              <a:gd name="connsiteX178" fmla="*/ 1434549 w 12192000"/>
              <a:gd name="connsiteY178" fmla="*/ 2234522 h 2237474"/>
              <a:gd name="connsiteX179" fmla="*/ 1398481 w 12192000"/>
              <a:gd name="connsiteY179" fmla="*/ 2237074 h 2237474"/>
              <a:gd name="connsiteX180" fmla="*/ 1398407 w 12192000"/>
              <a:gd name="connsiteY180" fmla="*/ 2237095 h 2237474"/>
              <a:gd name="connsiteX181" fmla="*/ 1370962 w 12192000"/>
              <a:gd name="connsiteY181" fmla="*/ 2237474 h 2237474"/>
              <a:gd name="connsiteX182" fmla="*/ 1356367 w 12192000"/>
              <a:gd name="connsiteY182" fmla="*/ 2235089 h 2237474"/>
              <a:gd name="connsiteX183" fmla="*/ 1324828 w 12192000"/>
              <a:gd name="connsiteY183" fmla="*/ 2231968 h 2237474"/>
              <a:gd name="connsiteX184" fmla="*/ 1297744 w 12192000"/>
              <a:gd name="connsiteY184" fmla="*/ 2235849 h 2237474"/>
              <a:gd name="connsiteX185" fmla="*/ 1286236 w 12192000"/>
              <a:gd name="connsiteY185" fmla="*/ 2233135 h 2237474"/>
              <a:gd name="connsiteX186" fmla="*/ 1283504 w 12192000"/>
              <a:gd name="connsiteY186" fmla="*/ 2233797 h 2237474"/>
              <a:gd name="connsiteX187" fmla="*/ 1279765 w 12192000"/>
              <a:gd name="connsiteY187" fmla="*/ 2229639 h 2237474"/>
              <a:gd name="connsiteX188" fmla="*/ 1195347 w 12192000"/>
              <a:gd name="connsiteY188" fmla="*/ 2212354 h 2237474"/>
              <a:gd name="connsiteX189" fmla="*/ 970251 w 12192000"/>
              <a:gd name="connsiteY189" fmla="*/ 2221029 h 2237474"/>
              <a:gd name="connsiteX190" fmla="*/ 812914 w 12192000"/>
              <a:gd name="connsiteY190" fmla="*/ 2202752 h 2237474"/>
              <a:gd name="connsiteX191" fmla="*/ 800195 w 12192000"/>
              <a:gd name="connsiteY191" fmla="*/ 2209407 h 2237474"/>
              <a:gd name="connsiteX192" fmla="*/ 784978 w 12192000"/>
              <a:gd name="connsiteY192" fmla="*/ 2212360 h 2237474"/>
              <a:gd name="connsiteX193" fmla="*/ 681987 w 12192000"/>
              <a:gd name="connsiteY193" fmla="*/ 2216757 h 2237474"/>
              <a:gd name="connsiteX194" fmla="*/ 669923 w 12192000"/>
              <a:gd name="connsiteY194" fmla="*/ 2211682 h 2237474"/>
              <a:gd name="connsiteX195" fmla="*/ 648680 w 12192000"/>
              <a:gd name="connsiteY195" fmla="*/ 2206229 h 2237474"/>
              <a:gd name="connsiteX196" fmla="*/ 597225 w 12192000"/>
              <a:gd name="connsiteY196" fmla="*/ 2180999 h 2237474"/>
              <a:gd name="connsiteX197" fmla="*/ 558449 w 12192000"/>
              <a:gd name="connsiteY197" fmla="*/ 2182346 h 2237474"/>
              <a:gd name="connsiteX198" fmla="*/ 550517 w 12192000"/>
              <a:gd name="connsiteY198" fmla="*/ 2182060 h 2237474"/>
              <a:gd name="connsiteX199" fmla="*/ 550309 w 12192000"/>
              <a:gd name="connsiteY199" fmla="*/ 2181825 h 2237474"/>
              <a:gd name="connsiteX200" fmla="*/ 541836 w 12192000"/>
              <a:gd name="connsiteY200" fmla="*/ 2181063 h 2237474"/>
              <a:gd name="connsiteX201" fmla="*/ 536057 w 12192000"/>
              <a:gd name="connsiteY201" fmla="*/ 2181537 h 2237474"/>
              <a:gd name="connsiteX202" fmla="*/ 520671 w 12192000"/>
              <a:gd name="connsiteY202" fmla="*/ 2180980 h 2237474"/>
              <a:gd name="connsiteX203" fmla="*/ 515024 w 12192000"/>
              <a:gd name="connsiteY203" fmla="*/ 2179258 h 2237474"/>
              <a:gd name="connsiteX204" fmla="*/ 512278 w 12192000"/>
              <a:gd name="connsiteY204" fmla="*/ 2176369 h 2237474"/>
              <a:gd name="connsiteX205" fmla="*/ 480419 w 12192000"/>
              <a:gd name="connsiteY205" fmla="*/ 2167807 h 2237474"/>
              <a:gd name="connsiteX206" fmla="*/ 413835 w 12192000"/>
              <a:gd name="connsiteY206" fmla="*/ 2156783 h 2237474"/>
              <a:gd name="connsiteX207" fmla="*/ 376513 w 12192000"/>
              <a:gd name="connsiteY207" fmla="*/ 2154014 h 2237474"/>
              <a:gd name="connsiteX208" fmla="*/ 273386 w 12192000"/>
              <a:gd name="connsiteY208" fmla="*/ 2142551 h 2237474"/>
              <a:gd name="connsiteX209" fmla="*/ 169207 w 12192000"/>
              <a:gd name="connsiteY209" fmla="*/ 2128100 h 2237474"/>
              <a:gd name="connsiteX210" fmla="*/ 93149 w 12192000"/>
              <a:gd name="connsiteY210" fmla="*/ 2105324 h 2237474"/>
              <a:gd name="connsiteX211" fmla="*/ 88109 w 12192000"/>
              <a:gd name="connsiteY211" fmla="*/ 2106704 h 2237474"/>
              <a:gd name="connsiteX212" fmla="*/ 80022 w 12192000"/>
              <a:gd name="connsiteY212" fmla="*/ 2107254 h 2237474"/>
              <a:gd name="connsiteX213" fmla="*/ 79717 w 12192000"/>
              <a:gd name="connsiteY213" fmla="*/ 2107046 h 2237474"/>
              <a:gd name="connsiteX214" fmla="*/ 72352 w 12192000"/>
              <a:gd name="connsiteY214" fmla="*/ 2107991 h 2237474"/>
              <a:gd name="connsiteX215" fmla="*/ 37645 w 12192000"/>
              <a:gd name="connsiteY215" fmla="*/ 2115401 h 2237474"/>
              <a:gd name="connsiteX216" fmla="*/ 4572 w 12192000"/>
              <a:gd name="connsiteY216" fmla="*/ 2111091 h 2237474"/>
              <a:gd name="connsiteX217" fmla="*/ 0 w 12192000"/>
              <a:gd name="connsiteY217" fmla="*/ 2110468 h 2237474"/>
              <a:gd name="connsiteX218" fmla="*/ 0 w 12192000"/>
              <a:gd name="connsiteY21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78288 w 12192000"/>
              <a:gd name="connsiteY25" fmla="*/ 854362 h 2237474"/>
              <a:gd name="connsiteX26" fmla="*/ 9761459 w 12192000"/>
              <a:gd name="connsiteY26" fmla="*/ 862394 h 2237474"/>
              <a:gd name="connsiteX27" fmla="*/ 9705768 w 12192000"/>
              <a:gd name="connsiteY27" fmla="*/ 894610 h 2237474"/>
              <a:gd name="connsiteX28" fmla="*/ 9683005 w 12192000"/>
              <a:gd name="connsiteY28" fmla="*/ 894128 h 2237474"/>
              <a:gd name="connsiteX29" fmla="*/ 9594438 w 12192000"/>
              <a:gd name="connsiteY29" fmla="*/ 919051 h 2237474"/>
              <a:gd name="connsiteX30" fmla="*/ 9577033 w 12192000"/>
              <a:gd name="connsiteY30" fmla="*/ 922857 h 2237474"/>
              <a:gd name="connsiteX31" fmla="*/ 9544189 w 12192000"/>
              <a:gd name="connsiteY31" fmla="*/ 938966 h 2237474"/>
              <a:gd name="connsiteX32" fmla="*/ 9500499 w 12192000"/>
              <a:gd name="connsiteY32" fmla="*/ 954680 h 2237474"/>
              <a:gd name="connsiteX33" fmla="*/ 9428195 w 12192000"/>
              <a:gd name="connsiteY33" fmla="*/ 986225 h 2237474"/>
              <a:gd name="connsiteX34" fmla="*/ 9410017 w 12192000"/>
              <a:gd name="connsiteY34" fmla="*/ 993931 h 2237474"/>
              <a:gd name="connsiteX35" fmla="*/ 9392919 w 12192000"/>
              <a:gd name="connsiteY35" fmla="*/ 994656 h 2237474"/>
              <a:gd name="connsiteX36" fmla="*/ 9278619 w 12192000"/>
              <a:gd name="connsiteY36" fmla="*/ 1011878 h 2237474"/>
              <a:gd name="connsiteX37" fmla="*/ 9268019 w 12192000"/>
              <a:gd name="connsiteY37" fmla="*/ 1007442 h 2237474"/>
              <a:gd name="connsiteX38" fmla="*/ 9234662 w 12192000"/>
              <a:gd name="connsiteY38" fmla="*/ 1023056 h 2237474"/>
              <a:gd name="connsiteX39" fmla="*/ 9181033 w 12192000"/>
              <a:gd name="connsiteY39" fmla="*/ 1037921 h 2237474"/>
              <a:gd name="connsiteX40" fmla="*/ 9155969 w 12192000"/>
              <a:gd name="connsiteY40" fmla="*/ 1046804 h 2237474"/>
              <a:gd name="connsiteX41" fmla="*/ 9133985 w 12192000"/>
              <a:gd name="connsiteY41" fmla="*/ 1046450 h 2237474"/>
              <a:gd name="connsiteX42" fmla="*/ 9012987 w 12192000"/>
              <a:gd name="connsiteY42" fmla="*/ 1061986 h 2237474"/>
              <a:gd name="connsiteX43" fmla="*/ 8968445 w 12192000"/>
              <a:gd name="connsiteY43" fmla="*/ 1052169 h 2237474"/>
              <a:gd name="connsiteX44" fmla="*/ 8958984 w 12192000"/>
              <a:gd name="connsiteY44" fmla="*/ 1057212 h 2237474"/>
              <a:gd name="connsiteX45" fmla="*/ 8886001 w 12192000"/>
              <a:gd name="connsiteY45" fmla="*/ 1067468 h 2237474"/>
              <a:gd name="connsiteX46" fmla="*/ 8838610 w 12192000"/>
              <a:gd name="connsiteY46" fmla="*/ 1075091 h 2237474"/>
              <a:gd name="connsiteX47" fmla="*/ 8750383 w 12192000"/>
              <a:gd name="connsiteY47" fmla="*/ 1097387 h 2237474"/>
              <a:gd name="connsiteX48" fmla="*/ 8697365 w 12192000"/>
              <a:gd name="connsiteY48" fmla="*/ 1105869 h 2237474"/>
              <a:gd name="connsiteX49" fmla="*/ 8665605 w 12192000"/>
              <a:gd name="connsiteY49" fmla="*/ 1110791 h 2237474"/>
              <a:gd name="connsiteX50" fmla="*/ 8584946 w 12192000"/>
              <a:gd name="connsiteY50" fmla="*/ 1135226 h 2237474"/>
              <a:gd name="connsiteX51" fmla="*/ 8460755 w 12192000"/>
              <a:gd name="connsiteY51" fmla="*/ 1203427 h 2237474"/>
              <a:gd name="connsiteX52" fmla="*/ 8419755 w 12192000"/>
              <a:gd name="connsiteY52" fmla="*/ 1216260 h 2237474"/>
              <a:gd name="connsiteX53" fmla="*/ 8411626 w 12192000"/>
              <a:gd name="connsiteY53" fmla="*/ 1214397 h 2237474"/>
              <a:gd name="connsiteX54" fmla="*/ 8363469 w 12192000"/>
              <a:gd name="connsiteY54" fmla="*/ 1246658 h 2237474"/>
              <a:gd name="connsiteX55" fmla="*/ 8275497 w 12192000"/>
              <a:gd name="connsiteY55" fmla="*/ 1264396 h 2237474"/>
              <a:gd name="connsiteX56" fmla="*/ 8206287 w 12192000"/>
              <a:gd name="connsiteY56" fmla="*/ 1273060 h 2237474"/>
              <a:gd name="connsiteX57" fmla="*/ 8168705 w 12192000"/>
              <a:gd name="connsiteY57" fmla="*/ 1279956 h 2237474"/>
              <a:gd name="connsiteX58" fmla="*/ 8139997 w 12192000"/>
              <a:gd name="connsiteY58" fmla="*/ 1282713 h 2237474"/>
              <a:gd name="connsiteX59" fmla="*/ 8074238 w 12192000"/>
              <a:gd name="connsiteY59" fmla="*/ 1301895 h 2237474"/>
              <a:gd name="connsiteX60" fmla="*/ 7968292 w 12192000"/>
              <a:gd name="connsiteY60" fmla="*/ 1338779 h 2237474"/>
              <a:gd name="connsiteX61" fmla="*/ 7945122 w 12192000"/>
              <a:gd name="connsiteY61" fmla="*/ 1345477 h 2237474"/>
              <a:gd name="connsiteX62" fmla="*/ 7902328 w 12192000"/>
              <a:gd name="connsiteY62" fmla="*/ 1345865 h 2237474"/>
              <a:gd name="connsiteX63" fmla="*/ 7875879 w 12192000"/>
              <a:gd name="connsiteY63" fmla="*/ 1345646 h 2237474"/>
              <a:gd name="connsiteX64" fmla="*/ 7840612 w 12192000"/>
              <a:gd name="connsiteY64" fmla="*/ 1369373 h 2237474"/>
              <a:gd name="connsiteX65" fmla="*/ 7786819 w 12192000"/>
              <a:gd name="connsiteY65" fmla="*/ 1378970 h 2237474"/>
              <a:gd name="connsiteX66" fmla="*/ 7548172 w 12192000"/>
              <a:gd name="connsiteY66" fmla="*/ 1417460 h 2237474"/>
              <a:gd name="connsiteX67" fmla="*/ 7483437 w 12192000"/>
              <a:gd name="connsiteY67" fmla="*/ 1478152 h 2237474"/>
              <a:gd name="connsiteX68" fmla="*/ 7377870 w 12192000"/>
              <a:gd name="connsiteY68" fmla="*/ 1523319 h 2237474"/>
              <a:gd name="connsiteX69" fmla="*/ 7230737 w 12192000"/>
              <a:gd name="connsiteY69" fmla="*/ 1562633 h 2237474"/>
              <a:gd name="connsiteX70" fmla="*/ 7224458 w 12192000"/>
              <a:gd name="connsiteY70" fmla="*/ 1573008 h 2237474"/>
              <a:gd name="connsiteX71" fmla="*/ 7213486 w 12192000"/>
              <a:gd name="connsiteY71" fmla="*/ 1580987 h 2237474"/>
              <a:gd name="connsiteX72" fmla="*/ 7183121 w 12192000"/>
              <a:gd name="connsiteY72" fmla="*/ 1595162 h 2237474"/>
              <a:gd name="connsiteX73" fmla="*/ 7164601 w 12192000"/>
              <a:gd name="connsiteY73" fmla="*/ 1606490 h 2237474"/>
              <a:gd name="connsiteX74" fmla="*/ 7114651 w 12192000"/>
              <a:gd name="connsiteY74" fmla="*/ 1620959 h 2237474"/>
              <a:gd name="connsiteX75" fmla="*/ 7092727 w 12192000"/>
              <a:gd name="connsiteY75" fmla="*/ 1623628 h 2237474"/>
              <a:gd name="connsiteX76" fmla="*/ 7031309 w 12192000"/>
              <a:gd name="connsiteY76" fmla="*/ 1619451 h 2237474"/>
              <a:gd name="connsiteX77" fmla="*/ 6999084 w 12192000"/>
              <a:gd name="connsiteY77" fmla="*/ 1634317 h 2237474"/>
              <a:gd name="connsiteX78" fmla="*/ 6992107 w 12192000"/>
              <a:gd name="connsiteY78" fmla="*/ 1636860 h 2237474"/>
              <a:gd name="connsiteX79" fmla="*/ 6991765 w 12192000"/>
              <a:gd name="connsiteY79" fmla="*/ 1636725 h 2237474"/>
              <a:gd name="connsiteX80" fmla="*/ 6900177 w 12192000"/>
              <a:gd name="connsiteY80" fmla="*/ 1636016 h 2237474"/>
              <a:gd name="connsiteX81" fmla="*/ 6795372 w 12192000"/>
              <a:gd name="connsiteY81" fmla="*/ 1644845 h 2237474"/>
              <a:gd name="connsiteX82" fmla="*/ 6692251 w 12192000"/>
              <a:gd name="connsiteY82" fmla="*/ 1656357 h 2237474"/>
              <a:gd name="connsiteX83" fmla="*/ 6655235 w 12192000"/>
              <a:gd name="connsiteY83" fmla="*/ 1661869 h 2237474"/>
              <a:gd name="connsiteX84" fmla="*/ 6587857 w 12192000"/>
              <a:gd name="connsiteY84" fmla="*/ 1665769 h 2237474"/>
              <a:gd name="connsiteX85" fmla="*/ 6554894 w 12192000"/>
              <a:gd name="connsiteY85" fmla="*/ 1664428 h 2237474"/>
              <a:gd name="connsiteX86" fmla="*/ 6516595 w 12192000"/>
              <a:gd name="connsiteY86" fmla="*/ 1667475 h 2237474"/>
              <a:gd name="connsiteX87" fmla="*/ 6508541 w 12192000"/>
              <a:gd name="connsiteY87" fmla="*/ 1668757 h 2237474"/>
              <a:gd name="connsiteX88" fmla="*/ 6471012 w 12192000"/>
              <a:gd name="connsiteY88" fmla="*/ 1678604 h 2237474"/>
              <a:gd name="connsiteX89" fmla="*/ 6415265 w 12192000"/>
              <a:gd name="connsiteY89" fmla="*/ 1665317 h 2237474"/>
              <a:gd name="connsiteX90" fmla="*/ 6364035 w 12192000"/>
              <a:gd name="connsiteY90" fmla="*/ 1667683 h 2237474"/>
              <a:gd name="connsiteX91" fmla="*/ 6280959 w 12192000"/>
              <a:gd name="connsiteY91" fmla="*/ 1689329 h 2237474"/>
              <a:gd name="connsiteX92" fmla="*/ 6243319 w 12192000"/>
              <a:gd name="connsiteY92" fmla="*/ 1695560 h 2237474"/>
              <a:gd name="connsiteX93" fmla="*/ 6098321 w 12192000"/>
              <a:gd name="connsiteY93" fmla="*/ 1721646 h 2237474"/>
              <a:gd name="connsiteX94" fmla="*/ 5880652 w 12192000"/>
              <a:gd name="connsiteY94" fmla="*/ 1779643 h 2237474"/>
              <a:gd name="connsiteX95" fmla="*/ 5785959 w 12192000"/>
              <a:gd name="connsiteY95" fmla="*/ 1775307 h 2237474"/>
              <a:gd name="connsiteX96" fmla="*/ 5643534 w 12192000"/>
              <a:gd name="connsiteY96" fmla="*/ 1802919 h 2237474"/>
              <a:gd name="connsiteX97" fmla="*/ 5518799 w 12192000"/>
              <a:gd name="connsiteY97" fmla="*/ 1818312 h 2237474"/>
              <a:gd name="connsiteX98" fmla="*/ 5505014 w 12192000"/>
              <a:gd name="connsiteY98" fmla="*/ 1819259 h 2237474"/>
              <a:gd name="connsiteX99" fmla="*/ 5453307 w 12192000"/>
              <a:gd name="connsiteY99" fmla="*/ 1815450 h 2237474"/>
              <a:gd name="connsiteX100" fmla="*/ 5364192 w 12192000"/>
              <a:gd name="connsiteY100" fmla="*/ 1826074 h 2237474"/>
              <a:gd name="connsiteX101" fmla="*/ 5350380 w 12192000"/>
              <a:gd name="connsiteY101" fmla="*/ 1830891 h 2237474"/>
              <a:gd name="connsiteX102" fmla="*/ 5259633 w 12192000"/>
              <a:gd name="connsiteY102" fmla="*/ 1837160 h 2237474"/>
              <a:gd name="connsiteX103" fmla="*/ 5197513 w 12192000"/>
              <a:gd name="connsiteY103" fmla="*/ 1844718 h 2237474"/>
              <a:gd name="connsiteX104" fmla="*/ 5168852 w 12192000"/>
              <a:gd name="connsiteY104" fmla="*/ 1844846 h 2237474"/>
              <a:gd name="connsiteX105" fmla="*/ 5114927 w 12192000"/>
              <a:gd name="connsiteY105" fmla="*/ 1847827 h 2237474"/>
              <a:gd name="connsiteX106" fmla="*/ 5108970 w 12192000"/>
              <a:gd name="connsiteY106" fmla="*/ 1847935 h 2237474"/>
              <a:gd name="connsiteX107" fmla="*/ 5067961 w 12192000"/>
              <a:gd name="connsiteY107" fmla="*/ 1845917 h 2237474"/>
              <a:gd name="connsiteX108" fmla="*/ 5007075 w 12192000"/>
              <a:gd name="connsiteY108" fmla="*/ 1838626 h 2237474"/>
              <a:gd name="connsiteX109" fmla="*/ 4944087 w 12192000"/>
              <a:gd name="connsiteY109" fmla="*/ 1823332 h 2237474"/>
              <a:gd name="connsiteX110" fmla="*/ 4907662 w 12192000"/>
              <a:gd name="connsiteY110" fmla="*/ 1816900 h 2237474"/>
              <a:gd name="connsiteX111" fmla="*/ 4882386 w 12192000"/>
              <a:gd name="connsiteY111" fmla="*/ 1809844 h 2237474"/>
              <a:gd name="connsiteX112" fmla="*/ 4811440 w 12192000"/>
              <a:gd name="connsiteY112" fmla="*/ 1804655 h 2237474"/>
              <a:gd name="connsiteX113" fmla="*/ 4691075 w 12192000"/>
              <a:gd name="connsiteY113" fmla="*/ 1801389 h 2237474"/>
              <a:gd name="connsiteX114" fmla="*/ 4611738 w 12192000"/>
              <a:gd name="connsiteY114" fmla="*/ 1776964 h 2237474"/>
              <a:gd name="connsiteX115" fmla="*/ 4560070 w 12192000"/>
              <a:gd name="connsiteY115" fmla="*/ 1785640 h 2237474"/>
              <a:gd name="connsiteX116" fmla="*/ 4536503 w 12192000"/>
              <a:gd name="connsiteY116" fmla="*/ 1785334 h 2237474"/>
              <a:gd name="connsiteX117" fmla="*/ 4513724 w 12192000"/>
              <a:gd name="connsiteY117" fmla="*/ 1791996 h 2237474"/>
              <a:gd name="connsiteX118" fmla="*/ 4459810 w 12192000"/>
              <a:gd name="connsiteY118" fmla="*/ 1797886 h 2237474"/>
              <a:gd name="connsiteX119" fmla="*/ 4379064 w 12192000"/>
              <a:gd name="connsiteY119" fmla="*/ 1817177 h 2237474"/>
              <a:gd name="connsiteX120" fmla="*/ 4319209 w 12192000"/>
              <a:gd name="connsiteY120" fmla="*/ 1834833 h 2237474"/>
              <a:gd name="connsiteX121" fmla="*/ 4290981 w 12192000"/>
              <a:gd name="connsiteY121" fmla="*/ 1839677 h 2237474"/>
              <a:gd name="connsiteX122" fmla="*/ 4285792 w 12192000"/>
              <a:gd name="connsiteY122" fmla="*/ 1836231 h 2237474"/>
              <a:gd name="connsiteX123" fmla="*/ 4238372 w 12192000"/>
              <a:gd name="connsiteY123" fmla="*/ 1851480 h 2237474"/>
              <a:gd name="connsiteX124" fmla="*/ 4232517 w 12192000"/>
              <a:gd name="connsiteY124" fmla="*/ 1852567 h 2237474"/>
              <a:gd name="connsiteX125" fmla="*/ 4191732 w 12192000"/>
              <a:gd name="connsiteY125" fmla="*/ 1857328 h 2237474"/>
              <a:gd name="connsiteX126" fmla="*/ 4065532 w 12192000"/>
              <a:gd name="connsiteY126" fmla="*/ 1855477 h 2237474"/>
              <a:gd name="connsiteX127" fmla="*/ 4028460 w 12192000"/>
              <a:gd name="connsiteY127" fmla="*/ 1855137 h 2237474"/>
              <a:gd name="connsiteX128" fmla="*/ 4002267 w 12192000"/>
              <a:gd name="connsiteY128" fmla="*/ 1852352 h 2237474"/>
              <a:gd name="connsiteX129" fmla="*/ 3931396 w 12192000"/>
              <a:gd name="connsiteY129" fmla="*/ 1858915 h 2237474"/>
              <a:gd name="connsiteX130" fmla="*/ 3812162 w 12192000"/>
              <a:gd name="connsiteY130" fmla="*/ 1875501 h 2237474"/>
              <a:gd name="connsiteX131" fmla="*/ 3729530 w 12192000"/>
              <a:gd name="connsiteY131" fmla="*/ 1864513 h 2237474"/>
              <a:gd name="connsiteX132" fmla="*/ 3680177 w 12192000"/>
              <a:gd name="connsiteY132" fmla="*/ 1881552 h 2237474"/>
              <a:gd name="connsiteX133" fmla="*/ 3567259 w 12192000"/>
              <a:gd name="connsiteY133" fmla="*/ 1893482 h 2237474"/>
              <a:gd name="connsiteX134" fmla="*/ 3405770 w 12192000"/>
              <a:gd name="connsiteY134" fmla="*/ 1904591 h 2237474"/>
              <a:gd name="connsiteX135" fmla="*/ 3280097 w 12192000"/>
              <a:gd name="connsiteY135" fmla="*/ 1919610 h 2237474"/>
              <a:gd name="connsiteX136" fmla="*/ 3123424 w 12192000"/>
              <a:gd name="connsiteY136" fmla="*/ 1952930 h 2237474"/>
              <a:gd name="connsiteX137" fmla="*/ 3009910 w 12192000"/>
              <a:gd name="connsiteY137" fmla="*/ 1957866 h 2237474"/>
              <a:gd name="connsiteX138" fmla="*/ 2995934 w 12192000"/>
              <a:gd name="connsiteY138" fmla="*/ 1967085 h 2237474"/>
              <a:gd name="connsiteX139" fmla="*/ 2980071 w 12192000"/>
              <a:gd name="connsiteY139" fmla="*/ 1972988 h 2237474"/>
              <a:gd name="connsiteX140" fmla="*/ 2978094 w 12192000"/>
              <a:gd name="connsiteY140" fmla="*/ 1972369 h 2237474"/>
              <a:gd name="connsiteX141" fmla="*/ 2942858 w 12192000"/>
              <a:gd name="connsiteY141" fmla="*/ 1981367 h 2237474"/>
              <a:gd name="connsiteX142" fmla="*/ 2875436 w 12192000"/>
              <a:gd name="connsiteY142" fmla="*/ 1996977 h 2237474"/>
              <a:gd name="connsiteX143" fmla="*/ 2874892 w 12192000"/>
              <a:gd name="connsiteY143" fmla="*/ 1996085 h 2237474"/>
              <a:gd name="connsiteX144" fmla="*/ 2864145 w 12192000"/>
              <a:gd name="connsiteY144" fmla="*/ 1994061 h 2237474"/>
              <a:gd name="connsiteX145" fmla="*/ 2843662 w 12192000"/>
              <a:gd name="connsiteY145" fmla="*/ 1992498 h 2237474"/>
              <a:gd name="connsiteX146" fmla="*/ 2796128 w 12192000"/>
              <a:gd name="connsiteY146" fmla="*/ 1976403 h 2237474"/>
              <a:gd name="connsiteX147" fmla="*/ 2756784 w 12192000"/>
              <a:gd name="connsiteY147" fmla="*/ 1985116 h 2237474"/>
              <a:gd name="connsiteX148" fmla="*/ 2748833 w 12192000"/>
              <a:gd name="connsiteY148" fmla="*/ 1986323 h 2237474"/>
              <a:gd name="connsiteX149" fmla="*/ 2748661 w 12192000"/>
              <a:gd name="connsiteY149" fmla="*/ 1986122 h 2237474"/>
              <a:gd name="connsiteX150" fmla="*/ 2740251 w 12192000"/>
              <a:gd name="connsiteY150" fmla="*/ 1986946 h 2237474"/>
              <a:gd name="connsiteX151" fmla="*/ 2718916 w 12192000"/>
              <a:gd name="connsiteY151" fmla="*/ 1990867 h 2237474"/>
              <a:gd name="connsiteX152" fmla="*/ 2713522 w 12192000"/>
              <a:gd name="connsiteY152" fmla="*/ 1990173 h 2237474"/>
              <a:gd name="connsiteX153" fmla="*/ 2680597 w 12192000"/>
              <a:gd name="connsiteY153" fmla="*/ 1984996 h 2237474"/>
              <a:gd name="connsiteX154" fmla="*/ 2578178 w 12192000"/>
              <a:gd name="connsiteY154" fmla="*/ 1990531 h 2237474"/>
              <a:gd name="connsiteX155" fmla="*/ 2476147 w 12192000"/>
              <a:gd name="connsiteY155" fmla="*/ 1998305 h 2237474"/>
              <a:gd name="connsiteX156" fmla="*/ 2373568 w 12192000"/>
              <a:gd name="connsiteY156" fmla="*/ 2003219 h 2237474"/>
              <a:gd name="connsiteX157" fmla="*/ 2321399 w 12192000"/>
              <a:gd name="connsiteY157" fmla="*/ 1989467 h 2237474"/>
              <a:gd name="connsiteX158" fmla="*/ 2315525 w 12192000"/>
              <a:gd name="connsiteY158" fmla="*/ 1989708 h 2237474"/>
              <a:gd name="connsiteX159" fmla="*/ 2300792 w 12192000"/>
              <a:gd name="connsiteY159" fmla="*/ 1994290 h 2237474"/>
              <a:gd name="connsiteX160" fmla="*/ 2295469 w 12192000"/>
              <a:gd name="connsiteY160" fmla="*/ 1996659 h 2237474"/>
              <a:gd name="connsiteX161" fmla="*/ 2287219 w 12192000"/>
              <a:gd name="connsiteY161" fmla="*/ 1998750 h 2237474"/>
              <a:gd name="connsiteX162" fmla="*/ 2286948 w 12192000"/>
              <a:gd name="connsiteY162" fmla="*/ 1998596 h 2237474"/>
              <a:gd name="connsiteX163" fmla="*/ 2243069 w 12192000"/>
              <a:gd name="connsiteY163" fmla="*/ 2015111 h 2237474"/>
              <a:gd name="connsiteX164" fmla="*/ 2186609 w 12192000"/>
              <a:gd name="connsiteY164" fmla="*/ 2008263 h 2237474"/>
              <a:gd name="connsiteX165" fmla="*/ 2164831 w 12192000"/>
              <a:gd name="connsiteY165" fmla="*/ 2010143 h 2237474"/>
              <a:gd name="connsiteX166" fmla="*/ 2152836 w 12192000"/>
              <a:gd name="connsiteY166" fmla="*/ 2010048 h 2237474"/>
              <a:gd name="connsiteX167" fmla="*/ 2117102 w 12192000"/>
              <a:gd name="connsiteY167" fmla="*/ 2023004 h 2237474"/>
              <a:gd name="connsiteX168" fmla="*/ 2111935 w 12192000"/>
              <a:gd name="connsiteY168" fmla="*/ 2023163 h 2237474"/>
              <a:gd name="connsiteX169" fmla="*/ 2089991 w 12192000"/>
              <a:gd name="connsiteY169" fmla="*/ 2034193 h 2237474"/>
              <a:gd name="connsiteX170" fmla="*/ 2058061 w 12192000"/>
              <a:gd name="connsiteY170" fmla="*/ 2047942 h 2237474"/>
              <a:gd name="connsiteX171" fmla="*/ 2055737 w 12192000"/>
              <a:gd name="connsiteY171" fmla="*/ 2047704 h 2237474"/>
              <a:gd name="connsiteX172" fmla="*/ 2042244 w 12192000"/>
              <a:gd name="connsiteY172" fmla="*/ 2055560 h 2237474"/>
              <a:gd name="connsiteX173" fmla="*/ 1976224 w 12192000"/>
              <a:gd name="connsiteY173" fmla="*/ 2074257 h 2237474"/>
              <a:gd name="connsiteX174" fmla="*/ 1877728 w 12192000"/>
              <a:gd name="connsiteY174" fmla="*/ 2101004 h 2237474"/>
              <a:gd name="connsiteX175" fmla="*/ 1759056 w 12192000"/>
              <a:gd name="connsiteY175" fmla="*/ 2125608 h 2237474"/>
              <a:gd name="connsiteX176" fmla="*/ 1637948 w 12192000"/>
              <a:gd name="connsiteY176" fmla="*/ 2172597 h 2237474"/>
              <a:gd name="connsiteX177" fmla="*/ 1434549 w 12192000"/>
              <a:gd name="connsiteY177" fmla="*/ 2234522 h 2237474"/>
              <a:gd name="connsiteX178" fmla="*/ 1398481 w 12192000"/>
              <a:gd name="connsiteY178" fmla="*/ 2237074 h 2237474"/>
              <a:gd name="connsiteX179" fmla="*/ 1398407 w 12192000"/>
              <a:gd name="connsiteY179" fmla="*/ 2237095 h 2237474"/>
              <a:gd name="connsiteX180" fmla="*/ 1370962 w 12192000"/>
              <a:gd name="connsiteY180" fmla="*/ 2237474 h 2237474"/>
              <a:gd name="connsiteX181" fmla="*/ 1356367 w 12192000"/>
              <a:gd name="connsiteY181" fmla="*/ 2235089 h 2237474"/>
              <a:gd name="connsiteX182" fmla="*/ 1324828 w 12192000"/>
              <a:gd name="connsiteY182" fmla="*/ 2231968 h 2237474"/>
              <a:gd name="connsiteX183" fmla="*/ 1297744 w 12192000"/>
              <a:gd name="connsiteY183" fmla="*/ 2235849 h 2237474"/>
              <a:gd name="connsiteX184" fmla="*/ 1286236 w 12192000"/>
              <a:gd name="connsiteY184" fmla="*/ 2233135 h 2237474"/>
              <a:gd name="connsiteX185" fmla="*/ 1283504 w 12192000"/>
              <a:gd name="connsiteY185" fmla="*/ 2233797 h 2237474"/>
              <a:gd name="connsiteX186" fmla="*/ 1279765 w 12192000"/>
              <a:gd name="connsiteY186" fmla="*/ 2229639 h 2237474"/>
              <a:gd name="connsiteX187" fmla="*/ 1195347 w 12192000"/>
              <a:gd name="connsiteY187" fmla="*/ 2212354 h 2237474"/>
              <a:gd name="connsiteX188" fmla="*/ 970251 w 12192000"/>
              <a:gd name="connsiteY188" fmla="*/ 2221029 h 2237474"/>
              <a:gd name="connsiteX189" fmla="*/ 812914 w 12192000"/>
              <a:gd name="connsiteY189" fmla="*/ 2202752 h 2237474"/>
              <a:gd name="connsiteX190" fmla="*/ 800195 w 12192000"/>
              <a:gd name="connsiteY190" fmla="*/ 2209407 h 2237474"/>
              <a:gd name="connsiteX191" fmla="*/ 784978 w 12192000"/>
              <a:gd name="connsiteY191" fmla="*/ 2212360 h 2237474"/>
              <a:gd name="connsiteX192" fmla="*/ 681987 w 12192000"/>
              <a:gd name="connsiteY192" fmla="*/ 2216757 h 2237474"/>
              <a:gd name="connsiteX193" fmla="*/ 669923 w 12192000"/>
              <a:gd name="connsiteY193" fmla="*/ 2211682 h 2237474"/>
              <a:gd name="connsiteX194" fmla="*/ 648680 w 12192000"/>
              <a:gd name="connsiteY194" fmla="*/ 2206229 h 2237474"/>
              <a:gd name="connsiteX195" fmla="*/ 597225 w 12192000"/>
              <a:gd name="connsiteY195" fmla="*/ 2180999 h 2237474"/>
              <a:gd name="connsiteX196" fmla="*/ 558449 w 12192000"/>
              <a:gd name="connsiteY196" fmla="*/ 2182346 h 2237474"/>
              <a:gd name="connsiteX197" fmla="*/ 550517 w 12192000"/>
              <a:gd name="connsiteY197" fmla="*/ 2182060 h 2237474"/>
              <a:gd name="connsiteX198" fmla="*/ 550309 w 12192000"/>
              <a:gd name="connsiteY198" fmla="*/ 2181825 h 2237474"/>
              <a:gd name="connsiteX199" fmla="*/ 541836 w 12192000"/>
              <a:gd name="connsiteY199" fmla="*/ 2181063 h 2237474"/>
              <a:gd name="connsiteX200" fmla="*/ 536057 w 12192000"/>
              <a:gd name="connsiteY200" fmla="*/ 2181537 h 2237474"/>
              <a:gd name="connsiteX201" fmla="*/ 520671 w 12192000"/>
              <a:gd name="connsiteY201" fmla="*/ 2180980 h 2237474"/>
              <a:gd name="connsiteX202" fmla="*/ 515024 w 12192000"/>
              <a:gd name="connsiteY202" fmla="*/ 2179258 h 2237474"/>
              <a:gd name="connsiteX203" fmla="*/ 512278 w 12192000"/>
              <a:gd name="connsiteY203" fmla="*/ 2176369 h 2237474"/>
              <a:gd name="connsiteX204" fmla="*/ 480419 w 12192000"/>
              <a:gd name="connsiteY204" fmla="*/ 2167807 h 2237474"/>
              <a:gd name="connsiteX205" fmla="*/ 413835 w 12192000"/>
              <a:gd name="connsiteY205" fmla="*/ 2156783 h 2237474"/>
              <a:gd name="connsiteX206" fmla="*/ 376513 w 12192000"/>
              <a:gd name="connsiteY206" fmla="*/ 2154014 h 2237474"/>
              <a:gd name="connsiteX207" fmla="*/ 273386 w 12192000"/>
              <a:gd name="connsiteY207" fmla="*/ 2142551 h 2237474"/>
              <a:gd name="connsiteX208" fmla="*/ 169207 w 12192000"/>
              <a:gd name="connsiteY208" fmla="*/ 2128100 h 2237474"/>
              <a:gd name="connsiteX209" fmla="*/ 93149 w 12192000"/>
              <a:gd name="connsiteY209" fmla="*/ 2105324 h 2237474"/>
              <a:gd name="connsiteX210" fmla="*/ 88109 w 12192000"/>
              <a:gd name="connsiteY210" fmla="*/ 2106704 h 2237474"/>
              <a:gd name="connsiteX211" fmla="*/ 80022 w 12192000"/>
              <a:gd name="connsiteY211" fmla="*/ 2107254 h 2237474"/>
              <a:gd name="connsiteX212" fmla="*/ 79717 w 12192000"/>
              <a:gd name="connsiteY212" fmla="*/ 2107046 h 2237474"/>
              <a:gd name="connsiteX213" fmla="*/ 72352 w 12192000"/>
              <a:gd name="connsiteY213" fmla="*/ 2107991 h 2237474"/>
              <a:gd name="connsiteX214" fmla="*/ 37645 w 12192000"/>
              <a:gd name="connsiteY214" fmla="*/ 2115401 h 2237474"/>
              <a:gd name="connsiteX215" fmla="*/ 4572 w 12192000"/>
              <a:gd name="connsiteY215" fmla="*/ 2111091 h 2237474"/>
              <a:gd name="connsiteX216" fmla="*/ 0 w 12192000"/>
              <a:gd name="connsiteY216" fmla="*/ 2110468 h 2237474"/>
              <a:gd name="connsiteX217" fmla="*/ 0 w 12192000"/>
              <a:gd name="connsiteY21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092727 w 12192000"/>
              <a:gd name="connsiteY72" fmla="*/ 1623628 h 2237474"/>
              <a:gd name="connsiteX73" fmla="*/ 7031309 w 12192000"/>
              <a:gd name="connsiteY73" fmla="*/ 1619451 h 2237474"/>
              <a:gd name="connsiteX74" fmla="*/ 6999084 w 12192000"/>
              <a:gd name="connsiteY74" fmla="*/ 1634317 h 2237474"/>
              <a:gd name="connsiteX75" fmla="*/ 6992107 w 12192000"/>
              <a:gd name="connsiteY75" fmla="*/ 1636860 h 2237474"/>
              <a:gd name="connsiteX76" fmla="*/ 6991765 w 12192000"/>
              <a:gd name="connsiteY76" fmla="*/ 1636725 h 2237474"/>
              <a:gd name="connsiteX77" fmla="*/ 6900177 w 12192000"/>
              <a:gd name="connsiteY77" fmla="*/ 1636016 h 2237474"/>
              <a:gd name="connsiteX78" fmla="*/ 6795372 w 12192000"/>
              <a:gd name="connsiteY78" fmla="*/ 1644845 h 2237474"/>
              <a:gd name="connsiteX79" fmla="*/ 6692251 w 12192000"/>
              <a:gd name="connsiteY79" fmla="*/ 1656357 h 2237474"/>
              <a:gd name="connsiteX80" fmla="*/ 6655235 w 12192000"/>
              <a:gd name="connsiteY80" fmla="*/ 1661869 h 2237474"/>
              <a:gd name="connsiteX81" fmla="*/ 6587857 w 12192000"/>
              <a:gd name="connsiteY81" fmla="*/ 1665769 h 2237474"/>
              <a:gd name="connsiteX82" fmla="*/ 6554894 w 12192000"/>
              <a:gd name="connsiteY82" fmla="*/ 1664428 h 2237474"/>
              <a:gd name="connsiteX83" fmla="*/ 6516595 w 12192000"/>
              <a:gd name="connsiteY83" fmla="*/ 1667475 h 2237474"/>
              <a:gd name="connsiteX84" fmla="*/ 6508541 w 12192000"/>
              <a:gd name="connsiteY84" fmla="*/ 1668757 h 2237474"/>
              <a:gd name="connsiteX85" fmla="*/ 6471012 w 12192000"/>
              <a:gd name="connsiteY85" fmla="*/ 1678604 h 2237474"/>
              <a:gd name="connsiteX86" fmla="*/ 6415265 w 12192000"/>
              <a:gd name="connsiteY86" fmla="*/ 1665317 h 2237474"/>
              <a:gd name="connsiteX87" fmla="*/ 6364035 w 12192000"/>
              <a:gd name="connsiteY87" fmla="*/ 1667683 h 2237474"/>
              <a:gd name="connsiteX88" fmla="*/ 6280959 w 12192000"/>
              <a:gd name="connsiteY88" fmla="*/ 1689329 h 2237474"/>
              <a:gd name="connsiteX89" fmla="*/ 6243319 w 12192000"/>
              <a:gd name="connsiteY89" fmla="*/ 1695560 h 2237474"/>
              <a:gd name="connsiteX90" fmla="*/ 6098321 w 12192000"/>
              <a:gd name="connsiteY90" fmla="*/ 1721646 h 2237474"/>
              <a:gd name="connsiteX91" fmla="*/ 5880652 w 12192000"/>
              <a:gd name="connsiteY91" fmla="*/ 1779643 h 2237474"/>
              <a:gd name="connsiteX92" fmla="*/ 5785959 w 12192000"/>
              <a:gd name="connsiteY92" fmla="*/ 1775307 h 2237474"/>
              <a:gd name="connsiteX93" fmla="*/ 5643534 w 12192000"/>
              <a:gd name="connsiteY93" fmla="*/ 1802919 h 2237474"/>
              <a:gd name="connsiteX94" fmla="*/ 5518799 w 12192000"/>
              <a:gd name="connsiteY94" fmla="*/ 1818312 h 2237474"/>
              <a:gd name="connsiteX95" fmla="*/ 5505014 w 12192000"/>
              <a:gd name="connsiteY95" fmla="*/ 1819259 h 2237474"/>
              <a:gd name="connsiteX96" fmla="*/ 5453307 w 12192000"/>
              <a:gd name="connsiteY96" fmla="*/ 1815450 h 2237474"/>
              <a:gd name="connsiteX97" fmla="*/ 5364192 w 12192000"/>
              <a:gd name="connsiteY97" fmla="*/ 1826074 h 2237474"/>
              <a:gd name="connsiteX98" fmla="*/ 5350380 w 12192000"/>
              <a:gd name="connsiteY98" fmla="*/ 1830891 h 2237474"/>
              <a:gd name="connsiteX99" fmla="*/ 5259633 w 12192000"/>
              <a:gd name="connsiteY99" fmla="*/ 1837160 h 2237474"/>
              <a:gd name="connsiteX100" fmla="*/ 5197513 w 12192000"/>
              <a:gd name="connsiteY100" fmla="*/ 1844718 h 2237474"/>
              <a:gd name="connsiteX101" fmla="*/ 5168852 w 12192000"/>
              <a:gd name="connsiteY101" fmla="*/ 1844846 h 2237474"/>
              <a:gd name="connsiteX102" fmla="*/ 5114927 w 12192000"/>
              <a:gd name="connsiteY102" fmla="*/ 1847827 h 2237474"/>
              <a:gd name="connsiteX103" fmla="*/ 5108970 w 12192000"/>
              <a:gd name="connsiteY103" fmla="*/ 1847935 h 2237474"/>
              <a:gd name="connsiteX104" fmla="*/ 5067961 w 12192000"/>
              <a:gd name="connsiteY104" fmla="*/ 1845917 h 2237474"/>
              <a:gd name="connsiteX105" fmla="*/ 5007075 w 12192000"/>
              <a:gd name="connsiteY105" fmla="*/ 1838626 h 2237474"/>
              <a:gd name="connsiteX106" fmla="*/ 4944087 w 12192000"/>
              <a:gd name="connsiteY106" fmla="*/ 1823332 h 2237474"/>
              <a:gd name="connsiteX107" fmla="*/ 4907662 w 12192000"/>
              <a:gd name="connsiteY107" fmla="*/ 1816900 h 2237474"/>
              <a:gd name="connsiteX108" fmla="*/ 4882386 w 12192000"/>
              <a:gd name="connsiteY108" fmla="*/ 1809844 h 2237474"/>
              <a:gd name="connsiteX109" fmla="*/ 4811440 w 12192000"/>
              <a:gd name="connsiteY109" fmla="*/ 1804655 h 2237474"/>
              <a:gd name="connsiteX110" fmla="*/ 4691075 w 12192000"/>
              <a:gd name="connsiteY110" fmla="*/ 1801389 h 2237474"/>
              <a:gd name="connsiteX111" fmla="*/ 4611738 w 12192000"/>
              <a:gd name="connsiteY111" fmla="*/ 1776964 h 2237474"/>
              <a:gd name="connsiteX112" fmla="*/ 4560070 w 12192000"/>
              <a:gd name="connsiteY112" fmla="*/ 1785640 h 2237474"/>
              <a:gd name="connsiteX113" fmla="*/ 4536503 w 12192000"/>
              <a:gd name="connsiteY113" fmla="*/ 1785334 h 2237474"/>
              <a:gd name="connsiteX114" fmla="*/ 4513724 w 12192000"/>
              <a:gd name="connsiteY114" fmla="*/ 1791996 h 2237474"/>
              <a:gd name="connsiteX115" fmla="*/ 4459810 w 12192000"/>
              <a:gd name="connsiteY115" fmla="*/ 1797886 h 2237474"/>
              <a:gd name="connsiteX116" fmla="*/ 4379064 w 12192000"/>
              <a:gd name="connsiteY116" fmla="*/ 1817177 h 2237474"/>
              <a:gd name="connsiteX117" fmla="*/ 4319209 w 12192000"/>
              <a:gd name="connsiteY117" fmla="*/ 1834833 h 2237474"/>
              <a:gd name="connsiteX118" fmla="*/ 4290981 w 12192000"/>
              <a:gd name="connsiteY118" fmla="*/ 1839677 h 2237474"/>
              <a:gd name="connsiteX119" fmla="*/ 4285792 w 12192000"/>
              <a:gd name="connsiteY119" fmla="*/ 1836231 h 2237474"/>
              <a:gd name="connsiteX120" fmla="*/ 4238372 w 12192000"/>
              <a:gd name="connsiteY120" fmla="*/ 1851480 h 2237474"/>
              <a:gd name="connsiteX121" fmla="*/ 4232517 w 12192000"/>
              <a:gd name="connsiteY121" fmla="*/ 1852567 h 2237474"/>
              <a:gd name="connsiteX122" fmla="*/ 4191732 w 12192000"/>
              <a:gd name="connsiteY122" fmla="*/ 1857328 h 2237474"/>
              <a:gd name="connsiteX123" fmla="*/ 4065532 w 12192000"/>
              <a:gd name="connsiteY123" fmla="*/ 1855477 h 2237474"/>
              <a:gd name="connsiteX124" fmla="*/ 4028460 w 12192000"/>
              <a:gd name="connsiteY124" fmla="*/ 1855137 h 2237474"/>
              <a:gd name="connsiteX125" fmla="*/ 4002267 w 12192000"/>
              <a:gd name="connsiteY125" fmla="*/ 1852352 h 2237474"/>
              <a:gd name="connsiteX126" fmla="*/ 3931396 w 12192000"/>
              <a:gd name="connsiteY126" fmla="*/ 1858915 h 2237474"/>
              <a:gd name="connsiteX127" fmla="*/ 3812162 w 12192000"/>
              <a:gd name="connsiteY127" fmla="*/ 1875501 h 2237474"/>
              <a:gd name="connsiteX128" fmla="*/ 3729530 w 12192000"/>
              <a:gd name="connsiteY128" fmla="*/ 1864513 h 2237474"/>
              <a:gd name="connsiteX129" fmla="*/ 3680177 w 12192000"/>
              <a:gd name="connsiteY129" fmla="*/ 1881552 h 2237474"/>
              <a:gd name="connsiteX130" fmla="*/ 3567259 w 12192000"/>
              <a:gd name="connsiteY130" fmla="*/ 1893482 h 2237474"/>
              <a:gd name="connsiteX131" fmla="*/ 3405770 w 12192000"/>
              <a:gd name="connsiteY131" fmla="*/ 1904591 h 2237474"/>
              <a:gd name="connsiteX132" fmla="*/ 3280097 w 12192000"/>
              <a:gd name="connsiteY132" fmla="*/ 1919610 h 2237474"/>
              <a:gd name="connsiteX133" fmla="*/ 3123424 w 12192000"/>
              <a:gd name="connsiteY133" fmla="*/ 1952930 h 2237474"/>
              <a:gd name="connsiteX134" fmla="*/ 3009910 w 12192000"/>
              <a:gd name="connsiteY134" fmla="*/ 1957866 h 2237474"/>
              <a:gd name="connsiteX135" fmla="*/ 2995934 w 12192000"/>
              <a:gd name="connsiteY135" fmla="*/ 1967085 h 2237474"/>
              <a:gd name="connsiteX136" fmla="*/ 2980071 w 12192000"/>
              <a:gd name="connsiteY136" fmla="*/ 1972988 h 2237474"/>
              <a:gd name="connsiteX137" fmla="*/ 2978094 w 12192000"/>
              <a:gd name="connsiteY137" fmla="*/ 1972369 h 2237474"/>
              <a:gd name="connsiteX138" fmla="*/ 2942858 w 12192000"/>
              <a:gd name="connsiteY138" fmla="*/ 1981367 h 2237474"/>
              <a:gd name="connsiteX139" fmla="*/ 2875436 w 12192000"/>
              <a:gd name="connsiteY139" fmla="*/ 1996977 h 2237474"/>
              <a:gd name="connsiteX140" fmla="*/ 2874892 w 12192000"/>
              <a:gd name="connsiteY140" fmla="*/ 1996085 h 2237474"/>
              <a:gd name="connsiteX141" fmla="*/ 2864145 w 12192000"/>
              <a:gd name="connsiteY141" fmla="*/ 1994061 h 2237474"/>
              <a:gd name="connsiteX142" fmla="*/ 2843662 w 12192000"/>
              <a:gd name="connsiteY142" fmla="*/ 1992498 h 2237474"/>
              <a:gd name="connsiteX143" fmla="*/ 2796128 w 12192000"/>
              <a:gd name="connsiteY143" fmla="*/ 1976403 h 2237474"/>
              <a:gd name="connsiteX144" fmla="*/ 2756784 w 12192000"/>
              <a:gd name="connsiteY144" fmla="*/ 1985116 h 2237474"/>
              <a:gd name="connsiteX145" fmla="*/ 2748833 w 12192000"/>
              <a:gd name="connsiteY145" fmla="*/ 1986323 h 2237474"/>
              <a:gd name="connsiteX146" fmla="*/ 2748661 w 12192000"/>
              <a:gd name="connsiteY146" fmla="*/ 1986122 h 2237474"/>
              <a:gd name="connsiteX147" fmla="*/ 2740251 w 12192000"/>
              <a:gd name="connsiteY147" fmla="*/ 1986946 h 2237474"/>
              <a:gd name="connsiteX148" fmla="*/ 2718916 w 12192000"/>
              <a:gd name="connsiteY148" fmla="*/ 1990867 h 2237474"/>
              <a:gd name="connsiteX149" fmla="*/ 2713522 w 12192000"/>
              <a:gd name="connsiteY149" fmla="*/ 1990173 h 2237474"/>
              <a:gd name="connsiteX150" fmla="*/ 2680597 w 12192000"/>
              <a:gd name="connsiteY150" fmla="*/ 1984996 h 2237474"/>
              <a:gd name="connsiteX151" fmla="*/ 2578178 w 12192000"/>
              <a:gd name="connsiteY151" fmla="*/ 1990531 h 2237474"/>
              <a:gd name="connsiteX152" fmla="*/ 2476147 w 12192000"/>
              <a:gd name="connsiteY152" fmla="*/ 1998305 h 2237474"/>
              <a:gd name="connsiteX153" fmla="*/ 2373568 w 12192000"/>
              <a:gd name="connsiteY153" fmla="*/ 2003219 h 2237474"/>
              <a:gd name="connsiteX154" fmla="*/ 2321399 w 12192000"/>
              <a:gd name="connsiteY154" fmla="*/ 1989467 h 2237474"/>
              <a:gd name="connsiteX155" fmla="*/ 2315525 w 12192000"/>
              <a:gd name="connsiteY155" fmla="*/ 1989708 h 2237474"/>
              <a:gd name="connsiteX156" fmla="*/ 2300792 w 12192000"/>
              <a:gd name="connsiteY156" fmla="*/ 1994290 h 2237474"/>
              <a:gd name="connsiteX157" fmla="*/ 2295469 w 12192000"/>
              <a:gd name="connsiteY157" fmla="*/ 1996659 h 2237474"/>
              <a:gd name="connsiteX158" fmla="*/ 2287219 w 12192000"/>
              <a:gd name="connsiteY158" fmla="*/ 1998750 h 2237474"/>
              <a:gd name="connsiteX159" fmla="*/ 2286948 w 12192000"/>
              <a:gd name="connsiteY159" fmla="*/ 1998596 h 2237474"/>
              <a:gd name="connsiteX160" fmla="*/ 2243069 w 12192000"/>
              <a:gd name="connsiteY160" fmla="*/ 2015111 h 2237474"/>
              <a:gd name="connsiteX161" fmla="*/ 2186609 w 12192000"/>
              <a:gd name="connsiteY161" fmla="*/ 2008263 h 2237474"/>
              <a:gd name="connsiteX162" fmla="*/ 2164831 w 12192000"/>
              <a:gd name="connsiteY162" fmla="*/ 2010143 h 2237474"/>
              <a:gd name="connsiteX163" fmla="*/ 2152836 w 12192000"/>
              <a:gd name="connsiteY163" fmla="*/ 2010048 h 2237474"/>
              <a:gd name="connsiteX164" fmla="*/ 2117102 w 12192000"/>
              <a:gd name="connsiteY164" fmla="*/ 2023004 h 2237474"/>
              <a:gd name="connsiteX165" fmla="*/ 2111935 w 12192000"/>
              <a:gd name="connsiteY165" fmla="*/ 2023163 h 2237474"/>
              <a:gd name="connsiteX166" fmla="*/ 2089991 w 12192000"/>
              <a:gd name="connsiteY166" fmla="*/ 2034193 h 2237474"/>
              <a:gd name="connsiteX167" fmla="*/ 2058061 w 12192000"/>
              <a:gd name="connsiteY167" fmla="*/ 2047942 h 2237474"/>
              <a:gd name="connsiteX168" fmla="*/ 2055737 w 12192000"/>
              <a:gd name="connsiteY168" fmla="*/ 2047704 h 2237474"/>
              <a:gd name="connsiteX169" fmla="*/ 2042244 w 12192000"/>
              <a:gd name="connsiteY169" fmla="*/ 2055560 h 2237474"/>
              <a:gd name="connsiteX170" fmla="*/ 1976224 w 12192000"/>
              <a:gd name="connsiteY170" fmla="*/ 2074257 h 2237474"/>
              <a:gd name="connsiteX171" fmla="*/ 1877728 w 12192000"/>
              <a:gd name="connsiteY171" fmla="*/ 2101004 h 2237474"/>
              <a:gd name="connsiteX172" fmla="*/ 1759056 w 12192000"/>
              <a:gd name="connsiteY172" fmla="*/ 2125608 h 2237474"/>
              <a:gd name="connsiteX173" fmla="*/ 1637948 w 12192000"/>
              <a:gd name="connsiteY173" fmla="*/ 2172597 h 2237474"/>
              <a:gd name="connsiteX174" fmla="*/ 1434549 w 12192000"/>
              <a:gd name="connsiteY174" fmla="*/ 2234522 h 2237474"/>
              <a:gd name="connsiteX175" fmla="*/ 1398481 w 12192000"/>
              <a:gd name="connsiteY175" fmla="*/ 2237074 h 2237474"/>
              <a:gd name="connsiteX176" fmla="*/ 1398407 w 12192000"/>
              <a:gd name="connsiteY176" fmla="*/ 2237095 h 2237474"/>
              <a:gd name="connsiteX177" fmla="*/ 1370962 w 12192000"/>
              <a:gd name="connsiteY177" fmla="*/ 2237474 h 2237474"/>
              <a:gd name="connsiteX178" fmla="*/ 1356367 w 12192000"/>
              <a:gd name="connsiteY178" fmla="*/ 2235089 h 2237474"/>
              <a:gd name="connsiteX179" fmla="*/ 1324828 w 12192000"/>
              <a:gd name="connsiteY179" fmla="*/ 2231968 h 2237474"/>
              <a:gd name="connsiteX180" fmla="*/ 1297744 w 12192000"/>
              <a:gd name="connsiteY180" fmla="*/ 2235849 h 2237474"/>
              <a:gd name="connsiteX181" fmla="*/ 1286236 w 12192000"/>
              <a:gd name="connsiteY181" fmla="*/ 2233135 h 2237474"/>
              <a:gd name="connsiteX182" fmla="*/ 1283504 w 12192000"/>
              <a:gd name="connsiteY182" fmla="*/ 2233797 h 2237474"/>
              <a:gd name="connsiteX183" fmla="*/ 1279765 w 12192000"/>
              <a:gd name="connsiteY183" fmla="*/ 2229639 h 2237474"/>
              <a:gd name="connsiteX184" fmla="*/ 1195347 w 12192000"/>
              <a:gd name="connsiteY184" fmla="*/ 2212354 h 2237474"/>
              <a:gd name="connsiteX185" fmla="*/ 970251 w 12192000"/>
              <a:gd name="connsiteY185" fmla="*/ 2221029 h 2237474"/>
              <a:gd name="connsiteX186" fmla="*/ 812914 w 12192000"/>
              <a:gd name="connsiteY186" fmla="*/ 2202752 h 2237474"/>
              <a:gd name="connsiteX187" fmla="*/ 800195 w 12192000"/>
              <a:gd name="connsiteY187" fmla="*/ 2209407 h 2237474"/>
              <a:gd name="connsiteX188" fmla="*/ 784978 w 12192000"/>
              <a:gd name="connsiteY188" fmla="*/ 2212360 h 2237474"/>
              <a:gd name="connsiteX189" fmla="*/ 681987 w 12192000"/>
              <a:gd name="connsiteY189" fmla="*/ 2216757 h 2237474"/>
              <a:gd name="connsiteX190" fmla="*/ 669923 w 12192000"/>
              <a:gd name="connsiteY190" fmla="*/ 2211682 h 2237474"/>
              <a:gd name="connsiteX191" fmla="*/ 648680 w 12192000"/>
              <a:gd name="connsiteY191" fmla="*/ 2206229 h 2237474"/>
              <a:gd name="connsiteX192" fmla="*/ 597225 w 12192000"/>
              <a:gd name="connsiteY192" fmla="*/ 2180999 h 2237474"/>
              <a:gd name="connsiteX193" fmla="*/ 558449 w 12192000"/>
              <a:gd name="connsiteY193" fmla="*/ 2182346 h 2237474"/>
              <a:gd name="connsiteX194" fmla="*/ 550517 w 12192000"/>
              <a:gd name="connsiteY194" fmla="*/ 2182060 h 2237474"/>
              <a:gd name="connsiteX195" fmla="*/ 550309 w 12192000"/>
              <a:gd name="connsiteY195" fmla="*/ 2181825 h 2237474"/>
              <a:gd name="connsiteX196" fmla="*/ 541836 w 12192000"/>
              <a:gd name="connsiteY196" fmla="*/ 2181063 h 2237474"/>
              <a:gd name="connsiteX197" fmla="*/ 536057 w 12192000"/>
              <a:gd name="connsiteY197" fmla="*/ 2181537 h 2237474"/>
              <a:gd name="connsiteX198" fmla="*/ 520671 w 12192000"/>
              <a:gd name="connsiteY198" fmla="*/ 2180980 h 2237474"/>
              <a:gd name="connsiteX199" fmla="*/ 515024 w 12192000"/>
              <a:gd name="connsiteY199" fmla="*/ 2179258 h 2237474"/>
              <a:gd name="connsiteX200" fmla="*/ 512278 w 12192000"/>
              <a:gd name="connsiteY200" fmla="*/ 2176369 h 2237474"/>
              <a:gd name="connsiteX201" fmla="*/ 480419 w 12192000"/>
              <a:gd name="connsiteY201" fmla="*/ 2167807 h 2237474"/>
              <a:gd name="connsiteX202" fmla="*/ 413835 w 12192000"/>
              <a:gd name="connsiteY202" fmla="*/ 2156783 h 2237474"/>
              <a:gd name="connsiteX203" fmla="*/ 376513 w 12192000"/>
              <a:gd name="connsiteY203" fmla="*/ 2154014 h 2237474"/>
              <a:gd name="connsiteX204" fmla="*/ 273386 w 12192000"/>
              <a:gd name="connsiteY204" fmla="*/ 2142551 h 2237474"/>
              <a:gd name="connsiteX205" fmla="*/ 169207 w 12192000"/>
              <a:gd name="connsiteY205" fmla="*/ 2128100 h 2237474"/>
              <a:gd name="connsiteX206" fmla="*/ 93149 w 12192000"/>
              <a:gd name="connsiteY206" fmla="*/ 2105324 h 2237474"/>
              <a:gd name="connsiteX207" fmla="*/ 88109 w 12192000"/>
              <a:gd name="connsiteY207" fmla="*/ 2106704 h 2237474"/>
              <a:gd name="connsiteX208" fmla="*/ 80022 w 12192000"/>
              <a:gd name="connsiteY208" fmla="*/ 2107254 h 2237474"/>
              <a:gd name="connsiteX209" fmla="*/ 79717 w 12192000"/>
              <a:gd name="connsiteY209" fmla="*/ 2107046 h 2237474"/>
              <a:gd name="connsiteX210" fmla="*/ 72352 w 12192000"/>
              <a:gd name="connsiteY210" fmla="*/ 2107991 h 2237474"/>
              <a:gd name="connsiteX211" fmla="*/ 37645 w 12192000"/>
              <a:gd name="connsiteY211" fmla="*/ 2115401 h 2237474"/>
              <a:gd name="connsiteX212" fmla="*/ 4572 w 12192000"/>
              <a:gd name="connsiteY212" fmla="*/ 2111091 h 2237474"/>
              <a:gd name="connsiteX213" fmla="*/ 0 w 12192000"/>
              <a:gd name="connsiteY213" fmla="*/ 2110468 h 2237474"/>
              <a:gd name="connsiteX214" fmla="*/ 0 w 12192000"/>
              <a:gd name="connsiteY21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87857 w 12192000"/>
              <a:gd name="connsiteY80" fmla="*/ 1665769 h 2237474"/>
              <a:gd name="connsiteX81" fmla="*/ 6554894 w 12192000"/>
              <a:gd name="connsiteY81" fmla="*/ 1664428 h 2237474"/>
              <a:gd name="connsiteX82" fmla="*/ 6516595 w 12192000"/>
              <a:gd name="connsiteY82" fmla="*/ 1667475 h 2237474"/>
              <a:gd name="connsiteX83" fmla="*/ 6508541 w 12192000"/>
              <a:gd name="connsiteY83" fmla="*/ 1668757 h 2237474"/>
              <a:gd name="connsiteX84" fmla="*/ 6471012 w 12192000"/>
              <a:gd name="connsiteY84" fmla="*/ 1678604 h 2237474"/>
              <a:gd name="connsiteX85" fmla="*/ 6415265 w 12192000"/>
              <a:gd name="connsiteY85" fmla="*/ 1665317 h 2237474"/>
              <a:gd name="connsiteX86" fmla="*/ 6364035 w 12192000"/>
              <a:gd name="connsiteY86" fmla="*/ 1667683 h 2237474"/>
              <a:gd name="connsiteX87" fmla="*/ 6280959 w 12192000"/>
              <a:gd name="connsiteY87" fmla="*/ 1689329 h 2237474"/>
              <a:gd name="connsiteX88" fmla="*/ 6243319 w 12192000"/>
              <a:gd name="connsiteY88" fmla="*/ 1695560 h 2237474"/>
              <a:gd name="connsiteX89" fmla="*/ 6098321 w 12192000"/>
              <a:gd name="connsiteY89" fmla="*/ 1721646 h 2237474"/>
              <a:gd name="connsiteX90" fmla="*/ 5880652 w 12192000"/>
              <a:gd name="connsiteY90" fmla="*/ 1779643 h 2237474"/>
              <a:gd name="connsiteX91" fmla="*/ 5785959 w 12192000"/>
              <a:gd name="connsiteY91" fmla="*/ 1775307 h 2237474"/>
              <a:gd name="connsiteX92" fmla="*/ 5643534 w 12192000"/>
              <a:gd name="connsiteY92" fmla="*/ 1802919 h 2237474"/>
              <a:gd name="connsiteX93" fmla="*/ 5518799 w 12192000"/>
              <a:gd name="connsiteY93" fmla="*/ 1818312 h 2237474"/>
              <a:gd name="connsiteX94" fmla="*/ 5505014 w 12192000"/>
              <a:gd name="connsiteY94" fmla="*/ 1819259 h 2237474"/>
              <a:gd name="connsiteX95" fmla="*/ 5453307 w 12192000"/>
              <a:gd name="connsiteY95" fmla="*/ 1815450 h 2237474"/>
              <a:gd name="connsiteX96" fmla="*/ 5364192 w 12192000"/>
              <a:gd name="connsiteY96" fmla="*/ 1826074 h 2237474"/>
              <a:gd name="connsiteX97" fmla="*/ 5350380 w 12192000"/>
              <a:gd name="connsiteY97" fmla="*/ 1830891 h 2237474"/>
              <a:gd name="connsiteX98" fmla="*/ 5259633 w 12192000"/>
              <a:gd name="connsiteY98" fmla="*/ 1837160 h 2237474"/>
              <a:gd name="connsiteX99" fmla="*/ 5197513 w 12192000"/>
              <a:gd name="connsiteY99" fmla="*/ 1844718 h 2237474"/>
              <a:gd name="connsiteX100" fmla="*/ 5168852 w 12192000"/>
              <a:gd name="connsiteY100" fmla="*/ 1844846 h 2237474"/>
              <a:gd name="connsiteX101" fmla="*/ 5114927 w 12192000"/>
              <a:gd name="connsiteY101" fmla="*/ 1847827 h 2237474"/>
              <a:gd name="connsiteX102" fmla="*/ 5108970 w 12192000"/>
              <a:gd name="connsiteY102" fmla="*/ 1847935 h 2237474"/>
              <a:gd name="connsiteX103" fmla="*/ 5067961 w 12192000"/>
              <a:gd name="connsiteY103" fmla="*/ 1845917 h 2237474"/>
              <a:gd name="connsiteX104" fmla="*/ 5007075 w 12192000"/>
              <a:gd name="connsiteY104" fmla="*/ 1838626 h 2237474"/>
              <a:gd name="connsiteX105" fmla="*/ 4944087 w 12192000"/>
              <a:gd name="connsiteY105" fmla="*/ 1823332 h 2237474"/>
              <a:gd name="connsiteX106" fmla="*/ 4907662 w 12192000"/>
              <a:gd name="connsiteY106" fmla="*/ 1816900 h 2237474"/>
              <a:gd name="connsiteX107" fmla="*/ 4882386 w 12192000"/>
              <a:gd name="connsiteY107" fmla="*/ 1809844 h 2237474"/>
              <a:gd name="connsiteX108" fmla="*/ 4811440 w 12192000"/>
              <a:gd name="connsiteY108" fmla="*/ 1804655 h 2237474"/>
              <a:gd name="connsiteX109" fmla="*/ 4691075 w 12192000"/>
              <a:gd name="connsiteY109" fmla="*/ 1801389 h 2237474"/>
              <a:gd name="connsiteX110" fmla="*/ 4611738 w 12192000"/>
              <a:gd name="connsiteY110" fmla="*/ 1776964 h 2237474"/>
              <a:gd name="connsiteX111" fmla="*/ 4560070 w 12192000"/>
              <a:gd name="connsiteY111" fmla="*/ 1785640 h 2237474"/>
              <a:gd name="connsiteX112" fmla="*/ 4536503 w 12192000"/>
              <a:gd name="connsiteY112" fmla="*/ 1785334 h 2237474"/>
              <a:gd name="connsiteX113" fmla="*/ 4513724 w 12192000"/>
              <a:gd name="connsiteY113" fmla="*/ 1791996 h 2237474"/>
              <a:gd name="connsiteX114" fmla="*/ 4459810 w 12192000"/>
              <a:gd name="connsiteY114" fmla="*/ 1797886 h 2237474"/>
              <a:gd name="connsiteX115" fmla="*/ 4379064 w 12192000"/>
              <a:gd name="connsiteY115" fmla="*/ 1817177 h 2237474"/>
              <a:gd name="connsiteX116" fmla="*/ 4319209 w 12192000"/>
              <a:gd name="connsiteY116" fmla="*/ 1834833 h 2237474"/>
              <a:gd name="connsiteX117" fmla="*/ 4290981 w 12192000"/>
              <a:gd name="connsiteY117" fmla="*/ 1839677 h 2237474"/>
              <a:gd name="connsiteX118" fmla="*/ 4285792 w 12192000"/>
              <a:gd name="connsiteY118" fmla="*/ 1836231 h 2237474"/>
              <a:gd name="connsiteX119" fmla="*/ 4238372 w 12192000"/>
              <a:gd name="connsiteY119" fmla="*/ 1851480 h 2237474"/>
              <a:gd name="connsiteX120" fmla="*/ 4232517 w 12192000"/>
              <a:gd name="connsiteY120" fmla="*/ 1852567 h 2237474"/>
              <a:gd name="connsiteX121" fmla="*/ 4191732 w 12192000"/>
              <a:gd name="connsiteY121" fmla="*/ 1857328 h 2237474"/>
              <a:gd name="connsiteX122" fmla="*/ 4065532 w 12192000"/>
              <a:gd name="connsiteY122" fmla="*/ 1855477 h 2237474"/>
              <a:gd name="connsiteX123" fmla="*/ 4028460 w 12192000"/>
              <a:gd name="connsiteY123" fmla="*/ 1855137 h 2237474"/>
              <a:gd name="connsiteX124" fmla="*/ 4002267 w 12192000"/>
              <a:gd name="connsiteY124" fmla="*/ 1852352 h 2237474"/>
              <a:gd name="connsiteX125" fmla="*/ 3931396 w 12192000"/>
              <a:gd name="connsiteY125" fmla="*/ 1858915 h 2237474"/>
              <a:gd name="connsiteX126" fmla="*/ 3812162 w 12192000"/>
              <a:gd name="connsiteY126" fmla="*/ 1875501 h 2237474"/>
              <a:gd name="connsiteX127" fmla="*/ 3729530 w 12192000"/>
              <a:gd name="connsiteY127" fmla="*/ 1864513 h 2237474"/>
              <a:gd name="connsiteX128" fmla="*/ 3680177 w 12192000"/>
              <a:gd name="connsiteY128" fmla="*/ 1881552 h 2237474"/>
              <a:gd name="connsiteX129" fmla="*/ 3567259 w 12192000"/>
              <a:gd name="connsiteY129" fmla="*/ 1893482 h 2237474"/>
              <a:gd name="connsiteX130" fmla="*/ 3405770 w 12192000"/>
              <a:gd name="connsiteY130" fmla="*/ 1904591 h 2237474"/>
              <a:gd name="connsiteX131" fmla="*/ 3280097 w 12192000"/>
              <a:gd name="connsiteY131" fmla="*/ 1919610 h 2237474"/>
              <a:gd name="connsiteX132" fmla="*/ 3123424 w 12192000"/>
              <a:gd name="connsiteY132" fmla="*/ 1952930 h 2237474"/>
              <a:gd name="connsiteX133" fmla="*/ 3009910 w 12192000"/>
              <a:gd name="connsiteY133" fmla="*/ 1957866 h 2237474"/>
              <a:gd name="connsiteX134" fmla="*/ 2995934 w 12192000"/>
              <a:gd name="connsiteY134" fmla="*/ 1967085 h 2237474"/>
              <a:gd name="connsiteX135" fmla="*/ 2980071 w 12192000"/>
              <a:gd name="connsiteY135" fmla="*/ 1972988 h 2237474"/>
              <a:gd name="connsiteX136" fmla="*/ 2978094 w 12192000"/>
              <a:gd name="connsiteY136" fmla="*/ 1972369 h 2237474"/>
              <a:gd name="connsiteX137" fmla="*/ 2942858 w 12192000"/>
              <a:gd name="connsiteY137" fmla="*/ 1981367 h 2237474"/>
              <a:gd name="connsiteX138" fmla="*/ 2875436 w 12192000"/>
              <a:gd name="connsiteY138" fmla="*/ 1996977 h 2237474"/>
              <a:gd name="connsiteX139" fmla="*/ 2874892 w 12192000"/>
              <a:gd name="connsiteY139" fmla="*/ 1996085 h 2237474"/>
              <a:gd name="connsiteX140" fmla="*/ 2864145 w 12192000"/>
              <a:gd name="connsiteY140" fmla="*/ 1994061 h 2237474"/>
              <a:gd name="connsiteX141" fmla="*/ 2843662 w 12192000"/>
              <a:gd name="connsiteY141" fmla="*/ 1992498 h 2237474"/>
              <a:gd name="connsiteX142" fmla="*/ 2796128 w 12192000"/>
              <a:gd name="connsiteY142" fmla="*/ 1976403 h 2237474"/>
              <a:gd name="connsiteX143" fmla="*/ 2756784 w 12192000"/>
              <a:gd name="connsiteY143" fmla="*/ 1985116 h 2237474"/>
              <a:gd name="connsiteX144" fmla="*/ 2748833 w 12192000"/>
              <a:gd name="connsiteY144" fmla="*/ 1986323 h 2237474"/>
              <a:gd name="connsiteX145" fmla="*/ 2748661 w 12192000"/>
              <a:gd name="connsiteY145" fmla="*/ 1986122 h 2237474"/>
              <a:gd name="connsiteX146" fmla="*/ 2740251 w 12192000"/>
              <a:gd name="connsiteY146" fmla="*/ 1986946 h 2237474"/>
              <a:gd name="connsiteX147" fmla="*/ 2718916 w 12192000"/>
              <a:gd name="connsiteY147" fmla="*/ 1990867 h 2237474"/>
              <a:gd name="connsiteX148" fmla="*/ 2713522 w 12192000"/>
              <a:gd name="connsiteY148" fmla="*/ 1990173 h 2237474"/>
              <a:gd name="connsiteX149" fmla="*/ 2680597 w 12192000"/>
              <a:gd name="connsiteY149" fmla="*/ 1984996 h 2237474"/>
              <a:gd name="connsiteX150" fmla="*/ 2578178 w 12192000"/>
              <a:gd name="connsiteY150" fmla="*/ 1990531 h 2237474"/>
              <a:gd name="connsiteX151" fmla="*/ 2476147 w 12192000"/>
              <a:gd name="connsiteY151" fmla="*/ 1998305 h 2237474"/>
              <a:gd name="connsiteX152" fmla="*/ 2373568 w 12192000"/>
              <a:gd name="connsiteY152" fmla="*/ 2003219 h 2237474"/>
              <a:gd name="connsiteX153" fmla="*/ 2321399 w 12192000"/>
              <a:gd name="connsiteY153" fmla="*/ 1989467 h 2237474"/>
              <a:gd name="connsiteX154" fmla="*/ 2315525 w 12192000"/>
              <a:gd name="connsiteY154" fmla="*/ 1989708 h 2237474"/>
              <a:gd name="connsiteX155" fmla="*/ 2300792 w 12192000"/>
              <a:gd name="connsiteY155" fmla="*/ 1994290 h 2237474"/>
              <a:gd name="connsiteX156" fmla="*/ 2295469 w 12192000"/>
              <a:gd name="connsiteY156" fmla="*/ 1996659 h 2237474"/>
              <a:gd name="connsiteX157" fmla="*/ 2287219 w 12192000"/>
              <a:gd name="connsiteY157" fmla="*/ 1998750 h 2237474"/>
              <a:gd name="connsiteX158" fmla="*/ 2286948 w 12192000"/>
              <a:gd name="connsiteY158" fmla="*/ 1998596 h 2237474"/>
              <a:gd name="connsiteX159" fmla="*/ 2243069 w 12192000"/>
              <a:gd name="connsiteY159" fmla="*/ 2015111 h 2237474"/>
              <a:gd name="connsiteX160" fmla="*/ 2186609 w 12192000"/>
              <a:gd name="connsiteY160" fmla="*/ 2008263 h 2237474"/>
              <a:gd name="connsiteX161" fmla="*/ 2164831 w 12192000"/>
              <a:gd name="connsiteY161" fmla="*/ 2010143 h 2237474"/>
              <a:gd name="connsiteX162" fmla="*/ 2152836 w 12192000"/>
              <a:gd name="connsiteY162" fmla="*/ 2010048 h 2237474"/>
              <a:gd name="connsiteX163" fmla="*/ 2117102 w 12192000"/>
              <a:gd name="connsiteY163" fmla="*/ 2023004 h 2237474"/>
              <a:gd name="connsiteX164" fmla="*/ 2111935 w 12192000"/>
              <a:gd name="connsiteY164" fmla="*/ 2023163 h 2237474"/>
              <a:gd name="connsiteX165" fmla="*/ 2089991 w 12192000"/>
              <a:gd name="connsiteY165" fmla="*/ 2034193 h 2237474"/>
              <a:gd name="connsiteX166" fmla="*/ 2058061 w 12192000"/>
              <a:gd name="connsiteY166" fmla="*/ 2047942 h 2237474"/>
              <a:gd name="connsiteX167" fmla="*/ 2055737 w 12192000"/>
              <a:gd name="connsiteY167" fmla="*/ 2047704 h 2237474"/>
              <a:gd name="connsiteX168" fmla="*/ 2042244 w 12192000"/>
              <a:gd name="connsiteY168" fmla="*/ 2055560 h 2237474"/>
              <a:gd name="connsiteX169" fmla="*/ 1976224 w 12192000"/>
              <a:gd name="connsiteY169" fmla="*/ 2074257 h 2237474"/>
              <a:gd name="connsiteX170" fmla="*/ 1877728 w 12192000"/>
              <a:gd name="connsiteY170" fmla="*/ 2101004 h 2237474"/>
              <a:gd name="connsiteX171" fmla="*/ 1759056 w 12192000"/>
              <a:gd name="connsiteY171" fmla="*/ 2125608 h 2237474"/>
              <a:gd name="connsiteX172" fmla="*/ 1637948 w 12192000"/>
              <a:gd name="connsiteY172" fmla="*/ 2172597 h 2237474"/>
              <a:gd name="connsiteX173" fmla="*/ 1434549 w 12192000"/>
              <a:gd name="connsiteY173" fmla="*/ 2234522 h 2237474"/>
              <a:gd name="connsiteX174" fmla="*/ 1398481 w 12192000"/>
              <a:gd name="connsiteY174" fmla="*/ 2237074 h 2237474"/>
              <a:gd name="connsiteX175" fmla="*/ 1398407 w 12192000"/>
              <a:gd name="connsiteY175" fmla="*/ 2237095 h 2237474"/>
              <a:gd name="connsiteX176" fmla="*/ 1370962 w 12192000"/>
              <a:gd name="connsiteY176" fmla="*/ 2237474 h 2237474"/>
              <a:gd name="connsiteX177" fmla="*/ 1356367 w 12192000"/>
              <a:gd name="connsiteY177" fmla="*/ 2235089 h 2237474"/>
              <a:gd name="connsiteX178" fmla="*/ 1324828 w 12192000"/>
              <a:gd name="connsiteY178" fmla="*/ 2231968 h 2237474"/>
              <a:gd name="connsiteX179" fmla="*/ 1297744 w 12192000"/>
              <a:gd name="connsiteY179" fmla="*/ 2235849 h 2237474"/>
              <a:gd name="connsiteX180" fmla="*/ 1286236 w 12192000"/>
              <a:gd name="connsiteY180" fmla="*/ 2233135 h 2237474"/>
              <a:gd name="connsiteX181" fmla="*/ 1283504 w 12192000"/>
              <a:gd name="connsiteY181" fmla="*/ 2233797 h 2237474"/>
              <a:gd name="connsiteX182" fmla="*/ 1279765 w 12192000"/>
              <a:gd name="connsiteY182" fmla="*/ 2229639 h 2237474"/>
              <a:gd name="connsiteX183" fmla="*/ 1195347 w 12192000"/>
              <a:gd name="connsiteY183" fmla="*/ 2212354 h 2237474"/>
              <a:gd name="connsiteX184" fmla="*/ 970251 w 12192000"/>
              <a:gd name="connsiteY184" fmla="*/ 2221029 h 2237474"/>
              <a:gd name="connsiteX185" fmla="*/ 812914 w 12192000"/>
              <a:gd name="connsiteY185" fmla="*/ 2202752 h 2237474"/>
              <a:gd name="connsiteX186" fmla="*/ 800195 w 12192000"/>
              <a:gd name="connsiteY186" fmla="*/ 2209407 h 2237474"/>
              <a:gd name="connsiteX187" fmla="*/ 784978 w 12192000"/>
              <a:gd name="connsiteY187" fmla="*/ 2212360 h 2237474"/>
              <a:gd name="connsiteX188" fmla="*/ 681987 w 12192000"/>
              <a:gd name="connsiteY188" fmla="*/ 2216757 h 2237474"/>
              <a:gd name="connsiteX189" fmla="*/ 669923 w 12192000"/>
              <a:gd name="connsiteY189" fmla="*/ 2211682 h 2237474"/>
              <a:gd name="connsiteX190" fmla="*/ 648680 w 12192000"/>
              <a:gd name="connsiteY190" fmla="*/ 2206229 h 2237474"/>
              <a:gd name="connsiteX191" fmla="*/ 597225 w 12192000"/>
              <a:gd name="connsiteY191" fmla="*/ 2180999 h 2237474"/>
              <a:gd name="connsiteX192" fmla="*/ 558449 w 12192000"/>
              <a:gd name="connsiteY192" fmla="*/ 2182346 h 2237474"/>
              <a:gd name="connsiteX193" fmla="*/ 550517 w 12192000"/>
              <a:gd name="connsiteY193" fmla="*/ 2182060 h 2237474"/>
              <a:gd name="connsiteX194" fmla="*/ 550309 w 12192000"/>
              <a:gd name="connsiteY194" fmla="*/ 2181825 h 2237474"/>
              <a:gd name="connsiteX195" fmla="*/ 541836 w 12192000"/>
              <a:gd name="connsiteY195" fmla="*/ 2181063 h 2237474"/>
              <a:gd name="connsiteX196" fmla="*/ 536057 w 12192000"/>
              <a:gd name="connsiteY196" fmla="*/ 2181537 h 2237474"/>
              <a:gd name="connsiteX197" fmla="*/ 520671 w 12192000"/>
              <a:gd name="connsiteY197" fmla="*/ 2180980 h 2237474"/>
              <a:gd name="connsiteX198" fmla="*/ 515024 w 12192000"/>
              <a:gd name="connsiteY198" fmla="*/ 2179258 h 2237474"/>
              <a:gd name="connsiteX199" fmla="*/ 512278 w 12192000"/>
              <a:gd name="connsiteY199" fmla="*/ 2176369 h 2237474"/>
              <a:gd name="connsiteX200" fmla="*/ 480419 w 12192000"/>
              <a:gd name="connsiteY200" fmla="*/ 2167807 h 2237474"/>
              <a:gd name="connsiteX201" fmla="*/ 413835 w 12192000"/>
              <a:gd name="connsiteY201" fmla="*/ 2156783 h 2237474"/>
              <a:gd name="connsiteX202" fmla="*/ 376513 w 12192000"/>
              <a:gd name="connsiteY202" fmla="*/ 2154014 h 2237474"/>
              <a:gd name="connsiteX203" fmla="*/ 273386 w 12192000"/>
              <a:gd name="connsiteY203" fmla="*/ 2142551 h 2237474"/>
              <a:gd name="connsiteX204" fmla="*/ 169207 w 12192000"/>
              <a:gd name="connsiteY204" fmla="*/ 2128100 h 2237474"/>
              <a:gd name="connsiteX205" fmla="*/ 93149 w 12192000"/>
              <a:gd name="connsiteY205" fmla="*/ 2105324 h 2237474"/>
              <a:gd name="connsiteX206" fmla="*/ 88109 w 12192000"/>
              <a:gd name="connsiteY206" fmla="*/ 2106704 h 2237474"/>
              <a:gd name="connsiteX207" fmla="*/ 80022 w 12192000"/>
              <a:gd name="connsiteY207" fmla="*/ 2107254 h 2237474"/>
              <a:gd name="connsiteX208" fmla="*/ 79717 w 12192000"/>
              <a:gd name="connsiteY208" fmla="*/ 2107046 h 2237474"/>
              <a:gd name="connsiteX209" fmla="*/ 72352 w 12192000"/>
              <a:gd name="connsiteY209" fmla="*/ 2107991 h 2237474"/>
              <a:gd name="connsiteX210" fmla="*/ 37645 w 12192000"/>
              <a:gd name="connsiteY210" fmla="*/ 2115401 h 2237474"/>
              <a:gd name="connsiteX211" fmla="*/ 4572 w 12192000"/>
              <a:gd name="connsiteY211" fmla="*/ 2111091 h 2237474"/>
              <a:gd name="connsiteX212" fmla="*/ 0 w 12192000"/>
              <a:gd name="connsiteY212" fmla="*/ 2110468 h 2237474"/>
              <a:gd name="connsiteX213" fmla="*/ 0 w 12192000"/>
              <a:gd name="connsiteY21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54894 w 12192000"/>
              <a:gd name="connsiteY80" fmla="*/ 1664428 h 2237474"/>
              <a:gd name="connsiteX81" fmla="*/ 6516595 w 12192000"/>
              <a:gd name="connsiteY81" fmla="*/ 1667475 h 2237474"/>
              <a:gd name="connsiteX82" fmla="*/ 6508541 w 12192000"/>
              <a:gd name="connsiteY82" fmla="*/ 1668757 h 2237474"/>
              <a:gd name="connsiteX83" fmla="*/ 6471012 w 12192000"/>
              <a:gd name="connsiteY83" fmla="*/ 1678604 h 2237474"/>
              <a:gd name="connsiteX84" fmla="*/ 6415265 w 12192000"/>
              <a:gd name="connsiteY84" fmla="*/ 1665317 h 2237474"/>
              <a:gd name="connsiteX85" fmla="*/ 6364035 w 12192000"/>
              <a:gd name="connsiteY85" fmla="*/ 1667683 h 2237474"/>
              <a:gd name="connsiteX86" fmla="*/ 6280959 w 12192000"/>
              <a:gd name="connsiteY86" fmla="*/ 1689329 h 2237474"/>
              <a:gd name="connsiteX87" fmla="*/ 6243319 w 12192000"/>
              <a:gd name="connsiteY87" fmla="*/ 1695560 h 2237474"/>
              <a:gd name="connsiteX88" fmla="*/ 6098321 w 12192000"/>
              <a:gd name="connsiteY88" fmla="*/ 1721646 h 2237474"/>
              <a:gd name="connsiteX89" fmla="*/ 5880652 w 12192000"/>
              <a:gd name="connsiteY89" fmla="*/ 1779643 h 2237474"/>
              <a:gd name="connsiteX90" fmla="*/ 5785959 w 12192000"/>
              <a:gd name="connsiteY90" fmla="*/ 1775307 h 2237474"/>
              <a:gd name="connsiteX91" fmla="*/ 5643534 w 12192000"/>
              <a:gd name="connsiteY91" fmla="*/ 1802919 h 2237474"/>
              <a:gd name="connsiteX92" fmla="*/ 5518799 w 12192000"/>
              <a:gd name="connsiteY92" fmla="*/ 1818312 h 2237474"/>
              <a:gd name="connsiteX93" fmla="*/ 5505014 w 12192000"/>
              <a:gd name="connsiteY93" fmla="*/ 1819259 h 2237474"/>
              <a:gd name="connsiteX94" fmla="*/ 5453307 w 12192000"/>
              <a:gd name="connsiteY94" fmla="*/ 1815450 h 2237474"/>
              <a:gd name="connsiteX95" fmla="*/ 5364192 w 12192000"/>
              <a:gd name="connsiteY95" fmla="*/ 1826074 h 2237474"/>
              <a:gd name="connsiteX96" fmla="*/ 5350380 w 12192000"/>
              <a:gd name="connsiteY96" fmla="*/ 1830891 h 2237474"/>
              <a:gd name="connsiteX97" fmla="*/ 5259633 w 12192000"/>
              <a:gd name="connsiteY97" fmla="*/ 1837160 h 2237474"/>
              <a:gd name="connsiteX98" fmla="*/ 5197513 w 12192000"/>
              <a:gd name="connsiteY98" fmla="*/ 1844718 h 2237474"/>
              <a:gd name="connsiteX99" fmla="*/ 5168852 w 12192000"/>
              <a:gd name="connsiteY99" fmla="*/ 1844846 h 2237474"/>
              <a:gd name="connsiteX100" fmla="*/ 5114927 w 12192000"/>
              <a:gd name="connsiteY100" fmla="*/ 1847827 h 2237474"/>
              <a:gd name="connsiteX101" fmla="*/ 5108970 w 12192000"/>
              <a:gd name="connsiteY101" fmla="*/ 1847935 h 2237474"/>
              <a:gd name="connsiteX102" fmla="*/ 5067961 w 12192000"/>
              <a:gd name="connsiteY102" fmla="*/ 1845917 h 2237474"/>
              <a:gd name="connsiteX103" fmla="*/ 5007075 w 12192000"/>
              <a:gd name="connsiteY103" fmla="*/ 1838626 h 2237474"/>
              <a:gd name="connsiteX104" fmla="*/ 4944087 w 12192000"/>
              <a:gd name="connsiteY104" fmla="*/ 1823332 h 2237474"/>
              <a:gd name="connsiteX105" fmla="*/ 4907662 w 12192000"/>
              <a:gd name="connsiteY105" fmla="*/ 1816900 h 2237474"/>
              <a:gd name="connsiteX106" fmla="*/ 4882386 w 12192000"/>
              <a:gd name="connsiteY106" fmla="*/ 1809844 h 2237474"/>
              <a:gd name="connsiteX107" fmla="*/ 4811440 w 12192000"/>
              <a:gd name="connsiteY107" fmla="*/ 1804655 h 2237474"/>
              <a:gd name="connsiteX108" fmla="*/ 4691075 w 12192000"/>
              <a:gd name="connsiteY108" fmla="*/ 1801389 h 2237474"/>
              <a:gd name="connsiteX109" fmla="*/ 4611738 w 12192000"/>
              <a:gd name="connsiteY109" fmla="*/ 1776964 h 2237474"/>
              <a:gd name="connsiteX110" fmla="*/ 4560070 w 12192000"/>
              <a:gd name="connsiteY110" fmla="*/ 1785640 h 2237474"/>
              <a:gd name="connsiteX111" fmla="*/ 4536503 w 12192000"/>
              <a:gd name="connsiteY111" fmla="*/ 1785334 h 2237474"/>
              <a:gd name="connsiteX112" fmla="*/ 4513724 w 12192000"/>
              <a:gd name="connsiteY112" fmla="*/ 1791996 h 2237474"/>
              <a:gd name="connsiteX113" fmla="*/ 4459810 w 12192000"/>
              <a:gd name="connsiteY113" fmla="*/ 1797886 h 2237474"/>
              <a:gd name="connsiteX114" fmla="*/ 4379064 w 12192000"/>
              <a:gd name="connsiteY114" fmla="*/ 1817177 h 2237474"/>
              <a:gd name="connsiteX115" fmla="*/ 4319209 w 12192000"/>
              <a:gd name="connsiteY115" fmla="*/ 1834833 h 2237474"/>
              <a:gd name="connsiteX116" fmla="*/ 4290981 w 12192000"/>
              <a:gd name="connsiteY116" fmla="*/ 1839677 h 2237474"/>
              <a:gd name="connsiteX117" fmla="*/ 4285792 w 12192000"/>
              <a:gd name="connsiteY117" fmla="*/ 1836231 h 2237474"/>
              <a:gd name="connsiteX118" fmla="*/ 4238372 w 12192000"/>
              <a:gd name="connsiteY118" fmla="*/ 1851480 h 2237474"/>
              <a:gd name="connsiteX119" fmla="*/ 4232517 w 12192000"/>
              <a:gd name="connsiteY119" fmla="*/ 1852567 h 2237474"/>
              <a:gd name="connsiteX120" fmla="*/ 4191732 w 12192000"/>
              <a:gd name="connsiteY120" fmla="*/ 1857328 h 2237474"/>
              <a:gd name="connsiteX121" fmla="*/ 4065532 w 12192000"/>
              <a:gd name="connsiteY121" fmla="*/ 1855477 h 2237474"/>
              <a:gd name="connsiteX122" fmla="*/ 4028460 w 12192000"/>
              <a:gd name="connsiteY122" fmla="*/ 1855137 h 2237474"/>
              <a:gd name="connsiteX123" fmla="*/ 4002267 w 12192000"/>
              <a:gd name="connsiteY123" fmla="*/ 1852352 h 2237474"/>
              <a:gd name="connsiteX124" fmla="*/ 3931396 w 12192000"/>
              <a:gd name="connsiteY124" fmla="*/ 1858915 h 2237474"/>
              <a:gd name="connsiteX125" fmla="*/ 3812162 w 12192000"/>
              <a:gd name="connsiteY125" fmla="*/ 1875501 h 2237474"/>
              <a:gd name="connsiteX126" fmla="*/ 3729530 w 12192000"/>
              <a:gd name="connsiteY126" fmla="*/ 1864513 h 2237474"/>
              <a:gd name="connsiteX127" fmla="*/ 3680177 w 12192000"/>
              <a:gd name="connsiteY127" fmla="*/ 1881552 h 2237474"/>
              <a:gd name="connsiteX128" fmla="*/ 3567259 w 12192000"/>
              <a:gd name="connsiteY128" fmla="*/ 1893482 h 2237474"/>
              <a:gd name="connsiteX129" fmla="*/ 3405770 w 12192000"/>
              <a:gd name="connsiteY129" fmla="*/ 1904591 h 2237474"/>
              <a:gd name="connsiteX130" fmla="*/ 3280097 w 12192000"/>
              <a:gd name="connsiteY130" fmla="*/ 1919610 h 2237474"/>
              <a:gd name="connsiteX131" fmla="*/ 3123424 w 12192000"/>
              <a:gd name="connsiteY131" fmla="*/ 1952930 h 2237474"/>
              <a:gd name="connsiteX132" fmla="*/ 3009910 w 12192000"/>
              <a:gd name="connsiteY132" fmla="*/ 1957866 h 2237474"/>
              <a:gd name="connsiteX133" fmla="*/ 2995934 w 12192000"/>
              <a:gd name="connsiteY133" fmla="*/ 1967085 h 2237474"/>
              <a:gd name="connsiteX134" fmla="*/ 2980071 w 12192000"/>
              <a:gd name="connsiteY134" fmla="*/ 1972988 h 2237474"/>
              <a:gd name="connsiteX135" fmla="*/ 2978094 w 12192000"/>
              <a:gd name="connsiteY135" fmla="*/ 1972369 h 2237474"/>
              <a:gd name="connsiteX136" fmla="*/ 2942858 w 12192000"/>
              <a:gd name="connsiteY136" fmla="*/ 1981367 h 2237474"/>
              <a:gd name="connsiteX137" fmla="*/ 2875436 w 12192000"/>
              <a:gd name="connsiteY137" fmla="*/ 1996977 h 2237474"/>
              <a:gd name="connsiteX138" fmla="*/ 2874892 w 12192000"/>
              <a:gd name="connsiteY138" fmla="*/ 1996085 h 2237474"/>
              <a:gd name="connsiteX139" fmla="*/ 2864145 w 12192000"/>
              <a:gd name="connsiteY139" fmla="*/ 1994061 h 2237474"/>
              <a:gd name="connsiteX140" fmla="*/ 2843662 w 12192000"/>
              <a:gd name="connsiteY140" fmla="*/ 1992498 h 2237474"/>
              <a:gd name="connsiteX141" fmla="*/ 2796128 w 12192000"/>
              <a:gd name="connsiteY141" fmla="*/ 1976403 h 2237474"/>
              <a:gd name="connsiteX142" fmla="*/ 2756784 w 12192000"/>
              <a:gd name="connsiteY142" fmla="*/ 1985116 h 2237474"/>
              <a:gd name="connsiteX143" fmla="*/ 2748833 w 12192000"/>
              <a:gd name="connsiteY143" fmla="*/ 1986323 h 2237474"/>
              <a:gd name="connsiteX144" fmla="*/ 2748661 w 12192000"/>
              <a:gd name="connsiteY144" fmla="*/ 1986122 h 2237474"/>
              <a:gd name="connsiteX145" fmla="*/ 2740251 w 12192000"/>
              <a:gd name="connsiteY145" fmla="*/ 1986946 h 2237474"/>
              <a:gd name="connsiteX146" fmla="*/ 2718916 w 12192000"/>
              <a:gd name="connsiteY146" fmla="*/ 1990867 h 2237474"/>
              <a:gd name="connsiteX147" fmla="*/ 2713522 w 12192000"/>
              <a:gd name="connsiteY147" fmla="*/ 1990173 h 2237474"/>
              <a:gd name="connsiteX148" fmla="*/ 2680597 w 12192000"/>
              <a:gd name="connsiteY148" fmla="*/ 1984996 h 2237474"/>
              <a:gd name="connsiteX149" fmla="*/ 2578178 w 12192000"/>
              <a:gd name="connsiteY149" fmla="*/ 1990531 h 2237474"/>
              <a:gd name="connsiteX150" fmla="*/ 2476147 w 12192000"/>
              <a:gd name="connsiteY150" fmla="*/ 1998305 h 2237474"/>
              <a:gd name="connsiteX151" fmla="*/ 2373568 w 12192000"/>
              <a:gd name="connsiteY151" fmla="*/ 2003219 h 2237474"/>
              <a:gd name="connsiteX152" fmla="*/ 2321399 w 12192000"/>
              <a:gd name="connsiteY152" fmla="*/ 1989467 h 2237474"/>
              <a:gd name="connsiteX153" fmla="*/ 2315525 w 12192000"/>
              <a:gd name="connsiteY153" fmla="*/ 1989708 h 2237474"/>
              <a:gd name="connsiteX154" fmla="*/ 2300792 w 12192000"/>
              <a:gd name="connsiteY154" fmla="*/ 1994290 h 2237474"/>
              <a:gd name="connsiteX155" fmla="*/ 2295469 w 12192000"/>
              <a:gd name="connsiteY155" fmla="*/ 1996659 h 2237474"/>
              <a:gd name="connsiteX156" fmla="*/ 2287219 w 12192000"/>
              <a:gd name="connsiteY156" fmla="*/ 1998750 h 2237474"/>
              <a:gd name="connsiteX157" fmla="*/ 2286948 w 12192000"/>
              <a:gd name="connsiteY157" fmla="*/ 1998596 h 2237474"/>
              <a:gd name="connsiteX158" fmla="*/ 2243069 w 12192000"/>
              <a:gd name="connsiteY158" fmla="*/ 2015111 h 2237474"/>
              <a:gd name="connsiteX159" fmla="*/ 2186609 w 12192000"/>
              <a:gd name="connsiteY159" fmla="*/ 2008263 h 2237474"/>
              <a:gd name="connsiteX160" fmla="*/ 2164831 w 12192000"/>
              <a:gd name="connsiteY160" fmla="*/ 2010143 h 2237474"/>
              <a:gd name="connsiteX161" fmla="*/ 2152836 w 12192000"/>
              <a:gd name="connsiteY161" fmla="*/ 2010048 h 2237474"/>
              <a:gd name="connsiteX162" fmla="*/ 2117102 w 12192000"/>
              <a:gd name="connsiteY162" fmla="*/ 2023004 h 2237474"/>
              <a:gd name="connsiteX163" fmla="*/ 2111935 w 12192000"/>
              <a:gd name="connsiteY163" fmla="*/ 2023163 h 2237474"/>
              <a:gd name="connsiteX164" fmla="*/ 2089991 w 12192000"/>
              <a:gd name="connsiteY164" fmla="*/ 2034193 h 2237474"/>
              <a:gd name="connsiteX165" fmla="*/ 2058061 w 12192000"/>
              <a:gd name="connsiteY165" fmla="*/ 2047942 h 2237474"/>
              <a:gd name="connsiteX166" fmla="*/ 2055737 w 12192000"/>
              <a:gd name="connsiteY166" fmla="*/ 2047704 h 2237474"/>
              <a:gd name="connsiteX167" fmla="*/ 2042244 w 12192000"/>
              <a:gd name="connsiteY167" fmla="*/ 2055560 h 2237474"/>
              <a:gd name="connsiteX168" fmla="*/ 1976224 w 12192000"/>
              <a:gd name="connsiteY168" fmla="*/ 2074257 h 2237474"/>
              <a:gd name="connsiteX169" fmla="*/ 1877728 w 12192000"/>
              <a:gd name="connsiteY169" fmla="*/ 2101004 h 2237474"/>
              <a:gd name="connsiteX170" fmla="*/ 1759056 w 12192000"/>
              <a:gd name="connsiteY170" fmla="*/ 2125608 h 2237474"/>
              <a:gd name="connsiteX171" fmla="*/ 1637948 w 12192000"/>
              <a:gd name="connsiteY171" fmla="*/ 2172597 h 2237474"/>
              <a:gd name="connsiteX172" fmla="*/ 1434549 w 12192000"/>
              <a:gd name="connsiteY172" fmla="*/ 2234522 h 2237474"/>
              <a:gd name="connsiteX173" fmla="*/ 1398481 w 12192000"/>
              <a:gd name="connsiteY173" fmla="*/ 2237074 h 2237474"/>
              <a:gd name="connsiteX174" fmla="*/ 1398407 w 12192000"/>
              <a:gd name="connsiteY174" fmla="*/ 2237095 h 2237474"/>
              <a:gd name="connsiteX175" fmla="*/ 1370962 w 12192000"/>
              <a:gd name="connsiteY175" fmla="*/ 2237474 h 2237474"/>
              <a:gd name="connsiteX176" fmla="*/ 1356367 w 12192000"/>
              <a:gd name="connsiteY176" fmla="*/ 2235089 h 2237474"/>
              <a:gd name="connsiteX177" fmla="*/ 1324828 w 12192000"/>
              <a:gd name="connsiteY177" fmla="*/ 2231968 h 2237474"/>
              <a:gd name="connsiteX178" fmla="*/ 1297744 w 12192000"/>
              <a:gd name="connsiteY178" fmla="*/ 2235849 h 2237474"/>
              <a:gd name="connsiteX179" fmla="*/ 1286236 w 12192000"/>
              <a:gd name="connsiteY179" fmla="*/ 2233135 h 2237474"/>
              <a:gd name="connsiteX180" fmla="*/ 1283504 w 12192000"/>
              <a:gd name="connsiteY180" fmla="*/ 2233797 h 2237474"/>
              <a:gd name="connsiteX181" fmla="*/ 1279765 w 12192000"/>
              <a:gd name="connsiteY181" fmla="*/ 2229639 h 2237474"/>
              <a:gd name="connsiteX182" fmla="*/ 1195347 w 12192000"/>
              <a:gd name="connsiteY182" fmla="*/ 2212354 h 2237474"/>
              <a:gd name="connsiteX183" fmla="*/ 970251 w 12192000"/>
              <a:gd name="connsiteY183" fmla="*/ 2221029 h 2237474"/>
              <a:gd name="connsiteX184" fmla="*/ 812914 w 12192000"/>
              <a:gd name="connsiteY184" fmla="*/ 2202752 h 2237474"/>
              <a:gd name="connsiteX185" fmla="*/ 800195 w 12192000"/>
              <a:gd name="connsiteY185" fmla="*/ 2209407 h 2237474"/>
              <a:gd name="connsiteX186" fmla="*/ 784978 w 12192000"/>
              <a:gd name="connsiteY186" fmla="*/ 2212360 h 2237474"/>
              <a:gd name="connsiteX187" fmla="*/ 681987 w 12192000"/>
              <a:gd name="connsiteY187" fmla="*/ 2216757 h 2237474"/>
              <a:gd name="connsiteX188" fmla="*/ 669923 w 12192000"/>
              <a:gd name="connsiteY188" fmla="*/ 2211682 h 2237474"/>
              <a:gd name="connsiteX189" fmla="*/ 648680 w 12192000"/>
              <a:gd name="connsiteY189" fmla="*/ 2206229 h 2237474"/>
              <a:gd name="connsiteX190" fmla="*/ 597225 w 12192000"/>
              <a:gd name="connsiteY190" fmla="*/ 2180999 h 2237474"/>
              <a:gd name="connsiteX191" fmla="*/ 558449 w 12192000"/>
              <a:gd name="connsiteY191" fmla="*/ 2182346 h 2237474"/>
              <a:gd name="connsiteX192" fmla="*/ 550517 w 12192000"/>
              <a:gd name="connsiteY192" fmla="*/ 2182060 h 2237474"/>
              <a:gd name="connsiteX193" fmla="*/ 550309 w 12192000"/>
              <a:gd name="connsiteY193" fmla="*/ 2181825 h 2237474"/>
              <a:gd name="connsiteX194" fmla="*/ 541836 w 12192000"/>
              <a:gd name="connsiteY194" fmla="*/ 2181063 h 2237474"/>
              <a:gd name="connsiteX195" fmla="*/ 536057 w 12192000"/>
              <a:gd name="connsiteY195" fmla="*/ 2181537 h 2237474"/>
              <a:gd name="connsiteX196" fmla="*/ 520671 w 12192000"/>
              <a:gd name="connsiteY196" fmla="*/ 2180980 h 2237474"/>
              <a:gd name="connsiteX197" fmla="*/ 515024 w 12192000"/>
              <a:gd name="connsiteY197" fmla="*/ 2179258 h 2237474"/>
              <a:gd name="connsiteX198" fmla="*/ 512278 w 12192000"/>
              <a:gd name="connsiteY198" fmla="*/ 2176369 h 2237474"/>
              <a:gd name="connsiteX199" fmla="*/ 480419 w 12192000"/>
              <a:gd name="connsiteY199" fmla="*/ 2167807 h 2237474"/>
              <a:gd name="connsiteX200" fmla="*/ 413835 w 12192000"/>
              <a:gd name="connsiteY200" fmla="*/ 2156783 h 2237474"/>
              <a:gd name="connsiteX201" fmla="*/ 376513 w 12192000"/>
              <a:gd name="connsiteY201" fmla="*/ 2154014 h 2237474"/>
              <a:gd name="connsiteX202" fmla="*/ 273386 w 12192000"/>
              <a:gd name="connsiteY202" fmla="*/ 2142551 h 2237474"/>
              <a:gd name="connsiteX203" fmla="*/ 169207 w 12192000"/>
              <a:gd name="connsiteY203" fmla="*/ 2128100 h 2237474"/>
              <a:gd name="connsiteX204" fmla="*/ 93149 w 12192000"/>
              <a:gd name="connsiteY204" fmla="*/ 2105324 h 2237474"/>
              <a:gd name="connsiteX205" fmla="*/ 88109 w 12192000"/>
              <a:gd name="connsiteY205" fmla="*/ 2106704 h 2237474"/>
              <a:gd name="connsiteX206" fmla="*/ 80022 w 12192000"/>
              <a:gd name="connsiteY206" fmla="*/ 2107254 h 2237474"/>
              <a:gd name="connsiteX207" fmla="*/ 79717 w 12192000"/>
              <a:gd name="connsiteY207" fmla="*/ 2107046 h 2237474"/>
              <a:gd name="connsiteX208" fmla="*/ 72352 w 12192000"/>
              <a:gd name="connsiteY208" fmla="*/ 2107991 h 2237474"/>
              <a:gd name="connsiteX209" fmla="*/ 37645 w 12192000"/>
              <a:gd name="connsiteY209" fmla="*/ 2115401 h 2237474"/>
              <a:gd name="connsiteX210" fmla="*/ 4572 w 12192000"/>
              <a:gd name="connsiteY210" fmla="*/ 2111091 h 2237474"/>
              <a:gd name="connsiteX211" fmla="*/ 0 w 12192000"/>
              <a:gd name="connsiteY211" fmla="*/ 2110468 h 2237474"/>
              <a:gd name="connsiteX212" fmla="*/ 0 w 12192000"/>
              <a:gd name="connsiteY21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415265 w 12192000"/>
              <a:gd name="connsiteY83" fmla="*/ 1665317 h 2237474"/>
              <a:gd name="connsiteX84" fmla="*/ 6364035 w 12192000"/>
              <a:gd name="connsiteY84" fmla="*/ 1667683 h 2237474"/>
              <a:gd name="connsiteX85" fmla="*/ 6280959 w 12192000"/>
              <a:gd name="connsiteY85" fmla="*/ 1689329 h 2237474"/>
              <a:gd name="connsiteX86" fmla="*/ 6243319 w 12192000"/>
              <a:gd name="connsiteY86" fmla="*/ 1695560 h 2237474"/>
              <a:gd name="connsiteX87" fmla="*/ 6098321 w 12192000"/>
              <a:gd name="connsiteY87" fmla="*/ 1721646 h 2237474"/>
              <a:gd name="connsiteX88" fmla="*/ 5880652 w 12192000"/>
              <a:gd name="connsiteY88" fmla="*/ 1779643 h 2237474"/>
              <a:gd name="connsiteX89" fmla="*/ 5785959 w 12192000"/>
              <a:gd name="connsiteY89" fmla="*/ 1775307 h 2237474"/>
              <a:gd name="connsiteX90" fmla="*/ 5643534 w 12192000"/>
              <a:gd name="connsiteY90" fmla="*/ 1802919 h 2237474"/>
              <a:gd name="connsiteX91" fmla="*/ 5518799 w 12192000"/>
              <a:gd name="connsiteY91" fmla="*/ 1818312 h 2237474"/>
              <a:gd name="connsiteX92" fmla="*/ 5505014 w 12192000"/>
              <a:gd name="connsiteY92" fmla="*/ 1819259 h 2237474"/>
              <a:gd name="connsiteX93" fmla="*/ 5453307 w 12192000"/>
              <a:gd name="connsiteY93" fmla="*/ 1815450 h 2237474"/>
              <a:gd name="connsiteX94" fmla="*/ 5364192 w 12192000"/>
              <a:gd name="connsiteY94" fmla="*/ 1826074 h 2237474"/>
              <a:gd name="connsiteX95" fmla="*/ 5350380 w 12192000"/>
              <a:gd name="connsiteY95" fmla="*/ 1830891 h 2237474"/>
              <a:gd name="connsiteX96" fmla="*/ 5259633 w 12192000"/>
              <a:gd name="connsiteY96" fmla="*/ 1837160 h 2237474"/>
              <a:gd name="connsiteX97" fmla="*/ 5197513 w 12192000"/>
              <a:gd name="connsiteY97" fmla="*/ 1844718 h 2237474"/>
              <a:gd name="connsiteX98" fmla="*/ 5168852 w 12192000"/>
              <a:gd name="connsiteY98" fmla="*/ 1844846 h 2237474"/>
              <a:gd name="connsiteX99" fmla="*/ 5114927 w 12192000"/>
              <a:gd name="connsiteY99" fmla="*/ 1847827 h 2237474"/>
              <a:gd name="connsiteX100" fmla="*/ 5108970 w 12192000"/>
              <a:gd name="connsiteY100" fmla="*/ 1847935 h 2237474"/>
              <a:gd name="connsiteX101" fmla="*/ 5067961 w 12192000"/>
              <a:gd name="connsiteY101" fmla="*/ 1845917 h 2237474"/>
              <a:gd name="connsiteX102" fmla="*/ 5007075 w 12192000"/>
              <a:gd name="connsiteY102" fmla="*/ 1838626 h 2237474"/>
              <a:gd name="connsiteX103" fmla="*/ 4944087 w 12192000"/>
              <a:gd name="connsiteY103" fmla="*/ 1823332 h 2237474"/>
              <a:gd name="connsiteX104" fmla="*/ 4907662 w 12192000"/>
              <a:gd name="connsiteY104" fmla="*/ 1816900 h 2237474"/>
              <a:gd name="connsiteX105" fmla="*/ 4882386 w 12192000"/>
              <a:gd name="connsiteY105" fmla="*/ 1809844 h 2237474"/>
              <a:gd name="connsiteX106" fmla="*/ 4811440 w 12192000"/>
              <a:gd name="connsiteY106" fmla="*/ 1804655 h 2237474"/>
              <a:gd name="connsiteX107" fmla="*/ 4691075 w 12192000"/>
              <a:gd name="connsiteY107" fmla="*/ 1801389 h 2237474"/>
              <a:gd name="connsiteX108" fmla="*/ 4611738 w 12192000"/>
              <a:gd name="connsiteY108" fmla="*/ 1776964 h 2237474"/>
              <a:gd name="connsiteX109" fmla="*/ 4560070 w 12192000"/>
              <a:gd name="connsiteY109" fmla="*/ 1785640 h 2237474"/>
              <a:gd name="connsiteX110" fmla="*/ 4536503 w 12192000"/>
              <a:gd name="connsiteY110" fmla="*/ 1785334 h 2237474"/>
              <a:gd name="connsiteX111" fmla="*/ 4513724 w 12192000"/>
              <a:gd name="connsiteY111" fmla="*/ 1791996 h 2237474"/>
              <a:gd name="connsiteX112" fmla="*/ 4459810 w 12192000"/>
              <a:gd name="connsiteY112" fmla="*/ 1797886 h 2237474"/>
              <a:gd name="connsiteX113" fmla="*/ 4379064 w 12192000"/>
              <a:gd name="connsiteY113" fmla="*/ 1817177 h 2237474"/>
              <a:gd name="connsiteX114" fmla="*/ 4319209 w 12192000"/>
              <a:gd name="connsiteY114" fmla="*/ 1834833 h 2237474"/>
              <a:gd name="connsiteX115" fmla="*/ 4290981 w 12192000"/>
              <a:gd name="connsiteY115" fmla="*/ 1839677 h 2237474"/>
              <a:gd name="connsiteX116" fmla="*/ 4285792 w 12192000"/>
              <a:gd name="connsiteY116" fmla="*/ 1836231 h 2237474"/>
              <a:gd name="connsiteX117" fmla="*/ 4238372 w 12192000"/>
              <a:gd name="connsiteY117" fmla="*/ 1851480 h 2237474"/>
              <a:gd name="connsiteX118" fmla="*/ 4232517 w 12192000"/>
              <a:gd name="connsiteY118" fmla="*/ 1852567 h 2237474"/>
              <a:gd name="connsiteX119" fmla="*/ 4191732 w 12192000"/>
              <a:gd name="connsiteY119" fmla="*/ 1857328 h 2237474"/>
              <a:gd name="connsiteX120" fmla="*/ 4065532 w 12192000"/>
              <a:gd name="connsiteY120" fmla="*/ 1855477 h 2237474"/>
              <a:gd name="connsiteX121" fmla="*/ 4028460 w 12192000"/>
              <a:gd name="connsiteY121" fmla="*/ 1855137 h 2237474"/>
              <a:gd name="connsiteX122" fmla="*/ 4002267 w 12192000"/>
              <a:gd name="connsiteY122" fmla="*/ 1852352 h 2237474"/>
              <a:gd name="connsiteX123" fmla="*/ 3931396 w 12192000"/>
              <a:gd name="connsiteY123" fmla="*/ 1858915 h 2237474"/>
              <a:gd name="connsiteX124" fmla="*/ 3812162 w 12192000"/>
              <a:gd name="connsiteY124" fmla="*/ 1875501 h 2237474"/>
              <a:gd name="connsiteX125" fmla="*/ 3729530 w 12192000"/>
              <a:gd name="connsiteY125" fmla="*/ 1864513 h 2237474"/>
              <a:gd name="connsiteX126" fmla="*/ 3680177 w 12192000"/>
              <a:gd name="connsiteY126" fmla="*/ 1881552 h 2237474"/>
              <a:gd name="connsiteX127" fmla="*/ 3567259 w 12192000"/>
              <a:gd name="connsiteY127" fmla="*/ 1893482 h 2237474"/>
              <a:gd name="connsiteX128" fmla="*/ 3405770 w 12192000"/>
              <a:gd name="connsiteY128" fmla="*/ 1904591 h 2237474"/>
              <a:gd name="connsiteX129" fmla="*/ 3280097 w 12192000"/>
              <a:gd name="connsiteY129" fmla="*/ 1919610 h 2237474"/>
              <a:gd name="connsiteX130" fmla="*/ 3123424 w 12192000"/>
              <a:gd name="connsiteY130" fmla="*/ 1952930 h 2237474"/>
              <a:gd name="connsiteX131" fmla="*/ 3009910 w 12192000"/>
              <a:gd name="connsiteY131" fmla="*/ 1957866 h 2237474"/>
              <a:gd name="connsiteX132" fmla="*/ 2995934 w 12192000"/>
              <a:gd name="connsiteY132" fmla="*/ 1967085 h 2237474"/>
              <a:gd name="connsiteX133" fmla="*/ 2980071 w 12192000"/>
              <a:gd name="connsiteY133" fmla="*/ 1972988 h 2237474"/>
              <a:gd name="connsiteX134" fmla="*/ 2978094 w 12192000"/>
              <a:gd name="connsiteY134" fmla="*/ 1972369 h 2237474"/>
              <a:gd name="connsiteX135" fmla="*/ 2942858 w 12192000"/>
              <a:gd name="connsiteY135" fmla="*/ 1981367 h 2237474"/>
              <a:gd name="connsiteX136" fmla="*/ 2875436 w 12192000"/>
              <a:gd name="connsiteY136" fmla="*/ 1996977 h 2237474"/>
              <a:gd name="connsiteX137" fmla="*/ 2874892 w 12192000"/>
              <a:gd name="connsiteY137" fmla="*/ 1996085 h 2237474"/>
              <a:gd name="connsiteX138" fmla="*/ 2864145 w 12192000"/>
              <a:gd name="connsiteY138" fmla="*/ 1994061 h 2237474"/>
              <a:gd name="connsiteX139" fmla="*/ 2843662 w 12192000"/>
              <a:gd name="connsiteY139" fmla="*/ 1992498 h 2237474"/>
              <a:gd name="connsiteX140" fmla="*/ 2796128 w 12192000"/>
              <a:gd name="connsiteY140" fmla="*/ 1976403 h 2237474"/>
              <a:gd name="connsiteX141" fmla="*/ 2756784 w 12192000"/>
              <a:gd name="connsiteY141" fmla="*/ 1985116 h 2237474"/>
              <a:gd name="connsiteX142" fmla="*/ 2748833 w 12192000"/>
              <a:gd name="connsiteY142" fmla="*/ 1986323 h 2237474"/>
              <a:gd name="connsiteX143" fmla="*/ 2748661 w 12192000"/>
              <a:gd name="connsiteY143" fmla="*/ 1986122 h 2237474"/>
              <a:gd name="connsiteX144" fmla="*/ 2740251 w 12192000"/>
              <a:gd name="connsiteY144" fmla="*/ 1986946 h 2237474"/>
              <a:gd name="connsiteX145" fmla="*/ 2718916 w 12192000"/>
              <a:gd name="connsiteY145" fmla="*/ 1990867 h 2237474"/>
              <a:gd name="connsiteX146" fmla="*/ 2713522 w 12192000"/>
              <a:gd name="connsiteY146" fmla="*/ 1990173 h 2237474"/>
              <a:gd name="connsiteX147" fmla="*/ 2680597 w 12192000"/>
              <a:gd name="connsiteY147" fmla="*/ 1984996 h 2237474"/>
              <a:gd name="connsiteX148" fmla="*/ 2578178 w 12192000"/>
              <a:gd name="connsiteY148" fmla="*/ 1990531 h 2237474"/>
              <a:gd name="connsiteX149" fmla="*/ 2476147 w 12192000"/>
              <a:gd name="connsiteY149" fmla="*/ 1998305 h 2237474"/>
              <a:gd name="connsiteX150" fmla="*/ 2373568 w 12192000"/>
              <a:gd name="connsiteY150" fmla="*/ 2003219 h 2237474"/>
              <a:gd name="connsiteX151" fmla="*/ 2321399 w 12192000"/>
              <a:gd name="connsiteY151" fmla="*/ 1989467 h 2237474"/>
              <a:gd name="connsiteX152" fmla="*/ 2315525 w 12192000"/>
              <a:gd name="connsiteY152" fmla="*/ 1989708 h 2237474"/>
              <a:gd name="connsiteX153" fmla="*/ 2300792 w 12192000"/>
              <a:gd name="connsiteY153" fmla="*/ 1994290 h 2237474"/>
              <a:gd name="connsiteX154" fmla="*/ 2295469 w 12192000"/>
              <a:gd name="connsiteY154" fmla="*/ 1996659 h 2237474"/>
              <a:gd name="connsiteX155" fmla="*/ 2287219 w 12192000"/>
              <a:gd name="connsiteY155" fmla="*/ 1998750 h 2237474"/>
              <a:gd name="connsiteX156" fmla="*/ 2286948 w 12192000"/>
              <a:gd name="connsiteY156" fmla="*/ 1998596 h 2237474"/>
              <a:gd name="connsiteX157" fmla="*/ 2243069 w 12192000"/>
              <a:gd name="connsiteY157" fmla="*/ 2015111 h 2237474"/>
              <a:gd name="connsiteX158" fmla="*/ 2186609 w 12192000"/>
              <a:gd name="connsiteY158" fmla="*/ 2008263 h 2237474"/>
              <a:gd name="connsiteX159" fmla="*/ 2164831 w 12192000"/>
              <a:gd name="connsiteY159" fmla="*/ 2010143 h 2237474"/>
              <a:gd name="connsiteX160" fmla="*/ 2152836 w 12192000"/>
              <a:gd name="connsiteY160" fmla="*/ 2010048 h 2237474"/>
              <a:gd name="connsiteX161" fmla="*/ 2117102 w 12192000"/>
              <a:gd name="connsiteY161" fmla="*/ 2023004 h 2237474"/>
              <a:gd name="connsiteX162" fmla="*/ 2111935 w 12192000"/>
              <a:gd name="connsiteY162" fmla="*/ 2023163 h 2237474"/>
              <a:gd name="connsiteX163" fmla="*/ 2089991 w 12192000"/>
              <a:gd name="connsiteY163" fmla="*/ 2034193 h 2237474"/>
              <a:gd name="connsiteX164" fmla="*/ 2058061 w 12192000"/>
              <a:gd name="connsiteY164" fmla="*/ 2047942 h 2237474"/>
              <a:gd name="connsiteX165" fmla="*/ 2055737 w 12192000"/>
              <a:gd name="connsiteY165" fmla="*/ 2047704 h 2237474"/>
              <a:gd name="connsiteX166" fmla="*/ 2042244 w 12192000"/>
              <a:gd name="connsiteY166" fmla="*/ 2055560 h 2237474"/>
              <a:gd name="connsiteX167" fmla="*/ 1976224 w 12192000"/>
              <a:gd name="connsiteY167" fmla="*/ 2074257 h 2237474"/>
              <a:gd name="connsiteX168" fmla="*/ 1877728 w 12192000"/>
              <a:gd name="connsiteY168" fmla="*/ 2101004 h 2237474"/>
              <a:gd name="connsiteX169" fmla="*/ 1759056 w 12192000"/>
              <a:gd name="connsiteY169" fmla="*/ 2125608 h 2237474"/>
              <a:gd name="connsiteX170" fmla="*/ 1637948 w 12192000"/>
              <a:gd name="connsiteY170" fmla="*/ 2172597 h 2237474"/>
              <a:gd name="connsiteX171" fmla="*/ 1434549 w 12192000"/>
              <a:gd name="connsiteY171" fmla="*/ 2234522 h 2237474"/>
              <a:gd name="connsiteX172" fmla="*/ 1398481 w 12192000"/>
              <a:gd name="connsiteY172" fmla="*/ 2237074 h 2237474"/>
              <a:gd name="connsiteX173" fmla="*/ 1398407 w 12192000"/>
              <a:gd name="connsiteY173" fmla="*/ 2237095 h 2237474"/>
              <a:gd name="connsiteX174" fmla="*/ 1370962 w 12192000"/>
              <a:gd name="connsiteY174" fmla="*/ 2237474 h 2237474"/>
              <a:gd name="connsiteX175" fmla="*/ 1356367 w 12192000"/>
              <a:gd name="connsiteY175" fmla="*/ 2235089 h 2237474"/>
              <a:gd name="connsiteX176" fmla="*/ 1324828 w 12192000"/>
              <a:gd name="connsiteY176" fmla="*/ 2231968 h 2237474"/>
              <a:gd name="connsiteX177" fmla="*/ 1297744 w 12192000"/>
              <a:gd name="connsiteY177" fmla="*/ 2235849 h 2237474"/>
              <a:gd name="connsiteX178" fmla="*/ 1286236 w 12192000"/>
              <a:gd name="connsiteY178" fmla="*/ 2233135 h 2237474"/>
              <a:gd name="connsiteX179" fmla="*/ 1283504 w 12192000"/>
              <a:gd name="connsiteY179" fmla="*/ 2233797 h 2237474"/>
              <a:gd name="connsiteX180" fmla="*/ 1279765 w 12192000"/>
              <a:gd name="connsiteY180" fmla="*/ 2229639 h 2237474"/>
              <a:gd name="connsiteX181" fmla="*/ 1195347 w 12192000"/>
              <a:gd name="connsiteY181" fmla="*/ 2212354 h 2237474"/>
              <a:gd name="connsiteX182" fmla="*/ 970251 w 12192000"/>
              <a:gd name="connsiteY182" fmla="*/ 2221029 h 2237474"/>
              <a:gd name="connsiteX183" fmla="*/ 812914 w 12192000"/>
              <a:gd name="connsiteY183" fmla="*/ 2202752 h 2237474"/>
              <a:gd name="connsiteX184" fmla="*/ 800195 w 12192000"/>
              <a:gd name="connsiteY184" fmla="*/ 2209407 h 2237474"/>
              <a:gd name="connsiteX185" fmla="*/ 784978 w 12192000"/>
              <a:gd name="connsiteY185" fmla="*/ 2212360 h 2237474"/>
              <a:gd name="connsiteX186" fmla="*/ 681987 w 12192000"/>
              <a:gd name="connsiteY186" fmla="*/ 2216757 h 2237474"/>
              <a:gd name="connsiteX187" fmla="*/ 669923 w 12192000"/>
              <a:gd name="connsiteY187" fmla="*/ 2211682 h 2237474"/>
              <a:gd name="connsiteX188" fmla="*/ 648680 w 12192000"/>
              <a:gd name="connsiteY188" fmla="*/ 2206229 h 2237474"/>
              <a:gd name="connsiteX189" fmla="*/ 597225 w 12192000"/>
              <a:gd name="connsiteY189" fmla="*/ 2180999 h 2237474"/>
              <a:gd name="connsiteX190" fmla="*/ 558449 w 12192000"/>
              <a:gd name="connsiteY190" fmla="*/ 2182346 h 2237474"/>
              <a:gd name="connsiteX191" fmla="*/ 550517 w 12192000"/>
              <a:gd name="connsiteY191" fmla="*/ 2182060 h 2237474"/>
              <a:gd name="connsiteX192" fmla="*/ 550309 w 12192000"/>
              <a:gd name="connsiteY192" fmla="*/ 2181825 h 2237474"/>
              <a:gd name="connsiteX193" fmla="*/ 541836 w 12192000"/>
              <a:gd name="connsiteY193" fmla="*/ 2181063 h 2237474"/>
              <a:gd name="connsiteX194" fmla="*/ 536057 w 12192000"/>
              <a:gd name="connsiteY194" fmla="*/ 2181537 h 2237474"/>
              <a:gd name="connsiteX195" fmla="*/ 520671 w 12192000"/>
              <a:gd name="connsiteY195" fmla="*/ 2180980 h 2237474"/>
              <a:gd name="connsiteX196" fmla="*/ 515024 w 12192000"/>
              <a:gd name="connsiteY196" fmla="*/ 2179258 h 2237474"/>
              <a:gd name="connsiteX197" fmla="*/ 512278 w 12192000"/>
              <a:gd name="connsiteY197" fmla="*/ 2176369 h 2237474"/>
              <a:gd name="connsiteX198" fmla="*/ 480419 w 12192000"/>
              <a:gd name="connsiteY198" fmla="*/ 2167807 h 2237474"/>
              <a:gd name="connsiteX199" fmla="*/ 413835 w 12192000"/>
              <a:gd name="connsiteY199" fmla="*/ 2156783 h 2237474"/>
              <a:gd name="connsiteX200" fmla="*/ 376513 w 12192000"/>
              <a:gd name="connsiteY200" fmla="*/ 2154014 h 2237474"/>
              <a:gd name="connsiteX201" fmla="*/ 273386 w 12192000"/>
              <a:gd name="connsiteY201" fmla="*/ 2142551 h 2237474"/>
              <a:gd name="connsiteX202" fmla="*/ 169207 w 12192000"/>
              <a:gd name="connsiteY202" fmla="*/ 2128100 h 2237474"/>
              <a:gd name="connsiteX203" fmla="*/ 93149 w 12192000"/>
              <a:gd name="connsiteY203" fmla="*/ 2105324 h 2237474"/>
              <a:gd name="connsiteX204" fmla="*/ 88109 w 12192000"/>
              <a:gd name="connsiteY204" fmla="*/ 2106704 h 2237474"/>
              <a:gd name="connsiteX205" fmla="*/ 80022 w 12192000"/>
              <a:gd name="connsiteY205" fmla="*/ 2107254 h 2237474"/>
              <a:gd name="connsiteX206" fmla="*/ 79717 w 12192000"/>
              <a:gd name="connsiteY206" fmla="*/ 2107046 h 2237474"/>
              <a:gd name="connsiteX207" fmla="*/ 72352 w 12192000"/>
              <a:gd name="connsiteY207" fmla="*/ 2107991 h 2237474"/>
              <a:gd name="connsiteX208" fmla="*/ 37645 w 12192000"/>
              <a:gd name="connsiteY208" fmla="*/ 2115401 h 2237474"/>
              <a:gd name="connsiteX209" fmla="*/ 4572 w 12192000"/>
              <a:gd name="connsiteY209" fmla="*/ 2111091 h 2237474"/>
              <a:gd name="connsiteX210" fmla="*/ 0 w 12192000"/>
              <a:gd name="connsiteY210" fmla="*/ 2110468 h 2237474"/>
              <a:gd name="connsiteX211" fmla="*/ 0 w 12192000"/>
              <a:gd name="connsiteY21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364035 w 12192000"/>
              <a:gd name="connsiteY83" fmla="*/ 1667683 h 2237474"/>
              <a:gd name="connsiteX84" fmla="*/ 6280959 w 12192000"/>
              <a:gd name="connsiteY84" fmla="*/ 1689329 h 2237474"/>
              <a:gd name="connsiteX85" fmla="*/ 6243319 w 12192000"/>
              <a:gd name="connsiteY85" fmla="*/ 1695560 h 2237474"/>
              <a:gd name="connsiteX86" fmla="*/ 6098321 w 12192000"/>
              <a:gd name="connsiteY86" fmla="*/ 1721646 h 2237474"/>
              <a:gd name="connsiteX87" fmla="*/ 5880652 w 12192000"/>
              <a:gd name="connsiteY87" fmla="*/ 1779643 h 2237474"/>
              <a:gd name="connsiteX88" fmla="*/ 5785959 w 12192000"/>
              <a:gd name="connsiteY88" fmla="*/ 1775307 h 2237474"/>
              <a:gd name="connsiteX89" fmla="*/ 5643534 w 12192000"/>
              <a:gd name="connsiteY89" fmla="*/ 1802919 h 2237474"/>
              <a:gd name="connsiteX90" fmla="*/ 5518799 w 12192000"/>
              <a:gd name="connsiteY90" fmla="*/ 1818312 h 2237474"/>
              <a:gd name="connsiteX91" fmla="*/ 5505014 w 12192000"/>
              <a:gd name="connsiteY91" fmla="*/ 1819259 h 2237474"/>
              <a:gd name="connsiteX92" fmla="*/ 5453307 w 12192000"/>
              <a:gd name="connsiteY92" fmla="*/ 1815450 h 2237474"/>
              <a:gd name="connsiteX93" fmla="*/ 5364192 w 12192000"/>
              <a:gd name="connsiteY93" fmla="*/ 1826074 h 2237474"/>
              <a:gd name="connsiteX94" fmla="*/ 5350380 w 12192000"/>
              <a:gd name="connsiteY94" fmla="*/ 1830891 h 2237474"/>
              <a:gd name="connsiteX95" fmla="*/ 5259633 w 12192000"/>
              <a:gd name="connsiteY95" fmla="*/ 1837160 h 2237474"/>
              <a:gd name="connsiteX96" fmla="*/ 5197513 w 12192000"/>
              <a:gd name="connsiteY96" fmla="*/ 1844718 h 2237474"/>
              <a:gd name="connsiteX97" fmla="*/ 5168852 w 12192000"/>
              <a:gd name="connsiteY97" fmla="*/ 1844846 h 2237474"/>
              <a:gd name="connsiteX98" fmla="*/ 5114927 w 12192000"/>
              <a:gd name="connsiteY98" fmla="*/ 1847827 h 2237474"/>
              <a:gd name="connsiteX99" fmla="*/ 5108970 w 12192000"/>
              <a:gd name="connsiteY99" fmla="*/ 1847935 h 2237474"/>
              <a:gd name="connsiteX100" fmla="*/ 5067961 w 12192000"/>
              <a:gd name="connsiteY100" fmla="*/ 1845917 h 2237474"/>
              <a:gd name="connsiteX101" fmla="*/ 5007075 w 12192000"/>
              <a:gd name="connsiteY101" fmla="*/ 1838626 h 2237474"/>
              <a:gd name="connsiteX102" fmla="*/ 4944087 w 12192000"/>
              <a:gd name="connsiteY102" fmla="*/ 1823332 h 2237474"/>
              <a:gd name="connsiteX103" fmla="*/ 4907662 w 12192000"/>
              <a:gd name="connsiteY103" fmla="*/ 1816900 h 2237474"/>
              <a:gd name="connsiteX104" fmla="*/ 4882386 w 12192000"/>
              <a:gd name="connsiteY104" fmla="*/ 1809844 h 2237474"/>
              <a:gd name="connsiteX105" fmla="*/ 4811440 w 12192000"/>
              <a:gd name="connsiteY105" fmla="*/ 1804655 h 2237474"/>
              <a:gd name="connsiteX106" fmla="*/ 4691075 w 12192000"/>
              <a:gd name="connsiteY106" fmla="*/ 1801389 h 2237474"/>
              <a:gd name="connsiteX107" fmla="*/ 4611738 w 12192000"/>
              <a:gd name="connsiteY107" fmla="*/ 1776964 h 2237474"/>
              <a:gd name="connsiteX108" fmla="*/ 4560070 w 12192000"/>
              <a:gd name="connsiteY108" fmla="*/ 1785640 h 2237474"/>
              <a:gd name="connsiteX109" fmla="*/ 4536503 w 12192000"/>
              <a:gd name="connsiteY109" fmla="*/ 1785334 h 2237474"/>
              <a:gd name="connsiteX110" fmla="*/ 4513724 w 12192000"/>
              <a:gd name="connsiteY110" fmla="*/ 1791996 h 2237474"/>
              <a:gd name="connsiteX111" fmla="*/ 4459810 w 12192000"/>
              <a:gd name="connsiteY111" fmla="*/ 1797886 h 2237474"/>
              <a:gd name="connsiteX112" fmla="*/ 4379064 w 12192000"/>
              <a:gd name="connsiteY112" fmla="*/ 1817177 h 2237474"/>
              <a:gd name="connsiteX113" fmla="*/ 4319209 w 12192000"/>
              <a:gd name="connsiteY113" fmla="*/ 1834833 h 2237474"/>
              <a:gd name="connsiteX114" fmla="*/ 4290981 w 12192000"/>
              <a:gd name="connsiteY114" fmla="*/ 1839677 h 2237474"/>
              <a:gd name="connsiteX115" fmla="*/ 4285792 w 12192000"/>
              <a:gd name="connsiteY115" fmla="*/ 1836231 h 2237474"/>
              <a:gd name="connsiteX116" fmla="*/ 4238372 w 12192000"/>
              <a:gd name="connsiteY116" fmla="*/ 1851480 h 2237474"/>
              <a:gd name="connsiteX117" fmla="*/ 4232517 w 12192000"/>
              <a:gd name="connsiteY117" fmla="*/ 1852567 h 2237474"/>
              <a:gd name="connsiteX118" fmla="*/ 4191732 w 12192000"/>
              <a:gd name="connsiteY118" fmla="*/ 1857328 h 2237474"/>
              <a:gd name="connsiteX119" fmla="*/ 4065532 w 12192000"/>
              <a:gd name="connsiteY119" fmla="*/ 1855477 h 2237474"/>
              <a:gd name="connsiteX120" fmla="*/ 4028460 w 12192000"/>
              <a:gd name="connsiteY120" fmla="*/ 1855137 h 2237474"/>
              <a:gd name="connsiteX121" fmla="*/ 4002267 w 12192000"/>
              <a:gd name="connsiteY121" fmla="*/ 1852352 h 2237474"/>
              <a:gd name="connsiteX122" fmla="*/ 3931396 w 12192000"/>
              <a:gd name="connsiteY122" fmla="*/ 1858915 h 2237474"/>
              <a:gd name="connsiteX123" fmla="*/ 3812162 w 12192000"/>
              <a:gd name="connsiteY123" fmla="*/ 1875501 h 2237474"/>
              <a:gd name="connsiteX124" fmla="*/ 3729530 w 12192000"/>
              <a:gd name="connsiteY124" fmla="*/ 1864513 h 2237474"/>
              <a:gd name="connsiteX125" fmla="*/ 3680177 w 12192000"/>
              <a:gd name="connsiteY125" fmla="*/ 1881552 h 2237474"/>
              <a:gd name="connsiteX126" fmla="*/ 3567259 w 12192000"/>
              <a:gd name="connsiteY126" fmla="*/ 1893482 h 2237474"/>
              <a:gd name="connsiteX127" fmla="*/ 3405770 w 12192000"/>
              <a:gd name="connsiteY127" fmla="*/ 1904591 h 2237474"/>
              <a:gd name="connsiteX128" fmla="*/ 3280097 w 12192000"/>
              <a:gd name="connsiteY128" fmla="*/ 1919610 h 2237474"/>
              <a:gd name="connsiteX129" fmla="*/ 3123424 w 12192000"/>
              <a:gd name="connsiteY129" fmla="*/ 1952930 h 2237474"/>
              <a:gd name="connsiteX130" fmla="*/ 3009910 w 12192000"/>
              <a:gd name="connsiteY130" fmla="*/ 1957866 h 2237474"/>
              <a:gd name="connsiteX131" fmla="*/ 2995934 w 12192000"/>
              <a:gd name="connsiteY131" fmla="*/ 1967085 h 2237474"/>
              <a:gd name="connsiteX132" fmla="*/ 2980071 w 12192000"/>
              <a:gd name="connsiteY132" fmla="*/ 1972988 h 2237474"/>
              <a:gd name="connsiteX133" fmla="*/ 2978094 w 12192000"/>
              <a:gd name="connsiteY133" fmla="*/ 1972369 h 2237474"/>
              <a:gd name="connsiteX134" fmla="*/ 2942858 w 12192000"/>
              <a:gd name="connsiteY134" fmla="*/ 1981367 h 2237474"/>
              <a:gd name="connsiteX135" fmla="*/ 2875436 w 12192000"/>
              <a:gd name="connsiteY135" fmla="*/ 1996977 h 2237474"/>
              <a:gd name="connsiteX136" fmla="*/ 2874892 w 12192000"/>
              <a:gd name="connsiteY136" fmla="*/ 1996085 h 2237474"/>
              <a:gd name="connsiteX137" fmla="*/ 2864145 w 12192000"/>
              <a:gd name="connsiteY137" fmla="*/ 1994061 h 2237474"/>
              <a:gd name="connsiteX138" fmla="*/ 2843662 w 12192000"/>
              <a:gd name="connsiteY138" fmla="*/ 1992498 h 2237474"/>
              <a:gd name="connsiteX139" fmla="*/ 2796128 w 12192000"/>
              <a:gd name="connsiteY139" fmla="*/ 1976403 h 2237474"/>
              <a:gd name="connsiteX140" fmla="*/ 2756784 w 12192000"/>
              <a:gd name="connsiteY140" fmla="*/ 1985116 h 2237474"/>
              <a:gd name="connsiteX141" fmla="*/ 2748833 w 12192000"/>
              <a:gd name="connsiteY141" fmla="*/ 1986323 h 2237474"/>
              <a:gd name="connsiteX142" fmla="*/ 2748661 w 12192000"/>
              <a:gd name="connsiteY142" fmla="*/ 1986122 h 2237474"/>
              <a:gd name="connsiteX143" fmla="*/ 2740251 w 12192000"/>
              <a:gd name="connsiteY143" fmla="*/ 1986946 h 2237474"/>
              <a:gd name="connsiteX144" fmla="*/ 2718916 w 12192000"/>
              <a:gd name="connsiteY144" fmla="*/ 1990867 h 2237474"/>
              <a:gd name="connsiteX145" fmla="*/ 2713522 w 12192000"/>
              <a:gd name="connsiteY145" fmla="*/ 1990173 h 2237474"/>
              <a:gd name="connsiteX146" fmla="*/ 2680597 w 12192000"/>
              <a:gd name="connsiteY146" fmla="*/ 1984996 h 2237474"/>
              <a:gd name="connsiteX147" fmla="*/ 2578178 w 12192000"/>
              <a:gd name="connsiteY147" fmla="*/ 1990531 h 2237474"/>
              <a:gd name="connsiteX148" fmla="*/ 2476147 w 12192000"/>
              <a:gd name="connsiteY148" fmla="*/ 1998305 h 2237474"/>
              <a:gd name="connsiteX149" fmla="*/ 2373568 w 12192000"/>
              <a:gd name="connsiteY149" fmla="*/ 2003219 h 2237474"/>
              <a:gd name="connsiteX150" fmla="*/ 2321399 w 12192000"/>
              <a:gd name="connsiteY150" fmla="*/ 1989467 h 2237474"/>
              <a:gd name="connsiteX151" fmla="*/ 2315525 w 12192000"/>
              <a:gd name="connsiteY151" fmla="*/ 1989708 h 2237474"/>
              <a:gd name="connsiteX152" fmla="*/ 2300792 w 12192000"/>
              <a:gd name="connsiteY152" fmla="*/ 1994290 h 2237474"/>
              <a:gd name="connsiteX153" fmla="*/ 2295469 w 12192000"/>
              <a:gd name="connsiteY153" fmla="*/ 1996659 h 2237474"/>
              <a:gd name="connsiteX154" fmla="*/ 2287219 w 12192000"/>
              <a:gd name="connsiteY154" fmla="*/ 1998750 h 2237474"/>
              <a:gd name="connsiteX155" fmla="*/ 2286948 w 12192000"/>
              <a:gd name="connsiteY155" fmla="*/ 1998596 h 2237474"/>
              <a:gd name="connsiteX156" fmla="*/ 2243069 w 12192000"/>
              <a:gd name="connsiteY156" fmla="*/ 2015111 h 2237474"/>
              <a:gd name="connsiteX157" fmla="*/ 2186609 w 12192000"/>
              <a:gd name="connsiteY157" fmla="*/ 2008263 h 2237474"/>
              <a:gd name="connsiteX158" fmla="*/ 2164831 w 12192000"/>
              <a:gd name="connsiteY158" fmla="*/ 2010143 h 2237474"/>
              <a:gd name="connsiteX159" fmla="*/ 2152836 w 12192000"/>
              <a:gd name="connsiteY159" fmla="*/ 2010048 h 2237474"/>
              <a:gd name="connsiteX160" fmla="*/ 2117102 w 12192000"/>
              <a:gd name="connsiteY160" fmla="*/ 2023004 h 2237474"/>
              <a:gd name="connsiteX161" fmla="*/ 2111935 w 12192000"/>
              <a:gd name="connsiteY161" fmla="*/ 2023163 h 2237474"/>
              <a:gd name="connsiteX162" fmla="*/ 2089991 w 12192000"/>
              <a:gd name="connsiteY162" fmla="*/ 2034193 h 2237474"/>
              <a:gd name="connsiteX163" fmla="*/ 2058061 w 12192000"/>
              <a:gd name="connsiteY163" fmla="*/ 2047942 h 2237474"/>
              <a:gd name="connsiteX164" fmla="*/ 2055737 w 12192000"/>
              <a:gd name="connsiteY164" fmla="*/ 2047704 h 2237474"/>
              <a:gd name="connsiteX165" fmla="*/ 2042244 w 12192000"/>
              <a:gd name="connsiteY165" fmla="*/ 2055560 h 2237474"/>
              <a:gd name="connsiteX166" fmla="*/ 1976224 w 12192000"/>
              <a:gd name="connsiteY166" fmla="*/ 2074257 h 2237474"/>
              <a:gd name="connsiteX167" fmla="*/ 1877728 w 12192000"/>
              <a:gd name="connsiteY167" fmla="*/ 2101004 h 2237474"/>
              <a:gd name="connsiteX168" fmla="*/ 1759056 w 12192000"/>
              <a:gd name="connsiteY168" fmla="*/ 2125608 h 2237474"/>
              <a:gd name="connsiteX169" fmla="*/ 1637948 w 12192000"/>
              <a:gd name="connsiteY169" fmla="*/ 2172597 h 2237474"/>
              <a:gd name="connsiteX170" fmla="*/ 1434549 w 12192000"/>
              <a:gd name="connsiteY170" fmla="*/ 2234522 h 2237474"/>
              <a:gd name="connsiteX171" fmla="*/ 1398481 w 12192000"/>
              <a:gd name="connsiteY171" fmla="*/ 2237074 h 2237474"/>
              <a:gd name="connsiteX172" fmla="*/ 1398407 w 12192000"/>
              <a:gd name="connsiteY172" fmla="*/ 2237095 h 2237474"/>
              <a:gd name="connsiteX173" fmla="*/ 1370962 w 12192000"/>
              <a:gd name="connsiteY173" fmla="*/ 2237474 h 2237474"/>
              <a:gd name="connsiteX174" fmla="*/ 1356367 w 12192000"/>
              <a:gd name="connsiteY174" fmla="*/ 2235089 h 2237474"/>
              <a:gd name="connsiteX175" fmla="*/ 1324828 w 12192000"/>
              <a:gd name="connsiteY175" fmla="*/ 2231968 h 2237474"/>
              <a:gd name="connsiteX176" fmla="*/ 1297744 w 12192000"/>
              <a:gd name="connsiteY176" fmla="*/ 2235849 h 2237474"/>
              <a:gd name="connsiteX177" fmla="*/ 1286236 w 12192000"/>
              <a:gd name="connsiteY177" fmla="*/ 2233135 h 2237474"/>
              <a:gd name="connsiteX178" fmla="*/ 1283504 w 12192000"/>
              <a:gd name="connsiteY178" fmla="*/ 2233797 h 2237474"/>
              <a:gd name="connsiteX179" fmla="*/ 1279765 w 12192000"/>
              <a:gd name="connsiteY179" fmla="*/ 2229639 h 2237474"/>
              <a:gd name="connsiteX180" fmla="*/ 1195347 w 12192000"/>
              <a:gd name="connsiteY180" fmla="*/ 2212354 h 2237474"/>
              <a:gd name="connsiteX181" fmla="*/ 970251 w 12192000"/>
              <a:gd name="connsiteY181" fmla="*/ 2221029 h 2237474"/>
              <a:gd name="connsiteX182" fmla="*/ 812914 w 12192000"/>
              <a:gd name="connsiteY182" fmla="*/ 2202752 h 2237474"/>
              <a:gd name="connsiteX183" fmla="*/ 800195 w 12192000"/>
              <a:gd name="connsiteY183" fmla="*/ 2209407 h 2237474"/>
              <a:gd name="connsiteX184" fmla="*/ 784978 w 12192000"/>
              <a:gd name="connsiteY184" fmla="*/ 2212360 h 2237474"/>
              <a:gd name="connsiteX185" fmla="*/ 681987 w 12192000"/>
              <a:gd name="connsiteY185" fmla="*/ 2216757 h 2237474"/>
              <a:gd name="connsiteX186" fmla="*/ 669923 w 12192000"/>
              <a:gd name="connsiteY186" fmla="*/ 2211682 h 2237474"/>
              <a:gd name="connsiteX187" fmla="*/ 648680 w 12192000"/>
              <a:gd name="connsiteY187" fmla="*/ 2206229 h 2237474"/>
              <a:gd name="connsiteX188" fmla="*/ 597225 w 12192000"/>
              <a:gd name="connsiteY188" fmla="*/ 2180999 h 2237474"/>
              <a:gd name="connsiteX189" fmla="*/ 558449 w 12192000"/>
              <a:gd name="connsiteY189" fmla="*/ 2182346 h 2237474"/>
              <a:gd name="connsiteX190" fmla="*/ 550517 w 12192000"/>
              <a:gd name="connsiteY190" fmla="*/ 2182060 h 2237474"/>
              <a:gd name="connsiteX191" fmla="*/ 550309 w 12192000"/>
              <a:gd name="connsiteY191" fmla="*/ 2181825 h 2237474"/>
              <a:gd name="connsiteX192" fmla="*/ 541836 w 12192000"/>
              <a:gd name="connsiteY192" fmla="*/ 2181063 h 2237474"/>
              <a:gd name="connsiteX193" fmla="*/ 536057 w 12192000"/>
              <a:gd name="connsiteY193" fmla="*/ 2181537 h 2237474"/>
              <a:gd name="connsiteX194" fmla="*/ 520671 w 12192000"/>
              <a:gd name="connsiteY194" fmla="*/ 2180980 h 2237474"/>
              <a:gd name="connsiteX195" fmla="*/ 515024 w 12192000"/>
              <a:gd name="connsiteY195" fmla="*/ 2179258 h 2237474"/>
              <a:gd name="connsiteX196" fmla="*/ 512278 w 12192000"/>
              <a:gd name="connsiteY196" fmla="*/ 2176369 h 2237474"/>
              <a:gd name="connsiteX197" fmla="*/ 480419 w 12192000"/>
              <a:gd name="connsiteY197" fmla="*/ 2167807 h 2237474"/>
              <a:gd name="connsiteX198" fmla="*/ 413835 w 12192000"/>
              <a:gd name="connsiteY198" fmla="*/ 2156783 h 2237474"/>
              <a:gd name="connsiteX199" fmla="*/ 376513 w 12192000"/>
              <a:gd name="connsiteY199" fmla="*/ 2154014 h 2237474"/>
              <a:gd name="connsiteX200" fmla="*/ 273386 w 12192000"/>
              <a:gd name="connsiteY200" fmla="*/ 2142551 h 2237474"/>
              <a:gd name="connsiteX201" fmla="*/ 169207 w 12192000"/>
              <a:gd name="connsiteY201" fmla="*/ 2128100 h 2237474"/>
              <a:gd name="connsiteX202" fmla="*/ 93149 w 12192000"/>
              <a:gd name="connsiteY202" fmla="*/ 2105324 h 2237474"/>
              <a:gd name="connsiteX203" fmla="*/ 88109 w 12192000"/>
              <a:gd name="connsiteY203" fmla="*/ 2106704 h 2237474"/>
              <a:gd name="connsiteX204" fmla="*/ 80022 w 12192000"/>
              <a:gd name="connsiteY204" fmla="*/ 2107254 h 2237474"/>
              <a:gd name="connsiteX205" fmla="*/ 79717 w 12192000"/>
              <a:gd name="connsiteY205" fmla="*/ 2107046 h 2237474"/>
              <a:gd name="connsiteX206" fmla="*/ 72352 w 12192000"/>
              <a:gd name="connsiteY206" fmla="*/ 2107991 h 2237474"/>
              <a:gd name="connsiteX207" fmla="*/ 37645 w 12192000"/>
              <a:gd name="connsiteY207" fmla="*/ 2115401 h 2237474"/>
              <a:gd name="connsiteX208" fmla="*/ 4572 w 12192000"/>
              <a:gd name="connsiteY208" fmla="*/ 2111091 h 2237474"/>
              <a:gd name="connsiteX209" fmla="*/ 0 w 12192000"/>
              <a:gd name="connsiteY209" fmla="*/ 2110468 h 2237474"/>
              <a:gd name="connsiteX210" fmla="*/ 0 w 12192000"/>
              <a:gd name="connsiteY21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45122 w 12192000"/>
              <a:gd name="connsiteY58" fmla="*/ 1345477 h 2237474"/>
              <a:gd name="connsiteX59" fmla="*/ 7902328 w 12192000"/>
              <a:gd name="connsiteY59" fmla="*/ 1345865 h 2237474"/>
              <a:gd name="connsiteX60" fmla="*/ 7875879 w 12192000"/>
              <a:gd name="connsiteY60" fmla="*/ 1345646 h 2237474"/>
              <a:gd name="connsiteX61" fmla="*/ 7840612 w 12192000"/>
              <a:gd name="connsiteY61" fmla="*/ 1369373 h 2237474"/>
              <a:gd name="connsiteX62" fmla="*/ 7786819 w 12192000"/>
              <a:gd name="connsiteY62" fmla="*/ 1378970 h 2237474"/>
              <a:gd name="connsiteX63" fmla="*/ 7548172 w 12192000"/>
              <a:gd name="connsiteY63" fmla="*/ 1417460 h 2237474"/>
              <a:gd name="connsiteX64" fmla="*/ 7483437 w 12192000"/>
              <a:gd name="connsiteY64" fmla="*/ 1478152 h 2237474"/>
              <a:gd name="connsiteX65" fmla="*/ 7377870 w 12192000"/>
              <a:gd name="connsiteY65" fmla="*/ 1523319 h 2237474"/>
              <a:gd name="connsiteX66" fmla="*/ 7230737 w 12192000"/>
              <a:gd name="connsiteY66" fmla="*/ 1562633 h 2237474"/>
              <a:gd name="connsiteX67" fmla="*/ 7224458 w 12192000"/>
              <a:gd name="connsiteY67" fmla="*/ 1573008 h 2237474"/>
              <a:gd name="connsiteX68" fmla="*/ 7183121 w 12192000"/>
              <a:gd name="connsiteY68" fmla="*/ 1595162 h 2237474"/>
              <a:gd name="connsiteX69" fmla="*/ 7164601 w 12192000"/>
              <a:gd name="connsiteY69" fmla="*/ 1606490 h 2237474"/>
              <a:gd name="connsiteX70" fmla="*/ 7092727 w 12192000"/>
              <a:gd name="connsiteY70" fmla="*/ 1623628 h 2237474"/>
              <a:gd name="connsiteX71" fmla="*/ 7031309 w 12192000"/>
              <a:gd name="connsiteY71" fmla="*/ 1619451 h 2237474"/>
              <a:gd name="connsiteX72" fmla="*/ 6999084 w 12192000"/>
              <a:gd name="connsiteY72" fmla="*/ 1634317 h 2237474"/>
              <a:gd name="connsiteX73" fmla="*/ 6992107 w 12192000"/>
              <a:gd name="connsiteY73" fmla="*/ 1636860 h 2237474"/>
              <a:gd name="connsiteX74" fmla="*/ 6900177 w 12192000"/>
              <a:gd name="connsiteY74" fmla="*/ 1636016 h 2237474"/>
              <a:gd name="connsiteX75" fmla="*/ 6795372 w 12192000"/>
              <a:gd name="connsiteY75" fmla="*/ 1644845 h 2237474"/>
              <a:gd name="connsiteX76" fmla="*/ 6692251 w 12192000"/>
              <a:gd name="connsiteY76" fmla="*/ 1656357 h 2237474"/>
              <a:gd name="connsiteX77" fmla="*/ 6655235 w 12192000"/>
              <a:gd name="connsiteY77" fmla="*/ 1661869 h 2237474"/>
              <a:gd name="connsiteX78" fmla="*/ 6554894 w 12192000"/>
              <a:gd name="connsiteY78" fmla="*/ 1664428 h 2237474"/>
              <a:gd name="connsiteX79" fmla="*/ 6516595 w 12192000"/>
              <a:gd name="connsiteY79" fmla="*/ 1667475 h 2237474"/>
              <a:gd name="connsiteX80" fmla="*/ 6508541 w 12192000"/>
              <a:gd name="connsiteY80" fmla="*/ 1668757 h 2237474"/>
              <a:gd name="connsiteX81" fmla="*/ 6471012 w 12192000"/>
              <a:gd name="connsiteY81" fmla="*/ 1678604 h 2237474"/>
              <a:gd name="connsiteX82" fmla="*/ 6364035 w 12192000"/>
              <a:gd name="connsiteY82" fmla="*/ 1667683 h 2237474"/>
              <a:gd name="connsiteX83" fmla="*/ 6280959 w 12192000"/>
              <a:gd name="connsiteY83" fmla="*/ 1689329 h 2237474"/>
              <a:gd name="connsiteX84" fmla="*/ 6243319 w 12192000"/>
              <a:gd name="connsiteY84" fmla="*/ 1695560 h 2237474"/>
              <a:gd name="connsiteX85" fmla="*/ 6098321 w 12192000"/>
              <a:gd name="connsiteY85" fmla="*/ 1721646 h 2237474"/>
              <a:gd name="connsiteX86" fmla="*/ 5880652 w 12192000"/>
              <a:gd name="connsiteY86" fmla="*/ 1779643 h 2237474"/>
              <a:gd name="connsiteX87" fmla="*/ 5785959 w 12192000"/>
              <a:gd name="connsiteY87" fmla="*/ 1775307 h 2237474"/>
              <a:gd name="connsiteX88" fmla="*/ 5643534 w 12192000"/>
              <a:gd name="connsiteY88" fmla="*/ 1802919 h 2237474"/>
              <a:gd name="connsiteX89" fmla="*/ 5518799 w 12192000"/>
              <a:gd name="connsiteY89" fmla="*/ 1818312 h 2237474"/>
              <a:gd name="connsiteX90" fmla="*/ 5505014 w 12192000"/>
              <a:gd name="connsiteY90" fmla="*/ 1819259 h 2237474"/>
              <a:gd name="connsiteX91" fmla="*/ 5453307 w 12192000"/>
              <a:gd name="connsiteY91" fmla="*/ 1815450 h 2237474"/>
              <a:gd name="connsiteX92" fmla="*/ 5364192 w 12192000"/>
              <a:gd name="connsiteY92" fmla="*/ 1826074 h 2237474"/>
              <a:gd name="connsiteX93" fmla="*/ 5350380 w 12192000"/>
              <a:gd name="connsiteY93" fmla="*/ 1830891 h 2237474"/>
              <a:gd name="connsiteX94" fmla="*/ 5259633 w 12192000"/>
              <a:gd name="connsiteY94" fmla="*/ 1837160 h 2237474"/>
              <a:gd name="connsiteX95" fmla="*/ 5197513 w 12192000"/>
              <a:gd name="connsiteY95" fmla="*/ 1844718 h 2237474"/>
              <a:gd name="connsiteX96" fmla="*/ 5168852 w 12192000"/>
              <a:gd name="connsiteY96" fmla="*/ 1844846 h 2237474"/>
              <a:gd name="connsiteX97" fmla="*/ 5114927 w 12192000"/>
              <a:gd name="connsiteY97" fmla="*/ 1847827 h 2237474"/>
              <a:gd name="connsiteX98" fmla="*/ 5108970 w 12192000"/>
              <a:gd name="connsiteY98" fmla="*/ 1847935 h 2237474"/>
              <a:gd name="connsiteX99" fmla="*/ 5067961 w 12192000"/>
              <a:gd name="connsiteY99" fmla="*/ 1845917 h 2237474"/>
              <a:gd name="connsiteX100" fmla="*/ 5007075 w 12192000"/>
              <a:gd name="connsiteY100" fmla="*/ 1838626 h 2237474"/>
              <a:gd name="connsiteX101" fmla="*/ 4944087 w 12192000"/>
              <a:gd name="connsiteY101" fmla="*/ 1823332 h 2237474"/>
              <a:gd name="connsiteX102" fmla="*/ 4907662 w 12192000"/>
              <a:gd name="connsiteY102" fmla="*/ 1816900 h 2237474"/>
              <a:gd name="connsiteX103" fmla="*/ 4882386 w 12192000"/>
              <a:gd name="connsiteY103" fmla="*/ 1809844 h 2237474"/>
              <a:gd name="connsiteX104" fmla="*/ 4811440 w 12192000"/>
              <a:gd name="connsiteY104" fmla="*/ 1804655 h 2237474"/>
              <a:gd name="connsiteX105" fmla="*/ 4691075 w 12192000"/>
              <a:gd name="connsiteY105" fmla="*/ 1801389 h 2237474"/>
              <a:gd name="connsiteX106" fmla="*/ 4611738 w 12192000"/>
              <a:gd name="connsiteY106" fmla="*/ 1776964 h 2237474"/>
              <a:gd name="connsiteX107" fmla="*/ 4560070 w 12192000"/>
              <a:gd name="connsiteY107" fmla="*/ 1785640 h 2237474"/>
              <a:gd name="connsiteX108" fmla="*/ 4536503 w 12192000"/>
              <a:gd name="connsiteY108" fmla="*/ 1785334 h 2237474"/>
              <a:gd name="connsiteX109" fmla="*/ 4513724 w 12192000"/>
              <a:gd name="connsiteY109" fmla="*/ 1791996 h 2237474"/>
              <a:gd name="connsiteX110" fmla="*/ 4459810 w 12192000"/>
              <a:gd name="connsiteY110" fmla="*/ 1797886 h 2237474"/>
              <a:gd name="connsiteX111" fmla="*/ 4379064 w 12192000"/>
              <a:gd name="connsiteY111" fmla="*/ 1817177 h 2237474"/>
              <a:gd name="connsiteX112" fmla="*/ 4319209 w 12192000"/>
              <a:gd name="connsiteY112" fmla="*/ 1834833 h 2237474"/>
              <a:gd name="connsiteX113" fmla="*/ 4290981 w 12192000"/>
              <a:gd name="connsiteY113" fmla="*/ 1839677 h 2237474"/>
              <a:gd name="connsiteX114" fmla="*/ 4285792 w 12192000"/>
              <a:gd name="connsiteY114" fmla="*/ 1836231 h 2237474"/>
              <a:gd name="connsiteX115" fmla="*/ 4238372 w 12192000"/>
              <a:gd name="connsiteY115" fmla="*/ 1851480 h 2237474"/>
              <a:gd name="connsiteX116" fmla="*/ 4232517 w 12192000"/>
              <a:gd name="connsiteY116" fmla="*/ 1852567 h 2237474"/>
              <a:gd name="connsiteX117" fmla="*/ 4191732 w 12192000"/>
              <a:gd name="connsiteY117" fmla="*/ 1857328 h 2237474"/>
              <a:gd name="connsiteX118" fmla="*/ 4065532 w 12192000"/>
              <a:gd name="connsiteY118" fmla="*/ 1855477 h 2237474"/>
              <a:gd name="connsiteX119" fmla="*/ 4028460 w 12192000"/>
              <a:gd name="connsiteY119" fmla="*/ 1855137 h 2237474"/>
              <a:gd name="connsiteX120" fmla="*/ 4002267 w 12192000"/>
              <a:gd name="connsiteY120" fmla="*/ 1852352 h 2237474"/>
              <a:gd name="connsiteX121" fmla="*/ 3931396 w 12192000"/>
              <a:gd name="connsiteY121" fmla="*/ 1858915 h 2237474"/>
              <a:gd name="connsiteX122" fmla="*/ 3812162 w 12192000"/>
              <a:gd name="connsiteY122" fmla="*/ 1875501 h 2237474"/>
              <a:gd name="connsiteX123" fmla="*/ 3729530 w 12192000"/>
              <a:gd name="connsiteY123" fmla="*/ 1864513 h 2237474"/>
              <a:gd name="connsiteX124" fmla="*/ 3680177 w 12192000"/>
              <a:gd name="connsiteY124" fmla="*/ 1881552 h 2237474"/>
              <a:gd name="connsiteX125" fmla="*/ 3567259 w 12192000"/>
              <a:gd name="connsiteY125" fmla="*/ 1893482 h 2237474"/>
              <a:gd name="connsiteX126" fmla="*/ 3405770 w 12192000"/>
              <a:gd name="connsiteY126" fmla="*/ 1904591 h 2237474"/>
              <a:gd name="connsiteX127" fmla="*/ 3280097 w 12192000"/>
              <a:gd name="connsiteY127" fmla="*/ 1919610 h 2237474"/>
              <a:gd name="connsiteX128" fmla="*/ 3123424 w 12192000"/>
              <a:gd name="connsiteY128" fmla="*/ 1952930 h 2237474"/>
              <a:gd name="connsiteX129" fmla="*/ 3009910 w 12192000"/>
              <a:gd name="connsiteY129" fmla="*/ 1957866 h 2237474"/>
              <a:gd name="connsiteX130" fmla="*/ 2995934 w 12192000"/>
              <a:gd name="connsiteY130" fmla="*/ 1967085 h 2237474"/>
              <a:gd name="connsiteX131" fmla="*/ 2980071 w 12192000"/>
              <a:gd name="connsiteY131" fmla="*/ 1972988 h 2237474"/>
              <a:gd name="connsiteX132" fmla="*/ 2978094 w 12192000"/>
              <a:gd name="connsiteY132" fmla="*/ 1972369 h 2237474"/>
              <a:gd name="connsiteX133" fmla="*/ 2942858 w 12192000"/>
              <a:gd name="connsiteY133" fmla="*/ 1981367 h 2237474"/>
              <a:gd name="connsiteX134" fmla="*/ 2875436 w 12192000"/>
              <a:gd name="connsiteY134" fmla="*/ 1996977 h 2237474"/>
              <a:gd name="connsiteX135" fmla="*/ 2874892 w 12192000"/>
              <a:gd name="connsiteY135" fmla="*/ 1996085 h 2237474"/>
              <a:gd name="connsiteX136" fmla="*/ 2864145 w 12192000"/>
              <a:gd name="connsiteY136" fmla="*/ 1994061 h 2237474"/>
              <a:gd name="connsiteX137" fmla="*/ 2843662 w 12192000"/>
              <a:gd name="connsiteY137" fmla="*/ 1992498 h 2237474"/>
              <a:gd name="connsiteX138" fmla="*/ 2796128 w 12192000"/>
              <a:gd name="connsiteY138" fmla="*/ 1976403 h 2237474"/>
              <a:gd name="connsiteX139" fmla="*/ 2756784 w 12192000"/>
              <a:gd name="connsiteY139" fmla="*/ 1985116 h 2237474"/>
              <a:gd name="connsiteX140" fmla="*/ 2748833 w 12192000"/>
              <a:gd name="connsiteY140" fmla="*/ 1986323 h 2237474"/>
              <a:gd name="connsiteX141" fmla="*/ 2748661 w 12192000"/>
              <a:gd name="connsiteY141" fmla="*/ 1986122 h 2237474"/>
              <a:gd name="connsiteX142" fmla="*/ 2740251 w 12192000"/>
              <a:gd name="connsiteY142" fmla="*/ 1986946 h 2237474"/>
              <a:gd name="connsiteX143" fmla="*/ 2718916 w 12192000"/>
              <a:gd name="connsiteY143" fmla="*/ 1990867 h 2237474"/>
              <a:gd name="connsiteX144" fmla="*/ 2713522 w 12192000"/>
              <a:gd name="connsiteY144" fmla="*/ 1990173 h 2237474"/>
              <a:gd name="connsiteX145" fmla="*/ 2680597 w 12192000"/>
              <a:gd name="connsiteY145" fmla="*/ 1984996 h 2237474"/>
              <a:gd name="connsiteX146" fmla="*/ 2578178 w 12192000"/>
              <a:gd name="connsiteY146" fmla="*/ 1990531 h 2237474"/>
              <a:gd name="connsiteX147" fmla="*/ 2476147 w 12192000"/>
              <a:gd name="connsiteY147" fmla="*/ 1998305 h 2237474"/>
              <a:gd name="connsiteX148" fmla="*/ 2373568 w 12192000"/>
              <a:gd name="connsiteY148" fmla="*/ 2003219 h 2237474"/>
              <a:gd name="connsiteX149" fmla="*/ 2321399 w 12192000"/>
              <a:gd name="connsiteY149" fmla="*/ 1989467 h 2237474"/>
              <a:gd name="connsiteX150" fmla="*/ 2315525 w 12192000"/>
              <a:gd name="connsiteY150" fmla="*/ 1989708 h 2237474"/>
              <a:gd name="connsiteX151" fmla="*/ 2300792 w 12192000"/>
              <a:gd name="connsiteY151" fmla="*/ 1994290 h 2237474"/>
              <a:gd name="connsiteX152" fmla="*/ 2295469 w 12192000"/>
              <a:gd name="connsiteY152" fmla="*/ 1996659 h 2237474"/>
              <a:gd name="connsiteX153" fmla="*/ 2287219 w 12192000"/>
              <a:gd name="connsiteY153" fmla="*/ 1998750 h 2237474"/>
              <a:gd name="connsiteX154" fmla="*/ 2286948 w 12192000"/>
              <a:gd name="connsiteY154" fmla="*/ 1998596 h 2237474"/>
              <a:gd name="connsiteX155" fmla="*/ 2243069 w 12192000"/>
              <a:gd name="connsiteY155" fmla="*/ 2015111 h 2237474"/>
              <a:gd name="connsiteX156" fmla="*/ 2186609 w 12192000"/>
              <a:gd name="connsiteY156" fmla="*/ 2008263 h 2237474"/>
              <a:gd name="connsiteX157" fmla="*/ 2164831 w 12192000"/>
              <a:gd name="connsiteY157" fmla="*/ 2010143 h 2237474"/>
              <a:gd name="connsiteX158" fmla="*/ 2152836 w 12192000"/>
              <a:gd name="connsiteY158" fmla="*/ 2010048 h 2237474"/>
              <a:gd name="connsiteX159" fmla="*/ 2117102 w 12192000"/>
              <a:gd name="connsiteY159" fmla="*/ 2023004 h 2237474"/>
              <a:gd name="connsiteX160" fmla="*/ 2111935 w 12192000"/>
              <a:gd name="connsiteY160" fmla="*/ 2023163 h 2237474"/>
              <a:gd name="connsiteX161" fmla="*/ 2089991 w 12192000"/>
              <a:gd name="connsiteY161" fmla="*/ 2034193 h 2237474"/>
              <a:gd name="connsiteX162" fmla="*/ 2058061 w 12192000"/>
              <a:gd name="connsiteY162" fmla="*/ 2047942 h 2237474"/>
              <a:gd name="connsiteX163" fmla="*/ 2055737 w 12192000"/>
              <a:gd name="connsiteY163" fmla="*/ 2047704 h 2237474"/>
              <a:gd name="connsiteX164" fmla="*/ 2042244 w 12192000"/>
              <a:gd name="connsiteY164" fmla="*/ 2055560 h 2237474"/>
              <a:gd name="connsiteX165" fmla="*/ 1976224 w 12192000"/>
              <a:gd name="connsiteY165" fmla="*/ 2074257 h 2237474"/>
              <a:gd name="connsiteX166" fmla="*/ 1877728 w 12192000"/>
              <a:gd name="connsiteY166" fmla="*/ 2101004 h 2237474"/>
              <a:gd name="connsiteX167" fmla="*/ 1759056 w 12192000"/>
              <a:gd name="connsiteY167" fmla="*/ 2125608 h 2237474"/>
              <a:gd name="connsiteX168" fmla="*/ 1637948 w 12192000"/>
              <a:gd name="connsiteY168" fmla="*/ 2172597 h 2237474"/>
              <a:gd name="connsiteX169" fmla="*/ 1434549 w 12192000"/>
              <a:gd name="connsiteY169" fmla="*/ 2234522 h 2237474"/>
              <a:gd name="connsiteX170" fmla="*/ 1398481 w 12192000"/>
              <a:gd name="connsiteY170" fmla="*/ 2237074 h 2237474"/>
              <a:gd name="connsiteX171" fmla="*/ 1398407 w 12192000"/>
              <a:gd name="connsiteY171" fmla="*/ 2237095 h 2237474"/>
              <a:gd name="connsiteX172" fmla="*/ 1370962 w 12192000"/>
              <a:gd name="connsiteY172" fmla="*/ 2237474 h 2237474"/>
              <a:gd name="connsiteX173" fmla="*/ 1356367 w 12192000"/>
              <a:gd name="connsiteY173" fmla="*/ 2235089 h 2237474"/>
              <a:gd name="connsiteX174" fmla="*/ 1324828 w 12192000"/>
              <a:gd name="connsiteY174" fmla="*/ 2231968 h 2237474"/>
              <a:gd name="connsiteX175" fmla="*/ 1297744 w 12192000"/>
              <a:gd name="connsiteY175" fmla="*/ 2235849 h 2237474"/>
              <a:gd name="connsiteX176" fmla="*/ 1286236 w 12192000"/>
              <a:gd name="connsiteY176" fmla="*/ 2233135 h 2237474"/>
              <a:gd name="connsiteX177" fmla="*/ 1283504 w 12192000"/>
              <a:gd name="connsiteY177" fmla="*/ 2233797 h 2237474"/>
              <a:gd name="connsiteX178" fmla="*/ 1279765 w 12192000"/>
              <a:gd name="connsiteY178" fmla="*/ 2229639 h 2237474"/>
              <a:gd name="connsiteX179" fmla="*/ 1195347 w 12192000"/>
              <a:gd name="connsiteY179" fmla="*/ 2212354 h 2237474"/>
              <a:gd name="connsiteX180" fmla="*/ 970251 w 12192000"/>
              <a:gd name="connsiteY180" fmla="*/ 2221029 h 2237474"/>
              <a:gd name="connsiteX181" fmla="*/ 812914 w 12192000"/>
              <a:gd name="connsiteY181" fmla="*/ 2202752 h 2237474"/>
              <a:gd name="connsiteX182" fmla="*/ 800195 w 12192000"/>
              <a:gd name="connsiteY182" fmla="*/ 2209407 h 2237474"/>
              <a:gd name="connsiteX183" fmla="*/ 784978 w 12192000"/>
              <a:gd name="connsiteY183" fmla="*/ 2212360 h 2237474"/>
              <a:gd name="connsiteX184" fmla="*/ 681987 w 12192000"/>
              <a:gd name="connsiteY184" fmla="*/ 2216757 h 2237474"/>
              <a:gd name="connsiteX185" fmla="*/ 669923 w 12192000"/>
              <a:gd name="connsiteY185" fmla="*/ 2211682 h 2237474"/>
              <a:gd name="connsiteX186" fmla="*/ 648680 w 12192000"/>
              <a:gd name="connsiteY186" fmla="*/ 2206229 h 2237474"/>
              <a:gd name="connsiteX187" fmla="*/ 597225 w 12192000"/>
              <a:gd name="connsiteY187" fmla="*/ 2180999 h 2237474"/>
              <a:gd name="connsiteX188" fmla="*/ 558449 w 12192000"/>
              <a:gd name="connsiteY188" fmla="*/ 2182346 h 2237474"/>
              <a:gd name="connsiteX189" fmla="*/ 550517 w 12192000"/>
              <a:gd name="connsiteY189" fmla="*/ 2182060 h 2237474"/>
              <a:gd name="connsiteX190" fmla="*/ 550309 w 12192000"/>
              <a:gd name="connsiteY190" fmla="*/ 2181825 h 2237474"/>
              <a:gd name="connsiteX191" fmla="*/ 541836 w 12192000"/>
              <a:gd name="connsiteY191" fmla="*/ 2181063 h 2237474"/>
              <a:gd name="connsiteX192" fmla="*/ 536057 w 12192000"/>
              <a:gd name="connsiteY192" fmla="*/ 2181537 h 2237474"/>
              <a:gd name="connsiteX193" fmla="*/ 520671 w 12192000"/>
              <a:gd name="connsiteY193" fmla="*/ 2180980 h 2237474"/>
              <a:gd name="connsiteX194" fmla="*/ 515024 w 12192000"/>
              <a:gd name="connsiteY194" fmla="*/ 2179258 h 2237474"/>
              <a:gd name="connsiteX195" fmla="*/ 512278 w 12192000"/>
              <a:gd name="connsiteY195" fmla="*/ 2176369 h 2237474"/>
              <a:gd name="connsiteX196" fmla="*/ 480419 w 12192000"/>
              <a:gd name="connsiteY196" fmla="*/ 2167807 h 2237474"/>
              <a:gd name="connsiteX197" fmla="*/ 413835 w 12192000"/>
              <a:gd name="connsiteY197" fmla="*/ 2156783 h 2237474"/>
              <a:gd name="connsiteX198" fmla="*/ 376513 w 12192000"/>
              <a:gd name="connsiteY198" fmla="*/ 2154014 h 2237474"/>
              <a:gd name="connsiteX199" fmla="*/ 273386 w 12192000"/>
              <a:gd name="connsiteY199" fmla="*/ 2142551 h 2237474"/>
              <a:gd name="connsiteX200" fmla="*/ 169207 w 12192000"/>
              <a:gd name="connsiteY200" fmla="*/ 2128100 h 2237474"/>
              <a:gd name="connsiteX201" fmla="*/ 93149 w 12192000"/>
              <a:gd name="connsiteY201" fmla="*/ 2105324 h 2237474"/>
              <a:gd name="connsiteX202" fmla="*/ 88109 w 12192000"/>
              <a:gd name="connsiteY202" fmla="*/ 2106704 h 2237474"/>
              <a:gd name="connsiteX203" fmla="*/ 80022 w 12192000"/>
              <a:gd name="connsiteY203" fmla="*/ 2107254 h 2237474"/>
              <a:gd name="connsiteX204" fmla="*/ 79717 w 12192000"/>
              <a:gd name="connsiteY204" fmla="*/ 2107046 h 2237474"/>
              <a:gd name="connsiteX205" fmla="*/ 72352 w 12192000"/>
              <a:gd name="connsiteY205" fmla="*/ 2107991 h 2237474"/>
              <a:gd name="connsiteX206" fmla="*/ 37645 w 12192000"/>
              <a:gd name="connsiteY206" fmla="*/ 2115401 h 2237474"/>
              <a:gd name="connsiteX207" fmla="*/ 4572 w 12192000"/>
              <a:gd name="connsiteY207" fmla="*/ 2111091 h 2237474"/>
              <a:gd name="connsiteX208" fmla="*/ 0 w 12192000"/>
              <a:gd name="connsiteY208" fmla="*/ 2110468 h 2237474"/>
              <a:gd name="connsiteX209" fmla="*/ 0 w 12192000"/>
              <a:gd name="connsiteY20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02328 w 12192000"/>
              <a:gd name="connsiteY58" fmla="*/ 1345865 h 2237474"/>
              <a:gd name="connsiteX59" fmla="*/ 7875879 w 12192000"/>
              <a:gd name="connsiteY59" fmla="*/ 1345646 h 2237474"/>
              <a:gd name="connsiteX60" fmla="*/ 7840612 w 12192000"/>
              <a:gd name="connsiteY60" fmla="*/ 1369373 h 2237474"/>
              <a:gd name="connsiteX61" fmla="*/ 7786819 w 12192000"/>
              <a:gd name="connsiteY61" fmla="*/ 1378970 h 2237474"/>
              <a:gd name="connsiteX62" fmla="*/ 7548172 w 12192000"/>
              <a:gd name="connsiteY62" fmla="*/ 1417460 h 2237474"/>
              <a:gd name="connsiteX63" fmla="*/ 7483437 w 12192000"/>
              <a:gd name="connsiteY63" fmla="*/ 1478152 h 2237474"/>
              <a:gd name="connsiteX64" fmla="*/ 7377870 w 12192000"/>
              <a:gd name="connsiteY64" fmla="*/ 1523319 h 2237474"/>
              <a:gd name="connsiteX65" fmla="*/ 7230737 w 12192000"/>
              <a:gd name="connsiteY65" fmla="*/ 1562633 h 2237474"/>
              <a:gd name="connsiteX66" fmla="*/ 7224458 w 12192000"/>
              <a:gd name="connsiteY66" fmla="*/ 1573008 h 2237474"/>
              <a:gd name="connsiteX67" fmla="*/ 7183121 w 12192000"/>
              <a:gd name="connsiteY67" fmla="*/ 1595162 h 2237474"/>
              <a:gd name="connsiteX68" fmla="*/ 7164601 w 12192000"/>
              <a:gd name="connsiteY68" fmla="*/ 1606490 h 2237474"/>
              <a:gd name="connsiteX69" fmla="*/ 7092727 w 12192000"/>
              <a:gd name="connsiteY69" fmla="*/ 1623628 h 2237474"/>
              <a:gd name="connsiteX70" fmla="*/ 7031309 w 12192000"/>
              <a:gd name="connsiteY70" fmla="*/ 1619451 h 2237474"/>
              <a:gd name="connsiteX71" fmla="*/ 6999084 w 12192000"/>
              <a:gd name="connsiteY71" fmla="*/ 1634317 h 2237474"/>
              <a:gd name="connsiteX72" fmla="*/ 6992107 w 12192000"/>
              <a:gd name="connsiteY72" fmla="*/ 1636860 h 2237474"/>
              <a:gd name="connsiteX73" fmla="*/ 6900177 w 12192000"/>
              <a:gd name="connsiteY73" fmla="*/ 1636016 h 2237474"/>
              <a:gd name="connsiteX74" fmla="*/ 6795372 w 12192000"/>
              <a:gd name="connsiteY74" fmla="*/ 1644845 h 2237474"/>
              <a:gd name="connsiteX75" fmla="*/ 6692251 w 12192000"/>
              <a:gd name="connsiteY75" fmla="*/ 1656357 h 2237474"/>
              <a:gd name="connsiteX76" fmla="*/ 6655235 w 12192000"/>
              <a:gd name="connsiteY76" fmla="*/ 1661869 h 2237474"/>
              <a:gd name="connsiteX77" fmla="*/ 6554894 w 12192000"/>
              <a:gd name="connsiteY77" fmla="*/ 1664428 h 2237474"/>
              <a:gd name="connsiteX78" fmla="*/ 6516595 w 12192000"/>
              <a:gd name="connsiteY78" fmla="*/ 1667475 h 2237474"/>
              <a:gd name="connsiteX79" fmla="*/ 6508541 w 12192000"/>
              <a:gd name="connsiteY79" fmla="*/ 1668757 h 2237474"/>
              <a:gd name="connsiteX80" fmla="*/ 6471012 w 12192000"/>
              <a:gd name="connsiteY80" fmla="*/ 1678604 h 2237474"/>
              <a:gd name="connsiteX81" fmla="*/ 6364035 w 12192000"/>
              <a:gd name="connsiteY81" fmla="*/ 1667683 h 2237474"/>
              <a:gd name="connsiteX82" fmla="*/ 6280959 w 12192000"/>
              <a:gd name="connsiteY82" fmla="*/ 1689329 h 2237474"/>
              <a:gd name="connsiteX83" fmla="*/ 6243319 w 12192000"/>
              <a:gd name="connsiteY83" fmla="*/ 1695560 h 2237474"/>
              <a:gd name="connsiteX84" fmla="*/ 6098321 w 12192000"/>
              <a:gd name="connsiteY84" fmla="*/ 1721646 h 2237474"/>
              <a:gd name="connsiteX85" fmla="*/ 5880652 w 12192000"/>
              <a:gd name="connsiteY85" fmla="*/ 1779643 h 2237474"/>
              <a:gd name="connsiteX86" fmla="*/ 5785959 w 12192000"/>
              <a:gd name="connsiteY86" fmla="*/ 1775307 h 2237474"/>
              <a:gd name="connsiteX87" fmla="*/ 5643534 w 12192000"/>
              <a:gd name="connsiteY87" fmla="*/ 1802919 h 2237474"/>
              <a:gd name="connsiteX88" fmla="*/ 5518799 w 12192000"/>
              <a:gd name="connsiteY88" fmla="*/ 1818312 h 2237474"/>
              <a:gd name="connsiteX89" fmla="*/ 5505014 w 12192000"/>
              <a:gd name="connsiteY89" fmla="*/ 1819259 h 2237474"/>
              <a:gd name="connsiteX90" fmla="*/ 5453307 w 12192000"/>
              <a:gd name="connsiteY90" fmla="*/ 1815450 h 2237474"/>
              <a:gd name="connsiteX91" fmla="*/ 5364192 w 12192000"/>
              <a:gd name="connsiteY91" fmla="*/ 1826074 h 2237474"/>
              <a:gd name="connsiteX92" fmla="*/ 5350380 w 12192000"/>
              <a:gd name="connsiteY92" fmla="*/ 1830891 h 2237474"/>
              <a:gd name="connsiteX93" fmla="*/ 5259633 w 12192000"/>
              <a:gd name="connsiteY93" fmla="*/ 1837160 h 2237474"/>
              <a:gd name="connsiteX94" fmla="*/ 5197513 w 12192000"/>
              <a:gd name="connsiteY94" fmla="*/ 1844718 h 2237474"/>
              <a:gd name="connsiteX95" fmla="*/ 5168852 w 12192000"/>
              <a:gd name="connsiteY95" fmla="*/ 1844846 h 2237474"/>
              <a:gd name="connsiteX96" fmla="*/ 5114927 w 12192000"/>
              <a:gd name="connsiteY96" fmla="*/ 1847827 h 2237474"/>
              <a:gd name="connsiteX97" fmla="*/ 5108970 w 12192000"/>
              <a:gd name="connsiteY97" fmla="*/ 1847935 h 2237474"/>
              <a:gd name="connsiteX98" fmla="*/ 5067961 w 12192000"/>
              <a:gd name="connsiteY98" fmla="*/ 1845917 h 2237474"/>
              <a:gd name="connsiteX99" fmla="*/ 5007075 w 12192000"/>
              <a:gd name="connsiteY99" fmla="*/ 1838626 h 2237474"/>
              <a:gd name="connsiteX100" fmla="*/ 4944087 w 12192000"/>
              <a:gd name="connsiteY100" fmla="*/ 1823332 h 2237474"/>
              <a:gd name="connsiteX101" fmla="*/ 4907662 w 12192000"/>
              <a:gd name="connsiteY101" fmla="*/ 1816900 h 2237474"/>
              <a:gd name="connsiteX102" fmla="*/ 4882386 w 12192000"/>
              <a:gd name="connsiteY102" fmla="*/ 1809844 h 2237474"/>
              <a:gd name="connsiteX103" fmla="*/ 4811440 w 12192000"/>
              <a:gd name="connsiteY103" fmla="*/ 1804655 h 2237474"/>
              <a:gd name="connsiteX104" fmla="*/ 4691075 w 12192000"/>
              <a:gd name="connsiteY104" fmla="*/ 1801389 h 2237474"/>
              <a:gd name="connsiteX105" fmla="*/ 4611738 w 12192000"/>
              <a:gd name="connsiteY105" fmla="*/ 1776964 h 2237474"/>
              <a:gd name="connsiteX106" fmla="*/ 4560070 w 12192000"/>
              <a:gd name="connsiteY106" fmla="*/ 1785640 h 2237474"/>
              <a:gd name="connsiteX107" fmla="*/ 4536503 w 12192000"/>
              <a:gd name="connsiteY107" fmla="*/ 1785334 h 2237474"/>
              <a:gd name="connsiteX108" fmla="*/ 4513724 w 12192000"/>
              <a:gd name="connsiteY108" fmla="*/ 1791996 h 2237474"/>
              <a:gd name="connsiteX109" fmla="*/ 4459810 w 12192000"/>
              <a:gd name="connsiteY109" fmla="*/ 1797886 h 2237474"/>
              <a:gd name="connsiteX110" fmla="*/ 4379064 w 12192000"/>
              <a:gd name="connsiteY110" fmla="*/ 1817177 h 2237474"/>
              <a:gd name="connsiteX111" fmla="*/ 4319209 w 12192000"/>
              <a:gd name="connsiteY111" fmla="*/ 1834833 h 2237474"/>
              <a:gd name="connsiteX112" fmla="*/ 4290981 w 12192000"/>
              <a:gd name="connsiteY112" fmla="*/ 1839677 h 2237474"/>
              <a:gd name="connsiteX113" fmla="*/ 4285792 w 12192000"/>
              <a:gd name="connsiteY113" fmla="*/ 1836231 h 2237474"/>
              <a:gd name="connsiteX114" fmla="*/ 4238372 w 12192000"/>
              <a:gd name="connsiteY114" fmla="*/ 1851480 h 2237474"/>
              <a:gd name="connsiteX115" fmla="*/ 4232517 w 12192000"/>
              <a:gd name="connsiteY115" fmla="*/ 1852567 h 2237474"/>
              <a:gd name="connsiteX116" fmla="*/ 4191732 w 12192000"/>
              <a:gd name="connsiteY116" fmla="*/ 1857328 h 2237474"/>
              <a:gd name="connsiteX117" fmla="*/ 4065532 w 12192000"/>
              <a:gd name="connsiteY117" fmla="*/ 1855477 h 2237474"/>
              <a:gd name="connsiteX118" fmla="*/ 4028460 w 12192000"/>
              <a:gd name="connsiteY118" fmla="*/ 1855137 h 2237474"/>
              <a:gd name="connsiteX119" fmla="*/ 4002267 w 12192000"/>
              <a:gd name="connsiteY119" fmla="*/ 1852352 h 2237474"/>
              <a:gd name="connsiteX120" fmla="*/ 3931396 w 12192000"/>
              <a:gd name="connsiteY120" fmla="*/ 1858915 h 2237474"/>
              <a:gd name="connsiteX121" fmla="*/ 3812162 w 12192000"/>
              <a:gd name="connsiteY121" fmla="*/ 1875501 h 2237474"/>
              <a:gd name="connsiteX122" fmla="*/ 3729530 w 12192000"/>
              <a:gd name="connsiteY122" fmla="*/ 1864513 h 2237474"/>
              <a:gd name="connsiteX123" fmla="*/ 3680177 w 12192000"/>
              <a:gd name="connsiteY123" fmla="*/ 1881552 h 2237474"/>
              <a:gd name="connsiteX124" fmla="*/ 3567259 w 12192000"/>
              <a:gd name="connsiteY124" fmla="*/ 1893482 h 2237474"/>
              <a:gd name="connsiteX125" fmla="*/ 3405770 w 12192000"/>
              <a:gd name="connsiteY125" fmla="*/ 1904591 h 2237474"/>
              <a:gd name="connsiteX126" fmla="*/ 3280097 w 12192000"/>
              <a:gd name="connsiteY126" fmla="*/ 1919610 h 2237474"/>
              <a:gd name="connsiteX127" fmla="*/ 3123424 w 12192000"/>
              <a:gd name="connsiteY127" fmla="*/ 1952930 h 2237474"/>
              <a:gd name="connsiteX128" fmla="*/ 3009910 w 12192000"/>
              <a:gd name="connsiteY128" fmla="*/ 1957866 h 2237474"/>
              <a:gd name="connsiteX129" fmla="*/ 2995934 w 12192000"/>
              <a:gd name="connsiteY129" fmla="*/ 1967085 h 2237474"/>
              <a:gd name="connsiteX130" fmla="*/ 2980071 w 12192000"/>
              <a:gd name="connsiteY130" fmla="*/ 1972988 h 2237474"/>
              <a:gd name="connsiteX131" fmla="*/ 2978094 w 12192000"/>
              <a:gd name="connsiteY131" fmla="*/ 1972369 h 2237474"/>
              <a:gd name="connsiteX132" fmla="*/ 2942858 w 12192000"/>
              <a:gd name="connsiteY132" fmla="*/ 1981367 h 2237474"/>
              <a:gd name="connsiteX133" fmla="*/ 2875436 w 12192000"/>
              <a:gd name="connsiteY133" fmla="*/ 1996977 h 2237474"/>
              <a:gd name="connsiteX134" fmla="*/ 2874892 w 12192000"/>
              <a:gd name="connsiteY134" fmla="*/ 1996085 h 2237474"/>
              <a:gd name="connsiteX135" fmla="*/ 2864145 w 12192000"/>
              <a:gd name="connsiteY135" fmla="*/ 1994061 h 2237474"/>
              <a:gd name="connsiteX136" fmla="*/ 2843662 w 12192000"/>
              <a:gd name="connsiteY136" fmla="*/ 1992498 h 2237474"/>
              <a:gd name="connsiteX137" fmla="*/ 2796128 w 12192000"/>
              <a:gd name="connsiteY137" fmla="*/ 1976403 h 2237474"/>
              <a:gd name="connsiteX138" fmla="*/ 2756784 w 12192000"/>
              <a:gd name="connsiteY138" fmla="*/ 1985116 h 2237474"/>
              <a:gd name="connsiteX139" fmla="*/ 2748833 w 12192000"/>
              <a:gd name="connsiteY139" fmla="*/ 1986323 h 2237474"/>
              <a:gd name="connsiteX140" fmla="*/ 2748661 w 12192000"/>
              <a:gd name="connsiteY140" fmla="*/ 1986122 h 2237474"/>
              <a:gd name="connsiteX141" fmla="*/ 2740251 w 12192000"/>
              <a:gd name="connsiteY141" fmla="*/ 1986946 h 2237474"/>
              <a:gd name="connsiteX142" fmla="*/ 2718916 w 12192000"/>
              <a:gd name="connsiteY142" fmla="*/ 1990867 h 2237474"/>
              <a:gd name="connsiteX143" fmla="*/ 2713522 w 12192000"/>
              <a:gd name="connsiteY143" fmla="*/ 1990173 h 2237474"/>
              <a:gd name="connsiteX144" fmla="*/ 2680597 w 12192000"/>
              <a:gd name="connsiteY144" fmla="*/ 1984996 h 2237474"/>
              <a:gd name="connsiteX145" fmla="*/ 2578178 w 12192000"/>
              <a:gd name="connsiteY145" fmla="*/ 1990531 h 2237474"/>
              <a:gd name="connsiteX146" fmla="*/ 2476147 w 12192000"/>
              <a:gd name="connsiteY146" fmla="*/ 1998305 h 2237474"/>
              <a:gd name="connsiteX147" fmla="*/ 2373568 w 12192000"/>
              <a:gd name="connsiteY147" fmla="*/ 2003219 h 2237474"/>
              <a:gd name="connsiteX148" fmla="*/ 2321399 w 12192000"/>
              <a:gd name="connsiteY148" fmla="*/ 1989467 h 2237474"/>
              <a:gd name="connsiteX149" fmla="*/ 2315525 w 12192000"/>
              <a:gd name="connsiteY149" fmla="*/ 1989708 h 2237474"/>
              <a:gd name="connsiteX150" fmla="*/ 2300792 w 12192000"/>
              <a:gd name="connsiteY150" fmla="*/ 1994290 h 2237474"/>
              <a:gd name="connsiteX151" fmla="*/ 2295469 w 12192000"/>
              <a:gd name="connsiteY151" fmla="*/ 1996659 h 2237474"/>
              <a:gd name="connsiteX152" fmla="*/ 2287219 w 12192000"/>
              <a:gd name="connsiteY152" fmla="*/ 1998750 h 2237474"/>
              <a:gd name="connsiteX153" fmla="*/ 2286948 w 12192000"/>
              <a:gd name="connsiteY153" fmla="*/ 1998596 h 2237474"/>
              <a:gd name="connsiteX154" fmla="*/ 2243069 w 12192000"/>
              <a:gd name="connsiteY154" fmla="*/ 2015111 h 2237474"/>
              <a:gd name="connsiteX155" fmla="*/ 2186609 w 12192000"/>
              <a:gd name="connsiteY155" fmla="*/ 2008263 h 2237474"/>
              <a:gd name="connsiteX156" fmla="*/ 2164831 w 12192000"/>
              <a:gd name="connsiteY156" fmla="*/ 2010143 h 2237474"/>
              <a:gd name="connsiteX157" fmla="*/ 2152836 w 12192000"/>
              <a:gd name="connsiteY157" fmla="*/ 2010048 h 2237474"/>
              <a:gd name="connsiteX158" fmla="*/ 2117102 w 12192000"/>
              <a:gd name="connsiteY158" fmla="*/ 2023004 h 2237474"/>
              <a:gd name="connsiteX159" fmla="*/ 2111935 w 12192000"/>
              <a:gd name="connsiteY159" fmla="*/ 2023163 h 2237474"/>
              <a:gd name="connsiteX160" fmla="*/ 2089991 w 12192000"/>
              <a:gd name="connsiteY160" fmla="*/ 2034193 h 2237474"/>
              <a:gd name="connsiteX161" fmla="*/ 2058061 w 12192000"/>
              <a:gd name="connsiteY161" fmla="*/ 2047942 h 2237474"/>
              <a:gd name="connsiteX162" fmla="*/ 2055737 w 12192000"/>
              <a:gd name="connsiteY162" fmla="*/ 2047704 h 2237474"/>
              <a:gd name="connsiteX163" fmla="*/ 2042244 w 12192000"/>
              <a:gd name="connsiteY163" fmla="*/ 2055560 h 2237474"/>
              <a:gd name="connsiteX164" fmla="*/ 1976224 w 12192000"/>
              <a:gd name="connsiteY164" fmla="*/ 2074257 h 2237474"/>
              <a:gd name="connsiteX165" fmla="*/ 1877728 w 12192000"/>
              <a:gd name="connsiteY165" fmla="*/ 2101004 h 2237474"/>
              <a:gd name="connsiteX166" fmla="*/ 1759056 w 12192000"/>
              <a:gd name="connsiteY166" fmla="*/ 2125608 h 2237474"/>
              <a:gd name="connsiteX167" fmla="*/ 1637948 w 12192000"/>
              <a:gd name="connsiteY167" fmla="*/ 2172597 h 2237474"/>
              <a:gd name="connsiteX168" fmla="*/ 1434549 w 12192000"/>
              <a:gd name="connsiteY168" fmla="*/ 2234522 h 2237474"/>
              <a:gd name="connsiteX169" fmla="*/ 1398481 w 12192000"/>
              <a:gd name="connsiteY169" fmla="*/ 2237074 h 2237474"/>
              <a:gd name="connsiteX170" fmla="*/ 1398407 w 12192000"/>
              <a:gd name="connsiteY170" fmla="*/ 2237095 h 2237474"/>
              <a:gd name="connsiteX171" fmla="*/ 1370962 w 12192000"/>
              <a:gd name="connsiteY171" fmla="*/ 2237474 h 2237474"/>
              <a:gd name="connsiteX172" fmla="*/ 1356367 w 12192000"/>
              <a:gd name="connsiteY172" fmla="*/ 2235089 h 2237474"/>
              <a:gd name="connsiteX173" fmla="*/ 1324828 w 12192000"/>
              <a:gd name="connsiteY173" fmla="*/ 2231968 h 2237474"/>
              <a:gd name="connsiteX174" fmla="*/ 1297744 w 12192000"/>
              <a:gd name="connsiteY174" fmla="*/ 2235849 h 2237474"/>
              <a:gd name="connsiteX175" fmla="*/ 1286236 w 12192000"/>
              <a:gd name="connsiteY175" fmla="*/ 2233135 h 2237474"/>
              <a:gd name="connsiteX176" fmla="*/ 1283504 w 12192000"/>
              <a:gd name="connsiteY176" fmla="*/ 2233797 h 2237474"/>
              <a:gd name="connsiteX177" fmla="*/ 1279765 w 12192000"/>
              <a:gd name="connsiteY177" fmla="*/ 2229639 h 2237474"/>
              <a:gd name="connsiteX178" fmla="*/ 1195347 w 12192000"/>
              <a:gd name="connsiteY178" fmla="*/ 2212354 h 2237474"/>
              <a:gd name="connsiteX179" fmla="*/ 970251 w 12192000"/>
              <a:gd name="connsiteY179" fmla="*/ 2221029 h 2237474"/>
              <a:gd name="connsiteX180" fmla="*/ 812914 w 12192000"/>
              <a:gd name="connsiteY180" fmla="*/ 2202752 h 2237474"/>
              <a:gd name="connsiteX181" fmla="*/ 800195 w 12192000"/>
              <a:gd name="connsiteY181" fmla="*/ 2209407 h 2237474"/>
              <a:gd name="connsiteX182" fmla="*/ 784978 w 12192000"/>
              <a:gd name="connsiteY182" fmla="*/ 2212360 h 2237474"/>
              <a:gd name="connsiteX183" fmla="*/ 681987 w 12192000"/>
              <a:gd name="connsiteY183" fmla="*/ 2216757 h 2237474"/>
              <a:gd name="connsiteX184" fmla="*/ 669923 w 12192000"/>
              <a:gd name="connsiteY184" fmla="*/ 2211682 h 2237474"/>
              <a:gd name="connsiteX185" fmla="*/ 648680 w 12192000"/>
              <a:gd name="connsiteY185" fmla="*/ 2206229 h 2237474"/>
              <a:gd name="connsiteX186" fmla="*/ 597225 w 12192000"/>
              <a:gd name="connsiteY186" fmla="*/ 2180999 h 2237474"/>
              <a:gd name="connsiteX187" fmla="*/ 558449 w 12192000"/>
              <a:gd name="connsiteY187" fmla="*/ 2182346 h 2237474"/>
              <a:gd name="connsiteX188" fmla="*/ 550517 w 12192000"/>
              <a:gd name="connsiteY188" fmla="*/ 2182060 h 2237474"/>
              <a:gd name="connsiteX189" fmla="*/ 550309 w 12192000"/>
              <a:gd name="connsiteY189" fmla="*/ 2181825 h 2237474"/>
              <a:gd name="connsiteX190" fmla="*/ 541836 w 12192000"/>
              <a:gd name="connsiteY190" fmla="*/ 2181063 h 2237474"/>
              <a:gd name="connsiteX191" fmla="*/ 536057 w 12192000"/>
              <a:gd name="connsiteY191" fmla="*/ 2181537 h 2237474"/>
              <a:gd name="connsiteX192" fmla="*/ 520671 w 12192000"/>
              <a:gd name="connsiteY192" fmla="*/ 2180980 h 2237474"/>
              <a:gd name="connsiteX193" fmla="*/ 515024 w 12192000"/>
              <a:gd name="connsiteY193" fmla="*/ 2179258 h 2237474"/>
              <a:gd name="connsiteX194" fmla="*/ 512278 w 12192000"/>
              <a:gd name="connsiteY194" fmla="*/ 2176369 h 2237474"/>
              <a:gd name="connsiteX195" fmla="*/ 480419 w 12192000"/>
              <a:gd name="connsiteY195" fmla="*/ 2167807 h 2237474"/>
              <a:gd name="connsiteX196" fmla="*/ 413835 w 12192000"/>
              <a:gd name="connsiteY196" fmla="*/ 2156783 h 2237474"/>
              <a:gd name="connsiteX197" fmla="*/ 376513 w 12192000"/>
              <a:gd name="connsiteY197" fmla="*/ 2154014 h 2237474"/>
              <a:gd name="connsiteX198" fmla="*/ 273386 w 12192000"/>
              <a:gd name="connsiteY198" fmla="*/ 2142551 h 2237474"/>
              <a:gd name="connsiteX199" fmla="*/ 169207 w 12192000"/>
              <a:gd name="connsiteY199" fmla="*/ 2128100 h 2237474"/>
              <a:gd name="connsiteX200" fmla="*/ 93149 w 12192000"/>
              <a:gd name="connsiteY200" fmla="*/ 2105324 h 2237474"/>
              <a:gd name="connsiteX201" fmla="*/ 88109 w 12192000"/>
              <a:gd name="connsiteY201" fmla="*/ 2106704 h 2237474"/>
              <a:gd name="connsiteX202" fmla="*/ 80022 w 12192000"/>
              <a:gd name="connsiteY202" fmla="*/ 2107254 h 2237474"/>
              <a:gd name="connsiteX203" fmla="*/ 79717 w 12192000"/>
              <a:gd name="connsiteY203" fmla="*/ 2107046 h 2237474"/>
              <a:gd name="connsiteX204" fmla="*/ 72352 w 12192000"/>
              <a:gd name="connsiteY204" fmla="*/ 2107991 h 2237474"/>
              <a:gd name="connsiteX205" fmla="*/ 37645 w 12192000"/>
              <a:gd name="connsiteY205" fmla="*/ 2115401 h 2237474"/>
              <a:gd name="connsiteX206" fmla="*/ 4572 w 12192000"/>
              <a:gd name="connsiteY206" fmla="*/ 2111091 h 2237474"/>
              <a:gd name="connsiteX207" fmla="*/ 0 w 12192000"/>
              <a:gd name="connsiteY207" fmla="*/ 2110468 h 2237474"/>
              <a:gd name="connsiteX208" fmla="*/ 0 w 12192000"/>
              <a:gd name="connsiteY20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05768 w 12192000"/>
              <a:gd name="connsiteY24" fmla="*/ 894610 h 2237474"/>
              <a:gd name="connsiteX25" fmla="*/ 9683005 w 12192000"/>
              <a:gd name="connsiteY25" fmla="*/ 894128 h 2237474"/>
              <a:gd name="connsiteX26" fmla="*/ 9594438 w 12192000"/>
              <a:gd name="connsiteY26" fmla="*/ 919051 h 2237474"/>
              <a:gd name="connsiteX27" fmla="*/ 9577033 w 12192000"/>
              <a:gd name="connsiteY27" fmla="*/ 922857 h 2237474"/>
              <a:gd name="connsiteX28" fmla="*/ 9544189 w 12192000"/>
              <a:gd name="connsiteY28" fmla="*/ 938966 h 2237474"/>
              <a:gd name="connsiteX29" fmla="*/ 9500499 w 12192000"/>
              <a:gd name="connsiteY29" fmla="*/ 954680 h 2237474"/>
              <a:gd name="connsiteX30" fmla="*/ 9428195 w 12192000"/>
              <a:gd name="connsiteY30" fmla="*/ 986225 h 2237474"/>
              <a:gd name="connsiteX31" fmla="*/ 9410017 w 12192000"/>
              <a:gd name="connsiteY31" fmla="*/ 993931 h 2237474"/>
              <a:gd name="connsiteX32" fmla="*/ 9392919 w 12192000"/>
              <a:gd name="connsiteY32" fmla="*/ 994656 h 2237474"/>
              <a:gd name="connsiteX33" fmla="*/ 9278619 w 12192000"/>
              <a:gd name="connsiteY33" fmla="*/ 1011878 h 2237474"/>
              <a:gd name="connsiteX34" fmla="*/ 9268019 w 12192000"/>
              <a:gd name="connsiteY34" fmla="*/ 1007442 h 2237474"/>
              <a:gd name="connsiteX35" fmla="*/ 9234662 w 12192000"/>
              <a:gd name="connsiteY35" fmla="*/ 1023056 h 2237474"/>
              <a:gd name="connsiteX36" fmla="*/ 9181033 w 12192000"/>
              <a:gd name="connsiteY36" fmla="*/ 1037921 h 2237474"/>
              <a:gd name="connsiteX37" fmla="*/ 9155969 w 12192000"/>
              <a:gd name="connsiteY37" fmla="*/ 1046804 h 2237474"/>
              <a:gd name="connsiteX38" fmla="*/ 9133985 w 12192000"/>
              <a:gd name="connsiteY38" fmla="*/ 1046450 h 2237474"/>
              <a:gd name="connsiteX39" fmla="*/ 9012987 w 12192000"/>
              <a:gd name="connsiteY39" fmla="*/ 1061986 h 2237474"/>
              <a:gd name="connsiteX40" fmla="*/ 8968445 w 12192000"/>
              <a:gd name="connsiteY40" fmla="*/ 1052169 h 2237474"/>
              <a:gd name="connsiteX41" fmla="*/ 8958984 w 12192000"/>
              <a:gd name="connsiteY41" fmla="*/ 1057212 h 2237474"/>
              <a:gd name="connsiteX42" fmla="*/ 8886001 w 12192000"/>
              <a:gd name="connsiteY42" fmla="*/ 1067468 h 2237474"/>
              <a:gd name="connsiteX43" fmla="*/ 8838610 w 12192000"/>
              <a:gd name="connsiteY43" fmla="*/ 1075091 h 2237474"/>
              <a:gd name="connsiteX44" fmla="*/ 8750383 w 12192000"/>
              <a:gd name="connsiteY44" fmla="*/ 1097387 h 2237474"/>
              <a:gd name="connsiteX45" fmla="*/ 8665605 w 12192000"/>
              <a:gd name="connsiteY45" fmla="*/ 1110791 h 2237474"/>
              <a:gd name="connsiteX46" fmla="*/ 8584946 w 12192000"/>
              <a:gd name="connsiteY46" fmla="*/ 1135226 h 2237474"/>
              <a:gd name="connsiteX47" fmla="*/ 8460755 w 12192000"/>
              <a:gd name="connsiteY47" fmla="*/ 1203427 h 2237474"/>
              <a:gd name="connsiteX48" fmla="*/ 8419755 w 12192000"/>
              <a:gd name="connsiteY48" fmla="*/ 1216260 h 2237474"/>
              <a:gd name="connsiteX49" fmla="*/ 8411626 w 12192000"/>
              <a:gd name="connsiteY49" fmla="*/ 1214397 h 2237474"/>
              <a:gd name="connsiteX50" fmla="*/ 8363469 w 12192000"/>
              <a:gd name="connsiteY50" fmla="*/ 1246658 h 2237474"/>
              <a:gd name="connsiteX51" fmla="*/ 8275497 w 12192000"/>
              <a:gd name="connsiteY51" fmla="*/ 1264396 h 2237474"/>
              <a:gd name="connsiteX52" fmla="*/ 8206287 w 12192000"/>
              <a:gd name="connsiteY52" fmla="*/ 1273060 h 2237474"/>
              <a:gd name="connsiteX53" fmla="*/ 8168705 w 12192000"/>
              <a:gd name="connsiteY53" fmla="*/ 1279956 h 2237474"/>
              <a:gd name="connsiteX54" fmla="*/ 8139997 w 12192000"/>
              <a:gd name="connsiteY54" fmla="*/ 1282713 h 2237474"/>
              <a:gd name="connsiteX55" fmla="*/ 8074238 w 12192000"/>
              <a:gd name="connsiteY55" fmla="*/ 1301895 h 2237474"/>
              <a:gd name="connsiteX56" fmla="*/ 7968292 w 12192000"/>
              <a:gd name="connsiteY56" fmla="*/ 1338779 h 2237474"/>
              <a:gd name="connsiteX57" fmla="*/ 7902328 w 12192000"/>
              <a:gd name="connsiteY57" fmla="*/ 1345865 h 2237474"/>
              <a:gd name="connsiteX58" fmla="*/ 7875879 w 12192000"/>
              <a:gd name="connsiteY58" fmla="*/ 1345646 h 2237474"/>
              <a:gd name="connsiteX59" fmla="*/ 7840612 w 12192000"/>
              <a:gd name="connsiteY59" fmla="*/ 1369373 h 2237474"/>
              <a:gd name="connsiteX60" fmla="*/ 7786819 w 12192000"/>
              <a:gd name="connsiteY60" fmla="*/ 1378970 h 2237474"/>
              <a:gd name="connsiteX61" fmla="*/ 7548172 w 12192000"/>
              <a:gd name="connsiteY61" fmla="*/ 1417460 h 2237474"/>
              <a:gd name="connsiteX62" fmla="*/ 7483437 w 12192000"/>
              <a:gd name="connsiteY62" fmla="*/ 1478152 h 2237474"/>
              <a:gd name="connsiteX63" fmla="*/ 7377870 w 12192000"/>
              <a:gd name="connsiteY63" fmla="*/ 1523319 h 2237474"/>
              <a:gd name="connsiteX64" fmla="*/ 7230737 w 12192000"/>
              <a:gd name="connsiteY64" fmla="*/ 1562633 h 2237474"/>
              <a:gd name="connsiteX65" fmla="*/ 7224458 w 12192000"/>
              <a:gd name="connsiteY65" fmla="*/ 1573008 h 2237474"/>
              <a:gd name="connsiteX66" fmla="*/ 7183121 w 12192000"/>
              <a:gd name="connsiteY66" fmla="*/ 1595162 h 2237474"/>
              <a:gd name="connsiteX67" fmla="*/ 7164601 w 12192000"/>
              <a:gd name="connsiteY67" fmla="*/ 1606490 h 2237474"/>
              <a:gd name="connsiteX68" fmla="*/ 7092727 w 12192000"/>
              <a:gd name="connsiteY68" fmla="*/ 1623628 h 2237474"/>
              <a:gd name="connsiteX69" fmla="*/ 7031309 w 12192000"/>
              <a:gd name="connsiteY69" fmla="*/ 1619451 h 2237474"/>
              <a:gd name="connsiteX70" fmla="*/ 6999084 w 12192000"/>
              <a:gd name="connsiteY70" fmla="*/ 1634317 h 2237474"/>
              <a:gd name="connsiteX71" fmla="*/ 6992107 w 12192000"/>
              <a:gd name="connsiteY71" fmla="*/ 1636860 h 2237474"/>
              <a:gd name="connsiteX72" fmla="*/ 6900177 w 12192000"/>
              <a:gd name="connsiteY72" fmla="*/ 1636016 h 2237474"/>
              <a:gd name="connsiteX73" fmla="*/ 6795372 w 12192000"/>
              <a:gd name="connsiteY73" fmla="*/ 1644845 h 2237474"/>
              <a:gd name="connsiteX74" fmla="*/ 6692251 w 12192000"/>
              <a:gd name="connsiteY74" fmla="*/ 1656357 h 2237474"/>
              <a:gd name="connsiteX75" fmla="*/ 6655235 w 12192000"/>
              <a:gd name="connsiteY75" fmla="*/ 1661869 h 2237474"/>
              <a:gd name="connsiteX76" fmla="*/ 6554894 w 12192000"/>
              <a:gd name="connsiteY76" fmla="*/ 1664428 h 2237474"/>
              <a:gd name="connsiteX77" fmla="*/ 6516595 w 12192000"/>
              <a:gd name="connsiteY77" fmla="*/ 1667475 h 2237474"/>
              <a:gd name="connsiteX78" fmla="*/ 6508541 w 12192000"/>
              <a:gd name="connsiteY78" fmla="*/ 1668757 h 2237474"/>
              <a:gd name="connsiteX79" fmla="*/ 6471012 w 12192000"/>
              <a:gd name="connsiteY79" fmla="*/ 1678604 h 2237474"/>
              <a:gd name="connsiteX80" fmla="*/ 6364035 w 12192000"/>
              <a:gd name="connsiteY80" fmla="*/ 1667683 h 2237474"/>
              <a:gd name="connsiteX81" fmla="*/ 6280959 w 12192000"/>
              <a:gd name="connsiteY81" fmla="*/ 1689329 h 2237474"/>
              <a:gd name="connsiteX82" fmla="*/ 6243319 w 12192000"/>
              <a:gd name="connsiteY82" fmla="*/ 1695560 h 2237474"/>
              <a:gd name="connsiteX83" fmla="*/ 6098321 w 12192000"/>
              <a:gd name="connsiteY83" fmla="*/ 1721646 h 2237474"/>
              <a:gd name="connsiteX84" fmla="*/ 5880652 w 12192000"/>
              <a:gd name="connsiteY84" fmla="*/ 1779643 h 2237474"/>
              <a:gd name="connsiteX85" fmla="*/ 5785959 w 12192000"/>
              <a:gd name="connsiteY85" fmla="*/ 1775307 h 2237474"/>
              <a:gd name="connsiteX86" fmla="*/ 5643534 w 12192000"/>
              <a:gd name="connsiteY86" fmla="*/ 1802919 h 2237474"/>
              <a:gd name="connsiteX87" fmla="*/ 5518799 w 12192000"/>
              <a:gd name="connsiteY87" fmla="*/ 1818312 h 2237474"/>
              <a:gd name="connsiteX88" fmla="*/ 5505014 w 12192000"/>
              <a:gd name="connsiteY88" fmla="*/ 1819259 h 2237474"/>
              <a:gd name="connsiteX89" fmla="*/ 5453307 w 12192000"/>
              <a:gd name="connsiteY89" fmla="*/ 1815450 h 2237474"/>
              <a:gd name="connsiteX90" fmla="*/ 5364192 w 12192000"/>
              <a:gd name="connsiteY90" fmla="*/ 1826074 h 2237474"/>
              <a:gd name="connsiteX91" fmla="*/ 5350380 w 12192000"/>
              <a:gd name="connsiteY91" fmla="*/ 1830891 h 2237474"/>
              <a:gd name="connsiteX92" fmla="*/ 5259633 w 12192000"/>
              <a:gd name="connsiteY92" fmla="*/ 1837160 h 2237474"/>
              <a:gd name="connsiteX93" fmla="*/ 5197513 w 12192000"/>
              <a:gd name="connsiteY93" fmla="*/ 1844718 h 2237474"/>
              <a:gd name="connsiteX94" fmla="*/ 5168852 w 12192000"/>
              <a:gd name="connsiteY94" fmla="*/ 1844846 h 2237474"/>
              <a:gd name="connsiteX95" fmla="*/ 5114927 w 12192000"/>
              <a:gd name="connsiteY95" fmla="*/ 1847827 h 2237474"/>
              <a:gd name="connsiteX96" fmla="*/ 5108970 w 12192000"/>
              <a:gd name="connsiteY96" fmla="*/ 1847935 h 2237474"/>
              <a:gd name="connsiteX97" fmla="*/ 5067961 w 12192000"/>
              <a:gd name="connsiteY97" fmla="*/ 1845917 h 2237474"/>
              <a:gd name="connsiteX98" fmla="*/ 5007075 w 12192000"/>
              <a:gd name="connsiteY98" fmla="*/ 1838626 h 2237474"/>
              <a:gd name="connsiteX99" fmla="*/ 4944087 w 12192000"/>
              <a:gd name="connsiteY99" fmla="*/ 1823332 h 2237474"/>
              <a:gd name="connsiteX100" fmla="*/ 4907662 w 12192000"/>
              <a:gd name="connsiteY100" fmla="*/ 1816900 h 2237474"/>
              <a:gd name="connsiteX101" fmla="*/ 4882386 w 12192000"/>
              <a:gd name="connsiteY101" fmla="*/ 1809844 h 2237474"/>
              <a:gd name="connsiteX102" fmla="*/ 4811440 w 12192000"/>
              <a:gd name="connsiteY102" fmla="*/ 1804655 h 2237474"/>
              <a:gd name="connsiteX103" fmla="*/ 4691075 w 12192000"/>
              <a:gd name="connsiteY103" fmla="*/ 1801389 h 2237474"/>
              <a:gd name="connsiteX104" fmla="*/ 4611738 w 12192000"/>
              <a:gd name="connsiteY104" fmla="*/ 1776964 h 2237474"/>
              <a:gd name="connsiteX105" fmla="*/ 4560070 w 12192000"/>
              <a:gd name="connsiteY105" fmla="*/ 1785640 h 2237474"/>
              <a:gd name="connsiteX106" fmla="*/ 4536503 w 12192000"/>
              <a:gd name="connsiteY106" fmla="*/ 1785334 h 2237474"/>
              <a:gd name="connsiteX107" fmla="*/ 4513724 w 12192000"/>
              <a:gd name="connsiteY107" fmla="*/ 1791996 h 2237474"/>
              <a:gd name="connsiteX108" fmla="*/ 4459810 w 12192000"/>
              <a:gd name="connsiteY108" fmla="*/ 1797886 h 2237474"/>
              <a:gd name="connsiteX109" fmla="*/ 4379064 w 12192000"/>
              <a:gd name="connsiteY109" fmla="*/ 1817177 h 2237474"/>
              <a:gd name="connsiteX110" fmla="*/ 4319209 w 12192000"/>
              <a:gd name="connsiteY110" fmla="*/ 1834833 h 2237474"/>
              <a:gd name="connsiteX111" fmla="*/ 4290981 w 12192000"/>
              <a:gd name="connsiteY111" fmla="*/ 1839677 h 2237474"/>
              <a:gd name="connsiteX112" fmla="*/ 4285792 w 12192000"/>
              <a:gd name="connsiteY112" fmla="*/ 1836231 h 2237474"/>
              <a:gd name="connsiteX113" fmla="*/ 4238372 w 12192000"/>
              <a:gd name="connsiteY113" fmla="*/ 1851480 h 2237474"/>
              <a:gd name="connsiteX114" fmla="*/ 4232517 w 12192000"/>
              <a:gd name="connsiteY114" fmla="*/ 1852567 h 2237474"/>
              <a:gd name="connsiteX115" fmla="*/ 4191732 w 12192000"/>
              <a:gd name="connsiteY115" fmla="*/ 1857328 h 2237474"/>
              <a:gd name="connsiteX116" fmla="*/ 4065532 w 12192000"/>
              <a:gd name="connsiteY116" fmla="*/ 1855477 h 2237474"/>
              <a:gd name="connsiteX117" fmla="*/ 4028460 w 12192000"/>
              <a:gd name="connsiteY117" fmla="*/ 1855137 h 2237474"/>
              <a:gd name="connsiteX118" fmla="*/ 4002267 w 12192000"/>
              <a:gd name="connsiteY118" fmla="*/ 1852352 h 2237474"/>
              <a:gd name="connsiteX119" fmla="*/ 3931396 w 12192000"/>
              <a:gd name="connsiteY119" fmla="*/ 1858915 h 2237474"/>
              <a:gd name="connsiteX120" fmla="*/ 3812162 w 12192000"/>
              <a:gd name="connsiteY120" fmla="*/ 1875501 h 2237474"/>
              <a:gd name="connsiteX121" fmla="*/ 3729530 w 12192000"/>
              <a:gd name="connsiteY121" fmla="*/ 1864513 h 2237474"/>
              <a:gd name="connsiteX122" fmla="*/ 3680177 w 12192000"/>
              <a:gd name="connsiteY122" fmla="*/ 1881552 h 2237474"/>
              <a:gd name="connsiteX123" fmla="*/ 3567259 w 12192000"/>
              <a:gd name="connsiteY123" fmla="*/ 1893482 h 2237474"/>
              <a:gd name="connsiteX124" fmla="*/ 3405770 w 12192000"/>
              <a:gd name="connsiteY124" fmla="*/ 1904591 h 2237474"/>
              <a:gd name="connsiteX125" fmla="*/ 3280097 w 12192000"/>
              <a:gd name="connsiteY125" fmla="*/ 1919610 h 2237474"/>
              <a:gd name="connsiteX126" fmla="*/ 3123424 w 12192000"/>
              <a:gd name="connsiteY126" fmla="*/ 1952930 h 2237474"/>
              <a:gd name="connsiteX127" fmla="*/ 3009910 w 12192000"/>
              <a:gd name="connsiteY127" fmla="*/ 1957866 h 2237474"/>
              <a:gd name="connsiteX128" fmla="*/ 2995934 w 12192000"/>
              <a:gd name="connsiteY128" fmla="*/ 1967085 h 2237474"/>
              <a:gd name="connsiteX129" fmla="*/ 2980071 w 12192000"/>
              <a:gd name="connsiteY129" fmla="*/ 1972988 h 2237474"/>
              <a:gd name="connsiteX130" fmla="*/ 2978094 w 12192000"/>
              <a:gd name="connsiteY130" fmla="*/ 1972369 h 2237474"/>
              <a:gd name="connsiteX131" fmla="*/ 2942858 w 12192000"/>
              <a:gd name="connsiteY131" fmla="*/ 1981367 h 2237474"/>
              <a:gd name="connsiteX132" fmla="*/ 2875436 w 12192000"/>
              <a:gd name="connsiteY132" fmla="*/ 1996977 h 2237474"/>
              <a:gd name="connsiteX133" fmla="*/ 2874892 w 12192000"/>
              <a:gd name="connsiteY133" fmla="*/ 1996085 h 2237474"/>
              <a:gd name="connsiteX134" fmla="*/ 2864145 w 12192000"/>
              <a:gd name="connsiteY134" fmla="*/ 1994061 h 2237474"/>
              <a:gd name="connsiteX135" fmla="*/ 2843662 w 12192000"/>
              <a:gd name="connsiteY135" fmla="*/ 1992498 h 2237474"/>
              <a:gd name="connsiteX136" fmla="*/ 2796128 w 12192000"/>
              <a:gd name="connsiteY136" fmla="*/ 1976403 h 2237474"/>
              <a:gd name="connsiteX137" fmla="*/ 2756784 w 12192000"/>
              <a:gd name="connsiteY137" fmla="*/ 1985116 h 2237474"/>
              <a:gd name="connsiteX138" fmla="*/ 2748833 w 12192000"/>
              <a:gd name="connsiteY138" fmla="*/ 1986323 h 2237474"/>
              <a:gd name="connsiteX139" fmla="*/ 2748661 w 12192000"/>
              <a:gd name="connsiteY139" fmla="*/ 1986122 h 2237474"/>
              <a:gd name="connsiteX140" fmla="*/ 2740251 w 12192000"/>
              <a:gd name="connsiteY140" fmla="*/ 1986946 h 2237474"/>
              <a:gd name="connsiteX141" fmla="*/ 2718916 w 12192000"/>
              <a:gd name="connsiteY141" fmla="*/ 1990867 h 2237474"/>
              <a:gd name="connsiteX142" fmla="*/ 2713522 w 12192000"/>
              <a:gd name="connsiteY142" fmla="*/ 1990173 h 2237474"/>
              <a:gd name="connsiteX143" fmla="*/ 2680597 w 12192000"/>
              <a:gd name="connsiteY143" fmla="*/ 1984996 h 2237474"/>
              <a:gd name="connsiteX144" fmla="*/ 2578178 w 12192000"/>
              <a:gd name="connsiteY144" fmla="*/ 1990531 h 2237474"/>
              <a:gd name="connsiteX145" fmla="*/ 2476147 w 12192000"/>
              <a:gd name="connsiteY145" fmla="*/ 1998305 h 2237474"/>
              <a:gd name="connsiteX146" fmla="*/ 2373568 w 12192000"/>
              <a:gd name="connsiteY146" fmla="*/ 2003219 h 2237474"/>
              <a:gd name="connsiteX147" fmla="*/ 2321399 w 12192000"/>
              <a:gd name="connsiteY147" fmla="*/ 1989467 h 2237474"/>
              <a:gd name="connsiteX148" fmla="*/ 2315525 w 12192000"/>
              <a:gd name="connsiteY148" fmla="*/ 1989708 h 2237474"/>
              <a:gd name="connsiteX149" fmla="*/ 2300792 w 12192000"/>
              <a:gd name="connsiteY149" fmla="*/ 1994290 h 2237474"/>
              <a:gd name="connsiteX150" fmla="*/ 2295469 w 12192000"/>
              <a:gd name="connsiteY150" fmla="*/ 1996659 h 2237474"/>
              <a:gd name="connsiteX151" fmla="*/ 2287219 w 12192000"/>
              <a:gd name="connsiteY151" fmla="*/ 1998750 h 2237474"/>
              <a:gd name="connsiteX152" fmla="*/ 2286948 w 12192000"/>
              <a:gd name="connsiteY152" fmla="*/ 1998596 h 2237474"/>
              <a:gd name="connsiteX153" fmla="*/ 2243069 w 12192000"/>
              <a:gd name="connsiteY153" fmla="*/ 2015111 h 2237474"/>
              <a:gd name="connsiteX154" fmla="*/ 2186609 w 12192000"/>
              <a:gd name="connsiteY154" fmla="*/ 2008263 h 2237474"/>
              <a:gd name="connsiteX155" fmla="*/ 2164831 w 12192000"/>
              <a:gd name="connsiteY155" fmla="*/ 2010143 h 2237474"/>
              <a:gd name="connsiteX156" fmla="*/ 2152836 w 12192000"/>
              <a:gd name="connsiteY156" fmla="*/ 2010048 h 2237474"/>
              <a:gd name="connsiteX157" fmla="*/ 2117102 w 12192000"/>
              <a:gd name="connsiteY157" fmla="*/ 2023004 h 2237474"/>
              <a:gd name="connsiteX158" fmla="*/ 2111935 w 12192000"/>
              <a:gd name="connsiteY158" fmla="*/ 2023163 h 2237474"/>
              <a:gd name="connsiteX159" fmla="*/ 2089991 w 12192000"/>
              <a:gd name="connsiteY159" fmla="*/ 2034193 h 2237474"/>
              <a:gd name="connsiteX160" fmla="*/ 2058061 w 12192000"/>
              <a:gd name="connsiteY160" fmla="*/ 2047942 h 2237474"/>
              <a:gd name="connsiteX161" fmla="*/ 2055737 w 12192000"/>
              <a:gd name="connsiteY161" fmla="*/ 2047704 h 2237474"/>
              <a:gd name="connsiteX162" fmla="*/ 2042244 w 12192000"/>
              <a:gd name="connsiteY162" fmla="*/ 2055560 h 2237474"/>
              <a:gd name="connsiteX163" fmla="*/ 1976224 w 12192000"/>
              <a:gd name="connsiteY163" fmla="*/ 2074257 h 2237474"/>
              <a:gd name="connsiteX164" fmla="*/ 1877728 w 12192000"/>
              <a:gd name="connsiteY164" fmla="*/ 2101004 h 2237474"/>
              <a:gd name="connsiteX165" fmla="*/ 1759056 w 12192000"/>
              <a:gd name="connsiteY165" fmla="*/ 2125608 h 2237474"/>
              <a:gd name="connsiteX166" fmla="*/ 1637948 w 12192000"/>
              <a:gd name="connsiteY166" fmla="*/ 2172597 h 2237474"/>
              <a:gd name="connsiteX167" fmla="*/ 1434549 w 12192000"/>
              <a:gd name="connsiteY167" fmla="*/ 2234522 h 2237474"/>
              <a:gd name="connsiteX168" fmla="*/ 1398481 w 12192000"/>
              <a:gd name="connsiteY168" fmla="*/ 2237074 h 2237474"/>
              <a:gd name="connsiteX169" fmla="*/ 1398407 w 12192000"/>
              <a:gd name="connsiteY169" fmla="*/ 2237095 h 2237474"/>
              <a:gd name="connsiteX170" fmla="*/ 1370962 w 12192000"/>
              <a:gd name="connsiteY170" fmla="*/ 2237474 h 2237474"/>
              <a:gd name="connsiteX171" fmla="*/ 1356367 w 12192000"/>
              <a:gd name="connsiteY171" fmla="*/ 2235089 h 2237474"/>
              <a:gd name="connsiteX172" fmla="*/ 1324828 w 12192000"/>
              <a:gd name="connsiteY172" fmla="*/ 2231968 h 2237474"/>
              <a:gd name="connsiteX173" fmla="*/ 1297744 w 12192000"/>
              <a:gd name="connsiteY173" fmla="*/ 2235849 h 2237474"/>
              <a:gd name="connsiteX174" fmla="*/ 1286236 w 12192000"/>
              <a:gd name="connsiteY174" fmla="*/ 2233135 h 2237474"/>
              <a:gd name="connsiteX175" fmla="*/ 1283504 w 12192000"/>
              <a:gd name="connsiteY175" fmla="*/ 2233797 h 2237474"/>
              <a:gd name="connsiteX176" fmla="*/ 1279765 w 12192000"/>
              <a:gd name="connsiteY176" fmla="*/ 2229639 h 2237474"/>
              <a:gd name="connsiteX177" fmla="*/ 1195347 w 12192000"/>
              <a:gd name="connsiteY177" fmla="*/ 2212354 h 2237474"/>
              <a:gd name="connsiteX178" fmla="*/ 970251 w 12192000"/>
              <a:gd name="connsiteY178" fmla="*/ 2221029 h 2237474"/>
              <a:gd name="connsiteX179" fmla="*/ 812914 w 12192000"/>
              <a:gd name="connsiteY179" fmla="*/ 2202752 h 2237474"/>
              <a:gd name="connsiteX180" fmla="*/ 800195 w 12192000"/>
              <a:gd name="connsiteY180" fmla="*/ 2209407 h 2237474"/>
              <a:gd name="connsiteX181" fmla="*/ 784978 w 12192000"/>
              <a:gd name="connsiteY181" fmla="*/ 2212360 h 2237474"/>
              <a:gd name="connsiteX182" fmla="*/ 681987 w 12192000"/>
              <a:gd name="connsiteY182" fmla="*/ 2216757 h 2237474"/>
              <a:gd name="connsiteX183" fmla="*/ 669923 w 12192000"/>
              <a:gd name="connsiteY183" fmla="*/ 2211682 h 2237474"/>
              <a:gd name="connsiteX184" fmla="*/ 648680 w 12192000"/>
              <a:gd name="connsiteY184" fmla="*/ 2206229 h 2237474"/>
              <a:gd name="connsiteX185" fmla="*/ 597225 w 12192000"/>
              <a:gd name="connsiteY185" fmla="*/ 2180999 h 2237474"/>
              <a:gd name="connsiteX186" fmla="*/ 558449 w 12192000"/>
              <a:gd name="connsiteY186" fmla="*/ 2182346 h 2237474"/>
              <a:gd name="connsiteX187" fmla="*/ 550517 w 12192000"/>
              <a:gd name="connsiteY187" fmla="*/ 2182060 h 2237474"/>
              <a:gd name="connsiteX188" fmla="*/ 550309 w 12192000"/>
              <a:gd name="connsiteY188" fmla="*/ 2181825 h 2237474"/>
              <a:gd name="connsiteX189" fmla="*/ 541836 w 12192000"/>
              <a:gd name="connsiteY189" fmla="*/ 2181063 h 2237474"/>
              <a:gd name="connsiteX190" fmla="*/ 536057 w 12192000"/>
              <a:gd name="connsiteY190" fmla="*/ 2181537 h 2237474"/>
              <a:gd name="connsiteX191" fmla="*/ 520671 w 12192000"/>
              <a:gd name="connsiteY191" fmla="*/ 2180980 h 2237474"/>
              <a:gd name="connsiteX192" fmla="*/ 515024 w 12192000"/>
              <a:gd name="connsiteY192" fmla="*/ 2179258 h 2237474"/>
              <a:gd name="connsiteX193" fmla="*/ 512278 w 12192000"/>
              <a:gd name="connsiteY193" fmla="*/ 2176369 h 2237474"/>
              <a:gd name="connsiteX194" fmla="*/ 480419 w 12192000"/>
              <a:gd name="connsiteY194" fmla="*/ 2167807 h 2237474"/>
              <a:gd name="connsiteX195" fmla="*/ 413835 w 12192000"/>
              <a:gd name="connsiteY195" fmla="*/ 2156783 h 2237474"/>
              <a:gd name="connsiteX196" fmla="*/ 376513 w 12192000"/>
              <a:gd name="connsiteY196" fmla="*/ 2154014 h 2237474"/>
              <a:gd name="connsiteX197" fmla="*/ 273386 w 12192000"/>
              <a:gd name="connsiteY197" fmla="*/ 2142551 h 2237474"/>
              <a:gd name="connsiteX198" fmla="*/ 169207 w 12192000"/>
              <a:gd name="connsiteY198" fmla="*/ 2128100 h 2237474"/>
              <a:gd name="connsiteX199" fmla="*/ 93149 w 12192000"/>
              <a:gd name="connsiteY199" fmla="*/ 2105324 h 2237474"/>
              <a:gd name="connsiteX200" fmla="*/ 88109 w 12192000"/>
              <a:gd name="connsiteY200" fmla="*/ 2106704 h 2237474"/>
              <a:gd name="connsiteX201" fmla="*/ 80022 w 12192000"/>
              <a:gd name="connsiteY201" fmla="*/ 2107254 h 2237474"/>
              <a:gd name="connsiteX202" fmla="*/ 79717 w 12192000"/>
              <a:gd name="connsiteY202" fmla="*/ 2107046 h 2237474"/>
              <a:gd name="connsiteX203" fmla="*/ 72352 w 12192000"/>
              <a:gd name="connsiteY203" fmla="*/ 2107991 h 2237474"/>
              <a:gd name="connsiteX204" fmla="*/ 37645 w 12192000"/>
              <a:gd name="connsiteY204" fmla="*/ 2115401 h 2237474"/>
              <a:gd name="connsiteX205" fmla="*/ 4572 w 12192000"/>
              <a:gd name="connsiteY205" fmla="*/ 2111091 h 2237474"/>
              <a:gd name="connsiteX206" fmla="*/ 0 w 12192000"/>
              <a:gd name="connsiteY206" fmla="*/ 2110468 h 2237474"/>
              <a:gd name="connsiteX207" fmla="*/ 0 w 12192000"/>
              <a:gd name="connsiteY20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67091 w 12192000"/>
              <a:gd name="connsiteY23" fmla="*/ 870550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834800 w 12192000"/>
              <a:gd name="connsiteY7" fmla="*/ 747840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92107 w 12192000"/>
              <a:gd name="connsiteY68" fmla="*/ 1636860 h 2237474"/>
              <a:gd name="connsiteX69" fmla="*/ 6900177 w 12192000"/>
              <a:gd name="connsiteY69" fmla="*/ 1636016 h 2237474"/>
              <a:gd name="connsiteX70" fmla="*/ 6795372 w 12192000"/>
              <a:gd name="connsiteY70" fmla="*/ 1644845 h 2237474"/>
              <a:gd name="connsiteX71" fmla="*/ 6692251 w 12192000"/>
              <a:gd name="connsiteY71" fmla="*/ 1656357 h 2237474"/>
              <a:gd name="connsiteX72" fmla="*/ 6655235 w 12192000"/>
              <a:gd name="connsiteY72" fmla="*/ 1661869 h 2237474"/>
              <a:gd name="connsiteX73" fmla="*/ 6554894 w 12192000"/>
              <a:gd name="connsiteY73" fmla="*/ 1664428 h 2237474"/>
              <a:gd name="connsiteX74" fmla="*/ 6516595 w 12192000"/>
              <a:gd name="connsiteY74" fmla="*/ 1667475 h 2237474"/>
              <a:gd name="connsiteX75" fmla="*/ 6508541 w 12192000"/>
              <a:gd name="connsiteY75" fmla="*/ 1668757 h 2237474"/>
              <a:gd name="connsiteX76" fmla="*/ 6471012 w 12192000"/>
              <a:gd name="connsiteY76" fmla="*/ 1678604 h 2237474"/>
              <a:gd name="connsiteX77" fmla="*/ 6364035 w 12192000"/>
              <a:gd name="connsiteY77" fmla="*/ 1667683 h 2237474"/>
              <a:gd name="connsiteX78" fmla="*/ 6280959 w 12192000"/>
              <a:gd name="connsiteY78" fmla="*/ 1689329 h 2237474"/>
              <a:gd name="connsiteX79" fmla="*/ 6243319 w 12192000"/>
              <a:gd name="connsiteY79" fmla="*/ 1695560 h 2237474"/>
              <a:gd name="connsiteX80" fmla="*/ 6098321 w 12192000"/>
              <a:gd name="connsiteY80" fmla="*/ 1721646 h 2237474"/>
              <a:gd name="connsiteX81" fmla="*/ 5880652 w 12192000"/>
              <a:gd name="connsiteY81" fmla="*/ 1779643 h 2237474"/>
              <a:gd name="connsiteX82" fmla="*/ 5785959 w 12192000"/>
              <a:gd name="connsiteY82" fmla="*/ 1775307 h 2237474"/>
              <a:gd name="connsiteX83" fmla="*/ 5643534 w 12192000"/>
              <a:gd name="connsiteY83" fmla="*/ 1802919 h 2237474"/>
              <a:gd name="connsiteX84" fmla="*/ 5518799 w 12192000"/>
              <a:gd name="connsiteY84" fmla="*/ 1818312 h 2237474"/>
              <a:gd name="connsiteX85" fmla="*/ 5505014 w 12192000"/>
              <a:gd name="connsiteY85" fmla="*/ 1819259 h 2237474"/>
              <a:gd name="connsiteX86" fmla="*/ 5453307 w 12192000"/>
              <a:gd name="connsiteY86" fmla="*/ 1815450 h 2237474"/>
              <a:gd name="connsiteX87" fmla="*/ 5364192 w 12192000"/>
              <a:gd name="connsiteY87" fmla="*/ 1826074 h 2237474"/>
              <a:gd name="connsiteX88" fmla="*/ 5350380 w 12192000"/>
              <a:gd name="connsiteY88" fmla="*/ 1830891 h 2237474"/>
              <a:gd name="connsiteX89" fmla="*/ 5259633 w 12192000"/>
              <a:gd name="connsiteY89" fmla="*/ 1837160 h 2237474"/>
              <a:gd name="connsiteX90" fmla="*/ 5197513 w 12192000"/>
              <a:gd name="connsiteY90" fmla="*/ 1844718 h 2237474"/>
              <a:gd name="connsiteX91" fmla="*/ 5168852 w 12192000"/>
              <a:gd name="connsiteY91" fmla="*/ 1844846 h 2237474"/>
              <a:gd name="connsiteX92" fmla="*/ 5114927 w 12192000"/>
              <a:gd name="connsiteY92" fmla="*/ 1847827 h 2237474"/>
              <a:gd name="connsiteX93" fmla="*/ 5108970 w 12192000"/>
              <a:gd name="connsiteY93" fmla="*/ 1847935 h 2237474"/>
              <a:gd name="connsiteX94" fmla="*/ 5067961 w 12192000"/>
              <a:gd name="connsiteY94" fmla="*/ 1845917 h 2237474"/>
              <a:gd name="connsiteX95" fmla="*/ 5007075 w 12192000"/>
              <a:gd name="connsiteY95" fmla="*/ 1838626 h 2237474"/>
              <a:gd name="connsiteX96" fmla="*/ 4944087 w 12192000"/>
              <a:gd name="connsiteY96" fmla="*/ 1823332 h 2237474"/>
              <a:gd name="connsiteX97" fmla="*/ 4907662 w 12192000"/>
              <a:gd name="connsiteY97" fmla="*/ 1816900 h 2237474"/>
              <a:gd name="connsiteX98" fmla="*/ 4882386 w 12192000"/>
              <a:gd name="connsiteY98" fmla="*/ 1809844 h 2237474"/>
              <a:gd name="connsiteX99" fmla="*/ 4811440 w 12192000"/>
              <a:gd name="connsiteY99" fmla="*/ 1804655 h 2237474"/>
              <a:gd name="connsiteX100" fmla="*/ 4691075 w 12192000"/>
              <a:gd name="connsiteY100" fmla="*/ 1801389 h 2237474"/>
              <a:gd name="connsiteX101" fmla="*/ 4611738 w 12192000"/>
              <a:gd name="connsiteY101" fmla="*/ 1776964 h 2237474"/>
              <a:gd name="connsiteX102" fmla="*/ 4560070 w 12192000"/>
              <a:gd name="connsiteY102" fmla="*/ 1785640 h 2237474"/>
              <a:gd name="connsiteX103" fmla="*/ 4536503 w 12192000"/>
              <a:gd name="connsiteY103" fmla="*/ 1785334 h 2237474"/>
              <a:gd name="connsiteX104" fmla="*/ 4513724 w 12192000"/>
              <a:gd name="connsiteY104" fmla="*/ 1791996 h 2237474"/>
              <a:gd name="connsiteX105" fmla="*/ 4459810 w 12192000"/>
              <a:gd name="connsiteY105" fmla="*/ 1797886 h 2237474"/>
              <a:gd name="connsiteX106" fmla="*/ 4379064 w 12192000"/>
              <a:gd name="connsiteY106" fmla="*/ 1817177 h 2237474"/>
              <a:gd name="connsiteX107" fmla="*/ 4319209 w 12192000"/>
              <a:gd name="connsiteY107" fmla="*/ 1834833 h 2237474"/>
              <a:gd name="connsiteX108" fmla="*/ 4290981 w 12192000"/>
              <a:gd name="connsiteY108" fmla="*/ 1839677 h 2237474"/>
              <a:gd name="connsiteX109" fmla="*/ 4285792 w 12192000"/>
              <a:gd name="connsiteY109" fmla="*/ 1836231 h 2237474"/>
              <a:gd name="connsiteX110" fmla="*/ 4238372 w 12192000"/>
              <a:gd name="connsiteY110" fmla="*/ 1851480 h 2237474"/>
              <a:gd name="connsiteX111" fmla="*/ 4232517 w 12192000"/>
              <a:gd name="connsiteY111" fmla="*/ 1852567 h 2237474"/>
              <a:gd name="connsiteX112" fmla="*/ 4191732 w 12192000"/>
              <a:gd name="connsiteY112" fmla="*/ 1857328 h 2237474"/>
              <a:gd name="connsiteX113" fmla="*/ 4065532 w 12192000"/>
              <a:gd name="connsiteY113" fmla="*/ 1855477 h 2237474"/>
              <a:gd name="connsiteX114" fmla="*/ 4028460 w 12192000"/>
              <a:gd name="connsiteY114" fmla="*/ 1855137 h 2237474"/>
              <a:gd name="connsiteX115" fmla="*/ 4002267 w 12192000"/>
              <a:gd name="connsiteY115" fmla="*/ 1852352 h 2237474"/>
              <a:gd name="connsiteX116" fmla="*/ 3931396 w 12192000"/>
              <a:gd name="connsiteY116" fmla="*/ 1858915 h 2237474"/>
              <a:gd name="connsiteX117" fmla="*/ 3812162 w 12192000"/>
              <a:gd name="connsiteY117" fmla="*/ 1875501 h 2237474"/>
              <a:gd name="connsiteX118" fmla="*/ 3729530 w 12192000"/>
              <a:gd name="connsiteY118" fmla="*/ 1864513 h 2237474"/>
              <a:gd name="connsiteX119" fmla="*/ 3680177 w 12192000"/>
              <a:gd name="connsiteY119" fmla="*/ 1881552 h 2237474"/>
              <a:gd name="connsiteX120" fmla="*/ 3567259 w 12192000"/>
              <a:gd name="connsiteY120" fmla="*/ 1893482 h 2237474"/>
              <a:gd name="connsiteX121" fmla="*/ 3405770 w 12192000"/>
              <a:gd name="connsiteY121" fmla="*/ 1904591 h 2237474"/>
              <a:gd name="connsiteX122" fmla="*/ 3280097 w 12192000"/>
              <a:gd name="connsiteY122" fmla="*/ 1919610 h 2237474"/>
              <a:gd name="connsiteX123" fmla="*/ 3123424 w 12192000"/>
              <a:gd name="connsiteY123" fmla="*/ 1952930 h 2237474"/>
              <a:gd name="connsiteX124" fmla="*/ 3009910 w 12192000"/>
              <a:gd name="connsiteY124" fmla="*/ 1957866 h 2237474"/>
              <a:gd name="connsiteX125" fmla="*/ 2995934 w 12192000"/>
              <a:gd name="connsiteY125" fmla="*/ 1967085 h 2237474"/>
              <a:gd name="connsiteX126" fmla="*/ 2980071 w 12192000"/>
              <a:gd name="connsiteY126" fmla="*/ 1972988 h 2237474"/>
              <a:gd name="connsiteX127" fmla="*/ 2978094 w 12192000"/>
              <a:gd name="connsiteY127" fmla="*/ 1972369 h 2237474"/>
              <a:gd name="connsiteX128" fmla="*/ 2942858 w 12192000"/>
              <a:gd name="connsiteY128" fmla="*/ 1981367 h 2237474"/>
              <a:gd name="connsiteX129" fmla="*/ 2875436 w 12192000"/>
              <a:gd name="connsiteY129" fmla="*/ 1996977 h 2237474"/>
              <a:gd name="connsiteX130" fmla="*/ 2874892 w 12192000"/>
              <a:gd name="connsiteY130" fmla="*/ 1996085 h 2237474"/>
              <a:gd name="connsiteX131" fmla="*/ 2864145 w 12192000"/>
              <a:gd name="connsiteY131" fmla="*/ 1994061 h 2237474"/>
              <a:gd name="connsiteX132" fmla="*/ 2843662 w 12192000"/>
              <a:gd name="connsiteY132" fmla="*/ 1992498 h 2237474"/>
              <a:gd name="connsiteX133" fmla="*/ 2796128 w 12192000"/>
              <a:gd name="connsiteY133" fmla="*/ 1976403 h 2237474"/>
              <a:gd name="connsiteX134" fmla="*/ 2756784 w 12192000"/>
              <a:gd name="connsiteY134" fmla="*/ 1985116 h 2237474"/>
              <a:gd name="connsiteX135" fmla="*/ 2748833 w 12192000"/>
              <a:gd name="connsiteY135" fmla="*/ 1986323 h 2237474"/>
              <a:gd name="connsiteX136" fmla="*/ 2748661 w 12192000"/>
              <a:gd name="connsiteY136" fmla="*/ 1986122 h 2237474"/>
              <a:gd name="connsiteX137" fmla="*/ 2740251 w 12192000"/>
              <a:gd name="connsiteY137" fmla="*/ 1986946 h 2237474"/>
              <a:gd name="connsiteX138" fmla="*/ 2718916 w 12192000"/>
              <a:gd name="connsiteY138" fmla="*/ 1990867 h 2237474"/>
              <a:gd name="connsiteX139" fmla="*/ 2713522 w 12192000"/>
              <a:gd name="connsiteY139" fmla="*/ 1990173 h 2237474"/>
              <a:gd name="connsiteX140" fmla="*/ 2680597 w 12192000"/>
              <a:gd name="connsiteY140" fmla="*/ 1984996 h 2237474"/>
              <a:gd name="connsiteX141" fmla="*/ 2578178 w 12192000"/>
              <a:gd name="connsiteY141" fmla="*/ 1990531 h 2237474"/>
              <a:gd name="connsiteX142" fmla="*/ 2476147 w 12192000"/>
              <a:gd name="connsiteY142" fmla="*/ 1998305 h 2237474"/>
              <a:gd name="connsiteX143" fmla="*/ 2373568 w 12192000"/>
              <a:gd name="connsiteY143" fmla="*/ 2003219 h 2237474"/>
              <a:gd name="connsiteX144" fmla="*/ 2321399 w 12192000"/>
              <a:gd name="connsiteY144" fmla="*/ 1989467 h 2237474"/>
              <a:gd name="connsiteX145" fmla="*/ 2315525 w 12192000"/>
              <a:gd name="connsiteY145" fmla="*/ 1989708 h 2237474"/>
              <a:gd name="connsiteX146" fmla="*/ 2300792 w 12192000"/>
              <a:gd name="connsiteY146" fmla="*/ 1994290 h 2237474"/>
              <a:gd name="connsiteX147" fmla="*/ 2295469 w 12192000"/>
              <a:gd name="connsiteY147" fmla="*/ 1996659 h 2237474"/>
              <a:gd name="connsiteX148" fmla="*/ 2287219 w 12192000"/>
              <a:gd name="connsiteY148" fmla="*/ 1998750 h 2237474"/>
              <a:gd name="connsiteX149" fmla="*/ 2286948 w 12192000"/>
              <a:gd name="connsiteY149" fmla="*/ 1998596 h 2237474"/>
              <a:gd name="connsiteX150" fmla="*/ 2243069 w 12192000"/>
              <a:gd name="connsiteY150" fmla="*/ 2015111 h 2237474"/>
              <a:gd name="connsiteX151" fmla="*/ 2186609 w 12192000"/>
              <a:gd name="connsiteY151" fmla="*/ 2008263 h 2237474"/>
              <a:gd name="connsiteX152" fmla="*/ 2164831 w 12192000"/>
              <a:gd name="connsiteY152" fmla="*/ 2010143 h 2237474"/>
              <a:gd name="connsiteX153" fmla="*/ 2152836 w 12192000"/>
              <a:gd name="connsiteY153" fmla="*/ 2010048 h 2237474"/>
              <a:gd name="connsiteX154" fmla="*/ 2117102 w 12192000"/>
              <a:gd name="connsiteY154" fmla="*/ 2023004 h 2237474"/>
              <a:gd name="connsiteX155" fmla="*/ 2111935 w 12192000"/>
              <a:gd name="connsiteY155" fmla="*/ 2023163 h 2237474"/>
              <a:gd name="connsiteX156" fmla="*/ 2089991 w 12192000"/>
              <a:gd name="connsiteY156" fmla="*/ 2034193 h 2237474"/>
              <a:gd name="connsiteX157" fmla="*/ 2058061 w 12192000"/>
              <a:gd name="connsiteY157" fmla="*/ 2047942 h 2237474"/>
              <a:gd name="connsiteX158" fmla="*/ 2055737 w 12192000"/>
              <a:gd name="connsiteY158" fmla="*/ 2047704 h 2237474"/>
              <a:gd name="connsiteX159" fmla="*/ 2042244 w 12192000"/>
              <a:gd name="connsiteY159" fmla="*/ 2055560 h 2237474"/>
              <a:gd name="connsiteX160" fmla="*/ 1976224 w 12192000"/>
              <a:gd name="connsiteY160" fmla="*/ 2074257 h 2237474"/>
              <a:gd name="connsiteX161" fmla="*/ 1877728 w 12192000"/>
              <a:gd name="connsiteY161" fmla="*/ 2101004 h 2237474"/>
              <a:gd name="connsiteX162" fmla="*/ 1759056 w 12192000"/>
              <a:gd name="connsiteY162" fmla="*/ 2125608 h 2237474"/>
              <a:gd name="connsiteX163" fmla="*/ 1637948 w 12192000"/>
              <a:gd name="connsiteY163" fmla="*/ 2172597 h 2237474"/>
              <a:gd name="connsiteX164" fmla="*/ 1434549 w 12192000"/>
              <a:gd name="connsiteY164" fmla="*/ 2234522 h 2237474"/>
              <a:gd name="connsiteX165" fmla="*/ 1398481 w 12192000"/>
              <a:gd name="connsiteY165" fmla="*/ 2237074 h 2237474"/>
              <a:gd name="connsiteX166" fmla="*/ 1398407 w 12192000"/>
              <a:gd name="connsiteY166" fmla="*/ 2237095 h 2237474"/>
              <a:gd name="connsiteX167" fmla="*/ 1370962 w 12192000"/>
              <a:gd name="connsiteY167" fmla="*/ 2237474 h 2237474"/>
              <a:gd name="connsiteX168" fmla="*/ 1356367 w 12192000"/>
              <a:gd name="connsiteY168" fmla="*/ 2235089 h 2237474"/>
              <a:gd name="connsiteX169" fmla="*/ 1324828 w 12192000"/>
              <a:gd name="connsiteY169" fmla="*/ 2231968 h 2237474"/>
              <a:gd name="connsiteX170" fmla="*/ 1297744 w 12192000"/>
              <a:gd name="connsiteY170" fmla="*/ 2235849 h 2237474"/>
              <a:gd name="connsiteX171" fmla="*/ 1286236 w 12192000"/>
              <a:gd name="connsiteY171" fmla="*/ 2233135 h 2237474"/>
              <a:gd name="connsiteX172" fmla="*/ 1283504 w 12192000"/>
              <a:gd name="connsiteY172" fmla="*/ 2233797 h 2237474"/>
              <a:gd name="connsiteX173" fmla="*/ 1279765 w 12192000"/>
              <a:gd name="connsiteY173" fmla="*/ 2229639 h 2237474"/>
              <a:gd name="connsiteX174" fmla="*/ 1195347 w 12192000"/>
              <a:gd name="connsiteY174" fmla="*/ 2212354 h 2237474"/>
              <a:gd name="connsiteX175" fmla="*/ 970251 w 12192000"/>
              <a:gd name="connsiteY175" fmla="*/ 2221029 h 2237474"/>
              <a:gd name="connsiteX176" fmla="*/ 812914 w 12192000"/>
              <a:gd name="connsiteY176" fmla="*/ 2202752 h 2237474"/>
              <a:gd name="connsiteX177" fmla="*/ 800195 w 12192000"/>
              <a:gd name="connsiteY177" fmla="*/ 2209407 h 2237474"/>
              <a:gd name="connsiteX178" fmla="*/ 784978 w 12192000"/>
              <a:gd name="connsiteY178" fmla="*/ 2212360 h 2237474"/>
              <a:gd name="connsiteX179" fmla="*/ 681987 w 12192000"/>
              <a:gd name="connsiteY179" fmla="*/ 2216757 h 2237474"/>
              <a:gd name="connsiteX180" fmla="*/ 669923 w 12192000"/>
              <a:gd name="connsiteY180" fmla="*/ 2211682 h 2237474"/>
              <a:gd name="connsiteX181" fmla="*/ 648680 w 12192000"/>
              <a:gd name="connsiteY181" fmla="*/ 2206229 h 2237474"/>
              <a:gd name="connsiteX182" fmla="*/ 597225 w 12192000"/>
              <a:gd name="connsiteY182" fmla="*/ 2180999 h 2237474"/>
              <a:gd name="connsiteX183" fmla="*/ 558449 w 12192000"/>
              <a:gd name="connsiteY183" fmla="*/ 2182346 h 2237474"/>
              <a:gd name="connsiteX184" fmla="*/ 550517 w 12192000"/>
              <a:gd name="connsiteY184" fmla="*/ 2182060 h 2237474"/>
              <a:gd name="connsiteX185" fmla="*/ 550309 w 12192000"/>
              <a:gd name="connsiteY185" fmla="*/ 2181825 h 2237474"/>
              <a:gd name="connsiteX186" fmla="*/ 541836 w 12192000"/>
              <a:gd name="connsiteY186" fmla="*/ 2181063 h 2237474"/>
              <a:gd name="connsiteX187" fmla="*/ 536057 w 12192000"/>
              <a:gd name="connsiteY187" fmla="*/ 2181537 h 2237474"/>
              <a:gd name="connsiteX188" fmla="*/ 520671 w 12192000"/>
              <a:gd name="connsiteY188" fmla="*/ 2180980 h 2237474"/>
              <a:gd name="connsiteX189" fmla="*/ 515024 w 12192000"/>
              <a:gd name="connsiteY189" fmla="*/ 2179258 h 2237474"/>
              <a:gd name="connsiteX190" fmla="*/ 512278 w 12192000"/>
              <a:gd name="connsiteY190" fmla="*/ 2176369 h 2237474"/>
              <a:gd name="connsiteX191" fmla="*/ 480419 w 12192000"/>
              <a:gd name="connsiteY191" fmla="*/ 2167807 h 2237474"/>
              <a:gd name="connsiteX192" fmla="*/ 413835 w 12192000"/>
              <a:gd name="connsiteY192" fmla="*/ 2156783 h 2237474"/>
              <a:gd name="connsiteX193" fmla="*/ 376513 w 12192000"/>
              <a:gd name="connsiteY193" fmla="*/ 2154014 h 2237474"/>
              <a:gd name="connsiteX194" fmla="*/ 273386 w 12192000"/>
              <a:gd name="connsiteY194" fmla="*/ 2142551 h 2237474"/>
              <a:gd name="connsiteX195" fmla="*/ 169207 w 12192000"/>
              <a:gd name="connsiteY195" fmla="*/ 2128100 h 2237474"/>
              <a:gd name="connsiteX196" fmla="*/ 93149 w 12192000"/>
              <a:gd name="connsiteY196" fmla="*/ 2105324 h 2237474"/>
              <a:gd name="connsiteX197" fmla="*/ 88109 w 12192000"/>
              <a:gd name="connsiteY197" fmla="*/ 2106704 h 2237474"/>
              <a:gd name="connsiteX198" fmla="*/ 80022 w 12192000"/>
              <a:gd name="connsiteY198" fmla="*/ 2107254 h 2237474"/>
              <a:gd name="connsiteX199" fmla="*/ 79717 w 12192000"/>
              <a:gd name="connsiteY199" fmla="*/ 2107046 h 2237474"/>
              <a:gd name="connsiteX200" fmla="*/ 72352 w 12192000"/>
              <a:gd name="connsiteY200" fmla="*/ 2107991 h 2237474"/>
              <a:gd name="connsiteX201" fmla="*/ 37645 w 12192000"/>
              <a:gd name="connsiteY201" fmla="*/ 2115401 h 2237474"/>
              <a:gd name="connsiteX202" fmla="*/ 4572 w 12192000"/>
              <a:gd name="connsiteY202" fmla="*/ 2111091 h 2237474"/>
              <a:gd name="connsiteX203" fmla="*/ 0 w 12192000"/>
              <a:gd name="connsiteY203" fmla="*/ 2110468 h 2237474"/>
              <a:gd name="connsiteX204" fmla="*/ 0 w 12192000"/>
              <a:gd name="connsiteY20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00177 w 12192000"/>
              <a:gd name="connsiteY68" fmla="*/ 1636016 h 2237474"/>
              <a:gd name="connsiteX69" fmla="*/ 6795372 w 12192000"/>
              <a:gd name="connsiteY69" fmla="*/ 1644845 h 2237474"/>
              <a:gd name="connsiteX70" fmla="*/ 6692251 w 12192000"/>
              <a:gd name="connsiteY70" fmla="*/ 1656357 h 2237474"/>
              <a:gd name="connsiteX71" fmla="*/ 6655235 w 12192000"/>
              <a:gd name="connsiteY71" fmla="*/ 1661869 h 2237474"/>
              <a:gd name="connsiteX72" fmla="*/ 6554894 w 12192000"/>
              <a:gd name="connsiteY72" fmla="*/ 1664428 h 2237474"/>
              <a:gd name="connsiteX73" fmla="*/ 6516595 w 12192000"/>
              <a:gd name="connsiteY73" fmla="*/ 1667475 h 2237474"/>
              <a:gd name="connsiteX74" fmla="*/ 6508541 w 12192000"/>
              <a:gd name="connsiteY74" fmla="*/ 1668757 h 2237474"/>
              <a:gd name="connsiteX75" fmla="*/ 6471012 w 12192000"/>
              <a:gd name="connsiteY75" fmla="*/ 1678604 h 2237474"/>
              <a:gd name="connsiteX76" fmla="*/ 6364035 w 12192000"/>
              <a:gd name="connsiteY76" fmla="*/ 1667683 h 2237474"/>
              <a:gd name="connsiteX77" fmla="*/ 6280959 w 12192000"/>
              <a:gd name="connsiteY77" fmla="*/ 1689329 h 2237474"/>
              <a:gd name="connsiteX78" fmla="*/ 6243319 w 12192000"/>
              <a:gd name="connsiteY78" fmla="*/ 1695560 h 2237474"/>
              <a:gd name="connsiteX79" fmla="*/ 6098321 w 12192000"/>
              <a:gd name="connsiteY79" fmla="*/ 1721646 h 2237474"/>
              <a:gd name="connsiteX80" fmla="*/ 5880652 w 12192000"/>
              <a:gd name="connsiteY80" fmla="*/ 1779643 h 2237474"/>
              <a:gd name="connsiteX81" fmla="*/ 5785959 w 12192000"/>
              <a:gd name="connsiteY81" fmla="*/ 1775307 h 2237474"/>
              <a:gd name="connsiteX82" fmla="*/ 5643534 w 12192000"/>
              <a:gd name="connsiteY82" fmla="*/ 1802919 h 2237474"/>
              <a:gd name="connsiteX83" fmla="*/ 5518799 w 12192000"/>
              <a:gd name="connsiteY83" fmla="*/ 1818312 h 2237474"/>
              <a:gd name="connsiteX84" fmla="*/ 5505014 w 12192000"/>
              <a:gd name="connsiteY84" fmla="*/ 1819259 h 2237474"/>
              <a:gd name="connsiteX85" fmla="*/ 5453307 w 12192000"/>
              <a:gd name="connsiteY85" fmla="*/ 1815450 h 2237474"/>
              <a:gd name="connsiteX86" fmla="*/ 5364192 w 12192000"/>
              <a:gd name="connsiteY86" fmla="*/ 1826074 h 2237474"/>
              <a:gd name="connsiteX87" fmla="*/ 5350380 w 12192000"/>
              <a:gd name="connsiteY87" fmla="*/ 1830891 h 2237474"/>
              <a:gd name="connsiteX88" fmla="*/ 5259633 w 12192000"/>
              <a:gd name="connsiteY88" fmla="*/ 1837160 h 2237474"/>
              <a:gd name="connsiteX89" fmla="*/ 5197513 w 12192000"/>
              <a:gd name="connsiteY89" fmla="*/ 1844718 h 2237474"/>
              <a:gd name="connsiteX90" fmla="*/ 5168852 w 12192000"/>
              <a:gd name="connsiteY90" fmla="*/ 1844846 h 2237474"/>
              <a:gd name="connsiteX91" fmla="*/ 5114927 w 12192000"/>
              <a:gd name="connsiteY91" fmla="*/ 1847827 h 2237474"/>
              <a:gd name="connsiteX92" fmla="*/ 5108970 w 12192000"/>
              <a:gd name="connsiteY92" fmla="*/ 1847935 h 2237474"/>
              <a:gd name="connsiteX93" fmla="*/ 5067961 w 12192000"/>
              <a:gd name="connsiteY93" fmla="*/ 1845917 h 2237474"/>
              <a:gd name="connsiteX94" fmla="*/ 5007075 w 12192000"/>
              <a:gd name="connsiteY94" fmla="*/ 1838626 h 2237474"/>
              <a:gd name="connsiteX95" fmla="*/ 4944087 w 12192000"/>
              <a:gd name="connsiteY95" fmla="*/ 1823332 h 2237474"/>
              <a:gd name="connsiteX96" fmla="*/ 4907662 w 12192000"/>
              <a:gd name="connsiteY96" fmla="*/ 1816900 h 2237474"/>
              <a:gd name="connsiteX97" fmla="*/ 4882386 w 12192000"/>
              <a:gd name="connsiteY97" fmla="*/ 1809844 h 2237474"/>
              <a:gd name="connsiteX98" fmla="*/ 4811440 w 12192000"/>
              <a:gd name="connsiteY98" fmla="*/ 1804655 h 2237474"/>
              <a:gd name="connsiteX99" fmla="*/ 4691075 w 12192000"/>
              <a:gd name="connsiteY99" fmla="*/ 1801389 h 2237474"/>
              <a:gd name="connsiteX100" fmla="*/ 4611738 w 12192000"/>
              <a:gd name="connsiteY100" fmla="*/ 1776964 h 2237474"/>
              <a:gd name="connsiteX101" fmla="*/ 4560070 w 12192000"/>
              <a:gd name="connsiteY101" fmla="*/ 1785640 h 2237474"/>
              <a:gd name="connsiteX102" fmla="*/ 4536503 w 12192000"/>
              <a:gd name="connsiteY102" fmla="*/ 1785334 h 2237474"/>
              <a:gd name="connsiteX103" fmla="*/ 4513724 w 12192000"/>
              <a:gd name="connsiteY103" fmla="*/ 1791996 h 2237474"/>
              <a:gd name="connsiteX104" fmla="*/ 4459810 w 12192000"/>
              <a:gd name="connsiteY104" fmla="*/ 1797886 h 2237474"/>
              <a:gd name="connsiteX105" fmla="*/ 4379064 w 12192000"/>
              <a:gd name="connsiteY105" fmla="*/ 1817177 h 2237474"/>
              <a:gd name="connsiteX106" fmla="*/ 4319209 w 12192000"/>
              <a:gd name="connsiteY106" fmla="*/ 1834833 h 2237474"/>
              <a:gd name="connsiteX107" fmla="*/ 4290981 w 12192000"/>
              <a:gd name="connsiteY107" fmla="*/ 1839677 h 2237474"/>
              <a:gd name="connsiteX108" fmla="*/ 4285792 w 12192000"/>
              <a:gd name="connsiteY108" fmla="*/ 1836231 h 2237474"/>
              <a:gd name="connsiteX109" fmla="*/ 4238372 w 12192000"/>
              <a:gd name="connsiteY109" fmla="*/ 1851480 h 2237474"/>
              <a:gd name="connsiteX110" fmla="*/ 4232517 w 12192000"/>
              <a:gd name="connsiteY110" fmla="*/ 1852567 h 2237474"/>
              <a:gd name="connsiteX111" fmla="*/ 4191732 w 12192000"/>
              <a:gd name="connsiteY111" fmla="*/ 1857328 h 2237474"/>
              <a:gd name="connsiteX112" fmla="*/ 4065532 w 12192000"/>
              <a:gd name="connsiteY112" fmla="*/ 1855477 h 2237474"/>
              <a:gd name="connsiteX113" fmla="*/ 4028460 w 12192000"/>
              <a:gd name="connsiteY113" fmla="*/ 1855137 h 2237474"/>
              <a:gd name="connsiteX114" fmla="*/ 4002267 w 12192000"/>
              <a:gd name="connsiteY114" fmla="*/ 1852352 h 2237474"/>
              <a:gd name="connsiteX115" fmla="*/ 3931396 w 12192000"/>
              <a:gd name="connsiteY115" fmla="*/ 1858915 h 2237474"/>
              <a:gd name="connsiteX116" fmla="*/ 3812162 w 12192000"/>
              <a:gd name="connsiteY116" fmla="*/ 1875501 h 2237474"/>
              <a:gd name="connsiteX117" fmla="*/ 3729530 w 12192000"/>
              <a:gd name="connsiteY117" fmla="*/ 1864513 h 2237474"/>
              <a:gd name="connsiteX118" fmla="*/ 3680177 w 12192000"/>
              <a:gd name="connsiteY118" fmla="*/ 1881552 h 2237474"/>
              <a:gd name="connsiteX119" fmla="*/ 3567259 w 12192000"/>
              <a:gd name="connsiteY119" fmla="*/ 1893482 h 2237474"/>
              <a:gd name="connsiteX120" fmla="*/ 3405770 w 12192000"/>
              <a:gd name="connsiteY120" fmla="*/ 1904591 h 2237474"/>
              <a:gd name="connsiteX121" fmla="*/ 3280097 w 12192000"/>
              <a:gd name="connsiteY121" fmla="*/ 1919610 h 2237474"/>
              <a:gd name="connsiteX122" fmla="*/ 3123424 w 12192000"/>
              <a:gd name="connsiteY122" fmla="*/ 1952930 h 2237474"/>
              <a:gd name="connsiteX123" fmla="*/ 3009910 w 12192000"/>
              <a:gd name="connsiteY123" fmla="*/ 1957866 h 2237474"/>
              <a:gd name="connsiteX124" fmla="*/ 2995934 w 12192000"/>
              <a:gd name="connsiteY124" fmla="*/ 1967085 h 2237474"/>
              <a:gd name="connsiteX125" fmla="*/ 2980071 w 12192000"/>
              <a:gd name="connsiteY125" fmla="*/ 1972988 h 2237474"/>
              <a:gd name="connsiteX126" fmla="*/ 2978094 w 12192000"/>
              <a:gd name="connsiteY126" fmla="*/ 1972369 h 2237474"/>
              <a:gd name="connsiteX127" fmla="*/ 2942858 w 12192000"/>
              <a:gd name="connsiteY127" fmla="*/ 1981367 h 2237474"/>
              <a:gd name="connsiteX128" fmla="*/ 2875436 w 12192000"/>
              <a:gd name="connsiteY128" fmla="*/ 1996977 h 2237474"/>
              <a:gd name="connsiteX129" fmla="*/ 2874892 w 12192000"/>
              <a:gd name="connsiteY129" fmla="*/ 1996085 h 2237474"/>
              <a:gd name="connsiteX130" fmla="*/ 2864145 w 12192000"/>
              <a:gd name="connsiteY130" fmla="*/ 1994061 h 2237474"/>
              <a:gd name="connsiteX131" fmla="*/ 2843662 w 12192000"/>
              <a:gd name="connsiteY131" fmla="*/ 1992498 h 2237474"/>
              <a:gd name="connsiteX132" fmla="*/ 2796128 w 12192000"/>
              <a:gd name="connsiteY132" fmla="*/ 1976403 h 2237474"/>
              <a:gd name="connsiteX133" fmla="*/ 2756784 w 12192000"/>
              <a:gd name="connsiteY133" fmla="*/ 1985116 h 2237474"/>
              <a:gd name="connsiteX134" fmla="*/ 2748833 w 12192000"/>
              <a:gd name="connsiteY134" fmla="*/ 1986323 h 2237474"/>
              <a:gd name="connsiteX135" fmla="*/ 2748661 w 12192000"/>
              <a:gd name="connsiteY135" fmla="*/ 1986122 h 2237474"/>
              <a:gd name="connsiteX136" fmla="*/ 2740251 w 12192000"/>
              <a:gd name="connsiteY136" fmla="*/ 1986946 h 2237474"/>
              <a:gd name="connsiteX137" fmla="*/ 2718916 w 12192000"/>
              <a:gd name="connsiteY137" fmla="*/ 1990867 h 2237474"/>
              <a:gd name="connsiteX138" fmla="*/ 2713522 w 12192000"/>
              <a:gd name="connsiteY138" fmla="*/ 1990173 h 2237474"/>
              <a:gd name="connsiteX139" fmla="*/ 2680597 w 12192000"/>
              <a:gd name="connsiteY139" fmla="*/ 1984996 h 2237474"/>
              <a:gd name="connsiteX140" fmla="*/ 2578178 w 12192000"/>
              <a:gd name="connsiteY140" fmla="*/ 1990531 h 2237474"/>
              <a:gd name="connsiteX141" fmla="*/ 2476147 w 12192000"/>
              <a:gd name="connsiteY141" fmla="*/ 1998305 h 2237474"/>
              <a:gd name="connsiteX142" fmla="*/ 2373568 w 12192000"/>
              <a:gd name="connsiteY142" fmla="*/ 2003219 h 2237474"/>
              <a:gd name="connsiteX143" fmla="*/ 2321399 w 12192000"/>
              <a:gd name="connsiteY143" fmla="*/ 1989467 h 2237474"/>
              <a:gd name="connsiteX144" fmla="*/ 2315525 w 12192000"/>
              <a:gd name="connsiteY144" fmla="*/ 1989708 h 2237474"/>
              <a:gd name="connsiteX145" fmla="*/ 2300792 w 12192000"/>
              <a:gd name="connsiteY145" fmla="*/ 1994290 h 2237474"/>
              <a:gd name="connsiteX146" fmla="*/ 2295469 w 12192000"/>
              <a:gd name="connsiteY146" fmla="*/ 1996659 h 2237474"/>
              <a:gd name="connsiteX147" fmla="*/ 2287219 w 12192000"/>
              <a:gd name="connsiteY147" fmla="*/ 1998750 h 2237474"/>
              <a:gd name="connsiteX148" fmla="*/ 2286948 w 12192000"/>
              <a:gd name="connsiteY148" fmla="*/ 1998596 h 2237474"/>
              <a:gd name="connsiteX149" fmla="*/ 2243069 w 12192000"/>
              <a:gd name="connsiteY149" fmla="*/ 2015111 h 2237474"/>
              <a:gd name="connsiteX150" fmla="*/ 2186609 w 12192000"/>
              <a:gd name="connsiteY150" fmla="*/ 2008263 h 2237474"/>
              <a:gd name="connsiteX151" fmla="*/ 2164831 w 12192000"/>
              <a:gd name="connsiteY151" fmla="*/ 2010143 h 2237474"/>
              <a:gd name="connsiteX152" fmla="*/ 2152836 w 12192000"/>
              <a:gd name="connsiteY152" fmla="*/ 2010048 h 2237474"/>
              <a:gd name="connsiteX153" fmla="*/ 2117102 w 12192000"/>
              <a:gd name="connsiteY153" fmla="*/ 2023004 h 2237474"/>
              <a:gd name="connsiteX154" fmla="*/ 2111935 w 12192000"/>
              <a:gd name="connsiteY154" fmla="*/ 2023163 h 2237474"/>
              <a:gd name="connsiteX155" fmla="*/ 2089991 w 12192000"/>
              <a:gd name="connsiteY155" fmla="*/ 2034193 h 2237474"/>
              <a:gd name="connsiteX156" fmla="*/ 2058061 w 12192000"/>
              <a:gd name="connsiteY156" fmla="*/ 2047942 h 2237474"/>
              <a:gd name="connsiteX157" fmla="*/ 2055737 w 12192000"/>
              <a:gd name="connsiteY157" fmla="*/ 2047704 h 2237474"/>
              <a:gd name="connsiteX158" fmla="*/ 2042244 w 12192000"/>
              <a:gd name="connsiteY158" fmla="*/ 2055560 h 2237474"/>
              <a:gd name="connsiteX159" fmla="*/ 1976224 w 12192000"/>
              <a:gd name="connsiteY159" fmla="*/ 2074257 h 2237474"/>
              <a:gd name="connsiteX160" fmla="*/ 1877728 w 12192000"/>
              <a:gd name="connsiteY160" fmla="*/ 2101004 h 2237474"/>
              <a:gd name="connsiteX161" fmla="*/ 1759056 w 12192000"/>
              <a:gd name="connsiteY161" fmla="*/ 2125608 h 2237474"/>
              <a:gd name="connsiteX162" fmla="*/ 1637948 w 12192000"/>
              <a:gd name="connsiteY162" fmla="*/ 2172597 h 2237474"/>
              <a:gd name="connsiteX163" fmla="*/ 1434549 w 12192000"/>
              <a:gd name="connsiteY163" fmla="*/ 2234522 h 2237474"/>
              <a:gd name="connsiteX164" fmla="*/ 1398481 w 12192000"/>
              <a:gd name="connsiteY164" fmla="*/ 2237074 h 2237474"/>
              <a:gd name="connsiteX165" fmla="*/ 1398407 w 12192000"/>
              <a:gd name="connsiteY165" fmla="*/ 2237095 h 2237474"/>
              <a:gd name="connsiteX166" fmla="*/ 1370962 w 12192000"/>
              <a:gd name="connsiteY166" fmla="*/ 2237474 h 2237474"/>
              <a:gd name="connsiteX167" fmla="*/ 1356367 w 12192000"/>
              <a:gd name="connsiteY167" fmla="*/ 2235089 h 2237474"/>
              <a:gd name="connsiteX168" fmla="*/ 1324828 w 12192000"/>
              <a:gd name="connsiteY168" fmla="*/ 2231968 h 2237474"/>
              <a:gd name="connsiteX169" fmla="*/ 1297744 w 12192000"/>
              <a:gd name="connsiteY169" fmla="*/ 2235849 h 2237474"/>
              <a:gd name="connsiteX170" fmla="*/ 1286236 w 12192000"/>
              <a:gd name="connsiteY170" fmla="*/ 2233135 h 2237474"/>
              <a:gd name="connsiteX171" fmla="*/ 1283504 w 12192000"/>
              <a:gd name="connsiteY171" fmla="*/ 2233797 h 2237474"/>
              <a:gd name="connsiteX172" fmla="*/ 1279765 w 12192000"/>
              <a:gd name="connsiteY172" fmla="*/ 2229639 h 2237474"/>
              <a:gd name="connsiteX173" fmla="*/ 1195347 w 12192000"/>
              <a:gd name="connsiteY173" fmla="*/ 2212354 h 2237474"/>
              <a:gd name="connsiteX174" fmla="*/ 970251 w 12192000"/>
              <a:gd name="connsiteY174" fmla="*/ 2221029 h 2237474"/>
              <a:gd name="connsiteX175" fmla="*/ 812914 w 12192000"/>
              <a:gd name="connsiteY175" fmla="*/ 2202752 h 2237474"/>
              <a:gd name="connsiteX176" fmla="*/ 800195 w 12192000"/>
              <a:gd name="connsiteY176" fmla="*/ 2209407 h 2237474"/>
              <a:gd name="connsiteX177" fmla="*/ 784978 w 12192000"/>
              <a:gd name="connsiteY177" fmla="*/ 2212360 h 2237474"/>
              <a:gd name="connsiteX178" fmla="*/ 681987 w 12192000"/>
              <a:gd name="connsiteY178" fmla="*/ 2216757 h 2237474"/>
              <a:gd name="connsiteX179" fmla="*/ 669923 w 12192000"/>
              <a:gd name="connsiteY179" fmla="*/ 2211682 h 2237474"/>
              <a:gd name="connsiteX180" fmla="*/ 648680 w 12192000"/>
              <a:gd name="connsiteY180" fmla="*/ 2206229 h 2237474"/>
              <a:gd name="connsiteX181" fmla="*/ 597225 w 12192000"/>
              <a:gd name="connsiteY181" fmla="*/ 2180999 h 2237474"/>
              <a:gd name="connsiteX182" fmla="*/ 558449 w 12192000"/>
              <a:gd name="connsiteY182" fmla="*/ 2182346 h 2237474"/>
              <a:gd name="connsiteX183" fmla="*/ 550517 w 12192000"/>
              <a:gd name="connsiteY183" fmla="*/ 2182060 h 2237474"/>
              <a:gd name="connsiteX184" fmla="*/ 550309 w 12192000"/>
              <a:gd name="connsiteY184" fmla="*/ 2181825 h 2237474"/>
              <a:gd name="connsiteX185" fmla="*/ 541836 w 12192000"/>
              <a:gd name="connsiteY185" fmla="*/ 2181063 h 2237474"/>
              <a:gd name="connsiteX186" fmla="*/ 536057 w 12192000"/>
              <a:gd name="connsiteY186" fmla="*/ 2181537 h 2237474"/>
              <a:gd name="connsiteX187" fmla="*/ 520671 w 12192000"/>
              <a:gd name="connsiteY187" fmla="*/ 2180980 h 2237474"/>
              <a:gd name="connsiteX188" fmla="*/ 515024 w 12192000"/>
              <a:gd name="connsiteY188" fmla="*/ 2179258 h 2237474"/>
              <a:gd name="connsiteX189" fmla="*/ 512278 w 12192000"/>
              <a:gd name="connsiteY189" fmla="*/ 2176369 h 2237474"/>
              <a:gd name="connsiteX190" fmla="*/ 480419 w 12192000"/>
              <a:gd name="connsiteY190" fmla="*/ 2167807 h 2237474"/>
              <a:gd name="connsiteX191" fmla="*/ 413835 w 12192000"/>
              <a:gd name="connsiteY191" fmla="*/ 2156783 h 2237474"/>
              <a:gd name="connsiteX192" fmla="*/ 376513 w 12192000"/>
              <a:gd name="connsiteY192" fmla="*/ 2154014 h 2237474"/>
              <a:gd name="connsiteX193" fmla="*/ 273386 w 12192000"/>
              <a:gd name="connsiteY193" fmla="*/ 2142551 h 2237474"/>
              <a:gd name="connsiteX194" fmla="*/ 169207 w 12192000"/>
              <a:gd name="connsiteY194" fmla="*/ 2128100 h 2237474"/>
              <a:gd name="connsiteX195" fmla="*/ 93149 w 12192000"/>
              <a:gd name="connsiteY195" fmla="*/ 2105324 h 2237474"/>
              <a:gd name="connsiteX196" fmla="*/ 88109 w 12192000"/>
              <a:gd name="connsiteY196" fmla="*/ 2106704 h 2237474"/>
              <a:gd name="connsiteX197" fmla="*/ 80022 w 12192000"/>
              <a:gd name="connsiteY197" fmla="*/ 2107254 h 2237474"/>
              <a:gd name="connsiteX198" fmla="*/ 79717 w 12192000"/>
              <a:gd name="connsiteY198" fmla="*/ 2107046 h 2237474"/>
              <a:gd name="connsiteX199" fmla="*/ 72352 w 12192000"/>
              <a:gd name="connsiteY199" fmla="*/ 2107991 h 2237474"/>
              <a:gd name="connsiteX200" fmla="*/ 37645 w 12192000"/>
              <a:gd name="connsiteY200" fmla="*/ 2115401 h 2237474"/>
              <a:gd name="connsiteX201" fmla="*/ 4572 w 12192000"/>
              <a:gd name="connsiteY201" fmla="*/ 2111091 h 2237474"/>
              <a:gd name="connsiteX202" fmla="*/ 0 w 12192000"/>
              <a:gd name="connsiteY202" fmla="*/ 2110468 h 2237474"/>
              <a:gd name="connsiteX203" fmla="*/ 0 w 12192000"/>
              <a:gd name="connsiteY20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97513 w 12192000"/>
              <a:gd name="connsiteY87" fmla="*/ 1844718 h 2237474"/>
              <a:gd name="connsiteX88" fmla="*/ 5168852 w 12192000"/>
              <a:gd name="connsiteY88" fmla="*/ 1844846 h 2237474"/>
              <a:gd name="connsiteX89" fmla="*/ 5114927 w 12192000"/>
              <a:gd name="connsiteY89" fmla="*/ 1847827 h 2237474"/>
              <a:gd name="connsiteX90" fmla="*/ 5108970 w 12192000"/>
              <a:gd name="connsiteY90" fmla="*/ 1847935 h 2237474"/>
              <a:gd name="connsiteX91" fmla="*/ 5067961 w 12192000"/>
              <a:gd name="connsiteY91" fmla="*/ 1845917 h 2237474"/>
              <a:gd name="connsiteX92" fmla="*/ 5007075 w 12192000"/>
              <a:gd name="connsiteY92" fmla="*/ 1838626 h 2237474"/>
              <a:gd name="connsiteX93" fmla="*/ 4944087 w 12192000"/>
              <a:gd name="connsiteY93" fmla="*/ 1823332 h 2237474"/>
              <a:gd name="connsiteX94" fmla="*/ 4907662 w 12192000"/>
              <a:gd name="connsiteY94" fmla="*/ 1816900 h 2237474"/>
              <a:gd name="connsiteX95" fmla="*/ 4882386 w 12192000"/>
              <a:gd name="connsiteY95" fmla="*/ 1809844 h 2237474"/>
              <a:gd name="connsiteX96" fmla="*/ 4811440 w 12192000"/>
              <a:gd name="connsiteY96" fmla="*/ 1804655 h 2237474"/>
              <a:gd name="connsiteX97" fmla="*/ 4691075 w 12192000"/>
              <a:gd name="connsiteY97" fmla="*/ 1801389 h 2237474"/>
              <a:gd name="connsiteX98" fmla="*/ 4611738 w 12192000"/>
              <a:gd name="connsiteY98" fmla="*/ 1776964 h 2237474"/>
              <a:gd name="connsiteX99" fmla="*/ 4560070 w 12192000"/>
              <a:gd name="connsiteY99" fmla="*/ 1785640 h 2237474"/>
              <a:gd name="connsiteX100" fmla="*/ 4536503 w 12192000"/>
              <a:gd name="connsiteY100" fmla="*/ 1785334 h 2237474"/>
              <a:gd name="connsiteX101" fmla="*/ 4513724 w 12192000"/>
              <a:gd name="connsiteY101" fmla="*/ 1791996 h 2237474"/>
              <a:gd name="connsiteX102" fmla="*/ 4459810 w 12192000"/>
              <a:gd name="connsiteY102" fmla="*/ 1797886 h 2237474"/>
              <a:gd name="connsiteX103" fmla="*/ 4379064 w 12192000"/>
              <a:gd name="connsiteY103" fmla="*/ 1817177 h 2237474"/>
              <a:gd name="connsiteX104" fmla="*/ 4319209 w 12192000"/>
              <a:gd name="connsiteY104" fmla="*/ 1834833 h 2237474"/>
              <a:gd name="connsiteX105" fmla="*/ 4290981 w 12192000"/>
              <a:gd name="connsiteY105" fmla="*/ 1839677 h 2237474"/>
              <a:gd name="connsiteX106" fmla="*/ 4285792 w 12192000"/>
              <a:gd name="connsiteY106" fmla="*/ 1836231 h 2237474"/>
              <a:gd name="connsiteX107" fmla="*/ 4238372 w 12192000"/>
              <a:gd name="connsiteY107" fmla="*/ 1851480 h 2237474"/>
              <a:gd name="connsiteX108" fmla="*/ 4232517 w 12192000"/>
              <a:gd name="connsiteY108" fmla="*/ 1852567 h 2237474"/>
              <a:gd name="connsiteX109" fmla="*/ 4191732 w 12192000"/>
              <a:gd name="connsiteY109" fmla="*/ 1857328 h 2237474"/>
              <a:gd name="connsiteX110" fmla="*/ 4065532 w 12192000"/>
              <a:gd name="connsiteY110" fmla="*/ 1855477 h 2237474"/>
              <a:gd name="connsiteX111" fmla="*/ 4028460 w 12192000"/>
              <a:gd name="connsiteY111" fmla="*/ 1855137 h 2237474"/>
              <a:gd name="connsiteX112" fmla="*/ 4002267 w 12192000"/>
              <a:gd name="connsiteY112" fmla="*/ 1852352 h 2237474"/>
              <a:gd name="connsiteX113" fmla="*/ 3931396 w 12192000"/>
              <a:gd name="connsiteY113" fmla="*/ 1858915 h 2237474"/>
              <a:gd name="connsiteX114" fmla="*/ 3812162 w 12192000"/>
              <a:gd name="connsiteY114" fmla="*/ 1875501 h 2237474"/>
              <a:gd name="connsiteX115" fmla="*/ 3729530 w 12192000"/>
              <a:gd name="connsiteY115" fmla="*/ 1864513 h 2237474"/>
              <a:gd name="connsiteX116" fmla="*/ 3680177 w 12192000"/>
              <a:gd name="connsiteY116" fmla="*/ 1881552 h 2237474"/>
              <a:gd name="connsiteX117" fmla="*/ 3567259 w 12192000"/>
              <a:gd name="connsiteY117" fmla="*/ 1893482 h 2237474"/>
              <a:gd name="connsiteX118" fmla="*/ 3405770 w 12192000"/>
              <a:gd name="connsiteY118" fmla="*/ 1904591 h 2237474"/>
              <a:gd name="connsiteX119" fmla="*/ 3280097 w 12192000"/>
              <a:gd name="connsiteY119" fmla="*/ 1919610 h 2237474"/>
              <a:gd name="connsiteX120" fmla="*/ 3123424 w 12192000"/>
              <a:gd name="connsiteY120" fmla="*/ 1952930 h 2237474"/>
              <a:gd name="connsiteX121" fmla="*/ 3009910 w 12192000"/>
              <a:gd name="connsiteY121" fmla="*/ 1957866 h 2237474"/>
              <a:gd name="connsiteX122" fmla="*/ 2995934 w 12192000"/>
              <a:gd name="connsiteY122" fmla="*/ 1967085 h 2237474"/>
              <a:gd name="connsiteX123" fmla="*/ 2980071 w 12192000"/>
              <a:gd name="connsiteY123" fmla="*/ 1972988 h 2237474"/>
              <a:gd name="connsiteX124" fmla="*/ 2978094 w 12192000"/>
              <a:gd name="connsiteY124" fmla="*/ 1972369 h 2237474"/>
              <a:gd name="connsiteX125" fmla="*/ 2942858 w 12192000"/>
              <a:gd name="connsiteY125" fmla="*/ 1981367 h 2237474"/>
              <a:gd name="connsiteX126" fmla="*/ 2875436 w 12192000"/>
              <a:gd name="connsiteY126" fmla="*/ 1996977 h 2237474"/>
              <a:gd name="connsiteX127" fmla="*/ 2874892 w 12192000"/>
              <a:gd name="connsiteY127" fmla="*/ 1996085 h 2237474"/>
              <a:gd name="connsiteX128" fmla="*/ 2864145 w 12192000"/>
              <a:gd name="connsiteY128" fmla="*/ 1994061 h 2237474"/>
              <a:gd name="connsiteX129" fmla="*/ 2843662 w 12192000"/>
              <a:gd name="connsiteY129" fmla="*/ 1992498 h 2237474"/>
              <a:gd name="connsiteX130" fmla="*/ 2796128 w 12192000"/>
              <a:gd name="connsiteY130" fmla="*/ 1976403 h 2237474"/>
              <a:gd name="connsiteX131" fmla="*/ 2756784 w 12192000"/>
              <a:gd name="connsiteY131" fmla="*/ 1985116 h 2237474"/>
              <a:gd name="connsiteX132" fmla="*/ 2748833 w 12192000"/>
              <a:gd name="connsiteY132" fmla="*/ 1986323 h 2237474"/>
              <a:gd name="connsiteX133" fmla="*/ 2748661 w 12192000"/>
              <a:gd name="connsiteY133" fmla="*/ 1986122 h 2237474"/>
              <a:gd name="connsiteX134" fmla="*/ 2740251 w 12192000"/>
              <a:gd name="connsiteY134" fmla="*/ 1986946 h 2237474"/>
              <a:gd name="connsiteX135" fmla="*/ 2718916 w 12192000"/>
              <a:gd name="connsiteY135" fmla="*/ 1990867 h 2237474"/>
              <a:gd name="connsiteX136" fmla="*/ 2713522 w 12192000"/>
              <a:gd name="connsiteY136" fmla="*/ 1990173 h 2237474"/>
              <a:gd name="connsiteX137" fmla="*/ 2680597 w 12192000"/>
              <a:gd name="connsiteY137" fmla="*/ 1984996 h 2237474"/>
              <a:gd name="connsiteX138" fmla="*/ 2578178 w 12192000"/>
              <a:gd name="connsiteY138" fmla="*/ 1990531 h 2237474"/>
              <a:gd name="connsiteX139" fmla="*/ 2476147 w 12192000"/>
              <a:gd name="connsiteY139" fmla="*/ 1998305 h 2237474"/>
              <a:gd name="connsiteX140" fmla="*/ 2373568 w 12192000"/>
              <a:gd name="connsiteY140" fmla="*/ 2003219 h 2237474"/>
              <a:gd name="connsiteX141" fmla="*/ 2321399 w 12192000"/>
              <a:gd name="connsiteY141" fmla="*/ 1989467 h 2237474"/>
              <a:gd name="connsiteX142" fmla="*/ 2315525 w 12192000"/>
              <a:gd name="connsiteY142" fmla="*/ 1989708 h 2237474"/>
              <a:gd name="connsiteX143" fmla="*/ 2300792 w 12192000"/>
              <a:gd name="connsiteY143" fmla="*/ 1994290 h 2237474"/>
              <a:gd name="connsiteX144" fmla="*/ 2295469 w 12192000"/>
              <a:gd name="connsiteY144" fmla="*/ 1996659 h 2237474"/>
              <a:gd name="connsiteX145" fmla="*/ 2287219 w 12192000"/>
              <a:gd name="connsiteY145" fmla="*/ 1998750 h 2237474"/>
              <a:gd name="connsiteX146" fmla="*/ 2286948 w 12192000"/>
              <a:gd name="connsiteY146" fmla="*/ 1998596 h 2237474"/>
              <a:gd name="connsiteX147" fmla="*/ 2243069 w 12192000"/>
              <a:gd name="connsiteY147" fmla="*/ 2015111 h 2237474"/>
              <a:gd name="connsiteX148" fmla="*/ 2186609 w 12192000"/>
              <a:gd name="connsiteY148" fmla="*/ 2008263 h 2237474"/>
              <a:gd name="connsiteX149" fmla="*/ 2164831 w 12192000"/>
              <a:gd name="connsiteY149" fmla="*/ 2010143 h 2237474"/>
              <a:gd name="connsiteX150" fmla="*/ 2152836 w 12192000"/>
              <a:gd name="connsiteY150" fmla="*/ 2010048 h 2237474"/>
              <a:gd name="connsiteX151" fmla="*/ 2117102 w 12192000"/>
              <a:gd name="connsiteY151" fmla="*/ 2023004 h 2237474"/>
              <a:gd name="connsiteX152" fmla="*/ 2111935 w 12192000"/>
              <a:gd name="connsiteY152" fmla="*/ 2023163 h 2237474"/>
              <a:gd name="connsiteX153" fmla="*/ 2089991 w 12192000"/>
              <a:gd name="connsiteY153" fmla="*/ 2034193 h 2237474"/>
              <a:gd name="connsiteX154" fmla="*/ 2058061 w 12192000"/>
              <a:gd name="connsiteY154" fmla="*/ 2047942 h 2237474"/>
              <a:gd name="connsiteX155" fmla="*/ 2055737 w 12192000"/>
              <a:gd name="connsiteY155" fmla="*/ 2047704 h 2237474"/>
              <a:gd name="connsiteX156" fmla="*/ 2042244 w 12192000"/>
              <a:gd name="connsiteY156" fmla="*/ 2055560 h 2237474"/>
              <a:gd name="connsiteX157" fmla="*/ 1976224 w 12192000"/>
              <a:gd name="connsiteY157" fmla="*/ 2074257 h 2237474"/>
              <a:gd name="connsiteX158" fmla="*/ 1877728 w 12192000"/>
              <a:gd name="connsiteY158" fmla="*/ 2101004 h 2237474"/>
              <a:gd name="connsiteX159" fmla="*/ 1759056 w 12192000"/>
              <a:gd name="connsiteY159" fmla="*/ 2125608 h 2237474"/>
              <a:gd name="connsiteX160" fmla="*/ 1637948 w 12192000"/>
              <a:gd name="connsiteY160" fmla="*/ 2172597 h 2237474"/>
              <a:gd name="connsiteX161" fmla="*/ 1434549 w 12192000"/>
              <a:gd name="connsiteY161" fmla="*/ 2234522 h 2237474"/>
              <a:gd name="connsiteX162" fmla="*/ 1398481 w 12192000"/>
              <a:gd name="connsiteY162" fmla="*/ 2237074 h 2237474"/>
              <a:gd name="connsiteX163" fmla="*/ 1398407 w 12192000"/>
              <a:gd name="connsiteY163" fmla="*/ 2237095 h 2237474"/>
              <a:gd name="connsiteX164" fmla="*/ 1370962 w 12192000"/>
              <a:gd name="connsiteY164" fmla="*/ 2237474 h 2237474"/>
              <a:gd name="connsiteX165" fmla="*/ 1356367 w 12192000"/>
              <a:gd name="connsiteY165" fmla="*/ 2235089 h 2237474"/>
              <a:gd name="connsiteX166" fmla="*/ 1324828 w 12192000"/>
              <a:gd name="connsiteY166" fmla="*/ 2231968 h 2237474"/>
              <a:gd name="connsiteX167" fmla="*/ 1297744 w 12192000"/>
              <a:gd name="connsiteY167" fmla="*/ 2235849 h 2237474"/>
              <a:gd name="connsiteX168" fmla="*/ 1286236 w 12192000"/>
              <a:gd name="connsiteY168" fmla="*/ 2233135 h 2237474"/>
              <a:gd name="connsiteX169" fmla="*/ 1283504 w 12192000"/>
              <a:gd name="connsiteY169" fmla="*/ 2233797 h 2237474"/>
              <a:gd name="connsiteX170" fmla="*/ 1279765 w 12192000"/>
              <a:gd name="connsiteY170" fmla="*/ 2229639 h 2237474"/>
              <a:gd name="connsiteX171" fmla="*/ 1195347 w 12192000"/>
              <a:gd name="connsiteY171" fmla="*/ 2212354 h 2237474"/>
              <a:gd name="connsiteX172" fmla="*/ 970251 w 12192000"/>
              <a:gd name="connsiteY172" fmla="*/ 2221029 h 2237474"/>
              <a:gd name="connsiteX173" fmla="*/ 812914 w 12192000"/>
              <a:gd name="connsiteY173" fmla="*/ 2202752 h 2237474"/>
              <a:gd name="connsiteX174" fmla="*/ 800195 w 12192000"/>
              <a:gd name="connsiteY174" fmla="*/ 2209407 h 2237474"/>
              <a:gd name="connsiteX175" fmla="*/ 784978 w 12192000"/>
              <a:gd name="connsiteY175" fmla="*/ 2212360 h 2237474"/>
              <a:gd name="connsiteX176" fmla="*/ 681987 w 12192000"/>
              <a:gd name="connsiteY176" fmla="*/ 2216757 h 2237474"/>
              <a:gd name="connsiteX177" fmla="*/ 669923 w 12192000"/>
              <a:gd name="connsiteY177" fmla="*/ 2211682 h 2237474"/>
              <a:gd name="connsiteX178" fmla="*/ 648680 w 12192000"/>
              <a:gd name="connsiteY178" fmla="*/ 2206229 h 2237474"/>
              <a:gd name="connsiteX179" fmla="*/ 597225 w 12192000"/>
              <a:gd name="connsiteY179" fmla="*/ 2180999 h 2237474"/>
              <a:gd name="connsiteX180" fmla="*/ 558449 w 12192000"/>
              <a:gd name="connsiteY180" fmla="*/ 2182346 h 2237474"/>
              <a:gd name="connsiteX181" fmla="*/ 550517 w 12192000"/>
              <a:gd name="connsiteY181" fmla="*/ 2182060 h 2237474"/>
              <a:gd name="connsiteX182" fmla="*/ 550309 w 12192000"/>
              <a:gd name="connsiteY182" fmla="*/ 2181825 h 2237474"/>
              <a:gd name="connsiteX183" fmla="*/ 541836 w 12192000"/>
              <a:gd name="connsiteY183" fmla="*/ 2181063 h 2237474"/>
              <a:gd name="connsiteX184" fmla="*/ 536057 w 12192000"/>
              <a:gd name="connsiteY184" fmla="*/ 2181537 h 2237474"/>
              <a:gd name="connsiteX185" fmla="*/ 520671 w 12192000"/>
              <a:gd name="connsiteY185" fmla="*/ 2180980 h 2237474"/>
              <a:gd name="connsiteX186" fmla="*/ 515024 w 12192000"/>
              <a:gd name="connsiteY186" fmla="*/ 2179258 h 2237474"/>
              <a:gd name="connsiteX187" fmla="*/ 512278 w 12192000"/>
              <a:gd name="connsiteY187" fmla="*/ 2176369 h 2237474"/>
              <a:gd name="connsiteX188" fmla="*/ 480419 w 12192000"/>
              <a:gd name="connsiteY188" fmla="*/ 2167807 h 2237474"/>
              <a:gd name="connsiteX189" fmla="*/ 413835 w 12192000"/>
              <a:gd name="connsiteY189" fmla="*/ 2156783 h 2237474"/>
              <a:gd name="connsiteX190" fmla="*/ 376513 w 12192000"/>
              <a:gd name="connsiteY190" fmla="*/ 2154014 h 2237474"/>
              <a:gd name="connsiteX191" fmla="*/ 273386 w 12192000"/>
              <a:gd name="connsiteY191" fmla="*/ 2142551 h 2237474"/>
              <a:gd name="connsiteX192" fmla="*/ 169207 w 12192000"/>
              <a:gd name="connsiteY192" fmla="*/ 2128100 h 2237474"/>
              <a:gd name="connsiteX193" fmla="*/ 93149 w 12192000"/>
              <a:gd name="connsiteY193" fmla="*/ 2105324 h 2237474"/>
              <a:gd name="connsiteX194" fmla="*/ 88109 w 12192000"/>
              <a:gd name="connsiteY194" fmla="*/ 2106704 h 2237474"/>
              <a:gd name="connsiteX195" fmla="*/ 80022 w 12192000"/>
              <a:gd name="connsiteY195" fmla="*/ 2107254 h 2237474"/>
              <a:gd name="connsiteX196" fmla="*/ 79717 w 12192000"/>
              <a:gd name="connsiteY196" fmla="*/ 2107046 h 2237474"/>
              <a:gd name="connsiteX197" fmla="*/ 72352 w 12192000"/>
              <a:gd name="connsiteY197" fmla="*/ 2107991 h 2237474"/>
              <a:gd name="connsiteX198" fmla="*/ 37645 w 12192000"/>
              <a:gd name="connsiteY198" fmla="*/ 2115401 h 2237474"/>
              <a:gd name="connsiteX199" fmla="*/ 4572 w 12192000"/>
              <a:gd name="connsiteY199" fmla="*/ 2111091 h 2237474"/>
              <a:gd name="connsiteX200" fmla="*/ 0 w 12192000"/>
              <a:gd name="connsiteY200" fmla="*/ 2110468 h 2237474"/>
              <a:gd name="connsiteX201" fmla="*/ 0 w 12192000"/>
              <a:gd name="connsiteY20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6885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4980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38372 w 12192000"/>
              <a:gd name="connsiteY104" fmla="*/ 1851480 h 2237474"/>
              <a:gd name="connsiteX105" fmla="*/ 4232517 w 12192000"/>
              <a:gd name="connsiteY105" fmla="*/ 1852567 h 2237474"/>
              <a:gd name="connsiteX106" fmla="*/ 4191732 w 12192000"/>
              <a:gd name="connsiteY106" fmla="*/ 1857328 h 2237474"/>
              <a:gd name="connsiteX107" fmla="*/ 4065532 w 12192000"/>
              <a:gd name="connsiteY107" fmla="*/ 1855477 h 2237474"/>
              <a:gd name="connsiteX108" fmla="*/ 4028460 w 12192000"/>
              <a:gd name="connsiteY108" fmla="*/ 1855137 h 2237474"/>
              <a:gd name="connsiteX109" fmla="*/ 4002267 w 12192000"/>
              <a:gd name="connsiteY109" fmla="*/ 1852352 h 2237474"/>
              <a:gd name="connsiteX110" fmla="*/ 3931396 w 12192000"/>
              <a:gd name="connsiteY110" fmla="*/ 1858915 h 2237474"/>
              <a:gd name="connsiteX111" fmla="*/ 3812162 w 12192000"/>
              <a:gd name="connsiteY111" fmla="*/ 1875501 h 2237474"/>
              <a:gd name="connsiteX112" fmla="*/ 3729530 w 12192000"/>
              <a:gd name="connsiteY112" fmla="*/ 1864513 h 2237474"/>
              <a:gd name="connsiteX113" fmla="*/ 3680177 w 12192000"/>
              <a:gd name="connsiteY113" fmla="*/ 1881552 h 2237474"/>
              <a:gd name="connsiteX114" fmla="*/ 3567259 w 12192000"/>
              <a:gd name="connsiteY114" fmla="*/ 1893482 h 2237474"/>
              <a:gd name="connsiteX115" fmla="*/ 3405770 w 12192000"/>
              <a:gd name="connsiteY115" fmla="*/ 1904591 h 2237474"/>
              <a:gd name="connsiteX116" fmla="*/ 3280097 w 12192000"/>
              <a:gd name="connsiteY116" fmla="*/ 1919610 h 2237474"/>
              <a:gd name="connsiteX117" fmla="*/ 3123424 w 12192000"/>
              <a:gd name="connsiteY117" fmla="*/ 1952930 h 2237474"/>
              <a:gd name="connsiteX118" fmla="*/ 3009910 w 12192000"/>
              <a:gd name="connsiteY118" fmla="*/ 1957866 h 2237474"/>
              <a:gd name="connsiteX119" fmla="*/ 2995934 w 12192000"/>
              <a:gd name="connsiteY119" fmla="*/ 1967085 h 2237474"/>
              <a:gd name="connsiteX120" fmla="*/ 2980071 w 12192000"/>
              <a:gd name="connsiteY120" fmla="*/ 1972988 h 2237474"/>
              <a:gd name="connsiteX121" fmla="*/ 2978094 w 12192000"/>
              <a:gd name="connsiteY121" fmla="*/ 1972369 h 2237474"/>
              <a:gd name="connsiteX122" fmla="*/ 2942858 w 12192000"/>
              <a:gd name="connsiteY122" fmla="*/ 1981367 h 2237474"/>
              <a:gd name="connsiteX123" fmla="*/ 2875436 w 12192000"/>
              <a:gd name="connsiteY123" fmla="*/ 1996977 h 2237474"/>
              <a:gd name="connsiteX124" fmla="*/ 2874892 w 12192000"/>
              <a:gd name="connsiteY124" fmla="*/ 1996085 h 2237474"/>
              <a:gd name="connsiteX125" fmla="*/ 2864145 w 12192000"/>
              <a:gd name="connsiteY125" fmla="*/ 1994061 h 2237474"/>
              <a:gd name="connsiteX126" fmla="*/ 2843662 w 12192000"/>
              <a:gd name="connsiteY126" fmla="*/ 1992498 h 2237474"/>
              <a:gd name="connsiteX127" fmla="*/ 2796128 w 12192000"/>
              <a:gd name="connsiteY127" fmla="*/ 1976403 h 2237474"/>
              <a:gd name="connsiteX128" fmla="*/ 2756784 w 12192000"/>
              <a:gd name="connsiteY128" fmla="*/ 1985116 h 2237474"/>
              <a:gd name="connsiteX129" fmla="*/ 2748833 w 12192000"/>
              <a:gd name="connsiteY129" fmla="*/ 1986323 h 2237474"/>
              <a:gd name="connsiteX130" fmla="*/ 2748661 w 12192000"/>
              <a:gd name="connsiteY130" fmla="*/ 1986122 h 2237474"/>
              <a:gd name="connsiteX131" fmla="*/ 2740251 w 12192000"/>
              <a:gd name="connsiteY131" fmla="*/ 1986946 h 2237474"/>
              <a:gd name="connsiteX132" fmla="*/ 2718916 w 12192000"/>
              <a:gd name="connsiteY132" fmla="*/ 1990867 h 2237474"/>
              <a:gd name="connsiteX133" fmla="*/ 2713522 w 12192000"/>
              <a:gd name="connsiteY133" fmla="*/ 1990173 h 2237474"/>
              <a:gd name="connsiteX134" fmla="*/ 2680597 w 12192000"/>
              <a:gd name="connsiteY134" fmla="*/ 1984996 h 2237474"/>
              <a:gd name="connsiteX135" fmla="*/ 2578178 w 12192000"/>
              <a:gd name="connsiteY135" fmla="*/ 1990531 h 2237474"/>
              <a:gd name="connsiteX136" fmla="*/ 2476147 w 12192000"/>
              <a:gd name="connsiteY136" fmla="*/ 1998305 h 2237474"/>
              <a:gd name="connsiteX137" fmla="*/ 2373568 w 12192000"/>
              <a:gd name="connsiteY137" fmla="*/ 2003219 h 2237474"/>
              <a:gd name="connsiteX138" fmla="*/ 2321399 w 12192000"/>
              <a:gd name="connsiteY138" fmla="*/ 1989467 h 2237474"/>
              <a:gd name="connsiteX139" fmla="*/ 2315525 w 12192000"/>
              <a:gd name="connsiteY139" fmla="*/ 1989708 h 2237474"/>
              <a:gd name="connsiteX140" fmla="*/ 2300792 w 12192000"/>
              <a:gd name="connsiteY140" fmla="*/ 1994290 h 2237474"/>
              <a:gd name="connsiteX141" fmla="*/ 2295469 w 12192000"/>
              <a:gd name="connsiteY141" fmla="*/ 1996659 h 2237474"/>
              <a:gd name="connsiteX142" fmla="*/ 2287219 w 12192000"/>
              <a:gd name="connsiteY142" fmla="*/ 1998750 h 2237474"/>
              <a:gd name="connsiteX143" fmla="*/ 2286948 w 12192000"/>
              <a:gd name="connsiteY143" fmla="*/ 1998596 h 2237474"/>
              <a:gd name="connsiteX144" fmla="*/ 2243069 w 12192000"/>
              <a:gd name="connsiteY144" fmla="*/ 2015111 h 2237474"/>
              <a:gd name="connsiteX145" fmla="*/ 2186609 w 12192000"/>
              <a:gd name="connsiteY145" fmla="*/ 2008263 h 2237474"/>
              <a:gd name="connsiteX146" fmla="*/ 2164831 w 12192000"/>
              <a:gd name="connsiteY146" fmla="*/ 2010143 h 2237474"/>
              <a:gd name="connsiteX147" fmla="*/ 2152836 w 12192000"/>
              <a:gd name="connsiteY147" fmla="*/ 2010048 h 2237474"/>
              <a:gd name="connsiteX148" fmla="*/ 2117102 w 12192000"/>
              <a:gd name="connsiteY148" fmla="*/ 2023004 h 2237474"/>
              <a:gd name="connsiteX149" fmla="*/ 2111935 w 12192000"/>
              <a:gd name="connsiteY149" fmla="*/ 2023163 h 2237474"/>
              <a:gd name="connsiteX150" fmla="*/ 2089991 w 12192000"/>
              <a:gd name="connsiteY150" fmla="*/ 2034193 h 2237474"/>
              <a:gd name="connsiteX151" fmla="*/ 2058061 w 12192000"/>
              <a:gd name="connsiteY151" fmla="*/ 2047942 h 2237474"/>
              <a:gd name="connsiteX152" fmla="*/ 2055737 w 12192000"/>
              <a:gd name="connsiteY152" fmla="*/ 2047704 h 2237474"/>
              <a:gd name="connsiteX153" fmla="*/ 2042244 w 12192000"/>
              <a:gd name="connsiteY153" fmla="*/ 2055560 h 2237474"/>
              <a:gd name="connsiteX154" fmla="*/ 1976224 w 12192000"/>
              <a:gd name="connsiteY154" fmla="*/ 2074257 h 2237474"/>
              <a:gd name="connsiteX155" fmla="*/ 1877728 w 12192000"/>
              <a:gd name="connsiteY155" fmla="*/ 2101004 h 2237474"/>
              <a:gd name="connsiteX156" fmla="*/ 1759056 w 12192000"/>
              <a:gd name="connsiteY156" fmla="*/ 2125608 h 2237474"/>
              <a:gd name="connsiteX157" fmla="*/ 1637948 w 12192000"/>
              <a:gd name="connsiteY157" fmla="*/ 2172597 h 2237474"/>
              <a:gd name="connsiteX158" fmla="*/ 1434549 w 12192000"/>
              <a:gd name="connsiteY158" fmla="*/ 2234522 h 2237474"/>
              <a:gd name="connsiteX159" fmla="*/ 1398481 w 12192000"/>
              <a:gd name="connsiteY159" fmla="*/ 2237074 h 2237474"/>
              <a:gd name="connsiteX160" fmla="*/ 1398407 w 12192000"/>
              <a:gd name="connsiteY160" fmla="*/ 2237095 h 2237474"/>
              <a:gd name="connsiteX161" fmla="*/ 1370962 w 12192000"/>
              <a:gd name="connsiteY161" fmla="*/ 2237474 h 2237474"/>
              <a:gd name="connsiteX162" fmla="*/ 1356367 w 12192000"/>
              <a:gd name="connsiteY162" fmla="*/ 2235089 h 2237474"/>
              <a:gd name="connsiteX163" fmla="*/ 1324828 w 12192000"/>
              <a:gd name="connsiteY163" fmla="*/ 2231968 h 2237474"/>
              <a:gd name="connsiteX164" fmla="*/ 1297744 w 12192000"/>
              <a:gd name="connsiteY164" fmla="*/ 2235849 h 2237474"/>
              <a:gd name="connsiteX165" fmla="*/ 1286236 w 12192000"/>
              <a:gd name="connsiteY165" fmla="*/ 2233135 h 2237474"/>
              <a:gd name="connsiteX166" fmla="*/ 1283504 w 12192000"/>
              <a:gd name="connsiteY166" fmla="*/ 2233797 h 2237474"/>
              <a:gd name="connsiteX167" fmla="*/ 1279765 w 12192000"/>
              <a:gd name="connsiteY167" fmla="*/ 2229639 h 2237474"/>
              <a:gd name="connsiteX168" fmla="*/ 1195347 w 12192000"/>
              <a:gd name="connsiteY168" fmla="*/ 2212354 h 2237474"/>
              <a:gd name="connsiteX169" fmla="*/ 970251 w 12192000"/>
              <a:gd name="connsiteY169" fmla="*/ 2221029 h 2237474"/>
              <a:gd name="connsiteX170" fmla="*/ 812914 w 12192000"/>
              <a:gd name="connsiteY170" fmla="*/ 2202752 h 2237474"/>
              <a:gd name="connsiteX171" fmla="*/ 800195 w 12192000"/>
              <a:gd name="connsiteY171" fmla="*/ 2209407 h 2237474"/>
              <a:gd name="connsiteX172" fmla="*/ 784978 w 12192000"/>
              <a:gd name="connsiteY172" fmla="*/ 2212360 h 2237474"/>
              <a:gd name="connsiteX173" fmla="*/ 681987 w 12192000"/>
              <a:gd name="connsiteY173" fmla="*/ 2216757 h 2237474"/>
              <a:gd name="connsiteX174" fmla="*/ 669923 w 12192000"/>
              <a:gd name="connsiteY174" fmla="*/ 2211682 h 2237474"/>
              <a:gd name="connsiteX175" fmla="*/ 648680 w 12192000"/>
              <a:gd name="connsiteY175" fmla="*/ 2206229 h 2237474"/>
              <a:gd name="connsiteX176" fmla="*/ 597225 w 12192000"/>
              <a:gd name="connsiteY176" fmla="*/ 2180999 h 2237474"/>
              <a:gd name="connsiteX177" fmla="*/ 558449 w 12192000"/>
              <a:gd name="connsiteY177" fmla="*/ 2182346 h 2237474"/>
              <a:gd name="connsiteX178" fmla="*/ 550517 w 12192000"/>
              <a:gd name="connsiteY178" fmla="*/ 2182060 h 2237474"/>
              <a:gd name="connsiteX179" fmla="*/ 550309 w 12192000"/>
              <a:gd name="connsiteY179" fmla="*/ 2181825 h 2237474"/>
              <a:gd name="connsiteX180" fmla="*/ 541836 w 12192000"/>
              <a:gd name="connsiteY180" fmla="*/ 2181063 h 2237474"/>
              <a:gd name="connsiteX181" fmla="*/ 536057 w 12192000"/>
              <a:gd name="connsiteY181" fmla="*/ 2181537 h 2237474"/>
              <a:gd name="connsiteX182" fmla="*/ 520671 w 12192000"/>
              <a:gd name="connsiteY182" fmla="*/ 2180980 h 2237474"/>
              <a:gd name="connsiteX183" fmla="*/ 515024 w 12192000"/>
              <a:gd name="connsiteY183" fmla="*/ 2179258 h 2237474"/>
              <a:gd name="connsiteX184" fmla="*/ 512278 w 12192000"/>
              <a:gd name="connsiteY184" fmla="*/ 2176369 h 2237474"/>
              <a:gd name="connsiteX185" fmla="*/ 480419 w 12192000"/>
              <a:gd name="connsiteY185" fmla="*/ 2167807 h 2237474"/>
              <a:gd name="connsiteX186" fmla="*/ 413835 w 12192000"/>
              <a:gd name="connsiteY186" fmla="*/ 2156783 h 2237474"/>
              <a:gd name="connsiteX187" fmla="*/ 376513 w 12192000"/>
              <a:gd name="connsiteY187" fmla="*/ 2154014 h 2237474"/>
              <a:gd name="connsiteX188" fmla="*/ 273386 w 12192000"/>
              <a:gd name="connsiteY188" fmla="*/ 2142551 h 2237474"/>
              <a:gd name="connsiteX189" fmla="*/ 169207 w 12192000"/>
              <a:gd name="connsiteY189" fmla="*/ 2128100 h 2237474"/>
              <a:gd name="connsiteX190" fmla="*/ 93149 w 12192000"/>
              <a:gd name="connsiteY190" fmla="*/ 2105324 h 2237474"/>
              <a:gd name="connsiteX191" fmla="*/ 88109 w 12192000"/>
              <a:gd name="connsiteY191" fmla="*/ 2106704 h 2237474"/>
              <a:gd name="connsiteX192" fmla="*/ 80022 w 12192000"/>
              <a:gd name="connsiteY192" fmla="*/ 2107254 h 2237474"/>
              <a:gd name="connsiteX193" fmla="*/ 79717 w 12192000"/>
              <a:gd name="connsiteY193" fmla="*/ 2107046 h 2237474"/>
              <a:gd name="connsiteX194" fmla="*/ 72352 w 12192000"/>
              <a:gd name="connsiteY194" fmla="*/ 2107991 h 2237474"/>
              <a:gd name="connsiteX195" fmla="*/ 37645 w 12192000"/>
              <a:gd name="connsiteY195" fmla="*/ 2115401 h 2237474"/>
              <a:gd name="connsiteX196" fmla="*/ 4572 w 12192000"/>
              <a:gd name="connsiteY196" fmla="*/ 2111091 h 2237474"/>
              <a:gd name="connsiteX197" fmla="*/ 0 w 12192000"/>
              <a:gd name="connsiteY197" fmla="*/ 2110468 h 2237474"/>
              <a:gd name="connsiteX198" fmla="*/ 0 w 12192000"/>
              <a:gd name="connsiteY19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42099 w 12192000"/>
              <a:gd name="connsiteY53" fmla="*/ 1336332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39997 w 12192000"/>
              <a:gd name="connsiteY50" fmla="*/ 1282713 h 2237474"/>
              <a:gd name="connsiteX51" fmla="*/ 8074238 w 12192000"/>
              <a:gd name="connsiteY51" fmla="*/ 1301895 h 2237474"/>
              <a:gd name="connsiteX52" fmla="*/ 7942099 w 12192000"/>
              <a:gd name="connsiteY52" fmla="*/ 1336332 h 2237474"/>
              <a:gd name="connsiteX53" fmla="*/ 7902328 w 12192000"/>
              <a:gd name="connsiteY53" fmla="*/ 1345865 h 2237474"/>
              <a:gd name="connsiteX54" fmla="*/ 7840612 w 12192000"/>
              <a:gd name="connsiteY54" fmla="*/ 1369373 h 2237474"/>
              <a:gd name="connsiteX55" fmla="*/ 7786819 w 12192000"/>
              <a:gd name="connsiteY55" fmla="*/ 1378970 h 2237474"/>
              <a:gd name="connsiteX56" fmla="*/ 7548172 w 12192000"/>
              <a:gd name="connsiteY56" fmla="*/ 1417460 h 2237474"/>
              <a:gd name="connsiteX57" fmla="*/ 7483437 w 12192000"/>
              <a:gd name="connsiteY57" fmla="*/ 1478152 h 2237474"/>
              <a:gd name="connsiteX58" fmla="*/ 7377870 w 12192000"/>
              <a:gd name="connsiteY58" fmla="*/ 1523319 h 2237474"/>
              <a:gd name="connsiteX59" fmla="*/ 7230737 w 12192000"/>
              <a:gd name="connsiteY59" fmla="*/ 1562633 h 2237474"/>
              <a:gd name="connsiteX60" fmla="*/ 7224458 w 12192000"/>
              <a:gd name="connsiteY60" fmla="*/ 1573008 h 2237474"/>
              <a:gd name="connsiteX61" fmla="*/ 7183121 w 12192000"/>
              <a:gd name="connsiteY61" fmla="*/ 1595162 h 2237474"/>
              <a:gd name="connsiteX62" fmla="*/ 7164601 w 12192000"/>
              <a:gd name="connsiteY62" fmla="*/ 1606490 h 2237474"/>
              <a:gd name="connsiteX63" fmla="*/ 7031309 w 12192000"/>
              <a:gd name="connsiteY63" fmla="*/ 1619451 h 2237474"/>
              <a:gd name="connsiteX64" fmla="*/ 6900177 w 12192000"/>
              <a:gd name="connsiteY64" fmla="*/ 1636016 h 2237474"/>
              <a:gd name="connsiteX65" fmla="*/ 6795372 w 12192000"/>
              <a:gd name="connsiteY65" fmla="*/ 1644845 h 2237474"/>
              <a:gd name="connsiteX66" fmla="*/ 6692251 w 12192000"/>
              <a:gd name="connsiteY66" fmla="*/ 1656357 h 2237474"/>
              <a:gd name="connsiteX67" fmla="*/ 6655235 w 12192000"/>
              <a:gd name="connsiteY67" fmla="*/ 1661869 h 2237474"/>
              <a:gd name="connsiteX68" fmla="*/ 6554894 w 12192000"/>
              <a:gd name="connsiteY68" fmla="*/ 1664428 h 2237474"/>
              <a:gd name="connsiteX69" fmla="*/ 6516595 w 12192000"/>
              <a:gd name="connsiteY69" fmla="*/ 1667475 h 2237474"/>
              <a:gd name="connsiteX70" fmla="*/ 6508541 w 12192000"/>
              <a:gd name="connsiteY70" fmla="*/ 1668757 h 2237474"/>
              <a:gd name="connsiteX71" fmla="*/ 6471012 w 12192000"/>
              <a:gd name="connsiteY71" fmla="*/ 1678604 h 2237474"/>
              <a:gd name="connsiteX72" fmla="*/ 6364035 w 12192000"/>
              <a:gd name="connsiteY72" fmla="*/ 1667683 h 2237474"/>
              <a:gd name="connsiteX73" fmla="*/ 6280959 w 12192000"/>
              <a:gd name="connsiteY73" fmla="*/ 1689329 h 2237474"/>
              <a:gd name="connsiteX74" fmla="*/ 6243319 w 12192000"/>
              <a:gd name="connsiteY74" fmla="*/ 1695560 h 2237474"/>
              <a:gd name="connsiteX75" fmla="*/ 6098321 w 12192000"/>
              <a:gd name="connsiteY75" fmla="*/ 1721646 h 2237474"/>
              <a:gd name="connsiteX76" fmla="*/ 5880652 w 12192000"/>
              <a:gd name="connsiteY76" fmla="*/ 1779643 h 2237474"/>
              <a:gd name="connsiteX77" fmla="*/ 5785959 w 12192000"/>
              <a:gd name="connsiteY77" fmla="*/ 1775307 h 2237474"/>
              <a:gd name="connsiteX78" fmla="*/ 5643534 w 12192000"/>
              <a:gd name="connsiteY78" fmla="*/ 1802919 h 2237474"/>
              <a:gd name="connsiteX79" fmla="*/ 5518799 w 12192000"/>
              <a:gd name="connsiteY79" fmla="*/ 1818312 h 2237474"/>
              <a:gd name="connsiteX80" fmla="*/ 5505014 w 12192000"/>
              <a:gd name="connsiteY80" fmla="*/ 1819259 h 2237474"/>
              <a:gd name="connsiteX81" fmla="*/ 5453307 w 12192000"/>
              <a:gd name="connsiteY81" fmla="*/ 1815450 h 2237474"/>
              <a:gd name="connsiteX82" fmla="*/ 5221533 w 12192000"/>
              <a:gd name="connsiteY82" fmla="*/ 1846950 h 2237474"/>
              <a:gd name="connsiteX83" fmla="*/ 5149802 w 12192000"/>
              <a:gd name="connsiteY83" fmla="*/ 1844846 h 2237474"/>
              <a:gd name="connsiteX84" fmla="*/ 5114927 w 12192000"/>
              <a:gd name="connsiteY84" fmla="*/ 1847827 h 2237474"/>
              <a:gd name="connsiteX85" fmla="*/ 5108970 w 12192000"/>
              <a:gd name="connsiteY85" fmla="*/ 1847935 h 2237474"/>
              <a:gd name="connsiteX86" fmla="*/ 5067961 w 12192000"/>
              <a:gd name="connsiteY86" fmla="*/ 1845917 h 2237474"/>
              <a:gd name="connsiteX87" fmla="*/ 5007075 w 12192000"/>
              <a:gd name="connsiteY87" fmla="*/ 1838626 h 2237474"/>
              <a:gd name="connsiteX88" fmla="*/ 4944087 w 12192000"/>
              <a:gd name="connsiteY88" fmla="*/ 1823332 h 2237474"/>
              <a:gd name="connsiteX89" fmla="*/ 4907662 w 12192000"/>
              <a:gd name="connsiteY89" fmla="*/ 1816900 h 2237474"/>
              <a:gd name="connsiteX90" fmla="*/ 4882386 w 12192000"/>
              <a:gd name="connsiteY90" fmla="*/ 1809844 h 2237474"/>
              <a:gd name="connsiteX91" fmla="*/ 4811440 w 12192000"/>
              <a:gd name="connsiteY91" fmla="*/ 1804655 h 2237474"/>
              <a:gd name="connsiteX92" fmla="*/ 4691075 w 12192000"/>
              <a:gd name="connsiteY92" fmla="*/ 1801389 h 2237474"/>
              <a:gd name="connsiteX93" fmla="*/ 4611738 w 12192000"/>
              <a:gd name="connsiteY93" fmla="*/ 1776964 h 2237474"/>
              <a:gd name="connsiteX94" fmla="*/ 4560070 w 12192000"/>
              <a:gd name="connsiteY94" fmla="*/ 1785640 h 2237474"/>
              <a:gd name="connsiteX95" fmla="*/ 4536503 w 12192000"/>
              <a:gd name="connsiteY95" fmla="*/ 1785334 h 2237474"/>
              <a:gd name="connsiteX96" fmla="*/ 4513724 w 12192000"/>
              <a:gd name="connsiteY96" fmla="*/ 1791996 h 2237474"/>
              <a:gd name="connsiteX97" fmla="*/ 4459810 w 12192000"/>
              <a:gd name="connsiteY97" fmla="*/ 1797886 h 2237474"/>
              <a:gd name="connsiteX98" fmla="*/ 4379064 w 12192000"/>
              <a:gd name="connsiteY98" fmla="*/ 1817177 h 2237474"/>
              <a:gd name="connsiteX99" fmla="*/ 4290981 w 12192000"/>
              <a:gd name="connsiteY99" fmla="*/ 1839677 h 2237474"/>
              <a:gd name="connsiteX100" fmla="*/ 4238372 w 12192000"/>
              <a:gd name="connsiteY100" fmla="*/ 1851480 h 2237474"/>
              <a:gd name="connsiteX101" fmla="*/ 4232517 w 12192000"/>
              <a:gd name="connsiteY101" fmla="*/ 1852567 h 2237474"/>
              <a:gd name="connsiteX102" fmla="*/ 4191732 w 12192000"/>
              <a:gd name="connsiteY102" fmla="*/ 1857328 h 2237474"/>
              <a:gd name="connsiteX103" fmla="*/ 4065532 w 12192000"/>
              <a:gd name="connsiteY103" fmla="*/ 1855477 h 2237474"/>
              <a:gd name="connsiteX104" fmla="*/ 4028460 w 12192000"/>
              <a:gd name="connsiteY104" fmla="*/ 1855137 h 2237474"/>
              <a:gd name="connsiteX105" fmla="*/ 4002267 w 12192000"/>
              <a:gd name="connsiteY105" fmla="*/ 1852352 h 2237474"/>
              <a:gd name="connsiteX106" fmla="*/ 3931396 w 12192000"/>
              <a:gd name="connsiteY106" fmla="*/ 1858915 h 2237474"/>
              <a:gd name="connsiteX107" fmla="*/ 3812162 w 12192000"/>
              <a:gd name="connsiteY107" fmla="*/ 1875501 h 2237474"/>
              <a:gd name="connsiteX108" fmla="*/ 3729530 w 12192000"/>
              <a:gd name="connsiteY108" fmla="*/ 1864513 h 2237474"/>
              <a:gd name="connsiteX109" fmla="*/ 3680177 w 12192000"/>
              <a:gd name="connsiteY109" fmla="*/ 1881552 h 2237474"/>
              <a:gd name="connsiteX110" fmla="*/ 3567259 w 12192000"/>
              <a:gd name="connsiteY110" fmla="*/ 1893482 h 2237474"/>
              <a:gd name="connsiteX111" fmla="*/ 3405770 w 12192000"/>
              <a:gd name="connsiteY111" fmla="*/ 1904591 h 2237474"/>
              <a:gd name="connsiteX112" fmla="*/ 3280097 w 12192000"/>
              <a:gd name="connsiteY112" fmla="*/ 1919610 h 2237474"/>
              <a:gd name="connsiteX113" fmla="*/ 3123424 w 12192000"/>
              <a:gd name="connsiteY113" fmla="*/ 1952930 h 2237474"/>
              <a:gd name="connsiteX114" fmla="*/ 3009910 w 12192000"/>
              <a:gd name="connsiteY114" fmla="*/ 1957866 h 2237474"/>
              <a:gd name="connsiteX115" fmla="*/ 2995934 w 12192000"/>
              <a:gd name="connsiteY115" fmla="*/ 1967085 h 2237474"/>
              <a:gd name="connsiteX116" fmla="*/ 2980071 w 12192000"/>
              <a:gd name="connsiteY116" fmla="*/ 1972988 h 2237474"/>
              <a:gd name="connsiteX117" fmla="*/ 2978094 w 12192000"/>
              <a:gd name="connsiteY117" fmla="*/ 1972369 h 2237474"/>
              <a:gd name="connsiteX118" fmla="*/ 2942858 w 12192000"/>
              <a:gd name="connsiteY118" fmla="*/ 1981367 h 2237474"/>
              <a:gd name="connsiteX119" fmla="*/ 2875436 w 12192000"/>
              <a:gd name="connsiteY119" fmla="*/ 1996977 h 2237474"/>
              <a:gd name="connsiteX120" fmla="*/ 2874892 w 12192000"/>
              <a:gd name="connsiteY120" fmla="*/ 1996085 h 2237474"/>
              <a:gd name="connsiteX121" fmla="*/ 2864145 w 12192000"/>
              <a:gd name="connsiteY121" fmla="*/ 1994061 h 2237474"/>
              <a:gd name="connsiteX122" fmla="*/ 2843662 w 12192000"/>
              <a:gd name="connsiteY122" fmla="*/ 1992498 h 2237474"/>
              <a:gd name="connsiteX123" fmla="*/ 2796128 w 12192000"/>
              <a:gd name="connsiteY123" fmla="*/ 1976403 h 2237474"/>
              <a:gd name="connsiteX124" fmla="*/ 2756784 w 12192000"/>
              <a:gd name="connsiteY124" fmla="*/ 1985116 h 2237474"/>
              <a:gd name="connsiteX125" fmla="*/ 2748833 w 12192000"/>
              <a:gd name="connsiteY125" fmla="*/ 1986323 h 2237474"/>
              <a:gd name="connsiteX126" fmla="*/ 2748661 w 12192000"/>
              <a:gd name="connsiteY126" fmla="*/ 1986122 h 2237474"/>
              <a:gd name="connsiteX127" fmla="*/ 2740251 w 12192000"/>
              <a:gd name="connsiteY127" fmla="*/ 1986946 h 2237474"/>
              <a:gd name="connsiteX128" fmla="*/ 2718916 w 12192000"/>
              <a:gd name="connsiteY128" fmla="*/ 1990867 h 2237474"/>
              <a:gd name="connsiteX129" fmla="*/ 2713522 w 12192000"/>
              <a:gd name="connsiteY129" fmla="*/ 1990173 h 2237474"/>
              <a:gd name="connsiteX130" fmla="*/ 2680597 w 12192000"/>
              <a:gd name="connsiteY130" fmla="*/ 1984996 h 2237474"/>
              <a:gd name="connsiteX131" fmla="*/ 2578178 w 12192000"/>
              <a:gd name="connsiteY131" fmla="*/ 1990531 h 2237474"/>
              <a:gd name="connsiteX132" fmla="*/ 2476147 w 12192000"/>
              <a:gd name="connsiteY132" fmla="*/ 1998305 h 2237474"/>
              <a:gd name="connsiteX133" fmla="*/ 2373568 w 12192000"/>
              <a:gd name="connsiteY133" fmla="*/ 2003219 h 2237474"/>
              <a:gd name="connsiteX134" fmla="*/ 2321399 w 12192000"/>
              <a:gd name="connsiteY134" fmla="*/ 1989467 h 2237474"/>
              <a:gd name="connsiteX135" fmla="*/ 2315525 w 12192000"/>
              <a:gd name="connsiteY135" fmla="*/ 1989708 h 2237474"/>
              <a:gd name="connsiteX136" fmla="*/ 2300792 w 12192000"/>
              <a:gd name="connsiteY136" fmla="*/ 1994290 h 2237474"/>
              <a:gd name="connsiteX137" fmla="*/ 2295469 w 12192000"/>
              <a:gd name="connsiteY137" fmla="*/ 1996659 h 2237474"/>
              <a:gd name="connsiteX138" fmla="*/ 2287219 w 12192000"/>
              <a:gd name="connsiteY138" fmla="*/ 1998750 h 2237474"/>
              <a:gd name="connsiteX139" fmla="*/ 2286948 w 12192000"/>
              <a:gd name="connsiteY139" fmla="*/ 1998596 h 2237474"/>
              <a:gd name="connsiteX140" fmla="*/ 2243069 w 12192000"/>
              <a:gd name="connsiteY140" fmla="*/ 2015111 h 2237474"/>
              <a:gd name="connsiteX141" fmla="*/ 2186609 w 12192000"/>
              <a:gd name="connsiteY141" fmla="*/ 2008263 h 2237474"/>
              <a:gd name="connsiteX142" fmla="*/ 2164831 w 12192000"/>
              <a:gd name="connsiteY142" fmla="*/ 2010143 h 2237474"/>
              <a:gd name="connsiteX143" fmla="*/ 2152836 w 12192000"/>
              <a:gd name="connsiteY143" fmla="*/ 2010048 h 2237474"/>
              <a:gd name="connsiteX144" fmla="*/ 2117102 w 12192000"/>
              <a:gd name="connsiteY144" fmla="*/ 2023004 h 2237474"/>
              <a:gd name="connsiteX145" fmla="*/ 2111935 w 12192000"/>
              <a:gd name="connsiteY145" fmla="*/ 2023163 h 2237474"/>
              <a:gd name="connsiteX146" fmla="*/ 2089991 w 12192000"/>
              <a:gd name="connsiteY146" fmla="*/ 2034193 h 2237474"/>
              <a:gd name="connsiteX147" fmla="*/ 2058061 w 12192000"/>
              <a:gd name="connsiteY147" fmla="*/ 2047942 h 2237474"/>
              <a:gd name="connsiteX148" fmla="*/ 2055737 w 12192000"/>
              <a:gd name="connsiteY148" fmla="*/ 2047704 h 2237474"/>
              <a:gd name="connsiteX149" fmla="*/ 2042244 w 12192000"/>
              <a:gd name="connsiteY149" fmla="*/ 2055560 h 2237474"/>
              <a:gd name="connsiteX150" fmla="*/ 1976224 w 12192000"/>
              <a:gd name="connsiteY150" fmla="*/ 2074257 h 2237474"/>
              <a:gd name="connsiteX151" fmla="*/ 1877728 w 12192000"/>
              <a:gd name="connsiteY151" fmla="*/ 2101004 h 2237474"/>
              <a:gd name="connsiteX152" fmla="*/ 1759056 w 12192000"/>
              <a:gd name="connsiteY152" fmla="*/ 2125608 h 2237474"/>
              <a:gd name="connsiteX153" fmla="*/ 1637948 w 12192000"/>
              <a:gd name="connsiteY153" fmla="*/ 2172597 h 2237474"/>
              <a:gd name="connsiteX154" fmla="*/ 1434549 w 12192000"/>
              <a:gd name="connsiteY154" fmla="*/ 2234522 h 2237474"/>
              <a:gd name="connsiteX155" fmla="*/ 1398481 w 12192000"/>
              <a:gd name="connsiteY155" fmla="*/ 2237074 h 2237474"/>
              <a:gd name="connsiteX156" fmla="*/ 1398407 w 12192000"/>
              <a:gd name="connsiteY156" fmla="*/ 2237095 h 2237474"/>
              <a:gd name="connsiteX157" fmla="*/ 1370962 w 12192000"/>
              <a:gd name="connsiteY157" fmla="*/ 2237474 h 2237474"/>
              <a:gd name="connsiteX158" fmla="*/ 1356367 w 12192000"/>
              <a:gd name="connsiteY158" fmla="*/ 2235089 h 2237474"/>
              <a:gd name="connsiteX159" fmla="*/ 1324828 w 12192000"/>
              <a:gd name="connsiteY159" fmla="*/ 2231968 h 2237474"/>
              <a:gd name="connsiteX160" fmla="*/ 1297744 w 12192000"/>
              <a:gd name="connsiteY160" fmla="*/ 2235849 h 2237474"/>
              <a:gd name="connsiteX161" fmla="*/ 1286236 w 12192000"/>
              <a:gd name="connsiteY161" fmla="*/ 2233135 h 2237474"/>
              <a:gd name="connsiteX162" fmla="*/ 1283504 w 12192000"/>
              <a:gd name="connsiteY162" fmla="*/ 2233797 h 2237474"/>
              <a:gd name="connsiteX163" fmla="*/ 1279765 w 12192000"/>
              <a:gd name="connsiteY163" fmla="*/ 2229639 h 2237474"/>
              <a:gd name="connsiteX164" fmla="*/ 1195347 w 12192000"/>
              <a:gd name="connsiteY164" fmla="*/ 2212354 h 2237474"/>
              <a:gd name="connsiteX165" fmla="*/ 970251 w 12192000"/>
              <a:gd name="connsiteY165" fmla="*/ 2221029 h 2237474"/>
              <a:gd name="connsiteX166" fmla="*/ 812914 w 12192000"/>
              <a:gd name="connsiteY166" fmla="*/ 2202752 h 2237474"/>
              <a:gd name="connsiteX167" fmla="*/ 800195 w 12192000"/>
              <a:gd name="connsiteY167" fmla="*/ 2209407 h 2237474"/>
              <a:gd name="connsiteX168" fmla="*/ 784978 w 12192000"/>
              <a:gd name="connsiteY168" fmla="*/ 2212360 h 2237474"/>
              <a:gd name="connsiteX169" fmla="*/ 681987 w 12192000"/>
              <a:gd name="connsiteY169" fmla="*/ 2216757 h 2237474"/>
              <a:gd name="connsiteX170" fmla="*/ 669923 w 12192000"/>
              <a:gd name="connsiteY170" fmla="*/ 2211682 h 2237474"/>
              <a:gd name="connsiteX171" fmla="*/ 648680 w 12192000"/>
              <a:gd name="connsiteY171" fmla="*/ 2206229 h 2237474"/>
              <a:gd name="connsiteX172" fmla="*/ 597225 w 12192000"/>
              <a:gd name="connsiteY172" fmla="*/ 2180999 h 2237474"/>
              <a:gd name="connsiteX173" fmla="*/ 558449 w 12192000"/>
              <a:gd name="connsiteY173" fmla="*/ 2182346 h 2237474"/>
              <a:gd name="connsiteX174" fmla="*/ 550517 w 12192000"/>
              <a:gd name="connsiteY174" fmla="*/ 2182060 h 2237474"/>
              <a:gd name="connsiteX175" fmla="*/ 550309 w 12192000"/>
              <a:gd name="connsiteY175" fmla="*/ 2181825 h 2237474"/>
              <a:gd name="connsiteX176" fmla="*/ 541836 w 12192000"/>
              <a:gd name="connsiteY176" fmla="*/ 2181063 h 2237474"/>
              <a:gd name="connsiteX177" fmla="*/ 536057 w 12192000"/>
              <a:gd name="connsiteY177" fmla="*/ 2181537 h 2237474"/>
              <a:gd name="connsiteX178" fmla="*/ 520671 w 12192000"/>
              <a:gd name="connsiteY178" fmla="*/ 2180980 h 2237474"/>
              <a:gd name="connsiteX179" fmla="*/ 515024 w 12192000"/>
              <a:gd name="connsiteY179" fmla="*/ 2179258 h 2237474"/>
              <a:gd name="connsiteX180" fmla="*/ 512278 w 12192000"/>
              <a:gd name="connsiteY180" fmla="*/ 2176369 h 2237474"/>
              <a:gd name="connsiteX181" fmla="*/ 480419 w 12192000"/>
              <a:gd name="connsiteY181" fmla="*/ 2167807 h 2237474"/>
              <a:gd name="connsiteX182" fmla="*/ 413835 w 12192000"/>
              <a:gd name="connsiteY182" fmla="*/ 2156783 h 2237474"/>
              <a:gd name="connsiteX183" fmla="*/ 376513 w 12192000"/>
              <a:gd name="connsiteY183" fmla="*/ 2154014 h 2237474"/>
              <a:gd name="connsiteX184" fmla="*/ 273386 w 12192000"/>
              <a:gd name="connsiteY184" fmla="*/ 2142551 h 2237474"/>
              <a:gd name="connsiteX185" fmla="*/ 169207 w 12192000"/>
              <a:gd name="connsiteY185" fmla="*/ 2128100 h 2237474"/>
              <a:gd name="connsiteX186" fmla="*/ 93149 w 12192000"/>
              <a:gd name="connsiteY186" fmla="*/ 2105324 h 2237474"/>
              <a:gd name="connsiteX187" fmla="*/ 88109 w 12192000"/>
              <a:gd name="connsiteY187" fmla="*/ 2106704 h 2237474"/>
              <a:gd name="connsiteX188" fmla="*/ 80022 w 12192000"/>
              <a:gd name="connsiteY188" fmla="*/ 2107254 h 2237474"/>
              <a:gd name="connsiteX189" fmla="*/ 79717 w 12192000"/>
              <a:gd name="connsiteY189" fmla="*/ 2107046 h 2237474"/>
              <a:gd name="connsiteX190" fmla="*/ 72352 w 12192000"/>
              <a:gd name="connsiteY190" fmla="*/ 2107991 h 2237474"/>
              <a:gd name="connsiteX191" fmla="*/ 37645 w 12192000"/>
              <a:gd name="connsiteY191" fmla="*/ 2115401 h 2237474"/>
              <a:gd name="connsiteX192" fmla="*/ 4572 w 12192000"/>
              <a:gd name="connsiteY192" fmla="*/ 2111091 h 2237474"/>
              <a:gd name="connsiteX193" fmla="*/ 0 w 12192000"/>
              <a:gd name="connsiteY193" fmla="*/ 2110468 h 2237474"/>
              <a:gd name="connsiteX194" fmla="*/ 0 w 12192000"/>
              <a:gd name="connsiteY19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8975 w 12192000"/>
              <a:gd name="connsiteY12" fmla="*/ 75527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715896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78619 w 12192000"/>
              <a:gd name="connsiteY28" fmla="*/ 1011878 h 2237474"/>
              <a:gd name="connsiteX29" fmla="*/ 9268019 w 12192000"/>
              <a:gd name="connsiteY29" fmla="*/ 1007442 h 2237474"/>
              <a:gd name="connsiteX30" fmla="*/ 9234662 w 12192000"/>
              <a:gd name="connsiteY30" fmla="*/ 1023056 h 2237474"/>
              <a:gd name="connsiteX31" fmla="*/ 9181033 w 12192000"/>
              <a:gd name="connsiteY31" fmla="*/ 1037921 h 2237474"/>
              <a:gd name="connsiteX32" fmla="*/ 9155969 w 12192000"/>
              <a:gd name="connsiteY32" fmla="*/ 1046804 h 2237474"/>
              <a:gd name="connsiteX33" fmla="*/ 9133985 w 12192000"/>
              <a:gd name="connsiteY33" fmla="*/ 1046450 h 2237474"/>
              <a:gd name="connsiteX34" fmla="*/ 9003462 w 12192000"/>
              <a:gd name="connsiteY34" fmla="*/ 1042406 h 2237474"/>
              <a:gd name="connsiteX35" fmla="*/ 8968445 w 12192000"/>
              <a:gd name="connsiteY35" fmla="*/ 1052169 h 2237474"/>
              <a:gd name="connsiteX36" fmla="*/ 8886001 w 12192000"/>
              <a:gd name="connsiteY36" fmla="*/ 1067468 h 2237474"/>
              <a:gd name="connsiteX37" fmla="*/ 8838610 w 12192000"/>
              <a:gd name="connsiteY37" fmla="*/ 1075091 h 2237474"/>
              <a:gd name="connsiteX38" fmla="*/ 8750383 w 12192000"/>
              <a:gd name="connsiteY38" fmla="*/ 1097387 h 2237474"/>
              <a:gd name="connsiteX39" fmla="*/ 8665605 w 12192000"/>
              <a:gd name="connsiteY39" fmla="*/ 1110791 h 2237474"/>
              <a:gd name="connsiteX40" fmla="*/ 8584946 w 12192000"/>
              <a:gd name="connsiteY40" fmla="*/ 1135226 h 2237474"/>
              <a:gd name="connsiteX41" fmla="*/ 8460755 w 12192000"/>
              <a:gd name="connsiteY41" fmla="*/ 1203427 h 2237474"/>
              <a:gd name="connsiteX42" fmla="*/ 8419755 w 12192000"/>
              <a:gd name="connsiteY42" fmla="*/ 1216260 h 2237474"/>
              <a:gd name="connsiteX43" fmla="*/ 8411626 w 12192000"/>
              <a:gd name="connsiteY43" fmla="*/ 1214397 h 2237474"/>
              <a:gd name="connsiteX44" fmla="*/ 8363469 w 12192000"/>
              <a:gd name="connsiteY44" fmla="*/ 1246658 h 2237474"/>
              <a:gd name="connsiteX45" fmla="*/ 8275497 w 12192000"/>
              <a:gd name="connsiteY45" fmla="*/ 1264396 h 2237474"/>
              <a:gd name="connsiteX46" fmla="*/ 8206287 w 12192000"/>
              <a:gd name="connsiteY46" fmla="*/ 1273060 h 2237474"/>
              <a:gd name="connsiteX47" fmla="*/ 8139997 w 12192000"/>
              <a:gd name="connsiteY47" fmla="*/ 1282713 h 2237474"/>
              <a:gd name="connsiteX48" fmla="*/ 8074238 w 12192000"/>
              <a:gd name="connsiteY48" fmla="*/ 1301895 h 2237474"/>
              <a:gd name="connsiteX49" fmla="*/ 7942099 w 12192000"/>
              <a:gd name="connsiteY49" fmla="*/ 1336332 h 2237474"/>
              <a:gd name="connsiteX50" fmla="*/ 7902328 w 12192000"/>
              <a:gd name="connsiteY50" fmla="*/ 1345865 h 2237474"/>
              <a:gd name="connsiteX51" fmla="*/ 7840612 w 12192000"/>
              <a:gd name="connsiteY51" fmla="*/ 1369373 h 2237474"/>
              <a:gd name="connsiteX52" fmla="*/ 7786819 w 12192000"/>
              <a:gd name="connsiteY52" fmla="*/ 1378970 h 2237474"/>
              <a:gd name="connsiteX53" fmla="*/ 7548172 w 12192000"/>
              <a:gd name="connsiteY53" fmla="*/ 1417460 h 2237474"/>
              <a:gd name="connsiteX54" fmla="*/ 7483437 w 12192000"/>
              <a:gd name="connsiteY54" fmla="*/ 1478152 h 2237474"/>
              <a:gd name="connsiteX55" fmla="*/ 7377870 w 12192000"/>
              <a:gd name="connsiteY55" fmla="*/ 1523319 h 2237474"/>
              <a:gd name="connsiteX56" fmla="*/ 7230737 w 12192000"/>
              <a:gd name="connsiteY56" fmla="*/ 1562633 h 2237474"/>
              <a:gd name="connsiteX57" fmla="*/ 7224458 w 12192000"/>
              <a:gd name="connsiteY57" fmla="*/ 1573008 h 2237474"/>
              <a:gd name="connsiteX58" fmla="*/ 7183121 w 12192000"/>
              <a:gd name="connsiteY58" fmla="*/ 1595162 h 2237474"/>
              <a:gd name="connsiteX59" fmla="*/ 7164601 w 12192000"/>
              <a:gd name="connsiteY59" fmla="*/ 1606490 h 2237474"/>
              <a:gd name="connsiteX60" fmla="*/ 7031309 w 12192000"/>
              <a:gd name="connsiteY60" fmla="*/ 1619451 h 2237474"/>
              <a:gd name="connsiteX61" fmla="*/ 6900177 w 12192000"/>
              <a:gd name="connsiteY61" fmla="*/ 1636016 h 2237474"/>
              <a:gd name="connsiteX62" fmla="*/ 6795372 w 12192000"/>
              <a:gd name="connsiteY62" fmla="*/ 1644845 h 2237474"/>
              <a:gd name="connsiteX63" fmla="*/ 6692251 w 12192000"/>
              <a:gd name="connsiteY63" fmla="*/ 1656357 h 2237474"/>
              <a:gd name="connsiteX64" fmla="*/ 6655235 w 12192000"/>
              <a:gd name="connsiteY64" fmla="*/ 1661869 h 2237474"/>
              <a:gd name="connsiteX65" fmla="*/ 6554894 w 12192000"/>
              <a:gd name="connsiteY65" fmla="*/ 1664428 h 2237474"/>
              <a:gd name="connsiteX66" fmla="*/ 6516595 w 12192000"/>
              <a:gd name="connsiteY66" fmla="*/ 1667475 h 2237474"/>
              <a:gd name="connsiteX67" fmla="*/ 6508541 w 12192000"/>
              <a:gd name="connsiteY67" fmla="*/ 1668757 h 2237474"/>
              <a:gd name="connsiteX68" fmla="*/ 6471012 w 12192000"/>
              <a:gd name="connsiteY68" fmla="*/ 1678604 h 2237474"/>
              <a:gd name="connsiteX69" fmla="*/ 6364035 w 12192000"/>
              <a:gd name="connsiteY69" fmla="*/ 1667683 h 2237474"/>
              <a:gd name="connsiteX70" fmla="*/ 6280959 w 12192000"/>
              <a:gd name="connsiteY70" fmla="*/ 1689329 h 2237474"/>
              <a:gd name="connsiteX71" fmla="*/ 6243319 w 12192000"/>
              <a:gd name="connsiteY71" fmla="*/ 1695560 h 2237474"/>
              <a:gd name="connsiteX72" fmla="*/ 6098321 w 12192000"/>
              <a:gd name="connsiteY72" fmla="*/ 1721646 h 2237474"/>
              <a:gd name="connsiteX73" fmla="*/ 5880652 w 12192000"/>
              <a:gd name="connsiteY73" fmla="*/ 1779643 h 2237474"/>
              <a:gd name="connsiteX74" fmla="*/ 5785959 w 12192000"/>
              <a:gd name="connsiteY74" fmla="*/ 1775307 h 2237474"/>
              <a:gd name="connsiteX75" fmla="*/ 5643534 w 12192000"/>
              <a:gd name="connsiteY75" fmla="*/ 1802919 h 2237474"/>
              <a:gd name="connsiteX76" fmla="*/ 5518799 w 12192000"/>
              <a:gd name="connsiteY76" fmla="*/ 1818312 h 2237474"/>
              <a:gd name="connsiteX77" fmla="*/ 5505014 w 12192000"/>
              <a:gd name="connsiteY77" fmla="*/ 1819259 h 2237474"/>
              <a:gd name="connsiteX78" fmla="*/ 5453307 w 12192000"/>
              <a:gd name="connsiteY78" fmla="*/ 1815450 h 2237474"/>
              <a:gd name="connsiteX79" fmla="*/ 5221533 w 12192000"/>
              <a:gd name="connsiteY79" fmla="*/ 1846950 h 2237474"/>
              <a:gd name="connsiteX80" fmla="*/ 5149802 w 12192000"/>
              <a:gd name="connsiteY80" fmla="*/ 1844846 h 2237474"/>
              <a:gd name="connsiteX81" fmla="*/ 5114927 w 12192000"/>
              <a:gd name="connsiteY81" fmla="*/ 1847827 h 2237474"/>
              <a:gd name="connsiteX82" fmla="*/ 5108970 w 12192000"/>
              <a:gd name="connsiteY82" fmla="*/ 1847935 h 2237474"/>
              <a:gd name="connsiteX83" fmla="*/ 5067961 w 12192000"/>
              <a:gd name="connsiteY83" fmla="*/ 1845917 h 2237474"/>
              <a:gd name="connsiteX84" fmla="*/ 5007075 w 12192000"/>
              <a:gd name="connsiteY84" fmla="*/ 1838626 h 2237474"/>
              <a:gd name="connsiteX85" fmla="*/ 4944087 w 12192000"/>
              <a:gd name="connsiteY85" fmla="*/ 1823332 h 2237474"/>
              <a:gd name="connsiteX86" fmla="*/ 4907662 w 12192000"/>
              <a:gd name="connsiteY86" fmla="*/ 1816900 h 2237474"/>
              <a:gd name="connsiteX87" fmla="*/ 4882386 w 12192000"/>
              <a:gd name="connsiteY87" fmla="*/ 1809844 h 2237474"/>
              <a:gd name="connsiteX88" fmla="*/ 4811440 w 12192000"/>
              <a:gd name="connsiteY88" fmla="*/ 1804655 h 2237474"/>
              <a:gd name="connsiteX89" fmla="*/ 4691075 w 12192000"/>
              <a:gd name="connsiteY89" fmla="*/ 1801389 h 2237474"/>
              <a:gd name="connsiteX90" fmla="*/ 4640313 w 12192000"/>
              <a:gd name="connsiteY90" fmla="*/ 1784307 h 2237474"/>
              <a:gd name="connsiteX91" fmla="*/ 4536503 w 12192000"/>
              <a:gd name="connsiteY91" fmla="*/ 1785334 h 2237474"/>
              <a:gd name="connsiteX92" fmla="*/ 4513724 w 12192000"/>
              <a:gd name="connsiteY92" fmla="*/ 1791996 h 2237474"/>
              <a:gd name="connsiteX93" fmla="*/ 4459810 w 12192000"/>
              <a:gd name="connsiteY93" fmla="*/ 1797886 h 2237474"/>
              <a:gd name="connsiteX94" fmla="*/ 4379064 w 12192000"/>
              <a:gd name="connsiteY94" fmla="*/ 1817177 h 2237474"/>
              <a:gd name="connsiteX95" fmla="*/ 4290981 w 12192000"/>
              <a:gd name="connsiteY95" fmla="*/ 1839677 h 2237474"/>
              <a:gd name="connsiteX96" fmla="*/ 4238372 w 12192000"/>
              <a:gd name="connsiteY96" fmla="*/ 1851480 h 2237474"/>
              <a:gd name="connsiteX97" fmla="*/ 4232517 w 12192000"/>
              <a:gd name="connsiteY97" fmla="*/ 1852567 h 2237474"/>
              <a:gd name="connsiteX98" fmla="*/ 4191732 w 12192000"/>
              <a:gd name="connsiteY98" fmla="*/ 1857328 h 2237474"/>
              <a:gd name="connsiteX99" fmla="*/ 4065532 w 12192000"/>
              <a:gd name="connsiteY99" fmla="*/ 1855477 h 2237474"/>
              <a:gd name="connsiteX100" fmla="*/ 4028460 w 12192000"/>
              <a:gd name="connsiteY100" fmla="*/ 1855137 h 2237474"/>
              <a:gd name="connsiteX101" fmla="*/ 4002267 w 12192000"/>
              <a:gd name="connsiteY101" fmla="*/ 1852352 h 2237474"/>
              <a:gd name="connsiteX102" fmla="*/ 3931396 w 12192000"/>
              <a:gd name="connsiteY102" fmla="*/ 1858915 h 2237474"/>
              <a:gd name="connsiteX103" fmla="*/ 3812162 w 12192000"/>
              <a:gd name="connsiteY103" fmla="*/ 1875501 h 2237474"/>
              <a:gd name="connsiteX104" fmla="*/ 3758105 w 12192000"/>
              <a:gd name="connsiteY104" fmla="*/ 1871856 h 2237474"/>
              <a:gd name="connsiteX105" fmla="*/ 3715896 w 12192000"/>
              <a:gd name="connsiteY105" fmla="*/ 1881552 h 2237474"/>
              <a:gd name="connsiteX106" fmla="*/ 3567259 w 12192000"/>
              <a:gd name="connsiteY106" fmla="*/ 1893482 h 2237474"/>
              <a:gd name="connsiteX107" fmla="*/ 3405770 w 12192000"/>
              <a:gd name="connsiteY107" fmla="*/ 1904591 h 2237474"/>
              <a:gd name="connsiteX108" fmla="*/ 3280097 w 12192000"/>
              <a:gd name="connsiteY108" fmla="*/ 1919610 h 2237474"/>
              <a:gd name="connsiteX109" fmla="*/ 3123424 w 12192000"/>
              <a:gd name="connsiteY109" fmla="*/ 1952930 h 2237474"/>
              <a:gd name="connsiteX110" fmla="*/ 3009910 w 12192000"/>
              <a:gd name="connsiteY110" fmla="*/ 1957866 h 2237474"/>
              <a:gd name="connsiteX111" fmla="*/ 2995934 w 12192000"/>
              <a:gd name="connsiteY111" fmla="*/ 1967085 h 2237474"/>
              <a:gd name="connsiteX112" fmla="*/ 2980071 w 12192000"/>
              <a:gd name="connsiteY112" fmla="*/ 1972988 h 2237474"/>
              <a:gd name="connsiteX113" fmla="*/ 2942858 w 12192000"/>
              <a:gd name="connsiteY113" fmla="*/ 1981367 h 2237474"/>
              <a:gd name="connsiteX114" fmla="*/ 2875436 w 12192000"/>
              <a:gd name="connsiteY114" fmla="*/ 1996977 h 2237474"/>
              <a:gd name="connsiteX115" fmla="*/ 2874892 w 12192000"/>
              <a:gd name="connsiteY115" fmla="*/ 1996085 h 2237474"/>
              <a:gd name="connsiteX116" fmla="*/ 2864145 w 12192000"/>
              <a:gd name="connsiteY116" fmla="*/ 1994061 h 2237474"/>
              <a:gd name="connsiteX117" fmla="*/ 2843662 w 12192000"/>
              <a:gd name="connsiteY117" fmla="*/ 1992498 h 2237474"/>
              <a:gd name="connsiteX118" fmla="*/ 2796128 w 12192000"/>
              <a:gd name="connsiteY118" fmla="*/ 1976403 h 2237474"/>
              <a:gd name="connsiteX119" fmla="*/ 2756784 w 12192000"/>
              <a:gd name="connsiteY119" fmla="*/ 1985116 h 2237474"/>
              <a:gd name="connsiteX120" fmla="*/ 2748833 w 12192000"/>
              <a:gd name="connsiteY120" fmla="*/ 1986323 h 2237474"/>
              <a:gd name="connsiteX121" fmla="*/ 2748661 w 12192000"/>
              <a:gd name="connsiteY121" fmla="*/ 1986122 h 2237474"/>
              <a:gd name="connsiteX122" fmla="*/ 2740251 w 12192000"/>
              <a:gd name="connsiteY122" fmla="*/ 1986946 h 2237474"/>
              <a:gd name="connsiteX123" fmla="*/ 2718916 w 12192000"/>
              <a:gd name="connsiteY123" fmla="*/ 1990867 h 2237474"/>
              <a:gd name="connsiteX124" fmla="*/ 2713522 w 12192000"/>
              <a:gd name="connsiteY124" fmla="*/ 1990173 h 2237474"/>
              <a:gd name="connsiteX125" fmla="*/ 2680597 w 12192000"/>
              <a:gd name="connsiteY125" fmla="*/ 1984996 h 2237474"/>
              <a:gd name="connsiteX126" fmla="*/ 2578178 w 12192000"/>
              <a:gd name="connsiteY126" fmla="*/ 1990531 h 2237474"/>
              <a:gd name="connsiteX127" fmla="*/ 2476147 w 12192000"/>
              <a:gd name="connsiteY127" fmla="*/ 1998305 h 2237474"/>
              <a:gd name="connsiteX128" fmla="*/ 2373568 w 12192000"/>
              <a:gd name="connsiteY128" fmla="*/ 2003219 h 2237474"/>
              <a:gd name="connsiteX129" fmla="*/ 2321399 w 12192000"/>
              <a:gd name="connsiteY129" fmla="*/ 1989467 h 2237474"/>
              <a:gd name="connsiteX130" fmla="*/ 2315525 w 12192000"/>
              <a:gd name="connsiteY130" fmla="*/ 1989708 h 2237474"/>
              <a:gd name="connsiteX131" fmla="*/ 2300792 w 12192000"/>
              <a:gd name="connsiteY131" fmla="*/ 1994290 h 2237474"/>
              <a:gd name="connsiteX132" fmla="*/ 2295469 w 12192000"/>
              <a:gd name="connsiteY132" fmla="*/ 1996659 h 2237474"/>
              <a:gd name="connsiteX133" fmla="*/ 2287219 w 12192000"/>
              <a:gd name="connsiteY133" fmla="*/ 1998750 h 2237474"/>
              <a:gd name="connsiteX134" fmla="*/ 2286948 w 12192000"/>
              <a:gd name="connsiteY134" fmla="*/ 1998596 h 2237474"/>
              <a:gd name="connsiteX135" fmla="*/ 2243069 w 12192000"/>
              <a:gd name="connsiteY135" fmla="*/ 2015111 h 2237474"/>
              <a:gd name="connsiteX136" fmla="*/ 2186609 w 12192000"/>
              <a:gd name="connsiteY136" fmla="*/ 2008263 h 2237474"/>
              <a:gd name="connsiteX137" fmla="*/ 2164831 w 12192000"/>
              <a:gd name="connsiteY137" fmla="*/ 2010143 h 2237474"/>
              <a:gd name="connsiteX138" fmla="*/ 2152836 w 12192000"/>
              <a:gd name="connsiteY138" fmla="*/ 2010048 h 2237474"/>
              <a:gd name="connsiteX139" fmla="*/ 2117102 w 12192000"/>
              <a:gd name="connsiteY139" fmla="*/ 2023004 h 2237474"/>
              <a:gd name="connsiteX140" fmla="*/ 2111935 w 12192000"/>
              <a:gd name="connsiteY140" fmla="*/ 2023163 h 2237474"/>
              <a:gd name="connsiteX141" fmla="*/ 2089991 w 12192000"/>
              <a:gd name="connsiteY141" fmla="*/ 2034193 h 2237474"/>
              <a:gd name="connsiteX142" fmla="*/ 2058061 w 12192000"/>
              <a:gd name="connsiteY142" fmla="*/ 2047942 h 2237474"/>
              <a:gd name="connsiteX143" fmla="*/ 2055737 w 12192000"/>
              <a:gd name="connsiteY143" fmla="*/ 2047704 h 2237474"/>
              <a:gd name="connsiteX144" fmla="*/ 2042244 w 12192000"/>
              <a:gd name="connsiteY144" fmla="*/ 2055560 h 2237474"/>
              <a:gd name="connsiteX145" fmla="*/ 1976224 w 12192000"/>
              <a:gd name="connsiteY145" fmla="*/ 2074257 h 2237474"/>
              <a:gd name="connsiteX146" fmla="*/ 1877728 w 12192000"/>
              <a:gd name="connsiteY146" fmla="*/ 2101004 h 2237474"/>
              <a:gd name="connsiteX147" fmla="*/ 1759056 w 12192000"/>
              <a:gd name="connsiteY147" fmla="*/ 2125608 h 2237474"/>
              <a:gd name="connsiteX148" fmla="*/ 1637948 w 12192000"/>
              <a:gd name="connsiteY148" fmla="*/ 2172597 h 2237474"/>
              <a:gd name="connsiteX149" fmla="*/ 1434549 w 12192000"/>
              <a:gd name="connsiteY149" fmla="*/ 2234522 h 2237474"/>
              <a:gd name="connsiteX150" fmla="*/ 1398481 w 12192000"/>
              <a:gd name="connsiteY150" fmla="*/ 2237074 h 2237474"/>
              <a:gd name="connsiteX151" fmla="*/ 1398407 w 12192000"/>
              <a:gd name="connsiteY151" fmla="*/ 2237095 h 2237474"/>
              <a:gd name="connsiteX152" fmla="*/ 1370962 w 12192000"/>
              <a:gd name="connsiteY152" fmla="*/ 2237474 h 2237474"/>
              <a:gd name="connsiteX153" fmla="*/ 1356367 w 12192000"/>
              <a:gd name="connsiteY153" fmla="*/ 2235089 h 2237474"/>
              <a:gd name="connsiteX154" fmla="*/ 1324828 w 12192000"/>
              <a:gd name="connsiteY154" fmla="*/ 2231968 h 2237474"/>
              <a:gd name="connsiteX155" fmla="*/ 1297744 w 12192000"/>
              <a:gd name="connsiteY155" fmla="*/ 2235849 h 2237474"/>
              <a:gd name="connsiteX156" fmla="*/ 1286236 w 12192000"/>
              <a:gd name="connsiteY156" fmla="*/ 2233135 h 2237474"/>
              <a:gd name="connsiteX157" fmla="*/ 1283504 w 12192000"/>
              <a:gd name="connsiteY157" fmla="*/ 2233797 h 2237474"/>
              <a:gd name="connsiteX158" fmla="*/ 1279765 w 12192000"/>
              <a:gd name="connsiteY158" fmla="*/ 2229639 h 2237474"/>
              <a:gd name="connsiteX159" fmla="*/ 1195347 w 12192000"/>
              <a:gd name="connsiteY159" fmla="*/ 2212354 h 2237474"/>
              <a:gd name="connsiteX160" fmla="*/ 970251 w 12192000"/>
              <a:gd name="connsiteY160" fmla="*/ 2221029 h 2237474"/>
              <a:gd name="connsiteX161" fmla="*/ 812914 w 12192000"/>
              <a:gd name="connsiteY161" fmla="*/ 2202752 h 2237474"/>
              <a:gd name="connsiteX162" fmla="*/ 800195 w 12192000"/>
              <a:gd name="connsiteY162" fmla="*/ 2209407 h 2237474"/>
              <a:gd name="connsiteX163" fmla="*/ 784978 w 12192000"/>
              <a:gd name="connsiteY163" fmla="*/ 2212360 h 2237474"/>
              <a:gd name="connsiteX164" fmla="*/ 681987 w 12192000"/>
              <a:gd name="connsiteY164" fmla="*/ 2216757 h 2237474"/>
              <a:gd name="connsiteX165" fmla="*/ 669923 w 12192000"/>
              <a:gd name="connsiteY165" fmla="*/ 2211682 h 2237474"/>
              <a:gd name="connsiteX166" fmla="*/ 648680 w 12192000"/>
              <a:gd name="connsiteY166" fmla="*/ 2206229 h 2237474"/>
              <a:gd name="connsiteX167" fmla="*/ 597225 w 12192000"/>
              <a:gd name="connsiteY167" fmla="*/ 2180999 h 2237474"/>
              <a:gd name="connsiteX168" fmla="*/ 558449 w 12192000"/>
              <a:gd name="connsiteY168" fmla="*/ 2182346 h 2237474"/>
              <a:gd name="connsiteX169" fmla="*/ 550517 w 12192000"/>
              <a:gd name="connsiteY169" fmla="*/ 2182060 h 2237474"/>
              <a:gd name="connsiteX170" fmla="*/ 550309 w 12192000"/>
              <a:gd name="connsiteY170" fmla="*/ 2181825 h 2237474"/>
              <a:gd name="connsiteX171" fmla="*/ 541836 w 12192000"/>
              <a:gd name="connsiteY171" fmla="*/ 2181063 h 2237474"/>
              <a:gd name="connsiteX172" fmla="*/ 536057 w 12192000"/>
              <a:gd name="connsiteY172" fmla="*/ 2181537 h 2237474"/>
              <a:gd name="connsiteX173" fmla="*/ 520671 w 12192000"/>
              <a:gd name="connsiteY173" fmla="*/ 2180980 h 2237474"/>
              <a:gd name="connsiteX174" fmla="*/ 515024 w 12192000"/>
              <a:gd name="connsiteY174" fmla="*/ 2179258 h 2237474"/>
              <a:gd name="connsiteX175" fmla="*/ 512278 w 12192000"/>
              <a:gd name="connsiteY175" fmla="*/ 2176369 h 2237474"/>
              <a:gd name="connsiteX176" fmla="*/ 480419 w 12192000"/>
              <a:gd name="connsiteY176" fmla="*/ 2167807 h 2237474"/>
              <a:gd name="connsiteX177" fmla="*/ 413835 w 12192000"/>
              <a:gd name="connsiteY177" fmla="*/ 2156783 h 2237474"/>
              <a:gd name="connsiteX178" fmla="*/ 376513 w 12192000"/>
              <a:gd name="connsiteY178" fmla="*/ 2154014 h 2237474"/>
              <a:gd name="connsiteX179" fmla="*/ 273386 w 12192000"/>
              <a:gd name="connsiteY179" fmla="*/ 2142551 h 2237474"/>
              <a:gd name="connsiteX180" fmla="*/ 169207 w 12192000"/>
              <a:gd name="connsiteY180" fmla="*/ 2128100 h 2237474"/>
              <a:gd name="connsiteX181" fmla="*/ 93149 w 12192000"/>
              <a:gd name="connsiteY181" fmla="*/ 2105324 h 2237474"/>
              <a:gd name="connsiteX182" fmla="*/ 88109 w 12192000"/>
              <a:gd name="connsiteY182" fmla="*/ 2106704 h 2237474"/>
              <a:gd name="connsiteX183" fmla="*/ 80022 w 12192000"/>
              <a:gd name="connsiteY183" fmla="*/ 2107254 h 2237474"/>
              <a:gd name="connsiteX184" fmla="*/ 79717 w 12192000"/>
              <a:gd name="connsiteY184" fmla="*/ 2107046 h 2237474"/>
              <a:gd name="connsiteX185" fmla="*/ 72352 w 12192000"/>
              <a:gd name="connsiteY185" fmla="*/ 2107991 h 2237474"/>
              <a:gd name="connsiteX186" fmla="*/ 37645 w 12192000"/>
              <a:gd name="connsiteY186" fmla="*/ 2115401 h 2237474"/>
              <a:gd name="connsiteX187" fmla="*/ 4572 w 12192000"/>
              <a:gd name="connsiteY187" fmla="*/ 2111091 h 2237474"/>
              <a:gd name="connsiteX188" fmla="*/ 0 w 12192000"/>
              <a:gd name="connsiteY188" fmla="*/ 2110468 h 2237474"/>
              <a:gd name="connsiteX189" fmla="*/ 0 w 12192000"/>
              <a:gd name="connsiteY18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60755 w 12192000"/>
              <a:gd name="connsiteY40" fmla="*/ 1203427 h 2237474"/>
              <a:gd name="connsiteX41" fmla="*/ 8419755 w 12192000"/>
              <a:gd name="connsiteY41" fmla="*/ 1216260 h 2237474"/>
              <a:gd name="connsiteX42" fmla="*/ 8411626 w 12192000"/>
              <a:gd name="connsiteY42" fmla="*/ 1214397 h 2237474"/>
              <a:gd name="connsiteX43" fmla="*/ 8363469 w 12192000"/>
              <a:gd name="connsiteY43" fmla="*/ 1246658 h 2237474"/>
              <a:gd name="connsiteX44" fmla="*/ 8275497 w 12192000"/>
              <a:gd name="connsiteY44" fmla="*/ 1264396 h 2237474"/>
              <a:gd name="connsiteX45" fmla="*/ 8206287 w 12192000"/>
              <a:gd name="connsiteY45" fmla="*/ 1273060 h 2237474"/>
              <a:gd name="connsiteX46" fmla="*/ 8139997 w 12192000"/>
              <a:gd name="connsiteY46" fmla="*/ 1282713 h 2237474"/>
              <a:gd name="connsiteX47" fmla="*/ 8074238 w 12192000"/>
              <a:gd name="connsiteY47" fmla="*/ 1301895 h 2237474"/>
              <a:gd name="connsiteX48" fmla="*/ 7942099 w 12192000"/>
              <a:gd name="connsiteY48" fmla="*/ 1336332 h 2237474"/>
              <a:gd name="connsiteX49" fmla="*/ 7902328 w 12192000"/>
              <a:gd name="connsiteY49" fmla="*/ 1345865 h 2237474"/>
              <a:gd name="connsiteX50" fmla="*/ 7840612 w 12192000"/>
              <a:gd name="connsiteY50" fmla="*/ 1369373 h 2237474"/>
              <a:gd name="connsiteX51" fmla="*/ 7786819 w 12192000"/>
              <a:gd name="connsiteY51" fmla="*/ 1378970 h 2237474"/>
              <a:gd name="connsiteX52" fmla="*/ 7548172 w 12192000"/>
              <a:gd name="connsiteY52" fmla="*/ 1417460 h 2237474"/>
              <a:gd name="connsiteX53" fmla="*/ 7483437 w 12192000"/>
              <a:gd name="connsiteY53" fmla="*/ 1478152 h 2237474"/>
              <a:gd name="connsiteX54" fmla="*/ 7377870 w 12192000"/>
              <a:gd name="connsiteY54" fmla="*/ 1523319 h 2237474"/>
              <a:gd name="connsiteX55" fmla="*/ 7230737 w 12192000"/>
              <a:gd name="connsiteY55" fmla="*/ 1562633 h 2237474"/>
              <a:gd name="connsiteX56" fmla="*/ 7224458 w 12192000"/>
              <a:gd name="connsiteY56" fmla="*/ 1573008 h 2237474"/>
              <a:gd name="connsiteX57" fmla="*/ 7183121 w 12192000"/>
              <a:gd name="connsiteY57" fmla="*/ 1595162 h 2237474"/>
              <a:gd name="connsiteX58" fmla="*/ 7164601 w 12192000"/>
              <a:gd name="connsiteY58" fmla="*/ 1606490 h 2237474"/>
              <a:gd name="connsiteX59" fmla="*/ 7031309 w 12192000"/>
              <a:gd name="connsiteY59" fmla="*/ 1619451 h 2237474"/>
              <a:gd name="connsiteX60" fmla="*/ 6900177 w 12192000"/>
              <a:gd name="connsiteY60" fmla="*/ 1636016 h 2237474"/>
              <a:gd name="connsiteX61" fmla="*/ 6795372 w 12192000"/>
              <a:gd name="connsiteY61" fmla="*/ 1644845 h 2237474"/>
              <a:gd name="connsiteX62" fmla="*/ 6692251 w 12192000"/>
              <a:gd name="connsiteY62" fmla="*/ 1656357 h 2237474"/>
              <a:gd name="connsiteX63" fmla="*/ 6655235 w 12192000"/>
              <a:gd name="connsiteY63" fmla="*/ 1661869 h 2237474"/>
              <a:gd name="connsiteX64" fmla="*/ 6554894 w 12192000"/>
              <a:gd name="connsiteY64" fmla="*/ 1664428 h 2237474"/>
              <a:gd name="connsiteX65" fmla="*/ 6516595 w 12192000"/>
              <a:gd name="connsiteY65" fmla="*/ 1667475 h 2237474"/>
              <a:gd name="connsiteX66" fmla="*/ 6508541 w 12192000"/>
              <a:gd name="connsiteY66" fmla="*/ 1668757 h 2237474"/>
              <a:gd name="connsiteX67" fmla="*/ 6471012 w 12192000"/>
              <a:gd name="connsiteY67" fmla="*/ 1678604 h 2237474"/>
              <a:gd name="connsiteX68" fmla="*/ 6364035 w 12192000"/>
              <a:gd name="connsiteY68" fmla="*/ 1667683 h 2237474"/>
              <a:gd name="connsiteX69" fmla="*/ 6280959 w 12192000"/>
              <a:gd name="connsiteY69" fmla="*/ 1689329 h 2237474"/>
              <a:gd name="connsiteX70" fmla="*/ 6243319 w 12192000"/>
              <a:gd name="connsiteY70" fmla="*/ 1695560 h 2237474"/>
              <a:gd name="connsiteX71" fmla="*/ 6098321 w 12192000"/>
              <a:gd name="connsiteY71" fmla="*/ 1721646 h 2237474"/>
              <a:gd name="connsiteX72" fmla="*/ 5880652 w 12192000"/>
              <a:gd name="connsiteY72" fmla="*/ 1779643 h 2237474"/>
              <a:gd name="connsiteX73" fmla="*/ 5785959 w 12192000"/>
              <a:gd name="connsiteY73" fmla="*/ 1775307 h 2237474"/>
              <a:gd name="connsiteX74" fmla="*/ 5643534 w 12192000"/>
              <a:gd name="connsiteY74" fmla="*/ 1802919 h 2237474"/>
              <a:gd name="connsiteX75" fmla="*/ 5518799 w 12192000"/>
              <a:gd name="connsiteY75" fmla="*/ 1818312 h 2237474"/>
              <a:gd name="connsiteX76" fmla="*/ 5505014 w 12192000"/>
              <a:gd name="connsiteY76" fmla="*/ 1819259 h 2237474"/>
              <a:gd name="connsiteX77" fmla="*/ 5453307 w 12192000"/>
              <a:gd name="connsiteY77" fmla="*/ 1815450 h 2237474"/>
              <a:gd name="connsiteX78" fmla="*/ 5221533 w 12192000"/>
              <a:gd name="connsiteY78" fmla="*/ 1846950 h 2237474"/>
              <a:gd name="connsiteX79" fmla="*/ 5149802 w 12192000"/>
              <a:gd name="connsiteY79" fmla="*/ 1844846 h 2237474"/>
              <a:gd name="connsiteX80" fmla="*/ 5114927 w 12192000"/>
              <a:gd name="connsiteY80" fmla="*/ 1847827 h 2237474"/>
              <a:gd name="connsiteX81" fmla="*/ 5108970 w 12192000"/>
              <a:gd name="connsiteY81" fmla="*/ 1847935 h 2237474"/>
              <a:gd name="connsiteX82" fmla="*/ 5067961 w 12192000"/>
              <a:gd name="connsiteY82" fmla="*/ 1845917 h 2237474"/>
              <a:gd name="connsiteX83" fmla="*/ 5007075 w 12192000"/>
              <a:gd name="connsiteY83" fmla="*/ 1838626 h 2237474"/>
              <a:gd name="connsiteX84" fmla="*/ 4944087 w 12192000"/>
              <a:gd name="connsiteY84" fmla="*/ 1823332 h 2237474"/>
              <a:gd name="connsiteX85" fmla="*/ 4907662 w 12192000"/>
              <a:gd name="connsiteY85" fmla="*/ 1816900 h 2237474"/>
              <a:gd name="connsiteX86" fmla="*/ 4882386 w 12192000"/>
              <a:gd name="connsiteY86" fmla="*/ 1809844 h 2237474"/>
              <a:gd name="connsiteX87" fmla="*/ 4811440 w 12192000"/>
              <a:gd name="connsiteY87" fmla="*/ 1804655 h 2237474"/>
              <a:gd name="connsiteX88" fmla="*/ 4691075 w 12192000"/>
              <a:gd name="connsiteY88" fmla="*/ 1801389 h 2237474"/>
              <a:gd name="connsiteX89" fmla="*/ 4640313 w 12192000"/>
              <a:gd name="connsiteY89" fmla="*/ 1784307 h 2237474"/>
              <a:gd name="connsiteX90" fmla="*/ 4536503 w 12192000"/>
              <a:gd name="connsiteY90" fmla="*/ 1785334 h 2237474"/>
              <a:gd name="connsiteX91" fmla="*/ 4513724 w 12192000"/>
              <a:gd name="connsiteY91" fmla="*/ 1791996 h 2237474"/>
              <a:gd name="connsiteX92" fmla="*/ 4459810 w 12192000"/>
              <a:gd name="connsiteY92" fmla="*/ 1797886 h 2237474"/>
              <a:gd name="connsiteX93" fmla="*/ 4379064 w 12192000"/>
              <a:gd name="connsiteY93" fmla="*/ 1817177 h 2237474"/>
              <a:gd name="connsiteX94" fmla="*/ 4290981 w 12192000"/>
              <a:gd name="connsiteY94" fmla="*/ 1839677 h 2237474"/>
              <a:gd name="connsiteX95" fmla="*/ 4238372 w 12192000"/>
              <a:gd name="connsiteY95" fmla="*/ 1851480 h 2237474"/>
              <a:gd name="connsiteX96" fmla="*/ 4232517 w 12192000"/>
              <a:gd name="connsiteY96" fmla="*/ 1852567 h 2237474"/>
              <a:gd name="connsiteX97" fmla="*/ 4191732 w 12192000"/>
              <a:gd name="connsiteY97" fmla="*/ 1857328 h 2237474"/>
              <a:gd name="connsiteX98" fmla="*/ 4065532 w 12192000"/>
              <a:gd name="connsiteY98" fmla="*/ 1855477 h 2237474"/>
              <a:gd name="connsiteX99" fmla="*/ 4028460 w 12192000"/>
              <a:gd name="connsiteY99" fmla="*/ 1855137 h 2237474"/>
              <a:gd name="connsiteX100" fmla="*/ 4002267 w 12192000"/>
              <a:gd name="connsiteY100" fmla="*/ 1852352 h 2237474"/>
              <a:gd name="connsiteX101" fmla="*/ 3931396 w 12192000"/>
              <a:gd name="connsiteY101" fmla="*/ 1858915 h 2237474"/>
              <a:gd name="connsiteX102" fmla="*/ 3812162 w 12192000"/>
              <a:gd name="connsiteY102" fmla="*/ 1875501 h 2237474"/>
              <a:gd name="connsiteX103" fmla="*/ 3758105 w 12192000"/>
              <a:gd name="connsiteY103" fmla="*/ 1871856 h 2237474"/>
              <a:gd name="connsiteX104" fmla="*/ 3715896 w 12192000"/>
              <a:gd name="connsiteY104" fmla="*/ 1881552 h 2237474"/>
              <a:gd name="connsiteX105" fmla="*/ 3567259 w 12192000"/>
              <a:gd name="connsiteY105" fmla="*/ 1893482 h 2237474"/>
              <a:gd name="connsiteX106" fmla="*/ 3405770 w 12192000"/>
              <a:gd name="connsiteY106" fmla="*/ 1904591 h 2237474"/>
              <a:gd name="connsiteX107" fmla="*/ 3280097 w 12192000"/>
              <a:gd name="connsiteY107" fmla="*/ 1919610 h 2237474"/>
              <a:gd name="connsiteX108" fmla="*/ 3123424 w 12192000"/>
              <a:gd name="connsiteY108" fmla="*/ 1952930 h 2237474"/>
              <a:gd name="connsiteX109" fmla="*/ 3009910 w 12192000"/>
              <a:gd name="connsiteY109" fmla="*/ 1957866 h 2237474"/>
              <a:gd name="connsiteX110" fmla="*/ 2995934 w 12192000"/>
              <a:gd name="connsiteY110" fmla="*/ 1967085 h 2237474"/>
              <a:gd name="connsiteX111" fmla="*/ 2980071 w 12192000"/>
              <a:gd name="connsiteY111" fmla="*/ 1972988 h 2237474"/>
              <a:gd name="connsiteX112" fmla="*/ 2942858 w 12192000"/>
              <a:gd name="connsiteY112" fmla="*/ 1981367 h 2237474"/>
              <a:gd name="connsiteX113" fmla="*/ 2875436 w 12192000"/>
              <a:gd name="connsiteY113" fmla="*/ 1996977 h 2237474"/>
              <a:gd name="connsiteX114" fmla="*/ 2874892 w 12192000"/>
              <a:gd name="connsiteY114" fmla="*/ 1996085 h 2237474"/>
              <a:gd name="connsiteX115" fmla="*/ 2864145 w 12192000"/>
              <a:gd name="connsiteY115" fmla="*/ 1994061 h 2237474"/>
              <a:gd name="connsiteX116" fmla="*/ 2843662 w 12192000"/>
              <a:gd name="connsiteY116" fmla="*/ 1992498 h 2237474"/>
              <a:gd name="connsiteX117" fmla="*/ 2796128 w 12192000"/>
              <a:gd name="connsiteY117" fmla="*/ 1976403 h 2237474"/>
              <a:gd name="connsiteX118" fmla="*/ 2756784 w 12192000"/>
              <a:gd name="connsiteY118" fmla="*/ 1985116 h 2237474"/>
              <a:gd name="connsiteX119" fmla="*/ 2748833 w 12192000"/>
              <a:gd name="connsiteY119" fmla="*/ 1986323 h 2237474"/>
              <a:gd name="connsiteX120" fmla="*/ 2748661 w 12192000"/>
              <a:gd name="connsiteY120" fmla="*/ 1986122 h 2237474"/>
              <a:gd name="connsiteX121" fmla="*/ 2740251 w 12192000"/>
              <a:gd name="connsiteY121" fmla="*/ 1986946 h 2237474"/>
              <a:gd name="connsiteX122" fmla="*/ 2718916 w 12192000"/>
              <a:gd name="connsiteY122" fmla="*/ 1990867 h 2237474"/>
              <a:gd name="connsiteX123" fmla="*/ 2713522 w 12192000"/>
              <a:gd name="connsiteY123" fmla="*/ 1990173 h 2237474"/>
              <a:gd name="connsiteX124" fmla="*/ 2680597 w 12192000"/>
              <a:gd name="connsiteY124" fmla="*/ 1984996 h 2237474"/>
              <a:gd name="connsiteX125" fmla="*/ 2578178 w 12192000"/>
              <a:gd name="connsiteY125" fmla="*/ 1990531 h 2237474"/>
              <a:gd name="connsiteX126" fmla="*/ 2476147 w 12192000"/>
              <a:gd name="connsiteY126" fmla="*/ 1998305 h 2237474"/>
              <a:gd name="connsiteX127" fmla="*/ 2373568 w 12192000"/>
              <a:gd name="connsiteY127" fmla="*/ 2003219 h 2237474"/>
              <a:gd name="connsiteX128" fmla="*/ 2321399 w 12192000"/>
              <a:gd name="connsiteY128" fmla="*/ 1989467 h 2237474"/>
              <a:gd name="connsiteX129" fmla="*/ 2315525 w 12192000"/>
              <a:gd name="connsiteY129" fmla="*/ 1989708 h 2237474"/>
              <a:gd name="connsiteX130" fmla="*/ 2300792 w 12192000"/>
              <a:gd name="connsiteY130" fmla="*/ 1994290 h 2237474"/>
              <a:gd name="connsiteX131" fmla="*/ 2295469 w 12192000"/>
              <a:gd name="connsiteY131" fmla="*/ 1996659 h 2237474"/>
              <a:gd name="connsiteX132" fmla="*/ 2287219 w 12192000"/>
              <a:gd name="connsiteY132" fmla="*/ 1998750 h 2237474"/>
              <a:gd name="connsiteX133" fmla="*/ 2286948 w 12192000"/>
              <a:gd name="connsiteY133" fmla="*/ 1998596 h 2237474"/>
              <a:gd name="connsiteX134" fmla="*/ 2243069 w 12192000"/>
              <a:gd name="connsiteY134" fmla="*/ 2015111 h 2237474"/>
              <a:gd name="connsiteX135" fmla="*/ 2186609 w 12192000"/>
              <a:gd name="connsiteY135" fmla="*/ 2008263 h 2237474"/>
              <a:gd name="connsiteX136" fmla="*/ 2164831 w 12192000"/>
              <a:gd name="connsiteY136" fmla="*/ 2010143 h 2237474"/>
              <a:gd name="connsiteX137" fmla="*/ 2152836 w 12192000"/>
              <a:gd name="connsiteY137" fmla="*/ 2010048 h 2237474"/>
              <a:gd name="connsiteX138" fmla="*/ 2117102 w 12192000"/>
              <a:gd name="connsiteY138" fmla="*/ 2023004 h 2237474"/>
              <a:gd name="connsiteX139" fmla="*/ 2111935 w 12192000"/>
              <a:gd name="connsiteY139" fmla="*/ 2023163 h 2237474"/>
              <a:gd name="connsiteX140" fmla="*/ 2089991 w 12192000"/>
              <a:gd name="connsiteY140" fmla="*/ 2034193 h 2237474"/>
              <a:gd name="connsiteX141" fmla="*/ 2058061 w 12192000"/>
              <a:gd name="connsiteY141" fmla="*/ 2047942 h 2237474"/>
              <a:gd name="connsiteX142" fmla="*/ 2055737 w 12192000"/>
              <a:gd name="connsiteY142" fmla="*/ 2047704 h 2237474"/>
              <a:gd name="connsiteX143" fmla="*/ 2042244 w 12192000"/>
              <a:gd name="connsiteY143" fmla="*/ 2055560 h 2237474"/>
              <a:gd name="connsiteX144" fmla="*/ 1976224 w 12192000"/>
              <a:gd name="connsiteY144" fmla="*/ 2074257 h 2237474"/>
              <a:gd name="connsiteX145" fmla="*/ 1877728 w 12192000"/>
              <a:gd name="connsiteY145" fmla="*/ 2101004 h 2237474"/>
              <a:gd name="connsiteX146" fmla="*/ 1759056 w 12192000"/>
              <a:gd name="connsiteY146" fmla="*/ 2125608 h 2237474"/>
              <a:gd name="connsiteX147" fmla="*/ 1637948 w 12192000"/>
              <a:gd name="connsiteY147" fmla="*/ 2172597 h 2237474"/>
              <a:gd name="connsiteX148" fmla="*/ 1434549 w 12192000"/>
              <a:gd name="connsiteY148" fmla="*/ 2234522 h 2237474"/>
              <a:gd name="connsiteX149" fmla="*/ 1398481 w 12192000"/>
              <a:gd name="connsiteY149" fmla="*/ 2237074 h 2237474"/>
              <a:gd name="connsiteX150" fmla="*/ 1398407 w 12192000"/>
              <a:gd name="connsiteY150" fmla="*/ 2237095 h 2237474"/>
              <a:gd name="connsiteX151" fmla="*/ 1370962 w 12192000"/>
              <a:gd name="connsiteY151" fmla="*/ 2237474 h 2237474"/>
              <a:gd name="connsiteX152" fmla="*/ 1356367 w 12192000"/>
              <a:gd name="connsiteY152" fmla="*/ 2235089 h 2237474"/>
              <a:gd name="connsiteX153" fmla="*/ 1324828 w 12192000"/>
              <a:gd name="connsiteY153" fmla="*/ 2231968 h 2237474"/>
              <a:gd name="connsiteX154" fmla="*/ 1297744 w 12192000"/>
              <a:gd name="connsiteY154" fmla="*/ 2235849 h 2237474"/>
              <a:gd name="connsiteX155" fmla="*/ 1286236 w 12192000"/>
              <a:gd name="connsiteY155" fmla="*/ 2233135 h 2237474"/>
              <a:gd name="connsiteX156" fmla="*/ 1283504 w 12192000"/>
              <a:gd name="connsiteY156" fmla="*/ 2233797 h 2237474"/>
              <a:gd name="connsiteX157" fmla="*/ 1279765 w 12192000"/>
              <a:gd name="connsiteY157" fmla="*/ 2229639 h 2237474"/>
              <a:gd name="connsiteX158" fmla="*/ 1195347 w 12192000"/>
              <a:gd name="connsiteY158" fmla="*/ 2212354 h 2237474"/>
              <a:gd name="connsiteX159" fmla="*/ 970251 w 12192000"/>
              <a:gd name="connsiteY159" fmla="*/ 2221029 h 2237474"/>
              <a:gd name="connsiteX160" fmla="*/ 812914 w 12192000"/>
              <a:gd name="connsiteY160" fmla="*/ 2202752 h 2237474"/>
              <a:gd name="connsiteX161" fmla="*/ 800195 w 12192000"/>
              <a:gd name="connsiteY161" fmla="*/ 2209407 h 2237474"/>
              <a:gd name="connsiteX162" fmla="*/ 784978 w 12192000"/>
              <a:gd name="connsiteY162" fmla="*/ 2212360 h 2237474"/>
              <a:gd name="connsiteX163" fmla="*/ 681987 w 12192000"/>
              <a:gd name="connsiteY163" fmla="*/ 2216757 h 2237474"/>
              <a:gd name="connsiteX164" fmla="*/ 669923 w 12192000"/>
              <a:gd name="connsiteY164" fmla="*/ 2211682 h 2237474"/>
              <a:gd name="connsiteX165" fmla="*/ 648680 w 12192000"/>
              <a:gd name="connsiteY165" fmla="*/ 2206229 h 2237474"/>
              <a:gd name="connsiteX166" fmla="*/ 597225 w 12192000"/>
              <a:gd name="connsiteY166" fmla="*/ 2180999 h 2237474"/>
              <a:gd name="connsiteX167" fmla="*/ 558449 w 12192000"/>
              <a:gd name="connsiteY167" fmla="*/ 2182346 h 2237474"/>
              <a:gd name="connsiteX168" fmla="*/ 550517 w 12192000"/>
              <a:gd name="connsiteY168" fmla="*/ 2182060 h 2237474"/>
              <a:gd name="connsiteX169" fmla="*/ 550309 w 12192000"/>
              <a:gd name="connsiteY169" fmla="*/ 2181825 h 2237474"/>
              <a:gd name="connsiteX170" fmla="*/ 541836 w 12192000"/>
              <a:gd name="connsiteY170" fmla="*/ 2181063 h 2237474"/>
              <a:gd name="connsiteX171" fmla="*/ 536057 w 12192000"/>
              <a:gd name="connsiteY171" fmla="*/ 2181537 h 2237474"/>
              <a:gd name="connsiteX172" fmla="*/ 520671 w 12192000"/>
              <a:gd name="connsiteY172" fmla="*/ 2180980 h 2237474"/>
              <a:gd name="connsiteX173" fmla="*/ 515024 w 12192000"/>
              <a:gd name="connsiteY173" fmla="*/ 2179258 h 2237474"/>
              <a:gd name="connsiteX174" fmla="*/ 512278 w 12192000"/>
              <a:gd name="connsiteY174" fmla="*/ 2176369 h 2237474"/>
              <a:gd name="connsiteX175" fmla="*/ 480419 w 12192000"/>
              <a:gd name="connsiteY175" fmla="*/ 2167807 h 2237474"/>
              <a:gd name="connsiteX176" fmla="*/ 413835 w 12192000"/>
              <a:gd name="connsiteY176" fmla="*/ 2156783 h 2237474"/>
              <a:gd name="connsiteX177" fmla="*/ 376513 w 12192000"/>
              <a:gd name="connsiteY177" fmla="*/ 2154014 h 2237474"/>
              <a:gd name="connsiteX178" fmla="*/ 273386 w 12192000"/>
              <a:gd name="connsiteY178" fmla="*/ 2142551 h 2237474"/>
              <a:gd name="connsiteX179" fmla="*/ 169207 w 12192000"/>
              <a:gd name="connsiteY179" fmla="*/ 2128100 h 2237474"/>
              <a:gd name="connsiteX180" fmla="*/ 93149 w 12192000"/>
              <a:gd name="connsiteY180" fmla="*/ 2105324 h 2237474"/>
              <a:gd name="connsiteX181" fmla="*/ 88109 w 12192000"/>
              <a:gd name="connsiteY181" fmla="*/ 2106704 h 2237474"/>
              <a:gd name="connsiteX182" fmla="*/ 80022 w 12192000"/>
              <a:gd name="connsiteY182" fmla="*/ 2107254 h 2237474"/>
              <a:gd name="connsiteX183" fmla="*/ 79717 w 12192000"/>
              <a:gd name="connsiteY183" fmla="*/ 2107046 h 2237474"/>
              <a:gd name="connsiteX184" fmla="*/ 72352 w 12192000"/>
              <a:gd name="connsiteY184" fmla="*/ 2107991 h 2237474"/>
              <a:gd name="connsiteX185" fmla="*/ 37645 w 12192000"/>
              <a:gd name="connsiteY185" fmla="*/ 2115401 h 2237474"/>
              <a:gd name="connsiteX186" fmla="*/ 4572 w 12192000"/>
              <a:gd name="connsiteY186" fmla="*/ 2111091 h 2237474"/>
              <a:gd name="connsiteX187" fmla="*/ 0 w 12192000"/>
              <a:gd name="connsiteY187" fmla="*/ 2110468 h 2237474"/>
              <a:gd name="connsiteX188" fmla="*/ 0 w 12192000"/>
              <a:gd name="connsiteY18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80071 w 12192000"/>
              <a:gd name="connsiteY110" fmla="*/ 1972988 h 2237474"/>
              <a:gd name="connsiteX111" fmla="*/ 2942858 w 12192000"/>
              <a:gd name="connsiteY111" fmla="*/ 1981367 h 2237474"/>
              <a:gd name="connsiteX112" fmla="*/ 2875436 w 12192000"/>
              <a:gd name="connsiteY112" fmla="*/ 1996977 h 2237474"/>
              <a:gd name="connsiteX113" fmla="*/ 2874892 w 12192000"/>
              <a:gd name="connsiteY113" fmla="*/ 1996085 h 2237474"/>
              <a:gd name="connsiteX114" fmla="*/ 2864145 w 12192000"/>
              <a:gd name="connsiteY114" fmla="*/ 1994061 h 2237474"/>
              <a:gd name="connsiteX115" fmla="*/ 2843662 w 12192000"/>
              <a:gd name="connsiteY115" fmla="*/ 1992498 h 2237474"/>
              <a:gd name="connsiteX116" fmla="*/ 2796128 w 12192000"/>
              <a:gd name="connsiteY116" fmla="*/ 1976403 h 2237474"/>
              <a:gd name="connsiteX117" fmla="*/ 2756784 w 12192000"/>
              <a:gd name="connsiteY117" fmla="*/ 1985116 h 2237474"/>
              <a:gd name="connsiteX118" fmla="*/ 2748833 w 12192000"/>
              <a:gd name="connsiteY118" fmla="*/ 1986323 h 2237474"/>
              <a:gd name="connsiteX119" fmla="*/ 2748661 w 12192000"/>
              <a:gd name="connsiteY119" fmla="*/ 1986122 h 2237474"/>
              <a:gd name="connsiteX120" fmla="*/ 2740251 w 12192000"/>
              <a:gd name="connsiteY120" fmla="*/ 1986946 h 2237474"/>
              <a:gd name="connsiteX121" fmla="*/ 2718916 w 12192000"/>
              <a:gd name="connsiteY121" fmla="*/ 1990867 h 2237474"/>
              <a:gd name="connsiteX122" fmla="*/ 2713522 w 12192000"/>
              <a:gd name="connsiteY122" fmla="*/ 1990173 h 2237474"/>
              <a:gd name="connsiteX123" fmla="*/ 2680597 w 12192000"/>
              <a:gd name="connsiteY123" fmla="*/ 1984996 h 2237474"/>
              <a:gd name="connsiteX124" fmla="*/ 2578178 w 12192000"/>
              <a:gd name="connsiteY124" fmla="*/ 1990531 h 2237474"/>
              <a:gd name="connsiteX125" fmla="*/ 2476147 w 12192000"/>
              <a:gd name="connsiteY125" fmla="*/ 1998305 h 2237474"/>
              <a:gd name="connsiteX126" fmla="*/ 2373568 w 12192000"/>
              <a:gd name="connsiteY126" fmla="*/ 2003219 h 2237474"/>
              <a:gd name="connsiteX127" fmla="*/ 2321399 w 12192000"/>
              <a:gd name="connsiteY127" fmla="*/ 1989467 h 2237474"/>
              <a:gd name="connsiteX128" fmla="*/ 2315525 w 12192000"/>
              <a:gd name="connsiteY128" fmla="*/ 1989708 h 2237474"/>
              <a:gd name="connsiteX129" fmla="*/ 2300792 w 12192000"/>
              <a:gd name="connsiteY129" fmla="*/ 1994290 h 2237474"/>
              <a:gd name="connsiteX130" fmla="*/ 2295469 w 12192000"/>
              <a:gd name="connsiteY130" fmla="*/ 1996659 h 2237474"/>
              <a:gd name="connsiteX131" fmla="*/ 2287219 w 12192000"/>
              <a:gd name="connsiteY131" fmla="*/ 1998750 h 2237474"/>
              <a:gd name="connsiteX132" fmla="*/ 2286948 w 12192000"/>
              <a:gd name="connsiteY132" fmla="*/ 1998596 h 2237474"/>
              <a:gd name="connsiteX133" fmla="*/ 2243069 w 12192000"/>
              <a:gd name="connsiteY133" fmla="*/ 2015111 h 2237474"/>
              <a:gd name="connsiteX134" fmla="*/ 2186609 w 12192000"/>
              <a:gd name="connsiteY134" fmla="*/ 2008263 h 2237474"/>
              <a:gd name="connsiteX135" fmla="*/ 2164831 w 12192000"/>
              <a:gd name="connsiteY135" fmla="*/ 2010143 h 2237474"/>
              <a:gd name="connsiteX136" fmla="*/ 2152836 w 12192000"/>
              <a:gd name="connsiteY136" fmla="*/ 2010048 h 2237474"/>
              <a:gd name="connsiteX137" fmla="*/ 2117102 w 12192000"/>
              <a:gd name="connsiteY137" fmla="*/ 2023004 h 2237474"/>
              <a:gd name="connsiteX138" fmla="*/ 2111935 w 12192000"/>
              <a:gd name="connsiteY138" fmla="*/ 2023163 h 2237474"/>
              <a:gd name="connsiteX139" fmla="*/ 2089991 w 12192000"/>
              <a:gd name="connsiteY139" fmla="*/ 2034193 h 2237474"/>
              <a:gd name="connsiteX140" fmla="*/ 2058061 w 12192000"/>
              <a:gd name="connsiteY140" fmla="*/ 2047942 h 2237474"/>
              <a:gd name="connsiteX141" fmla="*/ 2055737 w 12192000"/>
              <a:gd name="connsiteY141" fmla="*/ 2047704 h 2237474"/>
              <a:gd name="connsiteX142" fmla="*/ 2042244 w 12192000"/>
              <a:gd name="connsiteY142" fmla="*/ 2055560 h 2237474"/>
              <a:gd name="connsiteX143" fmla="*/ 1976224 w 12192000"/>
              <a:gd name="connsiteY143" fmla="*/ 2074257 h 2237474"/>
              <a:gd name="connsiteX144" fmla="*/ 1877728 w 12192000"/>
              <a:gd name="connsiteY144" fmla="*/ 2101004 h 2237474"/>
              <a:gd name="connsiteX145" fmla="*/ 1759056 w 12192000"/>
              <a:gd name="connsiteY145" fmla="*/ 2125608 h 2237474"/>
              <a:gd name="connsiteX146" fmla="*/ 1637948 w 12192000"/>
              <a:gd name="connsiteY146" fmla="*/ 2172597 h 2237474"/>
              <a:gd name="connsiteX147" fmla="*/ 1434549 w 12192000"/>
              <a:gd name="connsiteY147" fmla="*/ 2234522 h 2237474"/>
              <a:gd name="connsiteX148" fmla="*/ 1398481 w 12192000"/>
              <a:gd name="connsiteY148" fmla="*/ 2237074 h 2237474"/>
              <a:gd name="connsiteX149" fmla="*/ 1398407 w 12192000"/>
              <a:gd name="connsiteY149" fmla="*/ 2237095 h 2237474"/>
              <a:gd name="connsiteX150" fmla="*/ 1370962 w 12192000"/>
              <a:gd name="connsiteY150" fmla="*/ 2237474 h 2237474"/>
              <a:gd name="connsiteX151" fmla="*/ 1356367 w 12192000"/>
              <a:gd name="connsiteY151" fmla="*/ 2235089 h 2237474"/>
              <a:gd name="connsiteX152" fmla="*/ 1324828 w 12192000"/>
              <a:gd name="connsiteY152" fmla="*/ 2231968 h 2237474"/>
              <a:gd name="connsiteX153" fmla="*/ 1297744 w 12192000"/>
              <a:gd name="connsiteY153" fmla="*/ 2235849 h 2237474"/>
              <a:gd name="connsiteX154" fmla="*/ 1286236 w 12192000"/>
              <a:gd name="connsiteY154" fmla="*/ 2233135 h 2237474"/>
              <a:gd name="connsiteX155" fmla="*/ 1283504 w 12192000"/>
              <a:gd name="connsiteY155" fmla="*/ 2233797 h 2237474"/>
              <a:gd name="connsiteX156" fmla="*/ 1279765 w 12192000"/>
              <a:gd name="connsiteY156" fmla="*/ 2229639 h 2237474"/>
              <a:gd name="connsiteX157" fmla="*/ 1195347 w 12192000"/>
              <a:gd name="connsiteY157" fmla="*/ 2212354 h 2237474"/>
              <a:gd name="connsiteX158" fmla="*/ 970251 w 12192000"/>
              <a:gd name="connsiteY158" fmla="*/ 2221029 h 2237474"/>
              <a:gd name="connsiteX159" fmla="*/ 812914 w 12192000"/>
              <a:gd name="connsiteY159" fmla="*/ 2202752 h 2237474"/>
              <a:gd name="connsiteX160" fmla="*/ 800195 w 12192000"/>
              <a:gd name="connsiteY160" fmla="*/ 2209407 h 2237474"/>
              <a:gd name="connsiteX161" fmla="*/ 784978 w 12192000"/>
              <a:gd name="connsiteY161" fmla="*/ 2212360 h 2237474"/>
              <a:gd name="connsiteX162" fmla="*/ 681987 w 12192000"/>
              <a:gd name="connsiteY162" fmla="*/ 2216757 h 2237474"/>
              <a:gd name="connsiteX163" fmla="*/ 669923 w 12192000"/>
              <a:gd name="connsiteY163" fmla="*/ 2211682 h 2237474"/>
              <a:gd name="connsiteX164" fmla="*/ 648680 w 12192000"/>
              <a:gd name="connsiteY164" fmla="*/ 2206229 h 2237474"/>
              <a:gd name="connsiteX165" fmla="*/ 597225 w 12192000"/>
              <a:gd name="connsiteY165" fmla="*/ 2180999 h 2237474"/>
              <a:gd name="connsiteX166" fmla="*/ 558449 w 12192000"/>
              <a:gd name="connsiteY166" fmla="*/ 2182346 h 2237474"/>
              <a:gd name="connsiteX167" fmla="*/ 550517 w 12192000"/>
              <a:gd name="connsiteY167" fmla="*/ 2182060 h 2237474"/>
              <a:gd name="connsiteX168" fmla="*/ 550309 w 12192000"/>
              <a:gd name="connsiteY168" fmla="*/ 2181825 h 2237474"/>
              <a:gd name="connsiteX169" fmla="*/ 541836 w 12192000"/>
              <a:gd name="connsiteY169" fmla="*/ 2181063 h 2237474"/>
              <a:gd name="connsiteX170" fmla="*/ 536057 w 12192000"/>
              <a:gd name="connsiteY170" fmla="*/ 2181537 h 2237474"/>
              <a:gd name="connsiteX171" fmla="*/ 520671 w 12192000"/>
              <a:gd name="connsiteY171" fmla="*/ 2180980 h 2237474"/>
              <a:gd name="connsiteX172" fmla="*/ 515024 w 12192000"/>
              <a:gd name="connsiteY172" fmla="*/ 2179258 h 2237474"/>
              <a:gd name="connsiteX173" fmla="*/ 512278 w 12192000"/>
              <a:gd name="connsiteY173" fmla="*/ 2176369 h 2237474"/>
              <a:gd name="connsiteX174" fmla="*/ 480419 w 12192000"/>
              <a:gd name="connsiteY174" fmla="*/ 2167807 h 2237474"/>
              <a:gd name="connsiteX175" fmla="*/ 413835 w 12192000"/>
              <a:gd name="connsiteY175" fmla="*/ 2156783 h 2237474"/>
              <a:gd name="connsiteX176" fmla="*/ 376513 w 12192000"/>
              <a:gd name="connsiteY176" fmla="*/ 2154014 h 2237474"/>
              <a:gd name="connsiteX177" fmla="*/ 273386 w 12192000"/>
              <a:gd name="connsiteY177" fmla="*/ 2142551 h 2237474"/>
              <a:gd name="connsiteX178" fmla="*/ 169207 w 12192000"/>
              <a:gd name="connsiteY178" fmla="*/ 2128100 h 2237474"/>
              <a:gd name="connsiteX179" fmla="*/ 93149 w 12192000"/>
              <a:gd name="connsiteY179" fmla="*/ 2105324 h 2237474"/>
              <a:gd name="connsiteX180" fmla="*/ 88109 w 12192000"/>
              <a:gd name="connsiteY180" fmla="*/ 2106704 h 2237474"/>
              <a:gd name="connsiteX181" fmla="*/ 80022 w 12192000"/>
              <a:gd name="connsiteY181" fmla="*/ 2107254 h 2237474"/>
              <a:gd name="connsiteX182" fmla="*/ 79717 w 12192000"/>
              <a:gd name="connsiteY182" fmla="*/ 2107046 h 2237474"/>
              <a:gd name="connsiteX183" fmla="*/ 72352 w 12192000"/>
              <a:gd name="connsiteY183" fmla="*/ 2107991 h 2237474"/>
              <a:gd name="connsiteX184" fmla="*/ 37645 w 12192000"/>
              <a:gd name="connsiteY184" fmla="*/ 2115401 h 2237474"/>
              <a:gd name="connsiteX185" fmla="*/ 4572 w 12192000"/>
              <a:gd name="connsiteY185" fmla="*/ 2111091 h 2237474"/>
              <a:gd name="connsiteX186" fmla="*/ 0 w 12192000"/>
              <a:gd name="connsiteY186" fmla="*/ 2110468 h 2237474"/>
              <a:gd name="connsiteX187" fmla="*/ 0 w 12192000"/>
              <a:gd name="connsiteY18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40251 w 12192000"/>
              <a:gd name="connsiteY119" fmla="*/ 1986946 h 2237474"/>
              <a:gd name="connsiteX120" fmla="*/ 2718916 w 12192000"/>
              <a:gd name="connsiteY120" fmla="*/ 1990867 h 2237474"/>
              <a:gd name="connsiteX121" fmla="*/ 2713522 w 12192000"/>
              <a:gd name="connsiteY121" fmla="*/ 1990173 h 2237474"/>
              <a:gd name="connsiteX122" fmla="*/ 2680597 w 12192000"/>
              <a:gd name="connsiteY122" fmla="*/ 1984996 h 2237474"/>
              <a:gd name="connsiteX123" fmla="*/ 2578178 w 12192000"/>
              <a:gd name="connsiteY123" fmla="*/ 1990531 h 2237474"/>
              <a:gd name="connsiteX124" fmla="*/ 2476147 w 12192000"/>
              <a:gd name="connsiteY124" fmla="*/ 1998305 h 2237474"/>
              <a:gd name="connsiteX125" fmla="*/ 2373568 w 12192000"/>
              <a:gd name="connsiteY125" fmla="*/ 2003219 h 2237474"/>
              <a:gd name="connsiteX126" fmla="*/ 2321399 w 12192000"/>
              <a:gd name="connsiteY126" fmla="*/ 1989467 h 2237474"/>
              <a:gd name="connsiteX127" fmla="*/ 2315525 w 12192000"/>
              <a:gd name="connsiteY127" fmla="*/ 1989708 h 2237474"/>
              <a:gd name="connsiteX128" fmla="*/ 2300792 w 12192000"/>
              <a:gd name="connsiteY128" fmla="*/ 1994290 h 2237474"/>
              <a:gd name="connsiteX129" fmla="*/ 2295469 w 12192000"/>
              <a:gd name="connsiteY129" fmla="*/ 1996659 h 2237474"/>
              <a:gd name="connsiteX130" fmla="*/ 2287219 w 12192000"/>
              <a:gd name="connsiteY130" fmla="*/ 1998750 h 2237474"/>
              <a:gd name="connsiteX131" fmla="*/ 2286948 w 12192000"/>
              <a:gd name="connsiteY131" fmla="*/ 1998596 h 2237474"/>
              <a:gd name="connsiteX132" fmla="*/ 2243069 w 12192000"/>
              <a:gd name="connsiteY132" fmla="*/ 2015111 h 2237474"/>
              <a:gd name="connsiteX133" fmla="*/ 2186609 w 12192000"/>
              <a:gd name="connsiteY133" fmla="*/ 2008263 h 2237474"/>
              <a:gd name="connsiteX134" fmla="*/ 2164831 w 12192000"/>
              <a:gd name="connsiteY134" fmla="*/ 2010143 h 2237474"/>
              <a:gd name="connsiteX135" fmla="*/ 2152836 w 12192000"/>
              <a:gd name="connsiteY135" fmla="*/ 2010048 h 2237474"/>
              <a:gd name="connsiteX136" fmla="*/ 2117102 w 12192000"/>
              <a:gd name="connsiteY136" fmla="*/ 2023004 h 2237474"/>
              <a:gd name="connsiteX137" fmla="*/ 2111935 w 12192000"/>
              <a:gd name="connsiteY137" fmla="*/ 2023163 h 2237474"/>
              <a:gd name="connsiteX138" fmla="*/ 2089991 w 12192000"/>
              <a:gd name="connsiteY138" fmla="*/ 2034193 h 2237474"/>
              <a:gd name="connsiteX139" fmla="*/ 2058061 w 12192000"/>
              <a:gd name="connsiteY139" fmla="*/ 2047942 h 2237474"/>
              <a:gd name="connsiteX140" fmla="*/ 2055737 w 12192000"/>
              <a:gd name="connsiteY140" fmla="*/ 2047704 h 2237474"/>
              <a:gd name="connsiteX141" fmla="*/ 2042244 w 12192000"/>
              <a:gd name="connsiteY141" fmla="*/ 2055560 h 2237474"/>
              <a:gd name="connsiteX142" fmla="*/ 1976224 w 12192000"/>
              <a:gd name="connsiteY142" fmla="*/ 2074257 h 2237474"/>
              <a:gd name="connsiteX143" fmla="*/ 1877728 w 12192000"/>
              <a:gd name="connsiteY143" fmla="*/ 2101004 h 2237474"/>
              <a:gd name="connsiteX144" fmla="*/ 1759056 w 12192000"/>
              <a:gd name="connsiteY144" fmla="*/ 2125608 h 2237474"/>
              <a:gd name="connsiteX145" fmla="*/ 1637948 w 12192000"/>
              <a:gd name="connsiteY145" fmla="*/ 2172597 h 2237474"/>
              <a:gd name="connsiteX146" fmla="*/ 1434549 w 12192000"/>
              <a:gd name="connsiteY146" fmla="*/ 2234522 h 2237474"/>
              <a:gd name="connsiteX147" fmla="*/ 1398481 w 12192000"/>
              <a:gd name="connsiteY147" fmla="*/ 2237074 h 2237474"/>
              <a:gd name="connsiteX148" fmla="*/ 1398407 w 12192000"/>
              <a:gd name="connsiteY148" fmla="*/ 2237095 h 2237474"/>
              <a:gd name="connsiteX149" fmla="*/ 1370962 w 12192000"/>
              <a:gd name="connsiteY149" fmla="*/ 2237474 h 2237474"/>
              <a:gd name="connsiteX150" fmla="*/ 1356367 w 12192000"/>
              <a:gd name="connsiteY150" fmla="*/ 2235089 h 2237474"/>
              <a:gd name="connsiteX151" fmla="*/ 1324828 w 12192000"/>
              <a:gd name="connsiteY151" fmla="*/ 2231968 h 2237474"/>
              <a:gd name="connsiteX152" fmla="*/ 1297744 w 12192000"/>
              <a:gd name="connsiteY152" fmla="*/ 2235849 h 2237474"/>
              <a:gd name="connsiteX153" fmla="*/ 1286236 w 12192000"/>
              <a:gd name="connsiteY153" fmla="*/ 2233135 h 2237474"/>
              <a:gd name="connsiteX154" fmla="*/ 1283504 w 12192000"/>
              <a:gd name="connsiteY154" fmla="*/ 2233797 h 2237474"/>
              <a:gd name="connsiteX155" fmla="*/ 1279765 w 12192000"/>
              <a:gd name="connsiteY155" fmla="*/ 2229639 h 2237474"/>
              <a:gd name="connsiteX156" fmla="*/ 1195347 w 12192000"/>
              <a:gd name="connsiteY156" fmla="*/ 2212354 h 2237474"/>
              <a:gd name="connsiteX157" fmla="*/ 970251 w 12192000"/>
              <a:gd name="connsiteY157" fmla="*/ 2221029 h 2237474"/>
              <a:gd name="connsiteX158" fmla="*/ 812914 w 12192000"/>
              <a:gd name="connsiteY158" fmla="*/ 2202752 h 2237474"/>
              <a:gd name="connsiteX159" fmla="*/ 800195 w 12192000"/>
              <a:gd name="connsiteY159" fmla="*/ 2209407 h 2237474"/>
              <a:gd name="connsiteX160" fmla="*/ 784978 w 12192000"/>
              <a:gd name="connsiteY160" fmla="*/ 2212360 h 2237474"/>
              <a:gd name="connsiteX161" fmla="*/ 681987 w 12192000"/>
              <a:gd name="connsiteY161" fmla="*/ 2216757 h 2237474"/>
              <a:gd name="connsiteX162" fmla="*/ 669923 w 12192000"/>
              <a:gd name="connsiteY162" fmla="*/ 2211682 h 2237474"/>
              <a:gd name="connsiteX163" fmla="*/ 648680 w 12192000"/>
              <a:gd name="connsiteY163" fmla="*/ 2206229 h 2237474"/>
              <a:gd name="connsiteX164" fmla="*/ 597225 w 12192000"/>
              <a:gd name="connsiteY164" fmla="*/ 2180999 h 2237474"/>
              <a:gd name="connsiteX165" fmla="*/ 558449 w 12192000"/>
              <a:gd name="connsiteY165" fmla="*/ 2182346 h 2237474"/>
              <a:gd name="connsiteX166" fmla="*/ 550517 w 12192000"/>
              <a:gd name="connsiteY166" fmla="*/ 2182060 h 2237474"/>
              <a:gd name="connsiteX167" fmla="*/ 550309 w 12192000"/>
              <a:gd name="connsiteY167" fmla="*/ 2181825 h 2237474"/>
              <a:gd name="connsiteX168" fmla="*/ 541836 w 12192000"/>
              <a:gd name="connsiteY168" fmla="*/ 2181063 h 2237474"/>
              <a:gd name="connsiteX169" fmla="*/ 536057 w 12192000"/>
              <a:gd name="connsiteY169" fmla="*/ 2181537 h 2237474"/>
              <a:gd name="connsiteX170" fmla="*/ 520671 w 12192000"/>
              <a:gd name="connsiteY170" fmla="*/ 2180980 h 2237474"/>
              <a:gd name="connsiteX171" fmla="*/ 515024 w 12192000"/>
              <a:gd name="connsiteY171" fmla="*/ 2179258 h 2237474"/>
              <a:gd name="connsiteX172" fmla="*/ 512278 w 12192000"/>
              <a:gd name="connsiteY172" fmla="*/ 2176369 h 2237474"/>
              <a:gd name="connsiteX173" fmla="*/ 480419 w 12192000"/>
              <a:gd name="connsiteY173" fmla="*/ 2167807 h 2237474"/>
              <a:gd name="connsiteX174" fmla="*/ 413835 w 12192000"/>
              <a:gd name="connsiteY174" fmla="*/ 2156783 h 2237474"/>
              <a:gd name="connsiteX175" fmla="*/ 376513 w 12192000"/>
              <a:gd name="connsiteY175" fmla="*/ 2154014 h 2237474"/>
              <a:gd name="connsiteX176" fmla="*/ 273386 w 12192000"/>
              <a:gd name="connsiteY176" fmla="*/ 2142551 h 2237474"/>
              <a:gd name="connsiteX177" fmla="*/ 169207 w 12192000"/>
              <a:gd name="connsiteY177" fmla="*/ 2128100 h 2237474"/>
              <a:gd name="connsiteX178" fmla="*/ 93149 w 12192000"/>
              <a:gd name="connsiteY178" fmla="*/ 2105324 h 2237474"/>
              <a:gd name="connsiteX179" fmla="*/ 88109 w 12192000"/>
              <a:gd name="connsiteY179" fmla="*/ 2106704 h 2237474"/>
              <a:gd name="connsiteX180" fmla="*/ 80022 w 12192000"/>
              <a:gd name="connsiteY180" fmla="*/ 2107254 h 2237474"/>
              <a:gd name="connsiteX181" fmla="*/ 79717 w 12192000"/>
              <a:gd name="connsiteY181" fmla="*/ 2107046 h 2237474"/>
              <a:gd name="connsiteX182" fmla="*/ 72352 w 12192000"/>
              <a:gd name="connsiteY182" fmla="*/ 2107991 h 2237474"/>
              <a:gd name="connsiteX183" fmla="*/ 37645 w 12192000"/>
              <a:gd name="connsiteY183" fmla="*/ 2115401 h 2237474"/>
              <a:gd name="connsiteX184" fmla="*/ 4572 w 12192000"/>
              <a:gd name="connsiteY184" fmla="*/ 2111091 h 2237474"/>
              <a:gd name="connsiteX185" fmla="*/ 0 w 12192000"/>
              <a:gd name="connsiteY185" fmla="*/ 2110468 h 2237474"/>
              <a:gd name="connsiteX186" fmla="*/ 0 w 12192000"/>
              <a:gd name="connsiteY18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18916 w 12192000"/>
              <a:gd name="connsiteY119" fmla="*/ 1990867 h 2237474"/>
              <a:gd name="connsiteX120" fmla="*/ 2713522 w 12192000"/>
              <a:gd name="connsiteY120" fmla="*/ 1990173 h 2237474"/>
              <a:gd name="connsiteX121" fmla="*/ 2680597 w 12192000"/>
              <a:gd name="connsiteY121" fmla="*/ 1984996 h 2237474"/>
              <a:gd name="connsiteX122" fmla="*/ 2578178 w 12192000"/>
              <a:gd name="connsiteY122" fmla="*/ 1990531 h 2237474"/>
              <a:gd name="connsiteX123" fmla="*/ 2476147 w 12192000"/>
              <a:gd name="connsiteY123" fmla="*/ 1998305 h 2237474"/>
              <a:gd name="connsiteX124" fmla="*/ 2373568 w 12192000"/>
              <a:gd name="connsiteY124" fmla="*/ 2003219 h 2237474"/>
              <a:gd name="connsiteX125" fmla="*/ 2321399 w 12192000"/>
              <a:gd name="connsiteY125" fmla="*/ 1989467 h 2237474"/>
              <a:gd name="connsiteX126" fmla="*/ 2315525 w 12192000"/>
              <a:gd name="connsiteY126" fmla="*/ 1989708 h 2237474"/>
              <a:gd name="connsiteX127" fmla="*/ 2300792 w 12192000"/>
              <a:gd name="connsiteY127" fmla="*/ 1994290 h 2237474"/>
              <a:gd name="connsiteX128" fmla="*/ 2295469 w 12192000"/>
              <a:gd name="connsiteY128" fmla="*/ 1996659 h 2237474"/>
              <a:gd name="connsiteX129" fmla="*/ 2287219 w 12192000"/>
              <a:gd name="connsiteY129" fmla="*/ 1998750 h 2237474"/>
              <a:gd name="connsiteX130" fmla="*/ 2286948 w 12192000"/>
              <a:gd name="connsiteY130" fmla="*/ 1998596 h 2237474"/>
              <a:gd name="connsiteX131" fmla="*/ 2243069 w 12192000"/>
              <a:gd name="connsiteY131" fmla="*/ 2015111 h 2237474"/>
              <a:gd name="connsiteX132" fmla="*/ 2186609 w 12192000"/>
              <a:gd name="connsiteY132" fmla="*/ 2008263 h 2237474"/>
              <a:gd name="connsiteX133" fmla="*/ 2164831 w 12192000"/>
              <a:gd name="connsiteY133" fmla="*/ 2010143 h 2237474"/>
              <a:gd name="connsiteX134" fmla="*/ 2152836 w 12192000"/>
              <a:gd name="connsiteY134" fmla="*/ 2010048 h 2237474"/>
              <a:gd name="connsiteX135" fmla="*/ 2117102 w 12192000"/>
              <a:gd name="connsiteY135" fmla="*/ 2023004 h 2237474"/>
              <a:gd name="connsiteX136" fmla="*/ 2111935 w 12192000"/>
              <a:gd name="connsiteY136" fmla="*/ 2023163 h 2237474"/>
              <a:gd name="connsiteX137" fmla="*/ 2089991 w 12192000"/>
              <a:gd name="connsiteY137" fmla="*/ 2034193 h 2237474"/>
              <a:gd name="connsiteX138" fmla="*/ 2058061 w 12192000"/>
              <a:gd name="connsiteY138" fmla="*/ 2047942 h 2237474"/>
              <a:gd name="connsiteX139" fmla="*/ 2055737 w 12192000"/>
              <a:gd name="connsiteY139" fmla="*/ 2047704 h 2237474"/>
              <a:gd name="connsiteX140" fmla="*/ 2042244 w 12192000"/>
              <a:gd name="connsiteY140" fmla="*/ 2055560 h 2237474"/>
              <a:gd name="connsiteX141" fmla="*/ 1976224 w 12192000"/>
              <a:gd name="connsiteY141" fmla="*/ 2074257 h 2237474"/>
              <a:gd name="connsiteX142" fmla="*/ 1877728 w 12192000"/>
              <a:gd name="connsiteY142" fmla="*/ 2101004 h 2237474"/>
              <a:gd name="connsiteX143" fmla="*/ 1759056 w 12192000"/>
              <a:gd name="connsiteY143" fmla="*/ 2125608 h 2237474"/>
              <a:gd name="connsiteX144" fmla="*/ 1637948 w 12192000"/>
              <a:gd name="connsiteY144" fmla="*/ 2172597 h 2237474"/>
              <a:gd name="connsiteX145" fmla="*/ 1434549 w 12192000"/>
              <a:gd name="connsiteY145" fmla="*/ 2234522 h 2237474"/>
              <a:gd name="connsiteX146" fmla="*/ 1398481 w 12192000"/>
              <a:gd name="connsiteY146" fmla="*/ 2237074 h 2237474"/>
              <a:gd name="connsiteX147" fmla="*/ 1398407 w 12192000"/>
              <a:gd name="connsiteY147" fmla="*/ 2237095 h 2237474"/>
              <a:gd name="connsiteX148" fmla="*/ 1370962 w 12192000"/>
              <a:gd name="connsiteY148" fmla="*/ 2237474 h 2237474"/>
              <a:gd name="connsiteX149" fmla="*/ 1356367 w 12192000"/>
              <a:gd name="connsiteY149" fmla="*/ 2235089 h 2237474"/>
              <a:gd name="connsiteX150" fmla="*/ 1324828 w 12192000"/>
              <a:gd name="connsiteY150" fmla="*/ 2231968 h 2237474"/>
              <a:gd name="connsiteX151" fmla="*/ 1297744 w 12192000"/>
              <a:gd name="connsiteY151" fmla="*/ 2235849 h 2237474"/>
              <a:gd name="connsiteX152" fmla="*/ 1286236 w 12192000"/>
              <a:gd name="connsiteY152" fmla="*/ 2233135 h 2237474"/>
              <a:gd name="connsiteX153" fmla="*/ 1283504 w 12192000"/>
              <a:gd name="connsiteY153" fmla="*/ 2233797 h 2237474"/>
              <a:gd name="connsiteX154" fmla="*/ 1279765 w 12192000"/>
              <a:gd name="connsiteY154" fmla="*/ 2229639 h 2237474"/>
              <a:gd name="connsiteX155" fmla="*/ 1195347 w 12192000"/>
              <a:gd name="connsiteY155" fmla="*/ 2212354 h 2237474"/>
              <a:gd name="connsiteX156" fmla="*/ 970251 w 12192000"/>
              <a:gd name="connsiteY156" fmla="*/ 2221029 h 2237474"/>
              <a:gd name="connsiteX157" fmla="*/ 812914 w 12192000"/>
              <a:gd name="connsiteY157" fmla="*/ 2202752 h 2237474"/>
              <a:gd name="connsiteX158" fmla="*/ 800195 w 12192000"/>
              <a:gd name="connsiteY158" fmla="*/ 2209407 h 2237474"/>
              <a:gd name="connsiteX159" fmla="*/ 784978 w 12192000"/>
              <a:gd name="connsiteY159" fmla="*/ 2212360 h 2237474"/>
              <a:gd name="connsiteX160" fmla="*/ 681987 w 12192000"/>
              <a:gd name="connsiteY160" fmla="*/ 2216757 h 2237474"/>
              <a:gd name="connsiteX161" fmla="*/ 669923 w 12192000"/>
              <a:gd name="connsiteY161" fmla="*/ 2211682 h 2237474"/>
              <a:gd name="connsiteX162" fmla="*/ 648680 w 12192000"/>
              <a:gd name="connsiteY162" fmla="*/ 2206229 h 2237474"/>
              <a:gd name="connsiteX163" fmla="*/ 597225 w 12192000"/>
              <a:gd name="connsiteY163" fmla="*/ 2180999 h 2237474"/>
              <a:gd name="connsiteX164" fmla="*/ 558449 w 12192000"/>
              <a:gd name="connsiteY164" fmla="*/ 2182346 h 2237474"/>
              <a:gd name="connsiteX165" fmla="*/ 550517 w 12192000"/>
              <a:gd name="connsiteY165" fmla="*/ 2182060 h 2237474"/>
              <a:gd name="connsiteX166" fmla="*/ 550309 w 12192000"/>
              <a:gd name="connsiteY166" fmla="*/ 2181825 h 2237474"/>
              <a:gd name="connsiteX167" fmla="*/ 541836 w 12192000"/>
              <a:gd name="connsiteY167" fmla="*/ 2181063 h 2237474"/>
              <a:gd name="connsiteX168" fmla="*/ 536057 w 12192000"/>
              <a:gd name="connsiteY168" fmla="*/ 2181537 h 2237474"/>
              <a:gd name="connsiteX169" fmla="*/ 520671 w 12192000"/>
              <a:gd name="connsiteY169" fmla="*/ 2180980 h 2237474"/>
              <a:gd name="connsiteX170" fmla="*/ 515024 w 12192000"/>
              <a:gd name="connsiteY170" fmla="*/ 2179258 h 2237474"/>
              <a:gd name="connsiteX171" fmla="*/ 512278 w 12192000"/>
              <a:gd name="connsiteY171" fmla="*/ 2176369 h 2237474"/>
              <a:gd name="connsiteX172" fmla="*/ 480419 w 12192000"/>
              <a:gd name="connsiteY172" fmla="*/ 2167807 h 2237474"/>
              <a:gd name="connsiteX173" fmla="*/ 413835 w 12192000"/>
              <a:gd name="connsiteY173" fmla="*/ 2156783 h 2237474"/>
              <a:gd name="connsiteX174" fmla="*/ 376513 w 12192000"/>
              <a:gd name="connsiteY174" fmla="*/ 2154014 h 2237474"/>
              <a:gd name="connsiteX175" fmla="*/ 273386 w 12192000"/>
              <a:gd name="connsiteY175" fmla="*/ 2142551 h 2237474"/>
              <a:gd name="connsiteX176" fmla="*/ 169207 w 12192000"/>
              <a:gd name="connsiteY176" fmla="*/ 2128100 h 2237474"/>
              <a:gd name="connsiteX177" fmla="*/ 93149 w 12192000"/>
              <a:gd name="connsiteY177" fmla="*/ 2105324 h 2237474"/>
              <a:gd name="connsiteX178" fmla="*/ 88109 w 12192000"/>
              <a:gd name="connsiteY178" fmla="*/ 2106704 h 2237474"/>
              <a:gd name="connsiteX179" fmla="*/ 80022 w 12192000"/>
              <a:gd name="connsiteY179" fmla="*/ 2107254 h 2237474"/>
              <a:gd name="connsiteX180" fmla="*/ 79717 w 12192000"/>
              <a:gd name="connsiteY180" fmla="*/ 2107046 h 2237474"/>
              <a:gd name="connsiteX181" fmla="*/ 72352 w 12192000"/>
              <a:gd name="connsiteY181" fmla="*/ 2107991 h 2237474"/>
              <a:gd name="connsiteX182" fmla="*/ 37645 w 12192000"/>
              <a:gd name="connsiteY182" fmla="*/ 2115401 h 2237474"/>
              <a:gd name="connsiteX183" fmla="*/ 4572 w 12192000"/>
              <a:gd name="connsiteY183" fmla="*/ 2111091 h 2237474"/>
              <a:gd name="connsiteX184" fmla="*/ 0 w 12192000"/>
              <a:gd name="connsiteY184" fmla="*/ 2110468 h 2237474"/>
              <a:gd name="connsiteX185" fmla="*/ 0 w 12192000"/>
              <a:gd name="connsiteY18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86948 w 12192000"/>
              <a:gd name="connsiteY129" fmla="*/ 1998596 h 2237474"/>
              <a:gd name="connsiteX130" fmla="*/ 2243069 w 12192000"/>
              <a:gd name="connsiteY130" fmla="*/ 2015111 h 2237474"/>
              <a:gd name="connsiteX131" fmla="*/ 2186609 w 12192000"/>
              <a:gd name="connsiteY131" fmla="*/ 2008263 h 2237474"/>
              <a:gd name="connsiteX132" fmla="*/ 2164831 w 12192000"/>
              <a:gd name="connsiteY132" fmla="*/ 2010143 h 2237474"/>
              <a:gd name="connsiteX133" fmla="*/ 2152836 w 12192000"/>
              <a:gd name="connsiteY133" fmla="*/ 2010048 h 2237474"/>
              <a:gd name="connsiteX134" fmla="*/ 2117102 w 12192000"/>
              <a:gd name="connsiteY134" fmla="*/ 2023004 h 2237474"/>
              <a:gd name="connsiteX135" fmla="*/ 2111935 w 12192000"/>
              <a:gd name="connsiteY135" fmla="*/ 2023163 h 2237474"/>
              <a:gd name="connsiteX136" fmla="*/ 2089991 w 12192000"/>
              <a:gd name="connsiteY136" fmla="*/ 2034193 h 2237474"/>
              <a:gd name="connsiteX137" fmla="*/ 2058061 w 12192000"/>
              <a:gd name="connsiteY137" fmla="*/ 2047942 h 2237474"/>
              <a:gd name="connsiteX138" fmla="*/ 2055737 w 12192000"/>
              <a:gd name="connsiteY138" fmla="*/ 2047704 h 2237474"/>
              <a:gd name="connsiteX139" fmla="*/ 2042244 w 12192000"/>
              <a:gd name="connsiteY139" fmla="*/ 2055560 h 2237474"/>
              <a:gd name="connsiteX140" fmla="*/ 1976224 w 12192000"/>
              <a:gd name="connsiteY140" fmla="*/ 2074257 h 2237474"/>
              <a:gd name="connsiteX141" fmla="*/ 1877728 w 12192000"/>
              <a:gd name="connsiteY141" fmla="*/ 2101004 h 2237474"/>
              <a:gd name="connsiteX142" fmla="*/ 1759056 w 12192000"/>
              <a:gd name="connsiteY142" fmla="*/ 2125608 h 2237474"/>
              <a:gd name="connsiteX143" fmla="*/ 1637948 w 12192000"/>
              <a:gd name="connsiteY143" fmla="*/ 2172597 h 2237474"/>
              <a:gd name="connsiteX144" fmla="*/ 1434549 w 12192000"/>
              <a:gd name="connsiteY144" fmla="*/ 2234522 h 2237474"/>
              <a:gd name="connsiteX145" fmla="*/ 1398481 w 12192000"/>
              <a:gd name="connsiteY145" fmla="*/ 2237074 h 2237474"/>
              <a:gd name="connsiteX146" fmla="*/ 1398407 w 12192000"/>
              <a:gd name="connsiteY146" fmla="*/ 2237095 h 2237474"/>
              <a:gd name="connsiteX147" fmla="*/ 1370962 w 12192000"/>
              <a:gd name="connsiteY147" fmla="*/ 2237474 h 2237474"/>
              <a:gd name="connsiteX148" fmla="*/ 1356367 w 12192000"/>
              <a:gd name="connsiteY148" fmla="*/ 2235089 h 2237474"/>
              <a:gd name="connsiteX149" fmla="*/ 1324828 w 12192000"/>
              <a:gd name="connsiteY149" fmla="*/ 2231968 h 2237474"/>
              <a:gd name="connsiteX150" fmla="*/ 1297744 w 12192000"/>
              <a:gd name="connsiteY150" fmla="*/ 2235849 h 2237474"/>
              <a:gd name="connsiteX151" fmla="*/ 1286236 w 12192000"/>
              <a:gd name="connsiteY151" fmla="*/ 2233135 h 2237474"/>
              <a:gd name="connsiteX152" fmla="*/ 1283504 w 12192000"/>
              <a:gd name="connsiteY152" fmla="*/ 2233797 h 2237474"/>
              <a:gd name="connsiteX153" fmla="*/ 1279765 w 12192000"/>
              <a:gd name="connsiteY153" fmla="*/ 2229639 h 2237474"/>
              <a:gd name="connsiteX154" fmla="*/ 1195347 w 12192000"/>
              <a:gd name="connsiteY154" fmla="*/ 2212354 h 2237474"/>
              <a:gd name="connsiteX155" fmla="*/ 970251 w 12192000"/>
              <a:gd name="connsiteY155" fmla="*/ 2221029 h 2237474"/>
              <a:gd name="connsiteX156" fmla="*/ 812914 w 12192000"/>
              <a:gd name="connsiteY156" fmla="*/ 2202752 h 2237474"/>
              <a:gd name="connsiteX157" fmla="*/ 800195 w 12192000"/>
              <a:gd name="connsiteY157" fmla="*/ 2209407 h 2237474"/>
              <a:gd name="connsiteX158" fmla="*/ 784978 w 12192000"/>
              <a:gd name="connsiteY158" fmla="*/ 2212360 h 2237474"/>
              <a:gd name="connsiteX159" fmla="*/ 681987 w 12192000"/>
              <a:gd name="connsiteY159" fmla="*/ 2216757 h 2237474"/>
              <a:gd name="connsiteX160" fmla="*/ 669923 w 12192000"/>
              <a:gd name="connsiteY160" fmla="*/ 2211682 h 2237474"/>
              <a:gd name="connsiteX161" fmla="*/ 648680 w 12192000"/>
              <a:gd name="connsiteY161" fmla="*/ 2206229 h 2237474"/>
              <a:gd name="connsiteX162" fmla="*/ 597225 w 12192000"/>
              <a:gd name="connsiteY162" fmla="*/ 2180999 h 2237474"/>
              <a:gd name="connsiteX163" fmla="*/ 558449 w 12192000"/>
              <a:gd name="connsiteY163" fmla="*/ 2182346 h 2237474"/>
              <a:gd name="connsiteX164" fmla="*/ 550517 w 12192000"/>
              <a:gd name="connsiteY164" fmla="*/ 2182060 h 2237474"/>
              <a:gd name="connsiteX165" fmla="*/ 550309 w 12192000"/>
              <a:gd name="connsiteY165" fmla="*/ 2181825 h 2237474"/>
              <a:gd name="connsiteX166" fmla="*/ 541836 w 12192000"/>
              <a:gd name="connsiteY166" fmla="*/ 2181063 h 2237474"/>
              <a:gd name="connsiteX167" fmla="*/ 536057 w 12192000"/>
              <a:gd name="connsiteY167" fmla="*/ 2181537 h 2237474"/>
              <a:gd name="connsiteX168" fmla="*/ 520671 w 12192000"/>
              <a:gd name="connsiteY168" fmla="*/ 2180980 h 2237474"/>
              <a:gd name="connsiteX169" fmla="*/ 515024 w 12192000"/>
              <a:gd name="connsiteY169" fmla="*/ 2179258 h 2237474"/>
              <a:gd name="connsiteX170" fmla="*/ 512278 w 12192000"/>
              <a:gd name="connsiteY170" fmla="*/ 2176369 h 2237474"/>
              <a:gd name="connsiteX171" fmla="*/ 480419 w 12192000"/>
              <a:gd name="connsiteY171" fmla="*/ 2167807 h 2237474"/>
              <a:gd name="connsiteX172" fmla="*/ 413835 w 12192000"/>
              <a:gd name="connsiteY172" fmla="*/ 2156783 h 2237474"/>
              <a:gd name="connsiteX173" fmla="*/ 376513 w 12192000"/>
              <a:gd name="connsiteY173" fmla="*/ 2154014 h 2237474"/>
              <a:gd name="connsiteX174" fmla="*/ 273386 w 12192000"/>
              <a:gd name="connsiteY174" fmla="*/ 2142551 h 2237474"/>
              <a:gd name="connsiteX175" fmla="*/ 169207 w 12192000"/>
              <a:gd name="connsiteY175" fmla="*/ 2128100 h 2237474"/>
              <a:gd name="connsiteX176" fmla="*/ 93149 w 12192000"/>
              <a:gd name="connsiteY176" fmla="*/ 2105324 h 2237474"/>
              <a:gd name="connsiteX177" fmla="*/ 88109 w 12192000"/>
              <a:gd name="connsiteY177" fmla="*/ 2106704 h 2237474"/>
              <a:gd name="connsiteX178" fmla="*/ 80022 w 12192000"/>
              <a:gd name="connsiteY178" fmla="*/ 2107254 h 2237474"/>
              <a:gd name="connsiteX179" fmla="*/ 79717 w 12192000"/>
              <a:gd name="connsiteY179" fmla="*/ 2107046 h 2237474"/>
              <a:gd name="connsiteX180" fmla="*/ 72352 w 12192000"/>
              <a:gd name="connsiteY180" fmla="*/ 2107991 h 2237474"/>
              <a:gd name="connsiteX181" fmla="*/ 37645 w 12192000"/>
              <a:gd name="connsiteY181" fmla="*/ 2115401 h 2237474"/>
              <a:gd name="connsiteX182" fmla="*/ 4572 w 12192000"/>
              <a:gd name="connsiteY182" fmla="*/ 2111091 h 2237474"/>
              <a:gd name="connsiteX183" fmla="*/ 0 w 12192000"/>
              <a:gd name="connsiteY183" fmla="*/ 2110468 h 2237474"/>
              <a:gd name="connsiteX184" fmla="*/ 0 w 12192000"/>
              <a:gd name="connsiteY18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43069 w 12192000"/>
              <a:gd name="connsiteY129" fmla="*/ 2015111 h 2237474"/>
              <a:gd name="connsiteX130" fmla="*/ 2186609 w 12192000"/>
              <a:gd name="connsiteY130" fmla="*/ 2008263 h 2237474"/>
              <a:gd name="connsiteX131" fmla="*/ 2164831 w 12192000"/>
              <a:gd name="connsiteY131" fmla="*/ 2010143 h 2237474"/>
              <a:gd name="connsiteX132" fmla="*/ 2152836 w 12192000"/>
              <a:gd name="connsiteY132" fmla="*/ 2010048 h 2237474"/>
              <a:gd name="connsiteX133" fmla="*/ 2117102 w 12192000"/>
              <a:gd name="connsiteY133" fmla="*/ 2023004 h 2237474"/>
              <a:gd name="connsiteX134" fmla="*/ 2111935 w 12192000"/>
              <a:gd name="connsiteY134" fmla="*/ 2023163 h 2237474"/>
              <a:gd name="connsiteX135" fmla="*/ 2089991 w 12192000"/>
              <a:gd name="connsiteY135" fmla="*/ 2034193 h 2237474"/>
              <a:gd name="connsiteX136" fmla="*/ 2058061 w 12192000"/>
              <a:gd name="connsiteY136" fmla="*/ 2047942 h 2237474"/>
              <a:gd name="connsiteX137" fmla="*/ 2055737 w 12192000"/>
              <a:gd name="connsiteY137" fmla="*/ 2047704 h 2237474"/>
              <a:gd name="connsiteX138" fmla="*/ 2042244 w 12192000"/>
              <a:gd name="connsiteY138" fmla="*/ 2055560 h 2237474"/>
              <a:gd name="connsiteX139" fmla="*/ 1976224 w 12192000"/>
              <a:gd name="connsiteY139" fmla="*/ 2074257 h 2237474"/>
              <a:gd name="connsiteX140" fmla="*/ 1877728 w 12192000"/>
              <a:gd name="connsiteY140" fmla="*/ 2101004 h 2237474"/>
              <a:gd name="connsiteX141" fmla="*/ 1759056 w 12192000"/>
              <a:gd name="connsiteY141" fmla="*/ 2125608 h 2237474"/>
              <a:gd name="connsiteX142" fmla="*/ 1637948 w 12192000"/>
              <a:gd name="connsiteY142" fmla="*/ 2172597 h 2237474"/>
              <a:gd name="connsiteX143" fmla="*/ 1434549 w 12192000"/>
              <a:gd name="connsiteY143" fmla="*/ 2234522 h 2237474"/>
              <a:gd name="connsiteX144" fmla="*/ 1398481 w 12192000"/>
              <a:gd name="connsiteY144" fmla="*/ 2237074 h 2237474"/>
              <a:gd name="connsiteX145" fmla="*/ 1398407 w 12192000"/>
              <a:gd name="connsiteY145" fmla="*/ 2237095 h 2237474"/>
              <a:gd name="connsiteX146" fmla="*/ 1370962 w 12192000"/>
              <a:gd name="connsiteY146" fmla="*/ 2237474 h 2237474"/>
              <a:gd name="connsiteX147" fmla="*/ 1356367 w 12192000"/>
              <a:gd name="connsiteY147" fmla="*/ 2235089 h 2237474"/>
              <a:gd name="connsiteX148" fmla="*/ 1324828 w 12192000"/>
              <a:gd name="connsiteY148" fmla="*/ 2231968 h 2237474"/>
              <a:gd name="connsiteX149" fmla="*/ 1297744 w 12192000"/>
              <a:gd name="connsiteY149" fmla="*/ 2235849 h 2237474"/>
              <a:gd name="connsiteX150" fmla="*/ 1286236 w 12192000"/>
              <a:gd name="connsiteY150" fmla="*/ 2233135 h 2237474"/>
              <a:gd name="connsiteX151" fmla="*/ 1283504 w 12192000"/>
              <a:gd name="connsiteY151" fmla="*/ 2233797 h 2237474"/>
              <a:gd name="connsiteX152" fmla="*/ 1279765 w 12192000"/>
              <a:gd name="connsiteY152" fmla="*/ 2229639 h 2237474"/>
              <a:gd name="connsiteX153" fmla="*/ 1195347 w 12192000"/>
              <a:gd name="connsiteY153" fmla="*/ 2212354 h 2237474"/>
              <a:gd name="connsiteX154" fmla="*/ 970251 w 12192000"/>
              <a:gd name="connsiteY154" fmla="*/ 2221029 h 2237474"/>
              <a:gd name="connsiteX155" fmla="*/ 812914 w 12192000"/>
              <a:gd name="connsiteY155" fmla="*/ 2202752 h 2237474"/>
              <a:gd name="connsiteX156" fmla="*/ 800195 w 12192000"/>
              <a:gd name="connsiteY156" fmla="*/ 2209407 h 2237474"/>
              <a:gd name="connsiteX157" fmla="*/ 784978 w 12192000"/>
              <a:gd name="connsiteY157" fmla="*/ 2212360 h 2237474"/>
              <a:gd name="connsiteX158" fmla="*/ 681987 w 12192000"/>
              <a:gd name="connsiteY158" fmla="*/ 2216757 h 2237474"/>
              <a:gd name="connsiteX159" fmla="*/ 669923 w 12192000"/>
              <a:gd name="connsiteY159" fmla="*/ 2211682 h 2237474"/>
              <a:gd name="connsiteX160" fmla="*/ 648680 w 12192000"/>
              <a:gd name="connsiteY160" fmla="*/ 2206229 h 2237474"/>
              <a:gd name="connsiteX161" fmla="*/ 597225 w 12192000"/>
              <a:gd name="connsiteY161" fmla="*/ 2180999 h 2237474"/>
              <a:gd name="connsiteX162" fmla="*/ 558449 w 12192000"/>
              <a:gd name="connsiteY162" fmla="*/ 2182346 h 2237474"/>
              <a:gd name="connsiteX163" fmla="*/ 550517 w 12192000"/>
              <a:gd name="connsiteY163" fmla="*/ 2182060 h 2237474"/>
              <a:gd name="connsiteX164" fmla="*/ 550309 w 12192000"/>
              <a:gd name="connsiteY164" fmla="*/ 2181825 h 2237474"/>
              <a:gd name="connsiteX165" fmla="*/ 541836 w 12192000"/>
              <a:gd name="connsiteY165" fmla="*/ 2181063 h 2237474"/>
              <a:gd name="connsiteX166" fmla="*/ 536057 w 12192000"/>
              <a:gd name="connsiteY166" fmla="*/ 2181537 h 2237474"/>
              <a:gd name="connsiteX167" fmla="*/ 520671 w 12192000"/>
              <a:gd name="connsiteY167" fmla="*/ 2180980 h 2237474"/>
              <a:gd name="connsiteX168" fmla="*/ 515024 w 12192000"/>
              <a:gd name="connsiteY168" fmla="*/ 2179258 h 2237474"/>
              <a:gd name="connsiteX169" fmla="*/ 512278 w 12192000"/>
              <a:gd name="connsiteY169" fmla="*/ 2176369 h 2237474"/>
              <a:gd name="connsiteX170" fmla="*/ 480419 w 12192000"/>
              <a:gd name="connsiteY170" fmla="*/ 2167807 h 2237474"/>
              <a:gd name="connsiteX171" fmla="*/ 413835 w 12192000"/>
              <a:gd name="connsiteY171" fmla="*/ 2156783 h 2237474"/>
              <a:gd name="connsiteX172" fmla="*/ 376513 w 12192000"/>
              <a:gd name="connsiteY172" fmla="*/ 2154014 h 2237474"/>
              <a:gd name="connsiteX173" fmla="*/ 273386 w 12192000"/>
              <a:gd name="connsiteY173" fmla="*/ 2142551 h 2237474"/>
              <a:gd name="connsiteX174" fmla="*/ 169207 w 12192000"/>
              <a:gd name="connsiteY174" fmla="*/ 2128100 h 2237474"/>
              <a:gd name="connsiteX175" fmla="*/ 93149 w 12192000"/>
              <a:gd name="connsiteY175" fmla="*/ 2105324 h 2237474"/>
              <a:gd name="connsiteX176" fmla="*/ 88109 w 12192000"/>
              <a:gd name="connsiteY176" fmla="*/ 2106704 h 2237474"/>
              <a:gd name="connsiteX177" fmla="*/ 80022 w 12192000"/>
              <a:gd name="connsiteY177" fmla="*/ 2107254 h 2237474"/>
              <a:gd name="connsiteX178" fmla="*/ 79717 w 12192000"/>
              <a:gd name="connsiteY178" fmla="*/ 2107046 h 2237474"/>
              <a:gd name="connsiteX179" fmla="*/ 72352 w 12192000"/>
              <a:gd name="connsiteY179" fmla="*/ 2107991 h 2237474"/>
              <a:gd name="connsiteX180" fmla="*/ 37645 w 12192000"/>
              <a:gd name="connsiteY180" fmla="*/ 2115401 h 2237474"/>
              <a:gd name="connsiteX181" fmla="*/ 4572 w 12192000"/>
              <a:gd name="connsiteY181" fmla="*/ 2111091 h 2237474"/>
              <a:gd name="connsiteX182" fmla="*/ 0 w 12192000"/>
              <a:gd name="connsiteY182" fmla="*/ 2110468 h 2237474"/>
              <a:gd name="connsiteX183" fmla="*/ 0 w 12192000"/>
              <a:gd name="connsiteY18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87219 w 12192000"/>
              <a:gd name="connsiteY127" fmla="*/ 1998750 h 2237474"/>
              <a:gd name="connsiteX128" fmla="*/ 2243069 w 12192000"/>
              <a:gd name="connsiteY128" fmla="*/ 2015111 h 2237474"/>
              <a:gd name="connsiteX129" fmla="*/ 2186609 w 12192000"/>
              <a:gd name="connsiteY129" fmla="*/ 2008263 h 2237474"/>
              <a:gd name="connsiteX130" fmla="*/ 2164831 w 12192000"/>
              <a:gd name="connsiteY130" fmla="*/ 2010143 h 2237474"/>
              <a:gd name="connsiteX131" fmla="*/ 2152836 w 12192000"/>
              <a:gd name="connsiteY131" fmla="*/ 2010048 h 2237474"/>
              <a:gd name="connsiteX132" fmla="*/ 2117102 w 12192000"/>
              <a:gd name="connsiteY132" fmla="*/ 2023004 h 2237474"/>
              <a:gd name="connsiteX133" fmla="*/ 2111935 w 12192000"/>
              <a:gd name="connsiteY133" fmla="*/ 2023163 h 2237474"/>
              <a:gd name="connsiteX134" fmla="*/ 2089991 w 12192000"/>
              <a:gd name="connsiteY134" fmla="*/ 2034193 h 2237474"/>
              <a:gd name="connsiteX135" fmla="*/ 2058061 w 12192000"/>
              <a:gd name="connsiteY135" fmla="*/ 2047942 h 2237474"/>
              <a:gd name="connsiteX136" fmla="*/ 2055737 w 12192000"/>
              <a:gd name="connsiteY136" fmla="*/ 2047704 h 2237474"/>
              <a:gd name="connsiteX137" fmla="*/ 2042244 w 12192000"/>
              <a:gd name="connsiteY137" fmla="*/ 2055560 h 2237474"/>
              <a:gd name="connsiteX138" fmla="*/ 1976224 w 12192000"/>
              <a:gd name="connsiteY138" fmla="*/ 2074257 h 2237474"/>
              <a:gd name="connsiteX139" fmla="*/ 1877728 w 12192000"/>
              <a:gd name="connsiteY139" fmla="*/ 2101004 h 2237474"/>
              <a:gd name="connsiteX140" fmla="*/ 1759056 w 12192000"/>
              <a:gd name="connsiteY140" fmla="*/ 2125608 h 2237474"/>
              <a:gd name="connsiteX141" fmla="*/ 1637948 w 12192000"/>
              <a:gd name="connsiteY141" fmla="*/ 2172597 h 2237474"/>
              <a:gd name="connsiteX142" fmla="*/ 1434549 w 12192000"/>
              <a:gd name="connsiteY142" fmla="*/ 2234522 h 2237474"/>
              <a:gd name="connsiteX143" fmla="*/ 1398481 w 12192000"/>
              <a:gd name="connsiteY143" fmla="*/ 2237074 h 2237474"/>
              <a:gd name="connsiteX144" fmla="*/ 1398407 w 12192000"/>
              <a:gd name="connsiteY144" fmla="*/ 2237095 h 2237474"/>
              <a:gd name="connsiteX145" fmla="*/ 1370962 w 12192000"/>
              <a:gd name="connsiteY145" fmla="*/ 2237474 h 2237474"/>
              <a:gd name="connsiteX146" fmla="*/ 1356367 w 12192000"/>
              <a:gd name="connsiteY146" fmla="*/ 2235089 h 2237474"/>
              <a:gd name="connsiteX147" fmla="*/ 1324828 w 12192000"/>
              <a:gd name="connsiteY147" fmla="*/ 2231968 h 2237474"/>
              <a:gd name="connsiteX148" fmla="*/ 1297744 w 12192000"/>
              <a:gd name="connsiteY148" fmla="*/ 2235849 h 2237474"/>
              <a:gd name="connsiteX149" fmla="*/ 1286236 w 12192000"/>
              <a:gd name="connsiteY149" fmla="*/ 2233135 h 2237474"/>
              <a:gd name="connsiteX150" fmla="*/ 1283504 w 12192000"/>
              <a:gd name="connsiteY150" fmla="*/ 2233797 h 2237474"/>
              <a:gd name="connsiteX151" fmla="*/ 1279765 w 12192000"/>
              <a:gd name="connsiteY151" fmla="*/ 2229639 h 2237474"/>
              <a:gd name="connsiteX152" fmla="*/ 1195347 w 12192000"/>
              <a:gd name="connsiteY152" fmla="*/ 2212354 h 2237474"/>
              <a:gd name="connsiteX153" fmla="*/ 970251 w 12192000"/>
              <a:gd name="connsiteY153" fmla="*/ 2221029 h 2237474"/>
              <a:gd name="connsiteX154" fmla="*/ 812914 w 12192000"/>
              <a:gd name="connsiteY154" fmla="*/ 2202752 h 2237474"/>
              <a:gd name="connsiteX155" fmla="*/ 800195 w 12192000"/>
              <a:gd name="connsiteY155" fmla="*/ 2209407 h 2237474"/>
              <a:gd name="connsiteX156" fmla="*/ 784978 w 12192000"/>
              <a:gd name="connsiteY156" fmla="*/ 2212360 h 2237474"/>
              <a:gd name="connsiteX157" fmla="*/ 681987 w 12192000"/>
              <a:gd name="connsiteY157" fmla="*/ 2216757 h 2237474"/>
              <a:gd name="connsiteX158" fmla="*/ 669923 w 12192000"/>
              <a:gd name="connsiteY158" fmla="*/ 2211682 h 2237474"/>
              <a:gd name="connsiteX159" fmla="*/ 648680 w 12192000"/>
              <a:gd name="connsiteY159" fmla="*/ 2206229 h 2237474"/>
              <a:gd name="connsiteX160" fmla="*/ 597225 w 12192000"/>
              <a:gd name="connsiteY160" fmla="*/ 2180999 h 2237474"/>
              <a:gd name="connsiteX161" fmla="*/ 558449 w 12192000"/>
              <a:gd name="connsiteY161" fmla="*/ 2182346 h 2237474"/>
              <a:gd name="connsiteX162" fmla="*/ 550517 w 12192000"/>
              <a:gd name="connsiteY162" fmla="*/ 2182060 h 2237474"/>
              <a:gd name="connsiteX163" fmla="*/ 550309 w 12192000"/>
              <a:gd name="connsiteY163" fmla="*/ 2181825 h 2237474"/>
              <a:gd name="connsiteX164" fmla="*/ 541836 w 12192000"/>
              <a:gd name="connsiteY164" fmla="*/ 2181063 h 2237474"/>
              <a:gd name="connsiteX165" fmla="*/ 536057 w 12192000"/>
              <a:gd name="connsiteY165" fmla="*/ 2181537 h 2237474"/>
              <a:gd name="connsiteX166" fmla="*/ 520671 w 12192000"/>
              <a:gd name="connsiteY166" fmla="*/ 2180980 h 2237474"/>
              <a:gd name="connsiteX167" fmla="*/ 515024 w 12192000"/>
              <a:gd name="connsiteY167" fmla="*/ 2179258 h 2237474"/>
              <a:gd name="connsiteX168" fmla="*/ 512278 w 12192000"/>
              <a:gd name="connsiteY168" fmla="*/ 2176369 h 2237474"/>
              <a:gd name="connsiteX169" fmla="*/ 480419 w 12192000"/>
              <a:gd name="connsiteY169" fmla="*/ 2167807 h 2237474"/>
              <a:gd name="connsiteX170" fmla="*/ 413835 w 12192000"/>
              <a:gd name="connsiteY170" fmla="*/ 2156783 h 2237474"/>
              <a:gd name="connsiteX171" fmla="*/ 376513 w 12192000"/>
              <a:gd name="connsiteY171" fmla="*/ 2154014 h 2237474"/>
              <a:gd name="connsiteX172" fmla="*/ 273386 w 12192000"/>
              <a:gd name="connsiteY172" fmla="*/ 2142551 h 2237474"/>
              <a:gd name="connsiteX173" fmla="*/ 169207 w 12192000"/>
              <a:gd name="connsiteY173" fmla="*/ 2128100 h 2237474"/>
              <a:gd name="connsiteX174" fmla="*/ 93149 w 12192000"/>
              <a:gd name="connsiteY174" fmla="*/ 2105324 h 2237474"/>
              <a:gd name="connsiteX175" fmla="*/ 88109 w 12192000"/>
              <a:gd name="connsiteY175" fmla="*/ 2106704 h 2237474"/>
              <a:gd name="connsiteX176" fmla="*/ 80022 w 12192000"/>
              <a:gd name="connsiteY176" fmla="*/ 2107254 h 2237474"/>
              <a:gd name="connsiteX177" fmla="*/ 79717 w 12192000"/>
              <a:gd name="connsiteY177" fmla="*/ 2107046 h 2237474"/>
              <a:gd name="connsiteX178" fmla="*/ 72352 w 12192000"/>
              <a:gd name="connsiteY178" fmla="*/ 2107991 h 2237474"/>
              <a:gd name="connsiteX179" fmla="*/ 37645 w 12192000"/>
              <a:gd name="connsiteY179" fmla="*/ 2115401 h 2237474"/>
              <a:gd name="connsiteX180" fmla="*/ 4572 w 12192000"/>
              <a:gd name="connsiteY180" fmla="*/ 2111091 h 2237474"/>
              <a:gd name="connsiteX181" fmla="*/ 0 w 12192000"/>
              <a:gd name="connsiteY181" fmla="*/ 2110468 h 2237474"/>
              <a:gd name="connsiteX182" fmla="*/ 0 w 12192000"/>
              <a:gd name="connsiteY18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15525 w 12192000"/>
              <a:gd name="connsiteY124" fmla="*/ 1989708 h 2237474"/>
              <a:gd name="connsiteX125" fmla="*/ 2300792 w 12192000"/>
              <a:gd name="connsiteY125" fmla="*/ 1994290 h 2237474"/>
              <a:gd name="connsiteX126" fmla="*/ 2287219 w 12192000"/>
              <a:gd name="connsiteY126" fmla="*/ 1998750 h 2237474"/>
              <a:gd name="connsiteX127" fmla="*/ 2243069 w 12192000"/>
              <a:gd name="connsiteY127" fmla="*/ 2015111 h 2237474"/>
              <a:gd name="connsiteX128" fmla="*/ 2186609 w 12192000"/>
              <a:gd name="connsiteY128" fmla="*/ 2008263 h 2237474"/>
              <a:gd name="connsiteX129" fmla="*/ 2164831 w 12192000"/>
              <a:gd name="connsiteY129" fmla="*/ 2010143 h 2237474"/>
              <a:gd name="connsiteX130" fmla="*/ 2152836 w 12192000"/>
              <a:gd name="connsiteY130" fmla="*/ 2010048 h 2237474"/>
              <a:gd name="connsiteX131" fmla="*/ 2117102 w 12192000"/>
              <a:gd name="connsiteY131" fmla="*/ 2023004 h 2237474"/>
              <a:gd name="connsiteX132" fmla="*/ 2111935 w 12192000"/>
              <a:gd name="connsiteY132" fmla="*/ 2023163 h 2237474"/>
              <a:gd name="connsiteX133" fmla="*/ 2089991 w 12192000"/>
              <a:gd name="connsiteY133" fmla="*/ 2034193 h 2237474"/>
              <a:gd name="connsiteX134" fmla="*/ 2058061 w 12192000"/>
              <a:gd name="connsiteY134" fmla="*/ 2047942 h 2237474"/>
              <a:gd name="connsiteX135" fmla="*/ 2055737 w 12192000"/>
              <a:gd name="connsiteY135" fmla="*/ 2047704 h 2237474"/>
              <a:gd name="connsiteX136" fmla="*/ 2042244 w 12192000"/>
              <a:gd name="connsiteY136" fmla="*/ 2055560 h 2237474"/>
              <a:gd name="connsiteX137" fmla="*/ 1976224 w 12192000"/>
              <a:gd name="connsiteY137" fmla="*/ 2074257 h 2237474"/>
              <a:gd name="connsiteX138" fmla="*/ 1877728 w 12192000"/>
              <a:gd name="connsiteY138" fmla="*/ 2101004 h 2237474"/>
              <a:gd name="connsiteX139" fmla="*/ 1759056 w 12192000"/>
              <a:gd name="connsiteY139" fmla="*/ 2125608 h 2237474"/>
              <a:gd name="connsiteX140" fmla="*/ 1637948 w 12192000"/>
              <a:gd name="connsiteY140" fmla="*/ 2172597 h 2237474"/>
              <a:gd name="connsiteX141" fmla="*/ 1434549 w 12192000"/>
              <a:gd name="connsiteY141" fmla="*/ 2234522 h 2237474"/>
              <a:gd name="connsiteX142" fmla="*/ 1398481 w 12192000"/>
              <a:gd name="connsiteY142" fmla="*/ 2237074 h 2237474"/>
              <a:gd name="connsiteX143" fmla="*/ 1398407 w 12192000"/>
              <a:gd name="connsiteY143" fmla="*/ 2237095 h 2237474"/>
              <a:gd name="connsiteX144" fmla="*/ 1370962 w 12192000"/>
              <a:gd name="connsiteY144" fmla="*/ 2237474 h 2237474"/>
              <a:gd name="connsiteX145" fmla="*/ 1356367 w 12192000"/>
              <a:gd name="connsiteY145" fmla="*/ 2235089 h 2237474"/>
              <a:gd name="connsiteX146" fmla="*/ 1324828 w 12192000"/>
              <a:gd name="connsiteY146" fmla="*/ 2231968 h 2237474"/>
              <a:gd name="connsiteX147" fmla="*/ 1297744 w 12192000"/>
              <a:gd name="connsiteY147" fmla="*/ 2235849 h 2237474"/>
              <a:gd name="connsiteX148" fmla="*/ 1286236 w 12192000"/>
              <a:gd name="connsiteY148" fmla="*/ 2233135 h 2237474"/>
              <a:gd name="connsiteX149" fmla="*/ 1283504 w 12192000"/>
              <a:gd name="connsiteY149" fmla="*/ 2233797 h 2237474"/>
              <a:gd name="connsiteX150" fmla="*/ 1279765 w 12192000"/>
              <a:gd name="connsiteY150" fmla="*/ 2229639 h 2237474"/>
              <a:gd name="connsiteX151" fmla="*/ 1195347 w 12192000"/>
              <a:gd name="connsiteY151" fmla="*/ 2212354 h 2237474"/>
              <a:gd name="connsiteX152" fmla="*/ 970251 w 12192000"/>
              <a:gd name="connsiteY152" fmla="*/ 2221029 h 2237474"/>
              <a:gd name="connsiteX153" fmla="*/ 812914 w 12192000"/>
              <a:gd name="connsiteY153" fmla="*/ 2202752 h 2237474"/>
              <a:gd name="connsiteX154" fmla="*/ 800195 w 12192000"/>
              <a:gd name="connsiteY154" fmla="*/ 2209407 h 2237474"/>
              <a:gd name="connsiteX155" fmla="*/ 784978 w 12192000"/>
              <a:gd name="connsiteY155" fmla="*/ 2212360 h 2237474"/>
              <a:gd name="connsiteX156" fmla="*/ 681987 w 12192000"/>
              <a:gd name="connsiteY156" fmla="*/ 2216757 h 2237474"/>
              <a:gd name="connsiteX157" fmla="*/ 669923 w 12192000"/>
              <a:gd name="connsiteY157" fmla="*/ 2211682 h 2237474"/>
              <a:gd name="connsiteX158" fmla="*/ 648680 w 12192000"/>
              <a:gd name="connsiteY158" fmla="*/ 2206229 h 2237474"/>
              <a:gd name="connsiteX159" fmla="*/ 597225 w 12192000"/>
              <a:gd name="connsiteY159" fmla="*/ 2180999 h 2237474"/>
              <a:gd name="connsiteX160" fmla="*/ 558449 w 12192000"/>
              <a:gd name="connsiteY160" fmla="*/ 2182346 h 2237474"/>
              <a:gd name="connsiteX161" fmla="*/ 550517 w 12192000"/>
              <a:gd name="connsiteY161" fmla="*/ 2182060 h 2237474"/>
              <a:gd name="connsiteX162" fmla="*/ 550309 w 12192000"/>
              <a:gd name="connsiteY162" fmla="*/ 2181825 h 2237474"/>
              <a:gd name="connsiteX163" fmla="*/ 541836 w 12192000"/>
              <a:gd name="connsiteY163" fmla="*/ 2181063 h 2237474"/>
              <a:gd name="connsiteX164" fmla="*/ 536057 w 12192000"/>
              <a:gd name="connsiteY164" fmla="*/ 2181537 h 2237474"/>
              <a:gd name="connsiteX165" fmla="*/ 520671 w 12192000"/>
              <a:gd name="connsiteY165" fmla="*/ 2180980 h 2237474"/>
              <a:gd name="connsiteX166" fmla="*/ 515024 w 12192000"/>
              <a:gd name="connsiteY166" fmla="*/ 2179258 h 2237474"/>
              <a:gd name="connsiteX167" fmla="*/ 512278 w 12192000"/>
              <a:gd name="connsiteY167" fmla="*/ 2176369 h 2237474"/>
              <a:gd name="connsiteX168" fmla="*/ 480419 w 12192000"/>
              <a:gd name="connsiteY168" fmla="*/ 2167807 h 2237474"/>
              <a:gd name="connsiteX169" fmla="*/ 413835 w 12192000"/>
              <a:gd name="connsiteY169" fmla="*/ 2156783 h 2237474"/>
              <a:gd name="connsiteX170" fmla="*/ 376513 w 12192000"/>
              <a:gd name="connsiteY170" fmla="*/ 2154014 h 2237474"/>
              <a:gd name="connsiteX171" fmla="*/ 273386 w 12192000"/>
              <a:gd name="connsiteY171" fmla="*/ 2142551 h 2237474"/>
              <a:gd name="connsiteX172" fmla="*/ 169207 w 12192000"/>
              <a:gd name="connsiteY172" fmla="*/ 2128100 h 2237474"/>
              <a:gd name="connsiteX173" fmla="*/ 93149 w 12192000"/>
              <a:gd name="connsiteY173" fmla="*/ 2105324 h 2237474"/>
              <a:gd name="connsiteX174" fmla="*/ 88109 w 12192000"/>
              <a:gd name="connsiteY174" fmla="*/ 2106704 h 2237474"/>
              <a:gd name="connsiteX175" fmla="*/ 80022 w 12192000"/>
              <a:gd name="connsiteY175" fmla="*/ 2107254 h 2237474"/>
              <a:gd name="connsiteX176" fmla="*/ 79717 w 12192000"/>
              <a:gd name="connsiteY176" fmla="*/ 2107046 h 2237474"/>
              <a:gd name="connsiteX177" fmla="*/ 72352 w 12192000"/>
              <a:gd name="connsiteY177" fmla="*/ 2107991 h 2237474"/>
              <a:gd name="connsiteX178" fmla="*/ 37645 w 12192000"/>
              <a:gd name="connsiteY178" fmla="*/ 2115401 h 2237474"/>
              <a:gd name="connsiteX179" fmla="*/ 4572 w 12192000"/>
              <a:gd name="connsiteY179" fmla="*/ 2111091 h 2237474"/>
              <a:gd name="connsiteX180" fmla="*/ 0 w 12192000"/>
              <a:gd name="connsiteY180" fmla="*/ 2110468 h 2237474"/>
              <a:gd name="connsiteX181" fmla="*/ 0 w 12192000"/>
              <a:gd name="connsiteY18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00792 w 12192000"/>
              <a:gd name="connsiteY124" fmla="*/ 1994290 h 2237474"/>
              <a:gd name="connsiteX125" fmla="*/ 2287219 w 12192000"/>
              <a:gd name="connsiteY125" fmla="*/ 1998750 h 2237474"/>
              <a:gd name="connsiteX126" fmla="*/ 2243069 w 12192000"/>
              <a:gd name="connsiteY126" fmla="*/ 2015111 h 2237474"/>
              <a:gd name="connsiteX127" fmla="*/ 2186609 w 12192000"/>
              <a:gd name="connsiteY127" fmla="*/ 2008263 h 2237474"/>
              <a:gd name="connsiteX128" fmla="*/ 2164831 w 12192000"/>
              <a:gd name="connsiteY128" fmla="*/ 2010143 h 2237474"/>
              <a:gd name="connsiteX129" fmla="*/ 2152836 w 12192000"/>
              <a:gd name="connsiteY129" fmla="*/ 2010048 h 2237474"/>
              <a:gd name="connsiteX130" fmla="*/ 2117102 w 12192000"/>
              <a:gd name="connsiteY130" fmla="*/ 2023004 h 2237474"/>
              <a:gd name="connsiteX131" fmla="*/ 2111935 w 12192000"/>
              <a:gd name="connsiteY131" fmla="*/ 2023163 h 2237474"/>
              <a:gd name="connsiteX132" fmla="*/ 2089991 w 12192000"/>
              <a:gd name="connsiteY132" fmla="*/ 2034193 h 2237474"/>
              <a:gd name="connsiteX133" fmla="*/ 2058061 w 12192000"/>
              <a:gd name="connsiteY133" fmla="*/ 2047942 h 2237474"/>
              <a:gd name="connsiteX134" fmla="*/ 2055737 w 12192000"/>
              <a:gd name="connsiteY134" fmla="*/ 2047704 h 2237474"/>
              <a:gd name="connsiteX135" fmla="*/ 2042244 w 12192000"/>
              <a:gd name="connsiteY135" fmla="*/ 2055560 h 2237474"/>
              <a:gd name="connsiteX136" fmla="*/ 1976224 w 12192000"/>
              <a:gd name="connsiteY136" fmla="*/ 2074257 h 2237474"/>
              <a:gd name="connsiteX137" fmla="*/ 1877728 w 12192000"/>
              <a:gd name="connsiteY137" fmla="*/ 2101004 h 2237474"/>
              <a:gd name="connsiteX138" fmla="*/ 1759056 w 12192000"/>
              <a:gd name="connsiteY138" fmla="*/ 2125608 h 2237474"/>
              <a:gd name="connsiteX139" fmla="*/ 1637948 w 12192000"/>
              <a:gd name="connsiteY139" fmla="*/ 2172597 h 2237474"/>
              <a:gd name="connsiteX140" fmla="*/ 1434549 w 12192000"/>
              <a:gd name="connsiteY140" fmla="*/ 2234522 h 2237474"/>
              <a:gd name="connsiteX141" fmla="*/ 1398481 w 12192000"/>
              <a:gd name="connsiteY141" fmla="*/ 2237074 h 2237474"/>
              <a:gd name="connsiteX142" fmla="*/ 1398407 w 12192000"/>
              <a:gd name="connsiteY142" fmla="*/ 2237095 h 2237474"/>
              <a:gd name="connsiteX143" fmla="*/ 1370962 w 12192000"/>
              <a:gd name="connsiteY143" fmla="*/ 2237474 h 2237474"/>
              <a:gd name="connsiteX144" fmla="*/ 1356367 w 12192000"/>
              <a:gd name="connsiteY144" fmla="*/ 2235089 h 2237474"/>
              <a:gd name="connsiteX145" fmla="*/ 1324828 w 12192000"/>
              <a:gd name="connsiteY145" fmla="*/ 2231968 h 2237474"/>
              <a:gd name="connsiteX146" fmla="*/ 1297744 w 12192000"/>
              <a:gd name="connsiteY146" fmla="*/ 2235849 h 2237474"/>
              <a:gd name="connsiteX147" fmla="*/ 1286236 w 12192000"/>
              <a:gd name="connsiteY147" fmla="*/ 2233135 h 2237474"/>
              <a:gd name="connsiteX148" fmla="*/ 1283504 w 12192000"/>
              <a:gd name="connsiteY148" fmla="*/ 2233797 h 2237474"/>
              <a:gd name="connsiteX149" fmla="*/ 1279765 w 12192000"/>
              <a:gd name="connsiteY149" fmla="*/ 2229639 h 2237474"/>
              <a:gd name="connsiteX150" fmla="*/ 1195347 w 12192000"/>
              <a:gd name="connsiteY150" fmla="*/ 2212354 h 2237474"/>
              <a:gd name="connsiteX151" fmla="*/ 970251 w 12192000"/>
              <a:gd name="connsiteY151" fmla="*/ 2221029 h 2237474"/>
              <a:gd name="connsiteX152" fmla="*/ 812914 w 12192000"/>
              <a:gd name="connsiteY152" fmla="*/ 2202752 h 2237474"/>
              <a:gd name="connsiteX153" fmla="*/ 800195 w 12192000"/>
              <a:gd name="connsiteY153" fmla="*/ 2209407 h 2237474"/>
              <a:gd name="connsiteX154" fmla="*/ 784978 w 12192000"/>
              <a:gd name="connsiteY154" fmla="*/ 2212360 h 2237474"/>
              <a:gd name="connsiteX155" fmla="*/ 681987 w 12192000"/>
              <a:gd name="connsiteY155" fmla="*/ 2216757 h 2237474"/>
              <a:gd name="connsiteX156" fmla="*/ 669923 w 12192000"/>
              <a:gd name="connsiteY156" fmla="*/ 2211682 h 2237474"/>
              <a:gd name="connsiteX157" fmla="*/ 648680 w 12192000"/>
              <a:gd name="connsiteY157" fmla="*/ 2206229 h 2237474"/>
              <a:gd name="connsiteX158" fmla="*/ 597225 w 12192000"/>
              <a:gd name="connsiteY158" fmla="*/ 2180999 h 2237474"/>
              <a:gd name="connsiteX159" fmla="*/ 558449 w 12192000"/>
              <a:gd name="connsiteY159" fmla="*/ 2182346 h 2237474"/>
              <a:gd name="connsiteX160" fmla="*/ 550517 w 12192000"/>
              <a:gd name="connsiteY160" fmla="*/ 2182060 h 2237474"/>
              <a:gd name="connsiteX161" fmla="*/ 550309 w 12192000"/>
              <a:gd name="connsiteY161" fmla="*/ 2181825 h 2237474"/>
              <a:gd name="connsiteX162" fmla="*/ 541836 w 12192000"/>
              <a:gd name="connsiteY162" fmla="*/ 2181063 h 2237474"/>
              <a:gd name="connsiteX163" fmla="*/ 536057 w 12192000"/>
              <a:gd name="connsiteY163" fmla="*/ 2181537 h 2237474"/>
              <a:gd name="connsiteX164" fmla="*/ 520671 w 12192000"/>
              <a:gd name="connsiteY164" fmla="*/ 2180980 h 2237474"/>
              <a:gd name="connsiteX165" fmla="*/ 515024 w 12192000"/>
              <a:gd name="connsiteY165" fmla="*/ 2179258 h 2237474"/>
              <a:gd name="connsiteX166" fmla="*/ 512278 w 12192000"/>
              <a:gd name="connsiteY166" fmla="*/ 2176369 h 2237474"/>
              <a:gd name="connsiteX167" fmla="*/ 480419 w 12192000"/>
              <a:gd name="connsiteY167" fmla="*/ 2167807 h 2237474"/>
              <a:gd name="connsiteX168" fmla="*/ 413835 w 12192000"/>
              <a:gd name="connsiteY168" fmla="*/ 2156783 h 2237474"/>
              <a:gd name="connsiteX169" fmla="*/ 376513 w 12192000"/>
              <a:gd name="connsiteY169" fmla="*/ 2154014 h 2237474"/>
              <a:gd name="connsiteX170" fmla="*/ 273386 w 12192000"/>
              <a:gd name="connsiteY170" fmla="*/ 2142551 h 2237474"/>
              <a:gd name="connsiteX171" fmla="*/ 169207 w 12192000"/>
              <a:gd name="connsiteY171" fmla="*/ 2128100 h 2237474"/>
              <a:gd name="connsiteX172" fmla="*/ 93149 w 12192000"/>
              <a:gd name="connsiteY172" fmla="*/ 2105324 h 2237474"/>
              <a:gd name="connsiteX173" fmla="*/ 88109 w 12192000"/>
              <a:gd name="connsiteY173" fmla="*/ 2106704 h 2237474"/>
              <a:gd name="connsiteX174" fmla="*/ 80022 w 12192000"/>
              <a:gd name="connsiteY174" fmla="*/ 2107254 h 2237474"/>
              <a:gd name="connsiteX175" fmla="*/ 79717 w 12192000"/>
              <a:gd name="connsiteY175" fmla="*/ 2107046 h 2237474"/>
              <a:gd name="connsiteX176" fmla="*/ 72352 w 12192000"/>
              <a:gd name="connsiteY176" fmla="*/ 2107991 h 2237474"/>
              <a:gd name="connsiteX177" fmla="*/ 37645 w 12192000"/>
              <a:gd name="connsiteY177" fmla="*/ 2115401 h 2237474"/>
              <a:gd name="connsiteX178" fmla="*/ 4572 w 12192000"/>
              <a:gd name="connsiteY178" fmla="*/ 2111091 h 2237474"/>
              <a:gd name="connsiteX179" fmla="*/ 0 w 12192000"/>
              <a:gd name="connsiteY179" fmla="*/ 2110468 h 2237474"/>
              <a:gd name="connsiteX180" fmla="*/ 0 w 12192000"/>
              <a:gd name="connsiteY18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287219 w 12192000"/>
              <a:gd name="connsiteY124" fmla="*/ 1998750 h 2237474"/>
              <a:gd name="connsiteX125" fmla="*/ 2243069 w 12192000"/>
              <a:gd name="connsiteY125" fmla="*/ 2015111 h 2237474"/>
              <a:gd name="connsiteX126" fmla="*/ 2186609 w 12192000"/>
              <a:gd name="connsiteY126" fmla="*/ 2008263 h 2237474"/>
              <a:gd name="connsiteX127" fmla="*/ 2164831 w 12192000"/>
              <a:gd name="connsiteY127" fmla="*/ 2010143 h 2237474"/>
              <a:gd name="connsiteX128" fmla="*/ 2152836 w 12192000"/>
              <a:gd name="connsiteY128" fmla="*/ 2010048 h 2237474"/>
              <a:gd name="connsiteX129" fmla="*/ 2117102 w 12192000"/>
              <a:gd name="connsiteY129" fmla="*/ 2023004 h 2237474"/>
              <a:gd name="connsiteX130" fmla="*/ 2111935 w 12192000"/>
              <a:gd name="connsiteY130" fmla="*/ 2023163 h 2237474"/>
              <a:gd name="connsiteX131" fmla="*/ 2089991 w 12192000"/>
              <a:gd name="connsiteY131" fmla="*/ 2034193 h 2237474"/>
              <a:gd name="connsiteX132" fmla="*/ 2058061 w 12192000"/>
              <a:gd name="connsiteY132" fmla="*/ 2047942 h 2237474"/>
              <a:gd name="connsiteX133" fmla="*/ 2055737 w 12192000"/>
              <a:gd name="connsiteY133" fmla="*/ 2047704 h 2237474"/>
              <a:gd name="connsiteX134" fmla="*/ 2042244 w 12192000"/>
              <a:gd name="connsiteY134" fmla="*/ 2055560 h 2237474"/>
              <a:gd name="connsiteX135" fmla="*/ 1976224 w 12192000"/>
              <a:gd name="connsiteY135" fmla="*/ 2074257 h 2237474"/>
              <a:gd name="connsiteX136" fmla="*/ 1877728 w 12192000"/>
              <a:gd name="connsiteY136" fmla="*/ 2101004 h 2237474"/>
              <a:gd name="connsiteX137" fmla="*/ 1759056 w 12192000"/>
              <a:gd name="connsiteY137" fmla="*/ 2125608 h 2237474"/>
              <a:gd name="connsiteX138" fmla="*/ 1637948 w 12192000"/>
              <a:gd name="connsiteY138" fmla="*/ 2172597 h 2237474"/>
              <a:gd name="connsiteX139" fmla="*/ 1434549 w 12192000"/>
              <a:gd name="connsiteY139" fmla="*/ 2234522 h 2237474"/>
              <a:gd name="connsiteX140" fmla="*/ 1398481 w 12192000"/>
              <a:gd name="connsiteY140" fmla="*/ 2237074 h 2237474"/>
              <a:gd name="connsiteX141" fmla="*/ 1398407 w 12192000"/>
              <a:gd name="connsiteY141" fmla="*/ 2237095 h 2237474"/>
              <a:gd name="connsiteX142" fmla="*/ 1370962 w 12192000"/>
              <a:gd name="connsiteY142" fmla="*/ 2237474 h 2237474"/>
              <a:gd name="connsiteX143" fmla="*/ 1356367 w 12192000"/>
              <a:gd name="connsiteY143" fmla="*/ 2235089 h 2237474"/>
              <a:gd name="connsiteX144" fmla="*/ 1324828 w 12192000"/>
              <a:gd name="connsiteY144" fmla="*/ 2231968 h 2237474"/>
              <a:gd name="connsiteX145" fmla="*/ 1297744 w 12192000"/>
              <a:gd name="connsiteY145" fmla="*/ 2235849 h 2237474"/>
              <a:gd name="connsiteX146" fmla="*/ 1286236 w 12192000"/>
              <a:gd name="connsiteY146" fmla="*/ 2233135 h 2237474"/>
              <a:gd name="connsiteX147" fmla="*/ 1283504 w 12192000"/>
              <a:gd name="connsiteY147" fmla="*/ 2233797 h 2237474"/>
              <a:gd name="connsiteX148" fmla="*/ 1279765 w 12192000"/>
              <a:gd name="connsiteY148" fmla="*/ 2229639 h 2237474"/>
              <a:gd name="connsiteX149" fmla="*/ 1195347 w 12192000"/>
              <a:gd name="connsiteY149" fmla="*/ 2212354 h 2237474"/>
              <a:gd name="connsiteX150" fmla="*/ 970251 w 12192000"/>
              <a:gd name="connsiteY150" fmla="*/ 2221029 h 2237474"/>
              <a:gd name="connsiteX151" fmla="*/ 812914 w 12192000"/>
              <a:gd name="connsiteY151" fmla="*/ 2202752 h 2237474"/>
              <a:gd name="connsiteX152" fmla="*/ 800195 w 12192000"/>
              <a:gd name="connsiteY152" fmla="*/ 2209407 h 2237474"/>
              <a:gd name="connsiteX153" fmla="*/ 784978 w 12192000"/>
              <a:gd name="connsiteY153" fmla="*/ 2212360 h 2237474"/>
              <a:gd name="connsiteX154" fmla="*/ 681987 w 12192000"/>
              <a:gd name="connsiteY154" fmla="*/ 2216757 h 2237474"/>
              <a:gd name="connsiteX155" fmla="*/ 669923 w 12192000"/>
              <a:gd name="connsiteY155" fmla="*/ 2211682 h 2237474"/>
              <a:gd name="connsiteX156" fmla="*/ 648680 w 12192000"/>
              <a:gd name="connsiteY156" fmla="*/ 2206229 h 2237474"/>
              <a:gd name="connsiteX157" fmla="*/ 597225 w 12192000"/>
              <a:gd name="connsiteY157" fmla="*/ 2180999 h 2237474"/>
              <a:gd name="connsiteX158" fmla="*/ 558449 w 12192000"/>
              <a:gd name="connsiteY158" fmla="*/ 2182346 h 2237474"/>
              <a:gd name="connsiteX159" fmla="*/ 550517 w 12192000"/>
              <a:gd name="connsiteY159" fmla="*/ 2182060 h 2237474"/>
              <a:gd name="connsiteX160" fmla="*/ 550309 w 12192000"/>
              <a:gd name="connsiteY160" fmla="*/ 2181825 h 2237474"/>
              <a:gd name="connsiteX161" fmla="*/ 541836 w 12192000"/>
              <a:gd name="connsiteY161" fmla="*/ 2181063 h 2237474"/>
              <a:gd name="connsiteX162" fmla="*/ 536057 w 12192000"/>
              <a:gd name="connsiteY162" fmla="*/ 2181537 h 2237474"/>
              <a:gd name="connsiteX163" fmla="*/ 520671 w 12192000"/>
              <a:gd name="connsiteY163" fmla="*/ 2180980 h 2237474"/>
              <a:gd name="connsiteX164" fmla="*/ 515024 w 12192000"/>
              <a:gd name="connsiteY164" fmla="*/ 2179258 h 2237474"/>
              <a:gd name="connsiteX165" fmla="*/ 512278 w 12192000"/>
              <a:gd name="connsiteY165" fmla="*/ 2176369 h 2237474"/>
              <a:gd name="connsiteX166" fmla="*/ 480419 w 12192000"/>
              <a:gd name="connsiteY166" fmla="*/ 2167807 h 2237474"/>
              <a:gd name="connsiteX167" fmla="*/ 413835 w 12192000"/>
              <a:gd name="connsiteY167" fmla="*/ 2156783 h 2237474"/>
              <a:gd name="connsiteX168" fmla="*/ 376513 w 12192000"/>
              <a:gd name="connsiteY168" fmla="*/ 2154014 h 2237474"/>
              <a:gd name="connsiteX169" fmla="*/ 273386 w 12192000"/>
              <a:gd name="connsiteY169" fmla="*/ 2142551 h 2237474"/>
              <a:gd name="connsiteX170" fmla="*/ 169207 w 12192000"/>
              <a:gd name="connsiteY170" fmla="*/ 2128100 h 2237474"/>
              <a:gd name="connsiteX171" fmla="*/ 93149 w 12192000"/>
              <a:gd name="connsiteY171" fmla="*/ 2105324 h 2237474"/>
              <a:gd name="connsiteX172" fmla="*/ 88109 w 12192000"/>
              <a:gd name="connsiteY172" fmla="*/ 2106704 h 2237474"/>
              <a:gd name="connsiteX173" fmla="*/ 80022 w 12192000"/>
              <a:gd name="connsiteY173" fmla="*/ 2107254 h 2237474"/>
              <a:gd name="connsiteX174" fmla="*/ 79717 w 12192000"/>
              <a:gd name="connsiteY174" fmla="*/ 2107046 h 2237474"/>
              <a:gd name="connsiteX175" fmla="*/ 72352 w 12192000"/>
              <a:gd name="connsiteY175" fmla="*/ 2107991 h 2237474"/>
              <a:gd name="connsiteX176" fmla="*/ 37645 w 12192000"/>
              <a:gd name="connsiteY176" fmla="*/ 2115401 h 2237474"/>
              <a:gd name="connsiteX177" fmla="*/ 4572 w 12192000"/>
              <a:gd name="connsiteY177" fmla="*/ 2111091 h 2237474"/>
              <a:gd name="connsiteX178" fmla="*/ 0 w 12192000"/>
              <a:gd name="connsiteY178" fmla="*/ 2110468 h 2237474"/>
              <a:gd name="connsiteX179" fmla="*/ 0 w 12192000"/>
              <a:gd name="connsiteY17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578178 w 12192000"/>
              <a:gd name="connsiteY120" fmla="*/ 1990531 h 2237474"/>
              <a:gd name="connsiteX121" fmla="*/ 2476147 w 12192000"/>
              <a:gd name="connsiteY121" fmla="*/ 1998305 h 2237474"/>
              <a:gd name="connsiteX122" fmla="*/ 2373568 w 12192000"/>
              <a:gd name="connsiteY122" fmla="*/ 2003219 h 2237474"/>
              <a:gd name="connsiteX123" fmla="*/ 2287219 w 12192000"/>
              <a:gd name="connsiteY123" fmla="*/ 1998750 h 2237474"/>
              <a:gd name="connsiteX124" fmla="*/ 2243069 w 12192000"/>
              <a:gd name="connsiteY124" fmla="*/ 2015111 h 2237474"/>
              <a:gd name="connsiteX125" fmla="*/ 2186609 w 12192000"/>
              <a:gd name="connsiteY125" fmla="*/ 2008263 h 2237474"/>
              <a:gd name="connsiteX126" fmla="*/ 2164831 w 12192000"/>
              <a:gd name="connsiteY126" fmla="*/ 2010143 h 2237474"/>
              <a:gd name="connsiteX127" fmla="*/ 2152836 w 12192000"/>
              <a:gd name="connsiteY127" fmla="*/ 2010048 h 2237474"/>
              <a:gd name="connsiteX128" fmla="*/ 2117102 w 12192000"/>
              <a:gd name="connsiteY128" fmla="*/ 2023004 h 2237474"/>
              <a:gd name="connsiteX129" fmla="*/ 2111935 w 12192000"/>
              <a:gd name="connsiteY129" fmla="*/ 2023163 h 2237474"/>
              <a:gd name="connsiteX130" fmla="*/ 2089991 w 12192000"/>
              <a:gd name="connsiteY130" fmla="*/ 2034193 h 2237474"/>
              <a:gd name="connsiteX131" fmla="*/ 2058061 w 12192000"/>
              <a:gd name="connsiteY131" fmla="*/ 2047942 h 2237474"/>
              <a:gd name="connsiteX132" fmla="*/ 2055737 w 12192000"/>
              <a:gd name="connsiteY132" fmla="*/ 2047704 h 2237474"/>
              <a:gd name="connsiteX133" fmla="*/ 2042244 w 12192000"/>
              <a:gd name="connsiteY133" fmla="*/ 2055560 h 2237474"/>
              <a:gd name="connsiteX134" fmla="*/ 1976224 w 12192000"/>
              <a:gd name="connsiteY134" fmla="*/ 2074257 h 2237474"/>
              <a:gd name="connsiteX135" fmla="*/ 1877728 w 12192000"/>
              <a:gd name="connsiteY135" fmla="*/ 2101004 h 2237474"/>
              <a:gd name="connsiteX136" fmla="*/ 1759056 w 12192000"/>
              <a:gd name="connsiteY136" fmla="*/ 2125608 h 2237474"/>
              <a:gd name="connsiteX137" fmla="*/ 1637948 w 12192000"/>
              <a:gd name="connsiteY137" fmla="*/ 2172597 h 2237474"/>
              <a:gd name="connsiteX138" fmla="*/ 1434549 w 12192000"/>
              <a:gd name="connsiteY138" fmla="*/ 2234522 h 2237474"/>
              <a:gd name="connsiteX139" fmla="*/ 1398481 w 12192000"/>
              <a:gd name="connsiteY139" fmla="*/ 2237074 h 2237474"/>
              <a:gd name="connsiteX140" fmla="*/ 1398407 w 12192000"/>
              <a:gd name="connsiteY140" fmla="*/ 2237095 h 2237474"/>
              <a:gd name="connsiteX141" fmla="*/ 1370962 w 12192000"/>
              <a:gd name="connsiteY141" fmla="*/ 2237474 h 2237474"/>
              <a:gd name="connsiteX142" fmla="*/ 1356367 w 12192000"/>
              <a:gd name="connsiteY142" fmla="*/ 2235089 h 2237474"/>
              <a:gd name="connsiteX143" fmla="*/ 1324828 w 12192000"/>
              <a:gd name="connsiteY143" fmla="*/ 2231968 h 2237474"/>
              <a:gd name="connsiteX144" fmla="*/ 1297744 w 12192000"/>
              <a:gd name="connsiteY144" fmla="*/ 2235849 h 2237474"/>
              <a:gd name="connsiteX145" fmla="*/ 1286236 w 12192000"/>
              <a:gd name="connsiteY145" fmla="*/ 2233135 h 2237474"/>
              <a:gd name="connsiteX146" fmla="*/ 1283504 w 12192000"/>
              <a:gd name="connsiteY146" fmla="*/ 2233797 h 2237474"/>
              <a:gd name="connsiteX147" fmla="*/ 1279765 w 12192000"/>
              <a:gd name="connsiteY147" fmla="*/ 2229639 h 2237474"/>
              <a:gd name="connsiteX148" fmla="*/ 1195347 w 12192000"/>
              <a:gd name="connsiteY148" fmla="*/ 2212354 h 2237474"/>
              <a:gd name="connsiteX149" fmla="*/ 970251 w 12192000"/>
              <a:gd name="connsiteY149" fmla="*/ 2221029 h 2237474"/>
              <a:gd name="connsiteX150" fmla="*/ 812914 w 12192000"/>
              <a:gd name="connsiteY150" fmla="*/ 2202752 h 2237474"/>
              <a:gd name="connsiteX151" fmla="*/ 800195 w 12192000"/>
              <a:gd name="connsiteY151" fmla="*/ 2209407 h 2237474"/>
              <a:gd name="connsiteX152" fmla="*/ 784978 w 12192000"/>
              <a:gd name="connsiteY152" fmla="*/ 2212360 h 2237474"/>
              <a:gd name="connsiteX153" fmla="*/ 681987 w 12192000"/>
              <a:gd name="connsiteY153" fmla="*/ 2216757 h 2237474"/>
              <a:gd name="connsiteX154" fmla="*/ 669923 w 12192000"/>
              <a:gd name="connsiteY154" fmla="*/ 2211682 h 2237474"/>
              <a:gd name="connsiteX155" fmla="*/ 648680 w 12192000"/>
              <a:gd name="connsiteY155" fmla="*/ 2206229 h 2237474"/>
              <a:gd name="connsiteX156" fmla="*/ 597225 w 12192000"/>
              <a:gd name="connsiteY156" fmla="*/ 2180999 h 2237474"/>
              <a:gd name="connsiteX157" fmla="*/ 558449 w 12192000"/>
              <a:gd name="connsiteY157" fmla="*/ 2182346 h 2237474"/>
              <a:gd name="connsiteX158" fmla="*/ 550517 w 12192000"/>
              <a:gd name="connsiteY158" fmla="*/ 2182060 h 2237474"/>
              <a:gd name="connsiteX159" fmla="*/ 550309 w 12192000"/>
              <a:gd name="connsiteY159" fmla="*/ 2181825 h 2237474"/>
              <a:gd name="connsiteX160" fmla="*/ 541836 w 12192000"/>
              <a:gd name="connsiteY160" fmla="*/ 2181063 h 2237474"/>
              <a:gd name="connsiteX161" fmla="*/ 536057 w 12192000"/>
              <a:gd name="connsiteY161" fmla="*/ 2181537 h 2237474"/>
              <a:gd name="connsiteX162" fmla="*/ 520671 w 12192000"/>
              <a:gd name="connsiteY162" fmla="*/ 2180980 h 2237474"/>
              <a:gd name="connsiteX163" fmla="*/ 515024 w 12192000"/>
              <a:gd name="connsiteY163" fmla="*/ 2179258 h 2237474"/>
              <a:gd name="connsiteX164" fmla="*/ 512278 w 12192000"/>
              <a:gd name="connsiteY164" fmla="*/ 2176369 h 2237474"/>
              <a:gd name="connsiteX165" fmla="*/ 480419 w 12192000"/>
              <a:gd name="connsiteY165" fmla="*/ 2167807 h 2237474"/>
              <a:gd name="connsiteX166" fmla="*/ 413835 w 12192000"/>
              <a:gd name="connsiteY166" fmla="*/ 2156783 h 2237474"/>
              <a:gd name="connsiteX167" fmla="*/ 376513 w 12192000"/>
              <a:gd name="connsiteY167" fmla="*/ 2154014 h 2237474"/>
              <a:gd name="connsiteX168" fmla="*/ 273386 w 12192000"/>
              <a:gd name="connsiteY168" fmla="*/ 2142551 h 2237474"/>
              <a:gd name="connsiteX169" fmla="*/ 169207 w 12192000"/>
              <a:gd name="connsiteY169" fmla="*/ 2128100 h 2237474"/>
              <a:gd name="connsiteX170" fmla="*/ 93149 w 12192000"/>
              <a:gd name="connsiteY170" fmla="*/ 2105324 h 2237474"/>
              <a:gd name="connsiteX171" fmla="*/ 88109 w 12192000"/>
              <a:gd name="connsiteY171" fmla="*/ 2106704 h 2237474"/>
              <a:gd name="connsiteX172" fmla="*/ 80022 w 12192000"/>
              <a:gd name="connsiteY172" fmla="*/ 2107254 h 2237474"/>
              <a:gd name="connsiteX173" fmla="*/ 79717 w 12192000"/>
              <a:gd name="connsiteY173" fmla="*/ 2107046 h 2237474"/>
              <a:gd name="connsiteX174" fmla="*/ 72352 w 12192000"/>
              <a:gd name="connsiteY174" fmla="*/ 2107991 h 2237474"/>
              <a:gd name="connsiteX175" fmla="*/ 37645 w 12192000"/>
              <a:gd name="connsiteY175" fmla="*/ 2115401 h 2237474"/>
              <a:gd name="connsiteX176" fmla="*/ 4572 w 12192000"/>
              <a:gd name="connsiteY176" fmla="*/ 2111091 h 2237474"/>
              <a:gd name="connsiteX177" fmla="*/ 0 w 12192000"/>
              <a:gd name="connsiteY177" fmla="*/ 2110468 h 2237474"/>
              <a:gd name="connsiteX178" fmla="*/ 0 w 12192000"/>
              <a:gd name="connsiteY17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48661 w 12192000"/>
              <a:gd name="connsiteY116" fmla="*/ 1986122 h 2237474"/>
              <a:gd name="connsiteX117" fmla="*/ 2718916 w 12192000"/>
              <a:gd name="connsiteY117" fmla="*/ 1990867 h 2237474"/>
              <a:gd name="connsiteX118" fmla="*/ 2713522 w 12192000"/>
              <a:gd name="connsiteY118" fmla="*/ 1990173 h 2237474"/>
              <a:gd name="connsiteX119" fmla="*/ 2578178 w 12192000"/>
              <a:gd name="connsiteY119" fmla="*/ 1990531 h 2237474"/>
              <a:gd name="connsiteX120" fmla="*/ 2476147 w 12192000"/>
              <a:gd name="connsiteY120" fmla="*/ 1998305 h 2237474"/>
              <a:gd name="connsiteX121" fmla="*/ 2373568 w 12192000"/>
              <a:gd name="connsiteY121" fmla="*/ 2003219 h 2237474"/>
              <a:gd name="connsiteX122" fmla="*/ 2287219 w 12192000"/>
              <a:gd name="connsiteY122" fmla="*/ 1998750 h 2237474"/>
              <a:gd name="connsiteX123" fmla="*/ 2243069 w 12192000"/>
              <a:gd name="connsiteY123" fmla="*/ 2015111 h 2237474"/>
              <a:gd name="connsiteX124" fmla="*/ 2186609 w 12192000"/>
              <a:gd name="connsiteY124" fmla="*/ 2008263 h 2237474"/>
              <a:gd name="connsiteX125" fmla="*/ 2164831 w 12192000"/>
              <a:gd name="connsiteY125" fmla="*/ 2010143 h 2237474"/>
              <a:gd name="connsiteX126" fmla="*/ 2152836 w 12192000"/>
              <a:gd name="connsiteY126" fmla="*/ 2010048 h 2237474"/>
              <a:gd name="connsiteX127" fmla="*/ 2117102 w 12192000"/>
              <a:gd name="connsiteY127" fmla="*/ 2023004 h 2237474"/>
              <a:gd name="connsiteX128" fmla="*/ 2111935 w 12192000"/>
              <a:gd name="connsiteY128" fmla="*/ 2023163 h 2237474"/>
              <a:gd name="connsiteX129" fmla="*/ 2089991 w 12192000"/>
              <a:gd name="connsiteY129" fmla="*/ 2034193 h 2237474"/>
              <a:gd name="connsiteX130" fmla="*/ 2058061 w 12192000"/>
              <a:gd name="connsiteY130" fmla="*/ 2047942 h 2237474"/>
              <a:gd name="connsiteX131" fmla="*/ 2055737 w 12192000"/>
              <a:gd name="connsiteY131" fmla="*/ 2047704 h 2237474"/>
              <a:gd name="connsiteX132" fmla="*/ 2042244 w 12192000"/>
              <a:gd name="connsiteY132" fmla="*/ 2055560 h 2237474"/>
              <a:gd name="connsiteX133" fmla="*/ 1976224 w 12192000"/>
              <a:gd name="connsiteY133" fmla="*/ 2074257 h 2237474"/>
              <a:gd name="connsiteX134" fmla="*/ 1877728 w 12192000"/>
              <a:gd name="connsiteY134" fmla="*/ 2101004 h 2237474"/>
              <a:gd name="connsiteX135" fmla="*/ 1759056 w 12192000"/>
              <a:gd name="connsiteY135" fmla="*/ 2125608 h 2237474"/>
              <a:gd name="connsiteX136" fmla="*/ 1637948 w 12192000"/>
              <a:gd name="connsiteY136" fmla="*/ 2172597 h 2237474"/>
              <a:gd name="connsiteX137" fmla="*/ 1434549 w 12192000"/>
              <a:gd name="connsiteY137" fmla="*/ 2234522 h 2237474"/>
              <a:gd name="connsiteX138" fmla="*/ 1398481 w 12192000"/>
              <a:gd name="connsiteY138" fmla="*/ 2237074 h 2237474"/>
              <a:gd name="connsiteX139" fmla="*/ 1398407 w 12192000"/>
              <a:gd name="connsiteY139" fmla="*/ 2237095 h 2237474"/>
              <a:gd name="connsiteX140" fmla="*/ 1370962 w 12192000"/>
              <a:gd name="connsiteY140" fmla="*/ 2237474 h 2237474"/>
              <a:gd name="connsiteX141" fmla="*/ 1356367 w 12192000"/>
              <a:gd name="connsiteY141" fmla="*/ 2235089 h 2237474"/>
              <a:gd name="connsiteX142" fmla="*/ 1324828 w 12192000"/>
              <a:gd name="connsiteY142" fmla="*/ 2231968 h 2237474"/>
              <a:gd name="connsiteX143" fmla="*/ 1297744 w 12192000"/>
              <a:gd name="connsiteY143" fmla="*/ 2235849 h 2237474"/>
              <a:gd name="connsiteX144" fmla="*/ 1286236 w 12192000"/>
              <a:gd name="connsiteY144" fmla="*/ 2233135 h 2237474"/>
              <a:gd name="connsiteX145" fmla="*/ 1283504 w 12192000"/>
              <a:gd name="connsiteY145" fmla="*/ 2233797 h 2237474"/>
              <a:gd name="connsiteX146" fmla="*/ 1279765 w 12192000"/>
              <a:gd name="connsiteY146" fmla="*/ 2229639 h 2237474"/>
              <a:gd name="connsiteX147" fmla="*/ 1195347 w 12192000"/>
              <a:gd name="connsiteY147" fmla="*/ 2212354 h 2237474"/>
              <a:gd name="connsiteX148" fmla="*/ 970251 w 12192000"/>
              <a:gd name="connsiteY148" fmla="*/ 2221029 h 2237474"/>
              <a:gd name="connsiteX149" fmla="*/ 812914 w 12192000"/>
              <a:gd name="connsiteY149" fmla="*/ 2202752 h 2237474"/>
              <a:gd name="connsiteX150" fmla="*/ 800195 w 12192000"/>
              <a:gd name="connsiteY150" fmla="*/ 2209407 h 2237474"/>
              <a:gd name="connsiteX151" fmla="*/ 784978 w 12192000"/>
              <a:gd name="connsiteY151" fmla="*/ 2212360 h 2237474"/>
              <a:gd name="connsiteX152" fmla="*/ 681987 w 12192000"/>
              <a:gd name="connsiteY152" fmla="*/ 2216757 h 2237474"/>
              <a:gd name="connsiteX153" fmla="*/ 669923 w 12192000"/>
              <a:gd name="connsiteY153" fmla="*/ 2211682 h 2237474"/>
              <a:gd name="connsiteX154" fmla="*/ 648680 w 12192000"/>
              <a:gd name="connsiteY154" fmla="*/ 2206229 h 2237474"/>
              <a:gd name="connsiteX155" fmla="*/ 597225 w 12192000"/>
              <a:gd name="connsiteY155" fmla="*/ 2180999 h 2237474"/>
              <a:gd name="connsiteX156" fmla="*/ 558449 w 12192000"/>
              <a:gd name="connsiteY156" fmla="*/ 2182346 h 2237474"/>
              <a:gd name="connsiteX157" fmla="*/ 550517 w 12192000"/>
              <a:gd name="connsiteY157" fmla="*/ 2182060 h 2237474"/>
              <a:gd name="connsiteX158" fmla="*/ 550309 w 12192000"/>
              <a:gd name="connsiteY158" fmla="*/ 2181825 h 2237474"/>
              <a:gd name="connsiteX159" fmla="*/ 541836 w 12192000"/>
              <a:gd name="connsiteY159" fmla="*/ 2181063 h 2237474"/>
              <a:gd name="connsiteX160" fmla="*/ 536057 w 12192000"/>
              <a:gd name="connsiteY160" fmla="*/ 2181537 h 2237474"/>
              <a:gd name="connsiteX161" fmla="*/ 520671 w 12192000"/>
              <a:gd name="connsiteY161" fmla="*/ 2180980 h 2237474"/>
              <a:gd name="connsiteX162" fmla="*/ 515024 w 12192000"/>
              <a:gd name="connsiteY162" fmla="*/ 2179258 h 2237474"/>
              <a:gd name="connsiteX163" fmla="*/ 512278 w 12192000"/>
              <a:gd name="connsiteY163" fmla="*/ 2176369 h 2237474"/>
              <a:gd name="connsiteX164" fmla="*/ 480419 w 12192000"/>
              <a:gd name="connsiteY164" fmla="*/ 2167807 h 2237474"/>
              <a:gd name="connsiteX165" fmla="*/ 413835 w 12192000"/>
              <a:gd name="connsiteY165" fmla="*/ 2156783 h 2237474"/>
              <a:gd name="connsiteX166" fmla="*/ 376513 w 12192000"/>
              <a:gd name="connsiteY166" fmla="*/ 2154014 h 2237474"/>
              <a:gd name="connsiteX167" fmla="*/ 273386 w 12192000"/>
              <a:gd name="connsiteY167" fmla="*/ 2142551 h 2237474"/>
              <a:gd name="connsiteX168" fmla="*/ 169207 w 12192000"/>
              <a:gd name="connsiteY168" fmla="*/ 2128100 h 2237474"/>
              <a:gd name="connsiteX169" fmla="*/ 93149 w 12192000"/>
              <a:gd name="connsiteY169" fmla="*/ 2105324 h 2237474"/>
              <a:gd name="connsiteX170" fmla="*/ 88109 w 12192000"/>
              <a:gd name="connsiteY170" fmla="*/ 2106704 h 2237474"/>
              <a:gd name="connsiteX171" fmla="*/ 80022 w 12192000"/>
              <a:gd name="connsiteY171" fmla="*/ 2107254 h 2237474"/>
              <a:gd name="connsiteX172" fmla="*/ 79717 w 12192000"/>
              <a:gd name="connsiteY172" fmla="*/ 2107046 h 2237474"/>
              <a:gd name="connsiteX173" fmla="*/ 72352 w 12192000"/>
              <a:gd name="connsiteY173" fmla="*/ 2107991 h 2237474"/>
              <a:gd name="connsiteX174" fmla="*/ 37645 w 12192000"/>
              <a:gd name="connsiteY174" fmla="*/ 2115401 h 2237474"/>
              <a:gd name="connsiteX175" fmla="*/ 4572 w 12192000"/>
              <a:gd name="connsiteY175" fmla="*/ 2111091 h 2237474"/>
              <a:gd name="connsiteX176" fmla="*/ 0 w 12192000"/>
              <a:gd name="connsiteY176" fmla="*/ 2110468 h 2237474"/>
              <a:gd name="connsiteX177" fmla="*/ 0 w 12192000"/>
              <a:gd name="connsiteY17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18916 w 12192000"/>
              <a:gd name="connsiteY116" fmla="*/ 1990867 h 2237474"/>
              <a:gd name="connsiteX117" fmla="*/ 2713522 w 12192000"/>
              <a:gd name="connsiteY117" fmla="*/ 1990173 h 2237474"/>
              <a:gd name="connsiteX118" fmla="*/ 2578178 w 12192000"/>
              <a:gd name="connsiteY118" fmla="*/ 1990531 h 2237474"/>
              <a:gd name="connsiteX119" fmla="*/ 2476147 w 12192000"/>
              <a:gd name="connsiteY119" fmla="*/ 1998305 h 2237474"/>
              <a:gd name="connsiteX120" fmla="*/ 2373568 w 12192000"/>
              <a:gd name="connsiteY120" fmla="*/ 2003219 h 2237474"/>
              <a:gd name="connsiteX121" fmla="*/ 2287219 w 12192000"/>
              <a:gd name="connsiteY121" fmla="*/ 1998750 h 2237474"/>
              <a:gd name="connsiteX122" fmla="*/ 2243069 w 12192000"/>
              <a:gd name="connsiteY122" fmla="*/ 2015111 h 2237474"/>
              <a:gd name="connsiteX123" fmla="*/ 2186609 w 12192000"/>
              <a:gd name="connsiteY123" fmla="*/ 2008263 h 2237474"/>
              <a:gd name="connsiteX124" fmla="*/ 2164831 w 12192000"/>
              <a:gd name="connsiteY124" fmla="*/ 2010143 h 2237474"/>
              <a:gd name="connsiteX125" fmla="*/ 2152836 w 12192000"/>
              <a:gd name="connsiteY125" fmla="*/ 2010048 h 2237474"/>
              <a:gd name="connsiteX126" fmla="*/ 2117102 w 12192000"/>
              <a:gd name="connsiteY126" fmla="*/ 2023004 h 2237474"/>
              <a:gd name="connsiteX127" fmla="*/ 2111935 w 12192000"/>
              <a:gd name="connsiteY127" fmla="*/ 2023163 h 2237474"/>
              <a:gd name="connsiteX128" fmla="*/ 2089991 w 12192000"/>
              <a:gd name="connsiteY128" fmla="*/ 2034193 h 2237474"/>
              <a:gd name="connsiteX129" fmla="*/ 2058061 w 12192000"/>
              <a:gd name="connsiteY129" fmla="*/ 2047942 h 2237474"/>
              <a:gd name="connsiteX130" fmla="*/ 2055737 w 12192000"/>
              <a:gd name="connsiteY130" fmla="*/ 2047704 h 2237474"/>
              <a:gd name="connsiteX131" fmla="*/ 2042244 w 12192000"/>
              <a:gd name="connsiteY131" fmla="*/ 2055560 h 2237474"/>
              <a:gd name="connsiteX132" fmla="*/ 1976224 w 12192000"/>
              <a:gd name="connsiteY132" fmla="*/ 2074257 h 2237474"/>
              <a:gd name="connsiteX133" fmla="*/ 1877728 w 12192000"/>
              <a:gd name="connsiteY133" fmla="*/ 2101004 h 2237474"/>
              <a:gd name="connsiteX134" fmla="*/ 1759056 w 12192000"/>
              <a:gd name="connsiteY134" fmla="*/ 2125608 h 2237474"/>
              <a:gd name="connsiteX135" fmla="*/ 1637948 w 12192000"/>
              <a:gd name="connsiteY135" fmla="*/ 2172597 h 2237474"/>
              <a:gd name="connsiteX136" fmla="*/ 1434549 w 12192000"/>
              <a:gd name="connsiteY136" fmla="*/ 2234522 h 2237474"/>
              <a:gd name="connsiteX137" fmla="*/ 1398481 w 12192000"/>
              <a:gd name="connsiteY137" fmla="*/ 2237074 h 2237474"/>
              <a:gd name="connsiteX138" fmla="*/ 1398407 w 12192000"/>
              <a:gd name="connsiteY138" fmla="*/ 2237095 h 2237474"/>
              <a:gd name="connsiteX139" fmla="*/ 1370962 w 12192000"/>
              <a:gd name="connsiteY139" fmla="*/ 2237474 h 2237474"/>
              <a:gd name="connsiteX140" fmla="*/ 1356367 w 12192000"/>
              <a:gd name="connsiteY140" fmla="*/ 2235089 h 2237474"/>
              <a:gd name="connsiteX141" fmla="*/ 1324828 w 12192000"/>
              <a:gd name="connsiteY141" fmla="*/ 2231968 h 2237474"/>
              <a:gd name="connsiteX142" fmla="*/ 1297744 w 12192000"/>
              <a:gd name="connsiteY142" fmla="*/ 2235849 h 2237474"/>
              <a:gd name="connsiteX143" fmla="*/ 1286236 w 12192000"/>
              <a:gd name="connsiteY143" fmla="*/ 2233135 h 2237474"/>
              <a:gd name="connsiteX144" fmla="*/ 1283504 w 12192000"/>
              <a:gd name="connsiteY144" fmla="*/ 2233797 h 2237474"/>
              <a:gd name="connsiteX145" fmla="*/ 1279765 w 12192000"/>
              <a:gd name="connsiteY145" fmla="*/ 2229639 h 2237474"/>
              <a:gd name="connsiteX146" fmla="*/ 1195347 w 12192000"/>
              <a:gd name="connsiteY146" fmla="*/ 2212354 h 2237474"/>
              <a:gd name="connsiteX147" fmla="*/ 970251 w 12192000"/>
              <a:gd name="connsiteY147" fmla="*/ 2221029 h 2237474"/>
              <a:gd name="connsiteX148" fmla="*/ 812914 w 12192000"/>
              <a:gd name="connsiteY148" fmla="*/ 2202752 h 2237474"/>
              <a:gd name="connsiteX149" fmla="*/ 800195 w 12192000"/>
              <a:gd name="connsiteY149" fmla="*/ 2209407 h 2237474"/>
              <a:gd name="connsiteX150" fmla="*/ 784978 w 12192000"/>
              <a:gd name="connsiteY150" fmla="*/ 2212360 h 2237474"/>
              <a:gd name="connsiteX151" fmla="*/ 681987 w 12192000"/>
              <a:gd name="connsiteY151" fmla="*/ 2216757 h 2237474"/>
              <a:gd name="connsiteX152" fmla="*/ 669923 w 12192000"/>
              <a:gd name="connsiteY152" fmla="*/ 2211682 h 2237474"/>
              <a:gd name="connsiteX153" fmla="*/ 648680 w 12192000"/>
              <a:gd name="connsiteY153" fmla="*/ 2206229 h 2237474"/>
              <a:gd name="connsiteX154" fmla="*/ 597225 w 12192000"/>
              <a:gd name="connsiteY154" fmla="*/ 2180999 h 2237474"/>
              <a:gd name="connsiteX155" fmla="*/ 558449 w 12192000"/>
              <a:gd name="connsiteY155" fmla="*/ 2182346 h 2237474"/>
              <a:gd name="connsiteX156" fmla="*/ 550517 w 12192000"/>
              <a:gd name="connsiteY156" fmla="*/ 2182060 h 2237474"/>
              <a:gd name="connsiteX157" fmla="*/ 550309 w 12192000"/>
              <a:gd name="connsiteY157" fmla="*/ 2181825 h 2237474"/>
              <a:gd name="connsiteX158" fmla="*/ 541836 w 12192000"/>
              <a:gd name="connsiteY158" fmla="*/ 2181063 h 2237474"/>
              <a:gd name="connsiteX159" fmla="*/ 536057 w 12192000"/>
              <a:gd name="connsiteY159" fmla="*/ 2181537 h 2237474"/>
              <a:gd name="connsiteX160" fmla="*/ 520671 w 12192000"/>
              <a:gd name="connsiteY160" fmla="*/ 2180980 h 2237474"/>
              <a:gd name="connsiteX161" fmla="*/ 515024 w 12192000"/>
              <a:gd name="connsiteY161" fmla="*/ 2179258 h 2237474"/>
              <a:gd name="connsiteX162" fmla="*/ 512278 w 12192000"/>
              <a:gd name="connsiteY162" fmla="*/ 2176369 h 2237474"/>
              <a:gd name="connsiteX163" fmla="*/ 480419 w 12192000"/>
              <a:gd name="connsiteY163" fmla="*/ 2167807 h 2237474"/>
              <a:gd name="connsiteX164" fmla="*/ 413835 w 12192000"/>
              <a:gd name="connsiteY164" fmla="*/ 2156783 h 2237474"/>
              <a:gd name="connsiteX165" fmla="*/ 376513 w 12192000"/>
              <a:gd name="connsiteY165" fmla="*/ 2154014 h 2237474"/>
              <a:gd name="connsiteX166" fmla="*/ 273386 w 12192000"/>
              <a:gd name="connsiteY166" fmla="*/ 2142551 h 2237474"/>
              <a:gd name="connsiteX167" fmla="*/ 169207 w 12192000"/>
              <a:gd name="connsiteY167" fmla="*/ 2128100 h 2237474"/>
              <a:gd name="connsiteX168" fmla="*/ 93149 w 12192000"/>
              <a:gd name="connsiteY168" fmla="*/ 2105324 h 2237474"/>
              <a:gd name="connsiteX169" fmla="*/ 88109 w 12192000"/>
              <a:gd name="connsiteY169" fmla="*/ 2106704 h 2237474"/>
              <a:gd name="connsiteX170" fmla="*/ 80022 w 12192000"/>
              <a:gd name="connsiteY170" fmla="*/ 2107254 h 2237474"/>
              <a:gd name="connsiteX171" fmla="*/ 79717 w 12192000"/>
              <a:gd name="connsiteY171" fmla="*/ 2107046 h 2237474"/>
              <a:gd name="connsiteX172" fmla="*/ 72352 w 12192000"/>
              <a:gd name="connsiteY172" fmla="*/ 2107991 h 2237474"/>
              <a:gd name="connsiteX173" fmla="*/ 37645 w 12192000"/>
              <a:gd name="connsiteY173" fmla="*/ 2115401 h 2237474"/>
              <a:gd name="connsiteX174" fmla="*/ 4572 w 12192000"/>
              <a:gd name="connsiteY174" fmla="*/ 2111091 h 2237474"/>
              <a:gd name="connsiteX175" fmla="*/ 0 w 12192000"/>
              <a:gd name="connsiteY175" fmla="*/ 2110468 h 2237474"/>
              <a:gd name="connsiteX176" fmla="*/ 0 w 12192000"/>
              <a:gd name="connsiteY17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18916 w 12192000"/>
              <a:gd name="connsiteY115" fmla="*/ 1990867 h 2237474"/>
              <a:gd name="connsiteX116" fmla="*/ 2713522 w 12192000"/>
              <a:gd name="connsiteY116" fmla="*/ 1990173 h 2237474"/>
              <a:gd name="connsiteX117" fmla="*/ 2578178 w 12192000"/>
              <a:gd name="connsiteY117" fmla="*/ 1990531 h 2237474"/>
              <a:gd name="connsiteX118" fmla="*/ 2476147 w 12192000"/>
              <a:gd name="connsiteY118" fmla="*/ 1998305 h 2237474"/>
              <a:gd name="connsiteX119" fmla="*/ 2373568 w 12192000"/>
              <a:gd name="connsiteY119" fmla="*/ 2003219 h 2237474"/>
              <a:gd name="connsiteX120" fmla="*/ 2287219 w 12192000"/>
              <a:gd name="connsiteY120" fmla="*/ 1998750 h 2237474"/>
              <a:gd name="connsiteX121" fmla="*/ 2243069 w 12192000"/>
              <a:gd name="connsiteY121" fmla="*/ 2015111 h 2237474"/>
              <a:gd name="connsiteX122" fmla="*/ 2186609 w 12192000"/>
              <a:gd name="connsiteY122" fmla="*/ 2008263 h 2237474"/>
              <a:gd name="connsiteX123" fmla="*/ 2164831 w 12192000"/>
              <a:gd name="connsiteY123" fmla="*/ 2010143 h 2237474"/>
              <a:gd name="connsiteX124" fmla="*/ 2152836 w 12192000"/>
              <a:gd name="connsiteY124" fmla="*/ 2010048 h 2237474"/>
              <a:gd name="connsiteX125" fmla="*/ 2117102 w 12192000"/>
              <a:gd name="connsiteY125" fmla="*/ 2023004 h 2237474"/>
              <a:gd name="connsiteX126" fmla="*/ 2111935 w 12192000"/>
              <a:gd name="connsiteY126" fmla="*/ 2023163 h 2237474"/>
              <a:gd name="connsiteX127" fmla="*/ 2089991 w 12192000"/>
              <a:gd name="connsiteY127" fmla="*/ 2034193 h 2237474"/>
              <a:gd name="connsiteX128" fmla="*/ 2058061 w 12192000"/>
              <a:gd name="connsiteY128" fmla="*/ 2047942 h 2237474"/>
              <a:gd name="connsiteX129" fmla="*/ 2055737 w 12192000"/>
              <a:gd name="connsiteY129" fmla="*/ 2047704 h 2237474"/>
              <a:gd name="connsiteX130" fmla="*/ 2042244 w 12192000"/>
              <a:gd name="connsiteY130" fmla="*/ 2055560 h 2237474"/>
              <a:gd name="connsiteX131" fmla="*/ 1976224 w 12192000"/>
              <a:gd name="connsiteY131" fmla="*/ 2074257 h 2237474"/>
              <a:gd name="connsiteX132" fmla="*/ 1877728 w 12192000"/>
              <a:gd name="connsiteY132" fmla="*/ 2101004 h 2237474"/>
              <a:gd name="connsiteX133" fmla="*/ 1759056 w 12192000"/>
              <a:gd name="connsiteY133" fmla="*/ 2125608 h 2237474"/>
              <a:gd name="connsiteX134" fmla="*/ 1637948 w 12192000"/>
              <a:gd name="connsiteY134" fmla="*/ 2172597 h 2237474"/>
              <a:gd name="connsiteX135" fmla="*/ 1434549 w 12192000"/>
              <a:gd name="connsiteY135" fmla="*/ 2234522 h 2237474"/>
              <a:gd name="connsiteX136" fmla="*/ 1398481 w 12192000"/>
              <a:gd name="connsiteY136" fmla="*/ 2237074 h 2237474"/>
              <a:gd name="connsiteX137" fmla="*/ 1398407 w 12192000"/>
              <a:gd name="connsiteY137" fmla="*/ 2237095 h 2237474"/>
              <a:gd name="connsiteX138" fmla="*/ 1370962 w 12192000"/>
              <a:gd name="connsiteY138" fmla="*/ 2237474 h 2237474"/>
              <a:gd name="connsiteX139" fmla="*/ 1356367 w 12192000"/>
              <a:gd name="connsiteY139" fmla="*/ 2235089 h 2237474"/>
              <a:gd name="connsiteX140" fmla="*/ 1324828 w 12192000"/>
              <a:gd name="connsiteY140" fmla="*/ 2231968 h 2237474"/>
              <a:gd name="connsiteX141" fmla="*/ 1297744 w 12192000"/>
              <a:gd name="connsiteY141" fmla="*/ 2235849 h 2237474"/>
              <a:gd name="connsiteX142" fmla="*/ 1286236 w 12192000"/>
              <a:gd name="connsiteY142" fmla="*/ 2233135 h 2237474"/>
              <a:gd name="connsiteX143" fmla="*/ 1283504 w 12192000"/>
              <a:gd name="connsiteY143" fmla="*/ 2233797 h 2237474"/>
              <a:gd name="connsiteX144" fmla="*/ 1279765 w 12192000"/>
              <a:gd name="connsiteY144" fmla="*/ 2229639 h 2237474"/>
              <a:gd name="connsiteX145" fmla="*/ 1195347 w 12192000"/>
              <a:gd name="connsiteY145" fmla="*/ 2212354 h 2237474"/>
              <a:gd name="connsiteX146" fmla="*/ 970251 w 12192000"/>
              <a:gd name="connsiteY146" fmla="*/ 2221029 h 2237474"/>
              <a:gd name="connsiteX147" fmla="*/ 812914 w 12192000"/>
              <a:gd name="connsiteY147" fmla="*/ 2202752 h 2237474"/>
              <a:gd name="connsiteX148" fmla="*/ 800195 w 12192000"/>
              <a:gd name="connsiteY148" fmla="*/ 2209407 h 2237474"/>
              <a:gd name="connsiteX149" fmla="*/ 784978 w 12192000"/>
              <a:gd name="connsiteY149" fmla="*/ 2212360 h 2237474"/>
              <a:gd name="connsiteX150" fmla="*/ 681987 w 12192000"/>
              <a:gd name="connsiteY150" fmla="*/ 2216757 h 2237474"/>
              <a:gd name="connsiteX151" fmla="*/ 669923 w 12192000"/>
              <a:gd name="connsiteY151" fmla="*/ 2211682 h 2237474"/>
              <a:gd name="connsiteX152" fmla="*/ 648680 w 12192000"/>
              <a:gd name="connsiteY152" fmla="*/ 2206229 h 2237474"/>
              <a:gd name="connsiteX153" fmla="*/ 597225 w 12192000"/>
              <a:gd name="connsiteY153" fmla="*/ 2180999 h 2237474"/>
              <a:gd name="connsiteX154" fmla="*/ 558449 w 12192000"/>
              <a:gd name="connsiteY154" fmla="*/ 2182346 h 2237474"/>
              <a:gd name="connsiteX155" fmla="*/ 550517 w 12192000"/>
              <a:gd name="connsiteY155" fmla="*/ 2182060 h 2237474"/>
              <a:gd name="connsiteX156" fmla="*/ 550309 w 12192000"/>
              <a:gd name="connsiteY156" fmla="*/ 2181825 h 2237474"/>
              <a:gd name="connsiteX157" fmla="*/ 541836 w 12192000"/>
              <a:gd name="connsiteY157" fmla="*/ 2181063 h 2237474"/>
              <a:gd name="connsiteX158" fmla="*/ 536057 w 12192000"/>
              <a:gd name="connsiteY158" fmla="*/ 2181537 h 2237474"/>
              <a:gd name="connsiteX159" fmla="*/ 520671 w 12192000"/>
              <a:gd name="connsiteY159" fmla="*/ 2180980 h 2237474"/>
              <a:gd name="connsiteX160" fmla="*/ 515024 w 12192000"/>
              <a:gd name="connsiteY160" fmla="*/ 2179258 h 2237474"/>
              <a:gd name="connsiteX161" fmla="*/ 512278 w 12192000"/>
              <a:gd name="connsiteY161" fmla="*/ 2176369 h 2237474"/>
              <a:gd name="connsiteX162" fmla="*/ 480419 w 12192000"/>
              <a:gd name="connsiteY162" fmla="*/ 2167807 h 2237474"/>
              <a:gd name="connsiteX163" fmla="*/ 413835 w 12192000"/>
              <a:gd name="connsiteY163" fmla="*/ 2156783 h 2237474"/>
              <a:gd name="connsiteX164" fmla="*/ 376513 w 12192000"/>
              <a:gd name="connsiteY164" fmla="*/ 2154014 h 2237474"/>
              <a:gd name="connsiteX165" fmla="*/ 273386 w 12192000"/>
              <a:gd name="connsiteY165" fmla="*/ 2142551 h 2237474"/>
              <a:gd name="connsiteX166" fmla="*/ 169207 w 12192000"/>
              <a:gd name="connsiteY166" fmla="*/ 2128100 h 2237474"/>
              <a:gd name="connsiteX167" fmla="*/ 93149 w 12192000"/>
              <a:gd name="connsiteY167" fmla="*/ 2105324 h 2237474"/>
              <a:gd name="connsiteX168" fmla="*/ 88109 w 12192000"/>
              <a:gd name="connsiteY168" fmla="*/ 2106704 h 2237474"/>
              <a:gd name="connsiteX169" fmla="*/ 80022 w 12192000"/>
              <a:gd name="connsiteY169" fmla="*/ 2107254 h 2237474"/>
              <a:gd name="connsiteX170" fmla="*/ 79717 w 12192000"/>
              <a:gd name="connsiteY170" fmla="*/ 2107046 h 2237474"/>
              <a:gd name="connsiteX171" fmla="*/ 72352 w 12192000"/>
              <a:gd name="connsiteY171" fmla="*/ 2107991 h 2237474"/>
              <a:gd name="connsiteX172" fmla="*/ 37645 w 12192000"/>
              <a:gd name="connsiteY172" fmla="*/ 2115401 h 2237474"/>
              <a:gd name="connsiteX173" fmla="*/ 4572 w 12192000"/>
              <a:gd name="connsiteY173" fmla="*/ 2111091 h 2237474"/>
              <a:gd name="connsiteX174" fmla="*/ 0 w 12192000"/>
              <a:gd name="connsiteY174" fmla="*/ 2110468 h 2237474"/>
              <a:gd name="connsiteX175" fmla="*/ 0 w 12192000"/>
              <a:gd name="connsiteY17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83504 w 12192000"/>
              <a:gd name="connsiteY142" fmla="*/ 2233797 h 2237474"/>
              <a:gd name="connsiteX143" fmla="*/ 1279765 w 12192000"/>
              <a:gd name="connsiteY143" fmla="*/ 2229639 h 2237474"/>
              <a:gd name="connsiteX144" fmla="*/ 1195347 w 12192000"/>
              <a:gd name="connsiteY144" fmla="*/ 2212354 h 2237474"/>
              <a:gd name="connsiteX145" fmla="*/ 970251 w 12192000"/>
              <a:gd name="connsiteY145" fmla="*/ 2221029 h 2237474"/>
              <a:gd name="connsiteX146" fmla="*/ 812914 w 12192000"/>
              <a:gd name="connsiteY146" fmla="*/ 2202752 h 2237474"/>
              <a:gd name="connsiteX147" fmla="*/ 800195 w 12192000"/>
              <a:gd name="connsiteY147" fmla="*/ 2209407 h 2237474"/>
              <a:gd name="connsiteX148" fmla="*/ 784978 w 12192000"/>
              <a:gd name="connsiteY148" fmla="*/ 2212360 h 2237474"/>
              <a:gd name="connsiteX149" fmla="*/ 681987 w 12192000"/>
              <a:gd name="connsiteY149" fmla="*/ 2216757 h 2237474"/>
              <a:gd name="connsiteX150" fmla="*/ 669923 w 12192000"/>
              <a:gd name="connsiteY150" fmla="*/ 2211682 h 2237474"/>
              <a:gd name="connsiteX151" fmla="*/ 648680 w 12192000"/>
              <a:gd name="connsiteY151" fmla="*/ 2206229 h 2237474"/>
              <a:gd name="connsiteX152" fmla="*/ 597225 w 12192000"/>
              <a:gd name="connsiteY152" fmla="*/ 2180999 h 2237474"/>
              <a:gd name="connsiteX153" fmla="*/ 558449 w 12192000"/>
              <a:gd name="connsiteY153" fmla="*/ 2182346 h 2237474"/>
              <a:gd name="connsiteX154" fmla="*/ 550517 w 12192000"/>
              <a:gd name="connsiteY154" fmla="*/ 2182060 h 2237474"/>
              <a:gd name="connsiteX155" fmla="*/ 550309 w 12192000"/>
              <a:gd name="connsiteY155" fmla="*/ 2181825 h 2237474"/>
              <a:gd name="connsiteX156" fmla="*/ 541836 w 12192000"/>
              <a:gd name="connsiteY156" fmla="*/ 2181063 h 2237474"/>
              <a:gd name="connsiteX157" fmla="*/ 536057 w 12192000"/>
              <a:gd name="connsiteY157" fmla="*/ 2181537 h 2237474"/>
              <a:gd name="connsiteX158" fmla="*/ 520671 w 12192000"/>
              <a:gd name="connsiteY158" fmla="*/ 2180980 h 2237474"/>
              <a:gd name="connsiteX159" fmla="*/ 515024 w 12192000"/>
              <a:gd name="connsiteY159" fmla="*/ 2179258 h 2237474"/>
              <a:gd name="connsiteX160" fmla="*/ 512278 w 12192000"/>
              <a:gd name="connsiteY160" fmla="*/ 2176369 h 2237474"/>
              <a:gd name="connsiteX161" fmla="*/ 480419 w 12192000"/>
              <a:gd name="connsiteY161" fmla="*/ 2167807 h 2237474"/>
              <a:gd name="connsiteX162" fmla="*/ 413835 w 12192000"/>
              <a:gd name="connsiteY162" fmla="*/ 2156783 h 2237474"/>
              <a:gd name="connsiteX163" fmla="*/ 376513 w 12192000"/>
              <a:gd name="connsiteY163" fmla="*/ 2154014 h 2237474"/>
              <a:gd name="connsiteX164" fmla="*/ 273386 w 12192000"/>
              <a:gd name="connsiteY164" fmla="*/ 2142551 h 2237474"/>
              <a:gd name="connsiteX165" fmla="*/ 169207 w 12192000"/>
              <a:gd name="connsiteY165" fmla="*/ 2128100 h 2237474"/>
              <a:gd name="connsiteX166" fmla="*/ 93149 w 12192000"/>
              <a:gd name="connsiteY166" fmla="*/ 2105324 h 2237474"/>
              <a:gd name="connsiteX167" fmla="*/ 88109 w 12192000"/>
              <a:gd name="connsiteY167" fmla="*/ 2106704 h 2237474"/>
              <a:gd name="connsiteX168" fmla="*/ 80022 w 12192000"/>
              <a:gd name="connsiteY168" fmla="*/ 2107254 h 2237474"/>
              <a:gd name="connsiteX169" fmla="*/ 79717 w 12192000"/>
              <a:gd name="connsiteY169" fmla="*/ 2107046 h 2237474"/>
              <a:gd name="connsiteX170" fmla="*/ 72352 w 12192000"/>
              <a:gd name="connsiteY170" fmla="*/ 2107991 h 2237474"/>
              <a:gd name="connsiteX171" fmla="*/ 37645 w 12192000"/>
              <a:gd name="connsiteY171" fmla="*/ 2115401 h 2237474"/>
              <a:gd name="connsiteX172" fmla="*/ 4572 w 12192000"/>
              <a:gd name="connsiteY172" fmla="*/ 2111091 h 2237474"/>
              <a:gd name="connsiteX173" fmla="*/ 0 w 12192000"/>
              <a:gd name="connsiteY173" fmla="*/ 2110468 h 2237474"/>
              <a:gd name="connsiteX174" fmla="*/ 0 w 12192000"/>
              <a:gd name="connsiteY17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79765 w 12192000"/>
              <a:gd name="connsiteY142" fmla="*/ 2229639 h 2237474"/>
              <a:gd name="connsiteX143" fmla="*/ 1195347 w 12192000"/>
              <a:gd name="connsiteY143" fmla="*/ 2212354 h 2237474"/>
              <a:gd name="connsiteX144" fmla="*/ 970251 w 12192000"/>
              <a:gd name="connsiteY144" fmla="*/ 2221029 h 2237474"/>
              <a:gd name="connsiteX145" fmla="*/ 812914 w 12192000"/>
              <a:gd name="connsiteY145" fmla="*/ 2202752 h 2237474"/>
              <a:gd name="connsiteX146" fmla="*/ 800195 w 12192000"/>
              <a:gd name="connsiteY146" fmla="*/ 2209407 h 2237474"/>
              <a:gd name="connsiteX147" fmla="*/ 784978 w 12192000"/>
              <a:gd name="connsiteY147" fmla="*/ 2212360 h 2237474"/>
              <a:gd name="connsiteX148" fmla="*/ 681987 w 12192000"/>
              <a:gd name="connsiteY148" fmla="*/ 2216757 h 2237474"/>
              <a:gd name="connsiteX149" fmla="*/ 669923 w 12192000"/>
              <a:gd name="connsiteY149" fmla="*/ 2211682 h 2237474"/>
              <a:gd name="connsiteX150" fmla="*/ 648680 w 12192000"/>
              <a:gd name="connsiteY150" fmla="*/ 2206229 h 2237474"/>
              <a:gd name="connsiteX151" fmla="*/ 597225 w 12192000"/>
              <a:gd name="connsiteY151" fmla="*/ 2180999 h 2237474"/>
              <a:gd name="connsiteX152" fmla="*/ 558449 w 12192000"/>
              <a:gd name="connsiteY152" fmla="*/ 2182346 h 2237474"/>
              <a:gd name="connsiteX153" fmla="*/ 550517 w 12192000"/>
              <a:gd name="connsiteY153" fmla="*/ 2182060 h 2237474"/>
              <a:gd name="connsiteX154" fmla="*/ 550309 w 12192000"/>
              <a:gd name="connsiteY154" fmla="*/ 2181825 h 2237474"/>
              <a:gd name="connsiteX155" fmla="*/ 541836 w 12192000"/>
              <a:gd name="connsiteY155" fmla="*/ 2181063 h 2237474"/>
              <a:gd name="connsiteX156" fmla="*/ 536057 w 12192000"/>
              <a:gd name="connsiteY156" fmla="*/ 2181537 h 2237474"/>
              <a:gd name="connsiteX157" fmla="*/ 520671 w 12192000"/>
              <a:gd name="connsiteY157" fmla="*/ 2180980 h 2237474"/>
              <a:gd name="connsiteX158" fmla="*/ 515024 w 12192000"/>
              <a:gd name="connsiteY158" fmla="*/ 2179258 h 2237474"/>
              <a:gd name="connsiteX159" fmla="*/ 512278 w 12192000"/>
              <a:gd name="connsiteY159" fmla="*/ 2176369 h 2237474"/>
              <a:gd name="connsiteX160" fmla="*/ 480419 w 12192000"/>
              <a:gd name="connsiteY160" fmla="*/ 2167807 h 2237474"/>
              <a:gd name="connsiteX161" fmla="*/ 413835 w 12192000"/>
              <a:gd name="connsiteY161" fmla="*/ 2156783 h 2237474"/>
              <a:gd name="connsiteX162" fmla="*/ 376513 w 12192000"/>
              <a:gd name="connsiteY162" fmla="*/ 2154014 h 2237474"/>
              <a:gd name="connsiteX163" fmla="*/ 273386 w 12192000"/>
              <a:gd name="connsiteY163" fmla="*/ 2142551 h 2237474"/>
              <a:gd name="connsiteX164" fmla="*/ 169207 w 12192000"/>
              <a:gd name="connsiteY164" fmla="*/ 2128100 h 2237474"/>
              <a:gd name="connsiteX165" fmla="*/ 93149 w 12192000"/>
              <a:gd name="connsiteY165" fmla="*/ 2105324 h 2237474"/>
              <a:gd name="connsiteX166" fmla="*/ 88109 w 12192000"/>
              <a:gd name="connsiteY166" fmla="*/ 2106704 h 2237474"/>
              <a:gd name="connsiteX167" fmla="*/ 80022 w 12192000"/>
              <a:gd name="connsiteY167" fmla="*/ 2107254 h 2237474"/>
              <a:gd name="connsiteX168" fmla="*/ 79717 w 12192000"/>
              <a:gd name="connsiteY168" fmla="*/ 2107046 h 2237474"/>
              <a:gd name="connsiteX169" fmla="*/ 72352 w 12192000"/>
              <a:gd name="connsiteY169" fmla="*/ 2107991 h 2237474"/>
              <a:gd name="connsiteX170" fmla="*/ 37645 w 12192000"/>
              <a:gd name="connsiteY170" fmla="*/ 2115401 h 2237474"/>
              <a:gd name="connsiteX171" fmla="*/ 4572 w 12192000"/>
              <a:gd name="connsiteY171" fmla="*/ 2111091 h 2237474"/>
              <a:gd name="connsiteX172" fmla="*/ 0 w 12192000"/>
              <a:gd name="connsiteY172" fmla="*/ 2110468 h 2237474"/>
              <a:gd name="connsiteX173" fmla="*/ 0 w 12192000"/>
              <a:gd name="connsiteY17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79765 w 12192000"/>
              <a:gd name="connsiteY141" fmla="*/ 2229639 h 2237474"/>
              <a:gd name="connsiteX142" fmla="*/ 1195347 w 12192000"/>
              <a:gd name="connsiteY142" fmla="*/ 2212354 h 2237474"/>
              <a:gd name="connsiteX143" fmla="*/ 970251 w 12192000"/>
              <a:gd name="connsiteY143" fmla="*/ 2221029 h 2237474"/>
              <a:gd name="connsiteX144" fmla="*/ 812914 w 12192000"/>
              <a:gd name="connsiteY144" fmla="*/ 2202752 h 2237474"/>
              <a:gd name="connsiteX145" fmla="*/ 800195 w 12192000"/>
              <a:gd name="connsiteY145" fmla="*/ 2209407 h 2237474"/>
              <a:gd name="connsiteX146" fmla="*/ 784978 w 12192000"/>
              <a:gd name="connsiteY146" fmla="*/ 2212360 h 2237474"/>
              <a:gd name="connsiteX147" fmla="*/ 681987 w 12192000"/>
              <a:gd name="connsiteY147" fmla="*/ 2216757 h 2237474"/>
              <a:gd name="connsiteX148" fmla="*/ 669923 w 12192000"/>
              <a:gd name="connsiteY148" fmla="*/ 2211682 h 2237474"/>
              <a:gd name="connsiteX149" fmla="*/ 648680 w 12192000"/>
              <a:gd name="connsiteY149" fmla="*/ 2206229 h 2237474"/>
              <a:gd name="connsiteX150" fmla="*/ 597225 w 12192000"/>
              <a:gd name="connsiteY150" fmla="*/ 2180999 h 2237474"/>
              <a:gd name="connsiteX151" fmla="*/ 558449 w 12192000"/>
              <a:gd name="connsiteY151" fmla="*/ 2182346 h 2237474"/>
              <a:gd name="connsiteX152" fmla="*/ 550517 w 12192000"/>
              <a:gd name="connsiteY152" fmla="*/ 2182060 h 2237474"/>
              <a:gd name="connsiteX153" fmla="*/ 550309 w 12192000"/>
              <a:gd name="connsiteY153" fmla="*/ 2181825 h 2237474"/>
              <a:gd name="connsiteX154" fmla="*/ 541836 w 12192000"/>
              <a:gd name="connsiteY154" fmla="*/ 2181063 h 2237474"/>
              <a:gd name="connsiteX155" fmla="*/ 536057 w 12192000"/>
              <a:gd name="connsiteY155" fmla="*/ 2181537 h 2237474"/>
              <a:gd name="connsiteX156" fmla="*/ 520671 w 12192000"/>
              <a:gd name="connsiteY156" fmla="*/ 2180980 h 2237474"/>
              <a:gd name="connsiteX157" fmla="*/ 515024 w 12192000"/>
              <a:gd name="connsiteY157" fmla="*/ 2179258 h 2237474"/>
              <a:gd name="connsiteX158" fmla="*/ 512278 w 12192000"/>
              <a:gd name="connsiteY158" fmla="*/ 2176369 h 2237474"/>
              <a:gd name="connsiteX159" fmla="*/ 480419 w 12192000"/>
              <a:gd name="connsiteY159" fmla="*/ 2167807 h 2237474"/>
              <a:gd name="connsiteX160" fmla="*/ 413835 w 12192000"/>
              <a:gd name="connsiteY160" fmla="*/ 2156783 h 2237474"/>
              <a:gd name="connsiteX161" fmla="*/ 376513 w 12192000"/>
              <a:gd name="connsiteY161" fmla="*/ 2154014 h 2237474"/>
              <a:gd name="connsiteX162" fmla="*/ 273386 w 12192000"/>
              <a:gd name="connsiteY162" fmla="*/ 2142551 h 2237474"/>
              <a:gd name="connsiteX163" fmla="*/ 169207 w 12192000"/>
              <a:gd name="connsiteY163" fmla="*/ 2128100 h 2237474"/>
              <a:gd name="connsiteX164" fmla="*/ 93149 w 12192000"/>
              <a:gd name="connsiteY164" fmla="*/ 2105324 h 2237474"/>
              <a:gd name="connsiteX165" fmla="*/ 88109 w 12192000"/>
              <a:gd name="connsiteY165" fmla="*/ 2106704 h 2237474"/>
              <a:gd name="connsiteX166" fmla="*/ 80022 w 12192000"/>
              <a:gd name="connsiteY166" fmla="*/ 2107254 h 2237474"/>
              <a:gd name="connsiteX167" fmla="*/ 79717 w 12192000"/>
              <a:gd name="connsiteY167" fmla="*/ 2107046 h 2237474"/>
              <a:gd name="connsiteX168" fmla="*/ 72352 w 12192000"/>
              <a:gd name="connsiteY168" fmla="*/ 2107991 h 2237474"/>
              <a:gd name="connsiteX169" fmla="*/ 37645 w 12192000"/>
              <a:gd name="connsiteY169" fmla="*/ 2115401 h 2237474"/>
              <a:gd name="connsiteX170" fmla="*/ 4572 w 12192000"/>
              <a:gd name="connsiteY170" fmla="*/ 2111091 h 2237474"/>
              <a:gd name="connsiteX171" fmla="*/ 0 w 12192000"/>
              <a:gd name="connsiteY171" fmla="*/ 2110468 h 2237474"/>
              <a:gd name="connsiteX172" fmla="*/ 0 w 12192000"/>
              <a:gd name="connsiteY17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79765 w 12192000"/>
              <a:gd name="connsiteY140" fmla="*/ 2229639 h 2237474"/>
              <a:gd name="connsiteX141" fmla="*/ 1195347 w 12192000"/>
              <a:gd name="connsiteY141" fmla="*/ 2212354 h 2237474"/>
              <a:gd name="connsiteX142" fmla="*/ 970251 w 12192000"/>
              <a:gd name="connsiteY142" fmla="*/ 2221029 h 2237474"/>
              <a:gd name="connsiteX143" fmla="*/ 812914 w 12192000"/>
              <a:gd name="connsiteY143" fmla="*/ 2202752 h 2237474"/>
              <a:gd name="connsiteX144" fmla="*/ 800195 w 12192000"/>
              <a:gd name="connsiteY144" fmla="*/ 2209407 h 2237474"/>
              <a:gd name="connsiteX145" fmla="*/ 784978 w 12192000"/>
              <a:gd name="connsiteY145" fmla="*/ 2212360 h 2237474"/>
              <a:gd name="connsiteX146" fmla="*/ 681987 w 12192000"/>
              <a:gd name="connsiteY146" fmla="*/ 2216757 h 2237474"/>
              <a:gd name="connsiteX147" fmla="*/ 669923 w 12192000"/>
              <a:gd name="connsiteY147" fmla="*/ 2211682 h 2237474"/>
              <a:gd name="connsiteX148" fmla="*/ 648680 w 12192000"/>
              <a:gd name="connsiteY148" fmla="*/ 2206229 h 2237474"/>
              <a:gd name="connsiteX149" fmla="*/ 597225 w 12192000"/>
              <a:gd name="connsiteY149" fmla="*/ 2180999 h 2237474"/>
              <a:gd name="connsiteX150" fmla="*/ 558449 w 12192000"/>
              <a:gd name="connsiteY150" fmla="*/ 2182346 h 2237474"/>
              <a:gd name="connsiteX151" fmla="*/ 550517 w 12192000"/>
              <a:gd name="connsiteY151" fmla="*/ 2182060 h 2237474"/>
              <a:gd name="connsiteX152" fmla="*/ 550309 w 12192000"/>
              <a:gd name="connsiteY152" fmla="*/ 2181825 h 2237474"/>
              <a:gd name="connsiteX153" fmla="*/ 541836 w 12192000"/>
              <a:gd name="connsiteY153" fmla="*/ 2181063 h 2237474"/>
              <a:gd name="connsiteX154" fmla="*/ 536057 w 12192000"/>
              <a:gd name="connsiteY154" fmla="*/ 2181537 h 2237474"/>
              <a:gd name="connsiteX155" fmla="*/ 520671 w 12192000"/>
              <a:gd name="connsiteY155" fmla="*/ 2180980 h 2237474"/>
              <a:gd name="connsiteX156" fmla="*/ 515024 w 12192000"/>
              <a:gd name="connsiteY156" fmla="*/ 2179258 h 2237474"/>
              <a:gd name="connsiteX157" fmla="*/ 512278 w 12192000"/>
              <a:gd name="connsiteY157" fmla="*/ 2176369 h 2237474"/>
              <a:gd name="connsiteX158" fmla="*/ 480419 w 12192000"/>
              <a:gd name="connsiteY158" fmla="*/ 2167807 h 2237474"/>
              <a:gd name="connsiteX159" fmla="*/ 413835 w 12192000"/>
              <a:gd name="connsiteY159" fmla="*/ 2156783 h 2237474"/>
              <a:gd name="connsiteX160" fmla="*/ 376513 w 12192000"/>
              <a:gd name="connsiteY160" fmla="*/ 2154014 h 2237474"/>
              <a:gd name="connsiteX161" fmla="*/ 273386 w 12192000"/>
              <a:gd name="connsiteY161" fmla="*/ 2142551 h 2237474"/>
              <a:gd name="connsiteX162" fmla="*/ 169207 w 12192000"/>
              <a:gd name="connsiteY162" fmla="*/ 2128100 h 2237474"/>
              <a:gd name="connsiteX163" fmla="*/ 93149 w 12192000"/>
              <a:gd name="connsiteY163" fmla="*/ 2105324 h 2237474"/>
              <a:gd name="connsiteX164" fmla="*/ 88109 w 12192000"/>
              <a:gd name="connsiteY164" fmla="*/ 2106704 h 2237474"/>
              <a:gd name="connsiteX165" fmla="*/ 80022 w 12192000"/>
              <a:gd name="connsiteY165" fmla="*/ 2107254 h 2237474"/>
              <a:gd name="connsiteX166" fmla="*/ 79717 w 12192000"/>
              <a:gd name="connsiteY166" fmla="*/ 2107046 h 2237474"/>
              <a:gd name="connsiteX167" fmla="*/ 72352 w 12192000"/>
              <a:gd name="connsiteY167" fmla="*/ 2107991 h 2237474"/>
              <a:gd name="connsiteX168" fmla="*/ 37645 w 12192000"/>
              <a:gd name="connsiteY168" fmla="*/ 2115401 h 2237474"/>
              <a:gd name="connsiteX169" fmla="*/ 4572 w 12192000"/>
              <a:gd name="connsiteY169" fmla="*/ 2111091 h 2237474"/>
              <a:gd name="connsiteX170" fmla="*/ 0 w 12192000"/>
              <a:gd name="connsiteY170" fmla="*/ 2110468 h 2237474"/>
              <a:gd name="connsiteX171" fmla="*/ 0 w 12192000"/>
              <a:gd name="connsiteY17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42244 w 12192000"/>
              <a:gd name="connsiteY128" fmla="*/ 2055560 h 2237474"/>
              <a:gd name="connsiteX129" fmla="*/ 1877728 w 12192000"/>
              <a:gd name="connsiteY129" fmla="*/ 2101004 h 2237474"/>
              <a:gd name="connsiteX130" fmla="*/ 1759056 w 12192000"/>
              <a:gd name="connsiteY130" fmla="*/ 2125608 h 2237474"/>
              <a:gd name="connsiteX131" fmla="*/ 1637948 w 12192000"/>
              <a:gd name="connsiteY131" fmla="*/ 2172597 h 2237474"/>
              <a:gd name="connsiteX132" fmla="*/ 1434549 w 12192000"/>
              <a:gd name="connsiteY132" fmla="*/ 2234522 h 2237474"/>
              <a:gd name="connsiteX133" fmla="*/ 1398481 w 12192000"/>
              <a:gd name="connsiteY133" fmla="*/ 2237074 h 2237474"/>
              <a:gd name="connsiteX134" fmla="*/ 1398407 w 12192000"/>
              <a:gd name="connsiteY134" fmla="*/ 2237095 h 2237474"/>
              <a:gd name="connsiteX135" fmla="*/ 1370962 w 12192000"/>
              <a:gd name="connsiteY135" fmla="*/ 2237474 h 2237474"/>
              <a:gd name="connsiteX136" fmla="*/ 1356367 w 12192000"/>
              <a:gd name="connsiteY136" fmla="*/ 2235089 h 2237474"/>
              <a:gd name="connsiteX137" fmla="*/ 1324828 w 12192000"/>
              <a:gd name="connsiteY137" fmla="*/ 2231968 h 2237474"/>
              <a:gd name="connsiteX138" fmla="*/ 1279765 w 12192000"/>
              <a:gd name="connsiteY138" fmla="*/ 2229639 h 2237474"/>
              <a:gd name="connsiteX139" fmla="*/ 1195347 w 12192000"/>
              <a:gd name="connsiteY139" fmla="*/ 2212354 h 2237474"/>
              <a:gd name="connsiteX140" fmla="*/ 970251 w 12192000"/>
              <a:gd name="connsiteY140" fmla="*/ 2221029 h 2237474"/>
              <a:gd name="connsiteX141" fmla="*/ 812914 w 12192000"/>
              <a:gd name="connsiteY141" fmla="*/ 2202752 h 2237474"/>
              <a:gd name="connsiteX142" fmla="*/ 800195 w 12192000"/>
              <a:gd name="connsiteY142" fmla="*/ 2209407 h 2237474"/>
              <a:gd name="connsiteX143" fmla="*/ 784978 w 12192000"/>
              <a:gd name="connsiteY143" fmla="*/ 2212360 h 2237474"/>
              <a:gd name="connsiteX144" fmla="*/ 681987 w 12192000"/>
              <a:gd name="connsiteY144" fmla="*/ 2216757 h 2237474"/>
              <a:gd name="connsiteX145" fmla="*/ 669923 w 12192000"/>
              <a:gd name="connsiteY145" fmla="*/ 2211682 h 2237474"/>
              <a:gd name="connsiteX146" fmla="*/ 648680 w 12192000"/>
              <a:gd name="connsiteY146" fmla="*/ 2206229 h 2237474"/>
              <a:gd name="connsiteX147" fmla="*/ 597225 w 12192000"/>
              <a:gd name="connsiteY147" fmla="*/ 2180999 h 2237474"/>
              <a:gd name="connsiteX148" fmla="*/ 558449 w 12192000"/>
              <a:gd name="connsiteY148" fmla="*/ 2182346 h 2237474"/>
              <a:gd name="connsiteX149" fmla="*/ 550517 w 12192000"/>
              <a:gd name="connsiteY149" fmla="*/ 2182060 h 2237474"/>
              <a:gd name="connsiteX150" fmla="*/ 550309 w 12192000"/>
              <a:gd name="connsiteY150" fmla="*/ 2181825 h 2237474"/>
              <a:gd name="connsiteX151" fmla="*/ 541836 w 12192000"/>
              <a:gd name="connsiteY151" fmla="*/ 2181063 h 2237474"/>
              <a:gd name="connsiteX152" fmla="*/ 536057 w 12192000"/>
              <a:gd name="connsiteY152" fmla="*/ 2181537 h 2237474"/>
              <a:gd name="connsiteX153" fmla="*/ 520671 w 12192000"/>
              <a:gd name="connsiteY153" fmla="*/ 2180980 h 2237474"/>
              <a:gd name="connsiteX154" fmla="*/ 515024 w 12192000"/>
              <a:gd name="connsiteY154" fmla="*/ 2179258 h 2237474"/>
              <a:gd name="connsiteX155" fmla="*/ 512278 w 12192000"/>
              <a:gd name="connsiteY155" fmla="*/ 2176369 h 2237474"/>
              <a:gd name="connsiteX156" fmla="*/ 480419 w 12192000"/>
              <a:gd name="connsiteY156" fmla="*/ 2167807 h 2237474"/>
              <a:gd name="connsiteX157" fmla="*/ 413835 w 12192000"/>
              <a:gd name="connsiteY157" fmla="*/ 2156783 h 2237474"/>
              <a:gd name="connsiteX158" fmla="*/ 376513 w 12192000"/>
              <a:gd name="connsiteY158" fmla="*/ 2154014 h 2237474"/>
              <a:gd name="connsiteX159" fmla="*/ 273386 w 12192000"/>
              <a:gd name="connsiteY159" fmla="*/ 2142551 h 2237474"/>
              <a:gd name="connsiteX160" fmla="*/ 169207 w 12192000"/>
              <a:gd name="connsiteY160" fmla="*/ 2128100 h 2237474"/>
              <a:gd name="connsiteX161" fmla="*/ 93149 w 12192000"/>
              <a:gd name="connsiteY161" fmla="*/ 2105324 h 2237474"/>
              <a:gd name="connsiteX162" fmla="*/ 88109 w 12192000"/>
              <a:gd name="connsiteY162" fmla="*/ 2106704 h 2237474"/>
              <a:gd name="connsiteX163" fmla="*/ 80022 w 12192000"/>
              <a:gd name="connsiteY163" fmla="*/ 2107254 h 2237474"/>
              <a:gd name="connsiteX164" fmla="*/ 79717 w 12192000"/>
              <a:gd name="connsiteY164" fmla="*/ 2107046 h 2237474"/>
              <a:gd name="connsiteX165" fmla="*/ 72352 w 12192000"/>
              <a:gd name="connsiteY165" fmla="*/ 2107991 h 2237474"/>
              <a:gd name="connsiteX166" fmla="*/ 37645 w 12192000"/>
              <a:gd name="connsiteY166" fmla="*/ 2115401 h 2237474"/>
              <a:gd name="connsiteX167" fmla="*/ 4572 w 12192000"/>
              <a:gd name="connsiteY167" fmla="*/ 2111091 h 2237474"/>
              <a:gd name="connsiteX168" fmla="*/ 0 w 12192000"/>
              <a:gd name="connsiteY168" fmla="*/ 2110468 h 2237474"/>
              <a:gd name="connsiteX169" fmla="*/ 0 w 12192000"/>
              <a:gd name="connsiteY16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111935 w 12192000"/>
              <a:gd name="connsiteY124" fmla="*/ 2023163 h 2237474"/>
              <a:gd name="connsiteX125" fmla="*/ 2089991 w 12192000"/>
              <a:gd name="connsiteY125" fmla="*/ 2034193 h 2237474"/>
              <a:gd name="connsiteX126" fmla="*/ 2058061 w 12192000"/>
              <a:gd name="connsiteY126" fmla="*/ 2047942 h 2237474"/>
              <a:gd name="connsiteX127" fmla="*/ 2042244 w 12192000"/>
              <a:gd name="connsiteY127" fmla="*/ 2055560 h 2237474"/>
              <a:gd name="connsiteX128" fmla="*/ 1877728 w 12192000"/>
              <a:gd name="connsiteY128" fmla="*/ 2101004 h 2237474"/>
              <a:gd name="connsiteX129" fmla="*/ 1759056 w 12192000"/>
              <a:gd name="connsiteY129" fmla="*/ 2125608 h 2237474"/>
              <a:gd name="connsiteX130" fmla="*/ 1637948 w 12192000"/>
              <a:gd name="connsiteY130" fmla="*/ 2172597 h 2237474"/>
              <a:gd name="connsiteX131" fmla="*/ 1434549 w 12192000"/>
              <a:gd name="connsiteY131" fmla="*/ 2234522 h 2237474"/>
              <a:gd name="connsiteX132" fmla="*/ 1398481 w 12192000"/>
              <a:gd name="connsiteY132" fmla="*/ 2237074 h 2237474"/>
              <a:gd name="connsiteX133" fmla="*/ 1398407 w 12192000"/>
              <a:gd name="connsiteY133" fmla="*/ 2237095 h 2237474"/>
              <a:gd name="connsiteX134" fmla="*/ 1370962 w 12192000"/>
              <a:gd name="connsiteY134" fmla="*/ 2237474 h 2237474"/>
              <a:gd name="connsiteX135" fmla="*/ 1356367 w 12192000"/>
              <a:gd name="connsiteY135" fmla="*/ 2235089 h 2237474"/>
              <a:gd name="connsiteX136" fmla="*/ 1324828 w 12192000"/>
              <a:gd name="connsiteY136" fmla="*/ 2231968 h 2237474"/>
              <a:gd name="connsiteX137" fmla="*/ 1279765 w 12192000"/>
              <a:gd name="connsiteY137" fmla="*/ 2229639 h 2237474"/>
              <a:gd name="connsiteX138" fmla="*/ 1195347 w 12192000"/>
              <a:gd name="connsiteY138" fmla="*/ 2212354 h 2237474"/>
              <a:gd name="connsiteX139" fmla="*/ 970251 w 12192000"/>
              <a:gd name="connsiteY139" fmla="*/ 2221029 h 2237474"/>
              <a:gd name="connsiteX140" fmla="*/ 812914 w 12192000"/>
              <a:gd name="connsiteY140" fmla="*/ 2202752 h 2237474"/>
              <a:gd name="connsiteX141" fmla="*/ 800195 w 12192000"/>
              <a:gd name="connsiteY141" fmla="*/ 2209407 h 2237474"/>
              <a:gd name="connsiteX142" fmla="*/ 784978 w 12192000"/>
              <a:gd name="connsiteY142" fmla="*/ 2212360 h 2237474"/>
              <a:gd name="connsiteX143" fmla="*/ 681987 w 12192000"/>
              <a:gd name="connsiteY143" fmla="*/ 2216757 h 2237474"/>
              <a:gd name="connsiteX144" fmla="*/ 669923 w 12192000"/>
              <a:gd name="connsiteY144" fmla="*/ 2211682 h 2237474"/>
              <a:gd name="connsiteX145" fmla="*/ 648680 w 12192000"/>
              <a:gd name="connsiteY145" fmla="*/ 2206229 h 2237474"/>
              <a:gd name="connsiteX146" fmla="*/ 597225 w 12192000"/>
              <a:gd name="connsiteY146" fmla="*/ 2180999 h 2237474"/>
              <a:gd name="connsiteX147" fmla="*/ 558449 w 12192000"/>
              <a:gd name="connsiteY147" fmla="*/ 2182346 h 2237474"/>
              <a:gd name="connsiteX148" fmla="*/ 550517 w 12192000"/>
              <a:gd name="connsiteY148" fmla="*/ 2182060 h 2237474"/>
              <a:gd name="connsiteX149" fmla="*/ 550309 w 12192000"/>
              <a:gd name="connsiteY149" fmla="*/ 2181825 h 2237474"/>
              <a:gd name="connsiteX150" fmla="*/ 541836 w 12192000"/>
              <a:gd name="connsiteY150" fmla="*/ 2181063 h 2237474"/>
              <a:gd name="connsiteX151" fmla="*/ 536057 w 12192000"/>
              <a:gd name="connsiteY151" fmla="*/ 2181537 h 2237474"/>
              <a:gd name="connsiteX152" fmla="*/ 520671 w 12192000"/>
              <a:gd name="connsiteY152" fmla="*/ 2180980 h 2237474"/>
              <a:gd name="connsiteX153" fmla="*/ 515024 w 12192000"/>
              <a:gd name="connsiteY153" fmla="*/ 2179258 h 2237474"/>
              <a:gd name="connsiteX154" fmla="*/ 512278 w 12192000"/>
              <a:gd name="connsiteY154" fmla="*/ 2176369 h 2237474"/>
              <a:gd name="connsiteX155" fmla="*/ 480419 w 12192000"/>
              <a:gd name="connsiteY155" fmla="*/ 2167807 h 2237474"/>
              <a:gd name="connsiteX156" fmla="*/ 413835 w 12192000"/>
              <a:gd name="connsiteY156" fmla="*/ 2156783 h 2237474"/>
              <a:gd name="connsiteX157" fmla="*/ 376513 w 12192000"/>
              <a:gd name="connsiteY157" fmla="*/ 2154014 h 2237474"/>
              <a:gd name="connsiteX158" fmla="*/ 273386 w 12192000"/>
              <a:gd name="connsiteY158" fmla="*/ 2142551 h 2237474"/>
              <a:gd name="connsiteX159" fmla="*/ 169207 w 12192000"/>
              <a:gd name="connsiteY159" fmla="*/ 2128100 h 2237474"/>
              <a:gd name="connsiteX160" fmla="*/ 93149 w 12192000"/>
              <a:gd name="connsiteY160" fmla="*/ 2105324 h 2237474"/>
              <a:gd name="connsiteX161" fmla="*/ 88109 w 12192000"/>
              <a:gd name="connsiteY161" fmla="*/ 2106704 h 2237474"/>
              <a:gd name="connsiteX162" fmla="*/ 80022 w 12192000"/>
              <a:gd name="connsiteY162" fmla="*/ 2107254 h 2237474"/>
              <a:gd name="connsiteX163" fmla="*/ 79717 w 12192000"/>
              <a:gd name="connsiteY163" fmla="*/ 2107046 h 2237474"/>
              <a:gd name="connsiteX164" fmla="*/ 72352 w 12192000"/>
              <a:gd name="connsiteY164" fmla="*/ 2107991 h 2237474"/>
              <a:gd name="connsiteX165" fmla="*/ 37645 w 12192000"/>
              <a:gd name="connsiteY165" fmla="*/ 2115401 h 2237474"/>
              <a:gd name="connsiteX166" fmla="*/ 4572 w 12192000"/>
              <a:gd name="connsiteY166" fmla="*/ 2111091 h 2237474"/>
              <a:gd name="connsiteX167" fmla="*/ 0 w 12192000"/>
              <a:gd name="connsiteY167" fmla="*/ 2110468 h 2237474"/>
              <a:gd name="connsiteX168" fmla="*/ 0 w 12192000"/>
              <a:gd name="connsiteY16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089991 w 12192000"/>
              <a:gd name="connsiteY124" fmla="*/ 2034193 h 2237474"/>
              <a:gd name="connsiteX125" fmla="*/ 2058061 w 12192000"/>
              <a:gd name="connsiteY125" fmla="*/ 2047942 h 2237474"/>
              <a:gd name="connsiteX126" fmla="*/ 2042244 w 12192000"/>
              <a:gd name="connsiteY126" fmla="*/ 2055560 h 2237474"/>
              <a:gd name="connsiteX127" fmla="*/ 1877728 w 12192000"/>
              <a:gd name="connsiteY127" fmla="*/ 2101004 h 2237474"/>
              <a:gd name="connsiteX128" fmla="*/ 1759056 w 12192000"/>
              <a:gd name="connsiteY128" fmla="*/ 2125608 h 2237474"/>
              <a:gd name="connsiteX129" fmla="*/ 1637948 w 12192000"/>
              <a:gd name="connsiteY129" fmla="*/ 2172597 h 2237474"/>
              <a:gd name="connsiteX130" fmla="*/ 1434549 w 12192000"/>
              <a:gd name="connsiteY130" fmla="*/ 2234522 h 2237474"/>
              <a:gd name="connsiteX131" fmla="*/ 1398481 w 12192000"/>
              <a:gd name="connsiteY131" fmla="*/ 2237074 h 2237474"/>
              <a:gd name="connsiteX132" fmla="*/ 1398407 w 12192000"/>
              <a:gd name="connsiteY132" fmla="*/ 2237095 h 2237474"/>
              <a:gd name="connsiteX133" fmla="*/ 1370962 w 12192000"/>
              <a:gd name="connsiteY133" fmla="*/ 2237474 h 2237474"/>
              <a:gd name="connsiteX134" fmla="*/ 1356367 w 12192000"/>
              <a:gd name="connsiteY134" fmla="*/ 2235089 h 2237474"/>
              <a:gd name="connsiteX135" fmla="*/ 1324828 w 12192000"/>
              <a:gd name="connsiteY135" fmla="*/ 2231968 h 2237474"/>
              <a:gd name="connsiteX136" fmla="*/ 1279765 w 12192000"/>
              <a:gd name="connsiteY136" fmla="*/ 2229639 h 2237474"/>
              <a:gd name="connsiteX137" fmla="*/ 1195347 w 12192000"/>
              <a:gd name="connsiteY137" fmla="*/ 2212354 h 2237474"/>
              <a:gd name="connsiteX138" fmla="*/ 970251 w 12192000"/>
              <a:gd name="connsiteY138" fmla="*/ 2221029 h 2237474"/>
              <a:gd name="connsiteX139" fmla="*/ 812914 w 12192000"/>
              <a:gd name="connsiteY139" fmla="*/ 2202752 h 2237474"/>
              <a:gd name="connsiteX140" fmla="*/ 800195 w 12192000"/>
              <a:gd name="connsiteY140" fmla="*/ 2209407 h 2237474"/>
              <a:gd name="connsiteX141" fmla="*/ 784978 w 12192000"/>
              <a:gd name="connsiteY141" fmla="*/ 2212360 h 2237474"/>
              <a:gd name="connsiteX142" fmla="*/ 681987 w 12192000"/>
              <a:gd name="connsiteY142" fmla="*/ 2216757 h 2237474"/>
              <a:gd name="connsiteX143" fmla="*/ 669923 w 12192000"/>
              <a:gd name="connsiteY143" fmla="*/ 2211682 h 2237474"/>
              <a:gd name="connsiteX144" fmla="*/ 648680 w 12192000"/>
              <a:gd name="connsiteY144" fmla="*/ 2206229 h 2237474"/>
              <a:gd name="connsiteX145" fmla="*/ 597225 w 12192000"/>
              <a:gd name="connsiteY145" fmla="*/ 2180999 h 2237474"/>
              <a:gd name="connsiteX146" fmla="*/ 558449 w 12192000"/>
              <a:gd name="connsiteY146" fmla="*/ 2182346 h 2237474"/>
              <a:gd name="connsiteX147" fmla="*/ 550517 w 12192000"/>
              <a:gd name="connsiteY147" fmla="*/ 2182060 h 2237474"/>
              <a:gd name="connsiteX148" fmla="*/ 550309 w 12192000"/>
              <a:gd name="connsiteY148" fmla="*/ 2181825 h 2237474"/>
              <a:gd name="connsiteX149" fmla="*/ 541836 w 12192000"/>
              <a:gd name="connsiteY149" fmla="*/ 2181063 h 2237474"/>
              <a:gd name="connsiteX150" fmla="*/ 536057 w 12192000"/>
              <a:gd name="connsiteY150" fmla="*/ 2181537 h 2237474"/>
              <a:gd name="connsiteX151" fmla="*/ 520671 w 12192000"/>
              <a:gd name="connsiteY151" fmla="*/ 2180980 h 2237474"/>
              <a:gd name="connsiteX152" fmla="*/ 515024 w 12192000"/>
              <a:gd name="connsiteY152" fmla="*/ 2179258 h 2237474"/>
              <a:gd name="connsiteX153" fmla="*/ 512278 w 12192000"/>
              <a:gd name="connsiteY153" fmla="*/ 2176369 h 2237474"/>
              <a:gd name="connsiteX154" fmla="*/ 480419 w 12192000"/>
              <a:gd name="connsiteY154" fmla="*/ 2167807 h 2237474"/>
              <a:gd name="connsiteX155" fmla="*/ 413835 w 12192000"/>
              <a:gd name="connsiteY155" fmla="*/ 2156783 h 2237474"/>
              <a:gd name="connsiteX156" fmla="*/ 376513 w 12192000"/>
              <a:gd name="connsiteY156" fmla="*/ 2154014 h 2237474"/>
              <a:gd name="connsiteX157" fmla="*/ 273386 w 12192000"/>
              <a:gd name="connsiteY157" fmla="*/ 2142551 h 2237474"/>
              <a:gd name="connsiteX158" fmla="*/ 169207 w 12192000"/>
              <a:gd name="connsiteY158" fmla="*/ 2128100 h 2237474"/>
              <a:gd name="connsiteX159" fmla="*/ 93149 w 12192000"/>
              <a:gd name="connsiteY159" fmla="*/ 2105324 h 2237474"/>
              <a:gd name="connsiteX160" fmla="*/ 88109 w 12192000"/>
              <a:gd name="connsiteY160" fmla="*/ 2106704 h 2237474"/>
              <a:gd name="connsiteX161" fmla="*/ 80022 w 12192000"/>
              <a:gd name="connsiteY161" fmla="*/ 2107254 h 2237474"/>
              <a:gd name="connsiteX162" fmla="*/ 79717 w 12192000"/>
              <a:gd name="connsiteY162" fmla="*/ 2107046 h 2237474"/>
              <a:gd name="connsiteX163" fmla="*/ 72352 w 12192000"/>
              <a:gd name="connsiteY163" fmla="*/ 2107991 h 2237474"/>
              <a:gd name="connsiteX164" fmla="*/ 37645 w 12192000"/>
              <a:gd name="connsiteY164" fmla="*/ 2115401 h 2237474"/>
              <a:gd name="connsiteX165" fmla="*/ 4572 w 12192000"/>
              <a:gd name="connsiteY165" fmla="*/ 2111091 h 2237474"/>
              <a:gd name="connsiteX166" fmla="*/ 0 w 12192000"/>
              <a:gd name="connsiteY166" fmla="*/ 2110468 h 2237474"/>
              <a:gd name="connsiteX167" fmla="*/ 0 w 12192000"/>
              <a:gd name="connsiteY16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9991 w 12192000"/>
              <a:gd name="connsiteY123" fmla="*/ 2034193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5228 w 12192000"/>
              <a:gd name="connsiteY123" fmla="*/ 2046431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36057 w 12192000"/>
              <a:gd name="connsiteY147" fmla="*/ 2181537 h 2237474"/>
              <a:gd name="connsiteX148" fmla="*/ 520671 w 12192000"/>
              <a:gd name="connsiteY148" fmla="*/ 2180980 h 2237474"/>
              <a:gd name="connsiteX149" fmla="*/ 515024 w 12192000"/>
              <a:gd name="connsiteY149" fmla="*/ 2179258 h 2237474"/>
              <a:gd name="connsiteX150" fmla="*/ 512278 w 12192000"/>
              <a:gd name="connsiteY150" fmla="*/ 2176369 h 2237474"/>
              <a:gd name="connsiteX151" fmla="*/ 480419 w 12192000"/>
              <a:gd name="connsiteY151" fmla="*/ 2167807 h 2237474"/>
              <a:gd name="connsiteX152" fmla="*/ 413835 w 12192000"/>
              <a:gd name="connsiteY152" fmla="*/ 2156783 h 2237474"/>
              <a:gd name="connsiteX153" fmla="*/ 376513 w 12192000"/>
              <a:gd name="connsiteY153" fmla="*/ 2154014 h 2237474"/>
              <a:gd name="connsiteX154" fmla="*/ 273386 w 12192000"/>
              <a:gd name="connsiteY154" fmla="*/ 2142551 h 2237474"/>
              <a:gd name="connsiteX155" fmla="*/ 169207 w 12192000"/>
              <a:gd name="connsiteY155" fmla="*/ 2128100 h 2237474"/>
              <a:gd name="connsiteX156" fmla="*/ 93149 w 12192000"/>
              <a:gd name="connsiteY156" fmla="*/ 2105324 h 2237474"/>
              <a:gd name="connsiteX157" fmla="*/ 88109 w 12192000"/>
              <a:gd name="connsiteY157" fmla="*/ 2106704 h 2237474"/>
              <a:gd name="connsiteX158" fmla="*/ 80022 w 12192000"/>
              <a:gd name="connsiteY158" fmla="*/ 2107254 h 2237474"/>
              <a:gd name="connsiteX159" fmla="*/ 79717 w 12192000"/>
              <a:gd name="connsiteY159" fmla="*/ 2107046 h 2237474"/>
              <a:gd name="connsiteX160" fmla="*/ 72352 w 12192000"/>
              <a:gd name="connsiteY160" fmla="*/ 2107991 h 2237474"/>
              <a:gd name="connsiteX161" fmla="*/ 37645 w 12192000"/>
              <a:gd name="connsiteY161" fmla="*/ 2115401 h 2237474"/>
              <a:gd name="connsiteX162" fmla="*/ 4572 w 12192000"/>
              <a:gd name="connsiteY162" fmla="*/ 2111091 h 2237474"/>
              <a:gd name="connsiteX163" fmla="*/ 0 w 12192000"/>
              <a:gd name="connsiteY163" fmla="*/ 2110468 h 2237474"/>
              <a:gd name="connsiteX164" fmla="*/ 0 w 12192000"/>
              <a:gd name="connsiteY16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20671 w 12192000"/>
              <a:gd name="connsiteY147" fmla="*/ 2180980 h 2237474"/>
              <a:gd name="connsiteX148" fmla="*/ 515024 w 12192000"/>
              <a:gd name="connsiteY148" fmla="*/ 2179258 h 2237474"/>
              <a:gd name="connsiteX149" fmla="*/ 512278 w 12192000"/>
              <a:gd name="connsiteY149" fmla="*/ 2176369 h 2237474"/>
              <a:gd name="connsiteX150" fmla="*/ 480419 w 12192000"/>
              <a:gd name="connsiteY150" fmla="*/ 2167807 h 2237474"/>
              <a:gd name="connsiteX151" fmla="*/ 413835 w 12192000"/>
              <a:gd name="connsiteY151" fmla="*/ 2156783 h 2237474"/>
              <a:gd name="connsiteX152" fmla="*/ 376513 w 12192000"/>
              <a:gd name="connsiteY152" fmla="*/ 2154014 h 2237474"/>
              <a:gd name="connsiteX153" fmla="*/ 273386 w 12192000"/>
              <a:gd name="connsiteY153" fmla="*/ 2142551 h 2237474"/>
              <a:gd name="connsiteX154" fmla="*/ 169207 w 12192000"/>
              <a:gd name="connsiteY154" fmla="*/ 2128100 h 2237474"/>
              <a:gd name="connsiteX155" fmla="*/ 93149 w 12192000"/>
              <a:gd name="connsiteY155" fmla="*/ 2105324 h 2237474"/>
              <a:gd name="connsiteX156" fmla="*/ 88109 w 12192000"/>
              <a:gd name="connsiteY156" fmla="*/ 2106704 h 2237474"/>
              <a:gd name="connsiteX157" fmla="*/ 80022 w 12192000"/>
              <a:gd name="connsiteY157" fmla="*/ 2107254 h 2237474"/>
              <a:gd name="connsiteX158" fmla="*/ 79717 w 12192000"/>
              <a:gd name="connsiteY158" fmla="*/ 2107046 h 2237474"/>
              <a:gd name="connsiteX159" fmla="*/ 72352 w 12192000"/>
              <a:gd name="connsiteY159" fmla="*/ 2107991 h 2237474"/>
              <a:gd name="connsiteX160" fmla="*/ 37645 w 12192000"/>
              <a:gd name="connsiteY160" fmla="*/ 2115401 h 2237474"/>
              <a:gd name="connsiteX161" fmla="*/ 4572 w 12192000"/>
              <a:gd name="connsiteY161" fmla="*/ 2111091 h 2237474"/>
              <a:gd name="connsiteX162" fmla="*/ 0 w 12192000"/>
              <a:gd name="connsiteY162" fmla="*/ 2110468 h 2237474"/>
              <a:gd name="connsiteX163" fmla="*/ 0 w 12192000"/>
              <a:gd name="connsiteY16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512278 w 12192000"/>
              <a:gd name="connsiteY148" fmla="*/ 2176369 h 2237474"/>
              <a:gd name="connsiteX149" fmla="*/ 480419 w 12192000"/>
              <a:gd name="connsiteY149" fmla="*/ 2167807 h 2237474"/>
              <a:gd name="connsiteX150" fmla="*/ 413835 w 12192000"/>
              <a:gd name="connsiteY150" fmla="*/ 2156783 h 2237474"/>
              <a:gd name="connsiteX151" fmla="*/ 376513 w 12192000"/>
              <a:gd name="connsiteY151" fmla="*/ 2154014 h 2237474"/>
              <a:gd name="connsiteX152" fmla="*/ 273386 w 12192000"/>
              <a:gd name="connsiteY152" fmla="*/ 2142551 h 2237474"/>
              <a:gd name="connsiteX153" fmla="*/ 169207 w 12192000"/>
              <a:gd name="connsiteY153" fmla="*/ 2128100 h 2237474"/>
              <a:gd name="connsiteX154" fmla="*/ 93149 w 12192000"/>
              <a:gd name="connsiteY154" fmla="*/ 2105324 h 2237474"/>
              <a:gd name="connsiteX155" fmla="*/ 88109 w 12192000"/>
              <a:gd name="connsiteY155" fmla="*/ 2106704 h 2237474"/>
              <a:gd name="connsiteX156" fmla="*/ 80022 w 12192000"/>
              <a:gd name="connsiteY156" fmla="*/ 2107254 h 2237474"/>
              <a:gd name="connsiteX157" fmla="*/ 79717 w 12192000"/>
              <a:gd name="connsiteY157" fmla="*/ 2107046 h 2237474"/>
              <a:gd name="connsiteX158" fmla="*/ 72352 w 12192000"/>
              <a:gd name="connsiteY158" fmla="*/ 2107991 h 2237474"/>
              <a:gd name="connsiteX159" fmla="*/ 37645 w 12192000"/>
              <a:gd name="connsiteY159" fmla="*/ 2115401 h 2237474"/>
              <a:gd name="connsiteX160" fmla="*/ 4572 w 12192000"/>
              <a:gd name="connsiteY160" fmla="*/ 2111091 h 2237474"/>
              <a:gd name="connsiteX161" fmla="*/ 0 w 12192000"/>
              <a:gd name="connsiteY161" fmla="*/ 2110468 h 2237474"/>
              <a:gd name="connsiteX162" fmla="*/ 0 w 12192000"/>
              <a:gd name="connsiteY16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80419 w 12192000"/>
              <a:gd name="connsiteY148" fmla="*/ 2167807 h 2237474"/>
              <a:gd name="connsiteX149" fmla="*/ 413835 w 12192000"/>
              <a:gd name="connsiteY149" fmla="*/ 2156783 h 2237474"/>
              <a:gd name="connsiteX150" fmla="*/ 376513 w 12192000"/>
              <a:gd name="connsiteY150" fmla="*/ 2154014 h 2237474"/>
              <a:gd name="connsiteX151" fmla="*/ 273386 w 12192000"/>
              <a:gd name="connsiteY151" fmla="*/ 2142551 h 2237474"/>
              <a:gd name="connsiteX152" fmla="*/ 169207 w 12192000"/>
              <a:gd name="connsiteY152" fmla="*/ 2128100 h 2237474"/>
              <a:gd name="connsiteX153" fmla="*/ 93149 w 12192000"/>
              <a:gd name="connsiteY153" fmla="*/ 2105324 h 2237474"/>
              <a:gd name="connsiteX154" fmla="*/ 88109 w 12192000"/>
              <a:gd name="connsiteY154" fmla="*/ 2106704 h 2237474"/>
              <a:gd name="connsiteX155" fmla="*/ 80022 w 12192000"/>
              <a:gd name="connsiteY155" fmla="*/ 2107254 h 2237474"/>
              <a:gd name="connsiteX156" fmla="*/ 79717 w 12192000"/>
              <a:gd name="connsiteY156" fmla="*/ 2107046 h 2237474"/>
              <a:gd name="connsiteX157" fmla="*/ 72352 w 12192000"/>
              <a:gd name="connsiteY157" fmla="*/ 2107991 h 2237474"/>
              <a:gd name="connsiteX158" fmla="*/ 37645 w 12192000"/>
              <a:gd name="connsiteY158" fmla="*/ 2115401 h 2237474"/>
              <a:gd name="connsiteX159" fmla="*/ 4572 w 12192000"/>
              <a:gd name="connsiteY159" fmla="*/ 2111091 h 2237474"/>
              <a:gd name="connsiteX160" fmla="*/ 0 w 12192000"/>
              <a:gd name="connsiteY160" fmla="*/ 2110468 h 2237474"/>
              <a:gd name="connsiteX161" fmla="*/ 0 w 12192000"/>
              <a:gd name="connsiteY16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9717 w 12192000"/>
              <a:gd name="connsiteY155" fmla="*/ 2107046 h 2237474"/>
              <a:gd name="connsiteX156" fmla="*/ 72352 w 12192000"/>
              <a:gd name="connsiteY156" fmla="*/ 2107991 h 2237474"/>
              <a:gd name="connsiteX157" fmla="*/ 37645 w 12192000"/>
              <a:gd name="connsiteY157" fmla="*/ 2115401 h 2237474"/>
              <a:gd name="connsiteX158" fmla="*/ 4572 w 12192000"/>
              <a:gd name="connsiteY158" fmla="*/ 2111091 h 2237474"/>
              <a:gd name="connsiteX159" fmla="*/ 0 w 12192000"/>
              <a:gd name="connsiteY159" fmla="*/ 2110468 h 2237474"/>
              <a:gd name="connsiteX160" fmla="*/ 0 w 12192000"/>
              <a:gd name="connsiteY16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2352 w 12192000"/>
              <a:gd name="connsiteY155" fmla="*/ 2107991 h 2237474"/>
              <a:gd name="connsiteX156" fmla="*/ 37645 w 12192000"/>
              <a:gd name="connsiteY156" fmla="*/ 2115401 h 2237474"/>
              <a:gd name="connsiteX157" fmla="*/ 4572 w 12192000"/>
              <a:gd name="connsiteY157" fmla="*/ 2111091 h 2237474"/>
              <a:gd name="connsiteX158" fmla="*/ 0 w 12192000"/>
              <a:gd name="connsiteY158" fmla="*/ 2110468 h 2237474"/>
              <a:gd name="connsiteX159" fmla="*/ 0 w 12192000"/>
              <a:gd name="connsiteY15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0022 w 12192000"/>
              <a:gd name="connsiteY153" fmla="*/ 2107254 h 2237474"/>
              <a:gd name="connsiteX154" fmla="*/ 72352 w 12192000"/>
              <a:gd name="connsiteY154" fmla="*/ 2107991 h 2237474"/>
              <a:gd name="connsiteX155" fmla="*/ 37645 w 12192000"/>
              <a:gd name="connsiteY155" fmla="*/ 2115401 h 2237474"/>
              <a:gd name="connsiteX156" fmla="*/ 4572 w 12192000"/>
              <a:gd name="connsiteY156" fmla="*/ 2111091 h 2237474"/>
              <a:gd name="connsiteX157" fmla="*/ 0 w 12192000"/>
              <a:gd name="connsiteY157" fmla="*/ 2110468 h 2237474"/>
              <a:gd name="connsiteX158" fmla="*/ 0 w 12192000"/>
              <a:gd name="connsiteY15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80022 w 12192000"/>
              <a:gd name="connsiteY152" fmla="*/ 2107254 h 2237474"/>
              <a:gd name="connsiteX153" fmla="*/ 72352 w 12192000"/>
              <a:gd name="connsiteY153" fmla="*/ 2107991 h 2237474"/>
              <a:gd name="connsiteX154" fmla="*/ 37645 w 12192000"/>
              <a:gd name="connsiteY154" fmla="*/ 2115401 h 2237474"/>
              <a:gd name="connsiteX155" fmla="*/ 4572 w 12192000"/>
              <a:gd name="connsiteY155" fmla="*/ 2111091 h 2237474"/>
              <a:gd name="connsiteX156" fmla="*/ 0 w 12192000"/>
              <a:gd name="connsiteY156" fmla="*/ 2110468 h 2237474"/>
              <a:gd name="connsiteX157" fmla="*/ 0 w 12192000"/>
              <a:gd name="connsiteY15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20671 w 12192000"/>
              <a:gd name="connsiteY145" fmla="*/ 2180980 h 2237474"/>
              <a:gd name="connsiteX146" fmla="*/ 515024 w 12192000"/>
              <a:gd name="connsiteY146" fmla="*/ 2179258 h 2237474"/>
              <a:gd name="connsiteX147" fmla="*/ 413835 w 12192000"/>
              <a:gd name="connsiteY147" fmla="*/ 2156783 h 2237474"/>
              <a:gd name="connsiteX148" fmla="*/ 376513 w 12192000"/>
              <a:gd name="connsiteY148" fmla="*/ 2154014 h 2237474"/>
              <a:gd name="connsiteX149" fmla="*/ 273386 w 12192000"/>
              <a:gd name="connsiteY149" fmla="*/ 2142551 h 2237474"/>
              <a:gd name="connsiteX150" fmla="*/ 169207 w 12192000"/>
              <a:gd name="connsiteY150" fmla="*/ 2128100 h 2237474"/>
              <a:gd name="connsiteX151" fmla="*/ 80022 w 12192000"/>
              <a:gd name="connsiteY151" fmla="*/ 2107254 h 2237474"/>
              <a:gd name="connsiteX152" fmla="*/ 72352 w 12192000"/>
              <a:gd name="connsiteY152" fmla="*/ 2107991 h 2237474"/>
              <a:gd name="connsiteX153" fmla="*/ 37645 w 12192000"/>
              <a:gd name="connsiteY153" fmla="*/ 2115401 h 2237474"/>
              <a:gd name="connsiteX154" fmla="*/ 4572 w 12192000"/>
              <a:gd name="connsiteY154" fmla="*/ 2111091 h 2237474"/>
              <a:gd name="connsiteX155" fmla="*/ 0 w 12192000"/>
              <a:gd name="connsiteY155" fmla="*/ 2110468 h 2237474"/>
              <a:gd name="connsiteX156" fmla="*/ 0 w 12192000"/>
              <a:gd name="connsiteY15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20671 w 12192000"/>
              <a:gd name="connsiteY144" fmla="*/ 2180980 h 2237474"/>
              <a:gd name="connsiteX145" fmla="*/ 515024 w 12192000"/>
              <a:gd name="connsiteY145" fmla="*/ 2179258 h 2237474"/>
              <a:gd name="connsiteX146" fmla="*/ 413835 w 12192000"/>
              <a:gd name="connsiteY146" fmla="*/ 2156783 h 2237474"/>
              <a:gd name="connsiteX147" fmla="*/ 376513 w 12192000"/>
              <a:gd name="connsiteY147" fmla="*/ 2154014 h 2237474"/>
              <a:gd name="connsiteX148" fmla="*/ 273386 w 12192000"/>
              <a:gd name="connsiteY148" fmla="*/ 2142551 h 2237474"/>
              <a:gd name="connsiteX149" fmla="*/ 169207 w 12192000"/>
              <a:gd name="connsiteY149" fmla="*/ 2128100 h 2237474"/>
              <a:gd name="connsiteX150" fmla="*/ 80022 w 12192000"/>
              <a:gd name="connsiteY150" fmla="*/ 2107254 h 2237474"/>
              <a:gd name="connsiteX151" fmla="*/ 72352 w 12192000"/>
              <a:gd name="connsiteY151" fmla="*/ 2107991 h 2237474"/>
              <a:gd name="connsiteX152" fmla="*/ 37645 w 12192000"/>
              <a:gd name="connsiteY152" fmla="*/ 2115401 h 2237474"/>
              <a:gd name="connsiteX153" fmla="*/ 4572 w 12192000"/>
              <a:gd name="connsiteY153" fmla="*/ 2111091 h 2237474"/>
              <a:gd name="connsiteX154" fmla="*/ 0 w 12192000"/>
              <a:gd name="connsiteY154" fmla="*/ 2110468 h 2237474"/>
              <a:gd name="connsiteX155" fmla="*/ 0 w 12192000"/>
              <a:gd name="connsiteY15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20671 w 12192000"/>
              <a:gd name="connsiteY143" fmla="*/ 2180980 h 2237474"/>
              <a:gd name="connsiteX144" fmla="*/ 515024 w 12192000"/>
              <a:gd name="connsiteY144" fmla="*/ 2179258 h 2237474"/>
              <a:gd name="connsiteX145" fmla="*/ 413835 w 12192000"/>
              <a:gd name="connsiteY145" fmla="*/ 2156783 h 2237474"/>
              <a:gd name="connsiteX146" fmla="*/ 376513 w 12192000"/>
              <a:gd name="connsiteY146" fmla="*/ 2154014 h 2237474"/>
              <a:gd name="connsiteX147" fmla="*/ 273386 w 12192000"/>
              <a:gd name="connsiteY147" fmla="*/ 2142551 h 2237474"/>
              <a:gd name="connsiteX148" fmla="*/ 169207 w 12192000"/>
              <a:gd name="connsiteY148" fmla="*/ 2128100 h 2237474"/>
              <a:gd name="connsiteX149" fmla="*/ 80022 w 12192000"/>
              <a:gd name="connsiteY149" fmla="*/ 2107254 h 2237474"/>
              <a:gd name="connsiteX150" fmla="*/ 72352 w 12192000"/>
              <a:gd name="connsiteY150" fmla="*/ 2107991 h 2237474"/>
              <a:gd name="connsiteX151" fmla="*/ 37645 w 12192000"/>
              <a:gd name="connsiteY151" fmla="*/ 2115401 h 2237474"/>
              <a:gd name="connsiteX152" fmla="*/ 4572 w 12192000"/>
              <a:gd name="connsiteY152" fmla="*/ 2111091 h 2237474"/>
              <a:gd name="connsiteX153" fmla="*/ 0 w 12192000"/>
              <a:gd name="connsiteY153" fmla="*/ 2110468 h 2237474"/>
              <a:gd name="connsiteX154" fmla="*/ 0 w 12192000"/>
              <a:gd name="connsiteY15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48680 w 12192000"/>
              <a:gd name="connsiteY140" fmla="*/ 2206229 h 2237474"/>
              <a:gd name="connsiteX141" fmla="*/ 597225 w 12192000"/>
              <a:gd name="connsiteY141" fmla="*/ 2180999 h 2237474"/>
              <a:gd name="connsiteX142" fmla="*/ 520671 w 12192000"/>
              <a:gd name="connsiteY142" fmla="*/ 2180980 h 2237474"/>
              <a:gd name="connsiteX143" fmla="*/ 515024 w 12192000"/>
              <a:gd name="connsiteY143" fmla="*/ 2179258 h 2237474"/>
              <a:gd name="connsiteX144" fmla="*/ 413835 w 12192000"/>
              <a:gd name="connsiteY144" fmla="*/ 2156783 h 2237474"/>
              <a:gd name="connsiteX145" fmla="*/ 376513 w 12192000"/>
              <a:gd name="connsiteY145" fmla="*/ 2154014 h 2237474"/>
              <a:gd name="connsiteX146" fmla="*/ 273386 w 12192000"/>
              <a:gd name="connsiteY146" fmla="*/ 2142551 h 2237474"/>
              <a:gd name="connsiteX147" fmla="*/ 169207 w 12192000"/>
              <a:gd name="connsiteY147" fmla="*/ 2128100 h 2237474"/>
              <a:gd name="connsiteX148" fmla="*/ 80022 w 12192000"/>
              <a:gd name="connsiteY148" fmla="*/ 2107254 h 2237474"/>
              <a:gd name="connsiteX149" fmla="*/ 72352 w 12192000"/>
              <a:gd name="connsiteY149" fmla="*/ 2107991 h 2237474"/>
              <a:gd name="connsiteX150" fmla="*/ 37645 w 12192000"/>
              <a:gd name="connsiteY150" fmla="*/ 2115401 h 2237474"/>
              <a:gd name="connsiteX151" fmla="*/ 4572 w 12192000"/>
              <a:gd name="connsiteY151" fmla="*/ 2111091 h 2237474"/>
              <a:gd name="connsiteX152" fmla="*/ 0 w 12192000"/>
              <a:gd name="connsiteY152" fmla="*/ 2110468 h 2237474"/>
              <a:gd name="connsiteX153" fmla="*/ 0 w 12192000"/>
              <a:gd name="connsiteY15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72352 w 12192000"/>
              <a:gd name="connsiteY148" fmla="*/ 2107991 h 2237474"/>
              <a:gd name="connsiteX149" fmla="*/ 37645 w 12192000"/>
              <a:gd name="connsiteY149" fmla="*/ 2115401 h 2237474"/>
              <a:gd name="connsiteX150" fmla="*/ 4572 w 12192000"/>
              <a:gd name="connsiteY150" fmla="*/ 2111091 h 2237474"/>
              <a:gd name="connsiteX151" fmla="*/ 0 w 12192000"/>
              <a:gd name="connsiteY151" fmla="*/ 2110468 h 2237474"/>
              <a:gd name="connsiteX152" fmla="*/ 0 w 12192000"/>
              <a:gd name="connsiteY15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77641 w 12192000"/>
              <a:gd name="connsiteY147" fmla="*/ 2126835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279765 w 12192000"/>
              <a:gd name="connsiteY133" fmla="*/ 2229639 h 2237474"/>
              <a:gd name="connsiteX134" fmla="*/ 1195347 w 12192000"/>
              <a:gd name="connsiteY134" fmla="*/ 2212354 h 2237474"/>
              <a:gd name="connsiteX135" fmla="*/ 970251 w 12192000"/>
              <a:gd name="connsiteY135" fmla="*/ 2221029 h 2237474"/>
              <a:gd name="connsiteX136" fmla="*/ 812914 w 12192000"/>
              <a:gd name="connsiteY136" fmla="*/ 2210095 h 2237474"/>
              <a:gd name="connsiteX137" fmla="*/ 776382 w 12192000"/>
              <a:gd name="connsiteY137" fmla="*/ 2204512 h 2237474"/>
              <a:gd name="connsiteX138" fmla="*/ 597225 w 12192000"/>
              <a:gd name="connsiteY138" fmla="*/ 2180999 h 2237474"/>
              <a:gd name="connsiteX139" fmla="*/ 520671 w 12192000"/>
              <a:gd name="connsiteY139" fmla="*/ 2180980 h 2237474"/>
              <a:gd name="connsiteX140" fmla="*/ 515024 w 12192000"/>
              <a:gd name="connsiteY140" fmla="*/ 2179258 h 2237474"/>
              <a:gd name="connsiteX141" fmla="*/ 413835 w 12192000"/>
              <a:gd name="connsiteY141" fmla="*/ 2156783 h 2237474"/>
              <a:gd name="connsiteX142" fmla="*/ 376513 w 12192000"/>
              <a:gd name="connsiteY142" fmla="*/ 2154014 h 2237474"/>
              <a:gd name="connsiteX143" fmla="*/ 273386 w 12192000"/>
              <a:gd name="connsiteY143" fmla="*/ 2142551 h 2237474"/>
              <a:gd name="connsiteX144" fmla="*/ 169207 w 12192000"/>
              <a:gd name="connsiteY144" fmla="*/ 2128100 h 2237474"/>
              <a:gd name="connsiteX145" fmla="*/ 77641 w 12192000"/>
              <a:gd name="connsiteY145" fmla="*/ 2126835 h 2237474"/>
              <a:gd name="connsiteX146" fmla="*/ 37645 w 12192000"/>
              <a:gd name="connsiteY146" fmla="*/ 2115401 h 2237474"/>
              <a:gd name="connsiteX147" fmla="*/ 4572 w 12192000"/>
              <a:gd name="connsiteY147" fmla="*/ 2111091 h 2237474"/>
              <a:gd name="connsiteX148" fmla="*/ 0 w 12192000"/>
              <a:gd name="connsiteY148" fmla="*/ 2110468 h 2237474"/>
              <a:gd name="connsiteX149" fmla="*/ 0 w 12192000"/>
              <a:gd name="connsiteY14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476147 w 12192000"/>
              <a:gd name="connsiteY115" fmla="*/ 1998305 h 2237474"/>
              <a:gd name="connsiteX116" fmla="*/ 2373568 w 12192000"/>
              <a:gd name="connsiteY116" fmla="*/ 2003219 h 2237474"/>
              <a:gd name="connsiteX117" fmla="*/ 2287219 w 12192000"/>
              <a:gd name="connsiteY117" fmla="*/ 1998750 h 2237474"/>
              <a:gd name="connsiteX118" fmla="*/ 2243069 w 12192000"/>
              <a:gd name="connsiteY118" fmla="*/ 2005321 h 2237474"/>
              <a:gd name="connsiteX119" fmla="*/ 2164831 w 12192000"/>
              <a:gd name="connsiteY119" fmla="*/ 2010143 h 2237474"/>
              <a:gd name="connsiteX120" fmla="*/ 2085228 w 12192000"/>
              <a:gd name="connsiteY120" fmla="*/ 2046431 h 2237474"/>
              <a:gd name="connsiteX121" fmla="*/ 2058061 w 12192000"/>
              <a:gd name="connsiteY121" fmla="*/ 2047942 h 2237474"/>
              <a:gd name="connsiteX122" fmla="*/ 2042244 w 12192000"/>
              <a:gd name="connsiteY122" fmla="*/ 2055560 h 2237474"/>
              <a:gd name="connsiteX123" fmla="*/ 1877728 w 12192000"/>
              <a:gd name="connsiteY123" fmla="*/ 2101004 h 2237474"/>
              <a:gd name="connsiteX124" fmla="*/ 1759056 w 12192000"/>
              <a:gd name="connsiteY124" fmla="*/ 2125608 h 2237474"/>
              <a:gd name="connsiteX125" fmla="*/ 1637948 w 12192000"/>
              <a:gd name="connsiteY125" fmla="*/ 2172597 h 2237474"/>
              <a:gd name="connsiteX126" fmla="*/ 1434549 w 12192000"/>
              <a:gd name="connsiteY126" fmla="*/ 2234522 h 2237474"/>
              <a:gd name="connsiteX127" fmla="*/ 1398481 w 12192000"/>
              <a:gd name="connsiteY127" fmla="*/ 2237074 h 2237474"/>
              <a:gd name="connsiteX128" fmla="*/ 1398407 w 12192000"/>
              <a:gd name="connsiteY128" fmla="*/ 2237095 h 2237474"/>
              <a:gd name="connsiteX129" fmla="*/ 1370962 w 12192000"/>
              <a:gd name="connsiteY129" fmla="*/ 2237474 h 2237474"/>
              <a:gd name="connsiteX130" fmla="*/ 1356367 w 12192000"/>
              <a:gd name="connsiteY130" fmla="*/ 2235089 h 2237474"/>
              <a:gd name="connsiteX131" fmla="*/ 1279765 w 12192000"/>
              <a:gd name="connsiteY131" fmla="*/ 2229639 h 2237474"/>
              <a:gd name="connsiteX132" fmla="*/ 1195347 w 12192000"/>
              <a:gd name="connsiteY132" fmla="*/ 2212354 h 2237474"/>
              <a:gd name="connsiteX133" fmla="*/ 970251 w 12192000"/>
              <a:gd name="connsiteY133" fmla="*/ 2221029 h 2237474"/>
              <a:gd name="connsiteX134" fmla="*/ 812914 w 12192000"/>
              <a:gd name="connsiteY134" fmla="*/ 2210095 h 2237474"/>
              <a:gd name="connsiteX135" fmla="*/ 776382 w 12192000"/>
              <a:gd name="connsiteY135" fmla="*/ 2204512 h 2237474"/>
              <a:gd name="connsiteX136" fmla="*/ 597225 w 12192000"/>
              <a:gd name="connsiteY136" fmla="*/ 2180999 h 2237474"/>
              <a:gd name="connsiteX137" fmla="*/ 520671 w 12192000"/>
              <a:gd name="connsiteY137" fmla="*/ 2180980 h 2237474"/>
              <a:gd name="connsiteX138" fmla="*/ 515024 w 12192000"/>
              <a:gd name="connsiteY138" fmla="*/ 2179258 h 2237474"/>
              <a:gd name="connsiteX139" fmla="*/ 413835 w 12192000"/>
              <a:gd name="connsiteY139" fmla="*/ 2156783 h 2237474"/>
              <a:gd name="connsiteX140" fmla="*/ 376513 w 12192000"/>
              <a:gd name="connsiteY140" fmla="*/ 2154014 h 2237474"/>
              <a:gd name="connsiteX141" fmla="*/ 273386 w 12192000"/>
              <a:gd name="connsiteY141" fmla="*/ 2142551 h 2237474"/>
              <a:gd name="connsiteX142" fmla="*/ 169207 w 12192000"/>
              <a:gd name="connsiteY142" fmla="*/ 2128100 h 2237474"/>
              <a:gd name="connsiteX143" fmla="*/ 77641 w 12192000"/>
              <a:gd name="connsiteY143" fmla="*/ 2126835 h 2237474"/>
              <a:gd name="connsiteX144" fmla="*/ 37645 w 12192000"/>
              <a:gd name="connsiteY144" fmla="*/ 2115401 h 2237474"/>
              <a:gd name="connsiteX145" fmla="*/ 4572 w 12192000"/>
              <a:gd name="connsiteY145" fmla="*/ 2111091 h 2237474"/>
              <a:gd name="connsiteX146" fmla="*/ 0 w 12192000"/>
              <a:gd name="connsiteY146" fmla="*/ 2110468 h 2237474"/>
              <a:gd name="connsiteX147" fmla="*/ 0 w 12192000"/>
              <a:gd name="connsiteY1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6900177 w 12192000"/>
              <a:gd name="connsiteY58" fmla="*/ 1636016 h 2237474"/>
              <a:gd name="connsiteX59" fmla="*/ 6795372 w 12192000"/>
              <a:gd name="connsiteY59" fmla="*/ 1644845 h 2237474"/>
              <a:gd name="connsiteX60" fmla="*/ 6692251 w 12192000"/>
              <a:gd name="connsiteY60" fmla="*/ 1656357 h 2237474"/>
              <a:gd name="connsiteX61" fmla="*/ 6655235 w 12192000"/>
              <a:gd name="connsiteY61" fmla="*/ 1661869 h 2237474"/>
              <a:gd name="connsiteX62" fmla="*/ 6554894 w 12192000"/>
              <a:gd name="connsiteY62" fmla="*/ 1664428 h 2237474"/>
              <a:gd name="connsiteX63" fmla="*/ 6516595 w 12192000"/>
              <a:gd name="connsiteY63" fmla="*/ 1667475 h 2237474"/>
              <a:gd name="connsiteX64" fmla="*/ 6508541 w 12192000"/>
              <a:gd name="connsiteY64" fmla="*/ 1668757 h 2237474"/>
              <a:gd name="connsiteX65" fmla="*/ 6471012 w 12192000"/>
              <a:gd name="connsiteY65" fmla="*/ 1678604 h 2237474"/>
              <a:gd name="connsiteX66" fmla="*/ 6364035 w 12192000"/>
              <a:gd name="connsiteY66" fmla="*/ 1667683 h 2237474"/>
              <a:gd name="connsiteX67" fmla="*/ 6280959 w 12192000"/>
              <a:gd name="connsiteY67" fmla="*/ 1689329 h 2237474"/>
              <a:gd name="connsiteX68" fmla="*/ 6243319 w 12192000"/>
              <a:gd name="connsiteY68" fmla="*/ 1695560 h 2237474"/>
              <a:gd name="connsiteX69" fmla="*/ 6098321 w 12192000"/>
              <a:gd name="connsiteY69" fmla="*/ 1721646 h 2237474"/>
              <a:gd name="connsiteX70" fmla="*/ 5880652 w 12192000"/>
              <a:gd name="connsiteY70" fmla="*/ 1779643 h 2237474"/>
              <a:gd name="connsiteX71" fmla="*/ 5785959 w 12192000"/>
              <a:gd name="connsiteY71" fmla="*/ 1775307 h 2237474"/>
              <a:gd name="connsiteX72" fmla="*/ 5643534 w 12192000"/>
              <a:gd name="connsiteY72" fmla="*/ 1802919 h 2237474"/>
              <a:gd name="connsiteX73" fmla="*/ 5518799 w 12192000"/>
              <a:gd name="connsiteY73" fmla="*/ 1818312 h 2237474"/>
              <a:gd name="connsiteX74" fmla="*/ 5505014 w 12192000"/>
              <a:gd name="connsiteY74" fmla="*/ 1819259 h 2237474"/>
              <a:gd name="connsiteX75" fmla="*/ 5453307 w 12192000"/>
              <a:gd name="connsiteY75" fmla="*/ 1815450 h 2237474"/>
              <a:gd name="connsiteX76" fmla="*/ 5221533 w 12192000"/>
              <a:gd name="connsiteY76" fmla="*/ 1846950 h 2237474"/>
              <a:gd name="connsiteX77" fmla="*/ 5149802 w 12192000"/>
              <a:gd name="connsiteY77" fmla="*/ 1844846 h 2237474"/>
              <a:gd name="connsiteX78" fmla="*/ 5114927 w 12192000"/>
              <a:gd name="connsiteY78" fmla="*/ 1847827 h 2237474"/>
              <a:gd name="connsiteX79" fmla="*/ 5108970 w 12192000"/>
              <a:gd name="connsiteY79" fmla="*/ 1847935 h 2237474"/>
              <a:gd name="connsiteX80" fmla="*/ 5067961 w 12192000"/>
              <a:gd name="connsiteY80" fmla="*/ 1845917 h 2237474"/>
              <a:gd name="connsiteX81" fmla="*/ 5007075 w 12192000"/>
              <a:gd name="connsiteY81" fmla="*/ 1838626 h 2237474"/>
              <a:gd name="connsiteX82" fmla="*/ 4944087 w 12192000"/>
              <a:gd name="connsiteY82" fmla="*/ 1823332 h 2237474"/>
              <a:gd name="connsiteX83" fmla="*/ 4907662 w 12192000"/>
              <a:gd name="connsiteY83" fmla="*/ 1816900 h 2237474"/>
              <a:gd name="connsiteX84" fmla="*/ 4882386 w 12192000"/>
              <a:gd name="connsiteY84" fmla="*/ 1809844 h 2237474"/>
              <a:gd name="connsiteX85" fmla="*/ 4811440 w 12192000"/>
              <a:gd name="connsiteY85" fmla="*/ 1804655 h 2237474"/>
              <a:gd name="connsiteX86" fmla="*/ 4691075 w 12192000"/>
              <a:gd name="connsiteY86" fmla="*/ 1801389 h 2237474"/>
              <a:gd name="connsiteX87" fmla="*/ 4640313 w 12192000"/>
              <a:gd name="connsiteY87" fmla="*/ 1784307 h 2237474"/>
              <a:gd name="connsiteX88" fmla="*/ 4536503 w 12192000"/>
              <a:gd name="connsiteY88" fmla="*/ 1785334 h 2237474"/>
              <a:gd name="connsiteX89" fmla="*/ 4513724 w 12192000"/>
              <a:gd name="connsiteY89" fmla="*/ 1791996 h 2237474"/>
              <a:gd name="connsiteX90" fmla="*/ 4459810 w 12192000"/>
              <a:gd name="connsiteY90" fmla="*/ 1797886 h 2237474"/>
              <a:gd name="connsiteX91" fmla="*/ 4379064 w 12192000"/>
              <a:gd name="connsiteY91" fmla="*/ 1817177 h 2237474"/>
              <a:gd name="connsiteX92" fmla="*/ 4290981 w 12192000"/>
              <a:gd name="connsiteY92" fmla="*/ 1839677 h 2237474"/>
              <a:gd name="connsiteX93" fmla="*/ 4238372 w 12192000"/>
              <a:gd name="connsiteY93" fmla="*/ 1851480 h 2237474"/>
              <a:gd name="connsiteX94" fmla="*/ 4232517 w 12192000"/>
              <a:gd name="connsiteY94" fmla="*/ 1852567 h 2237474"/>
              <a:gd name="connsiteX95" fmla="*/ 4191732 w 12192000"/>
              <a:gd name="connsiteY95" fmla="*/ 1857328 h 2237474"/>
              <a:gd name="connsiteX96" fmla="*/ 4065532 w 12192000"/>
              <a:gd name="connsiteY96" fmla="*/ 1855477 h 2237474"/>
              <a:gd name="connsiteX97" fmla="*/ 4028460 w 12192000"/>
              <a:gd name="connsiteY97" fmla="*/ 1855137 h 2237474"/>
              <a:gd name="connsiteX98" fmla="*/ 4002267 w 12192000"/>
              <a:gd name="connsiteY98" fmla="*/ 1852352 h 2237474"/>
              <a:gd name="connsiteX99" fmla="*/ 3931396 w 12192000"/>
              <a:gd name="connsiteY99" fmla="*/ 1858915 h 2237474"/>
              <a:gd name="connsiteX100" fmla="*/ 3812162 w 12192000"/>
              <a:gd name="connsiteY100" fmla="*/ 1875501 h 2237474"/>
              <a:gd name="connsiteX101" fmla="*/ 3758105 w 12192000"/>
              <a:gd name="connsiteY101" fmla="*/ 1871856 h 2237474"/>
              <a:gd name="connsiteX102" fmla="*/ 3715896 w 12192000"/>
              <a:gd name="connsiteY102" fmla="*/ 1881552 h 2237474"/>
              <a:gd name="connsiteX103" fmla="*/ 3567259 w 12192000"/>
              <a:gd name="connsiteY103" fmla="*/ 1893482 h 2237474"/>
              <a:gd name="connsiteX104" fmla="*/ 3405770 w 12192000"/>
              <a:gd name="connsiteY104" fmla="*/ 1904591 h 2237474"/>
              <a:gd name="connsiteX105" fmla="*/ 3280097 w 12192000"/>
              <a:gd name="connsiteY105" fmla="*/ 1919610 h 2237474"/>
              <a:gd name="connsiteX106" fmla="*/ 3009910 w 12192000"/>
              <a:gd name="connsiteY106" fmla="*/ 1957866 h 2237474"/>
              <a:gd name="connsiteX107" fmla="*/ 2995934 w 12192000"/>
              <a:gd name="connsiteY107" fmla="*/ 1967085 h 2237474"/>
              <a:gd name="connsiteX108" fmla="*/ 2942858 w 12192000"/>
              <a:gd name="connsiteY108" fmla="*/ 1981367 h 2237474"/>
              <a:gd name="connsiteX109" fmla="*/ 2875436 w 12192000"/>
              <a:gd name="connsiteY109" fmla="*/ 1996977 h 2237474"/>
              <a:gd name="connsiteX110" fmla="*/ 2874892 w 12192000"/>
              <a:gd name="connsiteY110" fmla="*/ 1996085 h 2237474"/>
              <a:gd name="connsiteX111" fmla="*/ 2843662 w 12192000"/>
              <a:gd name="connsiteY111" fmla="*/ 1992498 h 2237474"/>
              <a:gd name="connsiteX112" fmla="*/ 2718916 w 12192000"/>
              <a:gd name="connsiteY112" fmla="*/ 1990867 h 2237474"/>
              <a:gd name="connsiteX113" fmla="*/ 2713522 w 12192000"/>
              <a:gd name="connsiteY113" fmla="*/ 1990173 h 2237474"/>
              <a:gd name="connsiteX114" fmla="*/ 2476147 w 12192000"/>
              <a:gd name="connsiteY114" fmla="*/ 1998305 h 2237474"/>
              <a:gd name="connsiteX115" fmla="*/ 2373568 w 12192000"/>
              <a:gd name="connsiteY115" fmla="*/ 2003219 h 2237474"/>
              <a:gd name="connsiteX116" fmla="*/ 2287219 w 12192000"/>
              <a:gd name="connsiteY116" fmla="*/ 1998750 h 2237474"/>
              <a:gd name="connsiteX117" fmla="*/ 2243069 w 12192000"/>
              <a:gd name="connsiteY117" fmla="*/ 2005321 h 2237474"/>
              <a:gd name="connsiteX118" fmla="*/ 2164831 w 12192000"/>
              <a:gd name="connsiteY118" fmla="*/ 2010143 h 2237474"/>
              <a:gd name="connsiteX119" fmla="*/ 2085228 w 12192000"/>
              <a:gd name="connsiteY119" fmla="*/ 2046431 h 2237474"/>
              <a:gd name="connsiteX120" fmla="*/ 2058061 w 12192000"/>
              <a:gd name="connsiteY120" fmla="*/ 2047942 h 2237474"/>
              <a:gd name="connsiteX121" fmla="*/ 2042244 w 12192000"/>
              <a:gd name="connsiteY121" fmla="*/ 2055560 h 2237474"/>
              <a:gd name="connsiteX122" fmla="*/ 1877728 w 12192000"/>
              <a:gd name="connsiteY122" fmla="*/ 2101004 h 2237474"/>
              <a:gd name="connsiteX123" fmla="*/ 1759056 w 12192000"/>
              <a:gd name="connsiteY123" fmla="*/ 2125608 h 2237474"/>
              <a:gd name="connsiteX124" fmla="*/ 1637948 w 12192000"/>
              <a:gd name="connsiteY124" fmla="*/ 2172597 h 2237474"/>
              <a:gd name="connsiteX125" fmla="*/ 1434549 w 12192000"/>
              <a:gd name="connsiteY125" fmla="*/ 2234522 h 2237474"/>
              <a:gd name="connsiteX126" fmla="*/ 1398481 w 12192000"/>
              <a:gd name="connsiteY126" fmla="*/ 2237074 h 2237474"/>
              <a:gd name="connsiteX127" fmla="*/ 1398407 w 12192000"/>
              <a:gd name="connsiteY127" fmla="*/ 2237095 h 2237474"/>
              <a:gd name="connsiteX128" fmla="*/ 1370962 w 12192000"/>
              <a:gd name="connsiteY128" fmla="*/ 2237474 h 2237474"/>
              <a:gd name="connsiteX129" fmla="*/ 1356367 w 12192000"/>
              <a:gd name="connsiteY129" fmla="*/ 2235089 h 2237474"/>
              <a:gd name="connsiteX130" fmla="*/ 1279765 w 12192000"/>
              <a:gd name="connsiteY130" fmla="*/ 2229639 h 2237474"/>
              <a:gd name="connsiteX131" fmla="*/ 1195347 w 12192000"/>
              <a:gd name="connsiteY131" fmla="*/ 2212354 h 2237474"/>
              <a:gd name="connsiteX132" fmla="*/ 970251 w 12192000"/>
              <a:gd name="connsiteY132" fmla="*/ 2221029 h 2237474"/>
              <a:gd name="connsiteX133" fmla="*/ 812914 w 12192000"/>
              <a:gd name="connsiteY133" fmla="*/ 2210095 h 2237474"/>
              <a:gd name="connsiteX134" fmla="*/ 776382 w 12192000"/>
              <a:gd name="connsiteY134" fmla="*/ 2204512 h 2237474"/>
              <a:gd name="connsiteX135" fmla="*/ 597225 w 12192000"/>
              <a:gd name="connsiteY135" fmla="*/ 2180999 h 2237474"/>
              <a:gd name="connsiteX136" fmla="*/ 520671 w 12192000"/>
              <a:gd name="connsiteY136" fmla="*/ 2180980 h 2237474"/>
              <a:gd name="connsiteX137" fmla="*/ 515024 w 12192000"/>
              <a:gd name="connsiteY137" fmla="*/ 2179258 h 2237474"/>
              <a:gd name="connsiteX138" fmla="*/ 413835 w 12192000"/>
              <a:gd name="connsiteY138" fmla="*/ 2156783 h 2237474"/>
              <a:gd name="connsiteX139" fmla="*/ 376513 w 12192000"/>
              <a:gd name="connsiteY139" fmla="*/ 2154014 h 2237474"/>
              <a:gd name="connsiteX140" fmla="*/ 273386 w 12192000"/>
              <a:gd name="connsiteY140" fmla="*/ 2142551 h 2237474"/>
              <a:gd name="connsiteX141" fmla="*/ 169207 w 12192000"/>
              <a:gd name="connsiteY141" fmla="*/ 2128100 h 2237474"/>
              <a:gd name="connsiteX142" fmla="*/ 77641 w 12192000"/>
              <a:gd name="connsiteY142" fmla="*/ 2126835 h 2237474"/>
              <a:gd name="connsiteX143" fmla="*/ 37645 w 12192000"/>
              <a:gd name="connsiteY143" fmla="*/ 2115401 h 2237474"/>
              <a:gd name="connsiteX144" fmla="*/ 4572 w 12192000"/>
              <a:gd name="connsiteY144" fmla="*/ 2111091 h 2237474"/>
              <a:gd name="connsiteX145" fmla="*/ 0 w 12192000"/>
              <a:gd name="connsiteY145" fmla="*/ 2110468 h 2237474"/>
              <a:gd name="connsiteX146" fmla="*/ 0 w 12192000"/>
              <a:gd name="connsiteY1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074238 w 12192000"/>
              <a:gd name="connsiteY45" fmla="*/ 1301895 h 2237474"/>
              <a:gd name="connsiteX46" fmla="*/ 7942099 w 12192000"/>
              <a:gd name="connsiteY46" fmla="*/ 1336332 h 2237474"/>
              <a:gd name="connsiteX47" fmla="*/ 7902328 w 12192000"/>
              <a:gd name="connsiteY47" fmla="*/ 1345865 h 2237474"/>
              <a:gd name="connsiteX48" fmla="*/ 7840612 w 12192000"/>
              <a:gd name="connsiteY48" fmla="*/ 1369373 h 2237474"/>
              <a:gd name="connsiteX49" fmla="*/ 7786819 w 12192000"/>
              <a:gd name="connsiteY49" fmla="*/ 1378970 h 2237474"/>
              <a:gd name="connsiteX50" fmla="*/ 7548172 w 12192000"/>
              <a:gd name="connsiteY50" fmla="*/ 1417460 h 2237474"/>
              <a:gd name="connsiteX51" fmla="*/ 7483437 w 12192000"/>
              <a:gd name="connsiteY51" fmla="*/ 1478152 h 2237474"/>
              <a:gd name="connsiteX52" fmla="*/ 7377870 w 12192000"/>
              <a:gd name="connsiteY52" fmla="*/ 1523319 h 2237474"/>
              <a:gd name="connsiteX53" fmla="*/ 7230737 w 12192000"/>
              <a:gd name="connsiteY53" fmla="*/ 1562633 h 2237474"/>
              <a:gd name="connsiteX54" fmla="*/ 7224458 w 12192000"/>
              <a:gd name="connsiteY54" fmla="*/ 1573008 h 2237474"/>
              <a:gd name="connsiteX55" fmla="*/ 7183121 w 12192000"/>
              <a:gd name="connsiteY55" fmla="*/ 1595162 h 2237474"/>
              <a:gd name="connsiteX56" fmla="*/ 7164601 w 12192000"/>
              <a:gd name="connsiteY56" fmla="*/ 1606490 h 2237474"/>
              <a:gd name="connsiteX57" fmla="*/ 6900177 w 12192000"/>
              <a:gd name="connsiteY57" fmla="*/ 1636016 h 2237474"/>
              <a:gd name="connsiteX58" fmla="*/ 6795372 w 12192000"/>
              <a:gd name="connsiteY58" fmla="*/ 1644845 h 2237474"/>
              <a:gd name="connsiteX59" fmla="*/ 6692251 w 12192000"/>
              <a:gd name="connsiteY59" fmla="*/ 1656357 h 2237474"/>
              <a:gd name="connsiteX60" fmla="*/ 6655235 w 12192000"/>
              <a:gd name="connsiteY60" fmla="*/ 1661869 h 2237474"/>
              <a:gd name="connsiteX61" fmla="*/ 6554894 w 12192000"/>
              <a:gd name="connsiteY61" fmla="*/ 1664428 h 2237474"/>
              <a:gd name="connsiteX62" fmla="*/ 6516595 w 12192000"/>
              <a:gd name="connsiteY62" fmla="*/ 1667475 h 2237474"/>
              <a:gd name="connsiteX63" fmla="*/ 6508541 w 12192000"/>
              <a:gd name="connsiteY63" fmla="*/ 1668757 h 2237474"/>
              <a:gd name="connsiteX64" fmla="*/ 6471012 w 12192000"/>
              <a:gd name="connsiteY64" fmla="*/ 1678604 h 2237474"/>
              <a:gd name="connsiteX65" fmla="*/ 6364035 w 12192000"/>
              <a:gd name="connsiteY65" fmla="*/ 1667683 h 2237474"/>
              <a:gd name="connsiteX66" fmla="*/ 6280959 w 12192000"/>
              <a:gd name="connsiteY66" fmla="*/ 1689329 h 2237474"/>
              <a:gd name="connsiteX67" fmla="*/ 6243319 w 12192000"/>
              <a:gd name="connsiteY67" fmla="*/ 1695560 h 2237474"/>
              <a:gd name="connsiteX68" fmla="*/ 6098321 w 12192000"/>
              <a:gd name="connsiteY68" fmla="*/ 1721646 h 2237474"/>
              <a:gd name="connsiteX69" fmla="*/ 5880652 w 12192000"/>
              <a:gd name="connsiteY69" fmla="*/ 1779643 h 2237474"/>
              <a:gd name="connsiteX70" fmla="*/ 5785959 w 12192000"/>
              <a:gd name="connsiteY70" fmla="*/ 1775307 h 2237474"/>
              <a:gd name="connsiteX71" fmla="*/ 5643534 w 12192000"/>
              <a:gd name="connsiteY71" fmla="*/ 1802919 h 2237474"/>
              <a:gd name="connsiteX72" fmla="*/ 5518799 w 12192000"/>
              <a:gd name="connsiteY72" fmla="*/ 1818312 h 2237474"/>
              <a:gd name="connsiteX73" fmla="*/ 5505014 w 12192000"/>
              <a:gd name="connsiteY73" fmla="*/ 1819259 h 2237474"/>
              <a:gd name="connsiteX74" fmla="*/ 5453307 w 12192000"/>
              <a:gd name="connsiteY74" fmla="*/ 1815450 h 2237474"/>
              <a:gd name="connsiteX75" fmla="*/ 5221533 w 12192000"/>
              <a:gd name="connsiteY75" fmla="*/ 1846950 h 2237474"/>
              <a:gd name="connsiteX76" fmla="*/ 5149802 w 12192000"/>
              <a:gd name="connsiteY76" fmla="*/ 1844846 h 2237474"/>
              <a:gd name="connsiteX77" fmla="*/ 5114927 w 12192000"/>
              <a:gd name="connsiteY77" fmla="*/ 1847827 h 2237474"/>
              <a:gd name="connsiteX78" fmla="*/ 5108970 w 12192000"/>
              <a:gd name="connsiteY78" fmla="*/ 1847935 h 2237474"/>
              <a:gd name="connsiteX79" fmla="*/ 5067961 w 12192000"/>
              <a:gd name="connsiteY79" fmla="*/ 1845917 h 2237474"/>
              <a:gd name="connsiteX80" fmla="*/ 5007075 w 12192000"/>
              <a:gd name="connsiteY80" fmla="*/ 1838626 h 2237474"/>
              <a:gd name="connsiteX81" fmla="*/ 4944087 w 12192000"/>
              <a:gd name="connsiteY81" fmla="*/ 1823332 h 2237474"/>
              <a:gd name="connsiteX82" fmla="*/ 4907662 w 12192000"/>
              <a:gd name="connsiteY82" fmla="*/ 1816900 h 2237474"/>
              <a:gd name="connsiteX83" fmla="*/ 4882386 w 12192000"/>
              <a:gd name="connsiteY83" fmla="*/ 1809844 h 2237474"/>
              <a:gd name="connsiteX84" fmla="*/ 4811440 w 12192000"/>
              <a:gd name="connsiteY84" fmla="*/ 1804655 h 2237474"/>
              <a:gd name="connsiteX85" fmla="*/ 4691075 w 12192000"/>
              <a:gd name="connsiteY85" fmla="*/ 1801389 h 2237474"/>
              <a:gd name="connsiteX86" fmla="*/ 4640313 w 12192000"/>
              <a:gd name="connsiteY86" fmla="*/ 1784307 h 2237474"/>
              <a:gd name="connsiteX87" fmla="*/ 4536503 w 12192000"/>
              <a:gd name="connsiteY87" fmla="*/ 1785334 h 2237474"/>
              <a:gd name="connsiteX88" fmla="*/ 4513724 w 12192000"/>
              <a:gd name="connsiteY88" fmla="*/ 1791996 h 2237474"/>
              <a:gd name="connsiteX89" fmla="*/ 4459810 w 12192000"/>
              <a:gd name="connsiteY89" fmla="*/ 1797886 h 2237474"/>
              <a:gd name="connsiteX90" fmla="*/ 4379064 w 12192000"/>
              <a:gd name="connsiteY90" fmla="*/ 1817177 h 2237474"/>
              <a:gd name="connsiteX91" fmla="*/ 4290981 w 12192000"/>
              <a:gd name="connsiteY91" fmla="*/ 1839677 h 2237474"/>
              <a:gd name="connsiteX92" fmla="*/ 4238372 w 12192000"/>
              <a:gd name="connsiteY92" fmla="*/ 1851480 h 2237474"/>
              <a:gd name="connsiteX93" fmla="*/ 4232517 w 12192000"/>
              <a:gd name="connsiteY93" fmla="*/ 1852567 h 2237474"/>
              <a:gd name="connsiteX94" fmla="*/ 4191732 w 12192000"/>
              <a:gd name="connsiteY94" fmla="*/ 1857328 h 2237474"/>
              <a:gd name="connsiteX95" fmla="*/ 4065532 w 12192000"/>
              <a:gd name="connsiteY95" fmla="*/ 1855477 h 2237474"/>
              <a:gd name="connsiteX96" fmla="*/ 4028460 w 12192000"/>
              <a:gd name="connsiteY96" fmla="*/ 1855137 h 2237474"/>
              <a:gd name="connsiteX97" fmla="*/ 4002267 w 12192000"/>
              <a:gd name="connsiteY97" fmla="*/ 1852352 h 2237474"/>
              <a:gd name="connsiteX98" fmla="*/ 3931396 w 12192000"/>
              <a:gd name="connsiteY98" fmla="*/ 1858915 h 2237474"/>
              <a:gd name="connsiteX99" fmla="*/ 3812162 w 12192000"/>
              <a:gd name="connsiteY99" fmla="*/ 1875501 h 2237474"/>
              <a:gd name="connsiteX100" fmla="*/ 3758105 w 12192000"/>
              <a:gd name="connsiteY100" fmla="*/ 1871856 h 2237474"/>
              <a:gd name="connsiteX101" fmla="*/ 3715896 w 12192000"/>
              <a:gd name="connsiteY101" fmla="*/ 1881552 h 2237474"/>
              <a:gd name="connsiteX102" fmla="*/ 3567259 w 12192000"/>
              <a:gd name="connsiteY102" fmla="*/ 1893482 h 2237474"/>
              <a:gd name="connsiteX103" fmla="*/ 3405770 w 12192000"/>
              <a:gd name="connsiteY103" fmla="*/ 1904591 h 2237474"/>
              <a:gd name="connsiteX104" fmla="*/ 3280097 w 12192000"/>
              <a:gd name="connsiteY104" fmla="*/ 1919610 h 2237474"/>
              <a:gd name="connsiteX105" fmla="*/ 3009910 w 12192000"/>
              <a:gd name="connsiteY105" fmla="*/ 1957866 h 2237474"/>
              <a:gd name="connsiteX106" fmla="*/ 2995934 w 12192000"/>
              <a:gd name="connsiteY106" fmla="*/ 1967085 h 2237474"/>
              <a:gd name="connsiteX107" fmla="*/ 2942858 w 12192000"/>
              <a:gd name="connsiteY107" fmla="*/ 1981367 h 2237474"/>
              <a:gd name="connsiteX108" fmla="*/ 2875436 w 12192000"/>
              <a:gd name="connsiteY108" fmla="*/ 1996977 h 2237474"/>
              <a:gd name="connsiteX109" fmla="*/ 2874892 w 12192000"/>
              <a:gd name="connsiteY109" fmla="*/ 1996085 h 2237474"/>
              <a:gd name="connsiteX110" fmla="*/ 2843662 w 12192000"/>
              <a:gd name="connsiteY110" fmla="*/ 1992498 h 2237474"/>
              <a:gd name="connsiteX111" fmla="*/ 2718916 w 12192000"/>
              <a:gd name="connsiteY111" fmla="*/ 1990867 h 2237474"/>
              <a:gd name="connsiteX112" fmla="*/ 2713522 w 12192000"/>
              <a:gd name="connsiteY112" fmla="*/ 1990173 h 2237474"/>
              <a:gd name="connsiteX113" fmla="*/ 2476147 w 12192000"/>
              <a:gd name="connsiteY113" fmla="*/ 1998305 h 2237474"/>
              <a:gd name="connsiteX114" fmla="*/ 2373568 w 12192000"/>
              <a:gd name="connsiteY114" fmla="*/ 2003219 h 2237474"/>
              <a:gd name="connsiteX115" fmla="*/ 2287219 w 12192000"/>
              <a:gd name="connsiteY115" fmla="*/ 1998750 h 2237474"/>
              <a:gd name="connsiteX116" fmla="*/ 2243069 w 12192000"/>
              <a:gd name="connsiteY116" fmla="*/ 2005321 h 2237474"/>
              <a:gd name="connsiteX117" fmla="*/ 2164831 w 12192000"/>
              <a:gd name="connsiteY117" fmla="*/ 2010143 h 2237474"/>
              <a:gd name="connsiteX118" fmla="*/ 2085228 w 12192000"/>
              <a:gd name="connsiteY118" fmla="*/ 2046431 h 2237474"/>
              <a:gd name="connsiteX119" fmla="*/ 2058061 w 12192000"/>
              <a:gd name="connsiteY119" fmla="*/ 2047942 h 2237474"/>
              <a:gd name="connsiteX120" fmla="*/ 2042244 w 12192000"/>
              <a:gd name="connsiteY120" fmla="*/ 2055560 h 2237474"/>
              <a:gd name="connsiteX121" fmla="*/ 1877728 w 12192000"/>
              <a:gd name="connsiteY121" fmla="*/ 2101004 h 2237474"/>
              <a:gd name="connsiteX122" fmla="*/ 1759056 w 12192000"/>
              <a:gd name="connsiteY122" fmla="*/ 2125608 h 2237474"/>
              <a:gd name="connsiteX123" fmla="*/ 1637948 w 12192000"/>
              <a:gd name="connsiteY123" fmla="*/ 2172597 h 2237474"/>
              <a:gd name="connsiteX124" fmla="*/ 1434549 w 12192000"/>
              <a:gd name="connsiteY124" fmla="*/ 2234522 h 2237474"/>
              <a:gd name="connsiteX125" fmla="*/ 1398481 w 12192000"/>
              <a:gd name="connsiteY125" fmla="*/ 2237074 h 2237474"/>
              <a:gd name="connsiteX126" fmla="*/ 1398407 w 12192000"/>
              <a:gd name="connsiteY126" fmla="*/ 2237095 h 2237474"/>
              <a:gd name="connsiteX127" fmla="*/ 1370962 w 12192000"/>
              <a:gd name="connsiteY127" fmla="*/ 2237474 h 2237474"/>
              <a:gd name="connsiteX128" fmla="*/ 1356367 w 12192000"/>
              <a:gd name="connsiteY128" fmla="*/ 2235089 h 2237474"/>
              <a:gd name="connsiteX129" fmla="*/ 1279765 w 12192000"/>
              <a:gd name="connsiteY129" fmla="*/ 2229639 h 2237474"/>
              <a:gd name="connsiteX130" fmla="*/ 1195347 w 12192000"/>
              <a:gd name="connsiteY130" fmla="*/ 2212354 h 2237474"/>
              <a:gd name="connsiteX131" fmla="*/ 970251 w 12192000"/>
              <a:gd name="connsiteY131" fmla="*/ 2221029 h 2237474"/>
              <a:gd name="connsiteX132" fmla="*/ 812914 w 12192000"/>
              <a:gd name="connsiteY132" fmla="*/ 2210095 h 2237474"/>
              <a:gd name="connsiteX133" fmla="*/ 776382 w 12192000"/>
              <a:gd name="connsiteY133" fmla="*/ 2204512 h 2237474"/>
              <a:gd name="connsiteX134" fmla="*/ 597225 w 12192000"/>
              <a:gd name="connsiteY134" fmla="*/ 2180999 h 2237474"/>
              <a:gd name="connsiteX135" fmla="*/ 520671 w 12192000"/>
              <a:gd name="connsiteY135" fmla="*/ 2180980 h 2237474"/>
              <a:gd name="connsiteX136" fmla="*/ 515024 w 12192000"/>
              <a:gd name="connsiteY136" fmla="*/ 2179258 h 2237474"/>
              <a:gd name="connsiteX137" fmla="*/ 413835 w 12192000"/>
              <a:gd name="connsiteY137" fmla="*/ 2156783 h 2237474"/>
              <a:gd name="connsiteX138" fmla="*/ 376513 w 12192000"/>
              <a:gd name="connsiteY138" fmla="*/ 2154014 h 2237474"/>
              <a:gd name="connsiteX139" fmla="*/ 273386 w 12192000"/>
              <a:gd name="connsiteY139" fmla="*/ 2142551 h 2237474"/>
              <a:gd name="connsiteX140" fmla="*/ 169207 w 12192000"/>
              <a:gd name="connsiteY140" fmla="*/ 2128100 h 2237474"/>
              <a:gd name="connsiteX141" fmla="*/ 77641 w 12192000"/>
              <a:gd name="connsiteY141" fmla="*/ 2126835 h 2237474"/>
              <a:gd name="connsiteX142" fmla="*/ 37645 w 12192000"/>
              <a:gd name="connsiteY142" fmla="*/ 2115401 h 2237474"/>
              <a:gd name="connsiteX143" fmla="*/ 4572 w 12192000"/>
              <a:gd name="connsiteY143" fmla="*/ 2111091 h 2237474"/>
              <a:gd name="connsiteX144" fmla="*/ 0 w 12192000"/>
              <a:gd name="connsiteY144" fmla="*/ 2110468 h 2237474"/>
              <a:gd name="connsiteX145" fmla="*/ 0 w 12192000"/>
              <a:gd name="connsiteY1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1033 w 12192000"/>
              <a:gd name="connsiteY28" fmla="*/ 1037921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8177 w 12192000"/>
              <a:gd name="connsiteY28" fmla="*/ 1035474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38659 w 12192000"/>
              <a:gd name="connsiteY3" fmla="*/ 756742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169207 w 12192000"/>
              <a:gd name="connsiteY134" fmla="*/ 2128100 h 2237474"/>
              <a:gd name="connsiteX135" fmla="*/ 77641 w 12192000"/>
              <a:gd name="connsiteY135" fmla="*/ 2126835 h 2237474"/>
              <a:gd name="connsiteX136" fmla="*/ 37645 w 12192000"/>
              <a:gd name="connsiteY136" fmla="*/ 2115401 h 2237474"/>
              <a:gd name="connsiteX137" fmla="*/ 4572 w 12192000"/>
              <a:gd name="connsiteY137" fmla="*/ 2111091 h 2237474"/>
              <a:gd name="connsiteX138" fmla="*/ 0 w 12192000"/>
              <a:gd name="connsiteY138" fmla="*/ 2110468 h 2237474"/>
              <a:gd name="connsiteX139" fmla="*/ 0 w 12192000"/>
              <a:gd name="connsiteY1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77641 w 12192000"/>
              <a:gd name="connsiteY134" fmla="*/ 2126835 h 2237474"/>
              <a:gd name="connsiteX135" fmla="*/ 37645 w 12192000"/>
              <a:gd name="connsiteY135" fmla="*/ 2115401 h 2237474"/>
              <a:gd name="connsiteX136" fmla="*/ 4572 w 12192000"/>
              <a:gd name="connsiteY136" fmla="*/ 2111091 h 2237474"/>
              <a:gd name="connsiteX137" fmla="*/ 0 w 12192000"/>
              <a:gd name="connsiteY137" fmla="*/ 2110468 h 2237474"/>
              <a:gd name="connsiteX138" fmla="*/ 0 w 12192000"/>
              <a:gd name="connsiteY138" fmla="*/ 0 h 2237474"/>
              <a:gd name="connsiteX0" fmla="*/ 0 w 12192000"/>
              <a:gd name="connsiteY0" fmla="*/ 0 h 2237627"/>
              <a:gd name="connsiteX1" fmla="*/ 12192000 w 12192000"/>
              <a:gd name="connsiteY1" fmla="*/ 0 h 2237627"/>
              <a:gd name="connsiteX2" fmla="*/ 12192000 w 12192000"/>
              <a:gd name="connsiteY2" fmla="*/ 751299 h 2237627"/>
              <a:gd name="connsiteX3" fmla="*/ 11890686 w 12192000"/>
              <a:gd name="connsiteY3" fmla="*/ 732766 h 2237627"/>
              <a:gd name="connsiteX4" fmla="*/ 11820512 w 12192000"/>
              <a:gd name="connsiteY4" fmla="*/ 745392 h 2237627"/>
              <a:gd name="connsiteX5" fmla="*/ 11649954 w 12192000"/>
              <a:gd name="connsiteY5" fmla="*/ 749628 h 2237627"/>
              <a:gd name="connsiteX6" fmla="*/ 11560424 w 12192000"/>
              <a:gd name="connsiteY6" fmla="*/ 748017 h 2237627"/>
              <a:gd name="connsiteX7" fmla="*/ 11358455 w 12192000"/>
              <a:gd name="connsiteY7" fmla="*/ 747593 h 2237627"/>
              <a:gd name="connsiteX8" fmla="*/ 11165209 w 12192000"/>
              <a:gd name="connsiteY8" fmla="*/ 748852 h 2237627"/>
              <a:gd name="connsiteX9" fmla="*/ 11058755 w 12192000"/>
              <a:gd name="connsiteY9" fmla="*/ 749617 h 2237627"/>
              <a:gd name="connsiteX10" fmla="*/ 10846594 w 12192000"/>
              <a:gd name="connsiteY10" fmla="*/ 765069 h 2237627"/>
              <a:gd name="connsiteX11" fmla="*/ 10739478 w 12192000"/>
              <a:gd name="connsiteY11" fmla="*/ 776841 h 2237627"/>
              <a:gd name="connsiteX12" fmla="*/ 10458762 w 12192000"/>
              <a:gd name="connsiteY12" fmla="*/ 755400 h 2237627"/>
              <a:gd name="connsiteX13" fmla="*/ 10211200 w 12192000"/>
              <a:gd name="connsiteY13" fmla="*/ 767513 h 2237627"/>
              <a:gd name="connsiteX14" fmla="*/ 10167995 w 12192000"/>
              <a:gd name="connsiteY14" fmla="*/ 760843 h 2237627"/>
              <a:gd name="connsiteX15" fmla="*/ 9997044 w 12192000"/>
              <a:gd name="connsiteY15" fmla="*/ 780129 h 2237627"/>
              <a:gd name="connsiteX16" fmla="*/ 9943887 w 12192000"/>
              <a:gd name="connsiteY16" fmla="*/ 804141 h 2237627"/>
              <a:gd name="connsiteX17" fmla="*/ 9918248 w 12192000"/>
              <a:gd name="connsiteY17" fmla="*/ 816628 h 2237627"/>
              <a:gd name="connsiteX18" fmla="*/ 9767091 w 12192000"/>
              <a:gd name="connsiteY18" fmla="*/ 870550 h 2237627"/>
              <a:gd name="connsiteX19" fmla="*/ 9683005 w 12192000"/>
              <a:gd name="connsiteY19" fmla="*/ 894128 h 2237627"/>
              <a:gd name="connsiteX20" fmla="*/ 9594438 w 12192000"/>
              <a:gd name="connsiteY20" fmla="*/ 919051 h 2237627"/>
              <a:gd name="connsiteX21" fmla="*/ 9544189 w 12192000"/>
              <a:gd name="connsiteY21" fmla="*/ 938966 h 2237627"/>
              <a:gd name="connsiteX22" fmla="*/ 9500499 w 12192000"/>
              <a:gd name="connsiteY22" fmla="*/ 954680 h 2237627"/>
              <a:gd name="connsiteX23" fmla="*/ 9410017 w 12192000"/>
              <a:gd name="connsiteY23" fmla="*/ 993931 h 2237627"/>
              <a:gd name="connsiteX24" fmla="*/ 9392919 w 12192000"/>
              <a:gd name="connsiteY24" fmla="*/ 994656 h 2237627"/>
              <a:gd name="connsiteX25" fmla="*/ 9268019 w 12192000"/>
              <a:gd name="connsiteY25" fmla="*/ 1007442 h 2237627"/>
              <a:gd name="connsiteX26" fmla="*/ 9188177 w 12192000"/>
              <a:gd name="connsiteY26" fmla="*/ 1035474 h 2237627"/>
              <a:gd name="connsiteX27" fmla="*/ 9155969 w 12192000"/>
              <a:gd name="connsiteY27" fmla="*/ 1046804 h 2237627"/>
              <a:gd name="connsiteX28" fmla="*/ 9133985 w 12192000"/>
              <a:gd name="connsiteY28" fmla="*/ 1046450 h 2237627"/>
              <a:gd name="connsiteX29" fmla="*/ 9003462 w 12192000"/>
              <a:gd name="connsiteY29" fmla="*/ 1042406 h 2237627"/>
              <a:gd name="connsiteX30" fmla="*/ 8968445 w 12192000"/>
              <a:gd name="connsiteY30" fmla="*/ 1052169 h 2237627"/>
              <a:gd name="connsiteX31" fmla="*/ 8886001 w 12192000"/>
              <a:gd name="connsiteY31" fmla="*/ 1067468 h 2237627"/>
              <a:gd name="connsiteX32" fmla="*/ 8838610 w 12192000"/>
              <a:gd name="connsiteY32" fmla="*/ 1075091 h 2237627"/>
              <a:gd name="connsiteX33" fmla="*/ 8750383 w 12192000"/>
              <a:gd name="connsiteY33" fmla="*/ 1097387 h 2237627"/>
              <a:gd name="connsiteX34" fmla="*/ 8665605 w 12192000"/>
              <a:gd name="connsiteY34" fmla="*/ 1110791 h 2237627"/>
              <a:gd name="connsiteX35" fmla="*/ 8584946 w 12192000"/>
              <a:gd name="connsiteY35" fmla="*/ 1135226 h 2237627"/>
              <a:gd name="connsiteX36" fmla="*/ 8419755 w 12192000"/>
              <a:gd name="connsiteY36" fmla="*/ 1216260 h 2237627"/>
              <a:gd name="connsiteX37" fmla="*/ 8411626 w 12192000"/>
              <a:gd name="connsiteY37" fmla="*/ 1214397 h 2237627"/>
              <a:gd name="connsiteX38" fmla="*/ 8363469 w 12192000"/>
              <a:gd name="connsiteY38" fmla="*/ 1246658 h 2237627"/>
              <a:gd name="connsiteX39" fmla="*/ 8275497 w 12192000"/>
              <a:gd name="connsiteY39" fmla="*/ 1264396 h 2237627"/>
              <a:gd name="connsiteX40" fmla="*/ 8074238 w 12192000"/>
              <a:gd name="connsiteY40" fmla="*/ 1301895 h 2237627"/>
              <a:gd name="connsiteX41" fmla="*/ 7942099 w 12192000"/>
              <a:gd name="connsiteY41" fmla="*/ 1336332 h 2237627"/>
              <a:gd name="connsiteX42" fmla="*/ 7902328 w 12192000"/>
              <a:gd name="connsiteY42" fmla="*/ 1345865 h 2237627"/>
              <a:gd name="connsiteX43" fmla="*/ 7840612 w 12192000"/>
              <a:gd name="connsiteY43" fmla="*/ 1369373 h 2237627"/>
              <a:gd name="connsiteX44" fmla="*/ 7786819 w 12192000"/>
              <a:gd name="connsiteY44" fmla="*/ 1378970 h 2237627"/>
              <a:gd name="connsiteX45" fmla="*/ 7548172 w 12192000"/>
              <a:gd name="connsiteY45" fmla="*/ 1417460 h 2237627"/>
              <a:gd name="connsiteX46" fmla="*/ 7483437 w 12192000"/>
              <a:gd name="connsiteY46" fmla="*/ 1478152 h 2237627"/>
              <a:gd name="connsiteX47" fmla="*/ 7377870 w 12192000"/>
              <a:gd name="connsiteY47" fmla="*/ 1523319 h 2237627"/>
              <a:gd name="connsiteX48" fmla="*/ 7230737 w 12192000"/>
              <a:gd name="connsiteY48" fmla="*/ 1562633 h 2237627"/>
              <a:gd name="connsiteX49" fmla="*/ 7224458 w 12192000"/>
              <a:gd name="connsiteY49" fmla="*/ 1573008 h 2237627"/>
              <a:gd name="connsiteX50" fmla="*/ 7183121 w 12192000"/>
              <a:gd name="connsiteY50" fmla="*/ 1595162 h 2237627"/>
              <a:gd name="connsiteX51" fmla="*/ 7164601 w 12192000"/>
              <a:gd name="connsiteY51" fmla="*/ 1606490 h 2237627"/>
              <a:gd name="connsiteX52" fmla="*/ 6900177 w 12192000"/>
              <a:gd name="connsiteY52" fmla="*/ 1636016 h 2237627"/>
              <a:gd name="connsiteX53" fmla="*/ 6795372 w 12192000"/>
              <a:gd name="connsiteY53" fmla="*/ 1644845 h 2237627"/>
              <a:gd name="connsiteX54" fmla="*/ 6692251 w 12192000"/>
              <a:gd name="connsiteY54" fmla="*/ 1656357 h 2237627"/>
              <a:gd name="connsiteX55" fmla="*/ 6655235 w 12192000"/>
              <a:gd name="connsiteY55" fmla="*/ 1661869 h 2237627"/>
              <a:gd name="connsiteX56" fmla="*/ 6554894 w 12192000"/>
              <a:gd name="connsiteY56" fmla="*/ 1664428 h 2237627"/>
              <a:gd name="connsiteX57" fmla="*/ 6516595 w 12192000"/>
              <a:gd name="connsiteY57" fmla="*/ 1667475 h 2237627"/>
              <a:gd name="connsiteX58" fmla="*/ 6508541 w 12192000"/>
              <a:gd name="connsiteY58" fmla="*/ 1668757 h 2237627"/>
              <a:gd name="connsiteX59" fmla="*/ 6471012 w 12192000"/>
              <a:gd name="connsiteY59" fmla="*/ 1678604 h 2237627"/>
              <a:gd name="connsiteX60" fmla="*/ 6364035 w 12192000"/>
              <a:gd name="connsiteY60" fmla="*/ 1667683 h 2237627"/>
              <a:gd name="connsiteX61" fmla="*/ 6280959 w 12192000"/>
              <a:gd name="connsiteY61" fmla="*/ 1689329 h 2237627"/>
              <a:gd name="connsiteX62" fmla="*/ 6243319 w 12192000"/>
              <a:gd name="connsiteY62" fmla="*/ 1695560 h 2237627"/>
              <a:gd name="connsiteX63" fmla="*/ 6098321 w 12192000"/>
              <a:gd name="connsiteY63" fmla="*/ 1721646 h 2237627"/>
              <a:gd name="connsiteX64" fmla="*/ 5880652 w 12192000"/>
              <a:gd name="connsiteY64" fmla="*/ 1779643 h 2237627"/>
              <a:gd name="connsiteX65" fmla="*/ 5785959 w 12192000"/>
              <a:gd name="connsiteY65" fmla="*/ 1775307 h 2237627"/>
              <a:gd name="connsiteX66" fmla="*/ 5643534 w 12192000"/>
              <a:gd name="connsiteY66" fmla="*/ 1802919 h 2237627"/>
              <a:gd name="connsiteX67" fmla="*/ 5518799 w 12192000"/>
              <a:gd name="connsiteY67" fmla="*/ 1818312 h 2237627"/>
              <a:gd name="connsiteX68" fmla="*/ 5505014 w 12192000"/>
              <a:gd name="connsiteY68" fmla="*/ 1819259 h 2237627"/>
              <a:gd name="connsiteX69" fmla="*/ 5453307 w 12192000"/>
              <a:gd name="connsiteY69" fmla="*/ 1815450 h 2237627"/>
              <a:gd name="connsiteX70" fmla="*/ 5221533 w 12192000"/>
              <a:gd name="connsiteY70" fmla="*/ 1846950 h 2237627"/>
              <a:gd name="connsiteX71" fmla="*/ 5149802 w 12192000"/>
              <a:gd name="connsiteY71" fmla="*/ 1844846 h 2237627"/>
              <a:gd name="connsiteX72" fmla="*/ 5114927 w 12192000"/>
              <a:gd name="connsiteY72" fmla="*/ 1847827 h 2237627"/>
              <a:gd name="connsiteX73" fmla="*/ 5108970 w 12192000"/>
              <a:gd name="connsiteY73" fmla="*/ 1847935 h 2237627"/>
              <a:gd name="connsiteX74" fmla="*/ 5067961 w 12192000"/>
              <a:gd name="connsiteY74" fmla="*/ 1845917 h 2237627"/>
              <a:gd name="connsiteX75" fmla="*/ 5007075 w 12192000"/>
              <a:gd name="connsiteY75" fmla="*/ 1838626 h 2237627"/>
              <a:gd name="connsiteX76" fmla="*/ 4944087 w 12192000"/>
              <a:gd name="connsiteY76" fmla="*/ 1823332 h 2237627"/>
              <a:gd name="connsiteX77" fmla="*/ 4907662 w 12192000"/>
              <a:gd name="connsiteY77" fmla="*/ 1816900 h 2237627"/>
              <a:gd name="connsiteX78" fmla="*/ 4882386 w 12192000"/>
              <a:gd name="connsiteY78" fmla="*/ 1809844 h 2237627"/>
              <a:gd name="connsiteX79" fmla="*/ 4811440 w 12192000"/>
              <a:gd name="connsiteY79" fmla="*/ 1804655 h 2237627"/>
              <a:gd name="connsiteX80" fmla="*/ 4691075 w 12192000"/>
              <a:gd name="connsiteY80" fmla="*/ 1801389 h 2237627"/>
              <a:gd name="connsiteX81" fmla="*/ 4640313 w 12192000"/>
              <a:gd name="connsiteY81" fmla="*/ 1784307 h 2237627"/>
              <a:gd name="connsiteX82" fmla="*/ 4536503 w 12192000"/>
              <a:gd name="connsiteY82" fmla="*/ 1785334 h 2237627"/>
              <a:gd name="connsiteX83" fmla="*/ 4513724 w 12192000"/>
              <a:gd name="connsiteY83" fmla="*/ 1791996 h 2237627"/>
              <a:gd name="connsiteX84" fmla="*/ 4459810 w 12192000"/>
              <a:gd name="connsiteY84" fmla="*/ 1797886 h 2237627"/>
              <a:gd name="connsiteX85" fmla="*/ 4379064 w 12192000"/>
              <a:gd name="connsiteY85" fmla="*/ 1817177 h 2237627"/>
              <a:gd name="connsiteX86" fmla="*/ 4290981 w 12192000"/>
              <a:gd name="connsiteY86" fmla="*/ 1839677 h 2237627"/>
              <a:gd name="connsiteX87" fmla="*/ 4238372 w 12192000"/>
              <a:gd name="connsiteY87" fmla="*/ 1851480 h 2237627"/>
              <a:gd name="connsiteX88" fmla="*/ 4232517 w 12192000"/>
              <a:gd name="connsiteY88" fmla="*/ 1852567 h 2237627"/>
              <a:gd name="connsiteX89" fmla="*/ 4191732 w 12192000"/>
              <a:gd name="connsiteY89" fmla="*/ 1857328 h 2237627"/>
              <a:gd name="connsiteX90" fmla="*/ 4065532 w 12192000"/>
              <a:gd name="connsiteY90" fmla="*/ 1855477 h 2237627"/>
              <a:gd name="connsiteX91" fmla="*/ 4028460 w 12192000"/>
              <a:gd name="connsiteY91" fmla="*/ 1855137 h 2237627"/>
              <a:gd name="connsiteX92" fmla="*/ 4002267 w 12192000"/>
              <a:gd name="connsiteY92" fmla="*/ 1852352 h 2237627"/>
              <a:gd name="connsiteX93" fmla="*/ 3931396 w 12192000"/>
              <a:gd name="connsiteY93" fmla="*/ 1858915 h 2237627"/>
              <a:gd name="connsiteX94" fmla="*/ 3812162 w 12192000"/>
              <a:gd name="connsiteY94" fmla="*/ 1875501 h 2237627"/>
              <a:gd name="connsiteX95" fmla="*/ 3758105 w 12192000"/>
              <a:gd name="connsiteY95" fmla="*/ 1871856 h 2237627"/>
              <a:gd name="connsiteX96" fmla="*/ 3567259 w 12192000"/>
              <a:gd name="connsiteY96" fmla="*/ 1893482 h 2237627"/>
              <a:gd name="connsiteX97" fmla="*/ 3405770 w 12192000"/>
              <a:gd name="connsiteY97" fmla="*/ 1904591 h 2237627"/>
              <a:gd name="connsiteX98" fmla="*/ 3280097 w 12192000"/>
              <a:gd name="connsiteY98" fmla="*/ 1919610 h 2237627"/>
              <a:gd name="connsiteX99" fmla="*/ 3009910 w 12192000"/>
              <a:gd name="connsiteY99" fmla="*/ 1957866 h 2237627"/>
              <a:gd name="connsiteX100" fmla="*/ 2995934 w 12192000"/>
              <a:gd name="connsiteY100" fmla="*/ 1967085 h 2237627"/>
              <a:gd name="connsiteX101" fmla="*/ 2942858 w 12192000"/>
              <a:gd name="connsiteY101" fmla="*/ 1981367 h 2237627"/>
              <a:gd name="connsiteX102" fmla="*/ 2875436 w 12192000"/>
              <a:gd name="connsiteY102" fmla="*/ 1996977 h 2237627"/>
              <a:gd name="connsiteX103" fmla="*/ 2874892 w 12192000"/>
              <a:gd name="connsiteY103" fmla="*/ 1996085 h 2237627"/>
              <a:gd name="connsiteX104" fmla="*/ 2843662 w 12192000"/>
              <a:gd name="connsiteY104" fmla="*/ 1992498 h 2237627"/>
              <a:gd name="connsiteX105" fmla="*/ 2718916 w 12192000"/>
              <a:gd name="connsiteY105" fmla="*/ 1990867 h 2237627"/>
              <a:gd name="connsiteX106" fmla="*/ 2713522 w 12192000"/>
              <a:gd name="connsiteY106" fmla="*/ 1990173 h 2237627"/>
              <a:gd name="connsiteX107" fmla="*/ 2476147 w 12192000"/>
              <a:gd name="connsiteY107" fmla="*/ 1998305 h 2237627"/>
              <a:gd name="connsiteX108" fmla="*/ 2373568 w 12192000"/>
              <a:gd name="connsiteY108" fmla="*/ 2003219 h 2237627"/>
              <a:gd name="connsiteX109" fmla="*/ 2287219 w 12192000"/>
              <a:gd name="connsiteY109" fmla="*/ 1998750 h 2237627"/>
              <a:gd name="connsiteX110" fmla="*/ 2243069 w 12192000"/>
              <a:gd name="connsiteY110" fmla="*/ 2005321 h 2237627"/>
              <a:gd name="connsiteX111" fmla="*/ 2164831 w 12192000"/>
              <a:gd name="connsiteY111" fmla="*/ 2010143 h 2237627"/>
              <a:gd name="connsiteX112" fmla="*/ 2085228 w 12192000"/>
              <a:gd name="connsiteY112" fmla="*/ 2046431 h 2237627"/>
              <a:gd name="connsiteX113" fmla="*/ 2058061 w 12192000"/>
              <a:gd name="connsiteY113" fmla="*/ 2047942 h 2237627"/>
              <a:gd name="connsiteX114" fmla="*/ 2042244 w 12192000"/>
              <a:gd name="connsiteY114" fmla="*/ 2055560 h 2237627"/>
              <a:gd name="connsiteX115" fmla="*/ 1877728 w 12192000"/>
              <a:gd name="connsiteY115" fmla="*/ 2101004 h 2237627"/>
              <a:gd name="connsiteX116" fmla="*/ 1759056 w 12192000"/>
              <a:gd name="connsiteY116" fmla="*/ 2125608 h 2237627"/>
              <a:gd name="connsiteX117" fmla="*/ 1637948 w 12192000"/>
              <a:gd name="connsiteY117" fmla="*/ 2172597 h 2237627"/>
              <a:gd name="connsiteX118" fmla="*/ 1434549 w 12192000"/>
              <a:gd name="connsiteY118" fmla="*/ 2234522 h 2237627"/>
              <a:gd name="connsiteX119" fmla="*/ 1398481 w 12192000"/>
              <a:gd name="connsiteY119" fmla="*/ 2237074 h 2237627"/>
              <a:gd name="connsiteX120" fmla="*/ 1370962 w 12192000"/>
              <a:gd name="connsiteY120" fmla="*/ 2237474 h 2237627"/>
              <a:gd name="connsiteX121" fmla="*/ 1356367 w 12192000"/>
              <a:gd name="connsiteY121" fmla="*/ 2235089 h 2237627"/>
              <a:gd name="connsiteX122" fmla="*/ 1279765 w 12192000"/>
              <a:gd name="connsiteY122" fmla="*/ 2229639 h 2237627"/>
              <a:gd name="connsiteX123" fmla="*/ 1195347 w 12192000"/>
              <a:gd name="connsiteY123" fmla="*/ 2212354 h 2237627"/>
              <a:gd name="connsiteX124" fmla="*/ 970251 w 12192000"/>
              <a:gd name="connsiteY124" fmla="*/ 2221029 h 2237627"/>
              <a:gd name="connsiteX125" fmla="*/ 812914 w 12192000"/>
              <a:gd name="connsiteY125" fmla="*/ 2210095 h 2237627"/>
              <a:gd name="connsiteX126" fmla="*/ 776382 w 12192000"/>
              <a:gd name="connsiteY126" fmla="*/ 2204512 h 2237627"/>
              <a:gd name="connsiteX127" fmla="*/ 597225 w 12192000"/>
              <a:gd name="connsiteY127" fmla="*/ 2180999 h 2237627"/>
              <a:gd name="connsiteX128" fmla="*/ 520671 w 12192000"/>
              <a:gd name="connsiteY128" fmla="*/ 2180980 h 2237627"/>
              <a:gd name="connsiteX129" fmla="*/ 515024 w 12192000"/>
              <a:gd name="connsiteY129" fmla="*/ 2179258 h 2237627"/>
              <a:gd name="connsiteX130" fmla="*/ 413835 w 12192000"/>
              <a:gd name="connsiteY130" fmla="*/ 2156783 h 2237627"/>
              <a:gd name="connsiteX131" fmla="*/ 376513 w 12192000"/>
              <a:gd name="connsiteY131" fmla="*/ 2154014 h 2237627"/>
              <a:gd name="connsiteX132" fmla="*/ 273386 w 12192000"/>
              <a:gd name="connsiteY132" fmla="*/ 2142551 h 2237627"/>
              <a:gd name="connsiteX133" fmla="*/ 77641 w 12192000"/>
              <a:gd name="connsiteY133" fmla="*/ 2126835 h 2237627"/>
              <a:gd name="connsiteX134" fmla="*/ 37645 w 12192000"/>
              <a:gd name="connsiteY134" fmla="*/ 2115401 h 2237627"/>
              <a:gd name="connsiteX135" fmla="*/ 4572 w 12192000"/>
              <a:gd name="connsiteY135" fmla="*/ 2111091 h 2237627"/>
              <a:gd name="connsiteX136" fmla="*/ 0 w 12192000"/>
              <a:gd name="connsiteY136" fmla="*/ 2110468 h 2237627"/>
              <a:gd name="connsiteX137" fmla="*/ 0 w 12192000"/>
              <a:gd name="connsiteY137" fmla="*/ 0 h 2237627"/>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80959 w 12192000"/>
              <a:gd name="connsiteY61" fmla="*/ 1689329 h 2240205"/>
              <a:gd name="connsiteX62" fmla="*/ 6243319 w 12192000"/>
              <a:gd name="connsiteY62" fmla="*/ 1695560 h 2240205"/>
              <a:gd name="connsiteX63" fmla="*/ 6098321 w 12192000"/>
              <a:gd name="connsiteY63" fmla="*/ 1721646 h 2240205"/>
              <a:gd name="connsiteX64" fmla="*/ 5880652 w 12192000"/>
              <a:gd name="connsiteY64" fmla="*/ 1779643 h 2240205"/>
              <a:gd name="connsiteX65" fmla="*/ 5785959 w 12192000"/>
              <a:gd name="connsiteY65" fmla="*/ 1775307 h 2240205"/>
              <a:gd name="connsiteX66" fmla="*/ 5643534 w 12192000"/>
              <a:gd name="connsiteY66" fmla="*/ 1802919 h 2240205"/>
              <a:gd name="connsiteX67" fmla="*/ 5518799 w 12192000"/>
              <a:gd name="connsiteY67" fmla="*/ 1818312 h 2240205"/>
              <a:gd name="connsiteX68" fmla="*/ 5505014 w 12192000"/>
              <a:gd name="connsiteY68" fmla="*/ 1819259 h 2240205"/>
              <a:gd name="connsiteX69" fmla="*/ 5453307 w 12192000"/>
              <a:gd name="connsiteY69" fmla="*/ 1815450 h 2240205"/>
              <a:gd name="connsiteX70" fmla="*/ 5221533 w 12192000"/>
              <a:gd name="connsiteY70" fmla="*/ 1846950 h 2240205"/>
              <a:gd name="connsiteX71" fmla="*/ 5149802 w 12192000"/>
              <a:gd name="connsiteY71" fmla="*/ 1844846 h 2240205"/>
              <a:gd name="connsiteX72" fmla="*/ 5114927 w 12192000"/>
              <a:gd name="connsiteY72" fmla="*/ 1847827 h 2240205"/>
              <a:gd name="connsiteX73" fmla="*/ 5108970 w 12192000"/>
              <a:gd name="connsiteY73" fmla="*/ 1847935 h 2240205"/>
              <a:gd name="connsiteX74" fmla="*/ 5067961 w 12192000"/>
              <a:gd name="connsiteY74" fmla="*/ 1845917 h 2240205"/>
              <a:gd name="connsiteX75" fmla="*/ 5007075 w 12192000"/>
              <a:gd name="connsiteY75" fmla="*/ 1838626 h 2240205"/>
              <a:gd name="connsiteX76" fmla="*/ 4944087 w 12192000"/>
              <a:gd name="connsiteY76" fmla="*/ 1823332 h 2240205"/>
              <a:gd name="connsiteX77" fmla="*/ 4907662 w 12192000"/>
              <a:gd name="connsiteY77" fmla="*/ 1816900 h 2240205"/>
              <a:gd name="connsiteX78" fmla="*/ 4882386 w 12192000"/>
              <a:gd name="connsiteY78" fmla="*/ 1809844 h 2240205"/>
              <a:gd name="connsiteX79" fmla="*/ 4811440 w 12192000"/>
              <a:gd name="connsiteY79" fmla="*/ 1804655 h 2240205"/>
              <a:gd name="connsiteX80" fmla="*/ 4691075 w 12192000"/>
              <a:gd name="connsiteY80" fmla="*/ 1801389 h 2240205"/>
              <a:gd name="connsiteX81" fmla="*/ 4640313 w 12192000"/>
              <a:gd name="connsiteY81" fmla="*/ 1784307 h 2240205"/>
              <a:gd name="connsiteX82" fmla="*/ 4536503 w 12192000"/>
              <a:gd name="connsiteY82" fmla="*/ 1785334 h 2240205"/>
              <a:gd name="connsiteX83" fmla="*/ 4513724 w 12192000"/>
              <a:gd name="connsiteY83" fmla="*/ 1791996 h 2240205"/>
              <a:gd name="connsiteX84" fmla="*/ 4459810 w 12192000"/>
              <a:gd name="connsiteY84" fmla="*/ 1797886 h 2240205"/>
              <a:gd name="connsiteX85" fmla="*/ 4379064 w 12192000"/>
              <a:gd name="connsiteY85" fmla="*/ 1817177 h 2240205"/>
              <a:gd name="connsiteX86" fmla="*/ 4290981 w 12192000"/>
              <a:gd name="connsiteY86" fmla="*/ 1839677 h 2240205"/>
              <a:gd name="connsiteX87" fmla="*/ 4238372 w 12192000"/>
              <a:gd name="connsiteY87" fmla="*/ 1851480 h 2240205"/>
              <a:gd name="connsiteX88" fmla="*/ 4232517 w 12192000"/>
              <a:gd name="connsiteY88" fmla="*/ 1852567 h 2240205"/>
              <a:gd name="connsiteX89" fmla="*/ 4191732 w 12192000"/>
              <a:gd name="connsiteY89" fmla="*/ 1857328 h 2240205"/>
              <a:gd name="connsiteX90" fmla="*/ 4065532 w 12192000"/>
              <a:gd name="connsiteY90" fmla="*/ 1855477 h 2240205"/>
              <a:gd name="connsiteX91" fmla="*/ 4028460 w 12192000"/>
              <a:gd name="connsiteY91" fmla="*/ 1855137 h 2240205"/>
              <a:gd name="connsiteX92" fmla="*/ 4002267 w 12192000"/>
              <a:gd name="connsiteY92" fmla="*/ 1852352 h 2240205"/>
              <a:gd name="connsiteX93" fmla="*/ 3931396 w 12192000"/>
              <a:gd name="connsiteY93" fmla="*/ 1858915 h 2240205"/>
              <a:gd name="connsiteX94" fmla="*/ 3812162 w 12192000"/>
              <a:gd name="connsiteY94" fmla="*/ 1875501 h 2240205"/>
              <a:gd name="connsiteX95" fmla="*/ 3758105 w 12192000"/>
              <a:gd name="connsiteY95" fmla="*/ 1871856 h 2240205"/>
              <a:gd name="connsiteX96" fmla="*/ 3567259 w 12192000"/>
              <a:gd name="connsiteY96" fmla="*/ 1893482 h 2240205"/>
              <a:gd name="connsiteX97" fmla="*/ 3405770 w 12192000"/>
              <a:gd name="connsiteY97" fmla="*/ 1904591 h 2240205"/>
              <a:gd name="connsiteX98" fmla="*/ 3280097 w 12192000"/>
              <a:gd name="connsiteY98" fmla="*/ 1919610 h 2240205"/>
              <a:gd name="connsiteX99" fmla="*/ 3009910 w 12192000"/>
              <a:gd name="connsiteY99" fmla="*/ 1957866 h 2240205"/>
              <a:gd name="connsiteX100" fmla="*/ 2995934 w 12192000"/>
              <a:gd name="connsiteY100" fmla="*/ 1967085 h 2240205"/>
              <a:gd name="connsiteX101" fmla="*/ 2942858 w 12192000"/>
              <a:gd name="connsiteY101" fmla="*/ 1981367 h 2240205"/>
              <a:gd name="connsiteX102" fmla="*/ 2875436 w 12192000"/>
              <a:gd name="connsiteY102" fmla="*/ 1996977 h 2240205"/>
              <a:gd name="connsiteX103" fmla="*/ 2874892 w 12192000"/>
              <a:gd name="connsiteY103" fmla="*/ 1996085 h 2240205"/>
              <a:gd name="connsiteX104" fmla="*/ 2843662 w 12192000"/>
              <a:gd name="connsiteY104" fmla="*/ 1992498 h 2240205"/>
              <a:gd name="connsiteX105" fmla="*/ 2718916 w 12192000"/>
              <a:gd name="connsiteY105" fmla="*/ 1990867 h 2240205"/>
              <a:gd name="connsiteX106" fmla="*/ 2713522 w 12192000"/>
              <a:gd name="connsiteY106" fmla="*/ 1990173 h 2240205"/>
              <a:gd name="connsiteX107" fmla="*/ 2476147 w 12192000"/>
              <a:gd name="connsiteY107" fmla="*/ 1998305 h 2240205"/>
              <a:gd name="connsiteX108" fmla="*/ 2373568 w 12192000"/>
              <a:gd name="connsiteY108" fmla="*/ 2003219 h 2240205"/>
              <a:gd name="connsiteX109" fmla="*/ 2287219 w 12192000"/>
              <a:gd name="connsiteY109" fmla="*/ 1998750 h 2240205"/>
              <a:gd name="connsiteX110" fmla="*/ 2243069 w 12192000"/>
              <a:gd name="connsiteY110" fmla="*/ 2005321 h 2240205"/>
              <a:gd name="connsiteX111" fmla="*/ 2164831 w 12192000"/>
              <a:gd name="connsiteY111" fmla="*/ 2010143 h 2240205"/>
              <a:gd name="connsiteX112" fmla="*/ 2085228 w 12192000"/>
              <a:gd name="connsiteY112" fmla="*/ 2046431 h 2240205"/>
              <a:gd name="connsiteX113" fmla="*/ 2058061 w 12192000"/>
              <a:gd name="connsiteY113" fmla="*/ 2047942 h 2240205"/>
              <a:gd name="connsiteX114" fmla="*/ 2042244 w 12192000"/>
              <a:gd name="connsiteY114" fmla="*/ 2055560 h 2240205"/>
              <a:gd name="connsiteX115" fmla="*/ 1877728 w 12192000"/>
              <a:gd name="connsiteY115" fmla="*/ 2101004 h 2240205"/>
              <a:gd name="connsiteX116" fmla="*/ 1759056 w 12192000"/>
              <a:gd name="connsiteY116" fmla="*/ 2125608 h 2240205"/>
              <a:gd name="connsiteX117" fmla="*/ 1637948 w 12192000"/>
              <a:gd name="connsiteY117" fmla="*/ 2172597 h 2240205"/>
              <a:gd name="connsiteX118" fmla="*/ 1434549 w 12192000"/>
              <a:gd name="connsiteY118" fmla="*/ 2234522 h 2240205"/>
              <a:gd name="connsiteX119" fmla="*/ 1370962 w 12192000"/>
              <a:gd name="connsiteY119" fmla="*/ 2237474 h 2240205"/>
              <a:gd name="connsiteX120" fmla="*/ 1356367 w 12192000"/>
              <a:gd name="connsiteY120" fmla="*/ 2235089 h 2240205"/>
              <a:gd name="connsiteX121" fmla="*/ 1279765 w 12192000"/>
              <a:gd name="connsiteY121" fmla="*/ 2229639 h 2240205"/>
              <a:gd name="connsiteX122" fmla="*/ 1195347 w 12192000"/>
              <a:gd name="connsiteY122" fmla="*/ 2212354 h 2240205"/>
              <a:gd name="connsiteX123" fmla="*/ 970251 w 12192000"/>
              <a:gd name="connsiteY123" fmla="*/ 2221029 h 2240205"/>
              <a:gd name="connsiteX124" fmla="*/ 812914 w 12192000"/>
              <a:gd name="connsiteY124" fmla="*/ 2210095 h 2240205"/>
              <a:gd name="connsiteX125" fmla="*/ 776382 w 12192000"/>
              <a:gd name="connsiteY125" fmla="*/ 2204512 h 2240205"/>
              <a:gd name="connsiteX126" fmla="*/ 597225 w 12192000"/>
              <a:gd name="connsiteY126" fmla="*/ 2180999 h 2240205"/>
              <a:gd name="connsiteX127" fmla="*/ 520671 w 12192000"/>
              <a:gd name="connsiteY127" fmla="*/ 2180980 h 2240205"/>
              <a:gd name="connsiteX128" fmla="*/ 515024 w 12192000"/>
              <a:gd name="connsiteY128" fmla="*/ 2179258 h 2240205"/>
              <a:gd name="connsiteX129" fmla="*/ 413835 w 12192000"/>
              <a:gd name="connsiteY129" fmla="*/ 2156783 h 2240205"/>
              <a:gd name="connsiteX130" fmla="*/ 376513 w 12192000"/>
              <a:gd name="connsiteY130" fmla="*/ 2154014 h 2240205"/>
              <a:gd name="connsiteX131" fmla="*/ 273386 w 12192000"/>
              <a:gd name="connsiteY131" fmla="*/ 2142551 h 2240205"/>
              <a:gd name="connsiteX132" fmla="*/ 77641 w 12192000"/>
              <a:gd name="connsiteY132" fmla="*/ 2126835 h 2240205"/>
              <a:gd name="connsiteX133" fmla="*/ 37645 w 12192000"/>
              <a:gd name="connsiteY133" fmla="*/ 2115401 h 2240205"/>
              <a:gd name="connsiteX134" fmla="*/ 4572 w 12192000"/>
              <a:gd name="connsiteY134" fmla="*/ 2111091 h 2240205"/>
              <a:gd name="connsiteX135" fmla="*/ 0 w 12192000"/>
              <a:gd name="connsiteY135" fmla="*/ 2110468 h 2240205"/>
              <a:gd name="connsiteX136" fmla="*/ 0 w 12192000"/>
              <a:gd name="connsiteY13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43319 w 12192000"/>
              <a:gd name="connsiteY61" fmla="*/ 1695560 h 2240205"/>
              <a:gd name="connsiteX62" fmla="*/ 6098321 w 12192000"/>
              <a:gd name="connsiteY62" fmla="*/ 1721646 h 2240205"/>
              <a:gd name="connsiteX63" fmla="*/ 5880652 w 12192000"/>
              <a:gd name="connsiteY63" fmla="*/ 1779643 h 2240205"/>
              <a:gd name="connsiteX64" fmla="*/ 5785959 w 12192000"/>
              <a:gd name="connsiteY64" fmla="*/ 1775307 h 2240205"/>
              <a:gd name="connsiteX65" fmla="*/ 5643534 w 12192000"/>
              <a:gd name="connsiteY65" fmla="*/ 1802919 h 2240205"/>
              <a:gd name="connsiteX66" fmla="*/ 5518799 w 12192000"/>
              <a:gd name="connsiteY66" fmla="*/ 1818312 h 2240205"/>
              <a:gd name="connsiteX67" fmla="*/ 5505014 w 12192000"/>
              <a:gd name="connsiteY67" fmla="*/ 1819259 h 2240205"/>
              <a:gd name="connsiteX68" fmla="*/ 5453307 w 12192000"/>
              <a:gd name="connsiteY68" fmla="*/ 1815450 h 2240205"/>
              <a:gd name="connsiteX69" fmla="*/ 5221533 w 12192000"/>
              <a:gd name="connsiteY69" fmla="*/ 1846950 h 2240205"/>
              <a:gd name="connsiteX70" fmla="*/ 5149802 w 12192000"/>
              <a:gd name="connsiteY70" fmla="*/ 1844846 h 2240205"/>
              <a:gd name="connsiteX71" fmla="*/ 5114927 w 12192000"/>
              <a:gd name="connsiteY71" fmla="*/ 1847827 h 2240205"/>
              <a:gd name="connsiteX72" fmla="*/ 5108970 w 12192000"/>
              <a:gd name="connsiteY72" fmla="*/ 1847935 h 2240205"/>
              <a:gd name="connsiteX73" fmla="*/ 5067961 w 12192000"/>
              <a:gd name="connsiteY73" fmla="*/ 1845917 h 2240205"/>
              <a:gd name="connsiteX74" fmla="*/ 5007075 w 12192000"/>
              <a:gd name="connsiteY74" fmla="*/ 1838626 h 2240205"/>
              <a:gd name="connsiteX75" fmla="*/ 4944087 w 12192000"/>
              <a:gd name="connsiteY75" fmla="*/ 1823332 h 2240205"/>
              <a:gd name="connsiteX76" fmla="*/ 4907662 w 12192000"/>
              <a:gd name="connsiteY76" fmla="*/ 1816900 h 2240205"/>
              <a:gd name="connsiteX77" fmla="*/ 4882386 w 12192000"/>
              <a:gd name="connsiteY77" fmla="*/ 1809844 h 2240205"/>
              <a:gd name="connsiteX78" fmla="*/ 4811440 w 12192000"/>
              <a:gd name="connsiteY78" fmla="*/ 1804655 h 2240205"/>
              <a:gd name="connsiteX79" fmla="*/ 4691075 w 12192000"/>
              <a:gd name="connsiteY79" fmla="*/ 1801389 h 2240205"/>
              <a:gd name="connsiteX80" fmla="*/ 4640313 w 12192000"/>
              <a:gd name="connsiteY80" fmla="*/ 1784307 h 2240205"/>
              <a:gd name="connsiteX81" fmla="*/ 4536503 w 12192000"/>
              <a:gd name="connsiteY81" fmla="*/ 1785334 h 2240205"/>
              <a:gd name="connsiteX82" fmla="*/ 4513724 w 12192000"/>
              <a:gd name="connsiteY82" fmla="*/ 1791996 h 2240205"/>
              <a:gd name="connsiteX83" fmla="*/ 4459810 w 12192000"/>
              <a:gd name="connsiteY83" fmla="*/ 1797886 h 2240205"/>
              <a:gd name="connsiteX84" fmla="*/ 4379064 w 12192000"/>
              <a:gd name="connsiteY84" fmla="*/ 1817177 h 2240205"/>
              <a:gd name="connsiteX85" fmla="*/ 4290981 w 12192000"/>
              <a:gd name="connsiteY85" fmla="*/ 1839677 h 2240205"/>
              <a:gd name="connsiteX86" fmla="*/ 4238372 w 12192000"/>
              <a:gd name="connsiteY86" fmla="*/ 1851480 h 2240205"/>
              <a:gd name="connsiteX87" fmla="*/ 4232517 w 12192000"/>
              <a:gd name="connsiteY87" fmla="*/ 1852567 h 2240205"/>
              <a:gd name="connsiteX88" fmla="*/ 4191732 w 12192000"/>
              <a:gd name="connsiteY88" fmla="*/ 1857328 h 2240205"/>
              <a:gd name="connsiteX89" fmla="*/ 4065532 w 12192000"/>
              <a:gd name="connsiteY89" fmla="*/ 1855477 h 2240205"/>
              <a:gd name="connsiteX90" fmla="*/ 4028460 w 12192000"/>
              <a:gd name="connsiteY90" fmla="*/ 1855137 h 2240205"/>
              <a:gd name="connsiteX91" fmla="*/ 4002267 w 12192000"/>
              <a:gd name="connsiteY91" fmla="*/ 1852352 h 2240205"/>
              <a:gd name="connsiteX92" fmla="*/ 3931396 w 12192000"/>
              <a:gd name="connsiteY92" fmla="*/ 1858915 h 2240205"/>
              <a:gd name="connsiteX93" fmla="*/ 3812162 w 12192000"/>
              <a:gd name="connsiteY93" fmla="*/ 1875501 h 2240205"/>
              <a:gd name="connsiteX94" fmla="*/ 3758105 w 12192000"/>
              <a:gd name="connsiteY94" fmla="*/ 1871856 h 2240205"/>
              <a:gd name="connsiteX95" fmla="*/ 3567259 w 12192000"/>
              <a:gd name="connsiteY95" fmla="*/ 1893482 h 2240205"/>
              <a:gd name="connsiteX96" fmla="*/ 3405770 w 12192000"/>
              <a:gd name="connsiteY96" fmla="*/ 1904591 h 2240205"/>
              <a:gd name="connsiteX97" fmla="*/ 3280097 w 12192000"/>
              <a:gd name="connsiteY97" fmla="*/ 1919610 h 2240205"/>
              <a:gd name="connsiteX98" fmla="*/ 3009910 w 12192000"/>
              <a:gd name="connsiteY98" fmla="*/ 1957866 h 2240205"/>
              <a:gd name="connsiteX99" fmla="*/ 2995934 w 12192000"/>
              <a:gd name="connsiteY99" fmla="*/ 1967085 h 2240205"/>
              <a:gd name="connsiteX100" fmla="*/ 2942858 w 12192000"/>
              <a:gd name="connsiteY100" fmla="*/ 1981367 h 2240205"/>
              <a:gd name="connsiteX101" fmla="*/ 2875436 w 12192000"/>
              <a:gd name="connsiteY101" fmla="*/ 1996977 h 2240205"/>
              <a:gd name="connsiteX102" fmla="*/ 2874892 w 12192000"/>
              <a:gd name="connsiteY102" fmla="*/ 1996085 h 2240205"/>
              <a:gd name="connsiteX103" fmla="*/ 2843662 w 12192000"/>
              <a:gd name="connsiteY103" fmla="*/ 1992498 h 2240205"/>
              <a:gd name="connsiteX104" fmla="*/ 2718916 w 12192000"/>
              <a:gd name="connsiteY104" fmla="*/ 1990867 h 2240205"/>
              <a:gd name="connsiteX105" fmla="*/ 2713522 w 12192000"/>
              <a:gd name="connsiteY105" fmla="*/ 1990173 h 2240205"/>
              <a:gd name="connsiteX106" fmla="*/ 2476147 w 12192000"/>
              <a:gd name="connsiteY106" fmla="*/ 1998305 h 2240205"/>
              <a:gd name="connsiteX107" fmla="*/ 2373568 w 12192000"/>
              <a:gd name="connsiteY107" fmla="*/ 2003219 h 2240205"/>
              <a:gd name="connsiteX108" fmla="*/ 2287219 w 12192000"/>
              <a:gd name="connsiteY108" fmla="*/ 1998750 h 2240205"/>
              <a:gd name="connsiteX109" fmla="*/ 2243069 w 12192000"/>
              <a:gd name="connsiteY109" fmla="*/ 2005321 h 2240205"/>
              <a:gd name="connsiteX110" fmla="*/ 2164831 w 12192000"/>
              <a:gd name="connsiteY110" fmla="*/ 2010143 h 2240205"/>
              <a:gd name="connsiteX111" fmla="*/ 2085228 w 12192000"/>
              <a:gd name="connsiteY111" fmla="*/ 2046431 h 2240205"/>
              <a:gd name="connsiteX112" fmla="*/ 2058061 w 12192000"/>
              <a:gd name="connsiteY112" fmla="*/ 2047942 h 2240205"/>
              <a:gd name="connsiteX113" fmla="*/ 2042244 w 12192000"/>
              <a:gd name="connsiteY113" fmla="*/ 2055560 h 2240205"/>
              <a:gd name="connsiteX114" fmla="*/ 1877728 w 12192000"/>
              <a:gd name="connsiteY114" fmla="*/ 2101004 h 2240205"/>
              <a:gd name="connsiteX115" fmla="*/ 1759056 w 12192000"/>
              <a:gd name="connsiteY115" fmla="*/ 2125608 h 2240205"/>
              <a:gd name="connsiteX116" fmla="*/ 1637948 w 12192000"/>
              <a:gd name="connsiteY116" fmla="*/ 2172597 h 2240205"/>
              <a:gd name="connsiteX117" fmla="*/ 1434549 w 12192000"/>
              <a:gd name="connsiteY117" fmla="*/ 2234522 h 2240205"/>
              <a:gd name="connsiteX118" fmla="*/ 1370962 w 12192000"/>
              <a:gd name="connsiteY118" fmla="*/ 2237474 h 2240205"/>
              <a:gd name="connsiteX119" fmla="*/ 1356367 w 12192000"/>
              <a:gd name="connsiteY119" fmla="*/ 2235089 h 2240205"/>
              <a:gd name="connsiteX120" fmla="*/ 1279765 w 12192000"/>
              <a:gd name="connsiteY120" fmla="*/ 2229639 h 2240205"/>
              <a:gd name="connsiteX121" fmla="*/ 1195347 w 12192000"/>
              <a:gd name="connsiteY121" fmla="*/ 2212354 h 2240205"/>
              <a:gd name="connsiteX122" fmla="*/ 970251 w 12192000"/>
              <a:gd name="connsiteY122" fmla="*/ 2221029 h 2240205"/>
              <a:gd name="connsiteX123" fmla="*/ 812914 w 12192000"/>
              <a:gd name="connsiteY123" fmla="*/ 2210095 h 2240205"/>
              <a:gd name="connsiteX124" fmla="*/ 776382 w 12192000"/>
              <a:gd name="connsiteY124" fmla="*/ 2204512 h 2240205"/>
              <a:gd name="connsiteX125" fmla="*/ 597225 w 12192000"/>
              <a:gd name="connsiteY125" fmla="*/ 2180999 h 2240205"/>
              <a:gd name="connsiteX126" fmla="*/ 520671 w 12192000"/>
              <a:gd name="connsiteY126" fmla="*/ 2180980 h 2240205"/>
              <a:gd name="connsiteX127" fmla="*/ 515024 w 12192000"/>
              <a:gd name="connsiteY127" fmla="*/ 2179258 h 2240205"/>
              <a:gd name="connsiteX128" fmla="*/ 413835 w 12192000"/>
              <a:gd name="connsiteY128" fmla="*/ 2156783 h 2240205"/>
              <a:gd name="connsiteX129" fmla="*/ 376513 w 12192000"/>
              <a:gd name="connsiteY129" fmla="*/ 2154014 h 2240205"/>
              <a:gd name="connsiteX130" fmla="*/ 273386 w 12192000"/>
              <a:gd name="connsiteY130" fmla="*/ 2142551 h 2240205"/>
              <a:gd name="connsiteX131" fmla="*/ 77641 w 12192000"/>
              <a:gd name="connsiteY131" fmla="*/ 2126835 h 2240205"/>
              <a:gd name="connsiteX132" fmla="*/ 37645 w 12192000"/>
              <a:gd name="connsiteY132" fmla="*/ 2115401 h 2240205"/>
              <a:gd name="connsiteX133" fmla="*/ 4572 w 12192000"/>
              <a:gd name="connsiteY133" fmla="*/ 2111091 h 2240205"/>
              <a:gd name="connsiteX134" fmla="*/ 0 w 12192000"/>
              <a:gd name="connsiteY134" fmla="*/ 2110468 h 2240205"/>
              <a:gd name="connsiteX135" fmla="*/ 0 w 12192000"/>
              <a:gd name="connsiteY13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44189 w 12192000"/>
              <a:gd name="connsiteY20" fmla="*/ 938966 h 2240205"/>
              <a:gd name="connsiteX21" fmla="*/ 9500499 w 12192000"/>
              <a:gd name="connsiteY21" fmla="*/ 954680 h 2240205"/>
              <a:gd name="connsiteX22" fmla="*/ 9410017 w 12192000"/>
              <a:gd name="connsiteY22" fmla="*/ 993931 h 2240205"/>
              <a:gd name="connsiteX23" fmla="*/ 9392919 w 12192000"/>
              <a:gd name="connsiteY23" fmla="*/ 994656 h 2240205"/>
              <a:gd name="connsiteX24" fmla="*/ 9268019 w 12192000"/>
              <a:gd name="connsiteY24" fmla="*/ 1007442 h 2240205"/>
              <a:gd name="connsiteX25" fmla="*/ 9188177 w 12192000"/>
              <a:gd name="connsiteY25" fmla="*/ 1035474 h 2240205"/>
              <a:gd name="connsiteX26" fmla="*/ 9155969 w 12192000"/>
              <a:gd name="connsiteY26" fmla="*/ 1046804 h 2240205"/>
              <a:gd name="connsiteX27" fmla="*/ 9133985 w 12192000"/>
              <a:gd name="connsiteY27" fmla="*/ 1046450 h 2240205"/>
              <a:gd name="connsiteX28" fmla="*/ 9003462 w 12192000"/>
              <a:gd name="connsiteY28" fmla="*/ 1042406 h 2240205"/>
              <a:gd name="connsiteX29" fmla="*/ 8968445 w 12192000"/>
              <a:gd name="connsiteY29" fmla="*/ 1052169 h 2240205"/>
              <a:gd name="connsiteX30" fmla="*/ 8886001 w 12192000"/>
              <a:gd name="connsiteY30" fmla="*/ 1067468 h 2240205"/>
              <a:gd name="connsiteX31" fmla="*/ 8838610 w 12192000"/>
              <a:gd name="connsiteY31" fmla="*/ 1075091 h 2240205"/>
              <a:gd name="connsiteX32" fmla="*/ 8665605 w 12192000"/>
              <a:gd name="connsiteY32" fmla="*/ 1110791 h 2240205"/>
              <a:gd name="connsiteX33" fmla="*/ 8584946 w 12192000"/>
              <a:gd name="connsiteY33" fmla="*/ 1135226 h 2240205"/>
              <a:gd name="connsiteX34" fmla="*/ 8419755 w 12192000"/>
              <a:gd name="connsiteY34" fmla="*/ 1216260 h 2240205"/>
              <a:gd name="connsiteX35" fmla="*/ 8411626 w 12192000"/>
              <a:gd name="connsiteY35" fmla="*/ 1214397 h 2240205"/>
              <a:gd name="connsiteX36" fmla="*/ 8363469 w 12192000"/>
              <a:gd name="connsiteY36" fmla="*/ 1246658 h 2240205"/>
              <a:gd name="connsiteX37" fmla="*/ 8275497 w 12192000"/>
              <a:gd name="connsiteY37" fmla="*/ 1264396 h 2240205"/>
              <a:gd name="connsiteX38" fmla="*/ 8074238 w 12192000"/>
              <a:gd name="connsiteY38" fmla="*/ 1301895 h 2240205"/>
              <a:gd name="connsiteX39" fmla="*/ 7902328 w 12192000"/>
              <a:gd name="connsiteY39" fmla="*/ 1345865 h 2240205"/>
              <a:gd name="connsiteX40" fmla="*/ 7840612 w 12192000"/>
              <a:gd name="connsiteY40" fmla="*/ 1369373 h 2240205"/>
              <a:gd name="connsiteX41" fmla="*/ 7786819 w 12192000"/>
              <a:gd name="connsiteY41" fmla="*/ 1378970 h 2240205"/>
              <a:gd name="connsiteX42" fmla="*/ 7548172 w 12192000"/>
              <a:gd name="connsiteY42" fmla="*/ 1417460 h 2240205"/>
              <a:gd name="connsiteX43" fmla="*/ 7483437 w 12192000"/>
              <a:gd name="connsiteY43" fmla="*/ 1478152 h 2240205"/>
              <a:gd name="connsiteX44" fmla="*/ 7377870 w 12192000"/>
              <a:gd name="connsiteY44" fmla="*/ 1523319 h 2240205"/>
              <a:gd name="connsiteX45" fmla="*/ 7230737 w 12192000"/>
              <a:gd name="connsiteY45" fmla="*/ 1562633 h 2240205"/>
              <a:gd name="connsiteX46" fmla="*/ 7224458 w 12192000"/>
              <a:gd name="connsiteY46" fmla="*/ 1573008 h 2240205"/>
              <a:gd name="connsiteX47" fmla="*/ 7183121 w 12192000"/>
              <a:gd name="connsiteY47" fmla="*/ 1595162 h 2240205"/>
              <a:gd name="connsiteX48" fmla="*/ 7164601 w 12192000"/>
              <a:gd name="connsiteY48" fmla="*/ 1606490 h 2240205"/>
              <a:gd name="connsiteX49" fmla="*/ 6900177 w 12192000"/>
              <a:gd name="connsiteY49" fmla="*/ 1636016 h 2240205"/>
              <a:gd name="connsiteX50" fmla="*/ 6795372 w 12192000"/>
              <a:gd name="connsiteY50" fmla="*/ 1644845 h 2240205"/>
              <a:gd name="connsiteX51" fmla="*/ 6692251 w 12192000"/>
              <a:gd name="connsiteY51" fmla="*/ 1656357 h 2240205"/>
              <a:gd name="connsiteX52" fmla="*/ 6655235 w 12192000"/>
              <a:gd name="connsiteY52" fmla="*/ 1661869 h 2240205"/>
              <a:gd name="connsiteX53" fmla="*/ 6554894 w 12192000"/>
              <a:gd name="connsiteY53" fmla="*/ 1664428 h 2240205"/>
              <a:gd name="connsiteX54" fmla="*/ 6516595 w 12192000"/>
              <a:gd name="connsiteY54" fmla="*/ 1667475 h 2240205"/>
              <a:gd name="connsiteX55" fmla="*/ 6508541 w 12192000"/>
              <a:gd name="connsiteY55" fmla="*/ 1668757 h 2240205"/>
              <a:gd name="connsiteX56" fmla="*/ 6471012 w 12192000"/>
              <a:gd name="connsiteY56" fmla="*/ 1678604 h 2240205"/>
              <a:gd name="connsiteX57" fmla="*/ 6364035 w 12192000"/>
              <a:gd name="connsiteY57" fmla="*/ 1667683 h 2240205"/>
              <a:gd name="connsiteX58" fmla="*/ 6243319 w 12192000"/>
              <a:gd name="connsiteY58" fmla="*/ 1695560 h 2240205"/>
              <a:gd name="connsiteX59" fmla="*/ 6098321 w 12192000"/>
              <a:gd name="connsiteY59" fmla="*/ 1721646 h 2240205"/>
              <a:gd name="connsiteX60" fmla="*/ 5880652 w 12192000"/>
              <a:gd name="connsiteY60" fmla="*/ 1779643 h 2240205"/>
              <a:gd name="connsiteX61" fmla="*/ 5785959 w 12192000"/>
              <a:gd name="connsiteY61" fmla="*/ 1775307 h 2240205"/>
              <a:gd name="connsiteX62" fmla="*/ 5643534 w 12192000"/>
              <a:gd name="connsiteY62" fmla="*/ 1802919 h 2240205"/>
              <a:gd name="connsiteX63" fmla="*/ 5518799 w 12192000"/>
              <a:gd name="connsiteY63" fmla="*/ 1818312 h 2240205"/>
              <a:gd name="connsiteX64" fmla="*/ 5505014 w 12192000"/>
              <a:gd name="connsiteY64" fmla="*/ 1819259 h 2240205"/>
              <a:gd name="connsiteX65" fmla="*/ 5453307 w 12192000"/>
              <a:gd name="connsiteY65" fmla="*/ 1815450 h 2240205"/>
              <a:gd name="connsiteX66" fmla="*/ 5221533 w 12192000"/>
              <a:gd name="connsiteY66" fmla="*/ 1846950 h 2240205"/>
              <a:gd name="connsiteX67" fmla="*/ 5149802 w 12192000"/>
              <a:gd name="connsiteY67" fmla="*/ 1844846 h 2240205"/>
              <a:gd name="connsiteX68" fmla="*/ 5114927 w 12192000"/>
              <a:gd name="connsiteY68" fmla="*/ 1847827 h 2240205"/>
              <a:gd name="connsiteX69" fmla="*/ 5108970 w 12192000"/>
              <a:gd name="connsiteY69" fmla="*/ 1847935 h 2240205"/>
              <a:gd name="connsiteX70" fmla="*/ 5067961 w 12192000"/>
              <a:gd name="connsiteY70" fmla="*/ 1845917 h 2240205"/>
              <a:gd name="connsiteX71" fmla="*/ 5007075 w 12192000"/>
              <a:gd name="connsiteY71" fmla="*/ 1838626 h 2240205"/>
              <a:gd name="connsiteX72" fmla="*/ 4944087 w 12192000"/>
              <a:gd name="connsiteY72" fmla="*/ 1823332 h 2240205"/>
              <a:gd name="connsiteX73" fmla="*/ 4907662 w 12192000"/>
              <a:gd name="connsiteY73" fmla="*/ 1816900 h 2240205"/>
              <a:gd name="connsiteX74" fmla="*/ 4882386 w 12192000"/>
              <a:gd name="connsiteY74" fmla="*/ 1809844 h 2240205"/>
              <a:gd name="connsiteX75" fmla="*/ 4811440 w 12192000"/>
              <a:gd name="connsiteY75" fmla="*/ 1804655 h 2240205"/>
              <a:gd name="connsiteX76" fmla="*/ 4691075 w 12192000"/>
              <a:gd name="connsiteY76" fmla="*/ 1801389 h 2240205"/>
              <a:gd name="connsiteX77" fmla="*/ 4640313 w 12192000"/>
              <a:gd name="connsiteY77" fmla="*/ 1784307 h 2240205"/>
              <a:gd name="connsiteX78" fmla="*/ 4536503 w 12192000"/>
              <a:gd name="connsiteY78" fmla="*/ 1785334 h 2240205"/>
              <a:gd name="connsiteX79" fmla="*/ 4513724 w 12192000"/>
              <a:gd name="connsiteY79" fmla="*/ 1791996 h 2240205"/>
              <a:gd name="connsiteX80" fmla="*/ 4459810 w 12192000"/>
              <a:gd name="connsiteY80" fmla="*/ 1797886 h 2240205"/>
              <a:gd name="connsiteX81" fmla="*/ 4379064 w 12192000"/>
              <a:gd name="connsiteY81" fmla="*/ 1817177 h 2240205"/>
              <a:gd name="connsiteX82" fmla="*/ 4290981 w 12192000"/>
              <a:gd name="connsiteY82" fmla="*/ 1839677 h 2240205"/>
              <a:gd name="connsiteX83" fmla="*/ 4238372 w 12192000"/>
              <a:gd name="connsiteY83" fmla="*/ 1851480 h 2240205"/>
              <a:gd name="connsiteX84" fmla="*/ 4232517 w 12192000"/>
              <a:gd name="connsiteY84" fmla="*/ 1852567 h 2240205"/>
              <a:gd name="connsiteX85" fmla="*/ 4191732 w 12192000"/>
              <a:gd name="connsiteY85" fmla="*/ 1857328 h 2240205"/>
              <a:gd name="connsiteX86" fmla="*/ 4065532 w 12192000"/>
              <a:gd name="connsiteY86" fmla="*/ 1855477 h 2240205"/>
              <a:gd name="connsiteX87" fmla="*/ 4028460 w 12192000"/>
              <a:gd name="connsiteY87" fmla="*/ 1855137 h 2240205"/>
              <a:gd name="connsiteX88" fmla="*/ 4002267 w 12192000"/>
              <a:gd name="connsiteY88" fmla="*/ 1852352 h 2240205"/>
              <a:gd name="connsiteX89" fmla="*/ 3931396 w 12192000"/>
              <a:gd name="connsiteY89" fmla="*/ 1858915 h 2240205"/>
              <a:gd name="connsiteX90" fmla="*/ 3812162 w 12192000"/>
              <a:gd name="connsiteY90" fmla="*/ 1875501 h 2240205"/>
              <a:gd name="connsiteX91" fmla="*/ 3758105 w 12192000"/>
              <a:gd name="connsiteY91" fmla="*/ 1871856 h 2240205"/>
              <a:gd name="connsiteX92" fmla="*/ 3567259 w 12192000"/>
              <a:gd name="connsiteY92" fmla="*/ 1893482 h 2240205"/>
              <a:gd name="connsiteX93" fmla="*/ 3405770 w 12192000"/>
              <a:gd name="connsiteY93" fmla="*/ 1904591 h 2240205"/>
              <a:gd name="connsiteX94" fmla="*/ 3280097 w 12192000"/>
              <a:gd name="connsiteY94" fmla="*/ 1919610 h 2240205"/>
              <a:gd name="connsiteX95" fmla="*/ 3009910 w 12192000"/>
              <a:gd name="connsiteY95" fmla="*/ 1957866 h 2240205"/>
              <a:gd name="connsiteX96" fmla="*/ 2995934 w 12192000"/>
              <a:gd name="connsiteY96" fmla="*/ 1967085 h 2240205"/>
              <a:gd name="connsiteX97" fmla="*/ 2942858 w 12192000"/>
              <a:gd name="connsiteY97" fmla="*/ 1981367 h 2240205"/>
              <a:gd name="connsiteX98" fmla="*/ 2875436 w 12192000"/>
              <a:gd name="connsiteY98" fmla="*/ 1996977 h 2240205"/>
              <a:gd name="connsiteX99" fmla="*/ 2874892 w 12192000"/>
              <a:gd name="connsiteY99" fmla="*/ 1996085 h 2240205"/>
              <a:gd name="connsiteX100" fmla="*/ 2843662 w 12192000"/>
              <a:gd name="connsiteY100" fmla="*/ 1992498 h 2240205"/>
              <a:gd name="connsiteX101" fmla="*/ 2718916 w 12192000"/>
              <a:gd name="connsiteY101" fmla="*/ 1990867 h 2240205"/>
              <a:gd name="connsiteX102" fmla="*/ 2713522 w 12192000"/>
              <a:gd name="connsiteY102" fmla="*/ 1990173 h 2240205"/>
              <a:gd name="connsiteX103" fmla="*/ 2476147 w 12192000"/>
              <a:gd name="connsiteY103" fmla="*/ 1998305 h 2240205"/>
              <a:gd name="connsiteX104" fmla="*/ 2373568 w 12192000"/>
              <a:gd name="connsiteY104" fmla="*/ 2003219 h 2240205"/>
              <a:gd name="connsiteX105" fmla="*/ 2287219 w 12192000"/>
              <a:gd name="connsiteY105" fmla="*/ 1998750 h 2240205"/>
              <a:gd name="connsiteX106" fmla="*/ 2243069 w 12192000"/>
              <a:gd name="connsiteY106" fmla="*/ 2005321 h 2240205"/>
              <a:gd name="connsiteX107" fmla="*/ 2164831 w 12192000"/>
              <a:gd name="connsiteY107" fmla="*/ 2010143 h 2240205"/>
              <a:gd name="connsiteX108" fmla="*/ 2085228 w 12192000"/>
              <a:gd name="connsiteY108" fmla="*/ 2046431 h 2240205"/>
              <a:gd name="connsiteX109" fmla="*/ 2058061 w 12192000"/>
              <a:gd name="connsiteY109" fmla="*/ 2047942 h 2240205"/>
              <a:gd name="connsiteX110" fmla="*/ 2042244 w 12192000"/>
              <a:gd name="connsiteY110" fmla="*/ 2055560 h 2240205"/>
              <a:gd name="connsiteX111" fmla="*/ 1877728 w 12192000"/>
              <a:gd name="connsiteY111" fmla="*/ 2101004 h 2240205"/>
              <a:gd name="connsiteX112" fmla="*/ 1759056 w 12192000"/>
              <a:gd name="connsiteY112" fmla="*/ 2125608 h 2240205"/>
              <a:gd name="connsiteX113" fmla="*/ 1637948 w 12192000"/>
              <a:gd name="connsiteY113" fmla="*/ 2172597 h 2240205"/>
              <a:gd name="connsiteX114" fmla="*/ 1434549 w 12192000"/>
              <a:gd name="connsiteY114" fmla="*/ 2234522 h 2240205"/>
              <a:gd name="connsiteX115" fmla="*/ 1370962 w 12192000"/>
              <a:gd name="connsiteY115" fmla="*/ 2237474 h 2240205"/>
              <a:gd name="connsiteX116" fmla="*/ 1356367 w 12192000"/>
              <a:gd name="connsiteY116" fmla="*/ 2235089 h 2240205"/>
              <a:gd name="connsiteX117" fmla="*/ 1279765 w 12192000"/>
              <a:gd name="connsiteY117" fmla="*/ 2229639 h 2240205"/>
              <a:gd name="connsiteX118" fmla="*/ 1195347 w 12192000"/>
              <a:gd name="connsiteY118" fmla="*/ 2212354 h 2240205"/>
              <a:gd name="connsiteX119" fmla="*/ 970251 w 12192000"/>
              <a:gd name="connsiteY119" fmla="*/ 2221029 h 2240205"/>
              <a:gd name="connsiteX120" fmla="*/ 812914 w 12192000"/>
              <a:gd name="connsiteY120" fmla="*/ 2210095 h 2240205"/>
              <a:gd name="connsiteX121" fmla="*/ 776382 w 12192000"/>
              <a:gd name="connsiteY121" fmla="*/ 2204512 h 2240205"/>
              <a:gd name="connsiteX122" fmla="*/ 597225 w 12192000"/>
              <a:gd name="connsiteY122" fmla="*/ 2180999 h 2240205"/>
              <a:gd name="connsiteX123" fmla="*/ 520671 w 12192000"/>
              <a:gd name="connsiteY123" fmla="*/ 2180980 h 2240205"/>
              <a:gd name="connsiteX124" fmla="*/ 515024 w 12192000"/>
              <a:gd name="connsiteY124" fmla="*/ 2179258 h 2240205"/>
              <a:gd name="connsiteX125" fmla="*/ 413835 w 12192000"/>
              <a:gd name="connsiteY125" fmla="*/ 2156783 h 2240205"/>
              <a:gd name="connsiteX126" fmla="*/ 376513 w 12192000"/>
              <a:gd name="connsiteY126" fmla="*/ 2154014 h 2240205"/>
              <a:gd name="connsiteX127" fmla="*/ 273386 w 12192000"/>
              <a:gd name="connsiteY127" fmla="*/ 2142551 h 2240205"/>
              <a:gd name="connsiteX128" fmla="*/ 77641 w 12192000"/>
              <a:gd name="connsiteY128" fmla="*/ 2126835 h 2240205"/>
              <a:gd name="connsiteX129" fmla="*/ 37645 w 12192000"/>
              <a:gd name="connsiteY129" fmla="*/ 2115401 h 2240205"/>
              <a:gd name="connsiteX130" fmla="*/ 4572 w 12192000"/>
              <a:gd name="connsiteY130" fmla="*/ 2111091 h 2240205"/>
              <a:gd name="connsiteX131" fmla="*/ 0 w 12192000"/>
              <a:gd name="connsiteY131" fmla="*/ 2110468 h 2240205"/>
              <a:gd name="connsiteX132" fmla="*/ 0 w 12192000"/>
              <a:gd name="connsiteY132"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46594 w 12192000"/>
              <a:gd name="connsiteY9" fmla="*/ 765069 h 2240205"/>
              <a:gd name="connsiteX10" fmla="*/ 10739478 w 12192000"/>
              <a:gd name="connsiteY10" fmla="*/ 776841 h 2240205"/>
              <a:gd name="connsiteX11" fmla="*/ 10458762 w 12192000"/>
              <a:gd name="connsiteY11" fmla="*/ 755400 h 2240205"/>
              <a:gd name="connsiteX12" fmla="*/ 10211200 w 12192000"/>
              <a:gd name="connsiteY12" fmla="*/ 767513 h 2240205"/>
              <a:gd name="connsiteX13" fmla="*/ 10167995 w 12192000"/>
              <a:gd name="connsiteY13" fmla="*/ 760843 h 2240205"/>
              <a:gd name="connsiteX14" fmla="*/ 9997044 w 12192000"/>
              <a:gd name="connsiteY14" fmla="*/ 780129 h 2240205"/>
              <a:gd name="connsiteX15" fmla="*/ 9943887 w 12192000"/>
              <a:gd name="connsiteY15" fmla="*/ 804141 h 2240205"/>
              <a:gd name="connsiteX16" fmla="*/ 9918248 w 12192000"/>
              <a:gd name="connsiteY16" fmla="*/ 816628 h 2240205"/>
              <a:gd name="connsiteX17" fmla="*/ 9767091 w 12192000"/>
              <a:gd name="connsiteY17" fmla="*/ 870550 h 2240205"/>
              <a:gd name="connsiteX18" fmla="*/ 9683005 w 12192000"/>
              <a:gd name="connsiteY18" fmla="*/ 894128 h 2240205"/>
              <a:gd name="connsiteX19" fmla="*/ 9500499 w 12192000"/>
              <a:gd name="connsiteY19" fmla="*/ 954680 h 2240205"/>
              <a:gd name="connsiteX20" fmla="*/ 9410017 w 12192000"/>
              <a:gd name="connsiteY20" fmla="*/ 993931 h 2240205"/>
              <a:gd name="connsiteX21" fmla="*/ 9392919 w 12192000"/>
              <a:gd name="connsiteY21" fmla="*/ 994656 h 2240205"/>
              <a:gd name="connsiteX22" fmla="*/ 9268019 w 12192000"/>
              <a:gd name="connsiteY22" fmla="*/ 1007442 h 2240205"/>
              <a:gd name="connsiteX23" fmla="*/ 9188177 w 12192000"/>
              <a:gd name="connsiteY23" fmla="*/ 1035474 h 2240205"/>
              <a:gd name="connsiteX24" fmla="*/ 9155969 w 12192000"/>
              <a:gd name="connsiteY24" fmla="*/ 1046804 h 2240205"/>
              <a:gd name="connsiteX25" fmla="*/ 9133985 w 12192000"/>
              <a:gd name="connsiteY25" fmla="*/ 1046450 h 2240205"/>
              <a:gd name="connsiteX26" fmla="*/ 9003462 w 12192000"/>
              <a:gd name="connsiteY26" fmla="*/ 1042406 h 2240205"/>
              <a:gd name="connsiteX27" fmla="*/ 8968445 w 12192000"/>
              <a:gd name="connsiteY27" fmla="*/ 1052169 h 2240205"/>
              <a:gd name="connsiteX28" fmla="*/ 8886001 w 12192000"/>
              <a:gd name="connsiteY28" fmla="*/ 1067468 h 2240205"/>
              <a:gd name="connsiteX29" fmla="*/ 8838610 w 12192000"/>
              <a:gd name="connsiteY29" fmla="*/ 1075091 h 2240205"/>
              <a:gd name="connsiteX30" fmla="*/ 8665605 w 12192000"/>
              <a:gd name="connsiteY30" fmla="*/ 1110791 h 2240205"/>
              <a:gd name="connsiteX31" fmla="*/ 8584946 w 12192000"/>
              <a:gd name="connsiteY31" fmla="*/ 1135226 h 2240205"/>
              <a:gd name="connsiteX32" fmla="*/ 8419755 w 12192000"/>
              <a:gd name="connsiteY32" fmla="*/ 1216260 h 2240205"/>
              <a:gd name="connsiteX33" fmla="*/ 8411626 w 12192000"/>
              <a:gd name="connsiteY33" fmla="*/ 1214397 h 2240205"/>
              <a:gd name="connsiteX34" fmla="*/ 8363469 w 12192000"/>
              <a:gd name="connsiteY34" fmla="*/ 1246658 h 2240205"/>
              <a:gd name="connsiteX35" fmla="*/ 8275497 w 12192000"/>
              <a:gd name="connsiteY35" fmla="*/ 1264396 h 2240205"/>
              <a:gd name="connsiteX36" fmla="*/ 8074238 w 12192000"/>
              <a:gd name="connsiteY36" fmla="*/ 1301895 h 2240205"/>
              <a:gd name="connsiteX37" fmla="*/ 7902328 w 12192000"/>
              <a:gd name="connsiteY37" fmla="*/ 1345865 h 2240205"/>
              <a:gd name="connsiteX38" fmla="*/ 7840612 w 12192000"/>
              <a:gd name="connsiteY38" fmla="*/ 1369373 h 2240205"/>
              <a:gd name="connsiteX39" fmla="*/ 7786819 w 12192000"/>
              <a:gd name="connsiteY39" fmla="*/ 1378970 h 2240205"/>
              <a:gd name="connsiteX40" fmla="*/ 7548172 w 12192000"/>
              <a:gd name="connsiteY40" fmla="*/ 1417460 h 2240205"/>
              <a:gd name="connsiteX41" fmla="*/ 7483437 w 12192000"/>
              <a:gd name="connsiteY41" fmla="*/ 1478152 h 2240205"/>
              <a:gd name="connsiteX42" fmla="*/ 7377870 w 12192000"/>
              <a:gd name="connsiteY42" fmla="*/ 1523319 h 2240205"/>
              <a:gd name="connsiteX43" fmla="*/ 7230737 w 12192000"/>
              <a:gd name="connsiteY43" fmla="*/ 1562633 h 2240205"/>
              <a:gd name="connsiteX44" fmla="*/ 7224458 w 12192000"/>
              <a:gd name="connsiteY44" fmla="*/ 1573008 h 2240205"/>
              <a:gd name="connsiteX45" fmla="*/ 7183121 w 12192000"/>
              <a:gd name="connsiteY45" fmla="*/ 1595162 h 2240205"/>
              <a:gd name="connsiteX46" fmla="*/ 7164601 w 12192000"/>
              <a:gd name="connsiteY46" fmla="*/ 1606490 h 2240205"/>
              <a:gd name="connsiteX47" fmla="*/ 6900177 w 12192000"/>
              <a:gd name="connsiteY47" fmla="*/ 1636016 h 2240205"/>
              <a:gd name="connsiteX48" fmla="*/ 6795372 w 12192000"/>
              <a:gd name="connsiteY48" fmla="*/ 1644845 h 2240205"/>
              <a:gd name="connsiteX49" fmla="*/ 6692251 w 12192000"/>
              <a:gd name="connsiteY49" fmla="*/ 1656357 h 2240205"/>
              <a:gd name="connsiteX50" fmla="*/ 6655235 w 12192000"/>
              <a:gd name="connsiteY50" fmla="*/ 1661869 h 2240205"/>
              <a:gd name="connsiteX51" fmla="*/ 6554894 w 12192000"/>
              <a:gd name="connsiteY51" fmla="*/ 1664428 h 2240205"/>
              <a:gd name="connsiteX52" fmla="*/ 6516595 w 12192000"/>
              <a:gd name="connsiteY52" fmla="*/ 1667475 h 2240205"/>
              <a:gd name="connsiteX53" fmla="*/ 6508541 w 12192000"/>
              <a:gd name="connsiteY53" fmla="*/ 1668757 h 2240205"/>
              <a:gd name="connsiteX54" fmla="*/ 6471012 w 12192000"/>
              <a:gd name="connsiteY54" fmla="*/ 1678604 h 2240205"/>
              <a:gd name="connsiteX55" fmla="*/ 6364035 w 12192000"/>
              <a:gd name="connsiteY55" fmla="*/ 1667683 h 2240205"/>
              <a:gd name="connsiteX56" fmla="*/ 6243319 w 12192000"/>
              <a:gd name="connsiteY56" fmla="*/ 1695560 h 2240205"/>
              <a:gd name="connsiteX57" fmla="*/ 6098321 w 12192000"/>
              <a:gd name="connsiteY57" fmla="*/ 1721646 h 2240205"/>
              <a:gd name="connsiteX58" fmla="*/ 5880652 w 12192000"/>
              <a:gd name="connsiteY58" fmla="*/ 1779643 h 2240205"/>
              <a:gd name="connsiteX59" fmla="*/ 5785959 w 12192000"/>
              <a:gd name="connsiteY59" fmla="*/ 1775307 h 2240205"/>
              <a:gd name="connsiteX60" fmla="*/ 5643534 w 12192000"/>
              <a:gd name="connsiteY60" fmla="*/ 1802919 h 2240205"/>
              <a:gd name="connsiteX61" fmla="*/ 5518799 w 12192000"/>
              <a:gd name="connsiteY61" fmla="*/ 1818312 h 2240205"/>
              <a:gd name="connsiteX62" fmla="*/ 5505014 w 12192000"/>
              <a:gd name="connsiteY62" fmla="*/ 1819259 h 2240205"/>
              <a:gd name="connsiteX63" fmla="*/ 5453307 w 12192000"/>
              <a:gd name="connsiteY63" fmla="*/ 1815450 h 2240205"/>
              <a:gd name="connsiteX64" fmla="*/ 5221533 w 12192000"/>
              <a:gd name="connsiteY64" fmla="*/ 1846950 h 2240205"/>
              <a:gd name="connsiteX65" fmla="*/ 5149802 w 12192000"/>
              <a:gd name="connsiteY65" fmla="*/ 1844846 h 2240205"/>
              <a:gd name="connsiteX66" fmla="*/ 5114927 w 12192000"/>
              <a:gd name="connsiteY66" fmla="*/ 1847827 h 2240205"/>
              <a:gd name="connsiteX67" fmla="*/ 5108970 w 12192000"/>
              <a:gd name="connsiteY67" fmla="*/ 1847935 h 2240205"/>
              <a:gd name="connsiteX68" fmla="*/ 5067961 w 12192000"/>
              <a:gd name="connsiteY68" fmla="*/ 1845917 h 2240205"/>
              <a:gd name="connsiteX69" fmla="*/ 5007075 w 12192000"/>
              <a:gd name="connsiteY69" fmla="*/ 1838626 h 2240205"/>
              <a:gd name="connsiteX70" fmla="*/ 4944087 w 12192000"/>
              <a:gd name="connsiteY70" fmla="*/ 1823332 h 2240205"/>
              <a:gd name="connsiteX71" fmla="*/ 4907662 w 12192000"/>
              <a:gd name="connsiteY71" fmla="*/ 1816900 h 2240205"/>
              <a:gd name="connsiteX72" fmla="*/ 4882386 w 12192000"/>
              <a:gd name="connsiteY72" fmla="*/ 1809844 h 2240205"/>
              <a:gd name="connsiteX73" fmla="*/ 4811440 w 12192000"/>
              <a:gd name="connsiteY73" fmla="*/ 1804655 h 2240205"/>
              <a:gd name="connsiteX74" fmla="*/ 4691075 w 12192000"/>
              <a:gd name="connsiteY74" fmla="*/ 1801389 h 2240205"/>
              <a:gd name="connsiteX75" fmla="*/ 4640313 w 12192000"/>
              <a:gd name="connsiteY75" fmla="*/ 1784307 h 2240205"/>
              <a:gd name="connsiteX76" fmla="*/ 4536503 w 12192000"/>
              <a:gd name="connsiteY76" fmla="*/ 1785334 h 2240205"/>
              <a:gd name="connsiteX77" fmla="*/ 4513724 w 12192000"/>
              <a:gd name="connsiteY77" fmla="*/ 1791996 h 2240205"/>
              <a:gd name="connsiteX78" fmla="*/ 4459810 w 12192000"/>
              <a:gd name="connsiteY78" fmla="*/ 1797886 h 2240205"/>
              <a:gd name="connsiteX79" fmla="*/ 4379064 w 12192000"/>
              <a:gd name="connsiteY79" fmla="*/ 1817177 h 2240205"/>
              <a:gd name="connsiteX80" fmla="*/ 4290981 w 12192000"/>
              <a:gd name="connsiteY80" fmla="*/ 1839677 h 2240205"/>
              <a:gd name="connsiteX81" fmla="*/ 4238372 w 12192000"/>
              <a:gd name="connsiteY81" fmla="*/ 1851480 h 2240205"/>
              <a:gd name="connsiteX82" fmla="*/ 4232517 w 12192000"/>
              <a:gd name="connsiteY82" fmla="*/ 1852567 h 2240205"/>
              <a:gd name="connsiteX83" fmla="*/ 4191732 w 12192000"/>
              <a:gd name="connsiteY83" fmla="*/ 1857328 h 2240205"/>
              <a:gd name="connsiteX84" fmla="*/ 4065532 w 12192000"/>
              <a:gd name="connsiteY84" fmla="*/ 1855477 h 2240205"/>
              <a:gd name="connsiteX85" fmla="*/ 4028460 w 12192000"/>
              <a:gd name="connsiteY85" fmla="*/ 1855137 h 2240205"/>
              <a:gd name="connsiteX86" fmla="*/ 4002267 w 12192000"/>
              <a:gd name="connsiteY86" fmla="*/ 1852352 h 2240205"/>
              <a:gd name="connsiteX87" fmla="*/ 3931396 w 12192000"/>
              <a:gd name="connsiteY87" fmla="*/ 1858915 h 2240205"/>
              <a:gd name="connsiteX88" fmla="*/ 3812162 w 12192000"/>
              <a:gd name="connsiteY88" fmla="*/ 1875501 h 2240205"/>
              <a:gd name="connsiteX89" fmla="*/ 3758105 w 12192000"/>
              <a:gd name="connsiteY89" fmla="*/ 1871856 h 2240205"/>
              <a:gd name="connsiteX90" fmla="*/ 3567259 w 12192000"/>
              <a:gd name="connsiteY90" fmla="*/ 1893482 h 2240205"/>
              <a:gd name="connsiteX91" fmla="*/ 3405770 w 12192000"/>
              <a:gd name="connsiteY91" fmla="*/ 1904591 h 2240205"/>
              <a:gd name="connsiteX92" fmla="*/ 3280097 w 12192000"/>
              <a:gd name="connsiteY92" fmla="*/ 1919610 h 2240205"/>
              <a:gd name="connsiteX93" fmla="*/ 3009910 w 12192000"/>
              <a:gd name="connsiteY93" fmla="*/ 1957866 h 2240205"/>
              <a:gd name="connsiteX94" fmla="*/ 2995934 w 12192000"/>
              <a:gd name="connsiteY94" fmla="*/ 1967085 h 2240205"/>
              <a:gd name="connsiteX95" fmla="*/ 2942858 w 12192000"/>
              <a:gd name="connsiteY95" fmla="*/ 1981367 h 2240205"/>
              <a:gd name="connsiteX96" fmla="*/ 2875436 w 12192000"/>
              <a:gd name="connsiteY96" fmla="*/ 1996977 h 2240205"/>
              <a:gd name="connsiteX97" fmla="*/ 2874892 w 12192000"/>
              <a:gd name="connsiteY97" fmla="*/ 1996085 h 2240205"/>
              <a:gd name="connsiteX98" fmla="*/ 2843662 w 12192000"/>
              <a:gd name="connsiteY98" fmla="*/ 1992498 h 2240205"/>
              <a:gd name="connsiteX99" fmla="*/ 2718916 w 12192000"/>
              <a:gd name="connsiteY99" fmla="*/ 1990867 h 2240205"/>
              <a:gd name="connsiteX100" fmla="*/ 2713522 w 12192000"/>
              <a:gd name="connsiteY100" fmla="*/ 1990173 h 2240205"/>
              <a:gd name="connsiteX101" fmla="*/ 2476147 w 12192000"/>
              <a:gd name="connsiteY101" fmla="*/ 1998305 h 2240205"/>
              <a:gd name="connsiteX102" fmla="*/ 2373568 w 12192000"/>
              <a:gd name="connsiteY102" fmla="*/ 2003219 h 2240205"/>
              <a:gd name="connsiteX103" fmla="*/ 2287219 w 12192000"/>
              <a:gd name="connsiteY103" fmla="*/ 1998750 h 2240205"/>
              <a:gd name="connsiteX104" fmla="*/ 2243069 w 12192000"/>
              <a:gd name="connsiteY104" fmla="*/ 2005321 h 2240205"/>
              <a:gd name="connsiteX105" fmla="*/ 2164831 w 12192000"/>
              <a:gd name="connsiteY105" fmla="*/ 2010143 h 2240205"/>
              <a:gd name="connsiteX106" fmla="*/ 2085228 w 12192000"/>
              <a:gd name="connsiteY106" fmla="*/ 2046431 h 2240205"/>
              <a:gd name="connsiteX107" fmla="*/ 2058061 w 12192000"/>
              <a:gd name="connsiteY107" fmla="*/ 2047942 h 2240205"/>
              <a:gd name="connsiteX108" fmla="*/ 2042244 w 12192000"/>
              <a:gd name="connsiteY108" fmla="*/ 2055560 h 2240205"/>
              <a:gd name="connsiteX109" fmla="*/ 1877728 w 12192000"/>
              <a:gd name="connsiteY109" fmla="*/ 2101004 h 2240205"/>
              <a:gd name="connsiteX110" fmla="*/ 1759056 w 12192000"/>
              <a:gd name="connsiteY110" fmla="*/ 2125608 h 2240205"/>
              <a:gd name="connsiteX111" fmla="*/ 1637948 w 12192000"/>
              <a:gd name="connsiteY111" fmla="*/ 2172597 h 2240205"/>
              <a:gd name="connsiteX112" fmla="*/ 1434549 w 12192000"/>
              <a:gd name="connsiteY112" fmla="*/ 2234522 h 2240205"/>
              <a:gd name="connsiteX113" fmla="*/ 1370962 w 12192000"/>
              <a:gd name="connsiteY113" fmla="*/ 2237474 h 2240205"/>
              <a:gd name="connsiteX114" fmla="*/ 1356367 w 12192000"/>
              <a:gd name="connsiteY114" fmla="*/ 2235089 h 2240205"/>
              <a:gd name="connsiteX115" fmla="*/ 1279765 w 12192000"/>
              <a:gd name="connsiteY115" fmla="*/ 2229639 h 2240205"/>
              <a:gd name="connsiteX116" fmla="*/ 1195347 w 12192000"/>
              <a:gd name="connsiteY116" fmla="*/ 2212354 h 2240205"/>
              <a:gd name="connsiteX117" fmla="*/ 970251 w 12192000"/>
              <a:gd name="connsiteY117" fmla="*/ 2221029 h 2240205"/>
              <a:gd name="connsiteX118" fmla="*/ 812914 w 12192000"/>
              <a:gd name="connsiteY118" fmla="*/ 2210095 h 2240205"/>
              <a:gd name="connsiteX119" fmla="*/ 776382 w 12192000"/>
              <a:gd name="connsiteY119" fmla="*/ 2204512 h 2240205"/>
              <a:gd name="connsiteX120" fmla="*/ 597225 w 12192000"/>
              <a:gd name="connsiteY120" fmla="*/ 2180999 h 2240205"/>
              <a:gd name="connsiteX121" fmla="*/ 520671 w 12192000"/>
              <a:gd name="connsiteY121" fmla="*/ 2180980 h 2240205"/>
              <a:gd name="connsiteX122" fmla="*/ 515024 w 12192000"/>
              <a:gd name="connsiteY122" fmla="*/ 2179258 h 2240205"/>
              <a:gd name="connsiteX123" fmla="*/ 413835 w 12192000"/>
              <a:gd name="connsiteY123" fmla="*/ 2156783 h 2240205"/>
              <a:gd name="connsiteX124" fmla="*/ 376513 w 12192000"/>
              <a:gd name="connsiteY124" fmla="*/ 2154014 h 2240205"/>
              <a:gd name="connsiteX125" fmla="*/ 273386 w 12192000"/>
              <a:gd name="connsiteY125" fmla="*/ 2142551 h 2240205"/>
              <a:gd name="connsiteX126" fmla="*/ 77641 w 12192000"/>
              <a:gd name="connsiteY126" fmla="*/ 2126835 h 2240205"/>
              <a:gd name="connsiteX127" fmla="*/ 37645 w 12192000"/>
              <a:gd name="connsiteY127" fmla="*/ 2115401 h 2240205"/>
              <a:gd name="connsiteX128" fmla="*/ 4572 w 12192000"/>
              <a:gd name="connsiteY128" fmla="*/ 2111091 h 2240205"/>
              <a:gd name="connsiteX129" fmla="*/ 0 w 12192000"/>
              <a:gd name="connsiteY129" fmla="*/ 2110468 h 2240205"/>
              <a:gd name="connsiteX130" fmla="*/ 0 w 12192000"/>
              <a:gd name="connsiteY130"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739478 w 12192000"/>
              <a:gd name="connsiteY9" fmla="*/ 776841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58061 w 12192000"/>
              <a:gd name="connsiteY104" fmla="*/ 2047942 h 2240205"/>
              <a:gd name="connsiteX105" fmla="*/ 2042244 w 12192000"/>
              <a:gd name="connsiteY105" fmla="*/ 2055560 h 2240205"/>
              <a:gd name="connsiteX106" fmla="*/ 1877728 w 12192000"/>
              <a:gd name="connsiteY106" fmla="*/ 2101004 h 2240205"/>
              <a:gd name="connsiteX107" fmla="*/ 1759056 w 12192000"/>
              <a:gd name="connsiteY107" fmla="*/ 2125608 h 2240205"/>
              <a:gd name="connsiteX108" fmla="*/ 1637948 w 12192000"/>
              <a:gd name="connsiteY108" fmla="*/ 2172597 h 2240205"/>
              <a:gd name="connsiteX109" fmla="*/ 1434549 w 12192000"/>
              <a:gd name="connsiteY109" fmla="*/ 2234522 h 2240205"/>
              <a:gd name="connsiteX110" fmla="*/ 1370962 w 12192000"/>
              <a:gd name="connsiteY110" fmla="*/ 2237474 h 2240205"/>
              <a:gd name="connsiteX111" fmla="*/ 1356367 w 12192000"/>
              <a:gd name="connsiteY111" fmla="*/ 2235089 h 2240205"/>
              <a:gd name="connsiteX112" fmla="*/ 1279765 w 12192000"/>
              <a:gd name="connsiteY112" fmla="*/ 2229639 h 2240205"/>
              <a:gd name="connsiteX113" fmla="*/ 1195347 w 12192000"/>
              <a:gd name="connsiteY113" fmla="*/ 2212354 h 2240205"/>
              <a:gd name="connsiteX114" fmla="*/ 970251 w 12192000"/>
              <a:gd name="connsiteY114" fmla="*/ 2221029 h 2240205"/>
              <a:gd name="connsiteX115" fmla="*/ 812914 w 12192000"/>
              <a:gd name="connsiteY115" fmla="*/ 2210095 h 2240205"/>
              <a:gd name="connsiteX116" fmla="*/ 776382 w 12192000"/>
              <a:gd name="connsiteY116" fmla="*/ 2204512 h 2240205"/>
              <a:gd name="connsiteX117" fmla="*/ 597225 w 12192000"/>
              <a:gd name="connsiteY117" fmla="*/ 2180999 h 2240205"/>
              <a:gd name="connsiteX118" fmla="*/ 520671 w 12192000"/>
              <a:gd name="connsiteY118" fmla="*/ 2180980 h 2240205"/>
              <a:gd name="connsiteX119" fmla="*/ 515024 w 12192000"/>
              <a:gd name="connsiteY119" fmla="*/ 2179258 h 2240205"/>
              <a:gd name="connsiteX120" fmla="*/ 413835 w 12192000"/>
              <a:gd name="connsiteY120" fmla="*/ 2156783 h 2240205"/>
              <a:gd name="connsiteX121" fmla="*/ 376513 w 12192000"/>
              <a:gd name="connsiteY121" fmla="*/ 2154014 h 2240205"/>
              <a:gd name="connsiteX122" fmla="*/ 273386 w 12192000"/>
              <a:gd name="connsiteY122" fmla="*/ 2142551 h 2240205"/>
              <a:gd name="connsiteX123" fmla="*/ 77641 w 12192000"/>
              <a:gd name="connsiteY123" fmla="*/ 2126835 h 2240205"/>
              <a:gd name="connsiteX124" fmla="*/ 37645 w 12192000"/>
              <a:gd name="connsiteY124" fmla="*/ 2115401 h 2240205"/>
              <a:gd name="connsiteX125" fmla="*/ 4572 w 12192000"/>
              <a:gd name="connsiteY125" fmla="*/ 2111091 h 2240205"/>
              <a:gd name="connsiteX126" fmla="*/ 0 w 12192000"/>
              <a:gd name="connsiteY126" fmla="*/ 2110468 h 2240205"/>
              <a:gd name="connsiteX127" fmla="*/ 0 w 12192000"/>
              <a:gd name="connsiteY127"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2240205">
                <a:moveTo>
                  <a:pt x="0" y="0"/>
                </a:moveTo>
                <a:lnTo>
                  <a:pt x="12192000" y="0"/>
                </a:lnTo>
                <a:lnTo>
                  <a:pt x="12192000" y="751299"/>
                </a:lnTo>
                <a:cubicBezTo>
                  <a:pt x="12034412" y="757358"/>
                  <a:pt x="11991124" y="738944"/>
                  <a:pt x="11890686" y="732766"/>
                </a:cubicBezTo>
                <a:cubicBezTo>
                  <a:pt x="11800345" y="732488"/>
                  <a:pt x="11704998" y="747086"/>
                  <a:pt x="11649954" y="749628"/>
                </a:cubicBezTo>
                <a:cubicBezTo>
                  <a:pt x="11613048" y="740951"/>
                  <a:pt x="11593031" y="740811"/>
                  <a:pt x="11560424" y="748017"/>
                </a:cubicBezTo>
                <a:cubicBezTo>
                  <a:pt x="11488916" y="747650"/>
                  <a:pt x="11449669" y="773362"/>
                  <a:pt x="11358455" y="747593"/>
                </a:cubicBezTo>
                <a:cubicBezTo>
                  <a:pt x="11316233" y="754756"/>
                  <a:pt x="11184875" y="735040"/>
                  <a:pt x="11165209" y="748852"/>
                </a:cubicBezTo>
                <a:cubicBezTo>
                  <a:pt x="11113345" y="753539"/>
                  <a:pt x="11140250" y="736122"/>
                  <a:pt x="11058755" y="749617"/>
                </a:cubicBezTo>
                <a:cubicBezTo>
                  <a:pt x="10973519" y="757854"/>
                  <a:pt x="10849163" y="781170"/>
                  <a:pt x="10803046" y="774328"/>
                </a:cubicBezTo>
                <a:cubicBezTo>
                  <a:pt x="10741852" y="776895"/>
                  <a:pt x="10540854" y="756546"/>
                  <a:pt x="10458762" y="755400"/>
                </a:cubicBezTo>
                <a:cubicBezTo>
                  <a:pt x="10426976" y="747433"/>
                  <a:pt x="10327242" y="773719"/>
                  <a:pt x="10211200" y="767513"/>
                </a:cubicBezTo>
                <a:cubicBezTo>
                  <a:pt x="10195912" y="761163"/>
                  <a:pt x="10172943" y="749095"/>
                  <a:pt x="10167995" y="760843"/>
                </a:cubicBezTo>
                <a:cubicBezTo>
                  <a:pt x="10131971" y="759999"/>
                  <a:pt x="10031208" y="777398"/>
                  <a:pt x="9997044" y="780129"/>
                </a:cubicBezTo>
                <a:cubicBezTo>
                  <a:pt x="9972443" y="801329"/>
                  <a:pt x="9951331" y="779975"/>
                  <a:pt x="9943887" y="804141"/>
                </a:cubicBezTo>
                <a:lnTo>
                  <a:pt x="9918248" y="816628"/>
                </a:lnTo>
                <a:cubicBezTo>
                  <a:pt x="9873419" y="812573"/>
                  <a:pt x="9807158" y="855024"/>
                  <a:pt x="9767091" y="870550"/>
                </a:cubicBezTo>
                <a:cubicBezTo>
                  <a:pt x="9728743" y="880857"/>
                  <a:pt x="9714210" y="859344"/>
                  <a:pt x="9683005" y="894128"/>
                </a:cubicBezTo>
                <a:cubicBezTo>
                  <a:pt x="9638573" y="908150"/>
                  <a:pt x="9553332" y="950611"/>
                  <a:pt x="9500499" y="954680"/>
                </a:cubicBezTo>
                <a:cubicBezTo>
                  <a:pt x="9451943" y="966288"/>
                  <a:pt x="9427947" y="987268"/>
                  <a:pt x="9410017" y="993931"/>
                </a:cubicBezTo>
                <a:cubicBezTo>
                  <a:pt x="9408360" y="990327"/>
                  <a:pt x="9395782" y="990863"/>
                  <a:pt x="9392919" y="994656"/>
                </a:cubicBezTo>
                <a:cubicBezTo>
                  <a:pt x="9369253" y="996908"/>
                  <a:pt x="9294395" y="1002709"/>
                  <a:pt x="9268019" y="1007442"/>
                </a:cubicBezTo>
                <a:lnTo>
                  <a:pt x="9188177" y="1035474"/>
                </a:lnTo>
                <a:cubicBezTo>
                  <a:pt x="9182118" y="1028476"/>
                  <a:pt x="9162516" y="1043719"/>
                  <a:pt x="9155969" y="1046804"/>
                </a:cubicBezTo>
                <a:cubicBezTo>
                  <a:pt x="9154734" y="1041866"/>
                  <a:pt x="9138567" y="1041606"/>
                  <a:pt x="9133985" y="1046450"/>
                </a:cubicBezTo>
                <a:cubicBezTo>
                  <a:pt x="9112169" y="1062778"/>
                  <a:pt x="9019227" y="1027247"/>
                  <a:pt x="9003462" y="1042406"/>
                </a:cubicBezTo>
                <a:lnTo>
                  <a:pt x="8968445" y="1052169"/>
                </a:lnTo>
                <a:lnTo>
                  <a:pt x="8886001" y="1067468"/>
                </a:lnTo>
                <a:cubicBezTo>
                  <a:pt x="8847384" y="1050046"/>
                  <a:pt x="8863283" y="1068286"/>
                  <a:pt x="8838610" y="1075091"/>
                </a:cubicBezTo>
                <a:cubicBezTo>
                  <a:pt x="8780942" y="1086991"/>
                  <a:pt x="8730608" y="1108943"/>
                  <a:pt x="8665605" y="1110791"/>
                </a:cubicBezTo>
                <a:cubicBezTo>
                  <a:pt x="8590906" y="1106676"/>
                  <a:pt x="8491424" y="1191452"/>
                  <a:pt x="8419755" y="1216260"/>
                </a:cubicBezTo>
                <a:cubicBezTo>
                  <a:pt x="8376553" y="1231214"/>
                  <a:pt x="8414124" y="1215234"/>
                  <a:pt x="8411626" y="1214397"/>
                </a:cubicBezTo>
                <a:cubicBezTo>
                  <a:pt x="8391326" y="1238641"/>
                  <a:pt x="8371389" y="1231045"/>
                  <a:pt x="8363469" y="1246658"/>
                </a:cubicBezTo>
                <a:cubicBezTo>
                  <a:pt x="8322316" y="1258746"/>
                  <a:pt x="8283162" y="1250600"/>
                  <a:pt x="8275497" y="1264396"/>
                </a:cubicBezTo>
                <a:cubicBezTo>
                  <a:pt x="8194123" y="1257316"/>
                  <a:pt x="8141324" y="1289395"/>
                  <a:pt x="8074238" y="1301895"/>
                </a:cubicBezTo>
                <a:cubicBezTo>
                  <a:pt x="8012043" y="1315473"/>
                  <a:pt x="7936376" y="1347185"/>
                  <a:pt x="7902328" y="1345865"/>
                </a:cubicBezTo>
                <a:cubicBezTo>
                  <a:pt x="7876994" y="1370833"/>
                  <a:pt x="7861184" y="1361537"/>
                  <a:pt x="7840612" y="1369373"/>
                </a:cubicBezTo>
                <a:cubicBezTo>
                  <a:pt x="7803208" y="1375918"/>
                  <a:pt x="7836041" y="1389289"/>
                  <a:pt x="7786819" y="1378970"/>
                </a:cubicBezTo>
                <a:cubicBezTo>
                  <a:pt x="7732613" y="1405648"/>
                  <a:pt x="7556449" y="1409729"/>
                  <a:pt x="7548172" y="1417460"/>
                </a:cubicBezTo>
                <a:cubicBezTo>
                  <a:pt x="7520370" y="1413173"/>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183121" y="1595162"/>
                </a:lnTo>
                <a:lnTo>
                  <a:pt x="7164601" y="1606490"/>
                </a:lnTo>
                <a:cubicBezTo>
                  <a:pt x="7117444" y="1613299"/>
                  <a:pt x="6961715" y="1629624"/>
                  <a:pt x="6900177" y="1636016"/>
                </a:cubicBez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32342" y="1663214"/>
                  <a:pt x="6578001" y="1663494"/>
                  <a:pt x="6554894" y="1664428"/>
                </a:cubicBezTo>
                <a:lnTo>
                  <a:pt x="6516595" y="1667475"/>
                </a:lnTo>
                <a:lnTo>
                  <a:pt x="6508541" y="1668757"/>
                </a:lnTo>
                <a:cubicBezTo>
                  <a:pt x="6495493" y="1671715"/>
                  <a:pt x="6482908" y="1675051"/>
                  <a:pt x="6471012" y="1678604"/>
                </a:cubicBezTo>
                <a:cubicBezTo>
                  <a:pt x="6446928" y="1678425"/>
                  <a:pt x="6395710" y="1665896"/>
                  <a:pt x="6364035" y="1667683"/>
                </a:cubicBezTo>
                <a:lnTo>
                  <a:pt x="6243319" y="1695560"/>
                </a:lnTo>
                <a:cubicBezTo>
                  <a:pt x="6212879" y="1700946"/>
                  <a:pt x="6162673" y="1707632"/>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53307" y="1815450"/>
                </a:lnTo>
                <a:cubicBezTo>
                  <a:pt x="5364785" y="1835567"/>
                  <a:pt x="5272117" y="1842051"/>
                  <a:pt x="5221533" y="1846950"/>
                </a:cubicBezTo>
                <a:lnTo>
                  <a:pt x="5149802" y="1844846"/>
                </a:lnTo>
                <a:cubicBezTo>
                  <a:pt x="5138262" y="1844584"/>
                  <a:pt x="5124907" y="1847312"/>
                  <a:pt x="5114927" y="1847827"/>
                </a:cubicBez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57791" y="1796774"/>
                  <a:pt x="4662147" y="1786932"/>
                  <a:pt x="4640313" y="1784307"/>
                </a:cubicBezTo>
                <a:cubicBezTo>
                  <a:pt x="4614551" y="1781631"/>
                  <a:pt x="4552839" y="1782829"/>
                  <a:pt x="4536503" y="1785334"/>
                </a:cubicBezTo>
                <a:lnTo>
                  <a:pt x="4513724" y="1791996"/>
                </a:lnTo>
                <a:lnTo>
                  <a:pt x="4459810" y="1797886"/>
                </a:lnTo>
                <a:lnTo>
                  <a:pt x="4379064" y="1817177"/>
                </a:lnTo>
                <a:cubicBezTo>
                  <a:pt x="4349703" y="1824677"/>
                  <a:pt x="4313198" y="1824834"/>
                  <a:pt x="4290981" y="1839677"/>
                </a:cubicBezTo>
                <a:cubicBezTo>
                  <a:pt x="4277508" y="1842452"/>
                  <a:pt x="4248116" y="1849332"/>
                  <a:pt x="4238372" y="1851480"/>
                </a:cubicBez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78518" y="1876434"/>
                  <a:pt x="3780102" y="1870848"/>
                  <a:pt x="3758105" y="1871856"/>
                </a:cubicBezTo>
                <a:cubicBezTo>
                  <a:pt x="3717288" y="1874853"/>
                  <a:pt x="3625982" y="1888026"/>
                  <a:pt x="3567259" y="1893482"/>
                </a:cubicBezTo>
                <a:cubicBezTo>
                  <a:pt x="3512865" y="1897927"/>
                  <a:pt x="3463644" y="1898121"/>
                  <a:pt x="3405770" y="1904591"/>
                </a:cubicBezTo>
                <a:cubicBezTo>
                  <a:pt x="3361027" y="1917619"/>
                  <a:pt x="3312439" y="1902759"/>
                  <a:pt x="3280097" y="1919610"/>
                </a:cubicBezTo>
                <a:cubicBezTo>
                  <a:pt x="3120979" y="1944600"/>
                  <a:pt x="3052347" y="1932877"/>
                  <a:pt x="3009910" y="1957866"/>
                </a:cubicBezTo>
                <a:cubicBezTo>
                  <a:pt x="3005875" y="1961558"/>
                  <a:pt x="3001138" y="1964570"/>
                  <a:pt x="2995934" y="1967085"/>
                </a:cubicBezTo>
                <a:lnTo>
                  <a:pt x="2942858" y="1981367"/>
                </a:lnTo>
                <a:lnTo>
                  <a:pt x="2875436" y="1996977"/>
                </a:lnTo>
                <a:lnTo>
                  <a:pt x="2874892" y="1996085"/>
                </a:lnTo>
                <a:cubicBezTo>
                  <a:pt x="2869596" y="1995339"/>
                  <a:pt x="2856789" y="1995778"/>
                  <a:pt x="2843662" y="1992498"/>
                </a:cubicBezTo>
                <a:lnTo>
                  <a:pt x="2718916" y="1990867"/>
                </a:lnTo>
                <a:lnTo>
                  <a:pt x="2713522" y="1990173"/>
                </a:lnTo>
                <a:lnTo>
                  <a:pt x="2476147" y="1998305"/>
                </a:lnTo>
                <a:cubicBezTo>
                  <a:pt x="2437134" y="2013637"/>
                  <a:pt x="2413847" y="1999542"/>
                  <a:pt x="2373568" y="2003219"/>
                </a:cubicBezTo>
                <a:cubicBezTo>
                  <a:pt x="2342080" y="2003293"/>
                  <a:pt x="2308969" y="1996768"/>
                  <a:pt x="2287219" y="1998750"/>
                </a:cubicBezTo>
                <a:cubicBezTo>
                  <a:pt x="2221974" y="2012601"/>
                  <a:pt x="2205627" y="2006345"/>
                  <a:pt x="2164831" y="2010143"/>
                </a:cubicBezTo>
                <a:cubicBezTo>
                  <a:pt x="2133996" y="2017246"/>
                  <a:pt x="2078492" y="2040373"/>
                  <a:pt x="2058061" y="2047942"/>
                </a:cubicBezTo>
                <a:lnTo>
                  <a:pt x="2042244" y="2055560"/>
                </a:lnTo>
                <a:cubicBezTo>
                  <a:pt x="2012576" y="2064443"/>
                  <a:pt x="1896351" y="2111357"/>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390051" y="2245335"/>
                  <a:pt x="1383992" y="2237380"/>
                  <a:pt x="1370962" y="2237474"/>
                </a:cubicBezTo>
                <a:lnTo>
                  <a:pt x="1356367" y="2235089"/>
                </a:lnTo>
                <a:cubicBezTo>
                  <a:pt x="1341168" y="2233783"/>
                  <a:pt x="1306602" y="2233428"/>
                  <a:pt x="1279765" y="2229639"/>
                </a:cubicBezTo>
                <a:cubicBezTo>
                  <a:pt x="1260110" y="2221111"/>
                  <a:pt x="1209850" y="2211602"/>
                  <a:pt x="1195347" y="2212354"/>
                </a:cubicBezTo>
                <a:cubicBezTo>
                  <a:pt x="1171903" y="2216875"/>
                  <a:pt x="1033292" y="2222456"/>
                  <a:pt x="970251" y="2221029"/>
                </a:cubicBezTo>
                <a:cubicBezTo>
                  <a:pt x="913858" y="2213074"/>
                  <a:pt x="857841" y="2217424"/>
                  <a:pt x="812914" y="2210095"/>
                </a:cubicBezTo>
                <a:cubicBezTo>
                  <a:pt x="762967" y="2180805"/>
                  <a:pt x="645932" y="2185851"/>
                  <a:pt x="597225" y="2180999"/>
                </a:cubicBezTo>
                <a:cubicBezTo>
                  <a:pt x="575890" y="2176791"/>
                  <a:pt x="534371" y="2181270"/>
                  <a:pt x="520671" y="2180980"/>
                </a:cubicBezTo>
                <a:cubicBezTo>
                  <a:pt x="455720" y="2175427"/>
                  <a:pt x="449447" y="2164849"/>
                  <a:pt x="413835" y="2156783"/>
                </a:cubicBezTo>
                <a:cubicBezTo>
                  <a:pt x="401959" y="2163765"/>
                  <a:pt x="389622" y="2160522"/>
                  <a:pt x="376513" y="2154014"/>
                </a:cubicBezTo>
                <a:cubicBezTo>
                  <a:pt x="344376" y="2156059"/>
                  <a:pt x="311403" y="2146283"/>
                  <a:pt x="273386" y="2142551"/>
                </a:cubicBezTo>
                <a:cubicBezTo>
                  <a:pt x="223574" y="2138021"/>
                  <a:pt x="116931" y="2131360"/>
                  <a:pt x="77641" y="2126835"/>
                </a:cubicBezTo>
                <a:lnTo>
                  <a:pt x="37645" y="2115401"/>
                </a:lnTo>
                <a:cubicBezTo>
                  <a:pt x="29688" y="2109582"/>
                  <a:pt x="16534" y="2111084"/>
                  <a:pt x="4572" y="2111091"/>
                </a:cubicBezTo>
                <a:lnTo>
                  <a:pt x="0" y="2110468"/>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a:extLst>
              <a:ext uri="{FF2B5EF4-FFF2-40B4-BE49-F238E27FC236}">
                <a16:creationId xmlns:a16="http://schemas.microsoft.com/office/drawing/2014/main" id="{9312FC60-F5A7-588E-3278-39FE100E0A71}"/>
              </a:ext>
            </a:extLst>
          </p:cNvPr>
          <p:cNvSpPr>
            <a:spLocks noGrp="1"/>
          </p:cNvSpPr>
          <p:nvPr>
            <p:ph type="title"/>
          </p:nvPr>
        </p:nvSpPr>
        <p:spPr>
          <a:xfrm>
            <a:off x="-1458097" y="521634"/>
            <a:ext cx="9753600" cy="1149844"/>
          </a:xfrm>
        </p:spPr>
        <p:txBody>
          <a:bodyPr anchor="ctr">
            <a:normAutofit/>
          </a:bodyPr>
          <a:lstStyle/>
          <a:p>
            <a:pPr algn="r"/>
            <a:r>
              <a:rPr lang="en-GB" dirty="0"/>
              <a:t>Research Timeline</a:t>
            </a:r>
            <a:endParaRPr lang="en-GB"/>
          </a:p>
        </p:txBody>
      </p:sp>
      <p:graphicFrame>
        <p:nvGraphicFramePr>
          <p:cNvPr id="7" name="Content Placeholder 2">
            <a:extLst>
              <a:ext uri="{FF2B5EF4-FFF2-40B4-BE49-F238E27FC236}">
                <a16:creationId xmlns:a16="http://schemas.microsoft.com/office/drawing/2014/main" id="{168FEDBD-2137-B090-C955-8B6B40DCF81C}"/>
              </a:ext>
            </a:extLst>
          </p:cNvPr>
          <p:cNvGraphicFramePr>
            <a:graphicFrameLocks noGrp="1"/>
          </p:cNvGraphicFramePr>
          <p:nvPr>
            <p:ph idx="1"/>
            <p:extLst>
              <p:ext uri="{D42A27DB-BD31-4B8C-83A1-F6EECF244321}">
                <p14:modId xmlns:p14="http://schemas.microsoft.com/office/powerpoint/2010/main" val="3028804988"/>
              </p:ext>
            </p:extLst>
          </p:nvPr>
        </p:nvGraphicFramePr>
        <p:xfrm>
          <a:off x="1219200" y="2317750"/>
          <a:ext cx="9753600" cy="4006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75" name="TextBox 2774">
            <a:extLst>
              <a:ext uri="{FF2B5EF4-FFF2-40B4-BE49-F238E27FC236}">
                <a16:creationId xmlns:a16="http://schemas.microsoft.com/office/drawing/2014/main" id="{C7541344-75B3-2B3B-AC51-C3E72F287B01}"/>
              </a:ext>
            </a:extLst>
          </p:cNvPr>
          <p:cNvSpPr txBox="1"/>
          <p:nvPr/>
        </p:nvSpPr>
        <p:spPr>
          <a:xfrm>
            <a:off x="10182597" y="6322362"/>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cs typeface="Arial"/>
              </a:rPr>
              <a:t>Amy &amp; Yasmeen</a:t>
            </a:r>
          </a:p>
        </p:txBody>
      </p:sp>
    </p:spTree>
    <p:extLst>
      <p:ext uri="{BB962C8B-B14F-4D97-AF65-F5344CB8AC3E}">
        <p14:creationId xmlns:p14="http://schemas.microsoft.com/office/powerpoint/2010/main" val="2743883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54">
            <a:extLst>
              <a:ext uri="{FF2B5EF4-FFF2-40B4-BE49-F238E27FC236}">
                <a16:creationId xmlns:a16="http://schemas.microsoft.com/office/drawing/2014/main" id="{9D87A528-940B-4DB3-9366-57FFE5E22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Shape 56">
            <a:extLst>
              <a:ext uri="{FF2B5EF4-FFF2-40B4-BE49-F238E27FC236}">
                <a16:creationId xmlns:a16="http://schemas.microsoft.com/office/drawing/2014/main" id="{96C4E5C2-E64B-4326-B50A-38BAAECD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12274">
            <a:off x="9857447" y="-98263"/>
            <a:ext cx="2832453" cy="7068065"/>
          </a:xfrm>
          <a:custGeom>
            <a:avLst/>
            <a:gdLst>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673653 w 2832453"/>
              <a:gd name="connsiteY16" fmla="*/ 6238646 h 7068065"/>
              <a:gd name="connsiteX17" fmla="*/ 673653 w 2832453"/>
              <a:gd name="connsiteY17" fmla="*/ 3411355 h 7068065"/>
              <a:gd name="connsiteX18" fmla="*/ 1048350 w 2832453"/>
              <a:gd name="connsiteY18" fmla="*/ 3411355 h 7068065"/>
              <a:gd name="connsiteX19" fmla="*/ 1044843 w 2832453"/>
              <a:gd name="connsiteY19" fmla="*/ 3396423 h 7068065"/>
              <a:gd name="connsiteX20" fmla="*/ 1044833 w 2832453"/>
              <a:gd name="connsiteY20" fmla="*/ 3372502 h 7068065"/>
              <a:gd name="connsiteX21" fmla="*/ 1040456 w 2832453"/>
              <a:gd name="connsiteY21" fmla="*/ 3336464 h 7068065"/>
              <a:gd name="connsiteX22" fmla="*/ 1020303 w 2832453"/>
              <a:gd name="connsiteY22" fmla="*/ 3274080 h 7068065"/>
              <a:gd name="connsiteX23" fmla="*/ 993402 w 2832453"/>
              <a:gd name="connsiteY23" fmla="*/ 3201478 h 7068065"/>
              <a:gd name="connsiteX24" fmla="*/ 969743 w 2832453"/>
              <a:gd name="connsiteY24" fmla="*/ 3145356 h 7068065"/>
              <a:gd name="connsiteX25" fmla="*/ 942626 w 2832453"/>
              <a:gd name="connsiteY25" fmla="*/ 3006779 h 7068065"/>
              <a:gd name="connsiteX26" fmla="*/ 940045 w 2832453"/>
              <a:gd name="connsiteY26" fmla="*/ 2986896 h 7068065"/>
              <a:gd name="connsiteX27" fmla="*/ 951472 w 2832453"/>
              <a:gd name="connsiteY27" fmla="*/ 2942700 h 7068065"/>
              <a:gd name="connsiteX28" fmla="*/ 928622 w 2832453"/>
              <a:gd name="connsiteY28" fmla="*/ 2806426 h 7068065"/>
              <a:gd name="connsiteX29" fmla="*/ 932496 w 2832453"/>
              <a:gd name="connsiteY29" fmla="*/ 2642976 h 7068065"/>
              <a:gd name="connsiteX30" fmla="*/ 913470 w 2832453"/>
              <a:gd name="connsiteY30" fmla="*/ 2434546 h 7068065"/>
              <a:gd name="connsiteX31" fmla="*/ 879271 w 2832453"/>
              <a:gd name="connsiteY31" fmla="*/ 2200027 h 7068065"/>
              <a:gd name="connsiteX32" fmla="*/ 865203 w 2832453"/>
              <a:gd name="connsiteY32" fmla="*/ 2164060 h 7068065"/>
              <a:gd name="connsiteX33" fmla="*/ 835966 w 2832453"/>
              <a:gd name="connsiteY33" fmla="*/ 2079446 h 7068065"/>
              <a:gd name="connsiteX34" fmla="*/ 819186 w 2832453"/>
              <a:gd name="connsiteY34" fmla="*/ 2035262 h 7068065"/>
              <a:gd name="connsiteX35" fmla="*/ 811617 w 2832453"/>
              <a:gd name="connsiteY35" fmla="*/ 1967807 h 7068065"/>
              <a:gd name="connsiteX36" fmla="*/ 806658 w 2832453"/>
              <a:gd name="connsiteY36" fmla="*/ 1961484 h 7068065"/>
              <a:gd name="connsiteX37" fmla="*/ 778232 w 2832453"/>
              <a:gd name="connsiteY37" fmla="*/ 1907774 h 7068065"/>
              <a:gd name="connsiteX38" fmla="*/ 767884 w 2832453"/>
              <a:gd name="connsiteY38" fmla="*/ 1874162 h 7068065"/>
              <a:gd name="connsiteX39" fmla="*/ 746293 w 2832453"/>
              <a:gd name="connsiteY39" fmla="*/ 1811364 h 7068065"/>
              <a:gd name="connsiteX40" fmla="*/ 731667 w 2832453"/>
              <a:gd name="connsiteY40" fmla="*/ 1774178 h 7068065"/>
              <a:gd name="connsiteX41" fmla="*/ 665008 w 2832453"/>
              <a:gd name="connsiteY41" fmla="*/ 1705612 h 7068065"/>
              <a:gd name="connsiteX42" fmla="*/ 596135 w 2832453"/>
              <a:gd name="connsiteY42" fmla="*/ 1607637 h 7068065"/>
              <a:gd name="connsiteX43" fmla="*/ 545478 w 2832453"/>
              <a:gd name="connsiteY43" fmla="*/ 1509187 h 7068065"/>
              <a:gd name="connsiteX44" fmla="*/ 509531 w 2832453"/>
              <a:gd name="connsiteY44" fmla="*/ 1406809 h 7068065"/>
              <a:gd name="connsiteX45" fmla="*/ 458961 w 2832453"/>
              <a:gd name="connsiteY45" fmla="*/ 1361448 h 7068065"/>
              <a:gd name="connsiteX46" fmla="*/ 387365 w 2832453"/>
              <a:gd name="connsiteY46" fmla="*/ 1177594 h 7068065"/>
              <a:gd name="connsiteX47" fmla="*/ 339692 w 2832453"/>
              <a:gd name="connsiteY47" fmla="*/ 934241 h 7068065"/>
              <a:gd name="connsiteX48" fmla="*/ 334081 w 2832453"/>
              <a:gd name="connsiteY48" fmla="*/ 885107 h 7068065"/>
              <a:gd name="connsiteX49" fmla="*/ 340329 w 2832453"/>
              <a:gd name="connsiteY49" fmla="*/ 854901 h 7068065"/>
              <a:gd name="connsiteX50" fmla="*/ 348544 w 2832453"/>
              <a:gd name="connsiteY50" fmla="*/ 790031 h 7068065"/>
              <a:gd name="connsiteX51" fmla="*/ 301106 w 2832453"/>
              <a:gd name="connsiteY51" fmla="*/ 658339 h 7068065"/>
              <a:gd name="connsiteX52" fmla="*/ 269591 w 2832453"/>
              <a:gd name="connsiteY52" fmla="*/ 601872 h 7068065"/>
              <a:gd name="connsiteX53" fmla="*/ 143947 w 2832453"/>
              <a:gd name="connsiteY53" fmla="*/ 477500 h 7068065"/>
              <a:gd name="connsiteX54" fmla="*/ 119442 w 2832453"/>
              <a:gd name="connsiteY54" fmla="*/ 427534 h 7068065"/>
              <a:gd name="connsiteX55" fmla="*/ 86890 w 2832453"/>
              <a:gd name="connsiteY55" fmla="*/ 380972 h 7068065"/>
              <a:gd name="connsiteX56" fmla="*/ 64563 w 2832453"/>
              <a:gd name="connsiteY56" fmla="*/ 344744 h 7068065"/>
              <a:gd name="connsiteX57" fmla="*/ 0 w 2832453"/>
              <a:gd name="connsiteY57" fmla="*/ 272642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673653 w 2832453"/>
              <a:gd name="connsiteY16" fmla="*/ 6238646 h 7068065"/>
              <a:gd name="connsiteX17" fmla="*/ 1048350 w 2832453"/>
              <a:gd name="connsiteY17" fmla="*/ 3411355 h 7068065"/>
              <a:gd name="connsiteX18" fmla="*/ 1044843 w 2832453"/>
              <a:gd name="connsiteY18" fmla="*/ 3396423 h 7068065"/>
              <a:gd name="connsiteX19" fmla="*/ 1044833 w 2832453"/>
              <a:gd name="connsiteY19" fmla="*/ 3372502 h 7068065"/>
              <a:gd name="connsiteX20" fmla="*/ 1040456 w 2832453"/>
              <a:gd name="connsiteY20" fmla="*/ 3336464 h 7068065"/>
              <a:gd name="connsiteX21" fmla="*/ 1020303 w 2832453"/>
              <a:gd name="connsiteY21" fmla="*/ 3274080 h 7068065"/>
              <a:gd name="connsiteX22" fmla="*/ 993402 w 2832453"/>
              <a:gd name="connsiteY22" fmla="*/ 3201478 h 7068065"/>
              <a:gd name="connsiteX23" fmla="*/ 969743 w 2832453"/>
              <a:gd name="connsiteY23" fmla="*/ 3145356 h 7068065"/>
              <a:gd name="connsiteX24" fmla="*/ 942626 w 2832453"/>
              <a:gd name="connsiteY24" fmla="*/ 3006779 h 7068065"/>
              <a:gd name="connsiteX25" fmla="*/ 940045 w 2832453"/>
              <a:gd name="connsiteY25" fmla="*/ 2986896 h 7068065"/>
              <a:gd name="connsiteX26" fmla="*/ 951472 w 2832453"/>
              <a:gd name="connsiteY26" fmla="*/ 2942700 h 7068065"/>
              <a:gd name="connsiteX27" fmla="*/ 928622 w 2832453"/>
              <a:gd name="connsiteY27" fmla="*/ 2806426 h 7068065"/>
              <a:gd name="connsiteX28" fmla="*/ 932496 w 2832453"/>
              <a:gd name="connsiteY28" fmla="*/ 2642976 h 7068065"/>
              <a:gd name="connsiteX29" fmla="*/ 913470 w 2832453"/>
              <a:gd name="connsiteY29" fmla="*/ 2434546 h 7068065"/>
              <a:gd name="connsiteX30" fmla="*/ 879271 w 2832453"/>
              <a:gd name="connsiteY30" fmla="*/ 2200027 h 7068065"/>
              <a:gd name="connsiteX31" fmla="*/ 865203 w 2832453"/>
              <a:gd name="connsiteY31" fmla="*/ 2164060 h 7068065"/>
              <a:gd name="connsiteX32" fmla="*/ 835966 w 2832453"/>
              <a:gd name="connsiteY32" fmla="*/ 2079446 h 7068065"/>
              <a:gd name="connsiteX33" fmla="*/ 819186 w 2832453"/>
              <a:gd name="connsiteY33" fmla="*/ 2035262 h 7068065"/>
              <a:gd name="connsiteX34" fmla="*/ 811617 w 2832453"/>
              <a:gd name="connsiteY34" fmla="*/ 1967807 h 7068065"/>
              <a:gd name="connsiteX35" fmla="*/ 806658 w 2832453"/>
              <a:gd name="connsiteY35" fmla="*/ 1961484 h 7068065"/>
              <a:gd name="connsiteX36" fmla="*/ 778232 w 2832453"/>
              <a:gd name="connsiteY36" fmla="*/ 1907774 h 7068065"/>
              <a:gd name="connsiteX37" fmla="*/ 767884 w 2832453"/>
              <a:gd name="connsiteY37" fmla="*/ 1874162 h 7068065"/>
              <a:gd name="connsiteX38" fmla="*/ 746293 w 2832453"/>
              <a:gd name="connsiteY38" fmla="*/ 1811364 h 7068065"/>
              <a:gd name="connsiteX39" fmla="*/ 731667 w 2832453"/>
              <a:gd name="connsiteY39" fmla="*/ 1774178 h 7068065"/>
              <a:gd name="connsiteX40" fmla="*/ 665008 w 2832453"/>
              <a:gd name="connsiteY40" fmla="*/ 1705612 h 7068065"/>
              <a:gd name="connsiteX41" fmla="*/ 596135 w 2832453"/>
              <a:gd name="connsiteY41" fmla="*/ 1607637 h 7068065"/>
              <a:gd name="connsiteX42" fmla="*/ 545478 w 2832453"/>
              <a:gd name="connsiteY42" fmla="*/ 1509187 h 7068065"/>
              <a:gd name="connsiteX43" fmla="*/ 509531 w 2832453"/>
              <a:gd name="connsiteY43" fmla="*/ 1406809 h 7068065"/>
              <a:gd name="connsiteX44" fmla="*/ 458961 w 2832453"/>
              <a:gd name="connsiteY44" fmla="*/ 1361448 h 7068065"/>
              <a:gd name="connsiteX45" fmla="*/ 387365 w 2832453"/>
              <a:gd name="connsiteY45" fmla="*/ 1177594 h 7068065"/>
              <a:gd name="connsiteX46" fmla="*/ 339692 w 2832453"/>
              <a:gd name="connsiteY46" fmla="*/ 934241 h 7068065"/>
              <a:gd name="connsiteX47" fmla="*/ 334081 w 2832453"/>
              <a:gd name="connsiteY47" fmla="*/ 885107 h 7068065"/>
              <a:gd name="connsiteX48" fmla="*/ 340329 w 2832453"/>
              <a:gd name="connsiteY48" fmla="*/ 854901 h 7068065"/>
              <a:gd name="connsiteX49" fmla="*/ 348544 w 2832453"/>
              <a:gd name="connsiteY49" fmla="*/ 790031 h 7068065"/>
              <a:gd name="connsiteX50" fmla="*/ 301106 w 2832453"/>
              <a:gd name="connsiteY50" fmla="*/ 658339 h 7068065"/>
              <a:gd name="connsiteX51" fmla="*/ 269591 w 2832453"/>
              <a:gd name="connsiteY51" fmla="*/ 601872 h 7068065"/>
              <a:gd name="connsiteX52" fmla="*/ 143947 w 2832453"/>
              <a:gd name="connsiteY52" fmla="*/ 477500 h 7068065"/>
              <a:gd name="connsiteX53" fmla="*/ 119442 w 2832453"/>
              <a:gd name="connsiteY53" fmla="*/ 427534 h 7068065"/>
              <a:gd name="connsiteX54" fmla="*/ 86890 w 2832453"/>
              <a:gd name="connsiteY54" fmla="*/ 380972 h 7068065"/>
              <a:gd name="connsiteX55" fmla="*/ 64563 w 2832453"/>
              <a:gd name="connsiteY55" fmla="*/ 344744 h 7068065"/>
              <a:gd name="connsiteX56" fmla="*/ 0 w 2832453"/>
              <a:gd name="connsiteY56" fmla="*/ 272642 h 7068065"/>
              <a:gd name="connsiteX57" fmla="*/ 1814290 w 2832453"/>
              <a:gd name="connsiteY57"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1048350 w 2832453"/>
              <a:gd name="connsiteY16" fmla="*/ 3411355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044843 w 2832453"/>
              <a:gd name="connsiteY17" fmla="*/ 3396423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40456 w 2832453"/>
              <a:gd name="connsiteY18" fmla="*/ 3336464 h 7068065"/>
              <a:gd name="connsiteX19" fmla="*/ 1020303 w 2832453"/>
              <a:gd name="connsiteY19" fmla="*/ 3274080 h 7068065"/>
              <a:gd name="connsiteX20" fmla="*/ 993402 w 2832453"/>
              <a:gd name="connsiteY20" fmla="*/ 3201478 h 7068065"/>
              <a:gd name="connsiteX21" fmla="*/ 969743 w 2832453"/>
              <a:gd name="connsiteY21" fmla="*/ 3145356 h 7068065"/>
              <a:gd name="connsiteX22" fmla="*/ 942626 w 2832453"/>
              <a:gd name="connsiteY22" fmla="*/ 3006779 h 7068065"/>
              <a:gd name="connsiteX23" fmla="*/ 940045 w 2832453"/>
              <a:gd name="connsiteY23" fmla="*/ 2986896 h 7068065"/>
              <a:gd name="connsiteX24" fmla="*/ 951472 w 2832453"/>
              <a:gd name="connsiteY24" fmla="*/ 2942700 h 7068065"/>
              <a:gd name="connsiteX25" fmla="*/ 928622 w 2832453"/>
              <a:gd name="connsiteY25" fmla="*/ 2806426 h 7068065"/>
              <a:gd name="connsiteX26" fmla="*/ 932496 w 2832453"/>
              <a:gd name="connsiteY26" fmla="*/ 2642976 h 7068065"/>
              <a:gd name="connsiteX27" fmla="*/ 913470 w 2832453"/>
              <a:gd name="connsiteY27" fmla="*/ 2434546 h 7068065"/>
              <a:gd name="connsiteX28" fmla="*/ 879271 w 2832453"/>
              <a:gd name="connsiteY28" fmla="*/ 2200027 h 7068065"/>
              <a:gd name="connsiteX29" fmla="*/ 865203 w 2832453"/>
              <a:gd name="connsiteY29" fmla="*/ 2164060 h 7068065"/>
              <a:gd name="connsiteX30" fmla="*/ 835966 w 2832453"/>
              <a:gd name="connsiteY30" fmla="*/ 2079446 h 7068065"/>
              <a:gd name="connsiteX31" fmla="*/ 819186 w 2832453"/>
              <a:gd name="connsiteY31" fmla="*/ 2035262 h 7068065"/>
              <a:gd name="connsiteX32" fmla="*/ 811617 w 2832453"/>
              <a:gd name="connsiteY32" fmla="*/ 1967807 h 7068065"/>
              <a:gd name="connsiteX33" fmla="*/ 806658 w 2832453"/>
              <a:gd name="connsiteY33" fmla="*/ 1961484 h 7068065"/>
              <a:gd name="connsiteX34" fmla="*/ 778232 w 2832453"/>
              <a:gd name="connsiteY34" fmla="*/ 1907774 h 7068065"/>
              <a:gd name="connsiteX35" fmla="*/ 767884 w 2832453"/>
              <a:gd name="connsiteY35" fmla="*/ 1874162 h 7068065"/>
              <a:gd name="connsiteX36" fmla="*/ 746293 w 2832453"/>
              <a:gd name="connsiteY36" fmla="*/ 1811364 h 7068065"/>
              <a:gd name="connsiteX37" fmla="*/ 731667 w 2832453"/>
              <a:gd name="connsiteY37" fmla="*/ 1774178 h 7068065"/>
              <a:gd name="connsiteX38" fmla="*/ 665008 w 2832453"/>
              <a:gd name="connsiteY38" fmla="*/ 1705612 h 7068065"/>
              <a:gd name="connsiteX39" fmla="*/ 596135 w 2832453"/>
              <a:gd name="connsiteY39" fmla="*/ 1607637 h 7068065"/>
              <a:gd name="connsiteX40" fmla="*/ 545478 w 2832453"/>
              <a:gd name="connsiteY40" fmla="*/ 1509187 h 7068065"/>
              <a:gd name="connsiteX41" fmla="*/ 509531 w 2832453"/>
              <a:gd name="connsiteY41" fmla="*/ 1406809 h 7068065"/>
              <a:gd name="connsiteX42" fmla="*/ 458961 w 2832453"/>
              <a:gd name="connsiteY42" fmla="*/ 1361448 h 7068065"/>
              <a:gd name="connsiteX43" fmla="*/ 387365 w 2832453"/>
              <a:gd name="connsiteY43" fmla="*/ 1177594 h 7068065"/>
              <a:gd name="connsiteX44" fmla="*/ 339692 w 2832453"/>
              <a:gd name="connsiteY44" fmla="*/ 934241 h 7068065"/>
              <a:gd name="connsiteX45" fmla="*/ 334081 w 2832453"/>
              <a:gd name="connsiteY45" fmla="*/ 885107 h 7068065"/>
              <a:gd name="connsiteX46" fmla="*/ 340329 w 2832453"/>
              <a:gd name="connsiteY46" fmla="*/ 854901 h 7068065"/>
              <a:gd name="connsiteX47" fmla="*/ 348544 w 2832453"/>
              <a:gd name="connsiteY47" fmla="*/ 790031 h 7068065"/>
              <a:gd name="connsiteX48" fmla="*/ 301106 w 2832453"/>
              <a:gd name="connsiteY48" fmla="*/ 658339 h 7068065"/>
              <a:gd name="connsiteX49" fmla="*/ 269591 w 2832453"/>
              <a:gd name="connsiteY49" fmla="*/ 601872 h 7068065"/>
              <a:gd name="connsiteX50" fmla="*/ 143947 w 2832453"/>
              <a:gd name="connsiteY50" fmla="*/ 477500 h 7068065"/>
              <a:gd name="connsiteX51" fmla="*/ 119442 w 2832453"/>
              <a:gd name="connsiteY51" fmla="*/ 427534 h 7068065"/>
              <a:gd name="connsiteX52" fmla="*/ 86890 w 2832453"/>
              <a:gd name="connsiteY52" fmla="*/ 380972 h 7068065"/>
              <a:gd name="connsiteX53" fmla="*/ 64563 w 2832453"/>
              <a:gd name="connsiteY53" fmla="*/ 344744 h 7068065"/>
              <a:gd name="connsiteX54" fmla="*/ 0 w 2832453"/>
              <a:gd name="connsiteY54" fmla="*/ 272642 h 7068065"/>
              <a:gd name="connsiteX55" fmla="*/ 1814290 w 2832453"/>
              <a:gd name="connsiteY55"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40456 w 2832453"/>
              <a:gd name="connsiteY18" fmla="*/ 3336464 h 7068065"/>
              <a:gd name="connsiteX19" fmla="*/ 1020303 w 2832453"/>
              <a:gd name="connsiteY19" fmla="*/ 3274080 h 7068065"/>
              <a:gd name="connsiteX20" fmla="*/ 993402 w 2832453"/>
              <a:gd name="connsiteY20" fmla="*/ 3201478 h 7068065"/>
              <a:gd name="connsiteX21" fmla="*/ 969743 w 2832453"/>
              <a:gd name="connsiteY21" fmla="*/ 3145356 h 7068065"/>
              <a:gd name="connsiteX22" fmla="*/ 942626 w 2832453"/>
              <a:gd name="connsiteY22" fmla="*/ 3006779 h 7068065"/>
              <a:gd name="connsiteX23" fmla="*/ 940045 w 2832453"/>
              <a:gd name="connsiteY23" fmla="*/ 2986896 h 7068065"/>
              <a:gd name="connsiteX24" fmla="*/ 951472 w 2832453"/>
              <a:gd name="connsiteY24" fmla="*/ 2942700 h 7068065"/>
              <a:gd name="connsiteX25" fmla="*/ 928622 w 2832453"/>
              <a:gd name="connsiteY25" fmla="*/ 2806426 h 7068065"/>
              <a:gd name="connsiteX26" fmla="*/ 932496 w 2832453"/>
              <a:gd name="connsiteY26" fmla="*/ 2642976 h 7068065"/>
              <a:gd name="connsiteX27" fmla="*/ 913470 w 2832453"/>
              <a:gd name="connsiteY27" fmla="*/ 2434546 h 7068065"/>
              <a:gd name="connsiteX28" fmla="*/ 879271 w 2832453"/>
              <a:gd name="connsiteY28" fmla="*/ 2200027 h 7068065"/>
              <a:gd name="connsiteX29" fmla="*/ 865203 w 2832453"/>
              <a:gd name="connsiteY29" fmla="*/ 2164060 h 7068065"/>
              <a:gd name="connsiteX30" fmla="*/ 835966 w 2832453"/>
              <a:gd name="connsiteY30" fmla="*/ 2079446 h 7068065"/>
              <a:gd name="connsiteX31" fmla="*/ 819186 w 2832453"/>
              <a:gd name="connsiteY31" fmla="*/ 2035262 h 7068065"/>
              <a:gd name="connsiteX32" fmla="*/ 811617 w 2832453"/>
              <a:gd name="connsiteY32" fmla="*/ 1967807 h 7068065"/>
              <a:gd name="connsiteX33" fmla="*/ 806658 w 2832453"/>
              <a:gd name="connsiteY33" fmla="*/ 1961484 h 7068065"/>
              <a:gd name="connsiteX34" fmla="*/ 778232 w 2832453"/>
              <a:gd name="connsiteY34" fmla="*/ 1907774 h 7068065"/>
              <a:gd name="connsiteX35" fmla="*/ 767884 w 2832453"/>
              <a:gd name="connsiteY35" fmla="*/ 1874162 h 7068065"/>
              <a:gd name="connsiteX36" fmla="*/ 746293 w 2832453"/>
              <a:gd name="connsiteY36" fmla="*/ 1811364 h 7068065"/>
              <a:gd name="connsiteX37" fmla="*/ 731667 w 2832453"/>
              <a:gd name="connsiteY37" fmla="*/ 1774178 h 7068065"/>
              <a:gd name="connsiteX38" fmla="*/ 665008 w 2832453"/>
              <a:gd name="connsiteY38" fmla="*/ 1705612 h 7068065"/>
              <a:gd name="connsiteX39" fmla="*/ 596135 w 2832453"/>
              <a:gd name="connsiteY39" fmla="*/ 1607637 h 7068065"/>
              <a:gd name="connsiteX40" fmla="*/ 545478 w 2832453"/>
              <a:gd name="connsiteY40" fmla="*/ 1509187 h 7068065"/>
              <a:gd name="connsiteX41" fmla="*/ 509531 w 2832453"/>
              <a:gd name="connsiteY41" fmla="*/ 1406809 h 7068065"/>
              <a:gd name="connsiteX42" fmla="*/ 458961 w 2832453"/>
              <a:gd name="connsiteY42" fmla="*/ 1361448 h 7068065"/>
              <a:gd name="connsiteX43" fmla="*/ 387365 w 2832453"/>
              <a:gd name="connsiteY43" fmla="*/ 1177594 h 7068065"/>
              <a:gd name="connsiteX44" fmla="*/ 339692 w 2832453"/>
              <a:gd name="connsiteY44" fmla="*/ 934241 h 7068065"/>
              <a:gd name="connsiteX45" fmla="*/ 334081 w 2832453"/>
              <a:gd name="connsiteY45" fmla="*/ 885107 h 7068065"/>
              <a:gd name="connsiteX46" fmla="*/ 340329 w 2832453"/>
              <a:gd name="connsiteY46" fmla="*/ 854901 h 7068065"/>
              <a:gd name="connsiteX47" fmla="*/ 348544 w 2832453"/>
              <a:gd name="connsiteY47" fmla="*/ 790031 h 7068065"/>
              <a:gd name="connsiteX48" fmla="*/ 301106 w 2832453"/>
              <a:gd name="connsiteY48" fmla="*/ 658339 h 7068065"/>
              <a:gd name="connsiteX49" fmla="*/ 269591 w 2832453"/>
              <a:gd name="connsiteY49" fmla="*/ 601872 h 7068065"/>
              <a:gd name="connsiteX50" fmla="*/ 143947 w 2832453"/>
              <a:gd name="connsiteY50" fmla="*/ 477500 h 7068065"/>
              <a:gd name="connsiteX51" fmla="*/ 119442 w 2832453"/>
              <a:gd name="connsiteY51" fmla="*/ 427534 h 7068065"/>
              <a:gd name="connsiteX52" fmla="*/ 86890 w 2832453"/>
              <a:gd name="connsiteY52" fmla="*/ 380972 h 7068065"/>
              <a:gd name="connsiteX53" fmla="*/ 64563 w 2832453"/>
              <a:gd name="connsiteY53" fmla="*/ 344744 h 7068065"/>
              <a:gd name="connsiteX54" fmla="*/ 0 w 2832453"/>
              <a:gd name="connsiteY54" fmla="*/ 272642 h 7068065"/>
              <a:gd name="connsiteX55" fmla="*/ 1814290 w 2832453"/>
              <a:gd name="connsiteY55"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69743 w 2832453"/>
              <a:gd name="connsiteY20" fmla="*/ 3145356 h 7068065"/>
              <a:gd name="connsiteX21" fmla="*/ 942626 w 2832453"/>
              <a:gd name="connsiteY21" fmla="*/ 3006779 h 7068065"/>
              <a:gd name="connsiteX22" fmla="*/ 940045 w 2832453"/>
              <a:gd name="connsiteY22" fmla="*/ 2986896 h 7068065"/>
              <a:gd name="connsiteX23" fmla="*/ 951472 w 2832453"/>
              <a:gd name="connsiteY23" fmla="*/ 2942700 h 7068065"/>
              <a:gd name="connsiteX24" fmla="*/ 928622 w 2832453"/>
              <a:gd name="connsiteY24" fmla="*/ 2806426 h 7068065"/>
              <a:gd name="connsiteX25" fmla="*/ 932496 w 2832453"/>
              <a:gd name="connsiteY25" fmla="*/ 2642976 h 7068065"/>
              <a:gd name="connsiteX26" fmla="*/ 913470 w 2832453"/>
              <a:gd name="connsiteY26" fmla="*/ 2434546 h 7068065"/>
              <a:gd name="connsiteX27" fmla="*/ 879271 w 2832453"/>
              <a:gd name="connsiteY27" fmla="*/ 2200027 h 7068065"/>
              <a:gd name="connsiteX28" fmla="*/ 865203 w 2832453"/>
              <a:gd name="connsiteY28" fmla="*/ 2164060 h 7068065"/>
              <a:gd name="connsiteX29" fmla="*/ 835966 w 2832453"/>
              <a:gd name="connsiteY29" fmla="*/ 2079446 h 7068065"/>
              <a:gd name="connsiteX30" fmla="*/ 819186 w 2832453"/>
              <a:gd name="connsiteY30" fmla="*/ 2035262 h 7068065"/>
              <a:gd name="connsiteX31" fmla="*/ 811617 w 2832453"/>
              <a:gd name="connsiteY31" fmla="*/ 1967807 h 7068065"/>
              <a:gd name="connsiteX32" fmla="*/ 806658 w 2832453"/>
              <a:gd name="connsiteY32" fmla="*/ 1961484 h 7068065"/>
              <a:gd name="connsiteX33" fmla="*/ 778232 w 2832453"/>
              <a:gd name="connsiteY33" fmla="*/ 1907774 h 7068065"/>
              <a:gd name="connsiteX34" fmla="*/ 767884 w 2832453"/>
              <a:gd name="connsiteY34" fmla="*/ 1874162 h 7068065"/>
              <a:gd name="connsiteX35" fmla="*/ 746293 w 2832453"/>
              <a:gd name="connsiteY35" fmla="*/ 1811364 h 7068065"/>
              <a:gd name="connsiteX36" fmla="*/ 731667 w 2832453"/>
              <a:gd name="connsiteY36" fmla="*/ 1774178 h 7068065"/>
              <a:gd name="connsiteX37" fmla="*/ 665008 w 2832453"/>
              <a:gd name="connsiteY37" fmla="*/ 1705612 h 7068065"/>
              <a:gd name="connsiteX38" fmla="*/ 596135 w 2832453"/>
              <a:gd name="connsiteY38" fmla="*/ 1607637 h 7068065"/>
              <a:gd name="connsiteX39" fmla="*/ 545478 w 2832453"/>
              <a:gd name="connsiteY39" fmla="*/ 1509187 h 7068065"/>
              <a:gd name="connsiteX40" fmla="*/ 509531 w 2832453"/>
              <a:gd name="connsiteY40" fmla="*/ 1406809 h 7068065"/>
              <a:gd name="connsiteX41" fmla="*/ 458961 w 2832453"/>
              <a:gd name="connsiteY41" fmla="*/ 1361448 h 7068065"/>
              <a:gd name="connsiteX42" fmla="*/ 387365 w 2832453"/>
              <a:gd name="connsiteY42" fmla="*/ 1177594 h 7068065"/>
              <a:gd name="connsiteX43" fmla="*/ 339692 w 2832453"/>
              <a:gd name="connsiteY43" fmla="*/ 934241 h 7068065"/>
              <a:gd name="connsiteX44" fmla="*/ 334081 w 2832453"/>
              <a:gd name="connsiteY44" fmla="*/ 885107 h 7068065"/>
              <a:gd name="connsiteX45" fmla="*/ 340329 w 2832453"/>
              <a:gd name="connsiteY45" fmla="*/ 854901 h 7068065"/>
              <a:gd name="connsiteX46" fmla="*/ 348544 w 2832453"/>
              <a:gd name="connsiteY46" fmla="*/ 790031 h 7068065"/>
              <a:gd name="connsiteX47" fmla="*/ 301106 w 2832453"/>
              <a:gd name="connsiteY47" fmla="*/ 658339 h 7068065"/>
              <a:gd name="connsiteX48" fmla="*/ 269591 w 2832453"/>
              <a:gd name="connsiteY48" fmla="*/ 601872 h 7068065"/>
              <a:gd name="connsiteX49" fmla="*/ 143947 w 2832453"/>
              <a:gd name="connsiteY49" fmla="*/ 477500 h 7068065"/>
              <a:gd name="connsiteX50" fmla="*/ 119442 w 2832453"/>
              <a:gd name="connsiteY50" fmla="*/ 427534 h 7068065"/>
              <a:gd name="connsiteX51" fmla="*/ 86890 w 2832453"/>
              <a:gd name="connsiteY51" fmla="*/ 380972 h 7068065"/>
              <a:gd name="connsiteX52" fmla="*/ 64563 w 2832453"/>
              <a:gd name="connsiteY52" fmla="*/ 344744 h 7068065"/>
              <a:gd name="connsiteX53" fmla="*/ 0 w 2832453"/>
              <a:gd name="connsiteY53" fmla="*/ 272642 h 7068065"/>
              <a:gd name="connsiteX54" fmla="*/ 1814290 w 2832453"/>
              <a:gd name="connsiteY54"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42626 w 2832453"/>
              <a:gd name="connsiteY20" fmla="*/ 3006779 h 7068065"/>
              <a:gd name="connsiteX21" fmla="*/ 940045 w 2832453"/>
              <a:gd name="connsiteY21" fmla="*/ 2986896 h 7068065"/>
              <a:gd name="connsiteX22" fmla="*/ 951472 w 2832453"/>
              <a:gd name="connsiteY22" fmla="*/ 2942700 h 7068065"/>
              <a:gd name="connsiteX23" fmla="*/ 928622 w 2832453"/>
              <a:gd name="connsiteY23" fmla="*/ 2806426 h 7068065"/>
              <a:gd name="connsiteX24" fmla="*/ 932496 w 2832453"/>
              <a:gd name="connsiteY24" fmla="*/ 2642976 h 7068065"/>
              <a:gd name="connsiteX25" fmla="*/ 913470 w 2832453"/>
              <a:gd name="connsiteY25" fmla="*/ 2434546 h 7068065"/>
              <a:gd name="connsiteX26" fmla="*/ 879271 w 2832453"/>
              <a:gd name="connsiteY26" fmla="*/ 2200027 h 7068065"/>
              <a:gd name="connsiteX27" fmla="*/ 865203 w 2832453"/>
              <a:gd name="connsiteY27" fmla="*/ 2164060 h 7068065"/>
              <a:gd name="connsiteX28" fmla="*/ 835966 w 2832453"/>
              <a:gd name="connsiteY28" fmla="*/ 2079446 h 7068065"/>
              <a:gd name="connsiteX29" fmla="*/ 819186 w 2832453"/>
              <a:gd name="connsiteY29" fmla="*/ 2035262 h 7068065"/>
              <a:gd name="connsiteX30" fmla="*/ 811617 w 2832453"/>
              <a:gd name="connsiteY30" fmla="*/ 1967807 h 7068065"/>
              <a:gd name="connsiteX31" fmla="*/ 806658 w 2832453"/>
              <a:gd name="connsiteY31" fmla="*/ 1961484 h 7068065"/>
              <a:gd name="connsiteX32" fmla="*/ 778232 w 2832453"/>
              <a:gd name="connsiteY32" fmla="*/ 1907774 h 7068065"/>
              <a:gd name="connsiteX33" fmla="*/ 767884 w 2832453"/>
              <a:gd name="connsiteY33" fmla="*/ 1874162 h 7068065"/>
              <a:gd name="connsiteX34" fmla="*/ 746293 w 2832453"/>
              <a:gd name="connsiteY34" fmla="*/ 1811364 h 7068065"/>
              <a:gd name="connsiteX35" fmla="*/ 731667 w 2832453"/>
              <a:gd name="connsiteY35" fmla="*/ 1774178 h 7068065"/>
              <a:gd name="connsiteX36" fmla="*/ 665008 w 2832453"/>
              <a:gd name="connsiteY36" fmla="*/ 1705612 h 7068065"/>
              <a:gd name="connsiteX37" fmla="*/ 596135 w 2832453"/>
              <a:gd name="connsiteY37" fmla="*/ 1607637 h 7068065"/>
              <a:gd name="connsiteX38" fmla="*/ 545478 w 2832453"/>
              <a:gd name="connsiteY38" fmla="*/ 1509187 h 7068065"/>
              <a:gd name="connsiteX39" fmla="*/ 509531 w 2832453"/>
              <a:gd name="connsiteY39" fmla="*/ 1406809 h 7068065"/>
              <a:gd name="connsiteX40" fmla="*/ 458961 w 2832453"/>
              <a:gd name="connsiteY40" fmla="*/ 1361448 h 7068065"/>
              <a:gd name="connsiteX41" fmla="*/ 387365 w 2832453"/>
              <a:gd name="connsiteY41" fmla="*/ 1177594 h 7068065"/>
              <a:gd name="connsiteX42" fmla="*/ 339692 w 2832453"/>
              <a:gd name="connsiteY42" fmla="*/ 934241 h 7068065"/>
              <a:gd name="connsiteX43" fmla="*/ 334081 w 2832453"/>
              <a:gd name="connsiteY43" fmla="*/ 885107 h 7068065"/>
              <a:gd name="connsiteX44" fmla="*/ 340329 w 2832453"/>
              <a:gd name="connsiteY44" fmla="*/ 854901 h 7068065"/>
              <a:gd name="connsiteX45" fmla="*/ 348544 w 2832453"/>
              <a:gd name="connsiteY45" fmla="*/ 790031 h 7068065"/>
              <a:gd name="connsiteX46" fmla="*/ 301106 w 2832453"/>
              <a:gd name="connsiteY46" fmla="*/ 658339 h 7068065"/>
              <a:gd name="connsiteX47" fmla="*/ 269591 w 2832453"/>
              <a:gd name="connsiteY47" fmla="*/ 601872 h 7068065"/>
              <a:gd name="connsiteX48" fmla="*/ 143947 w 2832453"/>
              <a:gd name="connsiteY48" fmla="*/ 477500 h 7068065"/>
              <a:gd name="connsiteX49" fmla="*/ 119442 w 2832453"/>
              <a:gd name="connsiteY49" fmla="*/ 427534 h 7068065"/>
              <a:gd name="connsiteX50" fmla="*/ 86890 w 2832453"/>
              <a:gd name="connsiteY50" fmla="*/ 380972 h 7068065"/>
              <a:gd name="connsiteX51" fmla="*/ 64563 w 2832453"/>
              <a:gd name="connsiteY51" fmla="*/ 344744 h 7068065"/>
              <a:gd name="connsiteX52" fmla="*/ 0 w 2832453"/>
              <a:gd name="connsiteY52" fmla="*/ 272642 h 7068065"/>
              <a:gd name="connsiteX53" fmla="*/ 1814290 w 2832453"/>
              <a:gd name="connsiteY53"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42626 w 2832453"/>
              <a:gd name="connsiteY20" fmla="*/ 3006779 h 7068065"/>
              <a:gd name="connsiteX21" fmla="*/ 951472 w 2832453"/>
              <a:gd name="connsiteY21" fmla="*/ 2942700 h 7068065"/>
              <a:gd name="connsiteX22" fmla="*/ 928622 w 2832453"/>
              <a:gd name="connsiteY22" fmla="*/ 2806426 h 7068065"/>
              <a:gd name="connsiteX23" fmla="*/ 932496 w 2832453"/>
              <a:gd name="connsiteY23" fmla="*/ 2642976 h 7068065"/>
              <a:gd name="connsiteX24" fmla="*/ 913470 w 2832453"/>
              <a:gd name="connsiteY24" fmla="*/ 2434546 h 7068065"/>
              <a:gd name="connsiteX25" fmla="*/ 879271 w 2832453"/>
              <a:gd name="connsiteY25" fmla="*/ 2200027 h 7068065"/>
              <a:gd name="connsiteX26" fmla="*/ 865203 w 2832453"/>
              <a:gd name="connsiteY26" fmla="*/ 2164060 h 7068065"/>
              <a:gd name="connsiteX27" fmla="*/ 835966 w 2832453"/>
              <a:gd name="connsiteY27" fmla="*/ 2079446 h 7068065"/>
              <a:gd name="connsiteX28" fmla="*/ 819186 w 2832453"/>
              <a:gd name="connsiteY28" fmla="*/ 2035262 h 7068065"/>
              <a:gd name="connsiteX29" fmla="*/ 811617 w 2832453"/>
              <a:gd name="connsiteY29" fmla="*/ 1967807 h 7068065"/>
              <a:gd name="connsiteX30" fmla="*/ 806658 w 2832453"/>
              <a:gd name="connsiteY30" fmla="*/ 1961484 h 7068065"/>
              <a:gd name="connsiteX31" fmla="*/ 778232 w 2832453"/>
              <a:gd name="connsiteY31" fmla="*/ 1907774 h 7068065"/>
              <a:gd name="connsiteX32" fmla="*/ 767884 w 2832453"/>
              <a:gd name="connsiteY32" fmla="*/ 1874162 h 7068065"/>
              <a:gd name="connsiteX33" fmla="*/ 746293 w 2832453"/>
              <a:gd name="connsiteY33" fmla="*/ 1811364 h 7068065"/>
              <a:gd name="connsiteX34" fmla="*/ 731667 w 2832453"/>
              <a:gd name="connsiteY34" fmla="*/ 1774178 h 7068065"/>
              <a:gd name="connsiteX35" fmla="*/ 665008 w 2832453"/>
              <a:gd name="connsiteY35" fmla="*/ 1705612 h 7068065"/>
              <a:gd name="connsiteX36" fmla="*/ 596135 w 2832453"/>
              <a:gd name="connsiteY36" fmla="*/ 1607637 h 7068065"/>
              <a:gd name="connsiteX37" fmla="*/ 545478 w 2832453"/>
              <a:gd name="connsiteY37" fmla="*/ 1509187 h 7068065"/>
              <a:gd name="connsiteX38" fmla="*/ 509531 w 2832453"/>
              <a:gd name="connsiteY38" fmla="*/ 1406809 h 7068065"/>
              <a:gd name="connsiteX39" fmla="*/ 458961 w 2832453"/>
              <a:gd name="connsiteY39" fmla="*/ 1361448 h 7068065"/>
              <a:gd name="connsiteX40" fmla="*/ 387365 w 2832453"/>
              <a:gd name="connsiteY40" fmla="*/ 1177594 h 7068065"/>
              <a:gd name="connsiteX41" fmla="*/ 339692 w 2832453"/>
              <a:gd name="connsiteY41" fmla="*/ 934241 h 7068065"/>
              <a:gd name="connsiteX42" fmla="*/ 334081 w 2832453"/>
              <a:gd name="connsiteY42" fmla="*/ 885107 h 7068065"/>
              <a:gd name="connsiteX43" fmla="*/ 340329 w 2832453"/>
              <a:gd name="connsiteY43" fmla="*/ 854901 h 7068065"/>
              <a:gd name="connsiteX44" fmla="*/ 348544 w 2832453"/>
              <a:gd name="connsiteY44" fmla="*/ 790031 h 7068065"/>
              <a:gd name="connsiteX45" fmla="*/ 301106 w 2832453"/>
              <a:gd name="connsiteY45" fmla="*/ 658339 h 7068065"/>
              <a:gd name="connsiteX46" fmla="*/ 269591 w 2832453"/>
              <a:gd name="connsiteY46" fmla="*/ 601872 h 7068065"/>
              <a:gd name="connsiteX47" fmla="*/ 143947 w 2832453"/>
              <a:gd name="connsiteY47" fmla="*/ 477500 h 7068065"/>
              <a:gd name="connsiteX48" fmla="*/ 119442 w 2832453"/>
              <a:gd name="connsiteY48" fmla="*/ 427534 h 7068065"/>
              <a:gd name="connsiteX49" fmla="*/ 86890 w 2832453"/>
              <a:gd name="connsiteY49" fmla="*/ 380972 h 7068065"/>
              <a:gd name="connsiteX50" fmla="*/ 64563 w 2832453"/>
              <a:gd name="connsiteY50" fmla="*/ 344744 h 7068065"/>
              <a:gd name="connsiteX51" fmla="*/ 0 w 2832453"/>
              <a:gd name="connsiteY51" fmla="*/ 272642 h 7068065"/>
              <a:gd name="connsiteX52" fmla="*/ 1814290 w 2832453"/>
              <a:gd name="connsiteY52"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42626 w 2832453"/>
              <a:gd name="connsiteY20" fmla="*/ 3006779 h 7068065"/>
              <a:gd name="connsiteX21" fmla="*/ 951472 w 2832453"/>
              <a:gd name="connsiteY21" fmla="*/ 2942700 h 7068065"/>
              <a:gd name="connsiteX22" fmla="*/ 928622 w 2832453"/>
              <a:gd name="connsiteY22" fmla="*/ 2806426 h 7068065"/>
              <a:gd name="connsiteX23" fmla="*/ 932496 w 2832453"/>
              <a:gd name="connsiteY23" fmla="*/ 2642976 h 7068065"/>
              <a:gd name="connsiteX24" fmla="*/ 913470 w 2832453"/>
              <a:gd name="connsiteY24" fmla="*/ 2434546 h 7068065"/>
              <a:gd name="connsiteX25" fmla="*/ 879271 w 2832453"/>
              <a:gd name="connsiteY25" fmla="*/ 2200027 h 7068065"/>
              <a:gd name="connsiteX26" fmla="*/ 865203 w 2832453"/>
              <a:gd name="connsiteY26" fmla="*/ 2164060 h 7068065"/>
              <a:gd name="connsiteX27" fmla="*/ 835966 w 2832453"/>
              <a:gd name="connsiteY27" fmla="*/ 2079446 h 7068065"/>
              <a:gd name="connsiteX28" fmla="*/ 819186 w 2832453"/>
              <a:gd name="connsiteY28" fmla="*/ 2035262 h 7068065"/>
              <a:gd name="connsiteX29" fmla="*/ 811617 w 2832453"/>
              <a:gd name="connsiteY29" fmla="*/ 1967807 h 7068065"/>
              <a:gd name="connsiteX30" fmla="*/ 806658 w 2832453"/>
              <a:gd name="connsiteY30" fmla="*/ 1961484 h 7068065"/>
              <a:gd name="connsiteX31" fmla="*/ 778232 w 2832453"/>
              <a:gd name="connsiteY31" fmla="*/ 1907774 h 7068065"/>
              <a:gd name="connsiteX32" fmla="*/ 767884 w 2832453"/>
              <a:gd name="connsiteY32" fmla="*/ 1874162 h 7068065"/>
              <a:gd name="connsiteX33" fmla="*/ 746293 w 2832453"/>
              <a:gd name="connsiteY33" fmla="*/ 1811364 h 7068065"/>
              <a:gd name="connsiteX34" fmla="*/ 731667 w 2832453"/>
              <a:gd name="connsiteY34" fmla="*/ 1774178 h 7068065"/>
              <a:gd name="connsiteX35" fmla="*/ 665008 w 2832453"/>
              <a:gd name="connsiteY35" fmla="*/ 1705612 h 7068065"/>
              <a:gd name="connsiteX36" fmla="*/ 596135 w 2832453"/>
              <a:gd name="connsiteY36" fmla="*/ 1607637 h 7068065"/>
              <a:gd name="connsiteX37" fmla="*/ 545478 w 2832453"/>
              <a:gd name="connsiteY37" fmla="*/ 1509187 h 7068065"/>
              <a:gd name="connsiteX38" fmla="*/ 509531 w 2832453"/>
              <a:gd name="connsiteY38" fmla="*/ 1406809 h 7068065"/>
              <a:gd name="connsiteX39" fmla="*/ 458961 w 2832453"/>
              <a:gd name="connsiteY39" fmla="*/ 1361448 h 7068065"/>
              <a:gd name="connsiteX40" fmla="*/ 387365 w 2832453"/>
              <a:gd name="connsiteY40" fmla="*/ 1177594 h 7068065"/>
              <a:gd name="connsiteX41" fmla="*/ 339692 w 2832453"/>
              <a:gd name="connsiteY41" fmla="*/ 934241 h 7068065"/>
              <a:gd name="connsiteX42" fmla="*/ 334081 w 2832453"/>
              <a:gd name="connsiteY42" fmla="*/ 885107 h 7068065"/>
              <a:gd name="connsiteX43" fmla="*/ 340329 w 2832453"/>
              <a:gd name="connsiteY43" fmla="*/ 854901 h 7068065"/>
              <a:gd name="connsiteX44" fmla="*/ 348544 w 2832453"/>
              <a:gd name="connsiteY44" fmla="*/ 790031 h 7068065"/>
              <a:gd name="connsiteX45" fmla="*/ 301106 w 2832453"/>
              <a:gd name="connsiteY45" fmla="*/ 658339 h 7068065"/>
              <a:gd name="connsiteX46" fmla="*/ 269591 w 2832453"/>
              <a:gd name="connsiteY46" fmla="*/ 601872 h 7068065"/>
              <a:gd name="connsiteX47" fmla="*/ 143947 w 2832453"/>
              <a:gd name="connsiteY47" fmla="*/ 477500 h 7068065"/>
              <a:gd name="connsiteX48" fmla="*/ 119442 w 2832453"/>
              <a:gd name="connsiteY48" fmla="*/ 427534 h 7068065"/>
              <a:gd name="connsiteX49" fmla="*/ 86890 w 2832453"/>
              <a:gd name="connsiteY49" fmla="*/ 380972 h 7068065"/>
              <a:gd name="connsiteX50" fmla="*/ 64563 w 2832453"/>
              <a:gd name="connsiteY50" fmla="*/ 344744 h 7068065"/>
              <a:gd name="connsiteX51" fmla="*/ 0 w 2832453"/>
              <a:gd name="connsiteY51" fmla="*/ 272642 h 7068065"/>
              <a:gd name="connsiteX52" fmla="*/ 1814290 w 2832453"/>
              <a:gd name="connsiteY52"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59617 w 2832453"/>
              <a:gd name="connsiteY13" fmla="*/ 631277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832453" h="7068065">
                <a:moveTo>
                  <a:pt x="1814290" y="0"/>
                </a:moveTo>
                <a:lnTo>
                  <a:pt x="2832453" y="6781999"/>
                </a:lnTo>
                <a:lnTo>
                  <a:pt x="926960" y="7068065"/>
                </a:lnTo>
                <a:lnTo>
                  <a:pt x="948427" y="7030606"/>
                </a:lnTo>
                <a:cubicBezTo>
                  <a:pt x="944708" y="6995541"/>
                  <a:pt x="930822" y="6946810"/>
                  <a:pt x="945881" y="6918617"/>
                </a:cubicBezTo>
                <a:cubicBezTo>
                  <a:pt x="944269" y="6883781"/>
                  <a:pt x="945682" y="6872592"/>
                  <a:pt x="933643" y="6827737"/>
                </a:cubicBezTo>
                <a:cubicBezTo>
                  <a:pt x="948507" y="6794349"/>
                  <a:pt x="901407" y="6814609"/>
                  <a:pt x="913917" y="6791162"/>
                </a:cubicBezTo>
                <a:cubicBezTo>
                  <a:pt x="905007" y="6768858"/>
                  <a:pt x="898497" y="6735141"/>
                  <a:pt x="894254" y="6715881"/>
                </a:cubicBezTo>
                <a:lnTo>
                  <a:pt x="888457" y="6675604"/>
                </a:lnTo>
                <a:cubicBezTo>
                  <a:pt x="885165" y="6623027"/>
                  <a:pt x="843120" y="6574062"/>
                  <a:pt x="832520" y="6551195"/>
                </a:cubicBezTo>
                <a:cubicBezTo>
                  <a:pt x="831597" y="6544008"/>
                  <a:pt x="825784" y="6545593"/>
                  <a:pt x="824861" y="6538406"/>
                </a:cubicBezTo>
                <a:cubicBezTo>
                  <a:pt x="823393" y="6524128"/>
                  <a:pt x="823236" y="6505635"/>
                  <a:pt x="821768" y="6491357"/>
                </a:cubicBezTo>
                <a:cubicBezTo>
                  <a:pt x="824500" y="6484704"/>
                  <a:pt x="836766" y="6463743"/>
                  <a:pt x="825924" y="6456978"/>
                </a:cubicBezTo>
                <a:cubicBezTo>
                  <a:pt x="830442" y="6364192"/>
                  <a:pt x="864277" y="6297488"/>
                  <a:pt x="839477" y="6178621"/>
                </a:cubicBezTo>
                <a:cubicBezTo>
                  <a:pt x="841183" y="6154965"/>
                  <a:pt x="960401" y="5974521"/>
                  <a:pt x="963788" y="5941436"/>
                </a:cubicBezTo>
                <a:cubicBezTo>
                  <a:pt x="962131" y="5805821"/>
                  <a:pt x="960475" y="5670207"/>
                  <a:pt x="958818" y="5534592"/>
                </a:cubicBezTo>
                <a:cubicBezTo>
                  <a:pt x="929700" y="4901290"/>
                  <a:pt x="1059339" y="4667947"/>
                  <a:pt x="1101226" y="4011574"/>
                </a:cubicBezTo>
                <a:cubicBezTo>
                  <a:pt x="1117319" y="3879275"/>
                  <a:pt x="1166219" y="3863983"/>
                  <a:pt x="1149504" y="3614678"/>
                </a:cubicBezTo>
                <a:cubicBezTo>
                  <a:pt x="1136017" y="3491762"/>
                  <a:pt x="1046320" y="3342947"/>
                  <a:pt x="1020303" y="3274080"/>
                </a:cubicBezTo>
                <a:cubicBezTo>
                  <a:pt x="1012461" y="3251582"/>
                  <a:pt x="1024701" y="3224315"/>
                  <a:pt x="1012642" y="3198590"/>
                </a:cubicBezTo>
                <a:cubicBezTo>
                  <a:pt x="1001170" y="3143360"/>
                  <a:pt x="965475" y="3008061"/>
                  <a:pt x="951472" y="2942700"/>
                </a:cubicBezTo>
                <a:cubicBezTo>
                  <a:pt x="949569" y="2912622"/>
                  <a:pt x="921941" y="2851247"/>
                  <a:pt x="928622" y="2806426"/>
                </a:cubicBezTo>
                <a:cubicBezTo>
                  <a:pt x="929092" y="2749248"/>
                  <a:pt x="935124" y="2683472"/>
                  <a:pt x="932496" y="2642976"/>
                </a:cubicBezTo>
                <a:cubicBezTo>
                  <a:pt x="929971" y="2580996"/>
                  <a:pt x="903825" y="2510841"/>
                  <a:pt x="913470" y="2434546"/>
                </a:cubicBezTo>
                <a:cubicBezTo>
                  <a:pt x="902071" y="2356373"/>
                  <a:pt x="934310" y="2377598"/>
                  <a:pt x="879271" y="2200027"/>
                </a:cubicBezTo>
                <a:lnTo>
                  <a:pt x="865203" y="2164060"/>
                </a:lnTo>
                <a:lnTo>
                  <a:pt x="835966" y="2079446"/>
                </a:lnTo>
                <a:lnTo>
                  <a:pt x="819186" y="2035262"/>
                </a:lnTo>
                <a:lnTo>
                  <a:pt x="811617" y="1967807"/>
                </a:lnTo>
                <a:lnTo>
                  <a:pt x="806658" y="1961484"/>
                </a:lnTo>
                <a:cubicBezTo>
                  <a:pt x="801094" y="1951478"/>
                  <a:pt x="784694" y="1922328"/>
                  <a:pt x="778232" y="1907774"/>
                </a:cubicBezTo>
                <a:lnTo>
                  <a:pt x="767884" y="1874162"/>
                </a:lnTo>
                <a:lnTo>
                  <a:pt x="746293" y="1811364"/>
                </a:lnTo>
                <a:cubicBezTo>
                  <a:pt x="737320" y="1799167"/>
                  <a:pt x="747260" y="1789490"/>
                  <a:pt x="731667" y="1774178"/>
                </a:cubicBezTo>
                <a:cubicBezTo>
                  <a:pt x="713267" y="1758853"/>
                  <a:pt x="683629" y="1725072"/>
                  <a:pt x="665008" y="1705612"/>
                </a:cubicBezTo>
                <a:cubicBezTo>
                  <a:pt x="642420" y="1677855"/>
                  <a:pt x="649772" y="1649760"/>
                  <a:pt x="596135" y="1607637"/>
                </a:cubicBezTo>
                <a:cubicBezTo>
                  <a:pt x="577018" y="1567932"/>
                  <a:pt x="541392" y="1535864"/>
                  <a:pt x="545478" y="1509187"/>
                </a:cubicBezTo>
                <a:cubicBezTo>
                  <a:pt x="546003" y="1476394"/>
                  <a:pt x="534747" y="1441242"/>
                  <a:pt x="509531" y="1406809"/>
                </a:cubicBezTo>
                <a:cubicBezTo>
                  <a:pt x="501740" y="1393016"/>
                  <a:pt x="473956" y="1383808"/>
                  <a:pt x="458961" y="1361448"/>
                </a:cubicBezTo>
                <a:cubicBezTo>
                  <a:pt x="436277" y="1302575"/>
                  <a:pt x="407243" y="1248795"/>
                  <a:pt x="387365" y="1177594"/>
                </a:cubicBezTo>
                <a:cubicBezTo>
                  <a:pt x="367487" y="1106393"/>
                  <a:pt x="399637" y="1131839"/>
                  <a:pt x="339692" y="934241"/>
                </a:cubicBezTo>
                <a:cubicBezTo>
                  <a:pt x="343683" y="928527"/>
                  <a:pt x="333167" y="890953"/>
                  <a:pt x="334081" y="885107"/>
                </a:cubicBezTo>
                <a:lnTo>
                  <a:pt x="340329" y="854901"/>
                </a:lnTo>
                <a:cubicBezTo>
                  <a:pt x="341337" y="841673"/>
                  <a:pt x="349218" y="803732"/>
                  <a:pt x="348544" y="790031"/>
                </a:cubicBezTo>
                <a:cubicBezTo>
                  <a:pt x="342008" y="757271"/>
                  <a:pt x="314265" y="689698"/>
                  <a:pt x="301106" y="658339"/>
                </a:cubicBezTo>
                <a:cubicBezTo>
                  <a:pt x="296172" y="657905"/>
                  <a:pt x="272210" y="606761"/>
                  <a:pt x="269591" y="601872"/>
                </a:cubicBezTo>
                <a:cubicBezTo>
                  <a:pt x="239825" y="567854"/>
                  <a:pt x="192534" y="543954"/>
                  <a:pt x="143947" y="477500"/>
                </a:cubicBezTo>
                <a:cubicBezTo>
                  <a:pt x="143492" y="475575"/>
                  <a:pt x="119897" y="429459"/>
                  <a:pt x="119442" y="427534"/>
                </a:cubicBezTo>
                <a:cubicBezTo>
                  <a:pt x="111976" y="407004"/>
                  <a:pt x="99947" y="408866"/>
                  <a:pt x="86890" y="380972"/>
                </a:cubicBezTo>
                <a:cubicBezTo>
                  <a:pt x="94896" y="364116"/>
                  <a:pt x="81323" y="351535"/>
                  <a:pt x="64563" y="344744"/>
                </a:cubicBezTo>
                <a:cubicBezTo>
                  <a:pt x="66903" y="314467"/>
                  <a:pt x="23240" y="287983"/>
                  <a:pt x="0" y="272642"/>
                </a:cubicBezTo>
                <a:lnTo>
                  <a:pt x="1814290" y="0"/>
                </a:lnTo>
                <a:close/>
              </a:path>
            </a:pathLst>
          </a:custGeom>
          <a:blipFill>
            <a:blip r:embed="rId2"/>
            <a:tile tx="0" ty="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6" name="Rectangle 19">
            <a:extLst>
              <a:ext uri="{FF2B5EF4-FFF2-40B4-BE49-F238E27FC236}">
                <a16:creationId xmlns:a16="http://schemas.microsoft.com/office/drawing/2014/main" id="{C5D5E9CC-2294-46D1-89D0-F8C6FA5C41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77869">
            <a:off x="8152150" y="2448754"/>
            <a:ext cx="3231322" cy="3642326"/>
          </a:xfrm>
          <a:custGeom>
            <a:avLst/>
            <a:gdLst>
              <a:gd name="connsiteX0" fmla="*/ 0 w 3307120"/>
              <a:gd name="connsiteY0" fmla="*/ 0 h 3750119"/>
              <a:gd name="connsiteX1" fmla="*/ 3307120 w 3307120"/>
              <a:gd name="connsiteY1" fmla="*/ 0 h 3750119"/>
              <a:gd name="connsiteX2" fmla="*/ 3307120 w 3307120"/>
              <a:gd name="connsiteY2" fmla="*/ 3750119 h 3750119"/>
              <a:gd name="connsiteX3" fmla="*/ 0 w 3307120"/>
              <a:gd name="connsiteY3" fmla="*/ 3750119 h 3750119"/>
              <a:gd name="connsiteX4" fmla="*/ 0 w 3307120"/>
              <a:gd name="connsiteY4" fmla="*/ 0 h 3750119"/>
              <a:gd name="connsiteX0" fmla="*/ 0 w 3307120"/>
              <a:gd name="connsiteY0" fmla="*/ 0 h 3750119"/>
              <a:gd name="connsiteX1" fmla="*/ 3307120 w 3307120"/>
              <a:gd name="connsiteY1" fmla="*/ 0 h 3750119"/>
              <a:gd name="connsiteX2" fmla="*/ 3307120 w 3307120"/>
              <a:gd name="connsiteY2" fmla="*/ 3750119 h 3750119"/>
              <a:gd name="connsiteX3" fmla="*/ 1662 w 3307120"/>
              <a:gd name="connsiteY3" fmla="*/ 3697208 h 3750119"/>
              <a:gd name="connsiteX4" fmla="*/ 0 w 3307120"/>
              <a:gd name="connsiteY4" fmla="*/ 0 h 3750119"/>
              <a:gd name="connsiteX0" fmla="*/ 0 w 3307120"/>
              <a:gd name="connsiteY0" fmla="*/ 0 h 3723777"/>
              <a:gd name="connsiteX1" fmla="*/ 3307120 w 3307120"/>
              <a:gd name="connsiteY1" fmla="*/ 0 h 3723777"/>
              <a:gd name="connsiteX2" fmla="*/ 3305755 w 3307120"/>
              <a:gd name="connsiteY2" fmla="*/ 3723777 h 3723777"/>
              <a:gd name="connsiteX3" fmla="*/ 1662 w 3307120"/>
              <a:gd name="connsiteY3" fmla="*/ 3697208 h 3723777"/>
              <a:gd name="connsiteX4" fmla="*/ 0 w 3307120"/>
              <a:gd name="connsiteY4" fmla="*/ 0 h 3723777"/>
              <a:gd name="connsiteX0" fmla="*/ 30207 w 3305458"/>
              <a:gd name="connsiteY0" fmla="*/ 20364 h 3723777"/>
              <a:gd name="connsiteX1" fmla="*/ 3305458 w 3305458"/>
              <a:gd name="connsiteY1" fmla="*/ 0 h 3723777"/>
              <a:gd name="connsiteX2" fmla="*/ 3304093 w 3305458"/>
              <a:gd name="connsiteY2" fmla="*/ 3723777 h 3723777"/>
              <a:gd name="connsiteX3" fmla="*/ 0 w 3305458"/>
              <a:gd name="connsiteY3" fmla="*/ 3697208 h 3723777"/>
              <a:gd name="connsiteX4" fmla="*/ 30207 w 3305458"/>
              <a:gd name="connsiteY4" fmla="*/ 20364 h 3723777"/>
              <a:gd name="connsiteX0" fmla="*/ 30207 w 3304093"/>
              <a:gd name="connsiteY0" fmla="*/ 0 h 3703413"/>
              <a:gd name="connsiteX1" fmla="*/ 3289034 w 3304093"/>
              <a:gd name="connsiteY1" fmla="*/ 2497 h 3703413"/>
              <a:gd name="connsiteX2" fmla="*/ 3304093 w 3304093"/>
              <a:gd name="connsiteY2" fmla="*/ 3703413 h 3703413"/>
              <a:gd name="connsiteX3" fmla="*/ 0 w 3304093"/>
              <a:gd name="connsiteY3" fmla="*/ 3676844 h 3703413"/>
              <a:gd name="connsiteX4" fmla="*/ 30207 w 3304093"/>
              <a:gd name="connsiteY4" fmla="*/ 0 h 37034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4093" h="3703413">
                <a:moveTo>
                  <a:pt x="30207" y="0"/>
                </a:moveTo>
                <a:lnTo>
                  <a:pt x="3289034" y="2497"/>
                </a:lnTo>
                <a:cubicBezTo>
                  <a:pt x="3294054" y="1236136"/>
                  <a:pt x="3299073" y="2469774"/>
                  <a:pt x="3304093" y="3703413"/>
                </a:cubicBezTo>
                <a:lnTo>
                  <a:pt x="0" y="3676844"/>
                </a:lnTo>
                <a:lnTo>
                  <a:pt x="30207" y="0"/>
                </a:lnTo>
                <a:close/>
              </a:path>
            </a:pathLst>
          </a:custGeom>
          <a:solidFill>
            <a:srgbClr val="EFEEE9"/>
          </a:solidFill>
          <a:ln>
            <a:noFill/>
          </a:ln>
          <a:effectLst>
            <a:outerShdw blurRad="508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0">
            <a:extLst>
              <a:ext uri="{FF2B5EF4-FFF2-40B4-BE49-F238E27FC236}">
                <a16:creationId xmlns:a16="http://schemas.microsoft.com/office/drawing/2014/main" id="{5BABD217-EF3C-4AF3-9C20-A6619D211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785093">
            <a:off x="8192715" y="2470944"/>
            <a:ext cx="3186624" cy="3597948"/>
          </a:xfrm>
          <a:custGeom>
            <a:avLst/>
            <a:gdLst>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0 w 4662328"/>
              <a:gd name="connsiteY84" fmla="*/ 3811601 h 5549975"/>
              <a:gd name="connsiteX85" fmla="*/ 110031 w 4662328"/>
              <a:gd name="connsiteY85" fmla="*/ 3811601 h 5549975"/>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110031 w 4662328"/>
              <a:gd name="connsiteY84" fmla="*/ 3811601 h 5549975"/>
              <a:gd name="connsiteX85" fmla="*/ 412307 w 4662328"/>
              <a:gd name="connsiteY85" fmla="*/ 0 h 5549975"/>
              <a:gd name="connsiteX0" fmla="*/ 302276 w 4552297"/>
              <a:gd name="connsiteY0" fmla="*/ 0 h 5549975"/>
              <a:gd name="connsiteX1" fmla="*/ 3304462 w 4552297"/>
              <a:gd name="connsiteY1" fmla="*/ 171842 h 5549975"/>
              <a:gd name="connsiteX2" fmla="*/ 4133273 w 4552297"/>
              <a:gd name="connsiteY2" fmla="*/ 226950 h 5549975"/>
              <a:gd name="connsiteX3" fmla="*/ 4506467 w 4552297"/>
              <a:gd name="connsiteY3" fmla="*/ 247374 h 5549975"/>
              <a:gd name="connsiteX4" fmla="*/ 4534346 w 4552297"/>
              <a:gd name="connsiteY4" fmla="*/ 269179 h 5549975"/>
              <a:gd name="connsiteX5" fmla="*/ 4532572 w 4552297"/>
              <a:gd name="connsiteY5" fmla="*/ 300930 h 5549975"/>
              <a:gd name="connsiteX6" fmla="*/ 4535494 w 4552297"/>
              <a:gd name="connsiteY6" fmla="*/ 302647 h 5549975"/>
              <a:gd name="connsiteX7" fmla="*/ 4551920 w 4552297"/>
              <a:gd name="connsiteY7" fmla="*/ 334222 h 5549975"/>
              <a:gd name="connsiteX8" fmla="*/ 4529659 w 4552297"/>
              <a:gd name="connsiteY8" fmla="*/ 391868 h 5549975"/>
              <a:gd name="connsiteX9" fmla="*/ 4526171 w 4552297"/>
              <a:gd name="connsiteY9" fmla="*/ 415489 h 5549975"/>
              <a:gd name="connsiteX10" fmla="*/ 4521066 w 4552297"/>
              <a:gd name="connsiteY10" fmla="*/ 506828 h 5549975"/>
              <a:gd name="connsiteX11" fmla="*/ 4520416 w 4552297"/>
              <a:gd name="connsiteY11" fmla="*/ 553245 h 5549975"/>
              <a:gd name="connsiteX12" fmla="*/ 4517317 w 4552297"/>
              <a:gd name="connsiteY12" fmla="*/ 581709 h 5549975"/>
              <a:gd name="connsiteX13" fmla="*/ 4516648 w 4552297"/>
              <a:gd name="connsiteY13" fmla="*/ 585890 h 5549975"/>
              <a:gd name="connsiteX14" fmla="*/ 4503711 w 4552297"/>
              <a:gd name="connsiteY14" fmla="*/ 817404 h 5549975"/>
              <a:gd name="connsiteX15" fmla="*/ 4505424 w 4552297"/>
              <a:gd name="connsiteY15" fmla="*/ 822238 h 5549975"/>
              <a:gd name="connsiteX16" fmla="*/ 4503273 w 4552297"/>
              <a:gd name="connsiteY16" fmla="*/ 846069 h 5549975"/>
              <a:gd name="connsiteX17" fmla="*/ 4501673 w 4552297"/>
              <a:gd name="connsiteY17" fmla="*/ 853854 h 5549975"/>
              <a:gd name="connsiteX18" fmla="*/ 4495435 w 4552297"/>
              <a:gd name="connsiteY18" fmla="*/ 965485 h 5549975"/>
              <a:gd name="connsiteX19" fmla="*/ 4497512 w 4552297"/>
              <a:gd name="connsiteY19" fmla="*/ 966385 h 5549975"/>
              <a:gd name="connsiteX20" fmla="*/ 4501631 w 4552297"/>
              <a:gd name="connsiteY20" fmla="*/ 1002567 h 5549975"/>
              <a:gd name="connsiteX21" fmla="*/ 4496833 w 4552297"/>
              <a:gd name="connsiteY21" fmla="*/ 1101094 h 5549975"/>
              <a:gd name="connsiteX22" fmla="*/ 4496728 w 4552297"/>
              <a:gd name="connsiteY22" fmla="*/ 1159389 h 5549975"/>
              <a:gd name="connsiteX23" fmla="*/ 4501031 w 4552297"/>
              <a:gd name="connsiteY23" fmla="*/ 1180505 h 5549975"/>
              <a:gd name="connsiteX24" fmla="*/ 4504121 w 4552297"/>
              <a:gd name="connsiteY24" fmla="*/ 1210687 h 5549975"/>
              <a:gd name="connsiteX25" fmla="*/ 4512938 w 4552297"/>
              <a:gd name="connsiteY25" fmla="*/ 1263157 h 5549975"/>
              <a:gd name="connsiteX26" fmla="*/ 4515215 w 4552297"/>
              <a:gd name="connsiteY26" fmla="*/ 1313374 h 5549975"/>
              <a:gd name="connsiteX27" fmla="*/ 4514335 w 4552297"/>
              <a:gd name="connsiteY27" fmla="*/ 1347004 h 5549975"/>
              <a:gd name="connsiteX28" fmla="*/ 4513872 w 4552297"/>
              <a:gd name="connsiteY28" fmla="*/ 1351864 h 5549975"/>
              <a:gd name="connsiteX29" fmla="*/ 4504753 w 4552297"/>
              <a:gd name="connsiteY29" fmla="*/ 1391762 h 5549975"/>
              <a:gd name="connsiteX30" fmla="*/ 4508017 w 4552297"/>
              <a:gd name="connsiteY30" fmla="*/ 1395707 h 5549975"/>
              <a:gd name="connsiteX31" fmla="*/ 4510859 w 4552297"/>
              <a:gd name="connsiteY31" fmla="*/ 1408524 h 5549975"/>
              <a:gd name="connsiteX32" fmla="*/ 4506118 w 4552297"/>
              <a:gd name="connsiteY32" fmla="*/ 1419109 h 5549975"/>
              <a:gd name="connsiteX33" fmla="*/ 4495934 w 4552297"/>
              <a:gd name="connsiteY33" fmla="*/ 1469337 h 5549975"/>
              <a:gd name="connsiteX34" fmla="*/ 4485037 w 4552297"/>
              <a:gd name="connsiteY34" fmla="*/ 1543038 h 5549975"/>
              <a:gd name="connsiteX35" fmla="*/ 4480156 w 4552297"/>
              <a:gd name="connsiteY35" fmla="*/ 1553997 h 5549975"/>
              <a:gd name="connsiteX36" fmla="*/ 4465728 w 4552297"/>
              <a:gd name="connsiteY36" fmla="*/ 1626071 h 5549975"/>
              <a:gd name="connsiteX37" fmla="*/ 4462013 w 4552297"/>
              <a:gd name="connsiteY37" fmla="*/ 1664103 h 5549975"/>
              <a:gd name="connsiteX38" fmla="*/ 4465673 w 4552297"/>
              <a:gd name="connsiteY38" fmla="*/ 1668558 h 5549975"/>
              <a:gd name="connsiteX39" fmla="*/ 4464023 w 4552297"/>
              <a:gd name="connsiteY39" fmla="*/ 1679756 h 5549975"/>
              <a:gd name="connsiteX40" fmla="*/ 4464435 w 4552297"/>
              <a:gd name="connsiteY40" fmla="*/ 1682815 h 5549975"/>
              <a:gd name="connsiteX41" fmla="*/ 4465946 w 4552297"/>
              <a:gd name="connsiteY41" fmla="*/ 1700268 h 5549975"/>
              <a:gd name="connsiteX42" fmla="*/ 4454476 w 4552297"/>
              <a:gd name="connsiteY42" fmla="*/ 1735163 h 5549975"/>
              <a:gd name="connsiteX43" fmla="*/ 4452416 w 4552297"/>
              <a:gd name="connsiteY43" fmla="*/ 1735289 h 5549975"/>
              <a:gd name="connsiteX44" fmla="*/ 4443918 w 4552297"/>
              <a:gd name="connsiteY44" fmla="*/ 1887374 h 5549975"/>
              <a:gd name="connsiteX45" fmla="*/ 4452609 w 4552297"/>
              <a:gd name="connsiteY45" fmla="*/ 1911536 h 5549975"/>
              <a:gd name="connsiteX46" fmla="*/ 4454887 w 4552297"/>
              <a:gd name="connsiteY46" fmla="*/ 1961755 h 5549975"/>
              <a:gd name="connsiteX47" fmla="*/ 4454006 w 4552297"/>
              <a:gd name="connsiteY47" fmla="*/ 1995384 h 5549975"/>
              <a:gd name="connsiteX48" fmla="*/ 4453544 w 4552297"/>
              <a:gd name="connsiteY48" fmla="*/ 2000244 h 5549975"/>
              <a:gd name="connsiteX49" fmla="*/ 4444424 w 4552297"/>
              <a:gd name="connsiteY49" fmla="*/ 2040142 h 5549975"/>
              <a:gd name="connsiteX50" fmla="*/ 4447689 w 4552297"/>
              <a:gd name="connsiteY50" fmla="*/ 2044087 h 5549975"/>
              <a:gd name="connsiteX51" fmla="*/ 4450530 w 4552297"/>
              <a:gd name="connsiteY51" fmla="*/ 2056904 h 5549975"/>
              <a:gd name="connsiteX52" fmla="*/ 4445789 w 4552297"/>
              <a:gd name="connsiteY52" fmla="*/ 2067489 h 5549975"/>
              <a:gd name="connsiteX53" fmla="*/ 4435605 w 4552297"/>
              <a:gd name="connsiteY53" fmla="*/ 2117719 h 5549975"/>
              <a:gd name="connsiteX54" fmla="*/ 4428274 w 4552297"/>
              <a:gd name="connsiteY54" fmla="*/ 2167300 h 5549975"/>
              <a:gd name="connsiteX55" fmla="*/ 4372191 w 4552297"/>
              <a:gd name="connsiteY55" fmla="*/ 3223633 h 5549975"/>
              <a:gd name="connsiteX56" fmla="*/ 4359405 w 4552297"/>
              <a:gd name="connsiteY56" fmla="*/ 3477281 h 5549975"/>
              <a:gd name="connsiteX57" fmla="*/ 4348320 w 4552297"/>
              <a:gd name="connsiteY57" fmla="*/ 3639984 h 5549975"/>
              <a:gd name="connsiteX58" fmla="*/ 4257559 w 4552297"/>
              <a:gd name="connsiteY58" fmla="*/ 5278921 h 5549975"/>
              <a:gd name="connsiteX59" fmla="*/ 4262857 w 4552297"/>
              <a:gd name="connsiteY59" fmla="*/ 5315626 h 5549975"/>
              <a:gd name="connsiteX60" fmla="*/ 4266391 w 4552297"/>
              <a:gd name="connsiteY60" fmla="*/ 5350090 h 5549975"/>
              <a:gd name="connsiteX61" fmla="*/ 4269223 w 4552297"/>
              <a:gd name="connsiteY61" fmla="*/ 5450399 h 5549975"/>
              <a:gd name="connsiteX62" fmla="*/ 4250666 w 4552297"/>
              <a:gd name="connsiteY62" fmla="*/ 5484804 h 5549975"/>
              <a:gd name="connsiteX63" fmla="*/ 4246014 w 4552297"/>
              <a:gd name="connsiteY63" fmla="*/ 5487504 h 5549975"/>
              <a:gd name="connsiteX64" fmla="*/ 4242557 w 4552297"/>
              <a:gd name="connsiteY64" fmla="*/ 5549951 h 5549975"/>
              <a:gd name="connsiteX65" fmla="*/ 11873 w 4552297"/>
              <a:gd name="connsiteY65" fmla="*/ 5314089 h 5549975"/>
              <a:gd name="connsiteX66" fmla="*/ 15679 w 4552297"/>
              <a:gd name="connsiteY66" fmla="*/ 5243704 h 5549975"/>
              <a:gd name="connsiteX67" fmla="*/ 3174 w 4552297"/>
              <a:gd name="connsiteY67" fmla="*/ 5239903 h 5549975"/>
              <a:gd name="connsiteX68" fmla="*/ 7394 w 4552297"/>
              <a:gd name="connsiteY68" fmla="*/ 5233298 h 5549975"/>
              <a:gd name="connsiteX69" fmla="*/ 7663 w 4552297"/>
              <a:gd name="connsiteY69" fmla="*/ 5230552 h 5549975"/>
              <a:gd name="connsiteX70" fmla="*/ 7933 w 4552297"/>
              <a:gd name="connsiteY70" fmla="*/ 5227804 h 5549975"/>
              <a:gd name="connsiteX71" fmla="*/ 8470 w 4552297"/>
              <a:gd name="connsiteY71" fmla="*/ 5222308 h 5549975"/>
              <a:gd name="connsiteX72" fmla="*/ 8155 w 4552297"/>
              <a:gd name="connsiteY72" fmla="*/ 5216405 h 5549975"/>
              <a:gd name="connsiteX73" fmla="*/ 7571 w 4552297"/>
              <a:gd name="connsiteY73" fmla="*/ 5213249 h 5549975"/>
              <a:gd name="connsiteX74" fmla="*/ 7840 w 4552297"/>
              <a:gd name="connsiteY74" fmla="*/ 5210500 h 5549975"/>
              <a:gd name="connsiteX75" fmla="*/ 7524 w 4552297"/>
              <a:gd name="connsiteY75" fmla="*/ 5204597 h 5549975"/>
              <a:gd name="connsiteX76" fmla="*/ 6941 w 4552297"/>
              <a:gd name="connsiteY76" fmla="*/ 5201441 h 5549975"/>
              <a:gd name="connsiteX77" fmla="*/ 6311 w 4552297"/>
              <a:gd name="connsiteY77" fmla="*/ 5189632 h 5549975"/>
              <a:gd name="connsiteX78" fmla="*/ 5727 w 4552297"/>
              <a:gd name="connsiteY78" fmla="*/ 5186477 h 5549975"/>
              <a:gd name="connsiteX79" fmla="*/ 5995 w 4552297"/>
              <a:gd name="connsiteY79" fmla="*/ 5183728 h 5549975"/>
              <a:gd name="connsiteX80" fmla="*/ 4560 w 4552297"/>
              <a:gd name="connsiteY80" fmla="*/ 5180163 h 5549975"/>
              <a:gd name="connsiteX81" fmla="*/ 21055 w 4552297"/>
              <a:gd name="connsiteY81" fmla="*/ 5144275 h 5549975"/>
              <a:gd name="connsiteX82" fmla="*/ 42491 w 4552297"/>
              <a:gd name="connsiteY82" fmla="*/ 4747825 h 5549975"/>
              <a:gd name="connsiteX83" fmla="*/ 0 w 4552297"/>
              <a:gd name="connsiteY83" fmla="*/ 3811601 h 5549975"/>
              <a:gd name="connsiteX84" fmla="*/ 302276 w 4552297"/>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218499 w 4549123"/>
              <a:gd name="connsiteY83" fmla="*/ 3822685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74412 w 4549123"/>
              <a:gd name="connsiteY83" fmla="*/ 3839310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74412 w 4549123"/>
              <a:gd name="connsiteY82" fmla="*/ 3839310 h 5549975"/>
              <a:gd name="connsiteX83" fmla="*/ 299102 w 4549123"/>
              <a:gd name="connsiteY83"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6798 w 4549123"/>
              <a:gd name="connsiteY81" fmla="*/ 5116566 h 5549975"/>
              <a:gd name="connsiteX82" fmla="*/ 74412 w 4549123"/>
              <a:gd name="connsiteY82" fmla="*/ 3839310 h 5549975"/>
              <a:gd name="connsiteX83" fmla="*/ 299102 w 4549123"/>
              <a:gd name="connsiteY83" fmla="*/ 0 h 5549975"/>
              <a:gd name="connsiteX0" fmla="*/ 304427 w 4554448"/>
              <a:gd name="connsiteY0" fmla="*/ 0 h 5549970"/>
              <a:gd name="connsiteX1" fmla="*/ 3306613 w 4554448"/>
              <a:gd name="connsiteY1" fmla="*/ 171842 h 5549970"/>
              <a:gd name="connsiteX2" fmla="*/ 4135424 w 4554448"/>
              <a:gd name="connsiteY2" fmla="*/ 226950 h 5549970"/>
              <a:gd name="connsiteX3" fmla="*/ 4508618 w 4554448"/>
              <a:gd name="connsiteY3" fmla="*/ 247374 h 5549970"/>
              <a:gd name="connsiteX4" fmla="*/ 4536497 w 4554448"/>
              <a:gd name="connsiteY4" fmla="*/ 269179 h 5549970"/>
              <a:gd name="connsiteX5" fmla="*/ 4534723 w 4554448"/>
              <a:gd name="connsiteY5" fmla="*/ 300930 h 5549970"/>
              <a:gd name="connsiteX6" fmla="*/ 4537645 w 4554448"/>
              <a:gd name="connsiteY6" fmla="*/ 302647 h 5549970"/>
              <a:gd name="connsiteX7" fmla="*/ 4554071 w 4554448"/>
              <a:gd name="connsiteY7" fmla="*/ 334222 h 5549970"/>
              <a:gd name="connsiteX8" fmla="*/ 4531810 w 4554448"/>
              <a:gd name="connsiteY8" fmla="*/ 391868 h 5549970"/>
              <a:gd name="connsiteX9" fmla="*/ 4528322 w 4554448"/>
              <a:gd name="connsiteY9" fmla="*/ 415489 h 5549970"/>
              <a:gd name="connsiteX10" fmla="*/ 4523217 w 4554448"/>
              <a:gd name="connsiteY10" fmla="*/ 506828 h 5549970"/>
              <a:gd name="connsiteX11" fmla="*/ 4522567 w 4554448"/>
              <a:gd name="connsiteY11" fmla="*/ 553245 h 5549970"/>
              <a:gd name="connsiteX12" fmla="*/ 4519468 w 4554448"/>
              <a:gd name="connsiteY12" fmla="*/ 581709 h 5549970"/>
              <a:gd name="connsiteX13" fmla="*/ 4518799 w 4554448"/>
              <a:gd name="connsiteY13" fmla="*/ 585890 h 5549970"/>
              <a:gd name="connsiteX14" fmla="*/ 4505862 w 4554448"/>
              <a:gd name="connsiteY14" fmla="*/ 817404 h 5549970"/>
              <a:gd name="connsiteX15" fmla="*/ 4507575 w 4554448"/>
              <a:gd name="connsiteY15" fmla="*/ 822238 h 5549970"/>
              <a:gd name="connsiteX16" fmla="*/ 4505424 w 4554448"/>
              <a:gd name="connsiteY16" fmla="*/ 846069 h 5549970"/>
              <a:gd name="connsiteX17" fmla="*/ 4503824 w 4554448"/>
              <a:gd name="connsiteY17" fmla="*/ 853854 h 5549970"/>
              <a:gd name="connsiteX18" fmla="*/ 4497586 w 4554448"/>
              <a:gd name="connsiteY18" fmla="*/ 965485 h 5549970"/>
              <a:gd name="connsiteX19" fmla="*/ 4499663 w 4554448"/>
              <a:gd name="connsiteY19" fmla="*/ 966385 h 5549970"/>
              <a:gd name="connsiteX20" fmla="*/ 4503782 w 4554448"/>
              <a:gd name="connsiteY20" fmla="*/ 1002567 h 5549970"/>
              <a:gd name="connsiteX21" fmla="*/ 4498984 w 4554448"/>
              <a:gd name="connsiteY21" fmla="*/ 1101094 h 5549970"/>
              <a:gd name="connsiteX22" fmla="*/ 4498879 w 4554448"/>
              <a:gd name="connsiteY22" fmla="*/ 1159389 h 5549970"/>
              <a:gd name="connsiteX23" fmla="*/ 4503182 w 4554448"/>
              <a:gd name="connsiteY23" fmla="*/ 1180505 h 5549970"/>
              <a:gd name="connsiteX24" fmla="*/ 4506272 w 4554448"/>
              <a:gd name="connsiteY24" fmla="*/ 1210687 h 5549970"/>
              <a:gd name="connsiteX25" fmla="*/ 4515089 w 4554448"/>
              <a:gd name="connsiteY25" fmla="*/ 1263157 h 5549970"/>
              <a:gd name="connsiteX26" fmla="*/ 4517366 w 4554448"/>
              <a:gd name="connsiteY26" fmla="*/ 1313374 h 5549970"/>
              <a:gd name="connsiteX27" fmla="*/ 4516486 w 4554448"/>
              <a:gd name="connsiteY27" fmla="*/ 1347004 h 5549970"/>
              <a:gd name="connsiteX28" fmla="*/ 4516023 w 4554448"/>
              <a:gd name="connsiteY28" fmla="*/ 1351864 h 5549970"/>
              <a:gd name="connsiteX29" fmla="*/ 4506904 w 4554448"/>
              <a:gd name="connsiteY29" fmla="*/ 1391762 h 5549970"/>
              <a:gd name="connsiteX30" fmla="*/ 4510168 w 4554448"/>
              <a:gd name="connsiteY30" fmla="*/ 1395707 h 5549970"/>
              <a:gd name="connsiteX31" fmla="*/ 4513010 w 4554448"/>
              <a:gd name="connsiteY31" fmla="*/ 1408524 h 5549970"/>
              <a:gd name="connsiteX32" fmla="*/ 4508269 w 4554448"/>
              <a:gd name="connsiteY32" fmla="*/ 1419109 h 5549970"/>
              <a:gd name="connsiteX33" fmla="*/ 4498085 w 4554448"/>
              <a:gd name="connsiteY33" fmla="*/ 1469337 h 5549970"/>
              <a:gd name="connsiteX34" fmla="*/ 4487188 w 4554448"/>
              <a:gd name="connsiteY34" fmla="*/ 1543038 h 5549970"/>
              <a:gd name="connsiteX35" fmla="*/ 4482307 w 4554448"/>
              <a:gd name="connsiteY35" fmla="*/ 1553997 h 5549970"/>
              <a:gd name="connsiteX36" fmla="*/ 4467879 w 4554448"/>
              <a:gd name="connsiteY36" fmla="*/ 1626071 h 5549970"/>
              <a:gd name="connsiteX37" fmla="*/ 4464164 w 4554448"/>
              <a:gd name="connsiteY37" fmla="*/ 1664103 h 5549970"/>
              <a:gd name="connsiteX38" fmla="*/ 4467824 w 4554448"/>
              <a:gd name="connsiteY38" fmla="*/ 1668558 h 5549970"/>
              <a:gd name="connsiteX39" fmla="*/ 4466174 w 4554448"/>
              <a:gd name="connsiteY39" fmla="*/ 1679756 h 5549970"/>
              <a:gd name="connsiteX40" fmla="*/ 4466586 w 4554448"/>
              <a:gd name="connsiteY40" fmla="*/ 1682815 h 5549970"/>
              <a:gd name="connsiteX41" fmla="*/ 4468097 w 4554448"/>
              <a:gd name="connsiteY41" fmla="*/ 1700268 h 5549970"/>
              <a:gd name="connsiteX42" fmla="*/ 4456627 w 4554448"/>
              <a:gd name="connsiteY42" fmla="*/ 1735163 h 5549970"/>
              <a:gd name="connsiteX43" fmla="*/ 4454567 w 4554448"/>
              <a:gd name="connsiteY43" fmla="*/ 1735289 h 5549970"/>
              <a:gd name="connsiteX44" fmla="*/ 4446069 w 4554448"/>
              <a:gd name="connsiteY44" fmla="*/ 1887374 h 5549970"/>
              <a:gd name="connsiteX45" fmla="*/ 4454760 w 4554448"/>
              <a:gd name="connsiteY45" fmla="*/ 1911536 h 5549970"/>
              <a:gd name="connsiteX46" fmla="*/ 4457038 w 4554448"/>
              <a:gd name="connsiteY46" fmla="*/ 1961755 h 5549970"/>
              <a:gd name="connsiteX47" fmla="*/ 4456157 w 4554448"/>
              <a:gd name="connsiteY47" fmla="*/ 1995384 h 5549970"/>
              <a:gd name="connsiteX48" fmla="*/ 4455695 w 4554448"/>
              <a:gd name="connsiteY48" fmla="*/ 2000244 h 5549970"/>
              <a:gd name="connsiteX49" fmla="*/ 4446575 w 4554448"/>
              <a:gd name="connsiteY49" fmla="*/ 2040142 h 5549970"/>
              <a:gd name="connsiteX50" fmla="*/ 4449840 w 4554448"/>
              <a:gd name="connsiteY50" fmla="*/ 2044087 h 5549970"/>
              <a:gd name="connsiteX51" fmla="*/ 4452681 w 4554448"/>
              <a:gd name="connsiteY51" fmla="*/ 2056904 h 5549970"/>
              <a:gd name="connsiteX52" fmla="*/ 4447940 w 4554448"/>
              <a:gd name="connsiteY52" fmla="*/ 2067489 h 5549970"/>
              <a:gd name="connsiteX53" fmla="*/ 4437756 w 4554448"/>
              <a:gd name="connsiteY53" fmla="*/ 2117719 h 5549970"/>
              <a:gd name="connsiteX54" fmla="*/ 4430425 w 4554448"/>
              <a:gd name="connsiteY54" fmla="*/ 2167300 h 5549970"/>
              <a:gd name="connsiteX55" fmla="*/ 4374342 w 4554448"/>
              <a:gd name="connsiteY55" fmla="*/ 3223633 h 5549970"/>
              <a:gd name="connsiteX56" fmla="*/ 4361556 w 4554448"/>
              <a:gd name="connsiteY56" fmla="*/ 3477281 h 5549970"/>
              <a:gd name="connsiteX57" fmla="*/ 4350471 w 4554448"/>
              <a:gd name="connsiteY57" fmla="*/ 3639984 h 5549970"/>
              <a:gd name="connsiteX58" fmla="*/ 4259710 w 4554448"/>
              <a:gd name="connsiteY58" fmla="*/ 5278921 h 5549970"/>
              <a:gd name="connsiteX59" fmla="*/ 4265008 w 4554448"/>
              <a:gd name="connsiteY59" fmla="*/ 5315626 h 5549970"/>
              <a:gd name="connsiteX60" fmla="*/ 4268542 w 4554448"/>
              <a:gd name="connsiteY60" fmla="*/ 5350090 h 5549970"/>
              <a:gd name="connsiteX61" fmla="*/ 4271374 w 4554448"/>
              <a:gd name="connsiteY61" fmla="*/ 5450399 h 5549970"/>
              <a:gd name="connsiteX62" fmla="*/ 4252817 w 4554448"/>
              <a:gd name="connsiteY62" fmla="*/ 5484804 h 5549970"/>
              <a:gd name="connsiteX63" fmla="*/ 4248165 w 4554448"/>
              <a:gd name="connsiteY63" fmla="*/ 5487504 h 5549970"/>
              <a:gd name="connsiteX64" fmla="*/ 4244708 w 4554448"/>
              <a:gd name="connsiteY64" fmla="*/ 5549951 h 5549970"/>
              <a:gd name="connsiteX65" fmla="*/ 0 w 4554448"/>
              <a:gd name="connsiteY65" fmla="*/ 5272016 h 5549970"/>
              <a:gd name="connsiteX66" fmla="*/ 17830 w 4554448"/>
              <a:gd name="connsiteY66" fmla="*/ 5243704 h 5549970"/>
              <a:gd name="connsiteX67" fmla="*/ 5325 w 4554448"/>
              <a:gd name="connsiteY67" fmla="*/ 5239903 h 5549970"/>
              <a:gd name="connsiteX68" fmla="*/ 9545 w 4554448"/>
              <a:gd name="connsiteY68" fmla="*/ 5233298 h 5549970"/>
              <a:gd name="connsiteX69" fmla="*/ 9814 w 4554448"/>
              <a:gd name="connsiteY69" fmla="*/ 5230552 h 5549970"/>
              <a:gd name="connsiteX70" fmla="*/ 10084 w 4554448"/>
              <a:gd name="connsiteY70" fmla="*/ 5227804 h 5549970"/>
              <a:gd name="connsiteX71" fmla="*/ 10621 w 4554448"/>
              <a:gd name="connsiteY71" fmla="*/ 5222308 h 5549970"/>
              <a:gd name="connsiteX72" fmla="*/ 10306 w 4554448"/>
              <a:gd name="connsiteY72" fmla="*/ 5216405 h 5549970"/>
              <a:gd name="connsiteX73" fmla="*/ 9722 w 4554448"/>
              <a:gd name="connsiteY73" fmla="*/ 5213249 h 5549970"/>
              <a:gd name="connsiteX74" fmla="*/ 9991 w 4554448"/>
              <a:gd name="connsiteY74" fmla="*/ 5210500 h 5549970"/>
              <a:gd name="connsiteX75" fmla="*/ 9675 w 4554448"/>
              <a:gd name="connsiteY75" fmla="*/ 5204597 h 5549970"/>
              <a:gd name="connsiteX76" fmla="*/ 9092 w 4554448"/>
              <a:gd name="connsiteY76" fmla="*/ 5201441 h 5549970"/>
              <a:gd name="connsiteX77" fmla="*/ 8462 w 4554448"/>
              <a:gd name="connsiteY77" fmla="*/ 5189632 h 5549970"/>
              <a:gd name="connsiteX78" fmla="*/ 7878 w 4554448"/>
              <a:gd name="connsiteY78" fmla="*/ 5186477 h 5549970"/>
              <a:gd name="connsiteX79" fmla="*/ 8146 w 4554448"/>
              <a:gd name="connsiteY79" fmla="*/ 5183728 h 5549970"/>
              <a:gd name="connsiteX80" fmla="*/ 6711 w 4554448"/>
              <a:gd name="connsiteY80" fmla="*/ 5180163 h 5549970"/>
              <a:gd name="connsiteX81" fmla="*/ 12123 w 4554448"/>
              <a:gd name="connsiteY81" fmla="*/ 5116566 h 5549970"/>
              <a:gd name="connsiteX82" fmla="*/ 79737 w 4554448"/>
              <a:gd name="connsiteY82" fmla="*/ 3839310 h 5549970"/>
              <a:gd name="connsiteX83" fmla="*/ 304427 w 4554448"/>
              <a:gd name="connsiteY83" fmla="*/ 0 h 5549970"/>
              <a:gd name="connsiteX0" fmla="*/ 338086 w 4588107"/>
              <a:gd name="connsiteY0" fmla="*/ 0 h 5549995"/>
              <a:gd name="connsiteX1" fmla="*/ 3340272 w 4588107"/>
              <a:gd name="connsiteY1" fmla="*/ 171842 h 5549995"/>
              <a:gd name="connsiteX2" fmla="*/ 4169083 w 4588107"/>
              <a:gd name="connsiteY2" fmla="*/ 226950 h 5549995"/>
              <a:gd name="connsiteX3" fmla="*/ 4542277 w 4588107"/>
              <a:gd name="connsiteY3" fmla="*/ 247374 h 5549995"/>
              <a:gd name="connsiteX4" fmla="*/ 4570156 w 4588107"/>
              <a:gd name="connsiteY4" fmla="*/ 269179 h 5549995"/>
              <a:gd name="connsiteX5" fmla="*/ 4568382 w 4588107"/>
              <a:gd name="connsiteY5" fmla="*/ 300930 h 5549995"/>
              <a:gd name="connsiteX6" fmla="*/ 4571304 w 4588107"/>
              <a:gd name="connsiteY6" fmla="*/ 302647 h 5549995"/>
              <a:gd name="connsiteX7" fmla="*/ 4587730 w 4588107"/>
              <a:gd name="connsiteY7" fmla="*/ 334222 h 5549995"/>
              <a:gd name="connsiteX8" fmla="*/ 4565469 w 4588107"/>
              <a:gd name="connsiteY8" fmla="*/ 391868 h 5549995"/>
              <a:gd name="connsiteX9" fmla="*/ 4561981 w 4588107"/>
              <a:gd name="connsiteY9" fmla="*/ 415489 h 5549995"/>
              <a:gd name="connsiteX10" fmla="*/ 4556876 w 4588107"/>
              <a:gd name="connsiteY10" fmla="*/ 506828 h 5549995"/>
              <a:gd name="connsiteX11" fmla="*/ 4556226 w 4588107"/>
              <a:gd name="connsiteY11" fmla="*/ 553245 h 5549995"/>
              <a:gd name="connsiteX12" fmla="*/ 4553127 w 4588107"/>
              <a:gd name="connsiteY12" fmla="*/ 581709 h 5549995"/>
              <a:gd name="connsiteX13" fmla="*/ 4552458 w 4588107"/>
              <a:gd name="connsiteY13" fmla="*/ 585890 h 5549995"/>
              <a:gd name="connsiteX14" fmla="*/ 4539521 w 4588107"/>
              <a:gd name="connsiteY14" fmla="*/ 817404 h 5549995"/>
              <a:gd name="connsiteX15" fmla="*/ 4541234 w 4588107"/>
              <a:gd name="connsiteY15" fmla="*/ 822238 h 5549995"/>
              <a:gd name="connsiteX16" fmla="*/ 4539083 w 4588107"/>
              <a:gd name="connsiteY16" fmla="*/ 846069 h 5549995"/>
              <a:gd name="connsiteX17" fmla="*/ 4537483 w 4588107"/>
              <a:gd name="connsiteY17" fmla="*/ 853854 h 5549995"/>
              <a:gd name="connsiteX18" fmla="*/ 4531245 w 4588107"/>
              <a:gd name="connsiteY18" fmla="*/ 965485 h 5549995"/>
              <a:gd name="connsiteX19" fmla="*/ 4533322 w 4588107"/>
              <a:gd name="connsiteY19" fmla="*/ 966385 h 5549995"/>
              <a:gd name="connsiteX20" fmla="*/ 4537441 w 4588107"/>
              <a:gd name="connsiteY20" fmla="*/ 1002567 h 5549995"/>
              <a:gd name="connsiteX21" fmla="*/ 4532643 w 4588107"/>
              <a:gd name="connsiteY21" fmla="*/ 1101094 h 5549995"/>
              <a:gd name="connsiteX22" fmla="*/ 4532538 w 4588107"/>
              <a:gd name="connsiteY22" fmla="*/ 1159389 h 5549995"/>
              <a:gd name="connsiteX23" fmla="*/ 4536841 w 4588107"/>
              <a:gd name="connsiteY23" fmla="*/ 1180505 h 5549995"/>
              <a:gd name="connsiteX24" fmla="*/ 4539931 w 4588107"/>
              <a:gd name="connsiteY24" fmla="*/ 1210687 h 5549995"/>
              <a:gd name="connsiteX25" fmla="*/ 4548748 w 4588107"/>
              <a:gd name="connsiteY25" fmla="*/ 1263157 h 5549995"/>
              <a:gd name="connsiteX26" fmla="*/ 4551025 w 4588107"/>
              <a:gd name="connsiteY26" fmla="*/ 1313374 h 5549995"/>
              <a:gd name="connsiteX27" fmla="*/ 4550145 w 4588107"/>
              <a:gd name="connsiteY27" fmla="*/ 1347004 h 5549995"/>
              <a:gd name="connsiteX28" fmla="*/ 4549682 w 4588107"/>
              <a:gd name="connsiteY28" fmla="*/ 1351864 h 5549995"/>
              <a:gd name="connsiteX29" fmla="*/ 4540563 w 4588107"/>
              <a:gd name="connsiteY29" fmla="*/ 1391762 h 5549995"/>
              <a:gd name="connsiteX30" fmla="*/ 4543827 w 4588107"/>
              <a:gd name="connsiteY30" fmla="*/ 1395707 h 5549995"/>
              <a:gd name="connsiteX31" fmla="*/ 4546669 w 4588107"/>
              <a:gd name="connsiteY31" fmla="*/ 1408524 h 5549995"/>
              <a:gd name="connsiteX32" fmla="*/ 4541928 w 4588107"/>
              <a:gd name="connsiteY32" fmla="*/ 1419109 h 5549995"/>
              <a:gd name="connsiteX33" fmla="*/ 4531744 w 4588107"/>
              <a:gd name="connsiteY33" fmla="*/ 1469337 h 5549995"/>
              <a:gd name="connsiteX34" fmla="*/ 4520847 w 4588107"/>
              <a:gd name="connsiteY34" fmla="*/ 1543038 h 5549995"/>
              <a:gd name="connsiteX35" fmla="*/ 4515966 w 4588107"/>
              <a:gd name="connsiteY35" fmla="*/ 1553997 h 5549995"/>
              <a:gd name="connsiteX36" fmla="*/ 4501538 w 4588107"/>
              <a:gd name="connsiteY36" fmla="*/ 1626071 h 5549995"/>
              <a:gd name="connsiteX37" fmla="*/ 4497823 w 4588107"/>
              <a:gd name="connsiteY37" fmla="*/ 1664103 h 5549995"/>
              <a:gd name="connsiteX38" fmla="*/ 4501483 w 4588107"/>
              <a:gd name="connsiteY38" fmla="*/ 1668558 h 5549995"/>
              <a:gd name="connsiteX39" fmla="*/ 4499833 w 4588107"/>
              <a:gd name="connsiteY39" fmla="*/ 1679756 h 5549995"/>
              <a:gd name="connsiteX40" fmla="*/ 4500245 w 4588107"/>
              <a:gd name="connsiteY40" fmla="*/ 1682815 h 5549995"/>
              <a:gd name="connsiteX41" fmla="*/ 4501756 w 4588107"/>
              <a:gd name="connsiteY41" fmla="*/ 1700268 h 5549995"/>
              <a:gd name="connsiteX42" fmla="*/ 4490286 w 4588107"/>
              <a:gd name="connsiteY42" fmla="*/ 1735163 h 5549995"/>
              <a:gd name="connsiteX43" fmla="*/ 4488226 w 4588107"/>
              <a:gd name="connsiteY43" fmla="*/ 1735289 h 5549995"/>
              <a:gd name="connsiteX44" fmla="*/ 4479728 w 4588107"/>
              <a:gd name="connsiteY44" fmla="*/ 1887374 h 5549995"/>
              <a:gd name="connsiteX45" fmla="*/ 4488419 w 4588107"/>
              <a:gd name="connsiteY45" fmla="*/ 1911536 h 5549995"/>
              <a:gd name="connsiteX46" fmla="*/ 4490697 w 4588107"/>
              <a:gd name="connsiteY46" fmla="*/ 1961755 h 5549995"/>
              <a:gd name="connsiteX47" fmla="*/ 4489816 w 4588107"/>
              <a:gd name="connsiteY47" fmla="*/ 1995384 h 5549995"/>
              <a:gd name="connsiteX48" fmla="*/ 4489354 w 4588107"/>
              <a:gd name="connsiteY48" fmla="*/ 2000244 h 5549995"/>
              <a:gd name="connsiteX49" fmla="*/ 4480234 w 4588107"/>
              <a:gd name="connsiteY49" fmla="*/ 2040142 h 5549995"/>
              <a:gd name="connsiteX50" fmla="*/ 4483499 w 4588107"/>
              <a:gd name="connsiteY50" fmla="*/ 2044087 h 5549995"/>
              <a:gd name="connsiteX51" fmla="*/ 4486340 w 4588107"/>
              <a:gd name="connsiteY51" fmla="*/ 2056904 h 5549995"/>
              <a:gd name="connsiteX52" fmla="*/ 4481599 w 4588107"/>
              <a:gd name="connsiteY52" fmla="*/ 2067489 h 5549995"/>
              <a:gd name="connsiteX53" fmla="*/ 4471415 w 4588107"/>
              <a:gd name="connsiteY53" fmla="*/ 2117719 h 5549995"/>
              <a:gd name="connsiteX54" fmla="*/ 4464084 w 4588107"/>
              <a:gd name="connsiteY54" fmla="*/ 2167300 h 5549995"/>
              <a:gd name="connsiteX55" fmla="*/ 4408001 w 4588107"/>
              <a:gd name="connsiteY55" fmla="*/ 3223633 h 5549995"/>
              <a:gd name="connsiteX56" fmla="*/ 4395215 w 4588107"/>
              <a:gd name="connsiteY56" fmla="*/ 3477281 h 5549995"/>
              <a:gd name="connsiteX57" fmla="*/ 4384130 w 4588107"/>
              <a:gd name="connsiteY57" fmla="*/ 3639984 h 5549995"/>
              <a:gd name="connsiteX58" fmla="*/ 4293369 w 4588107"/>
              <a:gd name="connsiteY58" fmla="*/ 5278921 h 5549995"/>
              <a:gd name="connsiteX59" fmla="*/ 4298667 w 4588107"/>
              <a:gd name="connsiteY59" fmla="*/ 5315626 h 5549995"/>
              <a:gd name="connsiteX60" fmla="*/ 4302201 w 4588107"/>
              <a:gd name="connsiteY60" fmla="*/ 5350090 h 5549995"/>
              <a:gd name="connsiteX61" fmla="*/ 4305033 w 4588107"/>
              <a:gd name="connsiteY61" fmla="*/ 5450399 h 5549995"/>
              <a:gd name="connsiteX62" fmla="*/ 4286476 w 4588107"/>
              <a:gd name="connsiteY62" fmla="*/ 5484804 h 5549995"/>
              <a:gd name="connsiteX63" fmla="*/ 4281824 w 4588107"/>
              <a:gd name="connsiteY63" fmla="*/ 5487504 h 5549995"/>
              <a:gd name="connsiteX64" fmla="*/ 4278367 w 4588107"/>
              <a:gd name="connsiteY64" fmla="*/ 5549951 h 5549995"/>
              <a:gd name="connsiteX65" fmla="*/ 0 w 4588107"/>
              <a:gd name="connsiteY65" fmla="*/ 5387017 h 5549995"/>
              <a:gd name="connsiteX66" fmla="*/ 51489 w 4588107"/>
              <a:gd name="connsiteY66" fmla="*/ 5243704 h 5549995"/>
              <a:gd name="connsiteX67" fmla="*/ 38984 w 4588107"/>
              <a:gd name="connsiteY67" fmla="*/ 5239903 h 5549995"/>
              <a:gd name="connsiteX68" fmla="*/ 43204 w 4588107"/>
              <a:gd name="connsiteY68" fmla="*/ 5233298 h 5549995"/>
              <a:gd name="connsiteX69" fmla="*/ 43473 w 4588107"/>
              <a:gd name="connsiteY69" fmla="*/ 5230552 h 5549995"/>
              <a:gd name="connsiteX70" fmla="*/ 43743 w 4588107"/>
              <a:gd name="connsiteY70" fmla="*/ 5227804 h 5549995"/>
              <a:gd name="connsiteX71" fmla="*/ 44280 w 4588107"/>
              <a:gd name="connsiteY71" fmla="*/ 5222308 h 5549995"/>
              <a:gd name="connsiteX72" fmla="*/ 43965 w 4588107"/>
              <a:gd name="connsiteY72" fmla="*/ 5216405 h 5549995"/>
              <a:gd name="connsiteX73" fmla="*/ 43381 w 4588107"/>
              <a:gd name="connsiteY73" fmla="*/ 5213249 h 5549995"/>
              <a:gd name="connsiteX74" fmla="*/ 43650 w 4588107"/>
              <a:gd name="connsiteY74" fmla="*/ 5210500 h 5549995"/>
              <a:gd name="connsiteX75" fmla="*/ 43334 w 4588107"/>
              <a:gd name="connsiteY75" fmla="*/ 5204597 h 5549995"/>
              <a:gd name="connsiteX76" fmla="*/ 42751 w 4588107"/>
              <a:gd name="connsiteY76" fmla="*/ 5201441 h 5549995"/>
              <a:gd name="connsiteX77" fmla="*/ 42121 w 4588107"/>
              <a:gd name="connsiteY77" fmla="*/ 5189632 h 5549995"/>
              <a:gd name="connsiteX78" fmla="*/ 41537 w 4588107"/>
              <a:gd name="connsiteY78" fmla="*/ 5186477 h 5549995"/>
              <a:gd name="connsiteX79" fmla="*/ 41805 w 4588107"/>
              <a:gd name="connsiteY79" fmla="*/ 5183728 h 5549995"/>
              <a:gd name="connsiteX80" fmla="*/ 40370 w 4588107"/>
              <a:gd name="connsiteY80" fmla="*/ 5180163 h 5549995"/>
              <a:gd name="connsiteX81" fmla="*/ 45782 w 4588107"/>
              <a:gd name="connsiteY81" fmla="*/ 5116566 h 5549995"/>
              <a:gd name="connsiteX82" fmla="*/ 113396 w 4588107"/>
              <a:gd name="connsiteY82" fmla="*/ 3839310 h 5549995"/>
              <a:gd name="connsiteX83" fmla="*/ 338086 w 4588107"/>
              <a:gd name="connsiteY83" fmla="*/ 0 h 5549995"/>
              <a:gd name="connsiteX0" fmla="*/ 299102 w 4549123"/>
              <a:gd name="connsiteY0" fmla="*/ 0 h 5549966"/>
              <a:gd name="connsiteX1" fmla="*/ 3301288 w 4549123"/>
              <a:gd name="connsiteY1" fmla="*/ 171842 h 5549966"/>
              <a:gd name="connsiteX2" fmla="*/ 4130099 w 4549123"/>
              <a:gd name="connsiteY2" fmla="*/ 226950 h 5549966"/>
              <a:gd name="connsiteX3" fmla="*/ 4503293 w 4549123"/>
              <a:gd name="connsiteY3" fmla="*/ 247374 h 5549966"/>
              <a:gd name="connsiteX4" fmla="*/ 4531172 w 4549123"/>
              <a:gd name="connsiteY4" fmla="*/ 269179 h 5549966"/>
              <a:gd name="connsiteX5" fmla="*/ 4529398 w 4549123"/>
              <a:gd name="connsiteY5" fmla="*/ 300930 h 5549966"/>
              <a:gd name="connsiteX6" fmla="*/ 4532320 w 4549123"/>
              <a:gd name="connsiteY6" fmla="*/ 302647 h 5549966"/>
              <a:gd name="connsiteX7" fmla="*/ 4548746 w 4549123"/>
              <a:gd name="connsiteY7" fmla="*/ 334222 h 5549966"/>
              <a:gd name="connsiteX8" fmla="*/ 4526485 w 4549123"/>
              <a:gd name="connsiteY8" fmla="*/ 391868 h 5549966"/>
              <a:gd name="connsiteX9" fmla="*/ 4522997 w 4549123"/>
              <a:gd name="connsiteY9" fmla="*/ 415489 h 5549966"/>
              <a:gd name="connsiteX10" fmla="*/ 4517892 w 4549123"/>
              <a:gd name="connsiteY10" fmla="*/ 506828 h 5549966"/>
              <a:gd name="connsiteX11" fmla="*/ 4517242 w 4549123"/>
              <a:gd name="connsiteY11" fmla="*/ 553245 h 5549966"/>
              <a:gd name="connsiteX12" fmla="*/ 4514143 w 4549123"/>
              <a:gd name="connsiteY12" fmla="*/ 581709 h 5549966"/>
              <a:gd name="connsiteX13" fmla="*/ 4513474 w 4549123"/>
              <a:gd name="connsiteY13" fmla="*/ 585890 h 5549966"/>
              <a:gd name="connsiteX14" fmla="*/ 4500537 w 4549123"/>
              <a:gd name="connsiteY14" fmla="*/ 817404 h 5549966"/>
              <a:gd name="connsiteX15" fmla="*/ 4502250 w 4549123"/>
              <a:gd name="connsiteY15" fmla="*/ 822238 h 5549966"/>
              <a:gd name="connsiteX16" fmla="*/ 4500099 w 4549123"/>
              <a:gd name="connsiteY16" fmla="*/ 846069 h 5549966"/>
              <a:gd name="connsiteX17" fmla="*/ 4498499 w 4549123"/>
              <a:gd name="connsiteY17" fmla="*/ 853854 h 5549966"/>
              <a:gd name="connsiteX18" fmla="*/ 4492261 w 4549123"/>
              <a:gd name="connsiteY18" fmla="*/ 965485 h 5549966"/>
              <a:gd name="connsiteX19" fmla="*/ 4494338 w 4549123"/>
              <a:gd name="connsiteY19" fmla="*/ 966385 h 5549966"/>
              <a:gd name="connsiteX20" fmla="*/ 4498457 w 4549123"/>
              <a:gd name="connsiteY20" fmla="*/ 1002567 h 5549966"/>
              <a:gd name="connsiteX21" fmla="*/ 4493659 w 4549123"/>
              <a:gd name="connsiteY21" fmla="*/ 1101094 h 5549966"/>
              <a:gd name="connsiteX22" fmla="*/ 4493554 w 4549123"/>
              <a:gd name="connsiteY22" fmla="*/ 1159389 h 5549966"/>
              <a:gd name="connsiteX23" fmla="*/ 4497857 w 4549123"/>
              <a:gd name="connsiteY23" fmla="*/ 1180505 h 5549966"/>
              <a:gd name="connsiteX24" fmla="*/ 4500947 w 4549123"/>
              <a:gd name="connsiteY24" fmla="*/ 1210687 h 5549966"/>
              <a:gd name="connsiteX25" fmla="*/ 4509764 w 4549123"/>
              <a:gd name="connsiteY25" fmla="*/ 1263157 h 5549966"/>
              <a:gd name="connsiteX26" fmla="*/ 4512041 w 4549123"/>
              <a:gd name="connsiteY26" fmla="*/ 1313374 h 5549966"/>
              <a:gd name="connsiteX27" fmla="*/ 4511161 w 4549123"/>
              <a:gd name="connsiteY27" fmla="*/ 1347004 h 5549966"/>
              <a:gd name="connsiteX28" fmla="*/ 4510698 w 4549123"/>
              <a:gd name="connsiteY28" fmla="*/ 1351864 h 5549966"/>
              <a:gd name="connsiteX29" fmla="*/ 4501579 w 4549123"/>
              <a:gd name="connsiteY29" fmla="*/ 1391762 h 5549966"/>
              <a:gd name="connsiteX30" fmla="*/ 4504843 w 4549123"/>
              <a:gd name="connsiteY30" fmla="*/ 1395707 h 5549966"/>
              <a:gd name="connsiteX31" fmla="*/ 4507685 w 4549123"/>
              <a:gd name="connsiteY31" fmla="*/ 1408524 h 5549966"/>
              <a:gd name="connsiteX32" fmla="*/ 4502944 w 4549123"/>
              <a:gd name="connsiteY32" fmla="*/ 1419109 h 5549966"/>
              <a:gd name="connsiteX33" fmla="*/ 4492760 w 4549123"/>
              <a:gd name="connsiteY33" fmla="*/ 1469337 h 5549966"/>
              <a:gd name="connsiteX34" fmla="*/ 4481863 w 4549123"/>
              <a:gd name="connsiteY34" fmla="*/ 1543038 h 5549966"/>
              <a:gd name="connsiteX35" fmla="*/ 4476982 w 4549123"/>
              <a:gd name="connsiteY35" fmla="*/ 1553997 h 5549966"/>
              <a:gd name="connsiteX36" fmla="*/ 4462554 w 4549123"/>
              <a:gd name="connsiteY36" fmla="*/ 1626071 h 5549966"/>
              <a:gd name="connsiteX37" fmla="*/ 4458839 w 4549123"/>
              <a:gd name="connsiteY37" fmla="*/ 1664103 h 5549966"/>
              <a:gd name="connsiteX38" fmla="*/ 4462499 w 4549123"/>
              <a:gd name="connsiteY38" fmla="*/ 1668558 h 5549966"/>
              <a:gd name="connsiteX39" fmla="*/ 4460849 w 4549123"/>
              <a:gd name="connsiteY39" fmla="*/ 1679756 h 5549966"/>
              <a:gd name="connsiteX40" fmla="*/ 4461261 w 4549123"/>
              <a:gd name="connsiteY40" fmla="*/ 1682815 h 5549966"/>
              <a:gd name="connsiteX41" fmla="*/ 4462772 w 4549123"/>
              <a:gd name="connsiteY41" fmla="*/ 1700268 h 5549966"/>
              <a:gd name="connsiteX42" fmla="*/ 4451302 w 4549123"/>
              <a:gd name="connsiteY42" fmla="*/ 1735163 h 5549966"/>
              <a:gd name="connsiteX43" fmla="*/ 4449242 w 4549123"/>
              <a:gd name="connsiteY43" fmla="*/ 1735289 h 5549966"/>
              <a:gd name="connsiteX44" fmla="*/ 4440744 w 4549123"/>
              <a:gd name="connsiteY44" fmla="*/ 1887374 h 5549966"/>
              <a:gd name="connsiteX45" fmla="*/ 4449435 w 4549123"/>
              <a:gd name="connsiteY45" fmla="*/ 1911536 h 5549966"/>
              <a:gd name="connsiteX46" fmla="*/ 4451713 w 4549123"/>
              <a:gd name="connsiteY46" fmla="*/ 1961755 h 5549966"/>
              <a:gd name="connsiteX47" fmla="*/ 4450832 w 4549123"/>
              <a:gd name="connsiteY47" fmla="*/ 1995384 h 5549966"/>
              <a:gd name="connsiteX48" fmla="*/ 4450370 w 4549123"/>
              <a:gd name="connsiteY48" fmla="*/ 2000244 h 5549966"/>
              <a:gd name="connsiteX49" fmla="*/ 4441250 w 4549123"/>
              <a:gd name="connsiteY49" fmla="*/ 2040142 h 5549966"/>
              <a:gd name="connsiteX50" fmla="*/ 4444515 w 4549123"/>
              <a:gd name="connsiteY50" fmla="*/ 2044087 h 5549966"/>
              <a:gd name="connsiteX51" fmla="*/ 4447356 w 4549123"/>
              <a:gd name="connsiteY51" fmla="*/ 2056904 h 5549966"/>
              <a:gd name="connsiteX52" fmla="*/ 4442615 w 4549123"/>
              <a:gd name="connsiteY52" fmla="*/ 2067489 h 5549966"/>
              <a:gd name="connsiteX53" fmla="*/ 4432431 w 4549123"/>
              <a:gd name="connsiteY53" fmla="*/ 2117719 h 5549966"/>
              <a:gd name="connsiteX54" fmla="*/ 4425100 w 4549123"/>
              <a:gd name="connsiteY54" fmla="*/ 2167300 h 5549966"/>
              <a:gd name="connsiteX55" fmla="*/ 4369017 w 4549123"/>
              <a:gd name="connsiteY55" fmla="*/ 3223633 h 5549966"/>
              <a:gd name="connsiteX56" fmla="*/ 4356231 w 4549123"/>
              <a:gd name="connsiteY56" fmla="*/ 3477281 h 5549966"/>
              <a:gd name="connsiteX57" fmla="*/ 4345146 w 4549123"/>
              <a:gd name="connsiteY57" fmla="*/ 3639984 h 5549966"/>
              <a:gd name="connsiteX58" fmla="*/ 4254385 w 4549123"/>
              <a:gd name="connsiteY58" fmla="*/ 5278921 h 5549966"/>
              <a:gd name="connsiteX59" fmla="*/ 4259683 w 4549123"/>
              <a:gd name="connsiteY59" fmla="*/ 5315626 h 5549966"/>
              <a:gd name="connsiteX60" fmla="*/ 4263217 w 4549123"/>
              <a:gd name="connsiteY60" fmla="*/ 5350090 h 5549966"/>
              <a:gd name="connsiteX61" fmla="*/ 4266049 w 4549123"/>
              <a:gd name="connsiteY61" fmla="*/ 5450399 h 5549966"/>
              <a:gd name="connsiteX62" fmla="*/ 4247492 w 4549123"/>
              <a:gd name="connsiteY62" fmla="*/ 5484804 h 5549966"/>
              <a:gd name="connsiteX63" fmla="*/ 4242840 w 4549123"/>
              <a:gd name="connsiteY63" fmla="*/ 5487504 h 5549966"/>
              <a:gd name="connsiteX64" fmla="*/ 4239383 w 4549123"/>
              <a:gd name="connsiteY64" fmla="*/ 5549951 h 5549966"/>
              <a:gd name="connsiteX65" fmla="*/ 266751 w 4549123"/>
              <a:gd name="connsiteY65" fmla="*/ 5218723 h 5549966"/>
              <a:gd name="connsiteX66" fmla="*/ 12505 w 4549123"/>
              <a:gd name="connsiteY66" fmla="*/ 5243704 h 5549966"/>
              <a:gd name="connsiteX67" fmla="*/ 0 w 4549123"/>
              <a:gd name="connsiteY67" fmla="*/ 5239903 h 5549966"/>
              <a:gd name="connsiteX68" fmla="*/ 4220 w 4549123"/>
              <a:gd name="connsiteY68" fmla="*/ 5233298 h 5549966"/>
              <a:gd name="connsiteX69" fmla="*/ 4489 w 4549123"/>
              <a:gd name="connsiteY69" fmla="*/ 5230552 h 5549966"/>
              <a:gd name="connsiteX70" fmla="*/ 4759 w 4549123"/>
              <a:gd name="connsiteY70" fmla="*/ 5227804 h 5549966"/>
              <a:gd name="connsiteX71" fmla="*/ 5296 w 4549123"/>
              <a:gd name="connsiteY71" fmla="*/ 5222308 h 5549966"/>
              <a:gd name="connsiteX72" fmla="*/ 4981 w 4549123"/>
              <a:gd name="connsiteY72" fmla="*/ 5216405 h 5549966"/>
              <a:gd name="connsiteX73" fmla="*/ 4397 w 4549123"/>
              <a:gd name="connsiteY73" fmla="*/ 5213249 h 5549966"/>
              <a:gd name="connsiteX74" fmla="*/ 4666 w 4549123"/>
              <a:gd name="connsiteY74" fmla="*/ 5210500 h 5549966"/>
              <a:gd name="connsiteX75" fmla="*/ 4350 w 4549123"/>
              <a:gd name="connsiteY75" fmla="*/ 5204597 h 5549966"/>
              <a:gd name="connsiteX76" fmla="*/ 3767 w 4549123"/>
              <a:gd name="connsiteY76" fmla="*/ 5201441 h 5549966"/>
              <a:gd name="connsiteX77" fmla="*/ 3137 w 4549123"/>
              <a:gd name="connsiteY77" fmla="*/ 5189632 h 5549966"/>
              <a:gd name="connsiteX78" fmla="*/ 2553 w 4549123"/>
              <a:gd name="connsiteY78" fmla="*/ 5186477 h 5549966"/>
              <a:gd name="connsiteX79" fmla="*/ 2821 w 4549123"/>
              <a:gd name="connsiteY79" fmla="*/ 5183728 h 5549966"/>
              <a:gd name="connsiteX80" fmla="*/ 1386 w 4549123"/>
              <a:gd name="connsiteY80" fmla="*/ 5180163 h 5549966"/>
              <a:gd name="connsiteX81" fmla="*/ 6798 w 4549123"/>
              <a:gd name="connsiteY81" fmla="*/ 5116566 h 5549966"/>
              <a:gd name="connsiteX82" fmla="*/ 74412 w 4549123"/>
              <a:gd name="connsiteY82" fmla="*/ 3839310 h 5549966"/>
              <a:gd name="connsiteX83" fmla="*/ 299102 w 4549123"/>
              <a:gd name="connsiteY83" fmla="*/ 0 h 5549966"/>
              <a:gd name="connsiteX0" fmla="*/ 303426 w 4553447"/>
              <a:gd name="connsiteY0" fmla="*/ 0 h 5549966"/>
              <a:gd name="connsiteX1" fmla="*/ 3305612 w 4553447"/>
              <a:gd name="connsiteY1" fmla="*/ 171842 h 5549966"/>
              <a:gd name="connsiteX2" fmla="*/ 4134423 w 4553447"/>
              <a:gd name="connsiteY2" fmla="*/ 226950 h 5549966"/>
              <a:gd name="connsiteX3" fmla="*/ 4507617 w 4553447"/>
              <a:gd name="connsiteY3" fmla="*/ 247374 h 5549966"/>
              <a:gd name="connsiteX4" fmla="*/ 4535496 w 4553447"/>
              <a:gd name="connsiteY4" fmla="*/ 269179 h 5549966"/>
              <a:gd name="connsiteX5" fmla="*/ 4533722 w 4553447"/>
              <a:gd name="connsiteY5" fmla="*/ 300930 h 5549966"/>
              <a:gd name="connsiteX6" fmla="*/ 4536644 w 4553447"/>
              <a:gd name="connsiteY6" fmla="*/ 302647 h 5549966"/>
              <a:gd name="connsiteX7" fmla="*/ 4553070 w 4553447"/>
              <a:gd name="connsiteY7" fmla="*/ 334222 h 5549966"/>
              <a:gd name="connsiteX8" fmla="*/ 4530809 w 4553447"/>
              <a:gd name="connsiteY8" fmla="*/ 391868 h 5549966"/>
              <a:gd name="connsiteX9" fmla="*/ 4527321 w 4553447"/>
              <a:gd name="connsiteY9" fmla="*/ 415489 h 5549966"/>
              <a:gd name="connsiteX10" fmla="*/ 4522216 w 4553447"/>
              <a:gd name="connsiteY10" fmla="*/ 506828 h 5549966"/>
              <a:gd name="connsiteX11" fmla="*/ 4521566 w 4553447"/>
              <a:gd name="connsiteY11" fmla="*/ 553245 h 5549966"/>
              <a:gd name="connsiteX12" fmla="*/ 4518467 w 4553447"/>
              <a:gd name="connsiteY12" fmla="*/ 581709 h 5549966"/>
              <a:gd name="connsiteX13" fmla="*/ 4517798 w 4553447"/>
              <a:gd name="connsiteY13" fmla="*/ 585890 h 5549966"/>
              <a:gd name="connsiteX14" fmla="*/ 4504861 w 4553447"/>
              <a:gd name="connsiteY14" fmla="*/ 817404 h 5549966"/>
              <a:gd name="connsiteX15" fmla="*/ 4506574 w 4553447"/>
              <a:gd name="connsiteY15" fmla="*/ 822238 h 5549966"/>
              <a:gd name="connsiteX16" fmla="*/ 4504423 w 4553447"/>
              <a:gd name="connsiteY16" fmla="*/ 846069 h 5549966"/>
              <a:gd name="connsiteX17" fmla="*/ 4502823 w 4553447"/>
              <a:gd name="connsiteY17" fmla="*/ 853854 h 5549966"/>
              <a:gd name="connsiteX18" fmla="*/ 4496585 w 4553447"/>
              <a:gd name="connsiteY18" fmla="*/ 965485 h 5549966"/>
              <a:gd name="connsiteX19" fmla="*/ 4498662 w 4553447"/>
              <a:gd name="connsiteY19" fmla="*/ 966385 h 5549966"/>
              <a:gd name="connsiteX20" fmla="*/ 4502781 w 4553447"/>
              <a:gd name="connsiteY20" fmla="*/ 1002567 h 5549966"/>
              <a:gd name="connsiteX21" fmla="*/ 4497983 w 4553447"/>
              <a:gd name="connsiteY21" fmla="*/ 1101094 h 5549966"/>
              <a:gd name="connsiteX22" fmla="*/ 4497878 w 4553447"/>
              <a:gd name="connsiteY22" fmla="*/ 1159389 h 5549966"/>
              <a:gd name="connsiteX23" fmla="*/ 4502181 w 4553447"/>
              <a:gd name="connsiteY23" fmla="*/ 1180505 h 5549966"/>
              <a:gd name="connsiteX24" fmla="*/ 4505271 w 4553447"/>
              <a:gd name="connsiteY24" fmla="*/ 1210687 h 5549966"/>
              <a:gd name="connsiteX25" fmla="*/ 4514088 w 4553447"/>
              <a:gd name="connsiteY25" fmla="*/ 1263157 h 5549966"/>
              <a:gd name="connsiteX26" fmla="*/ 4516365 w 4553447"/>
              <a:gd name="connsiteY26" fmla="*/ 1313374 h 5549966"/>
              <a:gd name="connsiteX27" fmla="*/ 4515485 w 4553447"/>
              <a:gd name="connsiteY27" fmla="*/ 1347004 h 5549966"/>
              <a:gd name="connsiteX28" fmla="*/ 4515022 w 4553447"/>
              <a:gd name="connsiteY28" fmla="*/ 1351864 h 5549966"/>
              <a:gd name="connsiteX29" fmla="*/ 4505903 w 4553447"/>
              <a:gd name="connsiteY29" fmla="*/ 1391762 h 5549966"/>
              <a:gd name="connsiteX30" fmla="*/ 4509167 w 4553447"/>
              <a:gd name="connsiteY30" fmla="*/ 1395707 h 5549966"/>
              <a:gd name="connsiteX31" fmla="*/ 4512009 w 4553447"/>
              <a:gd name="connsiteY31" fmla="*/ 1408524 h 5549966"/>
              <a:gd name="connsiteX32" fmla="*/ 4507268 w 4553447"/>
              <a:gd name="connsiteY32" fmla="*/ 1419109 h 5549966"/>
              <a:gd name="connsiteX33" fmla="*/ 4497084 w 4553447"/>
              <a:gd name="connsiteY33" fmla="*/ 1469337 h 5549966"/>
              <a:gd name="connsiteX34" fmla="*/ 4486187 w 4553447"/>
              <a:gd name="connsiteY34" fmla="*/ 1543038 h 5549966"/>
              <a:gd name="connsiteX35" fmla="*/ 4481306 w 4553447"/>
              <a:gd name="connsiteY35" fmla="*/ 1553997 h 5549966"/>
              <a:gd name="connsiteX36" fmla="*/ 4466878 w 4553447"/>
              <a:gd name="connsiteY36" fmla="*/ 1626071 h 5549966"/>
              <a:gd name="connsiteX37" fmla="*/ 4463163 w 4553447"/>
              <a:gd name="connsiteY37" fmla="*/ 1664103 h 5549966"/>
              <a:gd name="connsiteX38" fmla="*/ 4466823 w 4553447"/>
              <a:gd name="connsiteY38" fmla="*/ 1668558 h 5549966"/>
              <a:gd name="connsiteX39" fmla="*/ 4465173 w 4553447"/>
              <a:gd name="connsiteY39" fmla="*/ 1679756 h 5549966"/>
              <a:gd name="connsiteX40" fmla="*/ 4465585 w 4553447"/>
              <a:gd name="connsiteY40" fmla="*/ 1682815 h 5549966"/>
              <a:gd name="connsiteX41" fmla="*/ 4467096 w 4553447"/>
              <a:gd name="connsiteY41" fmla="*/ 1700268 h 5549966"/>
              <a:gd name="connsiteX42" fmla="*/ 4455626 w 4553447"/>
              <a:gd name="connsiteY42" fmla="*/ 1735163 h 5549966"/>
              <a:gd name="connsiteX43" fmla="*/ 4453566 w 4553447"/>
              <a:gd name="connsiteY43" fmla="*/ 1735289 h 5549966"/>
              <a:gd name="connsiteX44" fmla="*/ 4445068 w 4553447"/>
              <a:gd name="connsiteY44" fmla="*/ 1887374 h 5549966"/>
              <a:gd name="connsiteX45" fmla="*/ 4453759 w 4553447"/>
              <a:gd name="connsiteY45" fmla="*/ 1911536 h 5549966"/>
              <a:gd name="connsiteX46" fmla="*/ 4456037 w 4553447"/>
              <a:gd name="connsiteY46" fmla="*/ 1961755 h 5549966"/>
              <a:gd name="connsiteX47" fmla="*/ 4455156 w 4553447"/>
              <a:gd name="connsiteY47" fmla="*/ 1995384 h 5549966"/>
              <a:gd name="connsiteX48" fmla="*/ 4454694 w 4553447"/>
              <a:gd name="connsiteY48" fmla="*/ 2000244 h 5549966"/>
              <a:gd name="connsiteX49" fmla="*/ 4445574 w 4553447"/>
              <a:gd name="connsiteY49" fmla="*/ 2040142 h 5549966"/>
              <a:gd name="connsiteX50" fmla="*/ 4448839 w 4553447"/>
              <a:gd name="connsiteY50" fmla="*/ 2044087 h 5549966"/>
              <a:gd name="connsiteX51" fmla="*/ 4451680 w 4553447"/>
              <a:gd name="connsiteY51" fmla="*/ 2056904 h 5549966"/>
              <a:gd name="connsiteX52" fmla="*/ 4446939 w 4553447"/>
              <a:gd name="connsiteY52" fmla="*/ 2067489 h 5549966"/>
              <a:gd name="connsiteX53" fmla="*/ 4436755 w 4553447"/>
              <a:gd name="connsiteY53" fmla="*/ 2117719 h 5549966"/>
              <a:gd name="connsiteX54" fmla="*/ 4429424 w 4553447"/>
              <a:gd name="connsiteY54" fmla="*/ 2167300 h 5549966"/>
              <a:gd name="connsiteX55" fmla="*/ 4373341 w 4553447"/>
              <a:gd name="connsiteY55" fmla="*/ 3223633 h 5549966"/>
              <a:gd name="connsiteX56" fmla="*/ 4360555 w 4553447"/>
              <a:gd name="connsiteY56" fmla="*/ 3477281 h 5549966"/>
              <a:gd name="connsiteX57" fmla="*/ 4349470 w 4553447"/>
              <a:gd name="connsiteY57" fmla="*/ 3639984 h 5549966"/>
              <a:gd name="connsiteX58" fmla="*/ 4258709 w 4553447"/>
              <a:gd name="connsiteY58" fmla="*/ 5278921 h 5549966"/>
              <a:gd name="connsiteX59" fmla="*/ 4264007 w 4553447"/>
              <a:gd name="connsiteY59" fmla="*/ 5315626 h 5549966"/>
              <a:gd name="connsiteX60" fmla="*/ 4267541 w 4553447"/>
              <a:gd name="connsiteY60" fmla="*/ 5350090 h 5549966"/>
              <a:gd name="connsiteX61" fmla="*/ 4270373 w 4553447"/>
              <a:gd name="connsiteY61" fmla="*/ 5450399 h 5549966"/>
              <a:gd name="connsiteX62" fmla="*/ 4251816 w 4553447"/>
              <a:gd name="connsiteY62" fmla="*/ 5484804 h 5549966"/>
              <a:gd name="connsiteX63" fmla="*/ 4247164 w 4553447"/>
              <a:gd name="connsiteY63" fmla="*/ 5487504 h 5549966"/>
              <a:gd name="connsiteX64" fmla="*/ 4243707 w 4553447"/>
              <a:gd name="connsiteY64" fmla="*/ 5549951 h 5549966"/>
              <a:gd name="connsiteX65" fmla="*/ 271075 w 4553447"/>
              <a:gd name="connsiteY65" fmla="*/ 5218723 h 5549966"/>
              <a:gd name="connsiteX66" fmla="*/ 0 w 4553447"/>
              <a:gd name="connsiteY66" fmla="*/ 5280167 h 5549966"/>
              <a:gd name="connsiteX67" fmla="*/ 4324 w 4553447"/>
              <a:gd name="connsiteY67" fmla="*/ 5239903 h 5549966"/>
              <a:gd name="connsiteX68" fmla="*/ 8544 w 4553447"/>
              <a:gd name="connsiteY68" fmla="*/ 5233298 h 5549966"/>
              <a:gd name="connsiteX69" fmla="*/ 8813 w 4553447"/>
              <a:gd name="connsiteY69" fmla="*/ 5230552 h 5549966"/>
              <a:gd name="connsiteX70" fmla="*/ 9083 w 4553447"/>
              <a:gd name="connsiteY70" fmla="*/ 5227804 h 5549966"/>
              <a:gd name="connsiteX71" fmla="*/ 9620 w 4553447"/>
              <a:gd name="connsiteY71" fmla="*/ 5222308 h 5549966"/>
              <a:gd name="connsiteX72" fmla="*/ 9305 w 4553447"/>
              <a:gd name="connsiteY72" fmla="*/ 5216405 h 5549966"/>
              <a:gd name="connsiteX73" fmla="*/ 8721 w 4553447"/>
              <a:gd name="connsiteY73" fmla="*/ 5213249 h 5549966"/>
              <a:gd name="connsiteX74" fmla="*/ 8990 w 4553447"/>
              <a:gd name="connsiteY74" fmla="*/ 5210500 h 5549966"/>
              <a:gd name="connsiteX75" fmla="*/ 8674 w 4553447"/>
              <a:gd name="connsiteY75" fmla="*/ 5204597 h 5549966"/>
              <a:gd name="connsiteX76" fmla="*/ 8091 w 4553447"/>
              <a:gd name="connsiteY76" fmla="*/ 5201441 h 5549966"/>
              <a:gd name="connsiteX77" fmla="*/ 7461 w 4553447"/>
              <a:gd name="connsiteY77" fmla="*/ 5189632 h 5549966"/>
              <a:gd name="connsiteX78" fmla="*/ 6877 w 4553447"/>
              <a:gd name="connsiteY78" fmla="*/ 5186477 h 5549966"/>
              <a:gd name="connsiteX79" fmla="*/ 7145 w 4553447"/>
              <a:gd name="connsiteY79" fmla="*/ 5183728 h 5549966"/>
              <a:gd name="connsiteX80" fmla="*/ 5710 w 4553447"/>
              <a:gd name="connsiteY80" fmla="*/ 5180163 h 5549966"/>
              <a:gd name="connsiteX81" fmla="*/ 11122 w 4553447"/>
              <a:gd name="connsiteY81" fmla="*/ 5116566 h 5549966"/>
              <a:gd name="connsiteX82" fmla="*/ 78736 w 4553447"/>
              <a:gd name="connsiteY82" fmla="*/ 3839310 h 5549966"/>
              <a:gd name="connsiteX83" fmla="*/ 303426 w 4553447"/>
              <a:gd name="connsiteY83" fmla="*/ 0 h 5549966"/>
              <a:gd name="connsiteX0" fmla="*/ 303426 w 4553447"/>
              <a:gd name="connsiteY0" fmla="*/ 0 h 5549973"/>
              <a:gd name="connsiteX1" fmla="*/ 3305612 w 4553447"/>
              <a:gd name="connsiteY1" fmla="*/ 171842 h 5549973"/>
              <a:gd name="connsiteX2" fmla="*/ 4134423 w 4553447"/>
              <a:gd name="connsiteY2" fmla="*/ 226950 h 5549973"/>
              <a:gd name="connsiteX3" fmla="*/ 4507617 w 4553447"/>
              <a:gd name="connsiteY3" fmla="*/ 247374 h 5549973"/>
              <a:gd name="connsiteX4" fmla="*/ 4535496 w 4553447"/>
              <a:gd name="connsiteY4" fmla="*/ 269179 h 5549973"/>
              <a:gd name="connsiteX5" fmla="*/ 4533722 w 4553447"/>
              <a:gd name="connsiteY5" fmla="*/ 300930 h 5549973"/>
              <a:gd name="connsiteX6" fmla="*/ 4536644 w 4553447"/>
              <a:gd name="connsiteY6" fmla="*/ 302647 h 5549973"/>
              <a:gd name="connsiteX7" fmla="*/ 4553070 w 4553447"/>
              <a:gd name="connsiteY7" fmla="*/ 334222 h 5549973"/>
              <a:gd name="connsiteX8" fmla="*/ 4530809 w 4553447"/>
              <a:gd name="connsiteY8" fmla="*/ 391868 h 5549973"/>
              <a:gd name="connsiteX9" fmla="*/ 4527321 w 4553447"/>
              <a:gd name="connsiteY9" fmla="*/ 415489 h 5549973"/>
              <a:gd name="connsiteX10" fmla="*/ 4522216 w 4553447"/>
              <a:gd name="connsiteY10" fmla="*/ 506828 h 5549973"/>
              <a:gd name="connsiteX11" fmla="*/ 4521566 w 4553447"/>
              <a:gd name="connsiteY11" fmla="*/ 553245 h 5549973"/>
              <a:gd name="connsiteX12" fmla="*/ 4518467 w 4553447"/>
              <a:gd name="connsiteY12" fmla="*/ 581709 h 5549973"/>
              <a:gd name="connsiteX13" fmla="*/ 4517798 w 4553447"/>
              <a:gd name="connsiteY13" fmla="*/ 585890 h 5549973"/>
              <a:gd name="connsiteX14" fmla="*/ 4504861 w 4553447"/>
              <a:gd name="connsiteY14" fmla="*/ 817404 h 5549973"/>
              <a:gd name="connsiteX15" fmla="*/ 4506574 w 4553447"/>
              <a:gd name="connsiteY15" fmla="*/ 822238 h 5549973"/>
              <a:gd name="connsiteX16" fmla="*/ 4504423 w 4553447"/>
              <a:gd name="connsiteY16" fmla="*/ 846069 h 5549973"/>
              <a:gd name="connsiteX17" fmla="*/ 4502823 w 4553447"/>
              <a:gd name="connsiteY17" fmla="*/ 853854 h 5549973"/>
              <a:gd name="connsiteX18" fmla="*/ 4496585 w 4553447"/>
              <a:gd name="connsiteY18" fmla="*/ 965485 h 5549973"/>
              <a:gd name="connsiteX19" fmla="*/ 4498662 w 4553447"/>
              <a:gd name="connsiteY19" fmla="*/ 966385 h 5549973"/>
              <a:gd name="connsiteX20" fmla="*/ 4502781 w 4553447"/>
              <a:gd name="connsiteY20" fmla="*/ 1002567 h 5549973"/>
              <a:gd name="connsiteX21" fmla="*/ 4497983 w 4553447"/>
              <a:gd name="connsiteY21" fmla="*/ 1101094 h 5549973"/>
              <a:gd name="connsiteX22" fmla="*/ 4497878 w 4553447"/>
              <a:gd name="connsiteY22" fmla="*/ 1159389 h 5549973"/>
              <a:gd name="connsiteX23" fmla="*/ 4502181 w 4553447"/>
              <a:gd name="connsiteY23" fmla="*/ 1180505 h 5549973"/>
              <a:gd name="connsiteX24" fmla="*/ 4505271 w 4553447"/>
              <a:gd name="connsiteY24" fmla="*/ 1210687 h 5549973"/>
              <a:gd name="connsiteX25" fmla="*/ 4514088 w 4553447"/>
              <a:gd name="connsiteY25" fmla="*/ 1263157 h 5549973"/>
              <a:gd name="connsiteX26" fmla="*/ 4516365 w 4553447"/>
              <a:gd name="connsiteY26" fmla="*/ 1313374 h 5549973"/>
              <a:gd name="connsiteX27" fmla="*/ 4515485 w 4553447"/>
              <a:gd name="connsiteY27" fmla="*/ 1347004 h 5549973"/>
              <a:gd name="connsiteX28" fmla="*/ 4515022 w 4553447"/>
              <a:gd name="connsiteY28" fmla="*/ 1351864 h 5549973"/>
              <a:gd name="connsiteX29" fmla="*/ 4505903 w 4553447"/>
              <a:gd name="connsiteY29" fmla="*/ 1391762 h 5549973"/>
              <a:gd name="connsiteX30" fmla="*/ 4509167 w 4553447"/>
              <a:gd name="connsiteY30" fmla="*/ 1395707 h 5549973"/>
              <a:gd name="connsiteX31" fmla="*/ 4512009 w 4553447"/>
              <a:gd name="connsiteY31" fmla="*/ 1408524 h 5549973"/>
              <a:gd name="connsiteX32" fmla="*/ 4507268 w 4553447"/>
              <a:gd name="connsiteY32" fmla="*/ 1419109 h 5549973"/>
              <a:gd name="connsiteX33" fmla="*/ 4497084 w 4553447"/>
              <a:gd name="connsiteY33" fmla="*/ 1469337 h 5549973"/>
              <a:gd name="connsiteX34" fmla="*/ 4486187 w 4553447"/>
              <a:gd name="connsiteY34" fmla="*/ 1543038 h 5549973"/>
              <a:gd name="connsiteX35" fmla="*/ 4481306 w 4553447"/>
              <a:gd name="connsiteY35" fmla="*/ 1553997 h 5549973"/>
              <a:gd name="connsiteX36" fmla="*/ 4466878 w 4553447"/>
              <a:gd name="connsiteY36" fmla="*/ 1626071 h 5549973"/>
              <a:gd name="connsiteX37" fmla="*/ 4463163 w 4553447"/>
              <a:gd name="connsiteY37" fmla="*/ 1664103 h 5549973"/>
              <a:gd name="connsiteX38" fmla="*/ 4466823 w 4553447"/>
              <a:gd name="connsiteY38" fmla="*/ 1668558 h 5549973"/>
              <a:gd name="connsiteX39" fmla="*/ 4465173 w 4553447"/>
              <a:gd name="connsiteY39" fmla="*/ 1679756 h 5549973"/>
              <a:gd name="connsiteX40" fmla="*/ 4465585 w 4553447"/>
              <a:gd name="connsiteY40" fmla="*/ 1682815 h 5549973"/>
              <a:gd name="connsiteX41" fmla="*/ 4467096 w 4553447"/>
              <a:gd name="connsiteY41" fmla="*/ 1700268 h 5549973"/>
              <a:gd name="connsiteX42" fmla="*/ 4455626 w 4553447"/>
              <a:gd name="connsiteY42" fmla="*/ 1735163 h 5549973"/>
              <a:gd name="connsiteX43" fmla="*/ 4453566 w 4553447"/>
              <a:gd name="connsiteY43" fmla="*/ 1735289 h 5549973"/>
              <a:gd name="connsiteX44" fmla="*/ 4445068 w 4553447"/>
              <a:gd name="connsiteY44" fmla="*/ 1887374 h 5549973"/>
              <a:gd name="connsiteX45" fmla="*/ 4453759 w 4553447"/>
              <a:gd name="connsiteY45" fmla="*/ 1911536 h 5549973"/>
              <a:gd name="connsiteX46" fmla="*/ 4456037 w 4553447"/>
              <a:gd name="connsiteY46" fmla="*/ 1961755 h 5549973"/>
              <a:gd name="connsiteX47" fmla="*/ 4455156 w 4553447"/>
              <a:gd name="connsiteY47" fmla="*/ 1995384 h 5549973"/>
              <a:gd name="connsiteX48" fmla="*/ 4454694 w 4553447"/>
              <a:gd name="connsiteY48" fmla="*/ 2000244 h 5549973"/>
              <a:gd name="connsiteX49" fmla="*/ 4445574 w 4553447"/>
              <a:gd name="connsiteY49" fmla="*/ 2040142 h 5549973"/>
              <a:gd name="connsiteX50" fmla="*/ 4448839 w 4553447"/>
              <a:gd name="connsiteY50" fmla="*/ 2044087 h 5549973"/>
              <a:gd name="connsiteX51" fmla="*/ 4451680 w 4553447"/>
              <a:gd name="connsiteY51" fmla="*/ 2056904 h 5549973"/>
              <a:gd name="connsiteX52" fmla="*/ 4446939 w 4553447"/>
              <a:gd name="connsiteY52" fmla="*/ 2067489 h 5549973"/>
              <a:gd name="connsiteX53" fmla="*/ 4436755 w 4553447"/>
              <a:gd name="connsiteY53" fmla="*/ 2117719 h 5549973"/>
              <a:gd name="connsiteX54" fmla="*/ 4429424 w 4553447"/>
              <a:gd name="connsiteY54" fmla="*/ 2167300 h 5549973"/>
              <a:gd name="connsiteX55" fmla="*/ 4373341 w 4553447"/>
              <a:gd name="connsiteY55" fmla="*/ 3223633 h 5549973"/>
              <a:gd name="connsiteX56" fmla="*/ 4360555 w 4553447"/>
              <a:gd name="connsiteY56" fmla="*/ 3477281 h 5549973"/>
              <a:gd name="connsiteX57" fmla="*/ 4349470 w 4553447"/>
              <a:gd name="connsiteY57" fmla="*/ 3639984 h 5549973"/>
              <a:gd name="connsiteX58" fmla="*/ 4258709 w 4553447"/>
              <a:gd name="connsiteY58" fmla="*/ 5278921 h 5549973"/>
              <a:gd name="connsiteX59" fmla="*/ 4264007 w 4553447"/>
              <a:gd name="connsiteY59" fmla="*/ 5315626 h 5549973"/>
              <a:gd name="connsiteX60" fmla="*/ 4267541 w 4553447"/>
              <a:gd name="connsiteY60" fmla="*/ 5350090 h 5549973"/>
              <a:gd name="connsiteX61" fmla="*/ 4270373 w 4553447"/>
              <a:gd name="connsiteY61" fmla="*/ 5450399 h 5549973"/>
              <a:gd name="connsiteX62" fmla="*/ 4251816 w 4553447"/>
              <a:gd name="connsiteY62" fmla="*/ 5484804 h 5549973"/>
              <a:gd name="connsiteX63" fmla="*/ 4247164 w 4553447"/>
              <a:gd name="connsiteY63" fmla="*/ 5487504 h 5549973"/>
              <a:gd name="connsiteX64" fmla="*/ 4243707 w 4553447"/>
              <a:gd name="connsiteY64" fmla="*/ 5549951 h 5549973"/>
              <a:gd name="connsiteX65" fmla="*/ 310344 w 4553447"/>
              <a:gd name="connsiteY65" fmla="*/ 5297261 h 5549973"/>
              <a:gd name="connsiteX66" fmla="*/ 0 w 4553447"/>
              <a:gd name="connsiteY66" fmla="*/ 5280167 h 5549973"/>
              <a:gd name="connsiteX67" fmla="*/ 4324 w 4553447"/>
              <a:gd name="connsiteY67" fmla="*/ 5239903 h 5549973"/>
              <a:gd name="connsiteX68" fmla="*/ 8544 w 4553447"/>
              <a:gd name="connsiteY68" fmla="*/ 5233298 h 5549973"/>
              <a:gd name="connsiteX69" fmla="*/ 8813 w 4553447"/>
              <a:gd name="connsiteY69" fmla="*/ 5230552 h 5549973"/>
              <a:gd name="connsiteX70" fmla="*/ 9083 w 4553447"/>
              <a:gd name="connsiteY70" fmla="*/ 5227804 h 5549973"/>
              <a:gd name="connsiteX71" fmla="*/ 9620 w 4553447"/>
              <a:gd name="connsiteY71" fmla="*/ 5222308 h 5549973"/>
              <a:gd name="connsiteX72" fmla="*/ 9305 w 4553447"/>
              <a:gd name="connsiteY72" fmla="*/ 5216405 h 5549973"/>
              <a:gd name="connsiteX73" fmla="*/ 8721 w 4553447"/>
              <a:gd name="connsiteY73" fmla="*/ 5213249 h 5549973"/>
              <a:gd name="connsiteX74" fmla="*/ 8990 w 4553447"/>
              <a:gd name="connsiteY74" fmla="*/ 5210500 h 5549973"/>
              <a:gd name="connsiteX75" fmla="*/ 8674 w 4553447"/>
              <a:gd name="connsiteY75" fmla="*/ 5204597 h 5549973"/>
              <a:gd name="connsiteX76" fmla="*/ 8091 w 4553447"/>
              <a:gd name="connsiteY76" fmla="*/ 5201441 h 5549973"/>
              <a:gd name="connsiteX77" fmla="*/ 7461 w 4553447"/>
              <a:gd name="connsiteY77" fmla="*/ 5189632 h 5549973"/>
              <a:gd name="connsiteX78" fmla="*/ 6877 w 4553447"/>
              <a:gd name="connsiteY78" fmla="*/ 5186477 h 5549973"/>
              <a:gd name="connsiteX79" fmla="*/ 7145 w 4553447"/>
              <a:gd name="connsiteY79" fmla="*/ 5183728 h 5549973"/>
              <a:gd name="connsiteX80" fmla="*/ 5710 w 4553447"/>
              <a:gd name="connsiteY80" fmla="*/ 5180163 h 5549973"/>
              <a:gd name="connsiteX81" fmla="*/ 11122 w 4553447"/>
              <a:gd name="connsiteY81" fmla="*/ 5116566 h 5549973"/>
              <a:gd name="connsiteX82" fmla="*/ 78736 w 4553447"/>
              <a:gd name="connsiteY82" fmla="*/ 3839310 h 5549973"/>
              <a:gd name="connsiteX83" fmla="*/ 303426 w 4553447"/>
              <a:gd name="connsiteY83" fmla="*/ 0 h 5549973"/>
              <a:gd name="connsiteX0" fmla="*/ 303426 w 4553447"/>
              <a:gd name="connsiteY0" fmla="*/ 0 h 5549974"/>
              <a:gd name="connsiteX1" fmla="*/ 3305612 w 4553447"/>
              <a:gd name="connsiteY1" fmla="*/ 171842 h 5549974"/>
              <a:gd name="connsiteX2" fmla="*/ 4134423 w 4553447"/>
              <a:gd name="connsiteY2" fmla="*/ 226950 h 5549974"/>
              <a:gd name="connsiteX3" fmla="*/ 4507617 w 4553447"/>
              <a:gd name="connsiteY3" fmla="*/ 247374 h 5549974"/>
              <a:gd name="connsiteX4" fmla="*/ 4535496 w 4553447"/>
              <a:gd name="connsiteY4" fmla="*/ 269179 h 5549974"/>
              <a:gd name="connsiteX5" fmla="*/ 4533722 w 4553447"/>
              <a:gd name="connsiteY5" fmla="*/ 300930 h 5549974"/>
              <a:gd name="connsiteX6" fmla="*/ 4536644 w 4553447"/>
              <a:gd name="connsiteY6" fmla="*/ 302647 h 5549974"/>
              <a:gd name="connsiteX7" fmla="*/ 4553070 w 4553447"/>
              <a:gd name="connsiteY7" fmla="*/ 334222 h 5549974"/>
              <a:gd name="connsiteX8" fmla="*/ 4530809 w 4553447"/>
              <a:gd name="connsiteY8" fmla="*/ 391868 h 5549974"/>
              <a:gd name="connsiteX9" fmla="*/ 4527321 w 4553447"/>
              <a:gd name="connsiteY9" fmla="*/ 415489 h 5549974"/>
              <a:gd name="connsiteX10" fmla="*/ 4522216 w 4553447"/>
              <a:gd name="connsiteY10" fmla="*/ 506828 h 5549974"/>
              <a:gd name="connsiteX11" fmla="*/ 4521566 w 4553447"/>
              <a:gd name="connsiteY11" fmla="*/ 553245 h 5549974"/>
              <a:gd name="connsiteX12" fmla="*/ 4518467 w 4553447"/>
              <a:gd name="connsiteY12" fmla="*/ 581709 h 5549974"/>
              <a:gd name="connsiteX13" fmla="*/ 4517798 w 4553447"/>
              <a:gd name="connsiteY13" fmla="*/ 585890 h 5549974"/>
              <a:gd name="connsiteX14" fmla="*/ 4504861 w 4553447"/>
              <a:gd name="connsiteY14" fmla="*/ 817404 h 5549974"/>
              <a:gd name="connsiteX15" fmla="*/ 4506574 w 4553447"/>
              <a:gd name="connsiteY15" fmla="*/ 822238 h 5549974"/>
              <a:gd name="connsiteX16" fmla="*/ 4504423 w 4553447"/>
              <a:gd name="connsiteY16" fmla="*/ 846069 h 5549974"/>
              <a:gd name="connsiteX17" fmla="*/ 4502823 w 4553447"/>
              <a:gd name="connsiteY17" fmla="*/ 853854 h 5549974"/>
              <a:gd name="connsiteX18" fmla="*/ 4496585 w 4553447"/>
              <a:gd name="connsiteY18" fmla="*/ 965485 h 5549974"/>
              <a:gd name="connsiteX19" fmla="*/ 4498662 w 4553447"/>
              <a:gd name="connsiteY19" fmla="*/ 966385 h 5549974"/>
              <a:gd name="connsiteX20" fmla="*/ 4502781 w 4553447"/>
              <a:gd name="connsiteY20" fmla="*/ 1002567 h 5549974"/>
              <a:gd name="connsiteX21" fmla="*/ 4497983 w 4553447"/>
              <a:gd name="connsiteY21" fmla="*/ 1101094 h 5549974"/>
              <a:gd name="connsiteX22" fmla="*/ 4497878 w 4553447"/>
              <a:gd name="connsiteY22" fmla="*/ 1159389 h 5549974"/>
              <a:gd name="connsiteX23" fmla="*/ 4502181 w 4553447"/>
              <a:gd name="connsiteY23" fmla="*/ 1180505 h 5549974"/>
              <a:gd name="connsiteX24" fmla="*/ 4505271 w 4553447"/>
              <a:gd name="connsiteY24" fmla="*/ 1210687 h 5549974"/>
              <a:gd name="connsiteX25" fmla="*/ 4514088 w 4553447"/>
              <a:gd name="connsiteY25" fmla="*/ 1263157 h 5549974"/>
              <a:gd name="connsiteX26" fmla="*/ 4516365 w 4553447"/>
              <a:gd name="connsiteY26" fmla="*/ 1313374 h 5549974"/>
              <a:gd name="connsiteX27" fmla="*/ 4515485 w 4553447"/>
              <a:gd name="connsiteY27" fmla="*/ 1347004 h 5549974"/>
              <a:gd name="connsiteX28" fmla="*/ 4515022 w 4553447"/>
              <a:gd name="connsiteY28" fmla="*/ 1351864 h 5549974"/>
              <a:gd name="connsiteX29" fmla="*/ 4505903 w 4553447"/>
              <a:gd name="connsiteY29" fmla="*/ 1391762 h 5549974"/>
              <a:gd name="connsiteX30" fmla="*/ 4509167 w 4553447"/>
              <a:gd name="connsiteY30" fmla="*/ 1395707 h 5549974"/>
              <a:gd name="connsiteX31" fmla="*/ 4512009 w 4553447"/>
              <a:gd name="connsiteY31" fmla="*/ 1408524 h 5549974"/>
              <a:gd name="connsiteX32" fmla="*/ 4507268 w 4553447"/>
              <a:gd name="connsiteY32" fmla="*/ 1419109 h 5549974"/>
              <a:gd name="connsiteX33" fmla="*/ 4497084 w 4553447"/>
              <a:gd name="connsiteY33" fmla="*/ 1469337 h 5549974"/>
              <a:gd name="connsiteX34" fmla="*/ 4486187 w 4553447"/>
              <a:gd name="connsiteY34" fmla="*/ 1543038 h 5549974"/>
              <a:gd name="connsiteX35" fmla="*/ 4481306 w 4553447"/>
              <a:gd name="connsiteY35" fmla="*/ 1553997 h 5549974"/>
              <a:gd name="connsiteX36" fmla="*/ 4466878 w 4553447"/>
              <a:gd name="connsiteY36" fmla="*/ 1626071 h 5549974"/>
              <a:gd name="connsiteX37" fmla="*/ 4463163 w 4553447"/>
              <a:gd name="connsiteY37" fmla="*/ 1664103 h 5549974"/>
              <a:gd name="connsiteX38" fmla="*/ 4466823 w 4553447"/>
              <a:gd name="connsiteY38" fmla="*/ 1668558 h 5549974"/>
              <a:gd name="connsiteX39" fmla="*/ 4465173 w 4553447"/>
              <a:gd name="connsiteY39" fmla="*/ 1679756 h 5549974"/>
              <a:gd name="connsiteX40" fmla="*/ 4465585 w 4553447"/>
              <a:gd name="connsiteY40" fmla="*/ 1682815 h 5549974"/>
              <a:gd name="connsiteX41" fmla="*/ 4467096 w 4553447"/>
              <a:gd name="connsiteY41" fmla="*/ 1700268 h 5549974"/>
              <a:gd name="connsiteX42" fmla="*/ 4455626 w 4553447"/>
              <a:gd name="connsiteY42" fmla="*/ 1735163 h 5549974"/>
              <a:gd name="connsiteX43" fmla="*/ 4453566 w 4553447"/>
              <a:gd name="connsiteY43" fmla="*/ 1735289 h 5549974"/>
              <a:gd name="connsiteX44" fmla="*/ 4445068 w 4553447"/>
              <a:gd name="connsiteY44" fmla="*/ 1887374 h 5549974"/>
              <a:gd name="connsiteX45" fmla="*/ 4453759 w 4553447"/>
              <a:gd name="connsiteY45" fmla="*/ 1911536 h 5549974"/>
              <a:gd name="connsiteX46" fmla="*/ 4456037 w 4553447"/>
              <a:gd name="connsiteY46" fmla="*/ 1961755 h 5549974"/>
              <a:gd name="connsiteX47" fmla="*/ 4455156 w 4553447"/>
              <a:gd name="connsiteY47" fmla="*/ 1995384 h 5549974"/>
              <a:gd name="connsiteX48" fmla="*/ 4454694 w 4553447"/>
              <a:gd name="connsiteY48" fmla="*/ 2000244 h 5549974"/>
              <a:gd name="connsiteX49" fmla="*/ 4445574 w 4553447"/>
              <a:gd name="connsiteY49" fmla="*/ 2040142 h 5549974"/>
              <a:gd name="connsiteX50" fmla="*/ 4448839 w 4553447"/>
              <a:gd name="connsiteY50" fmla="*/ 2044087 h 5549974"/>
              <a:gd name="connsiteX51" fmla="*/ 4451680 w 4553447"/>
              <a:gd name="connsiteY51" fmla="*/ 2056904 h 5549974"/>
              <a:gd name="connsiteX52" fmla="*/ 4446939 w 4553447"/>
              <a:gd name="connsiteY52" fmla="*/ 2067489 h 5549974"/>
              <a:gd name="connsiteX53" fmla="*/ 4436755 w 4553447"/>
              <a:gd name="connsiteY53" fmla="*/ 2117719 h 5549974"/>
              <a:gd name="connsiteX54" fmla="*/ 4429424 w 4553447"/>
              <a:gd name="connsiteY54" fmla="*/ 2167300 h 5549974"/>
              <a:gd name="connsiteX55" fmla="*/ 4373341 w 4553447"/>
              <a:gd name="connsiteY55" fmla="*/ 3223633 h 5549974"/>
              <a:gd name="connsiteX56" fmla="*/ 4360555 w 4553447"/>
              <a:gd name="connsiteY56" fmla="*/ 3477281 h 5549974"/>
              <a:gd name="connsiteX57" fmla="*/ 4349470 w 4553447"/>
              <a:gd name="connsiteY57" fmla="*/ 3639984 h 5549974"/>
              <a:gd name="connsiteX58" fmla="*/ 4258709 w 4553447"/>
              <a:gd name="connsiteY58" fmla="*/ 5278921 h 5549974"/>
              <a:gd name="connsiteX59" fmla="*/ 4264007 w 4553447"/>
              <a:gd name="connsiteY59" fmla="*/ 5315626 h 5549974"/>
              <a:gd name="connsiteX60" fmla="*/ 4267541 w 4553447"/>
              <a:gd name="connsiteY60" fmla="*/ 5350090 h 5549974"/>
              <a:gd name="connsiteX61" fmla="*/ 4270373 w 4553447"/>
              <a:gd name="connsiteY61" fmla="*/ 5450399 h 5549974"/>
              <a:gd name="connsiteX62" fmla="*/ 4251816 w 4553447"/>
              <a:gd name="connsiteY62" fmla="*/ 5484804 h 5549974"/>
              <a:gd name="connsiteX63" fmla="*/ 4247164 w 4553447"/>
              <a:gd name="connsiteY63" fmla="*/ 5487504 h 5549974"/>
              <a:gd name="connsiteX64" fmla="*/ 4243707 w 4553447"/>
              <a:gd name="connsiteY64" fmla="*/ 5549951 h 5549974"/>
              <a:gd name="connsiteX65" fmla="*/ 310344 w 4553447"/>
              <a:gd name="connsiteY65" fmla="*/ 5297261 h 5549974"/>
              <a:gd name="connsiteX66" fmla="*/ 0 w 4553447"/>
              <a:gd name="connsiteY66" fmla="*/ 5280167 h 5549974"/>
              <a:gd name="connsiteX67" fmla="*/ 4324 w 4553447"/>
              <a:gd name="connsiteY67" fmla="*/ 5239903 h 5549974"/>
              <a:gd name="connsiteX68" fmla="*/ 8544 w 4553447"/>
              <a:gd name="connsiteY68" fmla="*/ 5233298 h 5549974"/>
              <a:gd name="connsiteX69" fmla="*/ 8813 w 4553447"/>
              <a:gd name="connsiteY69" fmla="*/ 5230552 h 5549974"/>
              <a:gd name="connsiteX70" fmla="*/ 9083 w 4553447"/>
              <a:gd name="connsiteY70" fmla="*/ 5227804 h 5549974"/>
              <a:gd name="connsiteX71" fmla="*/ 9620 w 4553447"/>
              <a:gd name="connsiteY71" fmla="*/ 5222308 h 5549974"/>
              <a:gd name="connsiteX72" fmla="*/ 9305 w 4553447"/>
              <a:gd name="connsiteY72" fmla="*/ 5216405 h 5549974"/>
              <a:gd name="connsiteX73" fmla="*/ 8721 w 4553447"/>
              <a:gd name="connsiteY73" fmla="*/ 5213249 h 5549974"/>
              <a:gd name="connsiteX74" fmla="*/ 8990 w 4553447"/>
              <a:gd name="connsiteY74" fmla="*/ 5210500 h 5549974"/>
              <a:gd name="connsiteX75" fmla="*/ 8674 w 4553447"/>
              <a:gd name="connsiteY75" fmla="*/ 5204597 h 5549974"/>
              <a:gd name="connsiteX76" fmla="*/ 8091 w 4553447"/>
              <a:gd name="connsiteY76" fmla="*/ 5201441 h 5549974"/>
              <a:gd name="connsiteX77" fmla="*/ 7461 w 4553447"/>
              <a:gd name="connsiteY77" fmla="*/ 5189632 h 5549974"/>
              <a:gd name="connsiteX78" fmla="*/ 6877 w 4553447"/>
              <a:gd name="connsiteY78" fmla="*/ 5186477 h 5549974"/>
              <a:gd name="connsiteX79" fmla="*/ 7145 w 4553447"/>
              <a:gd name="connsiteY79" fmla="*/ 5183728 h 5549974"/>
              <a:gd name="connsiteX80" fmla="*/ 5710 w 4553447"/>
              <a:gd name="connsiteY80" fmla="*/ 5180163 h 5549974"/>
              <a:gd name="connsiteX81" fmla="*/ 11122 w 4553447"/>
              <a:gd name="connsiteY81" fmla="*/ 5116566 h 5549974"/>
              <a:gd name="connsiteX82" fmla="*/ 78736 w 4553447"/>
              <a:gd name="connsiteY82" fmla="*/ 3839310 h 5549974"/>
              <a:gd name="connsiteX83" fmla="*/ 303426 w 4553447"/>
              <a:gd name="connsiteY83" fmla="*/ 0 h 5549974"/>
              <a:gd name="connsiteX0" fmla="*/ 303343 w 4553364"/>
              <a:gd name="connsiteY0" fmla="*/ 0 h 5549974"/>
              <a:gd name="connsiteX1" fmla="*/ 3305529 w 4553364"/>
              <a:gd name="connsiteY1" fmla="*/ 171842 h 5549974"/>
              <a:gd name="connsiteX2" fmla="*/ 4134340 w 4553364"/>
              <a:gd name="connsiteY2" fmla="*/ 226950 h 5549974"/>
              <a:gd name="connsiteX3" fmla="*/ 4507534 w 4553364"/>
              <a:gd name="connsiteY3" fmla="*/ 247374 h 5549974"/>
              <a:gd name="connsiteX4" fmla="*/ 4535413 w 4553364"/>
              <a:gd name="connsiteY4" fmla="*/ 269179 h 5549974"/>
              <a:gd name="connsiteX5" fmla="*/ 4533639 w 4553364"/>
              <a:gd name="connsiteY5" fmla="*/ 300930 h 5549974"/>
              <a:gd name="connsiteX6" fmla="*/ 4536561 w 4553364"/>
              <a:gd name="connsiteY6" fmla="*/ 302647 h 5549974"/>
              <a:gd name="connsiteX7" fmla="*/ 4552987 w 4553364"/>
              <a:gd name="connsiteY7" fmla="*/ 334222 h 5549974"/>
              <a:gd name="connsiteX8" fmla="*/ 4530726 w 4553364"/>
              <a:gd name="connsiteY8" fmla="*/ 391868 h 5549974"/>
              <a:gd name="connsiteX9" fmla="*/ 4527238 w 4553364"/>
              <a:gd name="connsiteY9" fmla="*/ 415489 h 5549974"/>
              <a:gd name="connsiteX10" fmla="*/ 4522133 w 4553364"/>
              <a:gd name="connsiteY10" fmla="*/ 506828 h 5549974"/>
              <a:gd name="connsiteX11" fmla="*/ 4521483 w 4553364"/>
              <a:gd name="connsiteY11" fmla="*/ 553245 h 5549974"/>
              <a:gd name="connsiteX12" fmla="*/ 4518384 w 4553364"/>
              <a:gd name="connsiteY12" fmla="*/ 581709 h 5549974"/>
              <a:gd name="connsiteX13" fmla="*/ 4517715 w 4553364"/>
              <a:gd name="connsiteY13" fmla="*/ 585890 h 5549974"/>
              <a:gd name="connsiteX14" fmla="*/ 4504778 w 4553364"/>
              <a:gd name="connsiteY14" fmla="*/ 817404 h 5549974"/>
              <a:gd name="connsiteX15" fmla="*/ 4506491 w 4553364"/>
              <a:gd name="connsiteY15" fmla="*/ 822238 h 5549974"/>
              <a:gd name="connsiteX16" fmla="*/ 4504340 w 4553364"/>
              <a:gd name="connsiteY16" fmla="*/ 846069 h 5549974"/>
              <a:gd name="connsiteX17" fmla="*/ 4502740 w 4553364"/>
              <a:gd name="connsiteY17" fmla="*/ 853854 h 5549974"/>
              <a:gd name="connsiteX18" fmla="*/ 4496502 w 4553364"/>
              <a:gd name="connsiteY18" fmla="*/ 965485 h 5549974"/>
              <a:gd name="connsiteX19" fmla="*/ 4498579 w 4553364"/>
              <a:gd name="connsiteY19" fmla="*/ 966385 h 5549974"/>
              <a:gd name="connsiteX20" fmla="*/ 4502698 w 4553364"/>
              <a:gd name="connsiteY20" fmla="*/ 1002567 h 5549974"/>
              <a:gd name="connsiteX21" fmla="*/ 4497900 w 4553364"/>
              <a:gd name="connsiteY21" fmla="*/ 1101094 h 5549974"/>
              <a:gd name="connsiteX22" fmla="*/ 4497795 w 4553364"/>
              <a:gd name="connsiteY22" fmla="*/ 1159389 h 5549974"/>
              <a:gd name="connsiteX23" fmla="*/ 4502098 w 4553364"/>
              <a:gd name="connsiteY23" fmla="*/ 1180505 h 5549974"/>
              <a:gd name="connsiteX24" fmla="*/ 4505188 w 4553364"/>
              <a:gd name="connsiteY24" fmla="*/ 1210687 h 5549974"/>
              <a:gd name="connsiteX25" fmla="*/ 4514005 w 4553364"/>
              <a:gd name="connsiteY25" fmla="*/ 1263157 h 5549974"/>
              <a:gd name="connsiteX26" fmla="*/ 4516282 w 4553364"/>
              <a:gd name="connsiteY26" fmla="*/ 1313374 h 5549974"/>
              <a:gd name="connsiteX27" fmla="*/ 4515402 w 4553364"/>
              <a:gd name="connsiteY27" fmla="*/ 1347004 h 5549974"/>
              <a:gd name="connsiteX28" fmla="*/ 4514939 w 4553364"/>
              <a:gd name="connsiteY28" fmla="*/ 1351864 h 5549974"/>
              <a:gd name="connsiteX29" fmla="*/ 4505820 w 4553364"/>
              <a:gd name="connsiteY29" fmla="*/ 1391762 h 5549974"/>
              <a:gd name="connsiteX30" fmla="*/ 4509084 w 4553364"/>
              <a:gd name="connsiteY30" fmla="*/ 1395707 h 5549974"/>
              <a:gd name="connsiteX31" fmla="*/ 4511926 w 4553364"/>
              <a:gd name="connsiteY31" fmla="*/ 1408524 h 5549974"/>
              <a:gd name="connsiteX32" fmla="*/ 4507185 w 4553364"/>
              <a:gd name="connsiteY32" fmla="*/ 1419109 h 5549974"/>
              <a:gd name="connsiteX33" fmla="*/ 4497001 w 4553364"/>
              <a:gd name="connsiteY33" fmla="*/ 1469337 h 5549974"/>
              <a:gd name="connsiteX34" fmla="*/ 4486104 w 4553364"/>
              <a:gd name="connsiteY34" fmla="*/ 1543038 h 5549974"/>
              <a:gd name="connsiteX35" fmla="*/ 4481223 w 4553364"/>
              <a:gd name="connsiteY35" fmla="*/ 1553997 h 5549974"/>
              <a:gd name="connsiteX36" fmla="*/ 4466795 w 4553364"/>
              <a:gd name="connsiteY36" fmla="*/ 1626071 h 5549974"/>
              <a:gd name="connsiteX37" fmla="*/ 4463080 w 4553364"/>
              <a:gd name="connsiteY37" fmla="*/ 1664103 h 5549974"/>
              <a:gd name="connsiteX38" fmla="*/ 4466740 w 4553364"/>
              <a:gd name="connsiteY38" fmla="*/ 1668558 h 5549974"/>
              <a:gd name="connsiteX39" fmla="*/ 4465090 w 4553364"/>
              <a:gd name="connsiteY39" fmla="*/ 1679756 h 5549974"/>
              <a:gd name="connsiteX40" fmla="*/ 4465502 w 4553364"/>
              <a:gd name="connsiteY40" fmla="*/ 1682815 h 5549974"/>
              <a:gd name="connsiteX41" fmla="*/ 4467013 w 4553364"/>
              <a:gd name="connsiteY41" fmla="*/ 1700268 h 5549974"/>
              <a:gd name="connsiteX42" fmla="*/ 4455543 w 4553364"/>
              <a:gd name="connsiteY42" fmla="*/ 1735163 h 5549974"/>
              <a:gd name="connsiteX43" fmla="*/ 4453483 w 4553364"/>
              <a:gd name="connsiteY43" fmla="*/ 1735289 h 5549974"/>
              <a:gd name="connsiteX44" fmla="*/ 4444985 w 4553364"/>
              <a:gd name="connsiteY44" fmla="*/ 1887374 h 5549974"/>
              <a:gd name="connsiteX45" fmla="*/ 4453676 w 4553364"/>
              <a:gd name="connsiteY45" fmla="*/ 1911536 h 5549974"/>
              <a:gd name="connsiteX46" fmla="*/ 4455954 w 4553364"/>
              <a:gd name="connsiteY46" fmla="*/ 1961755 h 5549974"/>
              <a:gd name="connsiteX47" fmla="*/ 4455073 w 4553364"/>
              <a:gd name="connsiteY47" fmla="*/ 1995384 h 5549974"/>
              <a:gd name="connsiteX48" fmla="*/ 4454611 w 4553364"/>
              <a:gd name="connsiteY48" fmla="*/ 2000244 h 5549974"/>
              <a:gd name="connsiteX49" fmla="*/ 4445491 w 4553364"/>
              <a:gd name="connsiteY49" fmla="*/ 2040142 h 5549974"/>
              <a:gd name="connsiteX50" fmla="*/ 4448756 w 4553364"/>
              <a:gd name="connsiteY50" fmla="*/ 2044087 h 5549974"/>
              <a:gd name="connsiteX51" fmla="*/ 4451597 w 4553364"/>
              <a:gd name="connsiteY51" fmla="*/ 2056904 h 5549974"/>
              <a:gd name="connsiteX52" fmla="*/ 4446856 w 4553364"/>
              <a:gd name="connsiteY52" fmla="*/ 2067489 h 5549974"/>
              <a:gd name="connsiteX53" fmla="*/ 4436672 w 4553364"/>
              <a:gd name="connsiteY53" fmla="*/ 2117719 h 5549974"/>
              <a:gd name="connsiteX54" fmla="*/ 4429341 w 4553364"/>
              <a:gd name="connsiteY54" fmla="*/ 2167300 h 5549974"/>
              <a:gd name="connsiteX55" fmla="*/ 4373258 w 4553364"/>
              <a:gd name="connsiteY55" fmla="*/ 3223633 h 5549974"/>
              <a:gd name="connsiteX56" fmla="*/ 4360472 w 4553364"/>
              <a:gd name="connsiteY56" fmla="*/ 3477281 h 5549974"/>
              <a:gd name="connsiteX57" fmla="*/ 4349387 w 4553364"/>
              <a:gd name="connsiteY57" fmla="*/ 3639984 h 5549974"/>
              <a:gd name="connsiteX58" fmla="*/ 4258626 w 4553364"/>
              <a:gd name="connsiteY58" fmla="*/ 5278921 h 5549974"/>
              <a:gd name="connsiteX59" fmla="*/ 4263924 w 4553364"/>
              <a:gd name="connsiteY59" fmla="*/ 5315626 h 5549974"/>
              <a:gd name="connsiteX60" fmla="*/ 4267458 w 4553364"/>
              <a:gd name="connsiteY60" fmla="*/ 5350090 h 5549974"/>
              <a:gd name="connsiteX61" fmla="*/ 4270290 w 4553364"/>
              <a:gd name="connsiteY61" fmla="*/ 5450399 h 5549974"/>
              <a:gd name="connsiteX62" fmla="*/ 4251733 w 4553364"/>
              <a:gd name="connsiteY62" fmla="*/ 5484804 h 5549974"/>
              <a:gd name="connsiteX63" fmla="*/ 4247081 w 4553364"/>
              <a:gd name="connsiteY63" fmla="*/ 5487504 h 5549974"/>
              <a:gd name="connsiteX64" fmla="*/ 4243624 w 4553364"/>
              <a:gd name="connsiteY64" fmla="*/ 5549951 h 5549974"/>
              <a:gd name="connsiteX65" fmla="*/ 310261 w 4553364"/>
              <a:gd name="connsiteY65" fmla="*/ 5297261 h 5549974"/>
              <a:gd name="connsiteX66" fmla="*/ 0 w 4553364"/>
              <a:gd name="connsiteY66" fmla="*/ 5293146 h 5549974"/>
              <a:gd name="connsiteX67" fmla="*/ 4241 w 4553364"/>
              <a:gd name="connsiteY67" fmla="*/ 5239903 h 5549974"/>
              <a:gd name="connsiteX68" fmla="*/ 8461 w 4553364"/>
              <a:gd name="connsiteY68" fmla="*/ 5233298 h 5549974"/>
              <a:gd name="connsiteX69" fmla="*/ 8730 w 4553364"/>
              <a:gd name="connsiteY69" fmla="*/ 5230552 h 5549974"/>
              <a:gd name="connsiteX70" fmla="*/ 9000 w 4553364"/>
              <a:gd name="connsiteY70" fmla="*/ 5227804 h 5549974"/>
              <a:gd name="connsiteX71" fmla="*/ 9537 w 4553364"/>
              <a:gd name="connsiteY71" fmla="*/ 5222308 h 5549974"/>
              <a:gd name="connsiteX72" fmla="*/ 9222 w 4553364"/>
              <a:gd name="connsiteY72" fmla="*/ 5216405 h 5549974"/>
              <a:gd name="connsiteX73" fmla="*/ 8638 w 4553364"/>
              <a:gd name="connsiteY73" fmla="*/ 5213249 h 5549974"/>
              <a:gd name="connsiteX74" fmla="*/ 8907 w 4553364"/>
              <a:gd name="connsiteY74" fmla="*/ 5210500 h 5549974"/>
              <a:gd name="connsiteX75" fmla="*/ 8591 w 4553364"/>
              <a:gd name="connsiteY75" fmla="*/ 5204597 h 5549974"/>
              <a:gd name="connsiteX76" fmla="*/ 8008 w 4553364"/>
              <a:gd name="connsiteY76" fmla="*/ 5201441 h 5549974"/>
              <a:gd name="connsiteX77" fmla="*/ 7378 w 4553364"/>
              <a:gd name="connsiteY77" fmla="*/ 5189632 h 5549974"/>
              <a:gd name="connsiteX78" fmla="*/ 6794 w 4553364"/>
              <a:gd name="connsiteY78" fmla="*/ 5186477 h 5549974"/>
              <a:gd name="connsiteX79" fmla="*/ 7062 w 4553364"/>
              <a:gd name="connsiteY79" fmla="*/ 5183728 h 5549974"/>
              <a:gd name="connsiteX80" fmla="*/ 5627 w 4553364"/>
              <a:gd name="connsiteY80" fmla="*/ 5180163 h 5549974"/>
              <a:gd name="connsiteX81" fmla="*/ 11039 w 4553364"/>
              <a:gd name="connsiteY81" fmla="*/ 5116566 h 5549974"/>
              <a:gd name="connsiteX82" fmla="*/ 78653 w 4553364"/>
              <a:gd name="connsiteY82" fmla="*/ 3839310 h 5549974"/>
              <a:gd name="connsiteX83" fmla="*/ 303343 w 4553364"/>
              <a:gd name="connsiteY83" fmla="*/ 0 h 5549974"/>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58626 w 4553364"/>
              <a:gd name="connsiteY58" fmla="*/ 5278921 h 5549951"/>
              <a:gd name="connsiteX59" fmla="*/ 4263924 w 4553364"/>
              <a:gd name="connsiteY59" fmla="*/ 5315626 h 5549951"/>
              <a:gd name="connsiteX60" fmla="*/ 4267458 w 4553364"/>
              <a:gd name="connsiteY60" fmla="*/ 5350090 h 5549951"/>
              <a:gd name="connsiteX61" fmla="*/ 4270290 w 4553364"/>
              <a:gd name="connsiteY61" fmla="*/ 5450399 h 5549951"/>
              <a:gd name="connsiteX62" fmla="*/ 4251733 w 4553364"/>
              <a:gd name="connsiteY62" fmla="*/ 5484804 h 5549951"/>
              <a:gd name="connsiteX63" fmla="*/ 4247081 w 4553364"/>
              <a:gd name="connsiteY63" fmla="*/ 5487504 h 5549951"/>
              <a:gd name="connsiteX64" fmla="*/ 4243624 w 4553364"/>
              <a:gd name="connsiteY64" fmla="*/ 5549951 h 5549951"/>
              <a:gd name="connsiteX65" fmla="*/ 0 w 4553364"/>
              <a:gd name="connsiteY65" fmla="*/ 5293146 h 5549951"/>
              <a:gd name="connsiteX66" fmla="*/ 4241 w 4553364"/>
              <a:gd name="connsiteY66" fmla="*/ 5239903 h 5549951"/>
              <a:gd name="connsiteX67" fmla="*/ 8461 w 4553364"/>
              <a:gd name="connsiteY67" fmla="*/ 5233298 h 5549951"/>
              <a:gd name="connsiteX68" fmla="*/ 8730 w 4553364"/>
              <a:gd name="connsiteY68" fmla="*/ 5230552 h 5549951"/>
              <a:gd name="connsiteX69" fmla="*/ 9000 w 4553364"/>
              <a:gd name="connsiteY69" fmla="*/ 5227804 h 5549951"/>
              <a:gd name="connsiteX70" fmla="*/ 9537 w 4553364"/>
              <a:gd name="connsiteY70" fmla="*/ 5222308 h 5549951"/>
              <a:gd name="connsiteX71" fmla="*/ 9222 w 4553364"/>
              <a:gd name="connsiteY71" fmla="*/ 5216405 h 5549951"/>
              <a:gd name="connsiteX72" fmla="*/ 8638 w 4553364"/>
              <a:gd name="connsiteY72" fmla="*/ 5213249 h 5549951"/>
              <a:gd name="connsiteX73" fmla="*/ 8907 w 4553364"/>
              <a:gd name="connsiteY73" fmla="*/ 5210500 h 5549951"/>
              <a:gd name="connsiteX74" fmla="*/ 8591 w 4553364"/>
              <a:gd name="connsiteY74" fmla="*/ 5204597 h 5549951"/>
              <a:gd name="connsiteX75" fmla="*/ 8008 w 4553364"/>
              <a:gd name="connsiteY75" fmla="*/ 5201441 h 5549951"/>
              <a:gd name="connsiteX76" fmla="*/ 7378 w 4553364"/>
              <a:gd name="connsiteY76" fmla="*/ 5189632 h 5549951"/>
              <a:gd name="connsiteX77" fmla="*/ 6794 w 4553364"/>
              <a:gd name="connsiteY77" fmla="*/ 5186477 h 5549951"/>
              <a:gd name="connsiteX78" fmla="*/ 7062 w 4553364"/>
              <a:gd name="connsiteY78" fmla="*/ 5183728 h 5549951"/>
              <a:gd name="connsiteX79" fmla="*/ 5627 w 4553364"/>
              <a:gd name="connsiteY79" fmla="*/ 5180163 h 5549951"/>
              <a:gd name="connsiteX80" fmla="*/ 11039 w 4553364"/>
              <a:gd name="connsiteY80" fmla="*/ 5116566 h 5549951"/>
              <a:gd name="connsiteX81" fmla="*/ 78653 w 4553364"/>
              <a:gd name="connsiteY81" fmla="*/ 3839310 h 5549951"/>
              <a:gd name="connsiteX82" fmla="*/ 303343 w 4553364"/>
              <a:gd name="connsiteY8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63924 w 4553364"/>
              <a:gd name="connsiteY58" fmla="*/ 5315626 h 5549951"/>
              <a:gd name="connsiteX59" fmla="*/ 4267458 w 4553364"/>
              <a:gd name="connsiteY59" fmla="*/ 5350090 h 5549951"/>
              <a:gd name="connsiteX60" fmla="*/ 4270290 w 4553364"/>
              <a:gd name="connsiteY60" fmla="*/ 5450399 h 5549951"/>
              <a:gd name="connsiteX61" fmla="*/ 4251733 w 4553364"/>
              <a:gd name="connsiteY61" fmla="*/ 5484804 h 5549951"/>
              <a:gd name="connsiteX62" fmla="*/ 4247081 w 4553364"/>
              <a:gd name="connsiteY62" fmla="*/ 5487504 h 5549951"/>
              <a:gd name="connsiteX63" fmla="*/ 4243624 w 4553364"/>
              <a:gd name="connsiteY63" fmla="*/ 5549951 h 5549951"/>
              <a:gd name="connsiteX64" fmla="*/ 0 w 4553364"/>
              <a:gd name="connsiteY64" fmla="*/ 5293146 h 5549951"/>
              <a:gd name="connsiteX65" fmla="*/ 4241 w 4553364"/>
              <a:gd name="connsiteY65" fmla="*/ 5239903 h 5549951"/>
              <a:gd name="connsiteX66" fmla="*/ 8461 w 4553364"/>
              <a:gd name="connsiteY66" fmla="*/ 5233298 h 5549951"/>
              <a:gd name="connsiteX67" fmla="*/ 8730 w 4553364"/>
              <a:gd name="connsiteY67" fmla="*/ 5230552 h 5549951"/>
              <a:gd name="connsiteX68" fmla="*/ 9000 w 4553364"/>
              <a:gd name="connsiteY68" fmla="*/ 5227804 h 5549951"/>
              <a:gd name="connsiteX69" fmla="*/ 9537 w 4553364"/>
              <a:gd name="connsiteY69" fmla="*/ 5222308 h 5549951"/>
              <a:gd name="connsiteX70" fmla="*/ 9222 w 4553364"/>
              <a:gd name="connsiteY70" fmla="*/ 5216405 h 5549951"/>
              <a:gd name="connsiteX71" fmla="*/ 8638 w 4553364"/>
              <a:gd name="connsiteY71" fmla="*/ 5213249 h 5549951"/>
              <a:gd name="connsiteX72" fmla="*/ 8907 w 4553364"/>
              <a:gd name="connsiteY72" fmla="*/ 5210500 h 5549951"/>
              <a:gd name="connsiteX73" fmla="*/ 8591 w 4553364"/>
              <a:gd name="connsiteY73" fmla="*/ 5204597 h 5549951"/>
              <a:gd name="connsiteX74" fmla="*/ 8008 w 4553364"/>
              <a:gd name="connsiteY74" fmla="*/ 5201441 h 5549951"/>
              <a:gd name="connsiteX75" fmla="*/ 7378 w 4553364"/>
              <a:gd name="connsiteY75" fmla="*/ 5189632 h 5549951"/>
              <a:gd name="connsiteX76" fmla="*/ 6794 w 4553364"/>
              <a:gd name="connsiteY76" fmla="*/ 5186477 h 5549951"/>
              <a:gd name="connsiteX77" fmla="*/ 7062 w 4553364"/>
              <a:gd name="connsiteY77" fmla="*/ 5183728 h 5549951"/>
              <a:gd name="connsiteX78" fmla="*/ 5627 w 4553364"/>
              <a:gd name="connsiteY78" fmla="*/ 5180163 h 5549951"/>
              <a:gd name="connsiteX79" fmla="*/ 11039 w 4553364"/>
              <a:gd name="connsiteY79" fmla="*/ 5116566 h 5549951"/>
              <a:gd name="connsiteX80" fmla="*/ 78653 w 4553364"/>
              <a:gd name="connsiteY80" fmla="*/ 3839310 h 5549951"/>
              <a:gd name="connsiteX81" fmla="*/ 303343 w 4553364"/>
              <a:gd name="connsiteY8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05820 w 4553364"/>
              <a:gd name="connsiteY28" fmla="*/ 1391762 h 5549951"/>
              <a:gd name="connsiteX29" fmla="*/ 4509084 w 4553364"/>
              <a:gd name="connsiteY29" fmla="*/ 1395707 h 5549951"/>
              <a:gd name="connsiteX30" fmla="*/ 4511926 w 4553364"/>
              <a:gd name="connsiteY30" fmla="*/ 1408524 h 5549951"/>
              <a:gd name="connsiteX31" fmla="*/ 4507185 w 4553364"/>
              <a:gd name="connsiteY31" fmla="*/ 1419109 h 5549951"/>
              <a:gd name="connsiteX32" fmla="*/ 4497001 w 4553364"/>
              <a:gd name="connsiteY32" fmla="*/ 1469337 h 5549951"/>
              <a:gd name="connsiteX33" fmla="*/ 4486104 w 4553364"/>
              <a:gd name="connsiteY33" fmla="*/ 1543038 h 5549951"/>
              <a:gd name="connsiteX34" fmla="*/ 4481223 w 4553364"/>
              <a:gd name="connsiteY34" fmla="*/ 1553997 h 5549951"/>
              <a:gd name="connsiteX35" fmla="*/ 4466795 w 4553364"/>
              <a:gd name="connsiteY35" fmla="*/ 1626071 h 5549951"/>
              <a:gd name="connsiteX36" fmla="*/ 4463080 w 4553364"/>
              <a:gd name="connsiteY36" fmla="*/ 1664103 h 5549951"/>
              <a:gd name="connsiteX37" fmla="*/ 4466740 w 4553364"/>
              <a:gd name="connsiteY37" fmla="*/ 1668558 h 5549951"/>
              <a:gd name="connsiteX38" fmla="*/ 4465090 w 4553364"/>
              <a:gd name="connsiteY38" fmla="*/ 1679756 h 5549951"/>
              <a:gd name="connsiteX39" fmla="*/ 4465502 w 4553364"/>
              <a:gd name="connsiteY39" fmla="*/ 1682815 h 5549951"/>
              <a:gd name="connsiteX40" fmla="*/ 4467013 w 4553364"/>
              <a:gd name="connsiteY40" fmla="*/ 1700268 h 5549951"/>
              <a:gd name="connsiteX41" fmla="*/ 4455543 w 4553364"/>
              <a:gd name="connsiteY41" fmla="*/ 1735163 h 5549951"/>
              <a:gd name="connsiteX42" fmla="*/ 4453483 w 4553364"/>
              <a:gd name="connsiteY42" fmla="*/ 1735289 h 5549951"/>
              <a:gd name="connsiteX43" fmla="*/ 4444985 w 4553364"/>
              <a:gd name="connsiteY43" fmla="*/ 1887374 h 5549951"/>
              <a:gd name="connsiteX44" fmla="*/ 4453676 w 4553364"/>
              <a:gd name="connsiteY44" fmla="*/ 1911536 h 5549951"/>
              <a:gd name="connsiteX45" fmla="*/ 4455954 w 4553364"/>
              <a:gd name="connsiteY45" fmla="*/ 1961755 h 5549951"/>
              <a:gd name="connsiteX46" fmla="*/ 4455073 w 4553364"/>
              <a:gd name="connsiteY46" fmla="*/ 1995384 h 5549951"/>
              <a:gd name="connsiteX47" fmla="*/ 4454611 w 4553364"/>
              <a:gd name="connsiteY47" fmla="*/ 2000244 h 5549951"/>
              <a:gd name="connsiteX48" fmla="*/ 4445491 w 4553364"/>
              <a:gd name="connsiteY48" fmla="*/ 2040142 h 5549951"/>
              <a:gd name="connsiteX49" fmla="*/ 4448756 w 4553364"/>
              <a:gd name="connsiteY49" fmla="*/ 2044087 h 5549951"/>
              <a:gd name="connsiteX50" fmla="*/ 4451597 w 4553364"/>
              <a:gd name="connsiteY50" fmla="*/ 2056904 h 5549951"/>
              <a:gd name="connsiteX51" fmla="*/ 4446856 w 4553364"/>
              <a:gd name="connsiteY51" fmla="*/ 2067489 h 5549951"/>
              <a:gd name="connsiteX52" fmla="*/ 4436672 w 4553364"/>
              <a:gd name="connsiteY52" fmla="*/ 2117719 h 5549951"/>
              <a:gd name="connsiteX53" fmla="*/ 4429341 w 4553364"/>
              <a:gd name="connsiteY53" fmla="*/ 2167300 h 5549951"/>
              <a:gd name="connsiteX54" fmla="*/ 4373258 w 4553364"/>
              <a:gd name="connsiteY54" fmla="*/ 3223633 h 5549951"/>
              <a:gd name="connsiteX55" fmla="*/ 4360472 w 4553364"/>
              <a:gd name="connsiteY55" fmla="*/ 3477281 h 5549951"/>
              <a:gd name="connsiteX56" fmla="*/ 4349387 w 4553364"/>
              <a:gd name="connsiteY56" fmla="*/ 3639984 h 5549951"/>
              <a:gd name="connsiteX57" fmla="*/ 4263924 w 4553364"/>
              <a:gd name="connsiteY57" fmla="*/ 5315626 h 5549951"/>
              <a:gd name="connsiteX58" fmla="*/ 4267458 w 4553364"/>
              <a:gd name="connsiteY58" fmla="*/ 5350090 h 5549951"/>
              <a:gd name="connsiteX59" fmla="*/ 4270290 w 4553364"/>
              <a:gd name="connsiteY59" fmla="*/ 5450399 h 5549951"/>
              <a:gd name="connsiteX60" fmla="*/ 4251733 w 4553364"/>
              <a:gd name="connsiteY60" fmla="*/ 5484804 h 5549951"/>
              <a:gd name="connsiteX61" fmla="*/ 4247081 w 4553364"/>
              <a:gd name="connsiteY61" fmla="*/ 5487504 h 5549951"/>
              <a:gd name="connsiteX62" fmla="*/ 4243624 w 4553364"/>
              <a:gd name="connsiteY62" fmla="*/ 5549951 h 5549951"/>
              <a:gd name="connsiteX63" fmla="*/ 0 w 4553364"/>
              <a:gd name="connsiteY63" fmla="*/ 5293146 h 5549951"/>
              <a:gd name="connsiteX64" fmla="*/ 4241 w 4553364"/>
              <a:gd name="connsiteY64" fmla="*/ 5239903 h 5549951"/>
              <a:gd name="connsiteX65" fmla="*/ 8461 w 4553364"/>
              <a:gd name="connsiteY65" fmla="*/ 5233298 h 5549951"/>
              <a:gd name="connsiteX66" fmla="*/ 8730 w 4553364"/>
              <a:gd name="connsiteY66" fmla="*/ 5230552 h 5549951"/>
              <a:gd name="connsiteX67" fmla="*/ 9000 w 4553364"/>
              <a:gd name="connsiteY67" fmla="*/ 5227804 h 5549951"/>
              <a:gd name="connsiteX68" fmla="*/ 9537 w 4553364"/>
              <a:gd name="connsiteY68" fmla="*/ 5222308 h 5549951"/>
              <a:gd name="connsiteX69" fmla="*/ 9222 w 4553364"/>
              <a:gd name="connsiteY69" fmla="*/ 5216405 h 5549951"/>
              <a:gd name="connsiteX70" fmla="*/ 8638 w 4553364"/>
              <a:gd name="connsiteY70" fmla="*/ 5213249 h 5549951"/>
              <a:gd name="connsiteX71" fmla="*/ 8907 w 4553364"/>
              <a:gd name="connsiteY71" fmla="*/ 5210500 h 5549951"/>
              <a:gd name="connsiteX72" fmla="*/ 8591 w 4553364"/>
              <a:gd name="connsiteY72" fmla="*/ 5204597 h 5549951"/>
              <a:gd name="connsiteX73" fmla="*/ 8008 w 4553364"/>
              <a:gd name="connsiteY73" fmla="*/ 5201441 h 5549951"/>
              <a:gd name="connsiteX74" fmla="*/ 7378 w 4553364"/>
              <a:gd name="connsiteY74" fmla="*/ 5189632 h 5549951"/>
              <a:gd name="connsiteX75" fmla="*/ 6794 w 4553364"/>
              <a:gd name="connsiteY75" fmla="*/ 5186477 h 5549951"/>
              <a:gd name="connsiteX76" fmla="*/ 7062 w 4553364"/>
              <a:gd name="connsiteY76" fmla="*/ 5183728 h 5549951"/>
              <a:gd name="connsiteX77" fmla="*/ 5627 w 4553364"/>
              <a:gd name="connsiteY77" fmla="*/ 5180163 h 5549951"/>
              <a:gd name="connsiteX78" fmla="*/ 11039 w 4553364"/>
              <a:gd name="connsiteY78" fmla="*/ 5116566 h 5549951"/>
              <a:gd name="connsiteX79" fmla="*/ 78653 w 4553364"/>
              <a:gd name="connsiteY79" fmla="*/ 3839310 h 5549951"/>
              <a:gd name="connsiteX80" fmla="*/ 303343 w 4553364"/>
              <a:gd name="connsiteY8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14005 w 4553364"/>
              <a:gd name="connsiteY24" fmla="*/ 1263157 h 5549951"/>
              <a:gd name="connsiteX25" fmla="*/ 4516282 w 4553364"/>
              <a:gd name="connsiteY25" fmla="*/ 1313374 h 5549951"/>
              <a:gd name="connsiteX26" fmla="*/ 4515402 w 4553364"/>
              <a:gd name="connsiteY26" fmla="*/ 1347004 h 5549951"/>
              <a:gd name="connsiteX27" fmla="*/ 4505820 w 4553364"/>
              <a:gd name="connsiteY27" fmla="*/ 1391762 h 5549951"/>
              <a:gd name="connsiteX28" fmla="*/ 4509084 w 4553364"/>
              <a:gd name="connsiteY28" fmla="*/ 1395707 h 5549951"/>
              <a:gd name="connsiteX29" fmla="*/ 4511926 w 4553364"/>
              <a:gd name="connsiteY29" fmla="*/ 1408524 h 5549951"/>
              <a:gd name="connsiteX30" fmla="*/ 4507185 w 4553364"/>
              <a:gd name="connsiteY30" fmla="*/ 1419109 h 5549951"/>
              <a:gd name="connsiteX31" fmla="*/ 4497001 w 4553364"/>
              <a:gd name="connsiteY31" fmla="*/ 1469337 h 5549951"/>
              <a:gd name="connsiteX32" fmla="*/ 4486104 w 4553364"/>
              <a:gd name="connsiteY32" fmla="*/ 1543038 h 5549951"/>
              <a:gd name="connsiteX33" fmla="*/ 4481223 w 4553364"/>
              <a:gd name="connsiteY33" fmla="*/ 1553997 h 5549951"/>
              <a:gd name="connsiteX34" fmla="*/ 4466795 w 4553364"/>
              <a:gd name="connsiteY34" fmla="*/ 1626071 h 5549951"/>
              <a:gd name="connsiteX35" fmla="*/ 4463080 w 4553364"/>
              <a:gd name="connsiteY35" fmla="*/ 1664103 h 5549951"/>
              <a:gd name="connsiteX36" fmla="*/ 4466740 w 4553364"/>
              <a:gd name="connsiteY36" fmla="*/ 1668558 h 5549951"/>
              <a:gd name="connsiteX37" fmla="*/ 4465090 w 4553364"/>
              <a:gd name="connsiteY37" fmla="*/ 1679756 h 5549951"/>
              <a:gd name="connsiteX38" fmla="*/ 4465502 w 4553364"/>
              <a:gd name="connsiteY38" fmla="*/ 1682815 h 5549951"/>
              <a:gd name="connsiteX39" fmla="*/ 4467013 w 4553364"/>
              <a:gd name="connsiteY39" fmla="*/ 1700268 h 5549951"/>
              <a:gd name="connsiteX40" fmla="*/ 4455543 w 4553364"/>
              <a:gd name="connsiteY40" fmla="*/ 1735163 h 5549951"/>
              <a:gd name="connsiteX41" fmla="*/ 4453483 w 4553364"/>
              <a:gd name="connsiteY41" fmla="*/ 1735289 h 5549951"/>
              <a:gd name="connsiteX42" fmla="*/ 4444985 w 4553364"/>
              <a:gd name="connsiteY42" fmla="*/ 1887374 h 5549951"/>
              <a:gd name="connsiteX43" fmla="*/ 4453676 w 4553364"/>
              <a:gd name="connsiteY43" fmla="*/ 1911536 h 5549951"/>
              <a:gd name="connsiteX44" fmla="*/ 4455954 w 4553364"/>
              <a:gd name="connsiteY44" fmla="*/ 1961755 h 5549951"/>
              <a:gd name="connsiteX45" fmla="*/ 4455073 w 4553364"/>
              <a:gd name="connsiteY45" fmla="*/ 1995384 h 5549951"/>
              <a:gd name="connsiteX46" fmla="*/ 4454611 w 4553364"/>
              <a:gd name="connsiteY46" fmla="*/ 2000244 h 5549951"/>
              <a:gd name="connsiteX47" fmla="*/ 4445491 w 4553364"/>
              <a:gd name="connsiteY47" fmla="*/ 2040142 h 5549951"/>
              <a:gd name="connsiteX48" fmla="*/ 4448756 w 4553364"/>
              <a:gd name="connsiteY48" fmla="*/ 2044087 h 5549951"/>
              <a:gd name="connsiteX49" fmla="*/ 4451597 w 4553364"/>
              <a:gd name="connsiteY49" fmla="*/ 2056904 h 5549951"/>
              <a:gd name="connsiteX50" fmla="*/ 4446856 w 4553364"/>
              <a:gd name="connsiteY50" fmla="*/ 2067489 h 5549951"/>
              <a:gd name="connsiteX51" fmla="*/ 4436672 w 4553364"/>
              <a:gd name="connsiteY51" fmla="*/ 2117719 h 5549951"/>
              <a:gd name="connsiteX52" fmla="*/ 4429341 w 4553364"/>
              <a:gd name="connsiteY52" fmla="*/ 2167300 h 5549951"/>
              <a:gd name="connsiteX53" fmla="*/ 4373258 w 4553364"/>
              <a:gd name="connsiteY53" fmla="*/ 3223633 h 5549951"/>
              <a:gd name="connsiteX54" fmla="*/ 4360472 w 4553364"/>
              <a:gd name="connsiteY54" fmla="*/ 3477281 h 5549951"/>
              <a:gd name="connsiteX55" fmla="*/ 4349387 w 4553364"/>
              <a:gd name="connsiteY55" fmla="*/ 3639984 h 5549951"/>
              <a:gd name="connsiteX56" fmla="*/ 4263924 w 4553364"/>
              <a:gd name="connsiteY56" fmla="*/ 5315626 h 5549951"/>
              <a:gd name="connsiteX57" fmla="*/ 4267458 w 4553364"/>
              <a:gd name="connsiteY57" fmla="*/ 5350090 h 5549951"/>
              <a:gd name="connsiteX58" fmla="*/ 4270290 w 4553364"/>
              <a:gd name="connsiteY58" fmla="*/ 5450399 h 5549951"/>
              <a:gd name="connsiteX59" fmla="*/ 4251733 w 4553364"/>
              <a:gd name="connsiteY59" fmla="*/ 5484804 h 5549951"/>
              <a:gd name="connsiteX60" fmla="*/ 4247081 w 4553364"/>
              <a:gd name="connsiteY60" fmla="*/ 5487504 h 5549951"/>
              <a:gd name="connsiteX61" fmla="*/ 4243624 w 4553364"/>
              <a:gd name="connsiteY61" fmla="*/ 5549951 h 5549951"/>
              <a:gd name="connsiteX62" fmla="*/ 0 w 4553364"/>
              <a:gd name="connsiteY62" fmla="*/ 5293146 h 5549951"/>
              <a:gd name="connsiteX63" fmla="*/ 4241 w 4553364"/>
              <a:gd name="connsiteY63" fmla="*/ 5239903 h 5549951"/>
              <a:gd name="connsiteX64" fmla="*/ 8461 w 4553364"/>
              <a:gd name="connsiteY64" fmla="*/ 5233298 h 5549951"/>
              <a:gd name="connsiteX65" fmla="*/ 8730 w 4553364"/>
              <a:gd name="connsiteY65" fmla="*/ 5230552 h 5549951"/>
              <a:gd name="connsiteX66" fmla="*/ 9000 w 4553364"/>
              <a:gd name="connsiteY66" fmla="*/ 5227804 h 5549951"/>
              <a:gd name="connsiteX67" fmla="*/ 9537 w 4553364"/>
              <a:gd name="connsiteY67" fmla="*/ 5222308 h 5549951"/>
              <a:gd name="connsiteX68" fmla="*/ 9222 w 4553364"/>
              <a:gd name="connsiteY68" fmla="*/ 5216405 h 5549951"/>
              <a:gd name="connsiteX69" fmla="*/ 8638 w 4553364"/>
              <a:gd name="connsiteY69" fmla="*/ 5213249 h 5549951"/>
              <a:gd name="connsiteX70" fmla="*/ 8907 w 4553364"/>
              <a:gd name="connsiteY70" fmla="*/ 5210500 h 5549951"/>
              <a:gd name="connsiteX71" fmla="*/ 8591 w 4553364"/>
              <a:gd name="connsiteY71" fmla="*/ 5204597 h 5549951"/>
              <a:gd name="connsiteX72" fmla="*/ 8008 w 4553364"/>
              <a:gd name="connsiteY72" fmla="*/ 5201441 h 5549951"/>
              <a:gd name="connsiteX73" fmla="*/ 7378 w 4553364"/>
              <a:gd name="connsiteY73" fmla="*/ 5189632 h 5549951"/>
              <a:gd name="connsiteX74" fmla="*/ 6794 w 4553364"/>
              <a:gd name="connsiteY74" fmla="*/ 5186477 h 5549951"/>
              <a:gd name="connsiteX75" fmla="*/ 7062 w 4553364"/>
              <a:gd name="connsiteY75" fmla="*/ 5183728 h 5549951"/>
              <a:gd name="connsiteX76" fmla="*/ 5627 w 4553364"/>
              <a:gd name="connsiteY76" fmla="*/ 5180163 h 5549951"/>
              <a:gd name="connsiteX77" fmla="*/ 11039 w 4553364"/>
              <a:gd name="connsiteY77" fmla="*/ 5116566 h 5549951"/>
              <a:gd name="connsiteX78" fmla="*/ 78653 w 4553364"/>
              <a:gd name="connsiteY78" fmla="*/ 3839310 h 5549951"/>
              <a:gd name="connsiteX79" fmla="*/ 303343 w 4553364"/>
              <a:gd name="connsiteY7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4005 w 4553364"/>
              <a:gd name="connsiteY23" fmla="*/ 1263157 h 5549951"/>
              <a:gd name="connsiteX24" fmla="*/ 4516282 w 4553364"/>
              <a:gd name="connsiteY24" fmla="*/ 1313374 h 5549951"/>
              <a:gd name="connsiteX25" fmla="*/ 4515402 w 4553364"/>
              <a:gd name="connsiteY25" fmla="*/ 1347004 h 5549951"/>
              <a:gd name="connsiteX26" fmla="*/ 4505820 w 4553364"/>
              <a:gd name="connsiteY26" fmla="*/ 1391762 h 5549951"/>
              <a:gd name="connsiteX27" fmla="*/ 4509084 w 4553364"/>
              <a:gd name="connsiteY27" fmla="*/ 1395707 h 5549951"/>
              <a:gd name="connsiteX28" fmla="*/ 4511926 w 4553364"/>
              <a:gd name="connsiteY28" fmla="*/ 1408524 h 5549951"/>
              <a:gd name="connsiteX29" fmla="*/ 4507185 w 4553364"/>
              <a:gd name="connsiteY29" fmla="*/ 1419109 h 5549951"/>
              <a:gd name="connsiteX30" fmla="*/ 4497001 w 4553364"/>
              <a:gd name="connsiteY30" fmla="*/ 1469337 h 5549951"/>
              <a:gd name="connsiteX31" fmla="*/ 4486104 w 4553364"/>
              <a:gd name="connsiteY31" fmla="*/ 1543038 h 5549951"/>
              <a:gd name="connsiteX32" fmla="*/ 4481223 w 4553364"/>
              <a:gd name="connsiteY32" fmla="*/ 1553997 h 5549951"/>
              <a:gd name="connsiteX33" fmla="*/ 4466795 w 4553364"/>
              <a:gd name="connsiteY33" fmla="*/ 1626071 h 5549951"/>
              <a:gd name="connsiteX34" fmla="*/ 4463080 w 4553364"/>
              <a:gd name="connsiteY34" fmla="*/ 1664103 h 5549951"/>
              <a:gd name="connsiteX35" fmla="*/ 4466740 w 4553364"/>
              <a:gd name="connsiteY35" fmla="*/ 1668558 h 5549951"/>
              <a:gd name="connsiteX36" fmla="*/ 4465090 w 4553364"/>
              <a:gd name="connsiteY36" fmla="*/ 1679756 h 5549951"/>
              <a:gd name="connsiteX37" fmla="*/ 4465502 w 4553364"/>
              <a:gd name="connsiteY37" fmla="*/ 1682815 h 5549951"/>
              <a:gd name="connsiteX38" fmla="*/ 4467013 w 4553364"/>
              <a:gd name="connsiteY38" fmla="*/ 1700268 h 5549951"/>
              <a:gd name="connsiteX39" fmla="*/ 4455543 w 4553364"/>
              <a:gd name="connsiteY39" fmla="*/ 1735163 h 5549951"/>
              <a:gd name="connsiteX40" fmla="*/ 4453483 w 4553364"/>
              <a:gd name="connsiteY40" fmla="*/ 1735289 h 5549951"/>
              <a:gd name="connsiteX41" fmla="*/ 4444985 w 4553364"/>
              <a:gd name="connsiteY41" fmla="*/ 1887374 h 5549951"/>
              <a:gd name="connsiteX42" fmla="*/ 4453676 w 4553364"/>
              <a:gd name="connsiteY42" fmla="*/ 1911536 h 5549951"/>
              <a:gd name="connsiteX43" fmla="*/ 4455954 w 4553364"/>
              <a:gd name="connsiteY43" fmla="*/ 1961755 h 5549951"/>
              <a:gd name="connsiteX44" fmla="*/ 4455073 w 4553364"/>
              <a:gd name="connsiteY44" fmla="*/ 1995384 h 5549951"/>
              <a:gd name="connsiteX45" fmla="*/ 4454611 w 4553364"/>
              <a:gd name="connsiteY45" fmla="*/ 2000244 h 5549951"/>
              <a:gd name="connsiteX46" fmla="*/ 4445491 w 4553364"/>
              <a:gd name="connsiteY46" fmla="*/ 2040142 h 5549951"/>
              <a:gd name="connsiteX47" fmla="*/ 4448756 w 4553364"/>
              <a:gd name="connsiteY47" fmla="*/ 2044087 h 5549951"/>
              <a:gd name="connsiteX48" fmla="*/ 4451597 w 4553364"/>
              <a:gd name="connsiteY48" fmla="*/ 2056904 h 5549951"/>
              <a:gd name="connsiteX49" fmla="*/ 4446856 w 4553364"/>
              <a:gd name="connsiteY49" fmla="*/ 2067489 h 5549951"/>
              <a:gd name="connsiteX50" fmla="*/ 4436672 w 4553364"/>
              <a:gd name="connsiteY50" fmla="*/ 2117719 h 5549951"/>
              <a:gd name="connsiteX51" fmla="*/ 4429341 w 4553364"/>
              <a:gd name="connsiteY51" fmla="*/ 2167300 h 5549951"/>
              <a:gd name="connsiteX52" fmla="*/ 4373258 w 4553364"/>
              <a:gd name="connsiteY52" fmla="*/ 3223633 h 5549951"/>
              <a:gd name="connsiteX53" fmla="*/ 4360472 w 4553364"/>
              <a:gd name="connsiteY53" fmla="*/ 3477281 h 5549951"/>
              <a:gd name="connsiteX54" fmla="*/ 4349387 w 4553364"/>
              <a:gd name="connsiteY54" fmla="*/ 3639984 h 5549951"/>
              <a:gd name="connsiteX55" fmla="*/ 4263924 w 4553364"/>
              <a:gd name="connsiteY55" fmla="*/ 5315626 h 5549951"/>
              <a:gd name="connsiteX56" fmla="*/ 4267458 w 4553364"/>
              <a:gd name="connsiteY56" fmla="*/ 5350090 h 5549951"/>
              <a:gd name="connsiteX57" fmla="*/ 4270290 w 4553364"/>
              <a:gd name="connsiteY57" fmla="*/ 5450399 h 5549951"/>
              <a:gd name="connsiteX58" fmla="*/ 4251733 w 4553364"/>
              <a:gd name="connsiteY58" fmla="*/ 5484804 h 5549951"/>
              <a:gd name="connsiteX59" fmla="*/ 4247081 w 4553364"/>
              <a:gd name="connsiteY59" fmla="*/ 5487504 h 5549951"/>
              <a:gd name="connsiteX60" fmla="*/ 4243624 w 4553364"/>
              <a:gd name="connsiteY60" fmla="*/ 5549951 h 5549951"/>
              <a:gd name="connsiteX61" fmla="*/ 0 w 4553364"/>
              <a:gd name="connsiteY61" fmla="*/ 5293146 h 5549951"/>
              <a:gd name="connsiteX62" fmla="*/ 4241 w 4553364"/>
              <a:gd name="connsiteY62" fmla="*/ 5239903 h 5549951"/>
              <a:gd name="connsiteX63" fmla="*/ 8461 w 4553364"/>
              <a:gd name="connsiteY63" fmla="*/ 5233298 h 5549951"/>
              <a:gd name="connsiteX64" fmla="*/ 8730 w 4553364"/>
              <a:gd name="connsiteY64" fmla="*/ 5230552 h 5549951"/>
              <a:gd name="connsiteX65" fmla="*/ 9000 w 4553364"/>
              <a:gd name="connsiteY65" fmla="*/ 5227804 h 5549951"/>
              <a:gd name="connsiteX66" fmla="*/ 9537 w 4553364"/>
              <a:gd name="connsiteY66" fmla="*/ 5222308 h 5549951"/>
              <a:gd name="connsiteX67" fmla="*/ 9222 w 4553364"/>
              <a:gd name="connsiteY67" fmla="*/ 5216405 h 5549951"/>
              <a:gd name="connsiteX68" fmla="*/ 8638 w 4553364"/>
              <a:gd name="connsiteY68" fmla="*/ 5213249 h 5549951"/>
              <a:gd name="connsiteX69" fmla="*/ 8907 w 4553364"/>
              <a:gd name="connsiteY69" fmla="*/ 5210500 h 5549951"/>
              <a:gd name="connsiteX70" fmla="*/ 8591 w 4553364"/>
              <a:gd name="connsiteY70" fmla="*/ 5204597 h 5549951"/>
              <a:gd name="connsiteX71" fmla="*/ 8008 w 4553364"/>
              <a:gd name="connsiteY71" fmla="*/ 5201441 h 5549951"/>
              <a:gd name="connsiteX72" fmla="*/ 7378 w 4553364"/>
              <a:gd name="connsiteY72" fmla="*/ 5189632 h 5549951"/>
              <a:gd name="connsiteX73" fmla="*/ 6794 w 4553364"/>
              <a:gd name="connsiteY73" fmla="*/ 5186477 h 5549951"/>
              <a:gd name="connsiteX74" fmla="*/ 7062 w 4553364"/>
              <a:gd name="connsiteY74" fmla="*/ 5183728 h 5549951"/>
              <a:gd name="connsiteX75" fmla="*/ 5627 w 4553364"/>
              <a:gd name="connsiteY75" fmla="*/ 5180163 h 5549951"/>
              <a:gd name="connsiteX76" fmla="*/ 11039 w 4553364"/>
              <a:gd name="connsiteY76" fmla="*/ 5116566 h 5549951"/>
              <a:gd name="connsiteX77" fmla="*/ 78653 w 4553364"/>
              <a:gd name="connsiteY77" fmla="*/ 3839310 h 5549951"/>
              <a:gd name="connsiteX78" fmla="*/ 303343 w 4553364"/>
              <a:gd name="connsiteY7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4005 w 4553364"/>
              <a:gd name="connsiteY23" fmla="*/ 1263157 h 5549951"/>
              <a:gd name="connsiteX24" fmla="*/ 4516282 w 4553364"/>
              <a:gd name="connsiteY24" fmla="*/ 1313374 h 5549951"/>
              <a:gd name="connsiteX25" fmla="*/ 4515402 w 4553364"/>
              <a:gd name="connsiteY25" fmla="*/ 1347004 h 5549951"/>
              <a:gd name="connsiteX26" fmla="*/ 4505820 w 4553364"/>
              <a:gd name="connsiteY26" fmla="*/ 1391762 h 5549951"/>
              <a:gd name="connsiteX27" fmla="*/ 4509084 w 4553364"/>
              <a:gd name="connsiteY27" fmla="*/ 1395707 h 5549951"/>
              <a:gd name="connsiteX28" fmla="*/ 4511926 w 4553364"/>
              <a:gd name="connsiteY28" fmla="*/ 1408524 h 5549951"/>
              <a:gd name="connsiteX29" fmla="*/ 4507185 w 4553364"/>
              <a:gd name="connsiteY29" fmla="*/ 1419109 h 5549951"/>
              <a:gd name="connsiteX30" fmla="*/ 4486104 w 4553364"/>
              <a:gd name="connsiteY30" fmla="*/ 1543038 h 5549951"/>
              <a:gd name="connsiteX31" fmla="*/ 4481223 w 4553364"/>
              <a:gd name="connsiteY31" fmla="*/ 1553997 h 5549951"/>
              <a:gd name="connsiteX32" fmla="*/ 4466795 w 4553364"/>
              <a:gd name="connsiteY32" fmla="*/ 1626071 h 5549951"/>
              <a:gd name="connsiteX33" fmla="*/ 4463080 w 4553364"/>
              <a:gd name="connsiteY33" fmla="*/ 1664103 h 5549951"/>
              <a:gd name="connsiteX34" fmla="*/ 4466740 w 4553364"/>
              <a:gd name="connsiteY34" fmla="*/ 1668558 h 5549951"/>
              <a:gd name="connsiteX35" fmla="*/ 4465090 w 4553364"/>
              <a:gd name="connsiteY35" fmla="*/ 1679756 h 5549951"/>
              <a:gd name="connsiteX36" fmla="*/ 4465502 w 4553364"/>
              <a:gd name="connsiteY36" fmla="*/ 1682815 h 5549951"/>
              <a:gd name="connsiteX37" fmla="*/ 4467013 w 4553364"/>
              <a:gd name="connsiteY37" fmla="*/ 1700268 h 5549951"/>
              <a:gd name="connsiteX38" fmla="*/ 4455543 w 4553364"/>
              <a:gd name="connsiteY38" fmla="*/ 1735163 h 5549951"/>
              <a:gd name="connsiteX39" fmla="*/ 4453483 w 4553364"/>
              <a:gd name="connsiteY39" fmla="*/ 1735289 h 5549951"/>
              <a:gd name="connsiteX40" fmla="*/ 4444985 w 4553364"/>
              <a:gd name="connsiteY40" fmla="*/ 1887374 h 5549951"/>
              <a:gd name="connsiteX41" fmla="*/ 4453676 w 4553364"/>
              <a:gd name="connsiteY41" fmla="*/ 1911536 h 5549951"/>
              <a:gd name="connsiteX42" fmla="*/ 4455954 w 4553364"/>
              <a:gd name="connsiteY42" fmla="*/ 1961755 h 5549951"/>
              <a:gd name="connsiteX43" fmla="*/ 4455073 w 4553364"/>
              <a:gd name="connsiteY43" fmla="*/ 1995384 h 5549951"/>
              <a:gd name="connsiteX44" fmla="*/ 4454611 w 4553364"/>
              <a:gd name="connsiteY44" fmla="*/ 2000244 h 5549951"/>
              <a:gd name="connsiteX45" fmla="*/ 4445491 w 4553364"/>
              <a:gd name="connsiteY45" fmla="*/ 2040142 h 5549951"/>
              <a:gd name="connsiteX46" fmla="*/ 4448756 w 4553364"/>
              <a:gd name="connsiteY46" fmla="*/ 2044087 h 5549951"/>
              <a:gd name="connsiteX47" fmla="*/ 4451597 w 4553364"/>
              <a:gd name="connsiteY47" fmla="*/ 2056904 h 5549951"/>
              <a:gd name="connsiteX48" fmla="*/ 4446856 w 4553364"/>
              <a:gd name="connsiteY48" fmla="*/ 2067489 h 5549951"/>
              <a:gd name="connsiteX49" fmla="*/ 4436672 w 4553364"/>
              <a:gd name="connsiteY49" fmla="*/ 2117719 h 5549951"/>
              <a:gd name="connsiteX50" fmla="*/ 4429341 w 4553364"/>
              <a:gd name="connsiteY50" fmla="*/ 2167300 h 5549951"/>
              <a:gd name="connsiteX51" fmla="*/ 4373258 w 4553364"/>
              <a:gd name="connsiteY51" fmla="*/ 3223633 h 5549951"/>
              <a:gd name="connsiteX52" fmla="*/ 4360472 w 4553364"/>
              <a:gd name="connsiteY52" fmla="*/ 3477281 h 5549951"/>
              <a:gd name="connsiteX53" fmla="*/ 4349387 w 4553364"/>
              <a:gd name="connsiteY53" fmla="*/ 3639984 h 5549951"/>
              <a:gd name="connsiteX54" fmla="*/ 4263924 w 4553364"/>
              <a:gd name="connsiteY54" fmla="*/ 5315626 h 5549951"/>
              <a:gd name="connsiteX55" fmla="*/ 4267458 w 4553364"/>
              <a:gd name="connsiteY55" fmla="*/ 5350090 h 5549951"/>
              <a:gd name="connsiteX56" fmla="*/ 4270290 w 4553364"/>
              <a:gd name="connsiteY56" fmla="*/ 5450399 h 5549951"/>
              <a:gd name="connsiteX57" fmla="*/ 4251733 w 4553364"/>
              <a:gd name="connsiteY57" fmla="*/ 5484804 h 5549951"/>
              <a:gd name="connsiteX58" fmla="*/ 4247081 w 4553364"/>
              <a:gd name="connsiteY58" fmla="*/ 5487504 h 5549951"/>
              <a:gd name="connsiteX59" fmla="*/ 4243624 w 4553364"/>
              <a:gd name="connsiteY59" fmla="*/ 5549951 h 5549951"/>
              <a:gd name="connsiteX60" fmla="*/ 0 w 4553364"/>
              <a:gd name="connsiteY60" fmla="*/ 5293146 h 5549951"/>
              <a:gd name="connsiteX61" fmla="*/ 4241 w 4553364"/>
              <a:gd name="connsiteY61" fmla="*/ 5239903 h 5549951"/>
              <a:gd name="connsiteX62" fmla="*/ 8461 w 4553364"/>
              <a:gd name="connsiteY62" fmla="*/ 5233298 h 5549951"/>
              <a:gd name="connsiteX63" fmla="*/ 8730 w 4553364"/>
              <a:gd name="connsiteY63" fmla="*/ 5230552 h 5549951"/>
              <a:gd name="connsiteX64" fmla="*/ 9000 w 4553364"/>
              <a:gd name="connsiteY64" fmla="*/ 5227804 h 5549951"/>
              <a:gd name="connsiteX65" fmla="*/ 9537 w 4553364"/>
              <a:gd name="connsiteY65" fmla="*/ 5222308 h 5549951"/>
              <a:gd name="connsiteX66" fmla="*/ 9222 w 4553364"/>
              <a:gd name="connsiteY66" fmla="*/ 5216405 h 5549951"/>
              <a:gd name="connsiteX67" fmla="*/ 8638 w 4553364"/>
              <a:gd name="connsiteY67" fmla="*/ 5213249 h 5549951"/>
              <a:gd name="connsiteX68" fmla="*/ 8907 w 4553364"/>
              <a:gd name="connsiteY68" fmla="*/ 5210500 h 5549951"/>
              <a:gd name="connsiteX69" fmla="*/ 8591 w 4553364"/>
              <a:gd name="connsiteY69" fmla="*/ 5204597 h 5549951"/>
              <a:gd name="connsiteX70" fmla="*/ 8008 w 4553364"/>
              <a:gd name="connsiteY70" fmla="*/ 5201441 h 5549951"/>
              <a:gd name="connsiteX71" fmla="*/ 7378 w 4553364"/>
              <a:gd name="connsiteY71" fmla="*/ 5189632 h 5549951"/>
              <a:gd name="connsiteX72" fmla="*/ 6794 w 4553364"/>
              <a:gd name="connsiteY72" fmla="*/ 5186477 h 5549951"/>
              <a:gd name="connsiteX73" fmla="*/ 7062 w 4553364"/>
              <a:gd name="connsiteY73" fmla="*/ 5183728 h 5549951"/>
              <a:gd name="connsiteX74" fmla="*/ 5627 w 4553364"/>
              <a:gd name="connsiteY74" fmla="*/ 5180163 h 5549951"/>
              <a:gd name="connsiteX75" fmla="*/ 11039 w 4553364"/>
              <a:gd name="connsiteY75" fmla="*/ 5116566 h 5549951"/>
              <a:gd name="connsiteX76" fmla="*/ 78653 w 4553364"/>
              <a:gd name="connsiteY76" fmla="*/ 3839310 h 5549951"/>
              <a:gd name="connsiteX77" fmla="*/ 303343 w 4553364"/>
              <a:gd name="connsiteY7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6282 w 4553364"/>
              <a:gd name="connsiteY23" fmla="*/ 1313374 h 5549951"/>
              <a:gd name="connsiteX24" fmla="*/ 4515402 w 4553364"/>
              <a:gd name="connsiteY24" fmla="*/ 1347004 h 5549951"/>
              <a:gd name="connsiteX25" fmla="*/ 4505820 w 4553364"/>
              <a:gd name="connsiteY25" fmla="*/ 1391762 h 5549951"/>
              <a:gd name="connsiteX26" fmla="*/ 4509084 w 4553364"/>
              <a:gd name="connsiteY26" fmla="*/ 1395707 h 5549951"/>
              <a:gd name="connsiteX27" fmla="*/ 4511926 w 4553364"/>
              <a:gd name="connsiteY27" fmla="*/ 1408524 h 5549951"/>
              <a:gd name="connsiteX28" fmla="*/ 4507185 w 4553364"/>
              <a:gd name="connsiteY28" fmla="*/ 1419109 h 5549951"/>
              <a:gd name="connsiteX29" fmla="*/ 4486104 w 4553364"/>
              <a:gd name="connsiteY29" fmla="*/ 1543038 h 5549951"/>
              <a:gd name="connsiteX30" fmla="*/ 4481223 w 4553364"/>
              <a:gd name="connsiteY30" fmla="*/ 1553997 h 5549951"/>
              <a:gd name="connsiteX31" fmla="*/ 4466795 w 4553364"/>
              <a:gd name="connsiteY31" fmla="*/ 1626071 h 5549951"/>
              <a:gd name="connsiteX32" fmla="*/ 4463080 w 4553364"/>
              <a:gd name="connsiteY32" fmla="*/ 1664103 h 5549951"/>
              <a:gd name="connsiteX33" fmla="*/ 4466740 w 4553364"/>
              <a:gd name="connsiteY33" fmla="*/ 1668558 h 5549951"/>
              <a:gd name="connsiteX34" fmla="*/ 4465090 w 4553364"/>
              <a:gd name="connsiteY34" fmla="*/ 1679756 h 5549951"/>
              <a:gd name="connsiteX35" fmla="*/ 4465502 w 4553364"/>
              <a:gd name="connsiteY35" fmla="*/ 1682815 h 5549951"/>
              <a:gd name="connsiteX36" fmla="*/ 4467013 w 4553364"/>
              <a:gd name="connsiteY36" fmla="*/ 1700268 h 5549951"/>
              <a:gd name="connsiteX37" fmla="*/ 4455543 w 4553364"/>
              <a:gd name="connsiteY37" fmla="*/ 1735163 h 5549951"/>
              <a:gd name="connsiteX38" fmla="*/ 4453483 w 4553364"/>
              <a:gd name="connsiteY38" fmla="*/ 1735289 h 5549951"/>
              <a:gd name="connsiteX39" fmla="*/ 4444985 w 4553364"/>
              <a:gd name="connsiteY39" fmla="*/ 1887374 h 5549951"/>
              <a:gd name="connsiteX40" fmla="*/ 4453676 w 4553364"/>
              <a:gd name="connsiteY40" fmla="*/ 1911536 h 5549951"/>
              <a:gd name="connsiteX41" fmla="*/ 4455954 w 4553364"/>
              <a:gd name="connsiteY41" fmla="*/ 1961755 h 5549951"/>
              <a:gd name="connsiteX42" fmla="*/ 4455073 w 4553364"/>
              <a:gd name="connsiteY42" fmla="*/ 1995384 h 5549951"/>
              <a:gd name="connsiteX43" fmla="*/ 4454611 w 4553364"/>
              <a:gd name="connsiteY43" fmla="*/ 2000244 h 5549951"/>
              <a:gd name="connsiteX44" fmla="*/ 4445491 w 4553364"/>
              <a:gd name="connsiteY44" fmla="*/ 2040142 h 5549951"/>
              <a:gd name="connsiteX45" fmla="*/ 4448756 w 4553364"/>
              <a:gd name="connsiteY45" fmla="*/ 2044087 h 5549951"/>
              <a:gd name="connsiteX46" fmla="*/ 4451597 w 4553364"/>
              <a:gd name="connsiteY46" fmla="*/ 2056904 h 5549951"/>
              <a:gd name="connsiteX47" fmla="*/ 4446856 w 4553364"/>
              <a:gd name="connsiteY47" fmla="*/ 2067489 h 5549951"/>
              <a:gd name="connsiteX48" fmla="*/ 4436672 w 4553364"/>
              <a:gd name="connsiteY48" fmla="*/ 2117719 h 5549951"/>
              <a:gd name="connsiteX49" fmla="*/ 4429341 w 4553364"/>
              <a:gd name="connsiteY49" fmla="*/ 2167300 h 5549951"/>
              <a:gd name="connsiteX50" fmla="*/ 4373258 w 4553364"/>
              <a:gd name="connsiteY50" fmla="*/ 3223633 h 5549951"/>
              <a:gd name="connsiteX51" fmla="*/ 4360472 w 4553364"/>
              <a:gd name="connsiteY51" fmla="*/ 3477281 h 5549951"/>
              <a:gd name="connsiteX52" fmla="*/ 4349387 w 4553364"/>
              <a:gd name="connsiteY52" fmla="*/ 3639984 h 5549951"/>
              <a:gd name="connsiteX53" fmla="*/ 4263924 w 4553364"/>
              <a:gd name="connsiteY53" fmla="*/ 5315626 h 5549951"/>
              <a:gd name="connsiteX54" fmla="*/ 4267458 w 4553364"/>
              <a:gd name="connsiteY54" fmla="*/ 5350090 h 5549951"/>
              <a:gd name="connsiteX55" fmla="*/ 4270290 w 4553364"/>
              <a:gd name="connsiteY55" fmla="*/ 5450399 h 5549951"/>
              <a:gd name="connsiteX56" fmla="*/ 4251733 w 4553364"/>
              <a:gd name="connsiteY56" fmla="*/ 5484804 h 5549951"/>
              <a:gd name="connsiteX57" fmla="*/ 4247081 w 4553364"/>
              <a:gd name="connsiteY57" fmla="*/ 5487504 h 5549951"/>
              <a:gd name="connsiteX58" fmla="*/ 4243624 w 4553364"/>
              <a:gd name="connsiteY58" fmla="*/ 5549951 h 5549951"/>
              <a:gd name="connsiteX59" fmla="*/ 0 w 4553364"/>
              <a:gd name="connsiteY59" fmla="*/ 5293146 h 5549951"/>
              <a:gd name="connsiteX60" fmla="*/ 4241 w 4553364"/>
              <a:gd name="connsiteY60" fmla="*/ 5239903 h 5549951"/>
              <a:gd name="connsiteX61" fmla="*/ 8461 w 4553364"/>
              <a:gd name="connsiteY61" fmla="*/ 5233298 h 5549951"/>
              <a:gd name="connsiteX62" fmla="*/ 8730 w 4553364"/>
              <a:gd name="connsiteY62" fmla="*/ 5230552 h 5549951"/>
              <a:gd name="connsiteX63" fmla="*/ 9000 w 4553364"/>
              <a:gd name="connsiteY63" fmla="*/ 5227804 h 5549951"/>
              <a:gd name="connsiteX64" fmla="*/ 9537 w 4553364"/>
              <a:gd name="connsiteY64" fmla="*/ 5222308 h 5549951"/>
              <a:gd name="connsiteX65" fmla="*/ 9222 w 4553364"/>
              <a:gd name="connsiteY65" fmla="*/ 5216405 h 5549951"/>
              <a:gd name="connsiteX66" fmla="*/ 8638 w 4553364"/>
              <a:gd name="connsiteY66" fmla="*/ 5213249 h 5549951"/>
              <a:gd name="connsiteX67" fmla="*/ 8907 w 4553364"/>
              <a:gd name="connsiteY67" fmla="*/ 5210500 h 5549951"/>
              <a:gd name="connsiteX68" fmla="*/ 8591 w 4553364"/>
              <a:gd name="connsiteY68" fmla="*/ 5204597 h 5549951"/>
              <a:gd name="connsiteX69" fmla="*/ 8008 w 4553364"/>
              <a:gd name="connsiteY69" fmla="*/ 5201441 h 5549951"/>
              <a:gd name="connsiteX70" fmla="*/ 7378 w 4553364"/>
              <a:gd name="connsiteY70" fmla="*/ 5189632 h 5549951"/>
              <a:gd name="connsiteX71" fmla="*/ 6794 w 4553364"/>
              <a:gd name="connsiteY71" fmla="*/ 5186477 h 5549951"/>
              <a:gd name="connsiteX72" fmla="*/ 7062 w 4553364"/>
              <a:gd name="connsiteY72" fmla="*/ 5183728 h 5549951"/>
              <a:gd name="connsiteX73" fmla="*/ 5627 w 4553364"/>
              <a:gd name="connsiteY73" fmla="*/ 5180163 h 5549951"/>
              <a:gd name="connsiteX74" fmla="*/ 11039 w 4553364"/>
              <a:gd name="connsiteY74" fmla="*/ 5116566 h 5549951"/>
              <a:gd name="connsiteX75" fmla="*/ 78653 w 4553364"/>
              <a:gd name="connsiteY75" fmla="*/ 3839310 h 5549951"/>
              <a:gd name="connsiteX76" fmla="*/ 303343 w 4553364"/>
              <a:gd name="connsiteY7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954 w 4553364"/>
              <a:gd name="connsiteY40" fmla="*/ 1961755 h 5549951"/>
              <a:gd name="connsiteX41" fmla="*/ 4455073 w 4553364"/>
              <a:gd name="connsiteY41" fmla="*/ 1995384 h 5549951"/>
              <a:gd name="connsiteX42" fmla="*/ 4454611 w 4553364"/>
              <a:gd name="connsiteY42" fmla="*/ 2000244 h 5549951"/>
              <a:gd name="connsiteX43" fmla="*/ 4445491 w 4553364"/>
              <a:gd name="connsiteY43" fmla="*/ 2040142 h 5549951"/>
              <a:gd name="connsiteX44" fmla="*/ 4448756 w 4553364"/>
              <a:gd name="connsiteY44" fmla="*/ 2044087 h 5549951"/>
              <a:gd name="connsiteX45" fmla="*/ 4451597 w 4553364"/>
              <a:gd name="connsiteY45" fmla="*/ 2056904 h 5549951"/>
              <a:gd name="connsiteX46" fmla="*/ 4446856 w 4553364"/>
              <a:gd name="connsiteY46" fmla="*/ 2067489 h 5549951"/>
              <a:gd name="connsiteX47" fmla="*/ 4436672 w 4553364"/>
              <a:gd name="connsiteY47" fmla="*/ 2117719 h 5549951"/>
              <a:gd name="connsiteX48" fmla="*/ 4429341 w 4553364"/>
              <a:gd name="connsiteY48" fmla="*/ 2167300 h 5549951"/>
              <a:gd name="connsiteX49" fmla="*/ 4373258 w 4553364"/>
              <a:gd name="connsiteY49" fmla="*/ 3223633 h 5549951"/>
              <a:gd name="connsiteX50" fmla="*/ 4360472 w 4553364"/>
              <a:gd name="connsiteY50" fmla="*/ 3477281 h 5549951"/>
              <a:gd name="connsiteX51" fmla="*/ 4349387 w 4553364"/>
              <a:gd name="connsiteY51" fmla="*/ 3639984 h 5549951"/>
              <a:gd name="connsiteX52" fmla="*/ 4263924 w 4553364"/>
              <a:gd name="connsiteY52" fmla="*/ 5315626 h 5549951"/>
              <a:gd name="connsiteX53" fmla="*/ 4267458 w 4553364"/>
              <a:gd name="connsiteY53" fmla="*/ 5350090 h 5549951"/>
              <a:gd name="connsiteX54" fmla="*/ 4270290 w 4553364"/>
              <a:gd name="connsiteY54" fmla="*/ 5450399 h 5549951"/>
              <a:gd name="connsiteX55" fmla="*/ 4251733 w 4553364"/>
              <a:gd name="connsiteY55" fmla="*/ 5484804 h 5549951"/>
              <a:gd name="connsiteX56" fmla="*/ 4247081 w 4553364"/>
              <a:gd name="connsiteY56" fmla="*/ 5487504 h 5549951"/>
              <a:gd name="connsiteX57" fmla="*/ 4243624 w 4553364"/>
              <a:gd name="connsiteY57" fmla="*/ 5549951 h 5549951"/>
              <a:gd name="connsiteX58" fmla="*/ 0 w 4553364"/>
              <a:gd name="connsiteY58" fmla="*/ 5293146 h 5549951"/>
              <a:gd name="connsiteX59" fmla="*/ 4241 w 4553364"/>
              <a:gd name="connsiteY59" fmla="*/ 5239903 h 5549951"/>
              <a:gd name="connsiteX60" fmla="*/ 8461 w 4553364"/>
              <a:gd name="connsiteY60" fmla="*/ 5233298 h 5549951"/>
              <a:gd name="connsiteX61" fmla="*/ 8730 w 4553364"/>
              <a:gd name="connsiteY61" fmla="*/ 5230552 h 5549951"/>
              <a:gd name="connsiteX62" fmla="*/ 9000 w 4553364"/>
              <a:gd name="connsiteY62" fmla="*/ 5227804 h 5549951"/>
              <a:gd name="connsiteX63" fmla="*/ 9537 w 4553364"/>
              <a:gd name="connsiteY63" fmla="*/ 5222308 h 5549951"/>
              <a:gd name="connsiteX64" fmla="*/ 9222 w 4553364"/>
              <a:gd name="connsiteY64" fmla="*/ 5216405 h 5549951"/>
              <a:gd name="connsiteX65" fmla="*/ 8638 w 4553364"/>
              <a:gd name="connsiteY65" fmla="*/ 5213249 h 5549951"/>
              <a:gd name="connsiteX66" fmla="*/ 8907 w 4553364"/>
              <a:gd name="connsiteY66" fmla="*/ 5210500 h 5549951"/>
              <a:gd name="connsiteX67" fmla="*/ 8591 w 4553364"/>
              <a:gd name="connsiteY67" fmla="*/ 5204597 h 5549951"/>
              <a:gd name="connsiteX68" fmla="*/ 8008 w 4553364"/>
              <a:gd name="connsiteY68" fmla="*/ 5201441 h 5549951"/>
              <a:gd name="connsiteX69" fmla="*/ 7378 w 4553364"/>
              <a:gd name="connsiteY69" fmla="*/ 5189632 h 5549951"/>
              <a:gd name="connsiteX70" fmla="*/ 6794 w 4553364"/>
              <a:gd name="connsiteY70" fmla="*/ 5186477 h 5549951"/>
              <a:gd name="connsiteX71" fmla="*/ 7062 w 4553364"/>
              <a:gd name="connsiteY71" fmla="*/ 5183728 h 5549951"/>
              <a:gd name="connsiteX72" fmla="*/ 5627 w 4553364"/>
              <a:gd name="connsiteY72" fmla="*/ 5180163 h 5549951"/>
              <a:gd name="connsiteX73" fmla="*/ 11039 w 4553364"/>
              <a:gd name="connsiteY73" fmla="*/ 5116566 h 5549951"/>
              <a:gd name="connsiteX74" fmla="*/ 78653 w 4553364"/>
              <a:gd name="connsiteY74" fmla="*/ 3839310 h 5549951"/>
              <a:gd name="connsiteX75" fmla="*/ 303343 w 4553364"/>
              <a:gd name="connsiteY7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954 w 4553364"/>
              <a:gd name="connsiteY40" fmla="*/ 1961755 h 5549951"/>
              <a:gd name="connsiteX41" fmla="*/ 4455073 w 4553364"/>
              <a:gd name="connsiteY41" fmla="*/ 1995384 h 5549951"/>
              <a:gd name="connsiteX42" fmla="*/ 4445491 w 4553364"/>
              <a:gd name="connsiteY42" fmla="*/ 2040142 h 5549951"/>
              <a:gd name="connsiteX43" fmla="*/ 4448756 w 4553364"/>
              <a:gd name="connsiteY43" fmla="*/ 2044087 h 5549951"/>
              <a:gd name="connsiteX44" fmla="*/ 4451597 w 4553364"/>
              <a:gd name="connsiteY44" fmla="*/ 2056904 h 5549951"/>
              <a:gd name="connsiteX45" fmla="*/ 4446856 w 4553364"/>
              <a:gd name="connsiteY45" fmla="*/ 2067489 h 5549951"/>
              <a:gd name="connsiteX46" fmla="*/ 4436672 w 4553364"/>
              <a:gd name="connsiteY46" fmla="*/ 2117719 h 5549951"/>
              <a:gd name="connsiteX47" fmla="*/ 4429341 w 4553364"/>
              <a:gd name="connsiteY47" fmla="*/ 2167300 h 5549951"/>
              <a:gd name="connsiteX48" fmla="*/ 4373258 w 4553364"/>
              <a:gd name="connsiteY48" fmla="*/ 3223633 h 5549951"/>
              <a:gd name="connsiteX49" fmla="*/ 4360472 w 4553364"/>
              <a:gd name="connsiteY49" fmla="*/ 3477281 h 5549951"/>
              <a:gd name="connsiteX50" fmla="*/ 4349387 w 4553364"/>
              <a:gd name="connsiteY50" fmla="*/ 3639984 h 5549951"/>
              <a:gd name="connsiteX51" fmla="*/ 4263924 w 4553364"/>
              <a:gd name="connsiteY51" fmla="*/ 5315626 h 5549951"/>
              <a:gd name="connsiteX52" fmla="*/ 4267458 w 4553364"/>
              <a:gd name="connsiteY52" fmla="*/ 5350090 h 5549951"/>
              <a:gd name="connsiteX53" fmla="*/ 4270290 w 4553364"/>
              <a:gd name="connsiteY53" fmla="*/ 5450399 h 5549951"/>
              <a:gd name="connsiteX54" fmla="*/ 4251733 w 4553364"/>
              <a:gd name="connsiteY54" fmla="*/ 5484804 h 5549951"/>
              <a:gd name="connsiteX55" fmla="*/ 4247081 w 4553364"/>
              <a:gd name="connsiteY55" fmla="*/ 5487504 h 5549951"/>
              <a:gd name="connsiteX56" fmla="*/ 4243624 w 4553364"/>
              <a:gd name="connsiteY56" fmla="*/ 5549951 h 5549951"/>
              <a:gd name="connsiteX57" fmla="*/ 0 w 4553364"/>
              <a:gd name="connsiteY57" fmla="*/ 5293146 h 5549951"/>
              <a:gd name="connsiteX58" fmla="*/ 4241 w 4553364"/>
              <a:gd name="connsiteY58" fmla="*/ 5239903 h 5549951"/>
              <a:gd name="connsiteX59" fmla="*/ 8461 w 4553364"/>
              <a:gd name="connsiteY59" fmla="*/ 5233298 h 5549951"/>
              <a:gd name="connsiteX60" fmla="*/ 8730 w 4553364"/>
              <a:gd name="connsiteY60" fmla="*/ 5230552 h 5549951"/>
              <a:gd name="connsiteX61" fmla="*/ 9000 w 4553364"/>
              <a:gd name="connsiteY61" fmla="*/ 5227804 h 5549951"/>
              <a:gd name="connsiteX62" fmla="*/ 9537 w 4553364"/>
              <a:gd name="connsiteY62" fmla="*/ 5222308 h 5549951"/>
              <a:gd name="connsiteX63" fmla="*/ 9222 w 4553364"/>
              <a:gd name="connsiteY63" fmla="*/ 5216405 h 5549951"/>
              <a:gd name="connsiteX64" fmla="*/ 8638 w 4553364"/>
              <a:gd name="connsiteY64" fmla="*/ 5213249 h 5549951"/>
              <a:gd name="connsiteX65" fmla="*/ 8907 w 4553364"/>
              <a:gd name="connsiteY65" fmla="*/ 5210500 h 5549951"/>
              <a:gd name="connsiteX66" fmla="*/ 8591 w 4553364"/>
              <a:gd name="connsiteY66" fmla="*/ 5204597 h 5549951"/>
              <a:gd name="connsiteX67" fmla="*/ 8008 w 4553364"/>
              <a:gd name="connsiteY67" fmla="*/ 5201441 h 5549951"/>
              <a:gd name="connsiteX68" fmla="*/ 7378 w 4553364"/>
              <a:gd name="connsiteY68" fmla="*/ 5189632 h 5549951"/>
              <a:gd name="connsiteX69" fmla="*/ 6794 w 4553364"/>
              <a:gd name="connsiteY69" fmla="*/ 5186477 h 5549951"/>
              <a:gd name="connsiteX70" fmla="*/ 7062 w 4553364"/>
              <a:gd name="connsiteY70" fmla="*/ 5183728 h 5549951"/>
              <a:gd name="connsiteX71" fmla="*/ 5627 w 4553364"/>
              <a:gd name="connsiteY71" fmla="*/ 5180163 h 5549951"/>
              <a:gd name="connsiteX72" fmla="*/ 11039 w 4553364"/>
              <a:gd name="connsiteY72" fmla="*/ 5116566 h 5549951"/>
              <a:gd name="connsiteX73" fmla="*/ 78653 w 4553364"/>
              <a:gd name="connsiteY73" fmla="*/ 3839310 h 5549951"/>
              <a:gd name="connsiteX74" fmla="*/ 303343 w 4553364"/>
              <a:gd name="connsiteY7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51597 w 4553364"/>
              <a:gd name="connsiteY43" fmla="*/ 2056904 h 5549951"/>
              <a:gd name="connsiteX44" fmla="*/ 4446856 w 4553364"/>
              <a:gd name="connsiteY44" fmla="*/ 2067489 h 5549951"/>
              <a:gd name="connsiteX45" fmla="*/ 4436672 w 4553364"/>
              <a:gd name="connsiteY45" fmla="*/ 2117719 h 5549951"/>
              <a:gd name="connsiteX46" fmla="*/ 4429341 w 4553364"/>
              <a:gd name="connsiteY46" fmla="*/ 2167300 h 5549951"/>
              <a:gd name="connsiteX47" fmla="*/ 4373258 w 4553364"/>
              <a:gd name="connsiteY47" fmla="*/ 3223633 h 5549951"/>
              <a:gd name="connsiteX48" fmla="*/ 4360472 w 4553364"/>
              <a:gd name="connsiteY48" fmla="*/ 3477281 h 5549951"/>
              <a:gd name="connsiteX49" fmla="*/ 4349387 w 4553364"/>
              <a:gd name="connsiteY49" fmla="*/ 3639984 h 5549951"/>
              <a:gd name="connsiteX50" fmla="*/ 4263924 w 4553364"/>
              <a:gd name="connsiteY50" fmla="*/ 5315626 h 5549951"/>
              <a:gd name="connsiteX51" fmla="*/ 4267458 w 4553364"/>
              <a:gd name="connsiteY51" fmla="*/ 5350090 h 5549951"/>
              <a:gd name="connsiteX52" fmla="*/ 4270290 w 4553364"/>
              <a:gd name="connsiteY52" fmla="*/ 5450399 h 5549951"/>
              <a:gd name="connsiteX53" fmla="*/ 4251733 w 4553364"/>
              <a:gd name="connsiteY53" fmla="*/ 5484804 h 5549951"/>
              <a:gd name="connsiteX54" fmla="*/ 4247081 w 4553364"/>
              <a:gd name="connsiteY54" fmla="*/ 5487504 h 5549951"/>
              <a:gd name="connsiteX55" fmla="*/ 4243624 w 4553364"/>
              <a:gd name="connsiteY55" fmla="*/ 5549951 h 5549951"/>
              <a:gd name="connsiteX56" fmla="*/ 0 w 4553364"/>
              <a:gd name="connsiteY56" fmla="*/ 5293146 h 5549951"/>
              <a:gd name="connsiteX57" fmla="*/ 4241 w 4553364"/>
              <a:gd name="connsiteY57" fmla="*/ 5239903 h 5549951"/>
              <a:gd name="connsiteX58" fmla="*/ 8461 w 4553364"/>
              <a:gd name="connsiteY58" fmla="*/ 5233298 h 5549951"/>
              <a:gd name="connsiteX59" fmla="*/ 8730 w 4553364"/>
              <a:gd name="connsiteY59" fmla="*/ 5230552 h 5549951"/>
              <a:gd name="connsiteX60" fmla="*/ 9000 w 4553364"/>
              <a:gd name="connsiteY60" fmla="*/ 5227804 h 5549951"/>
              <a:gd name="connsiteX61" fmla="*/ 9537 w 4553364"/>
              <a:gd name="connsiteY61" fmla="*/ 5222308 h 5549951"/>
              <a:gd name="connsiteX62" fmla="*/ 9222 w 4553364"/>
              <a:gd name="connsiteY62" fmla="*/ 5216405 h 5549951"/>
              <a:gd name="connsiteX63" fmla="*/ 8638 w 4553364"/>
              <a:gd name="connsiteY63" fmla="*/ 5213249 h 5549951"/>
              <a:gd name="connsiteX64" fmla="*/ 8907 w 4553364"/>
              <a:gd name="connsiteY64" fmla="*/ 5210500 h 5549951"/>
              <a:gd name="connsiteX65" fmla="*/ 8591 w 4553364"/>
              <a:gd name="connsiteY65" fmla="*/ 5204597 h 5549951"/>
              <a:gd name="connsiteX66" fmla="*/ 8008 w 4553364"/>
              <a:gd name="connsiteY66" fmla="*/ 5201441 h 5549951"/>
              <a:gd name="connsiteX67" fmla="*/ 7378 w 4553364"/>
              <a:gd name="connsiteY67" fmla="*/ 5189632 h 5549951"/>
              <a:gd name="connsiteX68" fmla="*/ 6794 w 4553364"/>
              <a:gd name="connsiteY68" fmla="*/ 5186477 h 5549951"/>
              <a:gd name="connsiteX69" fmla="*/ 7062 w 4553364"/>
              <a:gd name="connsiteY69" fmla="*/ 5183728 h 5549951"/>
              <a:gd name="connsiteX70" fmla="*/ 5627 w 4553364"/>
              <a:gd name="connsiteY70" fmla="*/ 5180163 h 5549951"/>
              <a:gd name="connsiteX71" fmla="*/ 11039 w 4553364"/>
              <a:gd name="connsiteY71" fmla="*/ 5116566 h 5549951"/>
              <a:gd name="connsiteX72" fmla="*/ 78653 w 4553364"/>
              <a:gd name="connsiteY72" fmla="*/ 3839310 h 5549951"/>
              <a:gd name="connsiteX73" fmla="*/ 303343 w 4553364"/>
              <a:gd name="connsiteY7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51597 w 4553364"/>
              <a:gd name="connsiteY43" fmla="*/ 2056904 h 5549951"/>
              <a:gd name="connsiteX44" fmla="*/ 4446856 w 4553364"/>
              <a:gd name="connsiteY44" fmla="*/ 2067489 h 5549951"/>
              <a:gd name="connsiteX45" fmla="*/ 4429341 w 4553364"/>
              <a:gd name="connsiteY45" fmla="*/ 2167300 h 5549951"/>
              <a:gd name="connsiteX46" fmla="*/ 4373258 w 4553364"/>
              <a:gd name="connsiteY46" fmla="*/ 3223633 h 5549951"/>
              <a:gd name="connsiteX47" fmla="*/ 4360472 w 4553364"/>
              <a:gd name="connsiteY47" fmla="*/ 3477281 h 5549951"/>
              <a:gd name="connsiteX48" fmla="*/ 4349387 w 4553364"/>
              <a:gd name="connsiteY48" fmla="*/ 3639984 h 5549951"/>
              <a:gd name="connsiteX49" fmla="*/ 4263924 w 4553364"/>
              <a:gd name="connsiteY49" fmla="*/ 5315626 h 5549951"/>
              <a:gd name="connsiteX50" fmla="*/ 4267458 w 4553364"/>
              <a:gd name="connsiteY50" fmla="*/ 5350090 h 5549951"/>
              <a:gd name="connsiteX51" fmla="*/ 4270290 w 4553364"/>
              <a:gd name="connsiteY51" fmla="*/ 5450399 h 5549951"/>
              <a:gd name="connsiteX52" fmla="*/ 4251733 w 4553364"/>
              <a:gd name="connsiteY52" fmla="*/ 5484804 h 5549951"/>
              <a:gd name="connsiteX53" fmla="*/ 4247081 w 4553364"/>
              <a:gd name="connsiteY53" fmla="*/ 5487504 h 5549951"/>
              <a:gd name="connsiteX54" fmla="*/ 4243624 w 4553364"/>
              <a:gd name="connsiteY54" fmla="*/ 5549951 h 5549951"/>
              <a:gd name="connsiteX55" fmla="*/ 0 w 4553364"/>
              <a:gd name="connsiteY55" fmla="*/ 5293146 h 5549951"/>
              <a:gd name="connsiteX56" fmla="*/ 4241 w 4553364"/>
              <a:gd name="connsiteY56" fmla="*/ 5239903 h 5549951"/>
              <a:gd name="connsiteX57" fmla="*/ 8461 w 4553364"/>
              <a:gd name="connsiteY57" fmla="*/ 5233298 h 5549951"/>
              <a:gd name="connsiteX58" fmla="*/ 8730 w 4553364"/>
              <a:gd name="connsiteY58" fmla="*/ 5230552 h 5549951"/>
              <a:gd name="connsiteX59" fmla="*/ 9000 w 4553364"/>
              <a:gd name="connsiteY59" fmla="*/ 5227804 h 5549951"/>
              <a:gd name="connsiteX60" fmla="*/ 9537 w 4553364"/>
              <a:gd name="connsiteY60" fmla="*/ 5222308 h 5549951"/>
              <a:gd name="connsiteX61" fmla="*/ 9222 w 4553364"/>
              <a:gd name="connsiteY61" fmla="*/ 5216405 h 5549951"/>
              <a:gd name="connsiteX62" fmla="*/ 8638 w 4553364"/>
              <a:gd name="connsiteY62" fmla="*/ 5213249 h 5549951"/>
              <a:gd name="connsiteX63" fmla="*/ 8907 w 4553364"/>
              <a:gd name="connsiteY63" fmla="*/ 5210500 h 5549951"/>
              <a:gd name="connsiteX64" fmla="*/ 8591 w 4553364"/>
              <a:gd name="connsiteY64" fmla="*/ 5204597 h 5549951"/>
              <a:gd name="connsiteX65" fmla="*/ 8008 w 4553364"/>
              <a:gd name="connsiteY65" fmla="*/ 5201441 h 5549951"/>
              <a:gd name="connsiteX66" fmla="*/ 7378 w 4553364"/>
              <a:gd name="connsiteY66" fmla="*/ 5189632 h 5549951"/>
              <a:gd name="connsiteX67" fmla="*/ 6794 w 4553364"/>
              <a:gd name="connsiteY67" fmla="*/ 5186477 h 5549951"/>
              <a:gd name="connsiteX68" fmla="*/ 7062 w 4553364"/>
              <a:gd name="connsiteY68" fmla="*/ 5183728 h 5549951"/>
              <a:gd name="connsiteX69" fmla="*/ 5627 w 4553364"/>
              <a:gd name="connsiteY69" fmla="*/ 5180163 h 5549951"/>
              <a:gd name="connsiteX70" fmla="*/ 11039 w 4553364"/>
              <a:gd name="connsiteY70" fmla="*/ 5116566 h 5549951"/>
              <a:gd name="connsiteX71" fmla="*/ 78653 w 4553364"/>
              <a:gd name="connsiteY71" fmla="*/ 3839310 h 5549951"/>
              <a:gd name="connsiteX72" fmla="*/ 303343 w 4553364"/>
              <a:gd name="connsiteY7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46856 w 4553364"/>
              <a:gd name="connsiteY43" fmla="*/ 2067489 h 5549951"/>
              <a:gd name="connsiteX44" fmla="*/ 4429341 w 4553364"/>
              <a:gd name="connsiteY44" fmla="*/ 2167300 h 5549951"/>
              <a:gd name="connsiteX45" fmla="*/ 4373258 w 4553364"/>
              <a:gd name="connsiteY45" fmla="*/ 3223633 h 5549951"/>
              <a:gd name="connsiteX46" fmla="*/ 4360472 w 4553364"/>
              <a:gd name="connsiteY46" fmla="*/ 3477281 h 5549951"/>
              <a:gd name="connsiteX47" fmla="*/ 4349387 w 4553364"/>
              <a:gd name="connsiteY47" fmla="*/ 3639984 h 5549951"/>
              <a:gd name="connsiteX48" fmla="*/ 4263924 w 4553364"/>
              <a:gd name="connsiteY48" fmla="*/ 5315626 h 5549951"/>
              <a:gd name="connsiteX49" fmla="*/ 4267458 w 4553364"/>
              <a:gd name="connsiteY49" fmla="*/ 5350090 h 5549951"/>
              <a:gd name="connsiteX50" fmla="*/ 4270290 w 4553364"/>
              <a:gd name="connsiteY50" fmla="*/ 5450399 h 5549951"/>
              <a:gd name="connsiteX51" fmla="*/ 4251733 w 4553364"/>
              <a:gd name="connsiteY51" fmla="*/ 5484804 h 5549951"/>
              <a:gd name="connsiteX52" fmla="*/ 4247081 w 4553364"/>
              <a:gd name="connsiteY52" fmla="*/ 5487504 h 5549951"/>
              <a:gd name="connsiteX53" fmla="*/ 4243624 w 4553364"/>
              <a:gd name="connsiteY53" fmla="*/ 5549951 h 5549951"/>
              <a:gd name="connsiteX54" fmla="*/ 0 w 4553364"/>
              <a:gd name="connsiteY54" fmla="*/ 5293146 h 5549951"/>
              <a:gd name="connsiteX55" fmla="*/ 4241 w 4553364"/>
              <a:gd name="connsiteY55" fmla="*/ 5239903 h 5549951"/>
              <a:gd name="connsiteX56" fmla="*/ 8461 w 4553364"/>
              <a:gd name="connsiteY56" fmla="*/ 5233298 h 5549951"/>
              <a:gd name="connsiteX57" fmla="*/ 8730 w 4553364"/>
              <a:gd name="connsiteY57" fmla="*/ 5230552 h 5549951"/>
              <a:gd name="connsiteX58" fmla="*/ 9000 w 4553364"/>
              <a:gd name="connsiteY58" fmla="*/ 5227804 h 5549951"/>
              <a:gd name="connsiteX59" fmla="*/ 9537 w 4553364"/>
              <a:gd name="connsiteY59" fmla="*/ 5222308 h 5549951"/>
              <a:gd name="connsiteX60" fmla="*/ 9222 w 4553364"/>
              <a:gd name="connsiteY60" fmla="*/ 5216405 h 5549951"/>
              <a:gd name="connsiteX61" fmla="*/ 8638 w 4553364"/>
              <a:gd name="connsiteY61" fmla="*/ 5213249 h 5549951"/>
              <a:gd name="connsiteX62" fmla="*/ 8907 w 4553364"/>
              <a:gd name="connsiteY62" fmla="*/ 5210500 h 5549951"/>
              <a:gd name="connsiteX63" fmla="*/ 8591 w 4553364"/>
              <a:gd name="connsiteY63" fmla="*/ 5204597 h 5549951"/>
              <a:gd name="connsiteX64" fmla="*/ 8008 w 4553364"/>
              <a:gd name="connsiteY64" fmla="*/ 5201441 h 5549951"/>
              <a:gd name="connsiteX65" fmla="*/ 7378 w 4553364"/>
              <a:gd name="connsiteY65" fmla="*/ 5189632 h 5549951"/>
              <a:gd name="connsiteX66" fmla="*/ 6794 w 4553364"/>
              <a:gd name="connsiteY66" fmla="*/ 5186477 h 5549951"/>
              <a:gd name="connsiteX67" fmla="*/ 7062 w 4553364"/>
              <a:gd name="connsiteY67" fmla="*/ 5183728 h 5549951"/>
              <a:gd name="connsiteX68" fmla="*/ 5627 w 4553364"/>
              <a:gd name="connsiteY68" fmla="*/ 5180163 h 5549951"/>
              <a:gd name="connsiteX69" fmla="*/ 11039 w 4553364"/>
              <a:gd name="connsiteY69" fmla="*/ 5116566 h 5549951"/>
              <a:gd name="connsiteX70" fmla="*/ 78653 w 4553364"/>
              <a:gd name="connsiteY70" fmla="*/ 3839310 h 5549951"/>
              <a:gd name="connsiteX71" fmla="*/ 303343 w 4553364"/>
              <a:gd name="connsiteY7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497900 w 4553364"/>
              <a:gd name="connsiteY19" fmla="*/ 1101094 h 5549951"/>
              <a:gd name="connsiteX20" fmla="*/ 4497795 w 4553364"/>
              <a:gd name="connsiteY20" fmla="*/ 1159389 h 5549951"/>
              <a:gd name="connsiteX21" fmla="*/ 4516282 w 4553364"/>
              <a:gd name="connsiteY21" fmla="*/ 1313374 h 5549951"/>
              <a:gd name="connsiteX22" fmla="*/ 4515402 w 4553364"/>
              <a:gd name="connsiteY22" fmla="*/ 1347004 h 5549951"/>
              <a:gd name="connsiteX23" fmla="*/ 4505820 w 4553364"/>
              <a:gd name="connsiteY23" fmla="*/ 1391762 h 5549951"/>
              <a:gd name="connsiteX24" fmla="*/ 4509084 w 4553364"/>
              <a:gd name="connsiteY24" fmla="*/ 1395707 h 5549951"/>
              <a:gd name="connsiteX25" fmla="*/ 4511926 w 4553364"/>
              <a:gd name="connsiteY25" fmla="*/ 1408524 h 5549951"/>
              <a:gd name="connsiteX26" fmla="*/ 4507185 w 4553364"/>
              <a:gd name="connsiteY26" fmla="*/ 1419109 h 5549951"/>
              <a:gd name="connsiteX27" fmla="*/ 4486104 w 4553364"/>
              <a:gd name="connsiteY27" fmla="*/ 1543038 h 5549951"/>
              <a:gd name="connsiteX28" fmla="*/ 4481223 w 4553364"/>
              <a:gd name="connsiteY28" fmla="*/ 1553997 h 5549951"/>
              <a:gd name="connsiteX29" fmla="*/ 4466795 w 4553364"/>
              <a:gd name="connsiteY29" fmla="*/ 1626071 h 5549951"/>
              <a:gd name="connsiteX30" fmla="*/ 4463080 w 4553364"/>
              <a:gd name="connsiteY30" fmla="*/ 1664103 h 5549951"/>
              <a:gd name="connsiteX31" fmla="*/ 4466740 w 4553364"/>
              <a:gd name="connsiteY31" fmla="*/ 1668558 h 5549951"/>
              <a:gd name="connsiteX32" fmla="*/ 4465090 w 4553364"/>
              <a:gd name="connsiteY32" fmla="*/ 1679756 h 5549951"/>
              <a:gd name="connsiteX33" fmla="*/ 4465502 w 4553364"/>
              <a:gd name="connsiteY33" fmla="*/ 1682815 h 5549951"/>
              <a:gd name="connsiteX34" fmla="*/ 4467013 w 4553364"/>
              <a:gd name="connsiteY34" fmla="*/ 1700268 h 5549951"/>
              <a:gd name="connsiteX35" fmla="*/ 4455543 w 4553364"/>
              <a:gd name="connsiteY35" fmla="*/ 1735163 h 5549951"/>
              <a:gd name="connsiteX36" fmla="*/ 4453483 w 4553364"/>
              <a:gd name="connsiteY36" fmla="*/ 1735289 h 5549951"/>
              <a:gd name="connsiteX37" fmla="*/ 4444985 w 4553364"/>
              <a:gd name="connsiteY37" fmla="*/ 1887374 h 5549951"/>
              <a:gd name="connsiteX38" fmla="*/ 4453676 w 4553364"/>
              <a:gd name="connsiteY38" fmla="*/ 1911536 h 5549951"/>
              <a:gd name="connsiteX39" fmla="*/ 4455073 w 4553364"/>
              <a:gd name="connsiteY39" fmla="*/ 1995384 h 5549951"/>
              <a:gd name="connsiteX40" fmla="*/ 4445491 w 4553364"/>
              <a:gd name="connsiteY40" fmla="*/ 2040142 h 5549951"/>
              <a:gd name="connsiteX41" fmla="*/ 4448756 w 4553364"/>
              <a:gd name="connsiteY41" fmla="*/ 2044087 h 5549951"/>
              <a:gd name="connsiteX42" fmla="*/ 4446856 w 4553364"/>
              <a:gd name="connsiteY42" fmla="*/ 2067489 h 5549951"/>
              <a:gd name="connsiteX43" fmla="*/ 4429341 w 4553364"/>
              <a:gd name="connsiteY43" fmla="*/ 2167300 h 5549951"/>
              <a:gd name="connsiteX44" fmla="*/ 4373258 w 4553364"/>
              <a:gd name="connsiteY44" fmla="*/ 3223633 h 5549951"/>
              <a:gd name="connsiteX45" fmla="*/ 4360472 w 4553364"/>
              <a:gd name="connsiteY45" fmla="*/ 3477281 h 5549951"/>
              <a:gd name="connsiteX46" fmla="*/ 4349387 w 4553364"/>
              <a:gd name="connsiteY46" fmla="*/ 3639984 h 5549951"/>
              <a:gd name="connsiteX47" fmla="*/ 4263924 w 4553364"/>
              <a:gd name="connsiteY47" fmla="*/ 5315626 h 5549951"/>
              <a:gd name="connsiteX48" fmla="*/ 4267458 w 4553364"/>
              <a:gd name="connsiteY48" fmla="*/ 5350090 h 5549951"/>
              <a:gd name="connsiteX49" fmla="*/ 4270290 w 4553364"/>
              <a:gd name="connsiteY49" fmla="*/ 5450399 h 5549951"/>
              <a:gd name="connsiteX50" fmla="*/ 4251733 w 4553364"/>
              <a:gd name="connsiteY50" fmla="*/ 5484804 h 5549951"/>
              <a:gd name="connsiteX51" fmla="*/ 4247081 w 4553364"/>
              <a:gd name="connsiteY51" fmla="*/ 5487504 h 5549951"/>
              <a:gd name="connsiteX52" fmla="*/ 4243624 w 4553364"/>
              <a:gd name="connsiteY52" fmla="*/ 5549951 h 5549951"/>
              <a:gd name="connsiteX53" fmla="*/ 0 w 4553364"/>
              <a:gd name="connsiteY53" fmla="*/ 5293146 h 5549951"/>
              <a:gd name="connsiteX54" fmla="*/ 4241 w 4553364"/>
              <a:gd name="connsiteY54" fmla="*/ 5239903 h 5549951"/>
              <a:gd name="connsiteX55" fmla="*/ 8461 w 4553364"/>
              <a:gd name="connsiteY55" fmla="*/ 5233298 h 5549951"/>
              <a:gd name="connsiteX56" fmla="*/ 8730 w 4553364"/>
              <a:gd name="connsiteY56" fmla="*/ 5230552 h 5549951"/>
              <a:gd name="connsiteX57" fmla="*/ 9000 w 4553364"/>
              <a:gd name="connsiteY57" fmla="*/ 5227804 h 5549951"/>
              <a:gd name="connsiteX58" fmla="*/ 9537 w 4553364"/>
              <a:gd name="connsiteY58" fmla="*/ 5222308 h 5549951"/>
              <a:gd name="connsiteX59" fmla="*/ 9222 w 4553364"/>
              <a:gd name="connsiteY59" fmla="*/ 5216405 h 5549951"/>
              <a:gd name="connsiteX60" fmla="*/ 8638 w 4553364"/>
              <a:gd name="connsiteY60" fmla="*/ 5213249 h 5549951"/>
              <a:gd name="connsiteX61" fmla="*/ 8907 w 4553364"/>
              <a:gd name="connsiteY61" fmla="*/ 5210500 h 5549951"/>
              <a:gd name="connsiteX62" fmla="*/ 8591 w 4553364"/>
              <a:gd name="connsiteY62" fmla="*/ 5204597 h 5549951"/>
              <a:gd name="connsiteX63" fmla="*/ 8008 w 4553364"/>
              <a:gd name="connsiteY63" fmla="*/ 5201441 h 5549951"/>
              <a:gd name="connsiteX64" fmla="*/ 7378 w 4553364"/>
              <a:gd name="connsiteY64" fmla="*/ 5189632 h 5549951"/>
              <a:gd name="connsiteX65" fmla="*/ 6794 w 4553364"/>
              <a:gd name="connsiteY65" fmla="*/ 5186477 h 5549951"/>
              <a:gd name="connsiteX66" fmla="*/ 7062 w 4553364"/>
              <a:gd name="connsiteY66" fmla="*/ 5183728 h 5549951"/>
              <a:gd name="connsiteX67" fmla="*/ 5627 w 4553364"/>
              <a:gd name="connsiteY67" fmla="*/ 5180163 h 5549951"/>
              <a:gd name="connsiteX68" fmla="*/ 11039 w 4553364"/>
              <a:gd name="connsiteY68" fmla="*/ 5116566 h 5549951"/>
              <a:gd name="connsiteX69" fmla="*/ 78653 w 4553364"/>
              <a:gd name="connsiteY69" fmla="*/ 3839310 h 5549951"/>
              <a:gd name="connsiteX70" fmla="*/ 303343 w 4553364"/>
              <a:gd name="connsiteY7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5502 w 4553364"/>
              <a:gd name="connsiteY32" fmla="*/ 1682815 h 5549951"/>
              <a:gd name="connsiteX33" fmla="*/ 4467013 w 4553364"/>
              <a:gd name="connsiteY33" fmla="*/ 1700268 h 5549951"/>
              <a:gd name="connsiteX34" fmla="*/ 4455543 w 4553364"/>
              <a:gd name="connsiteY34" fmla="*/ 1735163 h 5549951"/>
              <a:gd name="connsiteX35" fmla="*/ 4453483 w 4553364"/>
              <a:gd name="connsiteY35" fmla="*/ 1735289 h 5549951"/>
              <a:gd name="connsiteX36" fmla="*/ 4444985 w 4553364"/>
              <a:gd name="connsiteY36" fmla="*/ 1887374 h 5549951"/>
              <a:gd name="connsiteX37" fmla="*/ 4453676 w 4553364"/>
              <a:gd name="connsiteY37" fmla="*/ 1911536 h 5549951"/>
              <a:gd name="connsiteX38" fmla="*/ 4455073 w 4553364"/>
              <a:gd name="connsiteY38" fmla="*/ 1995384 h 5549951"/>
              <a:gd name="connsiteX39" fmla="*/ 4445491 w 4553364"/>
              <a:gd name="connsiteY39" fmla="*/ 2040142 h 5549951"/>
              <a:gd name="connsiteX40" fmla="*/ 4448756 w 4553364"/>
              <a:gd name="connsiteY40" fmla="*/ 2044087 h 5549951"/>
              <a:gd name="connsiteX41" fmla="*/ 4446856 w 4553364"/>
              <a:gd name="connsiteY41" fmla="*/ 2067489 h 5549951"/>
              <a:gd name="connsiteX42" fmla="*/ 4429341 w 4553364"/>
              <a:gd name="connsiteY42" fmla="*/ 2167300 h 5549951"/>
              <a:gd name="connsiteX43" fmla="*/ 4373258 w 4553364"/>
              <a:gd name="connsiteY43" fmla="*/ 3223633 h 5549951"/>
              <a:gd name="connsiteX44" fmla="*/ 4360472 w 4553364"/>
              <a:gd name="connsiteY44" fmla="*/ 3477281 h 5549951"/>
              <a:gd name="connsiteX45" fmla="*/ 4349387 w 4553364"/>
              <a:gd name="connsiteY45" fmla="*/ 3639984 h 5549951"/>
              <a:gd name="connsiteX46" fmla="*/ 4263924 w 4553364"/>
              <a:gd name="connsiteY46" fmla="*/ 5315626 h 5549951"/>
              <a:gd name="connsiteX47" fmla="*/ 4267458 w 4553364"/>
              <a:gd name="connsiteY47" fmla="*/ 5350090 h 5549951"/>
              <a:gd name="connsiteX48" fmla="*/ 4270290 w 4553364"/>
              <a:gd name="connsiteY48" fmla="*/ 5450399 h 5549951"/>
              <a:gd name="connsiteX49" fmla="*/ 4251733 w 4553364"/>
              <a:gd name="connsiteY49" fmla="*/ 5484804 h 5549951"/>
              <a:gd name="connsiteX50" fmla="*/ 4247081 w 4553364"/>
              <a:gd name="connsiteY50" fmla="*/ 5487504 h 5549951"/>
              <a:gd name="connsiteX51" fmla="*/ 4243624 w 4553364"/>
              <a:gd name="connsiteY51" fmla="*/ 5549951 h 5549951"/>
              <a:gd name="connsiteX52" fmla="*/ 0 w 4553364"/>
              <a:gd name="connsiteY52" fmla="*/ 5293146 h 5549951"/>
              <a:gd name="connsiteX53" fmla="*/ 4241 w 4553364"/>
              <a:gd name="connsiteY53" fmla="*/ 5239903 h 5549951"/>
              <a:gd name="connsiteX54" fmla="*/ 8461 w 4553364"/>
              <a:gd name="connsiteY54" fmla="*/ 5233298 h 5549951"/>
              <a:gd name="connsiteX55" fmla="*/ 8730 w 4553364"/>
              <a:gd name="connsiteY55" fmla="*/ 5230552 h 5549951"/>
              <a:gd name="connsiteX56" fmla="*/ 9000 w 4553364"/>
              <a:gd name="connsiteY56" fmla="*/ 5227804 h 5549951"/>
              <a:gd name="connsiteX57" fmla="*/ 9537 w 4553364"/>
              <a:gd name="connsiteY57" fmla="*/ 5222308 h 5549951"/>
              <a:gd name="connsiteX58" fmla="*/ 9222 w 4553364"/>
              <a:gd name="connsiteY58" fmla="*/ 5216405 h 5549951"/>
              <a:gd name="connsiteX59" fmla="*/ 8638 w 4553364"/>
              <a:gd name="connsiteY59" fmla="*/ 5213249 h 5549951"/>
              <a:gd name="connsiteX60" fmla="*/ 8907 w 4553364"/>
              <a:gd name="connsiteY60" fmla="*/ 5210500 h 5549951"/>
              <a:gd name="connsiteX61" fmla="*/ 8591 w 4553364"/>
              <a:gd name="connsiteY61" fmla="*/ 5204597 h 5549951"/>
              <a:gd name="connsiteX62" fmla="*/ 8008 w 4553364"/>
              <a:gd name="connsiteY62" fmla="*/ 5201441 h 5549951"/>
              <a:gd name="connsiteX63" fmla="*/ 7378 w 4553364"/>
              <a:gd name="connsiteY63" fmla="*/ 5189632 h 5549951"/>
              <a:gd name="connsiteX64" fmla="*/ 6794 w 4553364"/>
              <a:gd name="connsiteY64" fmla="*/ 5186477 h 5549951"/>
              <a:gd name="connsiteX65" fmla="*/ 7062 w 4553364"/>
              <a:gd name="connsiteY65" fmla="*/ 5183728 h 5549951"/>
              <a:gd name="connsiteX66" fmla="*/ 5627 w 4553364"/>
              <a:gd name="connsiteY66" fmla="*/ 5180163 h 5549951"/>
              <a:gd name="connsiteX67" fmla="*/ 11039 w 4553364"/>
              <a:gd name="connsiteY67" fmla="*/ 5116566 h 5549951"/>
              <a:gd name="connsiteX68" fmla="*/ 78653 w 4553364"/>
              <a:gd name="connsiteY68" fmla="*/ 3839310 h 5549951"/>
              <a:gd name="connsiteX69" fmla="*/ 303343 w 4553364"/>
              <a:gd name="connsiteY6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60472 w 4553364"/>
              <a:gd name="connsiteY43" fmla="*/ 3477281 h 5549951"/>
              <a:gd name="connsiteX44" fmla="*/ 4349387 w 4553364"/>
              <a:gd name="connsiteY44" fmla="*/ 3639984 h 5549951"/>
              <a:gd name="connsiteX45" fmla="*/ 4263924 w 4553364"/>
              <a:gd name="connsiteY45" fmla="*/ 5315626 h 5549951"/>
              <a:gd name="connsiteX46" fmla="*/ 4267458 w 4553364"/>
              <a:gd name="connsiteY46" fmla="*/ 5350090 h 5549951"/>
              <a:gd name="connsiteX47" fmla="*/ 4270290 w 4553364"/>
              <a:gd name="connsiteY47" fmla="*/ 5450399 h 5549951"/>
              <a:gd name="connsiteX48" fmla="*/ 4251733 w 4553364"/>
              <a:gd name="connsiteY48" fmla="*/ 5484804 h 5549951"/>
              <a:gd name="connsiteX49" fmla="*/ 4247081 w 4553364"/>
              <a:gd name="connsiteY49" fmla="*/ 5487504 h 5549951"/>
              <a:gd name="connsiteX50" fmla="*/ 4243624 w 4553364"/>
              <a:gd name="connsiteY50" fmla="*/ 5549951 h 5549951"/>
              <a:gd name="connsiteX51" fmla="*/ 0 w 4553364"/>
              <a:gd name="connsiteY51" fmla="*/ 5293146 h 5549951"/>
              <a:gd name="connsiteX52" fmla="*/ 4241 w 4553364"/>
              <a:gd name="connsiteY52" fmla="*/ 5239903 h 5549951"/>
              <a:gd name="connsiteX53" fmla="*/ 8461 w 4553364"/>
              <a:gd name="connsiteY53" fmla="*/ 5233298 h 5549951"/>
              <a:gd name="connsiteX54" fmla="*/ 8730 w 4553364"/>
              <a:gd name="connsiteY54" fmla="*/ 5230552 h 5549951"/>
              <a:gd name="connsiteX55" fmla="*/ 9000 w 4553364"/>
              <a:gd name="connsiteY55" fmla="*/ 5227804 h 5549951"/>
              <a:gd name="connsiteX56" fmla="*/ 9537 w 4553364"/>
              <a:gd name="connsiteY56" fmla="*/ 5222308 h 5549951"/>
              <a:gd name="connsiteX57" fmla="*/ 9222 w 4553364"/>
              <a:gd name="connsiteY57" fmla="*/ 5216405 h 5549951"/>
              <a:gd name="connsiteX58" fmla="*/ 8638 w 4553364"/>
              <a:gd name="connsiteY58" fmla="*/ 5213249 h 5549951"/>
              <a:gd name="connsiteX59" fmla="*/ 8907 w 4553364"/>
              <a:gd name="connsiteY59" fmla="*/ 5210500 h 5549951"/>
              <a:gd name="connsiteX60" fmla="*/ 8591 w 4553364"/>
              <a:gd name="connsiteY60" fmla="*/ 5204597 h 5549951"/>
              <a:gd name="connsiteX61" fmla="*/ 8008 w 4553364"/>
              <a:gd name="connsiteY61" fmla="*/ 5201441 h 5549951"/>
              <a:gd name="connsiteX62" fmla="*/ 7378 w 4553364"/>
              <a:gd name="connsiteY62" fmla="*/ 5189632 h 5549951"/>
              <a:gd name="connsiteX63" fmla="*/ 6794 w 4553364"/>
              <a:gd name="connsiteY63" fmla="*/ 5186477 h 5549951"/>
              <a:gd name="connsiteX64" fmla="*/ 7062 w 4553364"/>
              <a:gd name="connsiteY64" fmla="*/ 5183728 h 5549951"/>
              <a:gd name="connsiteX65" fmla="*/ 5627 w 4553364"/>
              <a:gd name="connsiteY65" fmla="*/ 5180163 h 5549951"/>
              <a:gd name="connsiteX66" fmla="*/ 11039 w 4553364"/>
              <a:gd name="connsiteY66" fmla="*/ 5116566 h 5549951"/>
              <a:gd name="connsiteX67" fmla="*/ 78653 w 4553364"/>
              <a:gd name="connsiteY67" fmla="*/ 3839310 h 5549951"/>
              <a:gd name="connsiteX68" fmla="*/ 303343 w 4553364"/>
              <a:gd name="connsiteY6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49387 w 4553364"/>
              <a:gd name="connsiteY43" fmla="*/ 3639984 h 5549951"/>
              <a:gd name="connsiteX44" fmla="*/ 4263924 w 4553364"/>
              <a:gd name="connsiteY44" fmla="*/ 5315626 h 5549951"/>
              <a:gd name="connsiteX45" fmla="*/ 4267458 w 4553364"/>
              <a:gd name="connsiteY45" fmla="*/ 5350090 h 5549951"/>
              <a:gd name="connsiteX46" fmla="*/ 4270290 w 4553364"/>
              <a:gd name="connsiteY46" fmla="*/ 5450399 h 5549951"/>
              <a:gd name="connsiteX47" fmla="*/ 4251733 w 4553364"/>
              <a:gd name="connsiteY47" fmla="*/ 5484804 h 5549951"/>
              <a:gd name="connsiteX48" fmla="*/ 4247081 w 4553364"/>
              <a:gd name="connsiteY48" fmla="*/ 5487504 h 5549951"/>
              <a:gd name="connsiteX49" fmla="*/ 4243624 w 4553364"/>
              <a:gd name="connsiteY49" fmla="*/ 5549951 h 5549951"/>
              <a:gd name="connsiteX50" fmla="*/ 0 w 4553364"/>
              <a:gd name="connsiteY50" fmla="*/ 5293146 h 5549951"/>
              <a:gd name="connsiteX51" fmla="*/ 4241 w 4553364"/>
              <a:gd name="connsiteY51" fmla="*/ 5239903 h 5549951"/>
              <a:gd name="connsiteX52" fmla="*/ 8461 w 4553364"/>
              <a:gd name="connsiteY52" fmla="*/ 5233298 h 5549951"/>
              <a:gd name="connsiteX53" fmla="*/ 8730 w 4553364"/>
              <a:gd name="connsiteY53" fmla="*/ 5230552 h 5549951"/>
              <a:gd name="connsiteX54" fmla="*/ 9000 w 4553364"/>
              <a:gd name="connsiteY54" fmla="*/ 5227804 h 5549951"/>
              <a:gd name="connsiteX55" fmla="*/ 9537 w 4553364"/>
              <a:gd name="connsiteY55" fmla="*/ 5222308 h 5549951"/>
              <a:gd name="connsiteX56" fmla="*/ 9222 w 4553364"/>
              <a:gd name="connsiteY56" fmla="*/ 5216405 h 5549951"/>
              <a:gd name="connsiteX57" fmla="*/ 8638 w 4553364"/>
              <a:gd name="connsiteY57" fmla="*/ 5213249 h 5549951"/>
              <a:gd name="connsiteX58" fmla="*/ 8907 w 4553364"/>
              <a:gd name="connsiteY58" fmla="*/ 5210500 h 5549951"/>
              <a:gd name="connsiteX59" fmla="*/ 8591 w 4553364"/>
              <a:gd name="connsiteY59" fmla="*/ 5204597 h 5549951"/>
              <a:gd name="connsiteX60" fmla="*/ 8008 w 4553364"/>
              <a:gd name="connsiteY60" fmla="*/ 5201441 h 5549951"/>
              <a:gd name="connsiteX61" fmla="*/ 7378 w 4553364"/>
              <a:gd name="connsiteY61" fmla="*/ 5189632 h 5549951"/>
              <a:gd name="connsiteX62" fmla="*/ 6794 w 4553364"/>
              <a:gd name="connsiteY62" fmla="*/ 5186477 h 5549951"/>
              <a:gd name="connsiteX63" fmla="*/ 7062 w 4553364"/>
              <a:gd name="connsiteY63" fmla="*/ 5183728 h 5549951"/>
              <a:gd name="connsiteX64" fmla="*/ 5627 w 4553364"/>
              <a:gd name="connsiteY64" fmla="*/ 5180163 h 5549951"/>
              <a:gd name="connsiteX65" fmla="*/ 11039 w 4553364"/>
              <a:gd name="connsiteY65" fmla="*/ 5116566 h 5549951"/>
              <a:gd name="connsiteX66" fmla="*/ 78653 w 4553364"/>
              <a:gd name="connsiteY66" fmla="*/ 3839310 h 5549951"/>
              <a:gd name="connsiteX67" fmla="*/ 303343 w 4553364"/>
              <a:gd name="connsiteY6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49387 w 4553364"/>
              <a:gd name="connsiteY43" fmla="*/ 3639984 h 5549951"/>
              <a:gd name="connsiteX44" fmla="*/ 4263924 w 4553364"/>
              <a:gd name="connsiteY44" fmla="*/ 5315626 h 5549951"/>
              <a:gd name="connsiteX45" fmla="*/ 4270290 w 4553364"/>
              <a:gd name="connsiteY45" fmla="*/ 5450399 h 5549951"/>
              <a:gd name="connsiteX46" fmla="*/ 4251733 w 4553364"/>
              <a:gd name="connsiteY46" fmla="*/ 5484804 h 5549951"/>
              <a:gd name="connsiteX47" fmla="*/ 4247081 w 4553364"/>
              <a:gd name="connsiteY47" fmla="*/ 5487504 h 5549951"/>
              <a:gd name="connsiteX48" fmla="*/ 4243624 w 4553364"/>
              <a:gd name="connsiteY48" fmla="*/ 5549951 h 5549951"/>
              <a:gd name="connsiteX49" fmla="*/ 0 w 4553364"/>
              <a:gd name="connsiteY49" fmla="*/ 5293146 h 5549951"/>
              <a:gd name="connsiteX50" fmla="*/ 4241 w 4553364"/>
              <a:gd name="connsiteY50" fmla="*/ 5239903 h 5549951"/>
              <a:gd name="connsiteX51" fmla="*/ 8461 w 4553364"/>
              <a:gd name="connsiteY51" fmla="*/ 5233298 h 5549951"/>
              <a:gd name="connsiteX52" fmla="*/ 8730 w 4553364"/>
              <a:gd name="connsiteY52" fmla="*/ 5230552 h 5549951"/>
              <a:gd name="connsiteX53" fmla="*/ 9000 w 4553364"/>
              <a:gd name="connsiteY53" fmla="*/ 5227804 h 5549951"/>
              <a:gd name="connsiteX54" fmla="*/ 9537 w 4553364"/>
              <a:gd name="connsiteY54" fmla="*/ 5222308 h 5549951"/>
              <a:gd name="connsiteX55" fmla="*/ 9222 w 4553364"/>
              <a:gd name="connsiteY55" fmla="*/ 5216405 h 5549951"/>
              <a:gd name="connsiteX56" fmla="*/ 8638 w 4553364"/>
              <a:gd name="connsiteY56" fmla="*/ 5213249 h 5549951"/>
              <a:gd name="connsiteX57" fmla="*/ 8907 w 4553364"/>
              <a:gd name="connsiteY57" fmla="*/ 5210500 h 5549951"/>
              <a:gd name="connsiteX58" fmla="*/ 8591 w 4553364"/>
              <a:gd name="connsiteY58" fmla="*/ 5204597 h 5549951"/>
              <a:gd name="connsiteX59" fmla="*/ 8008 w 4553364"/>
              <a:gd name="connsiteY59" fmla="*/ 5201441 h 5549951"/>
              <a:gd name="connsiteX60" fmla="*/ 7378 w 4553364"/>
              <a:gd name="connsiteY60" fmla="*/ 5189632 h 5549951"/>
              <a:gd name="connsiteX61" fmla="*/ 6794 w 4553364"/>
              <a:gd name="connsiteY61" fmla="*/ 5186477 h 5549951"/>
              <a:gd name="connsiteX62" fmla="*/ 7062 w 4553364"/>
              <a:gd name="connsiteY62" fmla="*/ 5183728 h 5549951"/>
              <a:gd name="connsiteX63" fmla="*/ 5627 w 4553364"/>
              <a:gd name="connsiteY63" fmla="*/ 5180163 h 5549951"/>
              <a:gd name="connsiteX64" fmla="*/ 11039 w 4553364"/>
              <a:gd name="connsiteY64" fmla="*/ 5116566 h 5549951"/>
              <a:gd name="connsiteX65" fmla="*/ 78653 w 4553364"/>
              <a:gd name="connsiteY65" fmla="*/ 3839310 h 5549951"/>
              <a:gd name="connsiteX66" fmla="*/ 303343 w 4553364"/>
              <a:gd name="connsiteY6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6856 w 4553364"/>
              <a:gd name="connsiteY39" fmla="*/ 2067489 h 5549951"/>
              <a:gd name="connsiteX40" fmla="*/ 4429341 w 4553364"/>
              <a:gd name="connsiteY40" fmla="*/ 2167300 h 5549951"/>
              <a:gd name="connsiteX41" fmla="*/ 4373258 w 4553364"/>
              <a:gd name="connsiteY41" fmla="*/ 3223633 h 5549951"/>
              <a:gd name="connsiteX42" fmla="*/ 4349387 w 4553364"/>
              <a:gd name="connsiteY42" fmla="*/ 3639984 h 5549951"/>
              <a:gd name="connsiteX43" fmla="*/ 4263924 w 4553364"/>
              <a:gd name="connsiteY43" fmla="*/ 5315626 h 5549951"/>
              <a:gd name="connsiteX44" fmla="*/ 4270290 w 4553364"/>
              <a:gd name="connsiteY44" fmla="*/ 5450399 h 5549951"/>
              <a:gd name="connsiteX45" fmla="*/ 4251733 w 4553364"/>
              <a:gd name="connsiteY45" fmla="*/ 5484804 h 5549951"/>
              <a:gd name="connsiteX46" fmla="*/ 4247081 w 4553364"/>
              <a:gd name="connsiteY46" fmla="*/ 5487504 h 5549951"/>
              <a:gd name="connsiteX47" fmla="*/ 4243624 w 4553364"/>
              <a:gd name="connsiteY47" fmla="*/ 5549951 h 5549951"/>
              <a:gd name="connsiteX48" fmla="*/ 0 w 4553364"/>
              <a:gd name="connsiteY48" fmla="*/ 5293146 h 5549951"/>
              <a:gd name="connsiteX49" fmla="*/ 4241 w 4553364"/>
              <a:gd name="connsiteY49" fmla="*/ 5239903 h 5549951"/>
              <a:gd name="connsiteX50" fmla="*/ 8461 w 4553364"/>
              <a:gd name="connsiteY50" fmla="*/ 5233298 h 5549951"/>
              <a:gd name="connsiteX51" fmla="*/ 8730 w 4553364"/>
              <a:gd name="connsiteY51" fmla="*/ 5230552 h 5549951"/>
              <a:gd name="connsiteX52" fmla="*/ 9000 w 4553364"/>
              <a:gd name="connsiteY52" fmla="*/ 5227804 h 5549951"/>
              <a:gd name="connsiteX53" fmla="*/ 9537 w 4553364"/>
              <a:gd name="connsiteY53" fmla="*/ 5222308 h 5549951"/>
              <a:gd name="connsiteX54" fmla="*/ 9222 w 4553364"/>
              <a:gd name="connsiteY54" fmla="*/ 5216405 h 5549951"/>
              <a:gd name="connsiteX55" fmla="*/ 8638 w 4553364"/>
              <a:gd name="connsiteY55" fmla="*/ 5213249 h 5549951"/>
              <a:gd name="connsiteX56" fmla="*/ 8907 w 4553364"/>
              <a:gd name="connsiteY56" fmla="*/ 5210500 h 5549951"/>
              <a:gd name="connsiteX57" fmla="*/ 8591 w 4553364"/>
              <a:gd name="connsiteY57" fmla="*/ 5204597 h 5549951"/>
              <a:gd name="connsiteX58" fmla="*/ 8008 w 4553364"/>
              <a:gd name="connsiteY58" fmla="*/ 5201441 h 5549951"/>
              <a:gd name="connsiteX59" fmla="*/ 7378 w 4553364"/>
              <a:gd name="connsiteY59" fmla="*/ 5189632 h 5549951"/>
              <a:gd name="connsiteX60" fmla="*/ 6794 w 4553364"/>
              <a:gd name="connsiteY60" fmla="*/ 5186477 h 5549951"/>
              <a:gd name="connsiteX61" fmla="*/ 7062 w 4553364"/>
              <a:gd name="connsiteY61" fmla="*/ 5183728 h 5549951"/>
              <a:gd name="connsiteX62" fmla="*/ 5627 w 4553364"/>
              <a:gd name="connsiteY62" fmla="*/ 5180163 h 5549951"/>
              <a:gd name="connsiteX63" fmla="*/ 11039 w 4553364"/>
              <a:gd name="connsiteY63" fmla="*/ 5116566 h 5549951"/>
              <a:gd name="connsiteX64" fmla="*/ 78653 w 4553364"/>
              <a:gd name="connsiteY64" fmla="*/ 3839310 h 5549951"/>
              <a:gd name="connsiteX65" fmla="*/ 303343 w 4553364"/>
              <a:gd name="connsiteY6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7013 w 4553364"/>
              <a:gd name="connsiteY31" fmla="*/ 1700268 h 5549951"/>
              <a:gd name="connsiteX32" fmla="*/ 4455543 w 4553364"/>
              <a:gd name="connsiteY32" fmla="*/ 1735163 h 5549951"/>
              <a:gd name="connsiteX33" fmla="*/ 4453483 w 4553364"/>
              <a:gd name="connsiteY33" fmla="*/ 1735289 h 5549951"/>
              <a:gd name="connsiteX34" fmla="*/ 4444985 w 4553364"/>
              <a:gd name="connsiteY34" fmla="*/ 1887374 h 5549951"/>
              <a:gd name="connsiteX35" fmla="*/ 4453676 w 4553364"/>
              <a:gd name="connsiteY35" fmla="*/ 1911536 h 5549951"/>
              <a:gd name="connsiteX36" fmla="*/ 4455073 w 4553364"/>
              <a:gd name="connsiteY36" fmla="*/ 1995384 h 5549951"/>
              <a:gd name="connsiteX37" fmla="*/ 4445491 w 4553364"/>
              <a:gd name="connsiteY37" fmla="*/ 2040142 h 5549951"/>
              <a:gd name="connsiteX38" fmla="*/ 4446856 w 4553364"/>
              <a:gd name="connsiteY38" fmla="*/ 2067489 h 5549951"/>
              <a:gd name="connsiteX39" fmla="*/ 4429341 w 4553364"/>
              <a:gd name="connsiteY39" fmla="*/ 2167300 h 5549951"/>
              <a:gd name="connsiteX40" fmla="*/ 4373258 w 4553364"/>
              <a:gd name="connsiteY40" fmla="*/ 3223633 h 5549951"/>
              <a:gd name="connsiteX41" fmla="*/ 4349387 w 4553364"/>
              <a:gd name="connsiteY41" fmla="*/ 3639984 h 5549951"/>
              <a:gd name="connsiteX42" fmla="*/ 4263924 w 4553364"/>
              <a:gd name="connsiteY42" fmla="*/ 5315626 h 5549951"/>
              <a:gd name="connsiteX43" fmla="*/ 4270290 w 4553364"/>
              <a:gd name="connsiteY43" fmla="*/ 5450399 h 5549951"/>
              <a:gd name="connsiteX44" fmla="*/ 4251733 w 4553364"/>
              <a:gd name="connsiteY44" fmla="*/ 5484804 h 5549951"/>
              <a:gd name="connsiteX45" fmla="*/ 4247081 w 4553364"/>
              <a:gd name="connsiteY45" fmla="*/ 5487504 h 5549951"/>
              <a:gd name="connsiteX46" fmla="*/ 4243624 w 4553364"/>
              <a:gd name="connsiteY46" fmla="*/ 5549951 h 5549951"/>
              <a:gd name="connsiteX47" fmla="*/ 0 w 4553364"/>
              <a:gd name="connsiteY47" fmla="*/ 5293146 h 5549951"/>
              <a:gd name="connsiteX48" fmla="*/ 4241 w 4553364"/>
              <a:gd name="connsiteY48" fmla="*/ 5239903 h 5549951"/>
              <a:gd name="connsiteX49" fmla="*/ 8461 w 4553364"/>
              <a:gd name="connsiteY49" fmla="*/ 5233298 h 5549951"/>
              <a:gd name="connsiteX50" fmla="*/ 8730 w 4553364"/>
              <a:gd name="connsiteY50" fmla="*/ 5230552 h 5549951"/>
              <a:gd name="connsiteX51" fmla="*/ 9000 w 4553364"/>
              <a:gd name="connsiteY51" fmla="*/ 5227804 h 5549951"/>
              <a:gd name="connsiteX52" fmla="*/ 9537 w 4553364"/>
              <a:gd name="connsiteY52" fmla="*/ 5222308 h 5549951"/>
              <a:gd name="connsiteX53" fmla="*/ 9222 w 4553364"/>
              <a:gd name="connsiteY53" fmla="*/ 5216405 h 5549951"/>
              <a:gd name="connsiteX54" fmla="*/ 8638 w 4553364"/>
              <a:gd name="connsiteY54" fmla="*/ 5213249 h 5549951"/>
              <a:gd name="connsiteX55" fmla="*/ 8907 w 4553364"/>
              <a:gd name="connsiteY55" fmla="*/ 5210500 h 5549951"/>
              <a:gd name="connsiteX56" fmla="*/ 8591 w 4553364"/>
              <a:gd name="connsiteY56" fmla="*/ 5204597 h 5549951"/>
              <a:gd name="connsiteX57" fmla="*/ 8008 w 4553364"/>
              <a:gd name="connsiteY57" fmla="*/ 5201441 h 5549951"/>
              <a:gd name="connsiteX58" fmla="*/ 7378 w 4553364"/>
              <a:gd name="connsiteY58" fmla="*/ 5189632 h 5549951"/>
              <a:gd name="connsiteX59" fmla="*/ 6794 w 4553364"/>
              <a:gd name="connsiteY59" fmla="*/ 5186477 h 5549951"/>
              <a:gd name="connsiteX60" fmla="*/ 7062 w 4553364"/>
              <a:gd name="connsiteY60" fmla="*/ 5183728 h 5549951"/>
              <a:gd name="connsiteX61" fmla="*/ 5627 w 4553364"/>
              <a:gd name="connsiteY61" fmla="*/ 5180163 h 5549951"/>
              <a:gd name="connsiteX62" fmla="*/ 11039 w 4553364"/>
              <a:gd name="connsiteY62" fmla="*/ 5116566 h 5549951"/>
              <a:gd name="connsiteX63" fmla="*/ 78653 w 4553364"/>
              <a:gd name="connsiteY63" fmla="*/ 3839310 h 5549951"/>
              <a:gd name="connsiteX64" fmla="*/ 303343 w 4553364"/>
              <a:gd name="connsiteY6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55543 w 4553364"/>
              <a:gd name="connsiteY31" fmla="*/ 1735163 h 5549951"/>
              <a:gd name="connsiteX32" fmla="*/ 4453483 w 4553364"/>
              <a:gd name="connsiteY32" fmla="*/ 1735289 h 5549951"/>
              <a:gd name="connsiteX33" fmla="*/ 4444985 w 4553364"/>
              <a:gd name="connsiteY33" fmla="*/ 1887374 h 5549951"/>
              <a:gd name="connsiteX34" fmla="*/ 4453676 w 4553364"/>
              <a:gd name="connsiteY34" fmla="*/ 1911536 h 5549951"/>
              <a:gd name="connsiteX35" fmla="*/ 4455073 w 4553364"/>
              <a:gd name="connsiteY35" fmla="*/ 1995384 h 5549951"/>
              <a:gd name="connsiteX36" fmla="*/ 4445491 w 4553364"/>
              <a:gd name="connsiteY36" fmla="*/ 2040142 h 5549951"/>
              <a:gd name="connsiteX37" fmla="*/ 4446856 w 4553364"/>
              <a:gd name="connsiteY37" fmla="*/ 2067489 h 5549951"/>
              <a:gd name="connsiteX38" fmla="*/ 4429341 w 4553364"/>
              <a:gd name="connsiteY38" fmla="*/ 2167300 h 5549951"/>
              <a:gd name="connsiteX39" fmla="*/ 4373258 w 4553364"/>
              <a:gd name="connsiteY39" fmla="*/ 3223633 h 5549951"/>
              <a:gd name="connsiteX40" fmla="*/ 4349387 w 4553364"/>
              <a:gd name="connsiteY40" fmla="*/ 3639984 h 5549951"/>
              <a:gd name="connsiteX41" fmla="*/ 4263924 w 4553364"/>
              <a:gd name="connsiteY41" fmla="*/ 5315626 h 5549951"/>
              <a:gd name="connsiteX42" fmla="*/ 4270290 w 4553364"/>
              <a:gd name="connsiteY42" fmla="*/ 5450399 h 5549951"/>
              <a:gd name="connsiteX43" fmla="*/ 4251733 w 4553364"/>
              <a:gd name="connsiteY43" fmla="*/ 5484804 h 5549951"/>
              <a:gd name="connsiteX44" fmla="*/ 4247081 w 4553364"/>
              <a:gd name="connsiteY44" fmla="*/ 5487504 h 5549951"/>
              <a:gd name="connsiteX45" fmla="*/ 4243624 w 4553364"/>
              <a:gd name="connsiteY45" fmla="*/ 5549951 h 5549951"/>
              <a:gd name="connsiteX46" fmla="*/ 0 w 4553364"/>
              <a:gd name="connsiteY46" fmla="*/ 5293146 h 5549951"/>
              <a:gd name="connsiteX47" fmla="*/ 4241 w 4553364"/>
              <a:gd name="connsiteY47" fmla="*/ 5239903 h 5549951"/>
              <a:gd name="connsiteX48" fmla="*/ 8461 w 4553364"/>
              <a:gd name="connsiteY48" fmla="*/ 5233298 h 5549951"/>
              <a:gd name="connsiteX49" fmla="*/ 8730 w 4553364"/>
              <a:gd name="connsiteY49" fmla="*/ 5230552 h 5549951"/>
              <a:gd name="connsiteX50" fmla="*/ 9000 w 4553364"/>
              <a:gd name="connsiteY50" fmla="*/ 5227804 h 5549951"/>
              <a:gd name="connsiteX51" fmla="*/ 9537 w 4553364"/>
              <a:gd name="connsiteY51" fmla="*/ 5222308 h 5549951"/>
              <a:gd name="connsiteX52" fmla="*/ 9222 w 4553364"/>
              <a:gd name="connsiteY52" fmla="*/ 5216405 h 5549951"/>
              <a:gd name="connsiteX53" fmla="*/ 8638 w 4553364"/>
              <a:gd name="connsiteY53" fmla="*/ 5213249 h 5549951"/>
              <a:gd name="connsiteX54" fmla="*/ 8907 w 4553364"/>
              <a:gd name="connsiteY54" fmla="*/ 5210500 h 5549951"/>
              <a:gd name="connsiteX55" fmla="*/ 8591 w 4553364"/>
              <a:gd name="connsiteY55" fmla="*/ 5204597 h 5549951"/>
              <a:gd name="connsiteX56" fmla="*/ 8008 w 4553364"/>
              <a:gd name="connsiteY56" fmla="*/ 5201441 h 5549951"/>
              <a:gd name="connsiteX57" fmla="*/ 7378 w 4553364"/>
              <a:gd name="connsiteY57" fmla="*/ 5189632 h 5549951"/>
              <a:gd name="connsiteX58" fmla="*/ 6794 w 4553364"/>
              <a:gd name="connsiteY58" fmla="*/ 5186477 h 5549951"/>
              <a:gd name="connsiteX59" fmla="*/ 7062 w 4553364"/>
              <a:gd name="connsiteY59" fmla="*/ 5183728 h 5549951"/>
              <a:gd name="connsiteX60" fmla="*/ 5627 w 4553364"/>
              <a:gd name="connsiteY60" fmla="*/ 5180163 h 5549951"/>
              <a:gd name="connsiteX61" fmla="*/ 11039 w 4553364"/>
              <a:gd name="connsiteY61" fmla="*/ 5116566 h 5549951"/>
              <a:gd name="connsiteX62" fmla="*/ 78653 w 4553364"/>
              <a:gd name="connsiteY62" fmla="*/ 3839310 h 5549951"/>
              <a:gd name="connsiteX63" fmla="*/ 303343 w 4553364"/>
              <a:gd name="connsiteY6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55543 w 4553364"/>
              <a:gd name="connsiteY30" fmla="*/ 1735163 h 5549951"/>
              <a:gd name="connsiteX31" fmla="*/ 4453483 w 4553364"/>
              <a:gd name="connsiteY31" fmla="*/ 1735289 h 5549951"/>
              <a:gd name="connsiteX32" fmla="*/ 4444985 w 4553364"/>
              <a:gd name="connsiteY32" fmla="*/ 1887374 h 5549951"/>
              <a:gd name="connsiteX33" fmla="*/ 4453676 w 4553364"/>
              <a:gd name="connsiteY33" fmla="*/ 1911536 h 5549951"/>
              <a:gd name="connsiteX34" fmla="*/ 4455073 w 4553364"/>
              <a:gd name="connsiteY34" fmla="*/ 1995384 h 5549951"/>
              <a:gd name="connsiteX35" fmla="*/ 4445491 w 4553364"/>
              <a:gd name="connsiteY35" fmla="*/ 2040142 h 5549951"/>
              <a:gd name="connsiteX36" fmla="*/ 4446856 w 4553364"/>
              <a:gd name="connsiteY36" fmla="*/ 2067489 h 5549951"/>
              <a:gd name="connsiteX37" fmla="*/ 4429341 w 4553364"/>
              <a:gd name="connsiteY37" fmla="*/ 2167300 h 5549951"/>
              <a:gd name="connsiteX38" fmla="*/ 4373258 w 4553364"/>
              <a:gd name="connsiteY38" fmla="*/ 3223633 h 5549951"/>
              <a:gd name="connsiteX39" fmla="*/ 4349387 w 4553364"/>
              <a:gd name="connsiteY39" fmla="*/ 3639984 h 5549951"/>
              <a:gd name="connsiteX40" fmla="*/ 4263924 w 4553364"/>
              <a:gd name="connsiteY40" fmla="*/ 5315626 h 5549951"/>
              <a:gd name="connsiteX41" fmla="*/ 4270290 w 4553364"/>
              <a:gd name="connsiteY41" fmla="*/ 5450399 h 5549951"/>
              <a:gd name="connsiteX42" fmla="*/ 4251733 w 4553364"/>
              <a:gd name="connsiteY42" fmla="*/ 5484804 h 5549951"/>
              <a:gd name="connsiteX43" fmla="*/ 4247081 w 4553364"/>
              <a:gd name="connsiteY43" fmla="*/ 5487504 h 5549951"/>
              <a:gd name="connsiteX44" fmla="*/ 4243624 w 4553364"/>
              <a:gd name="connsiteY44" fmla="*/ 5549951 h 5549951"/>
              <a:gd name="connsiteX45" fmla="*/ 0 w 4553364"/>
              <a:gd name="connsiteY45" fmla="*/ 5293146 h 5549951"/>
              <a:gd name="connsiteX46" fmla="*/ 4241 w 4553364"/>
              <a:gd name="connsiteY46" fmla="*/ 5239903 h 5549951"/>
              <a:gd name="connsiteX47" fmla="*/ 8461 w 4553364"/>
              <a:gd name="connsiteY47" fmla="*/ 5233298 h 5549951"/>
              <a:gd name="connsiteX48" fmla="*/ 8730 w 4553364"/>
              <a:gd name="connsiteY48" fmla="*/ 5230552 h 5549951"/>
              <a:gd name="connsiteX49" fmla="*/ 9000 w 4553364"/>
              <a:gd name="connsiteY49" fmla="*/ 5227804 h 5549951"/>
              <a:gd name="connsiteX50" fmla="*/ 9537 w 4553364"/>
              <a:gd name="connsiteY50" fmla="*/ 5222308 h 5549951"/>
              <a:gd name="connsiteX51" fmla="*/ 9222 w 4553364"/>
              <a:gd name="connsiteY51" fmla="*/ 5216405 h 5549951"/>
              <a:gd name="connsiteX52" fmla="*/ 8638 w 4553364"/>
              <a:gd name="connsiteY52" fmla="*/ 5213249 h 5549951"/>
              <a:gd name="connsiteX53" fmla="*/ 8907 w 4553364"/>
              <a:gd name="connsiteY53" fmla="*/ 5210500 h 5549951"/>
              <a:gd name="connsiteX54" fmla="*/ 8591 w 4553364"/>
              <a:gd name="connsiteY54" fmla="*/ 5204597 h 5549951"/>
              <a:gd name="connsiteX55" fmla="*/ 8008 w 4553364"/>
              <a:gd name="connsiteY55" fmla="*/ 5201441 h 5549951"/>
              <a:gd name="connsiteX56" fmla="*/ 7378 w 4553364"/>
              <a:gd name="connsiteY56" fmla="*/ 5189632 h 5549951"/>
              <a:gd name="connsiteX57" fmla="*/ 6794 w 4553364"/>
              <a:gd name="connsiteY57" fmla="*/ 5186477 h 5549951"/>
              <a:gd name="connsiteX58" fmla="*/ 7062 w 4553364"/>
              <a:gd name="connsiteY58" fmla="*/ 5183728 h 5549951"/>
              <a:gd name="connsiteX59" fmla="*/ 5627 w 4553364"/>
              <a:gd name="connsiteY59" fmla="*/ 5180163 h 5549951"/>
              <a:gd name="connsiteX60" fmla="*/ 11039 w 4553364"/>
              <a:gd name="connsiteY60" fmla="*/ 5116566 h 5549951"/>
              <a:gd name="connsiteX61" fmla="*/ 78653 w 4553364"/>
              <a:gd name="connsiteY61" fmla="*/ 3839310 h 5549951"/>
              <a:gd name="connsiteX62" fmla="*/ 303343 w 4553364"/>
              <a:gd name="connsiteY6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3080 w 4553364"/>
              <a:gd name="connsiteY28" fmla="*/ 1664103 h 5549951"/>
              <a:gd name="connsiteX29" fmla="*/ 4455543 w 4553364"/>
              <a:gd name="connsiteY29" fmla="*/ 1735163 h 5549951"/>
              <a:gd name="connsiteX30" fmla="*/ 4453483 w 4553364"/>
              <a:gd name="connsiteY30" fmla="*/ 1735289 h 5549951"/>
              <a:gd name="connsiteX31" fmla="*/ 4444985 w 4553364"/>
              <a:gd name="connsiteY31" fmla="*/ 1887374 h 5549951"/>
              <a:gd name="connsiteX32" fmla="*/ 4453676 w 4553364"/>
              <a:gd name="connsiteY32" fmla="*/ 1911536 h 5549951"/>
              <a:gd name="connsiteX33" fmla="*/ 4455073 w 4553364"/>
              <a:gd name="connsiteY33" fmla="*/ 1995384 h 5549951"/>
              <a:gd name="connsiteX34" fmla="*/ 4445491 w 4553364"/>
              <a:gd name="connsiteY34" fmla="*/ 2040142 h 5549951"/>
              <a:gd name="connsiteX35" fmla="*/ 4446856 w 4553364"/>
              <a:gd name="connsiteY35" fmla="*/ 2067489 h 5549951"/>
              <a:gd name="connsiteX36" fmla="*/ 4429341 w 4553364"/>
              <a:gd name="connsiteY36" fmla="*/ 2167300 h 5549951"/>
              <a:gd name="connsiteX37" fmla="*/ 4373258 w 4553364"/>
              <a:gd name="connsiteY37" fmla="*/ 3223633 h 5549951"/>
              <a:gd name="connsiteX38" fmla="*/ 4349387 w 4553364"/>
              <a:gd name="connsiteY38" fmla="*/ 3639984 h 5549951"/>
              <a:gd name="connsiteX39" fmla="*/ 4263924 w 4553364"/>
              <a:gd name="connsiteY39" fmla="*/ 5315626 h 5549951"/>
              <a:gd name="connsiteX40" fmla="*/ 4270290 w 4553364"/>
              <a:gd name="connsiteY40" fmla="*/ 5450399 h 5549951"/>
              <a:gd name="connsiteX41" fmla="*/ 4251733 w 4553364"/>
              <a:gd name="connsiteY41" fmla="*/ 5484804 h 5549951"/>
              <a:gd name="connsiteX42" fmla="*/ 4247081 w 4553364"/>
              <a:gd name="connsiteY42" fmla="*/ 5487504 h 5549951"/>
              <a:gd name="connsiteX43" fmla="*/ 4243624 w 4553364"/>
              <a:gd name="connsiteY43" fmla="*/ 5549951 h 5549951"/>
              <a:gd name="connsiteX44" fmla="*/ 0 w 4553364"/>
              <a:gd name="connsiteY44" fmla="*/ 5293146 h 5549951"/>
              <a:gd name="connsiteX45" fmla="*/ 4241 w 4553364"/>
              <a:gd name="connsiteY45" fmla="*/ 5239903 h 5549951"/>
              <a:gd name="connsiteX46" fmla="*/ 8461 w 4553364"/>
              <a:gd name="connsiteY46" fmla="*/ 5233298 h 5549951"/>
              <a:gd name="connsiteX47" fmla="*/ 8730 w 4553364"/>
              <a:gd name="connsiteY47" fmla="*/ 5230552 h 5549951"/>
              <a:gd name="connsiteX48" fmla="*/ 9000 w 4553364"/>
              <a:gd name="connsiteY48" fmla="*/ 5227804 h 5549951"/>
              <a:gd name="connsiteX49" fmla="*/ 9537 w 4553364"/>
              <a:gd name="connsiteY49" fmla="*/ 5222308 h 5549951"/>
              <a:gd name="connsiteX50" fmla="*/ 9222 w 4553364"/>
              <a:gd name="connsiteY50" fmla="*/ 5216405 h 5549951"/>
              <a:gd name="connsiteX51" fmla="*/ 8638 w 4553364"/>
              <a:gd name="connsiteY51" fmla="*/ 5213249 h 5549951"/>
              <a:gd name="connsiteX52" fmla="*/ 8907 w 4553364"/>
              <a:gd name="connsiteY52" fmla="*/ 5210500 h 5549951"/>
              <a:gd name="connsiteX53" fmla="*/ 8591 w 4553364"/>
              <a:gd name="connsiteY53" fmla="*/ 5204597 h 5549951"/>
              <a:gd name="connsiteX54" fmla="*/ 8008 w 4553364"/>
              <a:gd name="connsiteY54" fmla="*/ 5201441 h 5549951"/>
              <a:gd name="connsiteX55" fmla="*/ 7378 w 4553364"/>
              <a:gd name="connsiteY55" fmla="*/ 5189632 h 5549951"/>
              <a:gd name="connsiteX56" fmla="*/ 6794 w 4553364"/>
              <a:gd name="connsiteY56" fmla="*/ 5186477 h 5549951"/>
              <a:gd name="connsiteX57" fmla="*/ 7062 w 4553364"/>
              <a:gd name="connsiteY57" fmla="*/ 5183728 h 5549951"/>
              <a:gd name="connsiteX58" fmla="*/ 5627 w 4553364"/>
              <a:gd name="connsiteY58" fmla="*/ 5180163 h 5549951"/>
              <a:gd name="connsiteX59" fmla="*/ 11039 w 4553364"/>
              <a:gd name="connsiteY59" fmla="*/ 5116566 h 5549951"/>
              <a:gd name="connsiteX60" fmla="*/ 78653 w 4553364"/>
              <a:gd name="connsiteY60" fmla="*/ 3839310 h 5549951"/>
              <a:gd name="connsiteX61" fmla="*/ 303343 w 4553364"/>
              <a:gd name="connsiteY6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3080 w 4553364"/>
              <a:gd name="connsiteY28" fmla="*/ 1664103 h 5549951"/>
              <a:gd name="connsiteX29" fmla="*/ 4455543 w 4553364"/>
              <a:gd name="connsiteY29" fmla="*/ 1735163 h 5549951"/>
              <a:gd name="connsiteX30" fmla="*/ 4453483 w 4553364"/>
              <a:gd name="connsiteY30" fmla="*/ 1735289 h 5549951"/>
              <a:gd name="connsiteX31" fmla="*/ 4444985 w 4553364"/>
              <a:gd name="connsiteY31" fmla="*/ 1887374 h 5549951"/>
              <a:gd name="connsiteX32" fmla="*/ 4453676 w 4553364"/>
              <a:gd name="connsiteY32" fmla="*/ 1911536 h 5549951"/>
              <a:gd name="connsiteX33" fmla="*/ 4445491 w 4553364"/>
              <a:gd name="connsiteY33" fmla="*/ 2040142 h 5549951"/>
              <a:gd name="connsiteX34" fmla="*/ 4446856 w 4553364"/>
              <a:gd name="connsiteY34" fmla="*/ 2067489 h 5549951"/>
              <a:gd name="connsiteX35" fmla="*/ 4429341 w 4553364"/>
              <a:gd name="connsiteY35" fmla="*/ 2167300 h 5549951"/>
              <a:gd name="connsiteX36" fmla="*/ 4373258 w 4553364"/>
              <a:gd name="connsiteY36" fmla="*/ 3223633 h 5549951"/>
              <a:gd name="connsiteX37" fmla="*/ 4349387 w 4553364"/>
              <a:gd name="connsiteY37" fmla="*/ 3639984 h 5549951"/>
              <a:gd name="connsiteX38" fmla="*/ 4263924 w 4553364"/>
              <a:gd name="connsiteY38" fmla="*/ 5315626 h 5549951"/>
              <a:gd name="connsiteX39" fmla="*/ 4270290 w 4553364"/>
              <a:gd name="connsiteY39" fmla="*/ 5450399 h 5549951"/>
              <a:gd name="connsiteX40" fmla="*/ 4251733 w 4553364"/>
              <a:gd name="connsiteY40" fmla="*/ 5484804 h 5549951"/>
              <a:gd name="connsiteX41" fmla="*/ 4247081 w 4553364"/>
              <a:gd name="connsiteY41" fmla="*/ 5487504 h 5549951"/>
              <a:gd name="connsiteX42" fmla="*/ 4243624 w 4553364"/>
              <a:gd name="connsiteY42" fmla="*/ 5549951 h 5549951"/>
              <a:gd name="connsiteX43" fmla="*/ 0 w 4553364"/>
              <a:gd name="connsiteY43" fmla="*/ 5293146 h 5549951"/>
              <a:gd name="connsiteX44" fmla="*/ 4241 w 4553364"/>
              <a:gd name="connsiteY44" fmla="*/ 5239903 h 5549951"/>
              <a:gd name="connsiteX45" fmla="*/ 8461 w 4553364"/>
              <a:gd name="connsiteY45" fmla="*/ 5233298 h 5549951"/>
              <a:gd name="connsiteX46" fmla="*/ 8730 w 4553364"/>
              <a:gd name="connsiteY46" fmla="*/ 5230552 h 5549951"/>
              <a:gd name="connsiteX47" fmla="*/ 9000 w 4553364"/>
              <a:gd name="connsiteY47" fmla="*/ 5227804 h 5549951"/>
              <a:gd name="connsiteX48" fmla="*/ 9537 w 4553364"/>
              <a:gd name="connsiteY48" fmla="*/ 5222308 h 5549951"/>
              <a:gd name="connsiteX49" fmla="*/ 9222 w 4553364"/>
              <a:gd name="connsiteY49" fmla="*/ 5216405 h 5549951"/>
              <a:gd name="connsiteX50" fmla="*/ 8638 w 4553364"/>
              <a:gd name="connsiteY50" fmla="*/ 5213249 h 5549951"/>
              <a:gd name="connsiteX51" fmla="*/ 8907 w 4553364"/>
              <a:gd name="connsiteY51" fmla="*/ 5210500 h 5549951"/>
              <a:gd name="connsiteX52" fmla="*/ 8591 w 4553364"/>
              <a:gd name="connsiteY52" fmla="*/ 5204597 h 5549951"/>
              <a:gd name="connsiteX53" fmla="*/ 8008 w 4553364"/>
              <a:gd name="connsiteY53" fmla="*/ 5201441 h 5549951"/>
              <a:gd name="connsiteX54" fmla="*/ 7378 w 4553364"/>
              <a:gd name="connsiteY54" fmla="*/ 5189632 h 5549951"/>
              <a:gd name="connsiteX55" fmla="*/ 6794 w 4553364"/>
              <a:gd name="connsiteY55" fmla="*/ 5186477 h 5549951"/>
              <a:gd name="connsiteX56" fmla="*/ 7062 w 4553364"/>
              <a:gd name="connsiteY56" fmla="*/ 5183728 h 5549951"/>
              <a:gd name="connsiteX57" fmla="*/ 5627 w 4553364"/>
              <a:gd name="connsiteY57" fmla="*/ 5180163 h 5549951"/>
              <a:gd name="connsiteX58" fmla="*/ 11039 w 4553364"/>
              <a:gd name="connsiteY58" fmla="*/ 5116566 h 5549951"/>
              <a:gd name="connsiteX59" fmla="*/ 78653 w 4553364"/>
              <a:gd name="connsiteY59" fmla="*/ 3839310 h 5549951"/>
              <a:gd name="connsiteX60" fmla="*/ 303343 w 4553364"/>
              <a:gd name="connsiteY6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8579 w 4553364"/>
              <a:gd name="connsiteY16" fmla="*/ 966385 h 5549951"/>
              <a:gd name="connsiteX17" fmla="*/ 4497900 w 4553364"/>
              <a:gd name="connsiteY17" fmla="*/ 1101094 h 5549951"/>
              <a:gd name="connsiteX18" fmla="*/ 4497795 w 4553364"/>
              <a:gd name="connsiteY18" fmla="*/ 1159389 h 5549951"/>
              <a:gd name="connsiteX19" fmla="*/ 4516282 w 4553364"/>
              <a:gd name="connsiteY19" fmla="*/ 1313374 h 5549951"/>
              <a:gd name="connsiteX20" fmla="*/ 4515402 w 4553364"/>
              <a:gd name="connsiteY20" fmla="*/ 1347004 h 5549951"/>
              <a:gd name="connsiteX21" fmla="*/ 4505820 w 4553364"/>
              <a:gd name="connsiteY21" fmla="*/ 1391762 h 5549951"/>
              <a:gd name="connsiteX22" fmla="*/ 4509084 w 4553364"/>
              <a:gd name="connsiteY22" fmla="*/ 1395707 h 5549951"/>
              <a:gd name="connsiteX23" fmla="*/ 4511926 w 4553364"/>
              <a:gd name="connsiteY23" fmla="*/ 1408524 h 5549951"/>
              <a:gd name="connsiteX24" fmla="*/ 4507185 w 4553364"/>
              <a:gd name="connsiteY24" fmla="*/ 1419109 h 5549951"/>
              <a:gd name="connsiteX25" fmla="*/ 4486104 w 4553364"/>
              <a:gd name="connsiteY25" fmla="*/ 1543038 h 5549951"/>
              <a:gd name="connsiteX26" fmla="*/ 4481223 w 4553364"/>
              <a:gd name="connsiteY26" fmla="*/ 1553997 h 5549951"/>
              <a:gd name="connsiteX27" fmla="*/ 4463080 w 4553364"/>
              <a:gd name="connsiteY27" fmla="*/ 1664103 h 5549951"/>
              <a:gd name="connsiteX28" fmla="*/ 4455543 w 4553364"/>
              <a:gd name="connsiteY28" fmla="*/ 1735163 h 5549951"/>
              <a:gd name="connsiteX29" fmla="*/ 4453483 w 4553364"/>
              <a:gd name="connsiteY29" fmla="*/ 1735289 h 5549951"/>
              <a:gd name="connsiteX30" fmla="*/ 4444985 w 4553364"/>
              <a:gd name="connsiteY30" fmla="*/ 1887374 h 5549951"/>
              <a:gd name="connsiteX31" fmla="*/ 4453676 w 4553364"/>
              <a:gd name="connsiteY31" fmla="*/ 1911536 h 5549951"/>
              <a:gd name="connsiteX32" fmla="*/ 4445491 w 4553364"/>
              <a:gd name="connsiteY32" fmla="*/ 2040142 h 5549951"/>
              <a:gd name="connsiteX33" fmla="*/ 4446856 w 4553364"/>
              <a:gd name="connsiteY33" fmla="*/ 2067489 h 5549951"/>
              <a:gd name="connsiteX34" fmla="*/ 4429341 w 4553364"/>
              <a:gd name="connsiteY34" fmla="*/ 2167300 h 5549951"/>
              <a:gd name="connsiteX35" fmla="*/ 4373258 w 4553364"/>
              <a:gd name="connsiteY35" fmla="*/ 3223633 h 5549951"/>
              <a:gd name="connsiteX36" fmla="*/ 4349387 w 4553364"/>
              <a:gd name="connsiteY36" fmla="*/ 3639984 h 5549951"/>
              <a:gd name="connsiteX37" fmla="*/ 4263924 w 4553364"/>
              <a:gd name="connsiteY37" fmla="*/ 5315626 h 5549951"/>
              <a:gd name="connsiteX38" fmla="*/ 4270290 w 4553364"/>
              <a:gd name="connsiteY38" fmla="*/ 5450399 h 5549951"/>
              <a:gd name="connsiteX39" fmla="*/ 4251733 w 4553364"/>
              <a:gd name="connsiteY39" fmla="*/ 5484804 h 5549951"/>
              <a:gd name="connsiteX40" fmla="*/ 4247081 w 4553364"/>
              <a:gd name="connsiteY40" fmla="*/ 5487504 h 5549951"/>
              <a:gd name="connsiteX41" fmla="*/ 4243624 w 4553364"/>
              <a:gd name="connsiteY41" fmla="*/ 5549951 h 5549951"/>
              <a:gd name="connsiteX42" fmla="*/ 0 w 4553364"/>
              <a:gd name="connsiteY42" fmla="*/ 5293146 h 5549951"/>
              <a:gd name="connsiteX43" fmla="*/ 4241 w 4553364"/>
              <a:gd name="connsiteY43" fmla="*/ 5239903 h 5549951"/>
              <a:gd name="connsiteX44" fmla="*/ 8461 w 4553364"/>
              <a:gd name="connsiteY44" fmla="*/ 5233298 h 5549951"/>
              <a:gd name="connsiteX45" fmla="*/ 8730 w 4553364"/>
              <a:gd name="connsiteY45" fmla="*/ 5230552 h 5549951"/>
              <a:gd name="connsiteX46" fmla="*/ 9000 w 4553364"/>
              <a:gd name="connsiteY46" fmla="*/ 5227804 h 5549951"/>
              <a:gd name="connsiteX47" fmla="*/ 9537 w 4553364"/>
              <a:gd name="connsiteY47" fmla="*/ 5222308 h 5549951"/>
              <a:gd name="connsiteX48" fmla="*/ 9222 w 4553364"/>
              <a:gd name="connsiteY48" fmla="*/ 5216405 h 5549951"/>
              <a:gd name="connsiteX49" fmla="*/ 8638 w 4553364"/>
              <a:gd name="connsiteY49" fmla="*/ 5213249 h 5549951"/>
              <a:gd name="connsiteX50" fmla="*/ 8907 w 4553364"/>
              <a:gd name="connsiteY50" fmla="*/ 5210500 h 5549951"/>
              <a:gd name="connsiteX51" fmla="*/ 8591 w 4553364"/>
              <a:gd name="connsiteY51" fmla="*/ 5204597 h 5549951"/>
              <a:gd name="connsiteX52" fmla="*/ 8008 w 4553364"/>
              <a:gd name="connsiteY52" fmla="*/ 5201441 h 5549951"/>
              <a:gd name="connsiteX53" fmla="*/ 7378 w 4553364"/>
              <a:gd name="connsiteY53" fmla="*/ 5189632 h 5549951"/>
              <a:gd name="connsiteX54" fmla="*/ 6794 w 4553364"/>
              <a:gd name="connsiteY54" fmla="*/ 5186477 h 5549951"/>
              <a:gd name="connsiteX55" fmla="*/ 7062 w 4553364"/>
              <a:gd name="connsiteY55" fmla="*/ 5183728 h 5549951"/>
              <a:gd name="connsiteX56" fmla="*/ 5627 w 4553364"/>
              <a:gd name="connsiteY56" fmla="*/ 5180163 h 5549951"/>
              <a:gd name="connsiteX57" fmla="*/ 11039 w 4553364"/>
              <a:gd name="connsiteY57" fmla="*/ 5116566 h 5549951"/>
              <a:gd name="connsiteX58" fmla="*/ 78653 w 4553364"/>
              <a:gd name="connsiteY58" fmla="*/ 3839310 h 5549951"/>
              <a:gd name="connsiteX59" fmla="*/ 303343 w 4553364"/>
              <a:gd name="connsiteY5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8591 w 4553364"/>
              <a:gd name="connsiteY50" fmla="*/ 5204597 h 5549951"/>
              <a:gd name="connsiteX51" fmla="*/ 8008 w 4553364"/>
              <a:gd name="connsiteY51" fmla="*/ 5201441 h 5549951"/>
              <a:gd name="connsiteX52" fmla="*/ 7378 w 4553364"/>
              <a:gd name="connsiteY52" fmla="*/ 5189632 h 5549951"/>
              <a:gd name="connsiteX53" fmla="*/ 6794 w 4553364"/>
              <a:gd name="connsiteY53" fmla="*/ 5186477 h 5549951"/>
              <a:gd name="connsiteX54" fmla="*/ 7062 w 4553364"/>
              <a:gd name="connsiteY54" fmla="*/ 5183728 h 5549951"/>
              <a:gd name="connsiteX55" fmla="*/ 5627 w 4553364"/>
              <a:gd name="connsiteY55" fmla="*/ 5180163 h 5549951"/>
              <a:gd name="connsiteX56" fmla="*/ 11039 w 4553364"/>
              <a:gd name="connsiteY56" fmla="*/ 5116566 h 5549951"/>
              <a:gd name="connsiteX57" fmla="*/ 78653 w 4553364"/>
              <a:gd name="connsiteY57" fmla="*/ 3839310 h 5549951"/>
              <a:gd name="connsiteX58" fmla="*/ 303343 w 4553364"/>
              <a:gd name="connsiteY5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8008 w 4553364"/>
              <a:gd name="connsiteY50" fmla="*/ 5201441 h 5549951"/>
              <a:gd name="connsiteX51" fmla="*/ 7378 w 4553364"/>
              <a:gd name="connsiteY51" fmla="*/ 5189632 h 5549951"/>
              <a:gd name="connsiteX52" fmla="*/ 6794 w 4553364"/>
              <a:gd name="connsiteY52" fmla="*/ 5186477 h 5549951"/>
              <a:gd name="connsiteX53" fmla="*/ 7062 w 4553364"/>
              <a:gd name="connsiteY53" fmla="*/ 5183728 h 5549951"/>
              <a:gd name="connsiteX54" fmla="*/ 5627 w 4553364"/>
              <a:gd name="connsiteY54" fmla="*/ 5180163 h 5549951"/>
              <a:gd name="connsiteX55" fmla="*/ 11039 w 4553364"/>
              <a:gd name="connsiteY55" fmla="*/ 5116566 h 5549951"/>
              <a:gd name="connsiteX56" fmla="*/ 78653 w 4553364"/>
              <a:gd name="connsiteY56" fmla="*/ 3839310 h 5549951"/>
              <a:gd name="connsiteX57" fmla="*/ 303343 w 4553364"/>
              <a:gd name="connsiteY5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7378 w 4553364"/>
              <a:gd name="connsiteY50" fmla="*/ 5189632 h 5549951"/>
              <a:gd name="connsiteX51" fmla="*/ 6794 w 4553364"/>
              <a:gd name="connsiteY51" fmla="*/ 5186477 h 5549951"/>
              <a:gd name="connsiteX52" fmla="*/ 7062 w 4553364"/>
              <a:gd name="connsiteY52" fmla="*/ 5183728 h 5549951"/>
              <a:gd name="connsiteX53" fmla="*/ 5627 w 4553364"/>
              <a:gd name="connsiteY53" fmla="*/ 5180163 h 5549951"/>
              <a:gd name="connsiteX54" fmla="*/ 11039 w 4553364"/>
              <a:gd name="connsiteY54" fmla="*/ 5116566 h 5549951"/>
              <a:gd name="connsiteX55" fmla="*/ 78653 w 4553364"/>
              <a:gd name="connsiteY55" fmla="*/ 3839310 h 5549951"/>
              <a:gd name="connsiteX56" fmla="*/ 303343 w 4553364"/>
              <a:gd name="connsiteY5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7378 w 4553364"/>
              <a:gd name="connsiteY49" fmla="*/ 5189632 h 5549951"/>
              <a:gd name="connsiteX50" fmla="*/ 6794 w 4553364"/>
              <a:gd name="connsiteY50" fmla="*/ 5186477 h 5549951"/>
              <a:gd name="connsiteX51" fmla="*/ 7062 w 4553364"/>
              <a:gd name="connsiteY51" fmla="*/ 5183728 h 5549951"/>
              <a:gd name="connsiteX52" fmla="*/ 5627 w 4553364"/>
              <a:gd name="connsiteY52" fmla="*/ 5180163 h 5549951"/>
              <a:gd name="connsiteX53" fmla="*/ 11039 w 4553364"/>
              <a:gd name="connsiteY53" fmla="*/ 5116566 h 5549951"/>
              <a:gd name="connsiteX54" fmla="*/ 78653 w 4553364"/>
              <a:gd name="connsiteY54" fmla="*/ 3839310 h 5549951"/>
              <a:gd name="connsiteX55" fmla="*/ 303343 w 4553364"/>
              <a:gd name="connsiteY5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7378 w 4553364"/>
              <a:gd name="connsiteY49" fmla="*/ 5189632 h 5549951"/>
              <a:gd name="connsiteX50" fmla="*/ 6794 w 4553364"/>
              <a:gd name="connsiteY50" fmla="*/ 5186477 h 5549951"/>
              <a:gd name="connsiteX51" fmla="*/ 7062 w 4553364"/>
              <a:gd name="connsiteY51" fmla="*/ 5183728 h 5549951"/>
              <a:gd name="connsiteX52" fmla="*/ 11039 w 4553364"/>
              <a:gd name="connsiteY52" fmla="*/ 5116566 h 5549951"/>
              <a:gd name="connsiteX53" fmla="*/ 78653 w 4553364"/>
              <a:gd name="connsiteY53" fmla="*/ 3839310 h 5549951"/>
              <a:gd name="connsiteX54" fmla="*/ 303343 w 4553364"/>
              <a:gd name="connsiteY5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7378 w 4553364"/>
              <a:gd name="connsiteY48" fmla="*/ 5189632 h 5549951"/>
              <a:gd name="connsiteX49" fmla="*/ 6794 w 4553364"/>
              <a:gd name="connsiteY49" fmla="*/ 5186477 h 5549951"/>
              <a:gd name="connsiteX50" fmla="*/ 7062 w 4553364"/>
              <a:gd name="connsiteY50" fmla="*/ 5183728 h 5549951"/>
              <a:gd name="connsiteX51" fmla="*/ 11039 w 4553364"/>
              <a:gd name="connsiteY51" fmla="*/ 5116566 h 5549951"/>
              <a:gd name="connsiteX52" fmla="*/ 78653 w 4553364"/>
              <a:gd name="connsiteY52" fmla="*/ 3839310 h 5549951"/>
              <a:gd name="connsiteX53" fmla="*/ 303343 w 4553364"/>
              <a:gd name="connsiteY5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7378 w 4553364"/>
              <a:gd name="connsiteY47" fmla="*/ 5189632 h 5549951"/>
              <a:gd name="connsiteX48" fmla="*/ 6794 w 4553364"/>
              <a:gd name="connsiteY48" fmla="*/ 5186477 h 5549951"/>
              <a:gd name="connsiteX49" fmla="*/ 7062 w 4553364"/>
              <a:gd name="connsiteY49" fmla="*/ 5183728 h 5549951"/>
              <a:gd name="connsiteX50" fmla="*/ 11039 w 4553364"/>
              <a:gd name="connsiteY50" fmla="*/ 5116566 h 5549951"/>
              <a:gd name="connsiteX51" fmla="*/ 78653 w 4553364"/>
              <a:gd name="connsiteY51" fmla="*/ 3839310 h 5549951"/>
              <a:gd name="connsiteX52" fmla="*/ 303343 w 4553364"/>
              <a:gd name="connsiteY5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9537 w 4553364"/>
              <a:gd name="connsiteY45" fmla="*/ 5222308 h 5549951"/>
              <a:gd name="connsiteX46" fmla="*/ 7378 w 4553364"/>
              <a:gd name="connsiteY46" fmla="*/ 5189632 h 5549951"/>
              <a:gd name="connsiteX47" fmla="*/ 6794 w 4553364"/>
              <a:gd name="connsiteY47" fmla="*/ 5186477 h 5549951"/>
              <a:gd name="connsiteX48" fmla="*/ 7062 w 4553364"/>
              <a:gd name="connsiteY48" fmla="*/ 5183728 h 5549951"/>
              <a:gd name="connsiteX49" fmla="*/ 11039 w 4553364"/>
              <a:gd name="connsiteY49" fmla="*/ 5116566 h 5549951"/>
              <a:gd name="connsiteX50" fmla="*/ 78653 w 4553364"/>
              <a:gd name="connsiteY50" fmla="*/ 3839310 h 5549951"/>
              <a:gd name="connsiteX51" fmla="*/ 303343 w 4553364"/>
              <a:gd name="connsiteY5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9537 w 4553364"/>
              <a:gd name="connsiteY45" fmla="*/ 5222308 h 5549951"/>
              <a:gd name="connsiteX46" fmla="*/ 7378 w 4553364"/>
              <a:gd name="connsiteY46" fmla="*/ 5189632 h 5549951"/>
              <a:gd name="connsiteX47" fmla="*/ 6794 w 4553364"/>
              <a:gd name="connsiteY47" fmla="*/ 5186477 h 5549951"/>
              <a:gd name="connsiteX48" fmla="*/ 11039 w 4553364"/>
              <a:gd name="connsiteY48" fmla="*/ 5116566 h 5549951"/>
              <a:gd name="connsiteX49" fmla="*/ 78653 w 4553364"/>
              <a:gd name="connsiteY49" fmla="*/ 3839310 h 5549951"/>
              <a:gd name="connsiteX50" fmla="*/ 303343 w 4553364"/>
              <a:gd name="connsiteY5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7378 w 4553364"/>
              <a:gd name="connsiteY45" fmla="*/ 5189632 h 5549951"/>
              <a:gd name="connsiteX46" fmla="*/ 6794 w 4553364"/>
              <a:gd name="connsiteY46" fmla="*/ 5186477 h 5549951"/>
              <a:gd name="connsiteX47" fmla="*/ 11039 w 4553364"/>
              <a:gd name="connsiteY47" fmla="*/ 5116566 h 5549951"/>
              <a:gd name="connsiteX48" fmla="*/ 78653 w 4553364"/>
              <a:gd name="connsiteY48" fmla="*/ 3839310 h 5549951"/>
              <a:gd name="connsiteX49" fmla="*/ 303343 w 4553364"/>
              <a:gd name="connsiteY4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7378 w 4553364"/>
              <a:gd name="connsiteY44" fmla="*/ 5189632 h 5549951"/>
              <a:gd name="connsiteX45" fmla="*/ 6794 w 4553364"/>
              <a:gd name="connsiteY45" fmla="*/ 5186477 h 5549951"/>
              <a:gd name="connsiteX46" fmla="*/ 11039 w 4553364"/>
              <a:gd name="connsiteY46" fmla="*/ 5116566 h 5549951"/>
              <a:gd name="connsiteX47" fmla="*/ 78653 w 4553364"/>
              <a:gd name="connsiteY47" fmla="*/ 3839310 h 5549951"/>
              <a:gd name="connsiteX48" fmla="*/ 303343 w 4553364"/>
              <a:gd name="connsiteY4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7378 w 4553364"/>
              <a:gd name="connsiteY43" fmla="*/ 5189632 h 5549951"/>
              <a:gd name="connsiteX44" fmla="*/ 6794 w 4553364"/>
              <a:gd name="connsiteY44" fmla="*/ 5186477 h 5549951"/>
              <a:gd name="connsiteX45" fmla="*/ 11039 w 4553364"/>
              <a:gd name="connsiteY45" fmla="*/ 5116566 h 5549951"/>
              <a:gd name="connsiteX46" fmla="*/ 78653 w 4553364"/>
              <a:gd name="connsiteY46" fmla="*/ 3839310 h 5549951"/>
              <a:gd name="connsiteX47" fmla="*/ 303343 w 4553364"/>
              <a:gd name="connsiteY4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6794 w 4553364"/>
              <a:gd name="connsiteY43" fmla="*/ 5186477 h 5549951"/>
              <a:gd name="connsiteX44" fmla="*/ 11039 w 4553364"/>
              <a:gd name="connsiteY44" fmla="*/ 5116566 h 5549951"/>
              <a:gd name="connsiteX45" fmla="*/ 78653 w 4553364"/>
              <a:gd name="connsiteY45" fmla="*/ 3839310 h 5549951"/>
              <a:gd name="connsiteX46" fmla="*/ 303343 w 4553364"/>
              <a:gd name="connsiteY4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11039 w 4553364"/>
              <a:gd name="connsiteY43" fmla="*/ 5116566 h 5549951"/>
              <a:gd name="connsiteX44" fmla="*/ 78653 w 4553364"/>
              <a:gd name="connsiteY44" fmla="*/ 3839310 h 5549951"/>
              <a:gd name="connsiteX45" fmla="*/ 303343 w 4553364"/>
              <a:gd name="connsiteY4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11039 w 4553364"/>
              <a:gd name="connsiteY42" fmla="*/ 5116566 h 5549951"/>
              <a:gd name="connsiteX43" fmla="*/ 78653 w 4553364"/>
              <a:gd name="connsiteY43" fmla="*/ 3839310 h 5549951"/>
              <a:gd name="connsiteX44" fmla="*/ 303343 w 4553364"/>
              <a:gd name="connsiteY4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78653 w 4553364"/>
              <a:gd name="connsiteY42" fmla="*/ 3839310 h 5549951"/>
              <a:gd name="connsiteX43" fmla="*/ 303343 w 4553364"/>
              <a:gd name="connsiteY4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303343 w 4553364"/>
              <a:gd name="connsiteY4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53483 w 4553364"/>
              <a:gd name="connsiteY27" fmla="*/ 1735289 h 5549951"/>
              <a:gd name="connsiteX28" fmla="*/ 4444985 w 4553364"/>
              <a:gd name="connsiteY28" fmla="*/ 1887374 h 5549951"/>
              <a:gd name="connsiteX29" fmla="*/ 4453676 w 4553364"/>
              <a:gd name="connsiteY29" fmla="*/ 1911536 h 5549951"/>
              <a:gd name="connsiteX30" fmla="*/ 4445491 w 4553364"/>
              <a:gd name="connsiteY30" fmla="*/ 2040142 h 5549951"/>
              <a:gd name="connsiteX31" fmla="*/ 4446856 w 4553364"/>
              <a:gd name="connsiteY31" fmla="*/ 2067489 h 5549951"/>
              <a:gd name="connsiteX32" fmla="*/ 4429341 w 4553364"/>
              <a:gd name="connsiteY32" fmla="*/ 2167300 h 5549951"/>
              <a:gd name="connsiteX33" fmla="*/ 4373258 w 4553364"/>
              <a:gd name="connsiteY33" fmla="*/ 3223633 h 5549951"/>
              <a:gd name="connsiteX34" fmla="*/ 4349387 w 4553364"/>
              <a:gd name="connsiteY34" fmla="*/ 3639984 h 5549951"/>
              <a:gd name="connsiteX35" fmla="*/ 4263924 w 4553364"/>
              <a:gd name="connsiteY35" fmla="*/ 5315626 h 5549951"/>
              <a:gd name="connsiteX36" fmla="*/ 4270290 w 4553364"/>
              <a:gd name="connsiteY36" fmla="*/ 5450399 h 5549951"/>
              <a:gd name="connsiteX37" fmla="*/ 4251733 w 4553364"/>
              <a:gd name="connsiteY37" fmla="*/ 5484804 h 5549951"/>
              <a:gd name="connsiteX38" fmla="*/ 4247081 w 4553364"/>
              <a:gd name="connsiteY38" fmla="*/ 5487504 h 5549951"/>
              <a:gd name="connsiteX39" fmla="*/ 4243624 w 4553364"/>
              <a:gd name="connsiteY39" fmla="*/ 5549951 h 5549951"/>
              <a:gd name="connsiteX40" fmla="*/ 0 w 4553364"/>
              <a:gd name="connsiteY40" fmla="*/ 5293146 h 5549951"/>
              <a:gd name="connsiteX41" fmla="*/ 303343 w 4553364"/>
              <a:gd name="connsiteY4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46856 w 4553364"/>
              <a:gd name="connsiteY30" fmla="*/ 2067489 h 5549951"/>
              <a:gd name="connsiteX31" fmla="*/ 4429341 w 4553364"/>
              <a:gd name="connsiteY31" fmla="*/ 2167300 h 5549951"/>
              <a:gd name="connsiteX32" fmla="*/ 4373258 w 4553364"/>
              <a:gd name="connsiteY32" fmla="*/ 3223633 h 5549951"/>
              <a:gd name="connsiteX33" fmla="*/ 4349387 w 4553364"/>
              <a:gd name="connsiteY33" fmla="*/ 3639984 h 5549951"/>
              <a:gd name="connsiteX34" fmla="*/ 4263924 w 4553364"/>
              <a:gd name="connsiteY34" fmla="*/ 5315626 h 5549951"/>
              <a:gd name="connsiteX35" fmla="*/ 4270290 w 4553364"/>
              <a:gd name="connsiteY35" fmla="*/ 5450399 h 5549951"/>
              <a:gd name="connsiteX36" fmla="*/ 4251733 w 4553364"/>
              <a:gd name="connsiteY36" fmla="*/ 5484804 h 5549951"/>
              <a:gd name="connsiteX37" fmla="*/ 4247081 w 4553364"/>
              <a:gd name="connsiteY37" fmla="*/ 5487504 h 5549951"/>
              <a:gd name="connsiteX38" fmla="*/ 4243624 w 4553364"/>
              <a:gd name="connsiteY38" fmla="*/ 5549951 h 5549951"/>
              <a:gd name="connsiteX39" fmla="*/ 0 w 4553364"/>
              <a:gd name="connsiteY39" fmla="*/ 5293146 h 5549951"/>
              <a:gd name="connsiteX40" fmla="*/ 303343 w 4553364"/>
              <a:gd name="connsiteY4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29341 w 4553364"/>
              <a:gd name="connsiteY30" fmla="*/ 2167300 h 5549951"/>
              <a:gd name="connsiteX31" fmla="*/ 4373258 w 4553364"/>
              <a:gd name="connsiteY31" fmla="*/ 3223633 h 5549951"/>
              <a:gd name="connsiteX32" fmla="*/ 4349387 w 4553364"/>
              <a:gd name="connsiteY32" fmla="*/ 3639984 h 5549951"/>
              <a:gd name="connsiteX33" fmla="*/ 4263924 w 4553364"/>
              <a:gd name="connsiteY33" fmla="*/ 5315626 h 5549951"/>
              <a:gd name="connsiteX34" fmla="*/ 4270290 w 4553364"/>
              <a:gd name="connsiteY34" fmla="*/ 5450399 h 5549951"/>
              <a:gd name="connsiteX35" fmla="*/ 4251733 w 4553364"/>
              <a:gd name="connsiteY35" fmla="*/ 5484804 h 5549951"/>
              <a:gd name="connsiteX36" fmla="*/ 4247081 w 4553364"/>
              <a:gd name="connsiteY36" fmla="*/ 5487504 h 5549951"/>
              <a:gd name="connsiteX37" fmla="*/ 4243624 w 4553364"/>
              <a:gd name="connsiteY37" fmla="*/ 5549951 h 5549951"/>
              <a:gd name="connsiteX38" fmla="*/ 0 w 4553364"/>
              <a:gd name="connsiteY38" fmla="*/ 5293146 h 5549951"/>
              <a:gd name="connsiteX39" fmla="*/ 303343 w 4553364"/>
              <a:gd name="connsiteY3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29341 w 4553364"/>
              <a:gd name="connsiteY30" fmla="*/ 2167300 h 5549951"/>
              <a:gd name="connsiteX31" fmla="*/ 4349387 w 4553364"/>
              <a:gd name="connsiteY31" fmla="*/ 3639984 h 5549951"/>
              <a:gd name="connsiteX32" fmla="*/ 4263924 w 4553364"/>
              <a:gd name="connsiteY32" fmla="*/ 5315626 h 5549951"/>
              <a:gd name="connsiteX33" fmla="*/ 4270290 w 4553364"/>
              <a:gd name="connsiteY33" fmla="*/ 5450399 h 5549951"/>
              <a:gd name="connsiteX34" fmla="*/ 4251733 w 4553364"/>
              <a:gd name="connsiteY34" fmla="*/ 5484804 h 5549951"/>
              <a:gd name="connsiteX35" fmla="*/ 4247081 w 4553364"/>
              <a:gd name="connsiteY35" fmla="*/ 5487504 h 5549951"/>
              <a:gd name="connsiteX36" fmla="*/ 4243624 w 4553364"/>
              <a:gd name="connsiteY36" fmla="*/ 5549951 h 5549951"/>
              <a:gd name="connsiteX37" fmla="*/ 0 w 4553364"/>
              <a:gd name="connsiteY37" fmla="*/ 5293146 h 5549951"/>
              <a:gd name="connsiteX38" fmla="*/ 303343 w 4553364"/>
              <a:gd name="connsiteY38" fmla="*/ 0 h 5549951"/>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502740 w 4553364"/>
              <a:gd name="connsiteY14" fmla="*/ 853854 h 5613184"/>
              <a:gd name="connsiteX15" fmla="*/ 4497900 w 4553364"/>
              <a:gd name="connsiteY15" fmla="*/ 1101094 h 5613184"/>
              <a:gd name="connsiteX16" fmla="*/ 4497795 w 4553364"/>
              <a:gd name="connsiteY16" fmla="*/ 1159389 h 5613184"/>
              <a:gd name="connsiteX17" fmla="*/ 4516282 w 4553364"/>
              <a:gd name="connsiteY17" fmla="*/ 1313374 h 5613184"/>
              <a:gd name="connsiteX18" fmla="*/ 4515402 w 4553364"/>
              <a:gd name="connsiteY18" fmla="*/ 1347004 h 5613184"/>
              <a:gd name="connsiteX19" fmla="*/ 4505820 w 4553364"/>
              <a:gd name="connsiteY19" fmla="*/ 1391762 h 5613184"/>
              <a:gd name="connsiteX20" fmla="*/ 4509084 w 4553364"/>
              <a:gd name="connsiteY20" fmla="*/ 1395707 h 5613184"/>
              <a:gd name="connsiteX21" fmla="*/ 4511926 w 4553364"/>
              <a:gd name="connsiteY21" fmla="*/ 1408524 h 5613184"/>
              <a:gd name="connsiteX22" fmla="*/ 4507185 w 4553364"/>
              <a:gd name="connsiteY22" fmla="*/ 1419109 h 5613184"/>
              <a:gd name="connsiteX23" fmla="*/ 4486104 w 4553364"/>
              <a:gd name="connsiteY23" fmla="*/ 1543038 h 5613184"/>
              <a:gd name="connsiteX24" fmla="*/ 4481223 w 4553364"/>
              <a:gd name="connsiteY24" fmla="*/ 1553997 h 5613184"/>
              <a:gd name="connsiteX25" fmla="*/ 4463080 w 4553364"/>
              <a:gd name="connsiteY25" fmla="*/ 1664103 h 5613184"/>
              <a:gd name="connsiteX26" fmla="*/ 4455543 w 4553364"/>
              <a:gd name="connsiteY26" fmla="*/ 1735163 h 5613184"/>
              <a:gd name="connsiteX27" fmla="*/ 4444985 w 4553364"/>
              <a:gd name="connsiteY27" fmla="*/ 1887374 h 5613184"/>
              <a:gd name="connsiteX28" fmla="*/ 4453676 w 4553364"/>
              <a:gd name="connsiteY28" fmla="*/ 1911536 h 5613184"/>
              <a:gd name="connsiteX29" fmla="*/ 4445491 w 4553364"/>
              <a:gd name="connsiteY29" fmla="*/ 2040142 h 5613184"/>
              <a:gd name="connsiteX30" fmla="*/ 4429341 w 4553364"/>
              <a:gd name="connsiteY30" fmla="*/ 2167300 h 5613184"/>
              <a:gd name="connsiteX31" fmla="*/ 4349387 w 4553364"/>
              <a:gd name="connsiteY31" fmla="*/ 3639984 h 5613184"/>
              <a:gd name="connsiteX32" fmla="*/ 4263924 w 4553364"/>
              <a:gd name="connsiteY32" fmla="*/ 5315626 h 5613184"/>
              <a:gd name="connsiteX33" fmla="*/ 4270290 w 4553364"/>
              <a:gd name="connsiteY33" fmla="*/ 5450399 h 5613184"/>
              <a:gd name="connsiteX34" fmla="*/ 4251733 w 4553364"/>
              <a:gd name="connsiteY34" fmla="*/ 5484804 h 5613184"/>
              <a:gd name="connsiteX35" fmla="*/ 4247081 w 4553364"/>
              <a:gd name="connsiteY35" fmla="*/ 5487504 h 5613184"/>
              <a:gd name="connsiteX36" fmla="*/ 4266406 w 4553364"/>
              <a:gd name="connsiteY36" fmla="*/ 5613183 h 5613184"/>
              <a:gd name="connsiteX37" fmla="*/ 0 w 4553364"/>
              <a:gd name="connsiteY37" fmla="*/ 5293146 h 5613184"/>
              <a:gd name="connsiteX38" fmla="*/ 303343 w 4553364"/>
              <a:gd name="connsiteY38" fmla="*/ 0 h 5613184"/>
              <a:gd name="connsiteX0" fmla="*/ 303343 w 4553364"/>
              <a:gd name="connsiteY0" fmla="*/ 0 h 5613182"/>
              <a:gd name="connsiteX1" fmla="*/ 3305529 w 4553364"/>
              <a:gd name="connsiteY1" fmla="*/ 171842 h 5613182"/>
              <a:gd name="connsiteX2" fmla="*/ 4134340 w 4553364"/>
              <a:gd name="connsiteY2" fmla="*/ 226950 h 5613182"/>
              <a:gd name="connsiteX3" fmla="*/ 4507534 w 4553364"/>
              <a:gd name="connsiteY3" fmla="*/ 247374 h 5613182"/>
              <a:gd name="connsiteX4" fmla="*/ 4535413 w 4553364"/>
              <a:gd name="connsiteY4" fmla="*/ 269179 h 5613182"/>
              <a:gd name="connsiteX5" fmla="*/ 4533639 w 4553364"/>
              <a:gd name="connsiteY5" fmla="*/ 300930 h 5613182"/>
              <a:gd name="connsiteX6" fmla="*/ 4536561 w 4553364"/>
              <a:gd name="connsiteY6" fmla="*/ 302647 h 5613182"/>
              <a:gd name="connsiteX7" fmla="*/ 4552987 w 4553364"/>
              <a:gd name="connsiteY7" fmla="*/ 334222 h 5613182"/>
              <a:gd name="connsiteX8" fmla="*/ 4530726 w 4553364"/>
              <a:gd name="connsiteY8" fmla="*/ 391868 h 5613182"/>
              <a:gd name="connsiteX9" fmla="*/ 4522133 w 4553364"/>
              <a:gd name="connsiteY9" fmla="*/ 506828 h 5613182"/>
              <a:gd name="connsiteX10" fmla="*/ 4517715 w 4553364"/>
              <a:gd name="connsiteY10" fmla="*/ 585890 h 5613182"/>
              <a:gd name="connsiteX11" fmla="*/ 4504778 w 4553364"/>
              <a:gd name="connsiteY11" fmla="*/ 817404 h 5613182"/>
              <a:gd name="connsiteX12" fmla="*/ 4506491 w 4553364"/>
              <a:gd name="connsiteY12" fmla="*/ 822238 h 5613182"/>
              <a:gd name="connsiteX13" fmla="*/ 4504340 w 4553364"/>
              <a:gd name="connsiteY13" fmla="*/ 846069 h 5613182"/>
              <a:gd name="connsiteX14" fmla="*/ 4502740 w 4553364"/>
              <a:gd name="connsiteY14" fmla="*/ 853854 h 5613182"/>
              <a:gd name="connsiteX15" fmla="*/ 4497900 w 4553364"/>
              <a:gd name="connsiteY15" fmla="*/ 1101094 h 5613182"/>
              <a:gd name="connsiteX16" fmla="*/ 4497795 w 4553364"/>
              <a:gd name="connsiteY16" fmla="*/ 1159389 h 5613182"/>
              <a:gd name="connsiteX17" fmla="*/ 4516282 w 4553364"/>
              <a:gd name="connsiteY17" fmla="*/ 1313374 h 5613182"/>
              <a:gd name="connsiteX18" fmla="*/ 4515402 w 4553364"/>
              <a:gd name="connsiteY18" fmla="*/ 1347004 h 5613182"/>
              <a:gd name="connsiteX19" fmla="*/ 4505820 w 4553364"/>
              <a:gd name="connsiteY19" fmla="*/ 1391762 h 5613182"/>
              <a:gd name="connsiteX20" fmla="*/ 4509084 w 4553364"/>
              <a:gd name="connsiteY20" fmla="*/ 1395707 h 5613182"/>
              <a:gd name="connsiteX21" fmla="*/ 4511926 w 4553364"/>
              <a:gd name="connsiteY21" fmla="*/ 1408524 h 5613182"/>
              <a:gd name="connsiteX22" fmla="*/ 4507185 w 4553364"/>
              <a:gd name="connsiteY22" fmla="*/ 1419109 h 5613182"/>
              <a:gd name="connsiteX23" fmla="*/ 4486104 w 4553364"/>
              <a:gd name="connsiteY23" fmla="*/ 1543038 h 5613182"/>
              <a:gd name="connsiteX24" fmla="*/ 4481223 w 4553364"/>
              <a:gd name="connsiteY24" fmla="*/ 1553997 h 5613182"/>
              <a:gd name="connsiteX25" fmla="*/ 4463080 w 4553364"/>
              <a:gd name="connsiteY25" fmla="*/ 1664103 h 5613182"/>
              <a:gd name="connsiteX26" fmla="*/ 4455543 w 4553364"/>
              <a:gd name="connsiteY26" fmla="*/ 1735163 h 5613182"/>
              <a:gd name="connsiteX27" fmla="*/ 4444985 w 4553364"/>
              <a:gd name="connsiteY27" fmla="*/ 1887374 h 5613182"/>
              <a:gd name="connsiteX28" fmla="*/ 4453676 w 4553364"/>
              <a:gd name="connsiteY28" fmla="*/ 1911536 h 5613182"/>
              <a:gd name="connsiteX29" fmla="*/ 4445491 w 4553364"/>
              <a:gd name="connsiteY29" fmla="*/ 2040142 h 5613182"/>
              <a:gd name="connsiteX30" fmla="*/ 4429341 w 4553364"/>
              <a:gd name="connsiteY30" fmla="*/ 2167300 h 5613182"/>
              <a:gd name="connsiteX31" fmla="*/ 4349387 w 4553364"/>
              <a:gd name="connsiteY31" fmla="*/ 3639984 h 5613182"/>
              <a:gd name="connsiteX32" fmla="*/ 4270290 w 4553364"/>
              <a:gd name="connsiteY32" fmla="*/ 5450399 h 5613182"/>
              <a:gd name="connsiteX33" fmla="*/ 4251733 w 4553364"/>
              <a:gd name="connsiteY33" fmla="*/ 5484804 h 5613182"/>
              <a:gd name="connsiteX34" fmla="*/ 4247081 w 4553364"/>
              <a:gd name="connsiteY34" fmla="*/ 5487504 h 5613182"/>
              <a:gd name="connsiteX35" fmla="*/ 4266406 w 4553364"/>
              <a:gd name="connsiteY35" fmla="*/ 5613183 h 5613182"/>
              <a:gd name="connsiteX36" fmla="*/ 0 w 4553364"/>
              <a:gd name="connsiteY36" fmla="*/ 5293146 h 5613182"/>
              <a:gd name="connsiteX37" fmla="*/ 303343 w 4553364"/>
              <a:gd name="connsiteY37" fmla="*/ 0 h 5613182"/>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502740 w 4553364"/>
              <a:gd name="connsiteY14" fmla="*/ 853854 h 5613184"/>
              <a:gd name="connsiteX15" fmla="*/ 4497900 w 4553364"/>
              <a:gd name="connsiteY15" fmla="*/ 1101094 h 5613184"/>
              <a:gd name="connsiteX16" fmla="*/ 4497795 w 4553364"/>
              <a:gd name="connsiteY16" fmla="*/ 1159389 h 5613184"/>
              <a:gd name="connsiteX17" fmla="*/ 4516282 w 4553364"/>
              <a:gd name="connsiteY17" fmla="*/ 1313374 h 5613184"/>
              <a:gd name="connsiteX18" fmla="*/ 4515402 w 4553364"/>
              <a:gd name="connsiteY18" fmla="*/ 1347004 h 5613184"/>
              <a:gd name="connsiteX19" fmla="*/ 4505820 w 4553364"/>
              <a:gd name="connsiteY19" fmla="*/ 1391762 h 5613184"/>
              <a:gd name="connsiteX20" fmla="*/ 4509084 w 4553364"/>
              <a:gd name="connsiteY20" fmla="*/ 1395707 h 5613184"/>
              <a:gd name="connsiteX21" fmla="*/ 4511926 w 4553364"/>
              <a:gd name="connsiteY21" fmla="*/ 1408524 h 5613184"/>
              <a:gd name="connsiteX22" fmla="*/ 4507185 w 4553364"/>
              <a:gd name="connsiteY22" fmla="*/ 1419109 h 5613184"/>
              <a:gd name="connsiteX23" fmla="*/ 4486104 w 4553364"/>
              <a:gd name="connsiteY23" fmla="*/ 1543038 h 5613184"/>
              <a:gd name="connsiteX24" fmla="*/ 4481223 w 4553364"/>
              <a:gd name="connsiteY24" fmla="*/ 1553997 h 5613184"/>
              <a:gd name="connsiteX25" fmla="*/ 4463080 w 4553364"/>
              <a:gd name="connsiteY25" fmla="*/ 1664103 h 5613184"/>
              <a:gd name="connsiteX26" fmla="*/ 4455543 w 4553364"/>
              <a:gd name="connsiteY26" fmla="*/ 1735163 h 5613184"/>
              <a:gd name="connsiteX27" fmla="*/ 4444985 w 4553364"/>
              <a:gd name="connsiteY27" fmla="*/ 1887374 h 5613184"/>
              <a:gd name="connsiteX28" fmla="*/ 4453676 w 4553364"/>
              <a:gd name="connsiteY28" fmla="*/ 1911536 h 5613184"/>
              <a:gd name="connsiteX29" fmla="*/ 4429341 w 4553364"/>
              <a:gd name="connsiteY29" fmla="*/ 2167300 h 5613184"/>
              <a:gd name="connsiteX30" fmla="*/ 4349387 w 4553364"/>
              <a:gd name="connsiteY30" fmla="*/ 3639984 h 5613184"/>
              <a:gd name="connsiteX31" fmla="*/ 4270290 w 4553364"/>
              <a:gd name="connsiteY31" fmla="*/ 5450399 h 5613184"/>
              <a:gd name="connsiteX32" fmla="*/ 4251733 w 4553364"/>
              <a:gd name="connsiteY32" fmla="*/ 5484804 h 5613184"/>
              <a:gd name="connsiteX33" fmla="*/ 4247081 w 4553364"/>
              <a:gd name="connsiteY33" fmla="*/ 5487504 h 5613184"/>
              <a:gd name="connsiteX34" fmla="*/ 4266406 w 4553364"/>
              <a:gd name="connsiteY34" fmla="*/ 5613183 h 5613184"/>
              <a:gd name="connsiteX35" fmla="*/ 0 w 4553364"/>
              <a:gd name="connsiteY35" fmla="*/ 5293146 h 5613184"/>
              <a:gd name="connsiteX36" fmla="*/ 303343 w 4553364"/>
              <a:gd name="connsiteY36" fmla="*/ 0 h 5613184"/>
              <a:gd name="connsiteX0" fmla="*/ 303343 w 4553364"/>
              <a:gd name="connsiteY0" fmla="*/ 0 h 5613182"/>
              <a:gd name="connsiteX1" fmla="*/ 3305529 w 4553364"/>
              <a:gd name="connsiteY1" fmla="*/ 171842 h 5613182"/>
              <a:gd name="connsiteX2" fmla="*/ 4134340 w 4553364"/>
              <a:gd name="connsiteY2" fmla="*/ 226950 h 5613182"/>
              <a:gd name="connsiteX3" fmla="*/ 4507534 w 4553364"/>
              <a:gd name="connsiteY3" fmla="*/ 247374 h 5613182"/>
              <a:gd name="connsiteX4" fmla="*/ 4535413 w 4553364"/>
              <a:gd name="connsiteY4" fmla="*/ 269179 h 5613182"/>
              <a:gd name="connsiteX5" fmla="*/ 4533639 w 4553364"/>
              <a:gd name="connsiteY5" fmla="*/ 300930 h 5613182"/>
              <a:gd name="connsiteX6" fmla="*/ 4536561 w 4553364"/>
              <a:gd name="connsiteY6" fmla="*/ 302647 h 5613182"/>
              <a:gd name="connsiteX7" fmla="*/ 4552987 w 4553364"/>
              <a:gd name="connsiteY7" fmla="*/ 334222 h 5613182"/>
              <a:gd name="connsiteX8" fmla="*/ 4530726 w 4553364"/>
              <a:gd name="connsiteY8" fmla="*/ 391868 h 5613182"/>
              <a:gd name="connsiteX9" fmla="*/ 4522133 w 4553364"/>
              <a:gd name="connsiteY9" fmla="*/ 506828 h 5613182"/>
              <a:gd name="connsiteX10" fmla="*/ 4517715 w 4553364"/>
              <a:gd name="connsiteY10" fmla="*/ 585890 h 5613182"/>
              <a:gd name="connsiteX11" fmla="*/ 4504778 w 4553364"/>
              <a:gd name="connsiteY11" fmla="*/ 817404 h 5613182"/>
              <a:gd name="connsiteX12" fmla="*/ 4506491 w 4553364"/>
              <a:gd name="connsiteY12" fmla="*/ 822238 h 5613182"/>
              <a:gd name="connsiteX13" fmla="*/ 4504340 w 4553364"/>
              <a:gd name="connsiteY13" fmla="*/ 846069 h 5613182"/>
              <a:gd name="connsiteX14" fmla="*/ 4502740 w 4553364"/>
              <a:gd name="connsiteY14" fmla="*/ 853854 h 5613182"/>
              <a:gd name="connsiteX15" fmla="*/ 4497900 w 4553364"/>
              <a:gd name="connsiteY15" fmla="*/ 1101094 h 5613182"/>
              <a:gd name="connsiteX16" fmla="*/ 4497795 w 4553364"/>
              <a:gd name="connsiteY16" fmla="*/ 1159389 h 5613182"/>
              <a:gd name="connsiteX17" fmla="*/ 4516282 w 4553364"/>
              <a:gd name="connsiteY17" fmla="*/ 1313374 h 5613182"/>
              <a:gd name="connsiteX18" fmla="*/ 4515402 w 4553364"/>
              <a:gd name="connsiteY18" fmla="*/ 1347004 h 5613182"/>
              <a:gd name="connsiteX19" fmla="*/ 4505820 w 4553364"/>
              <a:gd name="connsiteY19" fmla="*/ 1391762 h 5613182"/>
              <a:gd name="connsiteX20" fmla="*/ 4509084 w 4553364"/>
              <a:gd name="connsiteY20" fmla="*/ 1395707 h 5613182"/>
              <a:gd name="connsiteX21" fmla="*/ 4511926 w 4553364"/>
              <a:gd name="connsiteY21" fmla="*/ 1408524 h 5613182"/>
              <a:gd name="connsiteX22" fmla="*/ 4486104 w 4553364"/>
              <a:gd name="connsiteY22" fmla="*/ 1543038 h 5613182"/>
              <a:gd name="connsiteX23" fmla="*/ 4481223 w 4553364"/>
              <a:gd name="connsiteY23" fmla="*/ 1553997 h 5613182"/>
              <a:gd name="connsiteX24" fmla="*/ 4463080 w 4553364"/>
              <a:gd name="connsiteY24" fmla="*/ 1664103 h 5613182"/>
              <a:gd name="connsiteX25" fmla="*/ 4455543 w 4553364"/>
              <a:gd name="connsiteY25" fmla="*/ 1735163 h 5613182"/>
              <a:gd name="connsiteX26" fmla="*/ 4444985 w 4553364"/>
              <a:gd name="connsiteY26" fmla="*/ 1887374 h 5613182"/>
              <a:gd name="connsiteX27" fmla="*/ 4453676 w 4553364"/>
              <a:gd name="connsiteY27" fmla="*/ 1911536 h 5613182"/>
              <a:gd name="connsiteX28" fmla="*/ 4429341 w 4553364"/>
              <a:gd name="connsiteY28" fmla="*/ 2167300 h 5613182"/>
              <a:gd name="connsiteX29" fmla="*/ 4349387 w 4553364"/>
              <a:gd name="connsiteY29" fmla="*/ 3639984 h 5613182"/>
              <a:gd name="connsiteX30" fmla="*/ 4270290 w 4553364"/>
              <a:gd name="connsiteY30" fmla="*/ 5450399 h 5613182"/>
              <a:gd name="connsiteX31" fmla="*/ 4251733 w 4553364"/>
              <a:gd name="connsiteY31" fmla="*/ 5484804 h 5613182"/>
              <a:gd name="connsiteX32" fmla="*/ 4247081 w 4553364"/>
              <a:gd name="connsiteY32" fmla="*/ 5487504 h 5613182"/>
              <a:gd name="connsiteX33" fmla="*/ 4266406 w 4553364"/>
              <a:gd name="connsiteY33" fmla="*/ 5613183 h 5613182"/>
              <a:gd name="connsiteX34" fmla="*/ 0 w 4553364"/>
              <a:gd name="connsiteY34" fmla="*/ 5293146 h 5613182"/>
              <a:gd name="connsiteX35" fmla="*/ 303343 w 4553364"/>
              <a:gd name="connsiteY35" fmla="*/ 0 h 5613182"/>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497900 w 4553364"/>
              <a:gd name="connsiteY14" fmla="*/ 1101094 h 5613184"/>
              <a:gd name="connsiteX15" fmla="*/ 4497795 w 4553364"/>
              <a:gd name="connsiteY15" fmla="*/ 1159389 h 5613184"/>
              <a:gd name="connsiteX16" fmla="*/ 4516282 w 4553364"/>
              <a:gd name="connsiteY16" fmla="*/ 1313374 h 5613184"/>
              <a:gd name="connsiteX17" fmla="*/ 4515402 w 4553364"/>
              <a:gd name="connsiteY17" fmla="*/ 1347004 h 5613184"/>
              <a:gd name="connsiteX18" fmla="*/ 4505820 w 4553364"/>
              <a:gd name="connsiteY18" fmla="*/ 1391762 h 5613184"/>
              <a:gd name="connsiteX19" fmla="*/ 4509084 w 4553364"/>
              <a:gd name="connsiteY19" fmla="*/ 1395707 h 5613184"/>
              <a:gd name="connsiteX20" fmla="*/ 4511926 w 4553364"/>
              <a:gd name="connsiteY20" fmla="*/ 1408524 h 5613184"/>
              <a:gd name="connsiteX21" fmla="*/ 4486104 w 4553364"/>
              <a:gd name="connsiteY21" fmla="*/ 1543038 h 5613184"/>
              <a:gd name="connsiteX22" fmla="*/ 4481223 w 4553364"/>
              <a:gd name="connsiteY22" fmla="*/ 1553997 h 5613184"/>
              <a:gd name="connsiteX23" fmla="*/ 4463080 w 4553364"/>
              <a:gd name="connsiteY23" fmla="*/ 1664103 h 5613184"/>
              <a:gd name="connsiteX24" fmla="*/ 4455543 w 4553364"/>
              <a:gd name="connsiteY24" fmla="*/ 1735163 h 5613184"/>
              <a:gd name="connsiteX25" fmla="*/ 4444985 w 4553364"/>
              <a:gd name="connsiteY25" fmla="*/ 1887374 h 5613184"/>
              <a:gd name="connsiteX26" fmla="*/ 4453676 w 4553364"/>
              <a:gd name="connsiteY26" fmla="*/ 1911536 h 5613184"/>
              <a:gd name="connsiteX27" fmla="*/ 4429341 w 4553364"/>
              <a:gd name="connsiteY27" fmla="*/ 2167300 h 5613184"/>
              <a:gd name="connsiteX28" fmla="*/ 4349387 w 4553364"/>
              <a:gd name="connsiteY28" fmla="*/ 3639984 h 5613184"/>
              <a:gd name="connsiteX29" fmla="*/ 4270290 w 4553364"/>
              <a:gd name="connsiteY29" fmla="*/ 5450399 h 5613184"/>
              <a:gd name="connsiteX30" fmla="*/ 4251733 w 4553364"/>
              <a:gd name="connsiteY30" fmla="*/ 5484804 h 5613184"/>
              <a:gd name="connsiteX31" fmla="*/ 4247081 w 4553364"/>
              <a:gd name="connsiteY31" fmla="*/ 5487504 h 5613184"/>
              <a:gd name="connsiteX32" fmla="*/ 4266406 w 4553364"/>
              <a:gd name="connsiteY32" fmla="*/ 5613183 h 5613184"/>
              <a:gd name="connsiteX33" fmla="*/ 0 w 4553364"/>
              <a:gd name="connsiteY33" fmla="*/ 5293146 h 5613184"/>
              <a:gd name="connsiteX34" fmla="*/ 303343 w 4553364"/>
              <a:gd name="connsiteY34"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30726 w 4553364"/>
              <a:gd name="connsiteY7" fmla="*/ 391868 h 5613182"/>
              <a:gd name="connsiteX8" fmla="*/ 4522133 w 4553364"/>
              <a:gd name="connsiteY8" fmla="*/ 506828 h 5613182"/>
              <a:gd name="connsiteX9" fmla="*/ 4517715 w 4553364"/>
              <a:gd name="connsiteY9" fmla="*/ 585890 h 5613182"/>
              <a:gd name="connsiteX10" fmla="*/ 4504778 w 4553364"/>
              <a:gd name="connsiteY10" fmla="*/ 817404 h 5613182"/>
              <a:gd name="connsiteX11" fmla="*/ 4506491 w 4553364"/>
              <a:gd name="connsiteY11" fmla="*/ 822238 h 5613182"/>
              <a:gd name="connsiteX12" fmla="*/ 4504340 w 4553364"/>
              <a:gd name="connsiteY12" fmla="*/ 846069 h 5613182"/>
              <a:gd name="connsiteX13" fmla="*/ 4497900 w 4553364"/>
              <a:gd name="connsiteY13" fmla="*/ 1101094 h 5613182"/>
              <a:gd name="connsiteX14" fmla="*/ 4497795 w 4553364"/>
              <a:gd name="connsiteY14" fmla="*/ 1159389 h 5613182"/>
              <a:gd name="connsiteX15" fmla="*/ 4516282 w 4553364"/>
              <a:gd name="connsiteY15" fmla="*/ 1313374 h 5613182"/>
              <a:gd name="connsiteX16" fmla="*/ 4515402 w 4553364"/>
              <a:gd name="connsiteY16" fmla="*/ 1347004 h 5613182"/>
              <a:gd name="connsiteX17" fmla="*/ 4505820 w 4553364"/>
              <a:gd name="connsiteY17" fmla="*/ 1391762 h 5613182"/>
              <a:gd name="connsiteX18" fmla="*/ 4509084 w 4553364"/>
              <a:gd name="connsiteY18" fmla="*/ 1395707 h 5613182"/>
              <a:gd name="connsiteX19" fmla="*/ 4511926 w 4553364"/>
              <a:gd name="connsiteY19" fmla="*/ 1408524 h 5613182"/>
              <a:gd name="connsiteX20" fmla="*/ 4486104 w 4553364"/>
              <a:gd name="connsiteY20" fmla="*/ 1543038 h 5613182"/>
              <a:gd name="connsiteX21" fmla="*/ 4481223 w 4553364"/>
              <a:gd name="connsiteY21" fmla="*/ 1553997 h 5613182"/>
              <a:gd name="connsiteX22" fmla="*/ 4463080 w 4553364"/>
              <a:gd name="connsiteY22" fmla="*/ 1664103 h 5613182"/>
              <a:gd name="connsiteX23" fmla="*/ 4455543 w 4553364"/>
              <a:gd name="connsiteY23" fmla="*/ 1735163 h 5613182"/>
              <a:gd name="connsiteX24" fmla="*/ 4444985 w 4553364"/>
              <a:gd name="connsiteY24" fmla="*/ 1887374 h 5613182"/>
              <a:gd name="connsiteX25" fmla="*/ 4453676 w 4553364"/>
              <a:gd name="connsiteY25" fmla="*/ 1911536 h 5613182"/>
              <a:gd name="connsiteX26" fmla="*/ 4429341 w 4553364"/>
              <a:gd name="connsiteY26" fmla="*/ 2167300 h 5613182"/>
              <a:gd name="connsiteX27" fmla="*/ 4349387 w 4553364"/>
              <a:gd name="connsiteY27" fmla="*/ 3639984 h 5613182"/>
              <a:gd name="connsiteX28" fmla="*/ 4270290 w 4553364"/>
              <a:gd name="connsiteY28" fmla="*/ 5450399 h 5613182"/>
              <a:gd name="connsiteX29" fmla="*/ 4251733 w 4553364"/>
              <a:gd name="connsiteY29" fmla="*/ 5484804 h 5613182"/>
              <a:gd name="connsiteX30" fmla="*/ 4247081 w 4553364"/>
              <a:gd name="connsiteY30" fmla="*/ 5487504 h 5613182"/>
              <a:gd name="connsiteX31" fmla="*/ 4266406 w 4553364"/>
              <a:gd name="connsiteY31" fmla="*/ 5613183 h 5613182"/>
              <a:gd name="connsiteX32" fmla="*/ 0 w 4553364"/>
              <a:gd name="connsiteY32" fmla="*/ 5293146 h 5613182"/>
              <a:gd name="connsiteX33" fmla="*/ 303343 w 4553364"/>
              <a:gd name="connsiteY33"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30726 w 4553364"/>
              <a:gd name="connsiteY7" fmla="*/ 391868 h 5613184"/>
              <a:gd name="connsiteX8" fmla="*/ 4522133 w 4553364"/>
              <a:gd name="connsiteY8" fmla="*/ 506828 h 5613184"/>
              <a:gd name="connsiteX9" fmla="*/ 4517715 w 4553364"/>
              <a:gd name="connsiteY9" fmla="*/ 585890 h 5613184"/>
              <a:gd name="connsiteX10" fmla="*/ 4504778 w 4553364"/>
              <a:gd name="connsiteY10" fmla="*/ 817404 h 5613184"/>
              <a:gd name="connsiteX11" fmla="*/ 4506491 w 4553364"/>
              <a:gd name="connsiteY11" fmla="*/ 822238 h 5613184"/>
              <a:gd name="connsiteX12" fmla="*/ 4504340 w 4553364"/>
              <a:gd name="connsiteY12" fmla="*/ 846069 h 5613184"/>
              <a:gd name="connsiteX13" fmla="*/ 4497900 w 4553364"/>
              <a:gd name="connsiteY13" fmla="*/ 1101094 h 5613184"/>
              <a:gd name="connsiteX14" fmla="*/ 4497795 w 4553364"/>
              <a:gd name="connsiteY14" fmla="*/ 1159389 h 5613184"/>
              <a:gd name="connsiteX15" fmla="*/ 4516282 w 4553364"/>
              <a:gd name="connsiteY15" fmla="*/ 1313374 h 5613184"/>
              <a:gd name="connsiteX16" fmla="*/ 4515402 w 4553364"/>
              <a:gd name="connsiteY16" fmla="*/ 1347004 h 5613184"/>
              <a:gd name="connsiteX17" fmla="*/ 4505820 w 4553364"/>
              <a:gd name="connsiteY17" fmla="*/ 1391762 h 5613184"/>
              <a:gd name="connsiteX18" fmla="*/ 4509084 w 4553364"/>
              <a:gd name="connsiteY18" fmla="*/ 1395707 h 5613184"/>
              <a:gd name="connsiteX19" fmla="*/ 4511926 w 4553364"/>
              <a:gd name="connsiteY19" fmla="*/ 1408524 h 5613184"/>
              <a:gd name="connsiteX20" fmla="*/ 4486104 w 4553364"/>
              <a:gd name="connsiteY20" fmla="*/ 1543038 h 5613184"/>
              <a:gd name="connsiteX21" fmla="*/ 4481223 w 4553364"/>
              <a:gd name="connsiteY21" fmla="*/ 1553997 h 5613184"/>
              <a:gd name="connsiteX22" fmla="*/ 4455543 w 4553364"/>
              <a:gd name="connsiteY22" fmla="*/ 1735163 h 5613184"/>
              <a:gd name="connsiteX23" fmla="*/ 4444985 w 4553364"/>
              <a:gd name="connsiteY23" fmla="*/ 1887374 h 5613184"/>
              <a:gd name="connsiteX24" fmla="*/ 4453676 w 4553364"/>
              <a:gd name="connsiteY24" fmla="*/ 1911536 h 5613184"/>
              <a:gd name="connsiteX25" fmla="*/ 4429341 w 4553364"/>
              <a:gd name="connsiteY25" fmla="*/ 2167300 h 5613184"/>
              <a:gd name="connsiteX26" fmla="*/ 4349387 w 4553364"/>
              <a:gd name="connsiteY26" fmla="*/ 3639984 h 5613184"/>
              <a:gd name="connsiteX27" fmla="*/ 4270290 w 4553364"/>
              <a:gd name="connsiteY27" fmla="*/ 5450399 h 5613184"/>
              <a:gd name="connsiteX28" fmla="*/ 4251733 w 4553364"/>
              <a:gd name="connsiteY28" fmla="*/ 5484804 h 5613184"/>
              <a:gd name="connsiteX29" fmla="*/ 4247081 w 4553364"/>
              <a:gd name="connsiteY29" fmla="*/ 5487504 h 5613184"/>
              <a:gd name="connsiteX30" fmla="*/ 4266406 w 4553364"/>
              <a:gd name="connsiteY30" fmla="*/ 5613183 h 5613184"/>
              <a:gd name="connsiteX31" fmla="*/ 0 w 4553364"/>
              <a:gd name="connsiteY31" fmla="*/ 5293146 h 5613184"/>
              <a:gd name="connsiteX32" fmla="*/ 303343 w 4553364"/>
              <a:gd name="connsiteY32"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30726 w 4553364"/>
              <a:gd name="connsiteY7" fmla="*/ 391868 h 5613182"/>
              <a:gd name="connsiteX8" fmla="*/ 4522133 w 4553364"/>
              <a:gd name="connsiteY8" fmla="*/ 506828 h 5613182"/>
              <a:gd name="connsiteX9" fmla="*/ 4517715 w 4553364"/>
              <a:gd name="connsiteY9" fmla="*/ 585890 h 5613182"/>
              <a:gd name="connsiteX10" fmla="*/ 4504778 w 4553364"/>
              <a:gd name="connsiteY10" fmla="*/ 817404 h 5613182"/>
              <a:gd name="connsiteX11" fmla="*/ 4506491 w 4553364"/>
              <a:gd name="connsiteY11" fmla="*/ 822238 h 5613182"/>
              <a:gd name="connsiteX12" fmla="*/ 4504340 w 4553364"/>
              <a:gd name="connsiteY12" fmla="*/ 846069 h 5613182"/>
              <a:gd name="connsiteX13" fmla="*/ 4497900 w 4553364"/>
              <a:gd name="connsiteY13" fmla="*/ 1101094 h 5613182"/>
              <a:gd name="connsiteX14" fmla="*/ 4497795 w 4553364"/>
              <a:gd name="connsiteY14" fmla="*/ 1159389 h 5613182"/>
              <a:gd name="connsiteX15" fmla="*/ 4516282 w 4553364"/>
              <a:gd name="connsiteY15" fmla="*/ 1313374 h 5613182"/>
              <a:gd name="connsiteX16" fmla="*/ 4515402 w 4553364"/>
              <a:gd name="connsiteY16" fmla="*/ 1347004 h 5613182"/>
              <a:gd name="connsiteX17" fmla="*/ 4505820 w 4553364"/>
              <a:gd name="connsiteY17" fmla="*/ 1391762 h 5613182"/>
              <a:gd name="connsiteX18" fmla="*/ 4509084 w 4553364"/>
              <a:gd name="connsiteY18" fmla="*/ 1395707 h 5613182"/>
              <a:gd name="connsiteX19" fmla="*/ 4511926 w 4553364"/>
              <a:gd name="connsiteY19" fmla="*/ 1408524 h 5613182"/>
              <a:gd name="connsiteX20" fmla="*/ 4486104 w 4553364"/>
              <a:gd name="connsiteY20" fmla="*/ 1543038 h 5613182"/>
              <a:gd name="connsiteX21" fmla="*/ 4481223 w 4553364"/>
              <a:gd name="connsiteY21" fmla="*/ 1553997 h 5613182"/>
              <a:gd name="connsiteX22" fmla="*/ 4455543 w 4553364"/>
              <a:gd name="connsiteY22" fmla="*/ 1735163 h 5613182"/>
              <a:gd name="connsiteX23" fmla="*/ 4444985 w 4553364"/>
              <a:gd name="connsiteY23" fmla="*/ 1887374 h 5613182"/>
              <a:gd name="connsiteX24" fmla="*/ 4429341 w 4553364"/>
              <a:gd name="connsiteY24" fmla="*/ 2167300 h 5613182"/>
              <a:gd name="connsiteX25" fmla="*/ 4349387 w 4553364"/>
              <a:gd name="connsiteY25" fmla="*/ 3639984 h 5613182"/>
              <a:gd name="connsiteX26" fmla="*/ 4270290 w 4553364"/>
              <a:gd name="connsiteY26" fmla="*/ 5450399 h 5613182"/>
              <a:gd name="connsiteX27" fmla="*/ 4251733 w 4553364"/>
              <a:gd name="connsiteY27" fmla="*/ 5484804 h 5613182"/>
              <a:gd name="connsiteX28" fmla="*/ 4247081 w 4553364"/>
              <a:gd name="connsiteY28" fmla="*/ 5487504 h 5613182"/>
              <a:gd name="connsiteX29" fmla="*/ 4266406 w 4553364"/>
              <a:gd name="connsiteY29" fmla="*/ 5613183 h 5613182"/>
              <a:gd name="connsiteX30" fmla="*/ 0 w 4553364"/>
              <a:gd name="connsiteY30" fmla="*/ 5293146 h 5613182"/>
              <a:gd name="connsiteX31" fmla="*/ 303343 w 4553364"/>
              <a:gd name="connsiteY31"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30726 w 4553364"/>
              <a:gd name="connsiteY7" fmla="*/ 391868 h 5613184"/>
              <a:gd name="connsiteX8" fmla="*/ 4522133 w 4553364"/>
              <a:gd name="connsiteY8" fmla="*/ 506828 h 5613184"/>
              <a:gd name="connsiteX9" fmla="*/ 4504778 w 4553364"/>
              <a:gd name="connsiteY9" fmla="*/ 817404 h 5613184"/>
              <a:gd name="connsiteX10" fmla="*/ 4506491 w 4553364"/>
              <a:gd name="connsiteY10" fmla="*/ 822238 h 5613184"/>
              <a:gd name="connsiteX11" fmla="*/ 4504340 w 4553364"/>
              <a:gd name="connsiteY11" fmla="*/ 846069 h 5613184"/>
              <a:gd name="connsiteX12" fmla="*/ 4497900 w 4553364"/>
              <a:gd name="connsiteY12" fmla="*/ 1101094 h 5613184"/>
              <a:gd name="connsiteX13" fmla="*/ 4497795 w 4553364"/>
              <a:gd name="connsiteY13" fmla="*/ 1159389 h 5613184"/>
              <a:gd name="connsiteX14" fmla="*/ 4516282 w 4553364"/>
              <a:gd name="connsiteY14" fmla="*/ 1313374 h 5613184"/>
              <a:gd name="connsiteX15" fmla="*/ 4515402 w 4553364"/>
              <a:gd name="connsiteY15" fmla="*/ 1347004 h 5613184"/>
              <a:gd name="connsiteX16" fmla="*/ 4505820 w 4553364"/>
              <a:gd name="connsiteY16" fmla="*/ 1391762 h 5613184"/>
              <a:gd name="connsiteX17" fmla="*/ 4509084 w 4553364"/>
              <a:gd name="connsiteY17" fmla="*/ 1395707 h 5613184"/>
              <a:gd name="connsiteX18" fmla="*/ 4511926 w 4553364"/>
              <a:gd name="connsiteY18" fmla="*/ 1408524 h 5613184"/>
              <a:gd name="connsiteX19" fmla="*/ 4486104 w 4553364"/>
              <a:gd name="connsiteY19" fmla="*/ 1543038 h 5613184"/>
              <a:gd name="connsiteX20" fmla="*/ 4481223 w 4553364"/>
              <a:gd name="connsiteY20" fmla="*/ 1553997 h 5613184"/>
              <a:gd name="connsiteX21" fmla="*/ 4455543 w 4553364"/>
              <a:gd name="connsiteY21" fmla="*/ 1735163 h 5613184"/>
              <a:gd name="connsiteX22" fmla="*/ 4444985 w 4553364"/>
              <a:gd name="connsiteY22" fmla="*/ 1887374 h 5613184"/>
              <a:gd name="connsiteX23" fmla="*/ 4429341 w 4553364"/>
              <a:gd name="connsiteY23" fmla="*/ 2167300 h 5613184"/>
              <a:gd name="connsiteX24" fmla="*/ 4349387 w 4553364"/>
              <a:gd name="connsiteY24" fmla="*/ 3639984 h 5613184"/>
              <a:gd name="connsiteX25" fmla="*/ 4270290 w 4553364"/>
              <a:gd name="connsiteY25" fmla="*/ 5450399 h 5613184"/>
              <a:gd name="connsiteX26" fmla="*/ 4251733 w 4553364"/>
              <a:gd name="connsiteY26" fmla="*/ 5484804 h 5613184"/>
              <a:gd name="connsiteX27" fmla="*/ 4247081 w 4553364"/>
              <a:gd name="connsiteY27" fmla="*/ 5487504 h 5613184"/>
              <a:gd name="connsiteX28" fmla="*/ 4266406 w 4553364"/>
              <a:gd name="connsiteY28" fmla="*/ 5613183 h 5613184"/>
              <a:gd name="connsiteX29" fmla="*/ 0 w 4553364"/>
              <a:gd name="connsiteY29" fmla="*/ 5293146 h 5613184"/>
              <a:gd name="connsiteX30" fmla="*/ 303343 w 4553364"/>
              <a:gd name="connsiteY30"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497795 w 4553364"/>
              <a:gd name="connsiteY12" fmla="*/ 1159389 h 5613182"/>
              <a:gd name="connsiteX13" fmla="*/ 4516282 w 4553364"/>
              <a:gd name="connsiteY13" fmla="*/ 1313374 h 5613182"/>
              <a:gd name="connsiteX14" fmla="*/ 4515402 w 4553364"/>
              <a:gd name="connsiteY14" fmla="*/ 1347004 h 5613182"/>
              <a:gd name="connsiteX15" fmla="*/ 4505820 w 4553364"/>
              <a:gd name="connsiteY15" fmla="*/ 1391762 h 5613182"/>
              <a:gd name="connsiteX16" fmla="*/ 4509084 w 4553364"/>
              <a:gd name="connsiteY16" fmla="*/ 1395707 h 5613182"/>
              <a:gd name="connsiteX17" fmla="*/ 4511926 w 4553364"/>
              <a:gd name="connsiteY17" fmla="*/ 1408524 h 5613182"/>
              <a:gd name="connsiteX18" fmla="*/ 4486104 w 4553364"/>
              <a:gd name="connsiteY18" fmla="*/ 1543038 h 5613182"/>
              <a:gd name="connsiteX19" fmla="*/ 4481223 w 4553364"/>
              <a:gd name="connsiteY19" fmla="*/ 1553997 h 5613182"/>
              <a:gd name="connsiteX20" fmla="*/ 4455543 w 4553364"/>
              <a:gd name="connsiteY20" fmla="*/ 1735163 h 5613182"/>
              <a:gd name="connsiteX21" fmla="*/ 4444985 w 4553364"/>
              <a:gd name="connsiteY21" fmla="*/ 1887374 h 5613182"/>
              <a:gd name="connsiteX22" fmla="*/ 4429341 w 4553364"/>
              <a:gd name="connsiteY22" fmla="*/ 2167300 h 5613182"/>
              <a:gd name="connsiteX23" fmla="*/ 4349387 w 4553364"/>
              <a:gd name="connsiteY23" fmla="*/ 3639984 h 5613182"/>
              <a:gd name="connsiteX24" fmla="*/ 4270290 w 4553364"/>
              <a:gd name="connsiteY24" fmla="*/ 5450399 h 5613182"/>
              <a:gd name="connsiteX25" fmla="*/ 4251733 w 4553364"/>
              <a:gd name="connsiteY25" fmla="*/ 5484804 h 5613182"/>
              <a:gd name="connsiteX26" fmla="*/ 4247081 w 4553364"/>
              <a:gd name="connsiteY26" fmla="*/ 5487504 h 5613182"/>
              <a:gd name="connsiteX27" fmla="*/ 4266406 w 4553364"/>
              <a:gd name="connsiteY27" fmla="*/ 5613183 h 5613182"/>
              <a:gd name="connsiteX28" fmla="*/ 0 w 4553364"/>
              <a:gd name="connsiteY28" fmla="*/ 5293146 h 5613182"/>
              <a:gd name="connsiteX29" fmla="*/ 303343 w 4553364"/>
              <a:gd name="connsiteY29"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455543 w 4553364"/>
              <a:gd name="connsiteY19" fmla="*/ 1735163 h 5613184"/>
              <a:gd name="connsiteX20" fmla="*/ 4444985 w 4553364"/>
              <a:gd name="connsiteY20" fmla="*/ 1887374 h 5613184"/>
              <a:gd name="connsiteX21" fmla="*/ 4429341 w 4553364"/>
              <a:gd name="connsiteY21" fmla="*/ 2167300 h 5613184"/>
              <a:gd name="connsiteX22" fmla="*/ 4349387 w 4553364"/>
              <a:gd name="connsiteY22" fmla="*/ 3639984 h 5613184"/>
              <a:gd name="connsiteX23" fmla="*/ 4270290 w 4553364"/>
              <a:gd name="connsiteY23" fmla="*/ 5450399 h 5613184"/>
              <a:gd name="connsiteX24" fmla="*/ 4251733 w 4553364"/>
              <a:gd name="connsiteY24" fmla="*/ 5484804 h 5613184"/>
              <a:gd name="connsiteX25" fmla="*/ 4247081 w 4553364"/>
              <a:gd name="connsiteY25" fmla="*/ 5487504 h 5613184"/>
              <a:gd name="connsiteX26" fmla="*/ 4266406 w 4553364"/>
              <a:gd name="connsiteY26" fmla="*/ 5613183 h 5613184"/>
              <a:gd name="connsiteX27" fmla="*/ 0 w 4553364"/>
              <a:gd name="connsiteY27" fmla="*/ 5293146 h 5613184"/>
              <a:gd name="connsiteX28" fmla="*/ 303343 w 4553364"/>
              <a:gd name="connsiteY28"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516282 w 4553364"/>
              <a:gd name="connsiteY12" fmla="*/ 1313374 h 5613182"/>
              <a:gd name="connsiteX13" fmla="*/ 4515402 w 4553364"/>
              <a:gd name="connsiteY13" fmla="*/ 1347004 h 5613182"/>
              <a:gd name="connsiteX14" fmla="*/ 4505820 w 4553364"/>
              <a:gd name="connsiteY14" fmla="*/ 1391762 h 5613182"/>
              <a:gd name="connsiteX15" fmla="*/ 4509084 w 4553364"/>
              <a:gd name="connsiteY15" fmla="*/ 1395707 h 5613182"/>
              <a:gd name="connsiteX16" fmla="*/ 4511926 w 4553364"/>
              <a:gd name="connsiteY16" fmla="*/ 1408524 h 5613182"/>
              <a:gd name="connsiteX17" fmla="*/ 4486104 w 4553364"/>
              <a:gd name="connsiteY17" fmla="*/ 1543038 h 5613182"/>
              <a:gd name="connsiteX18" fmla="*/ 4481223 w 4553364"/>
              <a:gd name="connsiteY18" fmla="*/ 1553997 h 5613182"/>
              <a:gd name="connsiteX19" fmla="*/ 4455543 w 4553364"/>
              <a:gd name="connsiteY19" fmla="*/ 1735163 h 5613182"/>
              <a:gd name="connsiteX20" fmla="*/ 4429341 w 4553364"/>
              <a:gd name="connsiteY20" fmla="*/ 2167300 h 5613182"/>
              <a:gd name="connsiteX21" fmla="*/ 4349387 w 4553364"/>
              <a:gd name="connsiteY21" fmla="*/ 3639984 h 5613182"/>
              <a:gd name="connsiteX22" fmla="*/ 4270290 w 4553364"/>
              <a:gd name="connsiteY22" fmla="*/ 5450399 h 5613182"/>
              <a:gd name="connsiteX23" fmla="*/ 4251733 w 4553364"/>
              <a:gd name="connsiteY23" fmla="*/ 5484804 h 5613182"/>
              <a:gd name="connsiteX24" fmla="*/ 4247081 w 4553364"/>
              <a:gd name="connsiteY24" fmla="*/ 5487504 h 5613182"/>
              <a:gd name="connsiteX25" fmla="*/ 4266406 w 4553364"/>
              <a:gd name="connsiteY25" fmla="*/ 5613183 h 5613182"/>
              <a:gd name="connsiteX26" fmla="*/ 0 w 4553364"/>
              <a:gd name="connsiteY26" fmla="*/ 5293146 h 5613182"/>
              <a:gd name="connsiteX27" fmla="*/ 303343 w 4553364"/>
              <a:gd name="connsiteY27"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455543 w 4553364"/>
              <a:gd name="connsiteY19" fmla="*/ 1735163 h 5613184"/>
              <a:gd name="connsiteX20" fmla="*/ 4429341 w 4553364"/>
              <a:gd name="connsiteY20" fmla="*/ 2167300 h 5613184"/>
              <a:gd name="connsiteX21" fmla="*/ 4270290 w 4553364"/>
              <a:gd name="connsiteY21" fmla="*/ 5450399 h 5613184"/>
              <a:gd name="connsiteX22" fmla="*/ 4251733 w 4553364"/>
              <a:gd name="connsiteY22" fmla="*/ 5484804 h 5613184"/>
              <a:gd name="connsiteX23" fmla="*/ 4247081 w 4553364"/>
              <a:gd name="connsiteY23" fmla="*/ 5487504 h 5613184"/>
              <a:gd name="connsiteX24" fmla="*/ 4266406 w 4553364"/>
              <a:gd name="connsiteY24" fmla="*/ 5613183 h 5613184"/>
              <a:gd name="connsiteX25" fmla="*/ 0 w 4553364"/>
              <a:gd name="connsiteY25" fmla="*/ 5293146 h 5613184"/>
              <a:gd name="connsiteX26" fmla="*/ 303343 w 4553364"/>
              <a:gd name="connsiteY26"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516282 w 4553364"/>
              <a:gd name="connsiteY12" fmla="*/ 1313374 h 5613182"/>
              <a:gd name="connsiteX13" fmla="*/ 4515402 w 4553364"/>
              <a:gd name="connsiteY13" fmla="*/ 1347004 h 5613182"/>
              <a:gd name="connsiteX14" fmla="*/ 4505820 w 4553364"/>
              <a:gd name="connsiteY14" fmla="*/ 1391762 h 5613182"/>
              <a:gd name="connsiteX15" fmla="*/ 4509084 w 4553364"/>
              <a:gd name="connsiteY15" fmla="*/ 1395707 h 5613182"/>
              <a:gd name="connsiteX16" fmla="*/ 4511926 w 4553364"/>
              <a:gd name="connsiteY16" fmla="*/ 1408524 h 5613182"/>
              <a:gd name="connsiteX17" fmla="*/ 4486104 w 4553364"/>
              <a:gd name="connsiteY17" fmla="*/ 1543038 h 5613182"/>
              <a:gd name="connsiteX18" fmla="*/ 4481223 w 4553364"/>
              <a:gd name="connsiteY18" fmla="*/ 1553997 h 5613182"/>
              <a:gd name="connsiteX19" fmla="*/ 4455543 w 4553364"/>
              <a:gd name="connsiteY19" fmla="*/ 1735163 h 5613182"/>
              <a:gd name="connsiteX20" fmla="*/ 4270290 w 4553364"/>
              <a:gd name="connsiteY20" fmla="*/ 5450399 h 5613182"/>
              <a:gd name="connsiteX21" fmla="*/ 4251733 w 4553364"/>
              <a:gd name="connsiteY21" fmla="*/ 5484804 h 5613182"/>
              <a:gd name="connsiteX22" fmla="*/ 4247081 w 4553364"/>
              <a:gd name="connsiteY22" fmla="*/ 5487504 h 5613182"/>
              <a:gd name="connsiteX23" fmla="*/ 4266406 w 4553364"/>
              <a:gd name="connsiteY23" fmla="*/ 5613183 h 5613182"/>
              <a:gd name="connsiteX24" fmla="*/ 0 w 4553364"/>
              <a:gd name="connsiteY24" fmla="*/ 5293146 h 5613182"/>
              <a:gd name="connsiteX25" fmla="*/ 303343 w 4553364"/>
              <a:gd name="connsiteY25"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270290 w 4553364"/>
              <a:gd name="connsiteY19" fmla="*/ 5450399 h 5613184"/>
              <a:gd name="connsiteX20" fmla="*/ 4251733 w 4553364"/>
              <a:gd name="connsiteY20" fmla="*/ 5484804 h 5613184"/>
              <a:gd name="connsiteX21" fmla="*/ 4247081 w 4553364"/>
              <a:gd name="connsiteY21" fmla="*/ 5487504 h 5613184"/>
              <a:gd name="connsiteX22" fmla="*/ 4266406 w 4553364"/>
              <a:gd name="connsiteY22" fmla="*/ 5613183 h 5613184"/>
              <a:gd name="connsiteX23" fmla="*/ 0 w 4553364"/>
              <a:gd name="connsiteY23" fmla="*/ 5293146 h 5613184"/>
              <a:gd name="connsiteX24" fmla="*/ 303343 w 4553364"/>
              <a:gd name="connsiteY24"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497900 w 4553364"/>
              <a:gd name="connsiteY10" fmla="*/ 1101094 h 5613182"/>
              <a:gd name="connsiteX11" fmla="*/ 4516282 w 4553364"/>
              <a:gd name="connsiteY11" fmla="*/ 1313374 h 5613182"/>
              <a:gd name="connsiteX12" fmla="*/ 4515402 w 4553364"/>
              <a:gd name="connsiteY12" fmla="*/ 1347004 h 5613182"/>
              <a:gd name="connsiteX13" fmla="*/ 4505820 w 4553364"/>
              <a:gd name="connsiteY13" fmla="*/ 1391762 h 5613182"/>
              <a:gd name="connsiteX14" fmla="*/ 4509084 w 4553364"/>
              <a:gd name="connsiteY14" fmla="*/ 1395707 h 5613182"/>
              <a:gd name="connsiteX15" fmla="*/ 4511926 w 4553364"/>
              <a:gd name="connsiteY15" fmla="*/ 1408524 h 5613182"/>
              <a:gd name="connsiteX16" fmla="*/ 4486104 w 4553364"/>
              <a:gd name="connsiteY16" fmla="*/ 1543038 h 5613182"/>
              <a:gd name="connsiteX17" fmla="*/ 4481223 w 4553364"/>
              <a:gd name="connsiteY17" fmla="*/ 1553997 h 5613182"/>
              <a:gd name="connsiteX18" fmla="*/ 4270290 w 4553364"/>
              <a:gd name="connsiteY18" fmla="*/ 5450399 h 5613182"/>
              <a:gd name="connsiteX19" fmla="*/ 4251733 w 4553364"/>
              <a:gd name="connsiteY19" fmla="*/ 5484804 h 5613182"/>
              <a:gd name="connsiteX20" fmla="*/ 4247081 w 4553364"/>
              <a:gd name="connsiteY20" fmla="*/ 5487504 h 5613182"/>
              <a:gd name="connsiteX21" fmla="*/ 4266406 w 4553364"/>
              <a:gd name="connsiteY21" fmla="*/ 5613183 h 5613182"/>
              <a:gd name="connsiteX22" fmla="*/ 0 w 4553364"/>
              <a:gd name="connsiteY22" fmla="*/ 5293146 h 5613182"/>
              <a:gd name="connsiteX23" fmla="*/ 303343 w 4553364"/>
              <a:gd name="connsiteY23"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497900 w 4553364"/>
              <a:gd name="connsiteY10" fmla="*/ 1101094 h 5613184"/>
              <a:gd name="connsiteX11" fmla="*/ 4516282 w 4553364"/>
              <a:gd name="connsiteY11" fmla="*/ 1313374 h 5613184"/>
              <a:gd name="connsiteX12" fmla="*/ 4505820 w 4553364"/>
              <a:gd name="connsiteY12" fmla="*/ 1391762 h 5613184"/>
              <a:gd name="connsiteX13" fmla="*/ 4509084 w 4553364"/>
              <a:gd name="connsiteY13" fmla="*/ 1395707 h 5613184"/>
              <a:gd name="connsiteX14" fmla="*/ 4511926 w 4553364"/>
              <a:gd name="connsiteY14" fmla="*/ 1408524 h 5613184"/>
              <a:gd name="connsiteX15" fmla="*/ 4486104 w 4553364"/>
              <a:gd name="connsiteY15" fmla="*/ 1543038 h 5613184"/>
              <a:gd name="connsiteX16" fmla="*/ 4481223 w 4553364"/>
              <a:gd name="connsiteY16" fmla="*/ 1553997 h 5613184"/>
              <a:gd name="connsiteX17" fmla="*/ 4270290 w 4553364"/>
              <a:gd name="connsiteY17" fmla="*/ 5450399 h 5613184"/>
              <a:gd name="connsiteX18" fmla="*/ 4251733 w 4553364"/>
              <a:gd name="connsiteY18" fmla="*/ 5484804 h 5613184"/>
              <a:gd name="connsiteX19" fmla="*/ 4247081 w 4553364"/>
              <a:gd name="connsiteY19" fmla="*/ 5487504 h 5613184"/>
              <a:gd name="connsiteX20" fmla="*/ 4266406 w 4553364"/>
              <a:gd name="connsiteY20" fmla="*/ 5613183 h 5613184"/>
              <a:gd name="connsiteX21" fmla="*/ 0 w 4553364"/>
              <a:gd name="connsiteY21" fmla="*/ 5293146 h 5613184"/>
              <a:gd name="connsiteX22" fmla="*/ 303343 w 4553364"/>
              <a:gd name="connsiteY22"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497900 w 4553364"/>
              <a:gd name="connsiteY10" fmla="*/ 1101094 h 5613182"/>
              <a:gd name="connsiteX11" fmla="*/ 4516282 w 4553364"/>
              <a:gd name="connsiteY11" fmla="*/ 1313374 h 5613182"/>
              <a:gd name="connsiteX12" fmla="*/ 4505820 w 4553364"/>
              <a:gd name="connsiteY12" fmla="*/ 1391762 h 5613182"/>
              <a:gd name="connsiteX13" fmla="*/ 4509084 w 4553364"/>
              <a:gd name="connsiteY13" fmla="*/ 1395707 h 5613182"/>
              <a:gd name="connsiteX14" fmla="*/ 4486104 w 4553364"/>
              <a:gd name="connsiteY14" fmla="*/ 1543038 h 5613182"/>
              <a:gd name="connsiteX15" fmla="*/ 4481223 w 4553364"/>
              <a:gd name="connsiteY15" fmla="*/ 1553997 h 5613182"/>
              <a:gd name="connsiteX16" fmla="*/ 4270290 w 4553364"/>
              <a:gd name="connsiteY16" fmla="*/ 5450399 h 5613182"/>
              <a:gd name="connsiteX17" fmla="*/ 4251733 w 4553364"/>
              <a:gd name="connsiteY17" fmla="*/ 5484804 h 5613182"/>
              <a:gd name="connsiteX18" fmla="*/ 4247081 w 4553364"/>
              <a:gd name="connsiteY18" fmla="*/ 5487504 h 5613182"/>
              <a:gd name="connsiteX19" fmla="*/ 4266406 w 4553364"/>
              <a:gd name="connsiteY19" fmla="*/ 5613183 h 5613182"/>
              <a:gd name="connsiteX20" fmla="*/ 0 w 4553364"/>
              <a:gd name="connsiteY20" fmla="*/ 5293146 h 5613182"/>
              <a:gd name="connsiteX21" fmla="*/ 303343 w 4553364"/>
              <a:gd name="connsiteY21"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497900 w 4553364"/>
              <a:gd name="connsiteY10" fmla="*/ 1101094 h 5613184"/>
              <a:gd name="connsiteX11" fmla="*/ 4505820 w 4553364"/>
              <a:gd name="connsiteY11" fmla="*/ 1391762 h 5613184"/>
              <a:gd name="connsiteX12" fmla="*/ 4509084 w 4553364"/>
              <a:gd name="connsiteY12" fmla="*/ 1395707 h 5613184"/>
              <a:gd name="connsiteX13" fmla="*/ 4486104 w 4553364"/>
              <a:gd name="connsiteY13" fmla="*/ 1543038 h 5613184"/>
              <a:gd name="connsiteX14" fmla="*/ 4481223 w 4553364"/>
              <a:gd name="connsiteY14" fmla="*/ 1553997 h 5613184"/>
              <a:gd name="connsiteX15" fmla="*/ 4270290 w 4553364"/>
              <a:gd name="connsiteY15" fmla="*/ 5450399 h 5613184"/>
              <a:gd name="connsiteX16" fmla="*/ 4251733 w 4553364"/>
              <a:gd name="connsiteY16" fmla="*/ 5484804 h 5613184"/>
              <a:gd name="connsiteX17" fmla="*/ 4247081 w 4553364"/>
              <a:gd name="connsiteY17" fmla="*/ 5487504 h 5613184"/>
              <a:gd name="connsiteX18" fmla="*/ 4266406 w 4553364"/>
              <a:gd name="connsiteY18" fmla="*/ 5613183 h 5613184"/>
              <a:gd name="connsiteX19" fmla="*/ 0 w 4553364"/>
              <a:gd name="connsiteY19" fmla="*/ 5293146 h 5613184"/>
              <a:gd name="connsiteX20" fmla="*/ 303343 w 4553364"/>
              <a:gd name="connsiteY20"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35413 w 4552987"/>
              <a:gd name="connsiteY3" fmla="*/ 269179 h 5613182"/>
              <a:gd name="connsiteX4" fmla="*/ 4533639 w 4552987"/>
              <a:gd name="connsiteY4" fmla="*/ 300930 h 5613182"/>
              <a:gd name="connsiteX5" fmla="*/ 4552987 w 4552987"/>
              <a:gd name="connsiteY5" fmla="*/ 334222 h 5613182"/>
              <a:gd name="connsiteX6" fmla="*/ 4522133 w 4552987"/>
              <a:gd name="connsiteY6" fmla="*/ 506828 h 5613182"/>
              <a:gd name="connsiteX7" fmla="*/ 4504778 w 4552987"/>
              <a:gd name="connsiteY7" fmla="*/ 817404 h 5613182"/>
              <a:gd name="connsiteX8" fmla="*/ 4506491 w 4552987"/>
              <a:gd name="connsiteY8" fmla="*/ 822238 h 5613182"/>
              <a:gd name="connsiteX9" fmla="*/ 4497900 w 4552987"/>
              <a:gd name="connsiteY9" fmla="*/ 1101094 h 5613182"/>
              <a:gd name="connsiteX10" fmla="*/ 4505820 w 4552987"/>
              <a:gd name="connsiteY10" fmla="*/ 1391762 h 5613182"/>
              <a:gd name="connsiteX11" fmla="*/ 4509084 w 4552987"/>
              <a:gd name="connsiteY11" fmla="*/ 1395707 h 5613182"/>
              <a:gd name="connsiteX12" fmla="*/ 4486104 w 4552987"/>
              <a:gd name="connsiteY12" fmla="*/ 1543038 h 5613182"/>
              <a:gd name="connsiteX13" fmla="*/ 4481223 w 4552987"/>
              <a:gd name="connsiteY13" fmla="*/ 1553997 h 5613182"/>
              <a:gd name="connsiteX14" fmla="*/ 4270290 w 4552987"/>
              <a:gd name="connsiteY14" fmla="*/ 5450399 h 5613182"/>
              <a:gd name="connsiteX15" fmla="*/ 4251733 w 4552987"/>
              <a:gd name="connsiteY15" fmla="*/ 5484804 h 5613182"/>
              <a:gd name="connsiteX16" fmla="*/ 4247081 w 4552987"/>
              <a:gd name="connsiteY16" fmla="*/ 5487504 h 5613182"/>
              <a:gd name="connsiteX17" fmla="*/ 4266406 w 4552987"/>
              <a:gd name="connsiteY17" fmla="*/ 5613183 h 5613182"/>
              <a:gd name="connsiteX18" fmla="*/ 0 w 4552987"/>
              <a:gd name="connsiteY18" fmla="*/ 5293146 h 5613182"/>
              <a:gd name="connsiteX19" fmla="*/ 303343 w 4552987"/>
              <a:gd name="connsiteY19" fmla="*/ 0 h 5613182"/>
              <a:gd name="connsiteX0" fmla="*/ 303343 w 4553250"/>
              <a:gd name="connsiteY0" fmla="*/ 0 h 5613184"/>
              <a:gd name="connsiteX1" fmla="*/ 3305529 w 4553250"/>
              <a:gd name="connsiteY1" fmla="*/ 171842 h 5613184"/>
              <a:gd name="connsiteX2" fmla="*/ 4507534 w 4553250"/>
              <a:gd name="connsiteY2" fmla="*/ 247374 h 5613184"/>
              <a:gd name="connsiteX3" fmla="*/ 4535413 w 4553250"/>
              <a:gd name="connsiteY3" fmla="*/ 269179 h 5613184"/>
              <a:gd name="connsiteX4" fmla="*/ 4552987 w 4553250"/>
              <a:gd name="connsiteY4" fmla="*/ 334222 h 5613184"/>
              <a:gd name="connsiteX5" fmla="*/ 4522133 w 4553250"/>
              <a:gd name="connsiteY5" fmla="*/ 506828 h 5613184"/>
              <a:gd name="connsiteX6" fmla="*/ 4504778 w 4553250"/>
              <a:gd name="connsiteY6" fmla="*/ 817404 h 5613184"/>
              <a:gd name="connsiteX7" fmla="*/ 4506491 w 4553250"/>
              <a:gd name="connsiteY7" fmla="*/ 822238 h 5613184"/>
              <a:gd name="connsiteX8" fmla="*/ 4497900 w 4553250"/>
              <a:gd name="connsiteY8" fmla="*/ 1101094 h 5613184"/>
              <a:gd name="connsiteX9" fmla="*/ 4505820 w 4553250"/>
              <a:gd name="connsiteY9" fmla="*/ 1391762 h 5613184"/>
              <a:gd name="connsiteX10" fmla="*/ 4509084 w 4553250"/>
              <a:gd name="connsiteY10" fmla="*/ 1395707 h 5613184"/>
              <a:gd name="connsiteX11" fmla="*/ 4486104 w 4553250"/>
              <a:gd name="connsiteY11" fmla="*/ 1543038 h 5613184"/>
              <a:gd name="connsiteX12" fmla="*/ 4481223 w 4553250"/>
              <a:gd name="connsiteY12" fmla="*/ 1553997 h 5613184"/>
              <a:gd name="connsiteX13" fmla="*/ 4270290 w 4553250"/>
              <a:gd name="connsiteY13" fmla="*/ 5450399 h 5613184"/>
              <a:gd name="connsiteX14" fmla="*/ 4251733 w 4553250"/>
              <a:gd name="connsiteY14" fmla="*/ 5484804 h 5613184"/>
              <a:gd name="connsiteX15" fmla="*/ 4247081 w 4553250"/>
              <a:gd name="connsiteY15" fmla="*/ 5487504 h 5613184"/>
              <a:gd name="connsiteX16" fmla="*/ 4266406 w 4553250"/>
              <a:gd name="connsiteY16" fmla="*/ 5613183 h 5613184"/>
              <a:gd name="connsiteX17" fmla="*/ 0 w 4553250"/>
              <a:gd name="connsiteY17" fmla="*/ 5293146 h 5613184"/>
              <a:gd name="connsiteX18" fmla="*/ 303343 w 4553250"/>
              <a:gd name="connsiteY18"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505820 w 4552987"/>
              <a:gd name="connsiteY8" fmla="*/ 1391762 h 5613182"/>
              <a:gd name="connsiteX9" fmla="*/ 4509084 w 4552987"/>
              <a:gd name="connsiteY9" fmla="*/ 1395707 h 5613182"/>
              <a:gd name="connsiteX10" fmla="*/ 4486104 w 4552987"/>
              <a:gd name="connsiteY10" fmla="*/ 1543038 h 5613182"/>
              <a:gd name="connsiteX11" fmla="*/ 4481223 w 4552987"/>
              <a:gd name="connsiteY11" fmla="*/ 1553997 h 5613182"/>
              <a:gd name="connsiteX12" fmla="*/ 4270290 w 4552987"/>
              <a:gd name="connsiteY12" fmla="*/ 5450399 h 5613182"/>
              <a:gd name="connsiteX13" fmla="*/ 4251733 w 4552987"/>
              <a:gd name="connsiteY13" fmla="*/ 5484804 h 5613182"/>
              <a:gd name="connsiteX14" fmla="*/ 4247081 w 4552987"/>
              <a:gd name="connsiteY14" fmla="*/ 5487504 h 5613182"/>
              <a:gd name="connsiteX15" fmla="*/ 4266406 w 4552987"/>
              <a:gd name="connsiteY15" fmla="*/ 5613183 h 5613182"/>
              <a:gd name="connsiteX16" fmla="*/ 0 w 4552987"/>
              <a:gd name="connsiteY16" fmla="*/ 5293146 h 5613182"/>
              <a:gd name="connsiteX17" fmla="*/ 303343 w 4552987"/>
              <a:gd name="connsiteY17"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497900 w 4552987"/>
              <a:gd name="connsiteY7" fmla="*/ 1101094 h 5613184"/>
              <a:gd name="connsiteX8" fmla="*/ 4505820 w 4552987"/>
              <a:gd name="connsiteY8" fmla="*/ 1391762 h 5613184"/>
              <a:gd name="connsiteX9" fmla="*/ 4486104 w 4552987"/>
              <a:gd name="connsiteY9" fmla="*/ 1543038 h 5613184"/>
              <a:gd name="connsiteX10" fmla="*/ 4481223 w 4552987"/>
              <a:gd name="connsiteY10" fmla="*/ 1553997 h 5613184"/>
              <a:gd name="connsiteX11" fmla="*/ 4270290 w 4552987"/>
              <a:gd name="connsiteY11" fmla="*/ 5450399 h 5613184"/>
              <a:gd name="connsiteX12" fmla="*/ 4251733 w 4552987"/>
              <a:gd name="connsiteY12" fmla="*/ 5484804 h 5613184"/>
              <a:gd name="connsiteX13" fmla="*/ 4247081 w 4552987"/>
              <a:gd name="connsiteY13" fmla="*/ 5487504 h 5613184"/>
              <a:gd name="connsiteX14" fmla="*/ 4266406 w 4552987"/>
              <a:gd name="connsiteY14" fmla="*/ 5613183 h 5613184"/>
              <a:gd name="connsiteX15" fmla="*/ 0 w 4552987"/>
              <a:gd name="connsiteY15" fmla="*/ 5293146 h 5613184"/>
              <a:gd name="connsiteX16" fmla="*/ 303343 w 4552987"/>
              <a:gd name="connsiteY16"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486104 w 4552987"/>
              <a:gd name="connsiteY8" fmla="*/ 1543038 h 5613182"/>
              <a:gd name="connsiteX9" fmla="*/ 4481223 w 4552987"/>
              <a:gd name="connsiteY9" fmla="*/ 1553997 h 5613182"/>
              <a:gd name="connsiteX10" fmla="*/ 4270290 w 4552987"/>
              <a:gd name="connsiteY10" fmla="*/ 5450399 h 5613182"/>
              <a:gd name="connsiteX11" fmla="*/ 4251733 w 4552987"/>
              <a:gd name="connsiteY11" fmla="*/ 5484804 h 5613182"/>
              <a:gd name="connsiteX12" fmla="*/ 4247081 w 4552987"/>
              <a:gd name="connsiteY12" fmla="*/ 5487504 h 5613182"/>
              <a:gd name="connsiteX13" fmla="*/ 4266406 w 4552987"/>
              <a:gd name="connsiteY13" fmla="*/ 5613183 h 5613182"/>
              <a:gd name="connsiteX14" fmla="*/ 0 w 4552987"/>
              <a:gd name="connsiteY14" fmla="*/ 5293146 h 5613182"/>
              <a:gd name="connsiteX15" fmla="*/ 303343 w 4552987"/>
              <a:gd name="connsiteY15"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497900 w 4552987"/>
              <a:gd name="connsiteY7" fmla="*/ 1101094 h 5613184"/>
              <a:gd name="connsiteX8" fmla="*/ 4486104 w 4552987"/>
              <a:gd name="connsiteY8" fmla="*/ 1543038 h 5613184"/>
              <a:gd name="connsiteX9" fmla="*/ 4270290 w 4552987"/>
              <a:gd name="connsiteY9" fmla="*/ 5450399 h 5613184"/>
              <a:gd name="connsiteX10" fmla="*/ 4251733 w 4552987"/>
              <a:gd name="connsiteY10" fmla="*/ 5484804 h 5613184"/>
              <a:gd name="connsiteX11" fmla="*/ 4247081 w 4552987"/>
              <a:gd name="connsiteY11" fmla="*/ 5487504 h 5613184"/>
              <a:gd name="connsiteX12" fmla="*/ 4266406 w 4552987"/>
              <a:gd name="connsiteY12" fmla="*/ 5613183 h 5613184"/>
              <a:gd name="connsiteX13" fmla="*/ 0 w 4552987"/>
              <a:gd name="connsiteY13" fmla="*/ 5293146 h 5613184"/>
              <a:gd name="connsiteX14" fmla="*/ 303343 w 4552987"/>
              <a:gd name="connsiteY14"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270290 w 4552987"/>
              <a:gd name="connsiteY8" fmla="*/ 5450399 h 5613182"/>
              <a:gd name="connsiteX9" fmla="*/ 4251733 w 4552987"/>
              <a:gd name="connsiteY9" fmla="*/ 5484804 h 5613182"/>
              <a:gd name="connsiteX10" fmla="*/ 4247081 w 4552987"/>
              <a:gd name="connsiteY10" fmla="*/ 5487504 h 5613182"/>
              <a:gd name="connsiteX11" fmla="*/ 4266406 w 4552987"/>
              <a:gd name="connsiteY11" fmla="*/ 5613183 h 5613182"/>
              <a:gd name="connsiteX12" fmla="*/ 0 w 4552987"/>
              <a:gd name="connsiteY12" fmla="*/ 5293146 h 5613182"/>
              <a:gd name="connsiteX13" fmla="*/ 303343 w 4552987"/>
              <a:gd name="connsiteY13"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270290 w 4552987"/>
              <a:gd name="connsiteY7" fmla="*/ 5450399 h 5613184"/>
              <a:gd name="connsiteX8" fmla="*/ 4251733 w 4552987"/>
              <a:gd name="connsiteY8" fmla="*/ 5484804 h 5613184"/>
              <a:gd name="connsiteX9" fmla="*/ 4247081 w 4552987"/>
              <a:gd name="connsiteY9" fmla="*/ 5487504 h 5613184"/>
              <a:gd name="connsiteX10" fmla="*/ 4266406 w 4552987"/>
              <a:gd name="connsiteY10" fmla="*/ 5613183 h 5613184"/>
              <a:gd name="connsiteX11" fmla="*/ 0 w 4552987"/>
              <a:gd name="connsiteY11" fmla="*/ 5293146 h 5613184"/>
              <a:gd name="connsiteX12" fmla="*/ 303343 w 4552987"/>
              <a:gd name="connsiteY12"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270290 w 4552987"/>
              <a:gd name="connsiteY6" fmla="*/ 5450399 h 5613182"/>
              <a:gd name="connsiteX7" fmla="*/ 4251733 w 4552987"/>
              <a:gd name="connsiteY7" fmla="*/ 5484804 h 5613182"/>
              <a:gd name="connsiteX8" fmla="*/ 4247081 w 4552987"/>
              <a:gd name="connsiteY8" fmla="*/ 5487504 h 5613182"/>
              <a:gd name="connsiteX9" fmla="*/ 4266406 w 4552987"/>
              <a:gd name="connsiteY9" fmla="*/ 5613183 h 5613182"/>
              <a:gd name="connsiteX10" fmla="*/ 0 w 4552987"/>
              <a:gd name="connsiteY10" fmla="*/ 5293146 h 5613182"/>
              <a:gd name="connsiteX11" fmla="*/ 303343 w 4552987"/>
              <a:gd name="connsiteY11" fmla="*/ 0 h 5613182"/>
              <a:gd name="connsiteX0" fmla="*/ 303343 w 4552987"/>
              <a:gd name="connsiteY0" fmla="*/ 0 h 5613184"/>
              <a:gd name="connsiteX1" fmla="*/ 3305529 w 4552987"/>
              <a:gd name="connsiteY1" fmla="*/ 171842 h 5613184"/>
              <a:gd name="connsiteX2" fmla="*/ 4552987 w 4552987"/>
              <a:gd name="connsiteY2" fmla="*/ 334222 h 5613184"/>
              <a:gd name="connsiteX3" fmla="*/ 4522133 w 4552987"/>
              <a:gd name="connsiteY3" fmla="*/ 506828 h 5613184"/>
              <a:gd name="connsiteX4" fmla="*/ 4504778 w 4552987"/>
              <a:gd name="connsiteY4" fmla="*/ 817404 h 5613184"/>
              <a:gd name="connsiteX5" fmla="*/ 4270290 w 4552987"/>
              <a:gd name="connsiteY5" fmla="*/ 5450399 h 5613184"/>
              <a:gd name="connsiteX6" fmla="*/ 4251733 w 4552987"/>
              <a:gd name="connsiteY6" fmla="*/ 5484804 h 5613184"/>
              <a:gd name="connsiteX7" fmla="*/ 4247081 w 4552987"/>
              <a:gd name="connsiteY7" fmla="*/ 5487504 h 5613184"/>
              <a:gd name="connsiteX8" fmla="*/ 4266406 w 4552987"/>
              <a:gd name="connsiteY8" fmla="*/ 5613183 h 5613184"/>
              <a:gd name="connsiteX9" fmla="*/ 0 w 4552987"/>
              <a:gd name="connsiteY9" fmla="*/ 5293146 h 5613184"/>
              <a:gd name="connsiteX10" fmla="*/ 303343 w 4552987"/>
              <a:gd name="connsiteY10" fmla="*/ 0 h 5613184"/>
              <a:gd name="connsiteX0" fmla="*/ 303343 w 4528236"/>
              <a:gd name="connsiteY0" fmla="*/ 0 h 5613182"/>
              <a:gd name="connsiteX1" fmla="*/ 3305529 w 4528236"/>
              <a:gd name="connsiteY1" fmla="*/ 171842 h 5613182"/>
              <a:gd name="connsiteX2" fmla="*/ 4528235 w 4528236"/>
              <a:gd name="connsiteY2" fmla="*/ 265520 h 5613182"/>
              <a:gd name="connsiteX3" fmla="*/ 4522133 w 4528236"/>
              <a:gd name="connsiteY3" fmla="*/ 506828 h 5613182"/>
              <a:gd name="connsiteX4" fmla="*/ 4504778 w 4528236"/>
              <a:gd name="connsiteY4" fmla="*/ 817404 h 5613182"/>
              <a:gd name="connsiteX5" fmla="*/ 4270290 w 4528236"/>
              <a:gd name="connsiteY5" fmla="*/ 5450399 h 5613182"/>
              <a:gd name="connsiteX6" fmla="*/ 4251733 w 4528236"/>
              <a:gd name="connsiteY6" fmla="*/ 5484804 h 5613182"/>
              <a:gd name="connsiteX7" fmla="*/ 4247081 w 4528236"/>
              <a:gd name="connsiteY7" fmla="*/ 5487504 h 5613182"/>
              <a:gd name="connsiteX8" fmla="*/ 4266406 w 4528236"/>
              <a:gd name="connsiteY8" fmla="*/ 5613183 h 5613182"/>
              <a:gd name="connsiteX9" fmla="*/ 0 w 4528236"/>
              <a:gd name="connsiteY9" fmla="*/ 5293146 h 5613182"/>
              <a:gd name="connsiteX10" fmla="*/ 303343 w 4528236"/>
              <a:gd name="connsiteY10" fmla="*/ 0 h 5613182"/>
              <a:gd name="connsiteX0" fmla="*/ 303343 w 4534517"/>
              <a:gd name="connsiteY0" fmla="*/ 0 h 5613184"/>
              <a:gd name="connsiteX1" fmla="*/ 3305529 w 4534517"/>
              <a:gd name="connsiteY1" fmla="*/ 171842 h 5613184"/>
              <a:gd name="connsiteX2" fmla="*/ 4534517 w 4534517"/>
              <a:gd name="connsiteY2" fmla="*/ 258693 h 5613184"/>
              <a:gd name="connsiteX3" fmla="*/ 4522133 w 4534517"/>
              <a:gd name="connsiteY3" fmla="*/ 506828 h 5613184"/>
              <a:gd name="connsiteX4" fmla="*/ 4504778 w 4534517"/>
              <a:gd name="connsiteY4" fmla="*/ 817404 h 5613184"/>
              <a:gd name="connsiteX5" fmla="*/ 4270290 w 4534517"/>
              <a:gd name="connsiteY5" fmla="*/ 5450399 h 5613184"/>
              <a:gd name="connsiteX6" fmla="*/ 4251733 w 4534517"/>
              <a:gd name="connsiteY6" fmla="*/ 5484804 h 5613184"/>
              <a:gd name="connsiteX7" fmla="*/ 4247081 w 4534517"/>
              <a:gd name="connsiteY7" fmla="*/ 5487504 h 5613184"/>
              <a:gd name="connsiteX8" fmla="*/ 4266406 w 4534517"/>
              <a:gd name="connsiteY8" fmla="*/ 5613183 h 5613184"/>
              <a:gd name="connsiteX9" fmla="*/ 0 w 4534517"/>
              <a:gd name="connsiteY9" fmla="*/ 5293146 h 5613184"/>
              <a:gd name="connsiteX10" fmla="*/ 303343 w 4534517"/>
              <a:gd name="connsiteY10" fmla="*/ 0 h 5613184"/>
              <a:gd name="connsiteX0" fmla="*/ 303343 w 4534517"/>
              <a:gd name="connsiteY0" fmla="*/ 0 h 5613182"/>
              <a:gd name="connsiteX1" fmla="*/ 3305529 w 4534517"/>
              <a:gd name="connsiteY1" fmla="*/ 171842 h 5613182"/>
              <a:gd name="connsiteX2" fmla="*/ 4534517 w 4534517"/>
              <a:gd name="connsiteY2" fmla="*/ 258693 h 5613182"/>
              <a:gd name="connsiteX3" fmla="*/ 4522133 w 4534517"/>
              <a:gd name="connsiteY3" fmla="*/ 506828 h 5613182"/>
              <a:gd name="connsiteX4" fmla="*/ 4504778 w 4534517"/>
              <a:gd name="connsiteY4" fmla="*/ 817404 h 5613182"/>
              <a:gd name="connsiteX5" fmla="*/ 4270290 w 4534517"/>
              <a:gd name="connsiteY5" fmla="*/ 5450399 h 5613182"/>
              <a:gd name="connsiteX6" fmla="*/ 4251733 w 4534517"/>
              <a:gd name="connsiteY6" fmla="*/ 5484804 h 5613182"/>
              <a:gd name="connsiteX7" fmla="*/ 4266406 w 4534517"/>
              <a:gd name="connsiteY7" fmla="*/ 5613183 h 5613182"/>
              <a:gd name="connsiteX8" fmla="*/ 0 w 4534517"/>
              <a:gd name="connsiteY8" fmla="*/ 5293146 h 5613182"/>
              <a:gd name="connsiteX9" fmla="*/ 303343 w 4534517"/>
              <a:gd name="connsiteY9" fmla="*/ 0 h 5613182"/>
              <a:gd name="connsiteX0" fmla="*/ 303343 w 4534517"/>
              <a:gd name="connsiteY0" fmla="*/ 0 h 5613184"/>
              <a:gd name="connsiteX1" fmla="*/ 3305529 w 4534517"/>
              <a:gd name="connsiteY1" fmla="*/ 171842 h 5613184"/>
              <a:gd name="connsiteX2" fmla="*/ 4534517 w 4534517"/>
              <a:gd name="connsiteY2" fmla="*/ 258693 h 5613184"/>
              <a:gd name="connsiteX3" fmla="*/ 4522133 w 4534517"/>
              <a:gd name="connsiteY3" fmla="*/ 506828 h 5613184"/>
              <a:gd name="connsiteX4" fmla="*/ 4504778 w 4534517"/>
              <a:gd name="connsiteY4" fmla="*/ 817404 h 5613184"/>
              <a:gd name="connsiteX5" fmla="*/ 4251733 w 4534517"/>
              <a:gd name="connsiteY5" fmla="*/ 5484804 h 5613184"/>
              <a:gd name="connsiteX6" fmla="*/ 4266406 w 4534517"/>
              <a:gd name="connsiteY6" fmla="*/ 5613183 h 5613184"/>
              <a:gd name="connsiteX7" fmla="*/ 0 w 4534517"/>
              <a:gd name="connsiteY7" fmla="*/ 5293146 h 5613184"/>
              <a:gd name="connsiteX8" fmla="*/ 303343 w 4534517"/>
              <a:gd name="connsiteY8" fmla="*/ 0 h 5613184"/>
              <a:gd name="connsiteX0" fmla="*/ 303343 w 4534517"/>
              <a:gd name="connsiteY0" fmla="*/ 0 h 5613182"/>
              <a:gd name="connsiteX1" fmla="*/ 3305529 w 4534517"/>
              <a:gd name="connsiteY1" fmla="*/ 171842 h 5613182"/>
              <a:gd name="connsiteX2" fmla="*/ 4534517 w 4534517"/>
              <a:gd name="connsiteY2" fmla="*/ 258693 h 5613182"/>
              <a:gd name="connsiteX3" fmla="*/ 4522133 w 4534517"/>
              <a:gd name="connsiteY3" fmla="*/ 506828 h 5613182"/>
              <a:gd name="connsiteX4" fmla="*/ 4504778 w 4534517"/>
              <a:gd name="connsiteY4" fmla="*/ 817404 h 5613182"/>
              <a:gd name="connsiteX5" fmla="*/ 4270445 w 4534517"/>
              <a:gd name="connsiteY5" fmla="*/ 5498611 h 5613182"/>
              <a:gd name="connsiteX6" fmla="*/ 4266406 w 4534517"/>
              <a:gd name="connsiteY6" fmla="*/ 5613183 h 5613182"/>
              <a:gd name="connsiteX7" fmla="*/ 0 w 4534517"/>
              <a:gd name="connsiteY7" fmla="*/ 5293146 h 5613182"/>
              <a:gd name="connsiteX8" fmla="*/ 303343 w 4534517"/>
              <a:gd name="connsiteY8" fmla="*/ 0 h 5613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34517" h="5613182">
                <a:moveTo>
                  <a:pt x="303343" y="0"/>
                </a:moveTo>
                <a:cubicBezTo>
                  <a:pt x="628090" y="31218"/>
                  <a:pt x="2667030" y="134017"/>
                  <a:pt x="3305529" y="171842"/>
                </a:cubicBezTo>
                <a:lnTo>
                  <a:pt x="4534517" y="258693"/>
                </a:lnTo>
                <a:cubicBezTo>
                  <a:pt x="4532112" y="292723"/>
                  <a:pt x="4530168" y="426298"/>
                  <a:pt x="4522133" y="506828"/>
                </a:cubicBezTo>
                <a:lnTo>
                  <a:pt x="4504778" y="817404"/>
                </a:lnTo>
                <a:lnTo>
                  <a:pt x="4270445" y="5498611"/>
                </a:lnTo>
                <a:lnTo>
                  <a:pt x="4266406" y="5613183"/>
                </a:lnTo>
                <a:cubicBezTo>
                  <a:pt x="3558559" y="5580790"/>
                  <a:pt x="706564" y="5344821"/>
                  <a:pt x="0" y="5293146"/>
                </a:cubicBezTo>
                <a:lnTo>
                  <a:pt x="303343"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713DC8-A95D-5BFA-5939-7878628022B9}"/>
              </a:ext>
            </a:extLst>
          </p:cNvPr>
          <p:cNvSpPr>
            <a:spLocks noGrp="1"/>
          </p:cNvSpPr>
          <p:nvPr>
            <p:ph type="title"/>
          </p:nvPr>
        </p:nvSpPr>
        <p:spPr>
          <a:xfrm>
            <a:off x="2169993" y="685800"/>
            <a:ext cx="9221907" cy="1257300"/>
          </a:xfrm>
        </p:spPr>
        <p:txBody>
          <a:bodyPr anchor="ctr">
            <a:normAutofit/>
          </a:bodyPr>
          <a:lstStyle/>
          <a:p>
            <a:pPr algn="r"/>
            <a:r>
              <a:rPr lang="en-GB" sz="5400" i="0">
                <a:latin typeface="Arial"/>
                <a:cs typeface="Arial"/>
              </a:rPr>
              <a:t>The Proposed Method</a:t>
            </a:r>
          </a:p>
        </p:txBody>
      </p:sp>
      <p:sp>
        <p:nvSpPr>
          <p:cNvPr id="15" name="Content Placeholder 14">
            <a:extLst>
              <a:ext uri="{FF2B5EF4-FFF2-40B4-BE49-F238E27FC236}">
                <a16:creationId xmlns:a16="http://schemas.microsoft.com/office/drawing/2014/main" id="{6056869F-05D4-18D1-BFC8-1593E1D8AB5F}"/>
              </a:ext>
            </a:extLst>
          </p:cNvPr>
          <p:cNvSpPr>
            <a:spLocks noGrp="1"/>
          </p:cNvSpPr>
          <p:nvPr>
            <p:ph idx="1"/>
          </p:nvPr>
        </p:nvSpPr>
        <p:spPr>
          <a:xfrm>
            <a:off x="816634" y="2461631"/>
            <a:ext cx="7254460" cy="4869385"/>
          </a:xfrm>
        </p:spPr>
        <p:txBody>
          <a:bodyPr vert="horz" lIns="91440" tIns="45720" rIns="91440" bIns="45720" rtlCol="0" anchor="ctr">
            <a:noAutofit/>
          </a:bodyPr>
          <a:lstStyle/>
          <a:p>
            <a:pPr marL="0" indent="0">
              <a:lnSpc>
                <a:spcPct val="110000"/>
              </a:lnSpc>
              <a:buNone/>
            </a:pPr>
            <a:endParaRPr lang="en-US" sz="1500">
              <a:ea typeface="+mn-lt"/>
              <a:cs typeface="+mn-lt"/>
            </a:endParaRPr>
          </a:p>
          <a:p>
            <a:pPr marL="0" indent="0">
              <a:lnSpc>
                <a:spcPct val="110000"/>
              </a:lnSpc>
              <a:buNone/>
            </a:pPr>
            <a:endParaRPr lang="en-US" sz="1500">
              <a:ea typeface="+mn-lt"/>
              <a:cs typeface="+mn-lt"/>
            </a:endParaRPr>
          </a:p>
          <a:p>
            <a:pPr marL="0" indent="0">
              <a:lnSpc>
                <a:spcPct val="110000"/>
              </a:lnSpc>
              <a:buNone/>
            </a:pPr>
            <a:endParaRPr lang="en-US" sz="1500">
              <a:ea typeface="+mn-lt"/>
              <a:cs typeface="+mn-lt"/>
            </a:endParaRPr>
          </a:p>
          <a:p>
            <a:pPr marL="0" indent="0">
              <a:lnSpc>
                <a:spcPct val="110000"/>
              </a:lnSpc>
              <a:buNone/>
            </a:pPr>
            <a:endParaRPr lang="en-US" sz="1500">
              <a:ea typeface="+mn-lt"/>
              <a:cs typeface="+mn-lt"/>
            </a:endParaRPr>
          </a:p>
          <a:p>
            <a:pPr marL="0" indent="0">
              <a:lnSpc>
                <a:spcPct val="110000"/>
              </a:lnSpc>
              <a:buNone/>
            </a:pPr>
            <a:endParaRPr lang="en-US" sz="1500">
              <a:ea typeface="+mn-lt"/>
              <a:cs typeface="+mn-lt"/>
            </a:endParaRPr>
          </a:p>
          <a:p>
            <a:pPr marL="0" indent="0">
              <a:lnSpc>
                <a:spcPct val="110000"/>
              </a:lnSpc>
              <a:buNone/>
            </a:pPr>
            <a:endParaRPr lang="en-US" sz="2300" dirty="0">
              <a:latin typeface="Arial"/>
              <a:ea typeface="+mn-lt"/>
              <a:cs typeface="+mn-lt"/>
            </a:endParaRPr>
          </a:p>
          <a:p>
            <a:pPr marL="0" indent="0">
              <a:lnSpc>
                <a:spcPct val="110000"/>
              </a:lnSpc>
              <a:buNone/>
            </a:pPr>
            <a:r>
              <a:rPr lang="en-US" sz="2300" dirty="0">
                <a:latin typeface="Arial"/>
                <a:ea typeface="+mn-lt"/>
                <a:cs typeface="+mn-lt"/>
              </a:rPr>
              <a:t>The proposed method is to find students who will participate in a Survey to discuss their level on confidence when using digital skills online such as MS Word and OneDrive "An important factor to consider when you need the results from your quantitative study, is to ensure that your study generates evidence of a sufficient quality, which may mean obtaining a high level of evidence"(</a:t>
            </a:r>
            <a:r>
              <a:rPr lang="en-GB" sz="2300" dirty="0">
                <a:latin typeface="Arial"/>
                <a:cs typeface="Calibri"/>
              </a:rPr>
              <a:t>Grey, Laura, Payne Katherine 2014 Chapter 6 </a:t>
            </a:r>
            <a:r>
              <a:rPr lang="en-GB" sz="2300" dirty="0" err="1">
                <a:latin typeface="Arial"/>
                <a:cs typeface="Calibri"/>
              </a:rPr>
              <a:t>pg</a:t>
            </a:r>
            <a:r>
              <a:rPr lang="en-GB" sz="2300" dirty="0">
                <a:latin typeface="Arial"/>
                <a:cs typeface="Calibri"/>
              </a:rPr>
              <a:t> 83-36) </a:t>
            </a:r>
            <a:endParaRPr lang="en-US" sz="2300" dirty="0">
              <a:latin typeface="Arial"/>
              <a:cs typeface="Arial"/>
            </a:endParaRPr>
          </a:p>
          <a:p>
            <a:pPr marL="0" indent="0">
              <a:lnSpc>
                <a:spcPct val="110000"/>
              </a:lnSpc>
              <a:buNone/>
            </a:pPr>
            <a:endParaRPr lang="en-GB" sz="1500">
              <a:latin typeface="Arial"/>
              <a:cs typeface="Calibri"/>
            </a:endParaRPr>
          </a:p>
          <a:p>
            <a:pPr marL="0" indent="0">
              <a:lnSpc>
                <a:spcPct val="110000"/>
              </a:lnSpc>
              <a:buNone/>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a:p>
            <a:pPr>
              <a:lnSpc>
                <a:spcPct val="110000"/>
              </a:lnSpc>
            </a:pPr>
            <a:endParaRPr lang="en-GB" sz="1500">
              <a:latin typeface="Calibri"/>
              <a:cs typeface="Calibri"/>
            </a:endParaRPr>
          </a:p>
        </p:txBody>
      </p:sp>
      <p:pic>
        <p:nvPicPr>
          <p:cNvPr id="4" name="Picture 4">
            <a:extLst>
              <a:ext uri="{FF2B5EF4-FFF2-40B4-BE49-F238E27FC236}">
                <a16:creationId xmlns:a16="http://schemas.microsoft.com/office/drawing/2014/main" id="{24B2DB68-FEDF-4DCB-085B-BAC7DC3128B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rot="197501">
            <a:off x="8412215" y="3348269"/>
            <a:ext cx="2747627" cy="1827171"/>
          </a:xfrm>
          <a:prstGeom prst="rect">
            <a:avLst/>
          </a:prstGeom>
        </p:spPr>
      </p:pic>
      <p:sp>
        <p:nvSpPr>
          <p:cNvPr id="3" name="TextBox 2">
            <a:extLst>
              <a:ext uri="{FF2B5EF4-FFF2-40B4-BE49-F238E27FC236}">
                <a16:creationId xmlns:a16="http://schemas.microsoft.com/office/drawing/2014/main" id="{4A4D5A6B-6AC2-D9AE-21D3-CF33F000E7BB}"/>
              </a:ext>
            </a:extLst>
          </p:cNvPr>
          <p:cNvSpPr txBox="1"/>
          <p:nvPr/>
        </p:nvSpPr>
        <p:spPr>
          <a:xfrm>
            <a:off x="10617318" y="628804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dirty="0">
                <a:latin typeface="Arial"/>
                <a:cs typeface="Arial"/>
              </a:rPr>
              <a:t>Yasmeen</a:t>
            </a:r>
            <a:endParaRPr lang="en-GB">
              <a:latin typeface="Arial"/>
              <a:cs typeface="Arial"/>
            </a:endParaRPr>
          </a:p>
        </p:txBody>
      </p:sp>
    </p:spTree>
    <p:extLst>
      <p:ext uri="{BB962C8B-B14F-4D97-AF65-F5344CB8AC3E}">
        <p14:creationId xmlns:p14="http://schemas.microsoft.com/office/powerpoint/2010/main" val="742452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9">
            <a:extLst>
              <a:ext uri="{FF2B5EF4-FFF2-40B4-BE49-F238E27FC236}">
                <a16:creationId xmlns:a16="http://schemas.microsoft.com/office/drawing/2014/main" id="{114E8BBB-86D9-4509-BCBB-77E9305B4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21">
            <a:extLst>
              <a:ext uri="{FF2B5EF4-FFF2-40B4-BE49-F238E27FC236}">
                <a16:creationId xmlns:a16="http://schemas.microsoft.com/office/drawing/2014/main" id="{F297DB1A-DE82-4C45-83B4-3DAC7D8BA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086299" y="0"/>
            <a:ext cx="10105701" cy="1635919"/>
          </a:xfrm>
          <a:custGeom>
            <a:avLst/>
            <a:gdLst>
              <a:gd name="connsiteX0" fmla="*/ 10105701 w 10105701"/>
              <a:gd name="connsiteY0" fmla="*/ 0 h 1635919"/>
              <a:gd name="connsiteX1" fmla="*/ 0 w 10105701"/>
              <a:gd name="connsiteY1" fmla="*/ 0 h 1635919"/>
              <a:gd name="connsiteX2" fmla="*/ 0 w 10105701"/>
              <a:gd name="connsiteY2" fmla="*/ 1490941 h 1635919"/>
              <a:gd name="connsiteX3" fmla="*/ 4607 w 10105701"/>
              <a:gd name="connsiteY3" fmla="*/ 1491637 h 1635919"/>
              <a:gd name="connsiteX4" fmla="*/ 37930 w 10105701"/>
              <a:gd name="connsiteY4" fmla="*/ 1496454 h 1635919"/>
              <a:gd name="connsiteX5" fmla="*/ 78230 w 10105701"/>
              <a:gd name="connsiteY5" fmla="*/ 1509231 h 1635919"/>
              <a:gd name="connsiteX6" fmla="*/ 275459 w 10105701"/>
              <a:gd name="connsiteY6" fmla="*/ 1526793 h 1635919"/>
              <a:gd name="connsiteX7" fmla="*/ 379368 w 10105701"/>
              <a:gd name="connsiteY7" fmla="*/ 1539602 h 1635919"/>
              <a:gd name="connsiteX8" fmla="*/ 416973 w 10105701"/>
              <a:gd name="connsiteY8" fmla="*/ 1542697 h 1635919"/>
              <a:gd name="connsiteX9" fmla="*/ 524619 w 10105701"/>
              <a:gd name="connsiteY9" fmla="*/ 1569736 h 1635919"/>
              <a:gd name="connsiteX10" fmla="*/ 601753 w 10105701"/>
              <a:gd name="connsiteY10" fmla="*/ 1569757 h 1635919"/>
              <a:gd name="connsiteX11" fmla="*/ 819077 w 10105701"/>
              <a:gd name="connsiteY11" fmla="*/ 1602271 h 1635919"/>
              <a:gd name="connsiteX12" fmla="*/ 977607 w 10105701"/>
              <a:gd name="connsiteY12" fmla="*/ 1614490 h 1635919"/>
              <a:gd name="connsiteX13" fmla="*/ 1204410 w 10105701"/>
              <a:gd name="connsiteY13" fmla="*/ 1604796 h 1635919"/>
              <a:gd name="connsiteX14" fmla="*/ 1289468 w 10105701"/>
              <a:gd name="connsiteY14" fmla="*/ 1624111 h 1635919"/>
              <a:gd name="connsiteX15" fmla="*/ 1366651 w 10105701"/>
              <a:gd name="connsiteY15" fmla="*/ 1630201 h 1635919"/>
              <a:gd name="connsiteX16" fmla="*/ 1381356 w 10105701"/>
              <a:gd name="connsiteY16" fmla="*/ 1632866 h 1635919"/>
              <a:gd name="connsiteX17" fmla="*/ 1445426 w 10105701"/>
              <a:gd name="connsiteY17" fmla="*/ 1629568 h 1635919"/>
              <a:gd name="connsiteX18" fmla="*/ 1650367 w 10105701"/>
              <a:gd name="connsiteY18" fmla="*/ 1560368 h 1635919"/>
              <a:gd name="connsiteX19" fmla="*/ 1772393 w 10105701"/>
              <a:gd name="connsiteY19" fmla="*/ 1507860 h 1635919"/>
              <a:gd name="connsiteX20" fmla="*/ 1891965 w 10105701"/>
              <a:gd name="connsiteY20" fmla="*/ 1480365 h 1635919"/>
              <a:gd name="connsiteX21" fmla="*/ 2057728 w 10105701"/>
              <a:gd name="connsiteY21" fmla="*/ 1429583 h 1635919"/>
              <a:gd name="connsiteX22" fmla="*/ 2073665 w 10105701"/>
              <a:gd name="connsiteY22" fmla="*/ 1421070 h 1635919"/>
              <a:gd name="connsiteX23" fmla="*/ 2181244 w 10105701"/>
              <a:gd name="connsiteY23" fmla="*/ 1378831 h 1635919"/>
              <a:gd name="connsiteX24" fmla="*/ 2304560 w 10105701"/>
              <a:gd name="connsiteY24" fmla="*/ 1366100 h 1635919"/>
              <a:gd name="connsiteX25" fmla="*/ 2391564 w 10105701"/>
              <a:gd name="connsiteY25" fmla="*/ 1371094 h 1635919"/>
              <a:gd name="connsiteX26" fmla="*/ 2494921 w 10105701"/>
              <a:gd name="connsiteY26" fmla="*/ 1365603 h 1635919"/>
              <a:gd name="connsiteX27" fmla="*/ 2734096 w 10105701"/>
              <a:gd name="connsiteY27" fmla="*/ 1356515 h 1635919"/>
              <a:gd name="connsiteX28" fmla="*/ 2739531 w 10105701"/>
              <a:gd name="connsiteY28" fmla="*/ 1357291 h 1635919"/>
              <a:gd name="connsiteX29" fmla="*/ 2865222 w 10105701"/>
              <a:gd name="connsiteY29" fmla="*/ 1359114 h 1635919"/>
              <a:gd name="connsiteX30" fmla="*/ 2896689 w 10105701"/>
              <a:gd name="connsiteY30" fmla="*/ 1363122 h 1635919"/>
              <a:gd name="connsiteX31" fmla="*/ 2897238 w 10105701"/>
              <a:gd name="connsiteY31" fmla="*/ 1364119 h 1635919"/>
              <a:gd name="connsiteX32" fmla="*/ 2965170 w 10105701"/>
              <a:gd name="connsiteY32" fmla="*/ 1346675 h 1635919"/>
              <a:gd name="connsiteX33" fmla="*/ 3018649 w 10105701"/>
              <a:gd name="connsiteY33" fmla="*/ 1330715 h 1635919"/>
              <a:gd name="connsiteX34" fmla="*/ 3032731 w 10105701"/>
              <a:gd name="connsiteY34" fmla="*/ 1320413 h 1635919"/>
              <a:gd name="connsiteX35" fmla="*/ 3304966 w 10105701"/>
              <a:gd name="connsiteY35" fmla="*/ 1277664 h 1635919"/>
              <a:gd name="connsiteX36" fmla="*/ 3431592 w 10105701"/>
              <a:gd name="connsiteY36" fmla="*/ 1260880 h 1635919"/>
              <a:gd name="connsiteX37" fmla="*/ 3594306 w 10105701"/>
              <a:gd name="connsiteY37" fmla="*/ 1248466 h 1635919"/>
              <a:gd name="connsiteX38" fmla="*/ 3786599 w 10105701"/>
              <a:gd name="connsiteY38" fmla="*/ 1224300 h 1635919"/>
              <a:gd name="connsiteX39" fmla="*/ 3841066 w 10105701"/>
              <a:gd name="connsiteY39" fmla="*/ 1228373 h 1635919"/>
              <a:gd name="connsiteX40" fmla="*/ 3961204 w 10105701"/>
              <a:gd name="connsiteY40" fmla="*/ 1209839 h 1635919"/>
              <a:gd name="connsiteX41" fmla="*/ 4032612 w 10105701"/>
              <a:gd name="connsiteY41" fmla="*/ 1202505 h 1635919"/>
              <a:gd name="connsiteX42" fmla="*/ 4059004 w 10105701"/>
              <a:gd name="connsiteY42" fmla="*/ 1205617 h 1635919"/>
              <a:gd name="connsiteX43" fmla="*/ 4096357 w 10105701"/>
              <a:gd name="connsiteY43" fmla="*/ 1205997 h 1635919"/>
              <a:gd name="connsiteX44" fmla="*/ 4223514 w 10105701"/>
              <a:gd name="connsiteY44" fmla="*/ 1208065 h 1635919"/>
              <a:gd name="connsiteX45" fmla="*/ 4264608 w 10105701"/>
              <a:gd name="connsiteY45" fmla="*/ 1202745 h 1635919"/>
              <a:gd name="connsiteX46" fmla="*/ 4270507 w 10105701"/>
              <a:gd name="connsiteY46" fmla="*/ 1201530 h 1635919"/>
              <a:gd name="connsiteX47" fmla="*/ 4323515 w 10105701"/>
              <a:gd name="connsiteY47" fmla="*/ 1188341 h 1635919"/>
              <a:gd name="connsiteX48" fmla="*/ 4412266 w 10105701"/>
              <a:gd name="connsiteY48" fmla="*/ 1163198 h 1635919"/>
              <a:gd name="connsiteX49" fmla="*/ 4493624 w 10105701"/>
              <a:gd name="connsiteY49" fmla="*/ 1141641 h 1635919"/>
              <a:gd name="connsiteX50" fmla="*/ 4547947 w 10105701"/>
              <a:gd name="connsiteY50" fmla="*/ 1135059 h 1635919"/>
              <a:gd name="connsiteX51" fmla="*/ 4570899 w 10105701"/>
              <a:gd name="connsiteY51" fmla="*/ 1127614 h 1635919"/>
              <a:gd name="connsiteX52" fmla="*/ 4675496 w 10105701"/>
              <a:gd name="connsiteY52" fmla="*/ 1126467 h 1635919"/>
              <a:gd name="connsiteX53" fmla="*/ 4726643 w 10105701"/>
              <a:gd name="connsiteY53" fmla="*/ 1145555 h 1635919"/>
              <a:gd name="connsiteX54" fmla="*/ 4847920 w 10105701"/>
              <a:gd name="connsiteY54" fmla="*/ 1149205 h 1635919"/>
              <a:gd name="connsiteX55" fmla="*/ 4919404 w 10105701"/>
              <a:gd name="connsiteY55" fmla="*/ 1155004 h 1635919"/>
              <a:gd name="connsiteX56" fmla="*/ 4944872 w 10105701"/>
              <a:gd name="connsiteY56" fmla="*/ 1162888 h 1635919"/>
              <a:gd name="connsiteX57" fmla="*/ 4981573 w 10105701"/>
              <a:gd name="connsiteY57" fmla="*/ 1170076 h 1635919"/>
              <a:gd name="connsiteX58" fmla="*/ 5045039 w 10105701"/>
              <a:gd name="connsiteY58" fmla="*/ 1187167 h 1635919"/>
              <a:gd name="connsiteX59" fmla="*/ 5106386 w 10105701"/>
              <a:gd name="connsiteY59" fmla="*/ 1195314 h 1635919"/>
              <a:gd name="connsiteX60" fmla="*/ 5147706 w 10105701"/>
              <a:gd name="connsiteY60" fmla="*/ 1197569 h 1635919"/>
              <a:gd name="connsiteX61" fmla="*/ 5153708 w 10105701"/>
              <a:gd name="connsiteY61" fmla="*/ 1197448 h 1635919"/>
              <a:gd name="connsiteX62" fmla="*/ 5188848 w 10105701"/>
              <a:gd name="connsiteY62" fmla="*/ 1194117 h 1635919"/>
              <a:gd name="connsiteX63" fmla="*/ 5261123 w 10105701"/>
              <a:gd name="connsiteY63" fmla="*/ 1196468 h 1635919"/>
              <a:gd name="connsiteX64" fmla="*/ 5494654 w 10105701"/>
              <a:gd name="connsiteY64" fmla="*/ 1161268 h 1635919"/>
              <a:gd name="connsiteX65" fmla="*/ 5546753 w 10105701"/>
              <a:gd name="connsiteY65" fmla="*/ 1165525 h 1635919"/>
              <a:gd name="connsiteX66" fmla="*/ 5560642 w 10105701"/>
              <a:gd name="connsiteY66" fmla="*/ 1164466 h 1635919"/>
              <a:gd name="connsiteX67" fmla="*/ 5686323 w 10105701"/>
              <a:gd name="connsiteY67" fmla="*/ 1147265 h 1635919"/>
              <a:gd name="connsiteX68" fmla="*/ 5829828 w 10105701"/>
              <a:gd name="connsiteY68" fmla="*/ 1116410 h 1635919"/>
              <a:gd name="connsiteX69" fmla="*/ 5925239 w 10105701"/>
              <a:gd name="connsiteY69" fmla="*/ 1121255 h 1635919"/>
              <a:gd name="connsiteX70" fmla="*/ 6144558 w 10105701"/>
              <a:gd name="connsiteY70" fmla="*/ 1056445 h 1635919"/>
              <a:gd name="connsiteX71" fmla="*/ 6290656 w 10105701"/>
              <a:gd name="connsiteY71" fmla="*/ 1027295 h 1635919"/>
              <a:gd name="connsiteX72" fmla="*/ 6412287 w 10105701"/>
              <a:gd name="connsiteY72" fmla="*/ 996143 h 1635919"/>
              <a:gd name="connsiteX73" fmla="*/ 6520075 w 10105701"/>
              <a:gd name="connsiteY73" fmla="*/ 1008347 h 1635919"/>
              <a:gd name="connsiteX74" fmla="*/ 6557889 w 10105701"/>
              <a:gd name="connsiteY74" fmla="*/ 997343 h 1635919"/>
              <a:gd name="connsiteX75" fmla="*/ 6566004 w 10105701"/>
              <a:gd name="connsiteY75" fmla="*/ 995911 h 1635919"/>
              <a:gd name="connsiteX76" fmla="*/ 6604593 w 10105701"/>
              <a:gd name="connsiteY76" fmla="*/ 992506 h 1635919"/>
              <a:gd name="connsiteX77" fmla="*/ 6705694 w 10105701"/>
              <a:gd name="connsiteY77" fmla="*/ 989646 h 1635919"/>
              <a:gd name="connsiteX78" fmla="*/ 6742991 w 10105701"/>
              <a:gd name="connsiteY78" fmla="*/ 983487 h 1635919"/>
              <a:gd name="connsiteX79" fmla="*/ 6846894 w 10105701"/>
              <a:gd name="connsiteY79" fmla="*/ 970622 h 1635919"/>
              <a:gd name="connsiteX80" fmla="*/ 6952494 w 10105701"/>
              <a:gd name="connsiteY80" fmla="*/ 960756 h 1635919"/>
              <a:gd name="connsiteX81" fmla="*/ 7218923 w 10105701"/>
              <a:gd name="connsiteY81" fmla="*/ 927762 h 1635919"/>
              <a:gd name="connsiteX82" fmla="*/ 7237583 w 10105701"/>
              <a:gd name="connsiteY82" fmla="*/ 915103 h 1635919"/>
              <a:gd name="connsiteX83" fmla="*/ 7279234 w 10105701"/>
              <a:gd name="connsiteY83" fmla="*/ 890347 h 1635919"/>
              <a:gd name="connsiteX84" fmla="*/ 7285560 w 10105701"/>
              <a:gd name="connsiteY84" fmla="*/ 878753 h 1635919"/>
              <a:gd name="connsiteX85" fmla="*/ 7433809 w 10105701"/>
              <a:gd name="connsiteY85" fmla="*/ 834821 h 1635919"/>
              <a:gd name="connsiteX86" fmla="*/ 7540176 w 10105701"/>
              <a:gd name="connsiteY86" fmla="*/ 784348 h 1635919"/>
              <a:gd name="connsiteX87" fmla="*/ 7605402 w 10105701"/>
              <a:gd name="connsiteY87" fmla="*/ 716527 h 1635919"/>
              <a:gd name="connsiteX88" fmla="*/ 7845858 w 10105701"/>
              <a:gd name="connsiteY88" fmla="*/ 673516 h 1635919"/>
              <a:gd name="connsiteX89" fmla="*/ 7900059 w 10105701"/>
              <a:gd name="connsiteY89" fmla="*/ 662791 h 1635919"/>
              <a:gd name="connsiteX90" fmla="*/ 7962243 w 10105701"/>
              <a:gd name="connsiteY90" fmla="*/ 636522 h 1635919"/>
              <a:gd name="connsiteX91" fmla="*/ 8135456 w 10105701"/>
              <a:gd name="connsiteY91" fmla="*/ 587387 h 1635919"/>
              <a:gd name="connsiteX92" fmla="*/ 8338241 w 10105701"/>
              <a:gd name="connsiteY92" fmla="*/ 545483 h 1635919"/>
              <a:gd name="connsiteX93" fmla="*/ 8426880 w 10105701"/>
              <a:gd name="connsiteY93" fmla="*/ 525661 h 1635919"/>
              <a:gd name="connsiteX94" fmla="*/ 8460314 w 10105701"/>
              <a:gd name="connsiteY94" fmla="*/ 504220 h 1635919"/>
              <a:gd name="connsiteX95" fmla="*/ 8467254 w 10105701"/>
              <a:gd name="connsiteY95" fmla="*/ 497500 h 1635919"/>
              <a:gd name="connsiteX96" fmla="*/ 8464303 w 10105701"/>
              <a:gd name="connsiteY96" fmla="*/ 498549 h 1635919"/>
              <a:gd name="connsiteX97" fmla="*/ 8475402 w 10105701"/>
              <a:gd name="connsiteY97" fmla="*/ 489611 h 1635919"/>
              <a:gd name="connsiteX98" fmla="*/ 8467254 w 10105701"/>
              <a:gd name="connsiteY98" fmla="*/ 497500 h 1635919"/>
              <a:gd name="connsiteX99" fmla="*/ 8483593 w 10105701"/>
              <a:gd name="connsiteY99" fmla="*/ 491693 h 1635919"/>
              <a:gd name="connsiteX100" fmla="*/ 8731307 w 10105701"/>
              <a:gd name="connsiteY100" fmla="*/ 373834 h 1635919"/>
              <a:gd name="connsiteX101" fmla="*/ 8905624 w 10105701"/>
              <a:gd name="connsiteY101" fmla="*/ 333941 h 1635919"/>
              <a:gd name="connsiteX102" fmla="*/ 8953374 w 10105701"/>
              <a:gd name="connsiteY102" fmla="*/ 325422 h 1635919"/>
              <a:gd name="connsiteX103" fmla="*/ 9036443 w 10105701"/>
              <a:gd name="connsiteY103" fmla="*/ 308326 h 1635919"/>
              <a:gd name="connsiteX104" fmla="*/ 9071726 w 10105701"/>
              <a:gd name="connsiteY104" fmla="*/ 297416 h 1635919"/>
              <a:gd name="connsiteX105" fmla="*/ 9203238 w 10105701"/>
              <a:gd name="connsiteY105" fmla="*/ 301935 h 1635919"/>
              <a:gd name="connsiteX106" fmla="*/ 9225389 w 10105701"/>
              <a:gd name="connsiteY106" fmla="*/ 302331 h 1635919"/>
              <a:gd name="connsiteX107" fmla="*/ 9257841 w 10105701"/>
              <a:gd name="connsiteY107" fmla="*/ 289670 h 1635919"/>
              <a:gd name="connsiteX108" fmla="*/ 9338289 w 10105701"/>
              <a:gd name="connsiteY108" fmla="*/ 258345 h 1635919"/>
              <a:gd name="connsiteX109" fmla="*/ 9464136 w 10105701"/>
              <a:gd name="connsiteY109" fmla="*/ 244057 h 1635919"/>
              <a:gd name="connsiteX110" fmla="*/ 9481363 w 10105701"/>
              <a:gd name="connsiteY110" fmla="*/ 243247 h 1635919"/>
              <a:gd name="connsiteX111" fmla="*/ 9572531 w 10105701"/>
              <a:gd name="connsiteY111" fmla="*/ 199385 h 1635919"/>
              <a:gd name="connsiteX112" fmla="*/ 9756421 w 10105701"/>
              <a:gd name="connsiteY112" fmla="*/ 131720 h 1635919"/>
              <a:gd name="connsiteX113" fmla="*/ 9841144 w 10105701"/>
              <a:gd name="connsiteY113" fmla="*/ 105373 h 1635919"/>
              <a:gd name="connsiteX114" fmla="*/ 9993448 w 10105701"/>
              <a:gd name="connsiteY114" fmla="*/ 45117 h 1635919"/>
              <a:gd name="connsiteX115" fmla="*/ 10019281 w 10105701"/>
              <a:gd name="connsiteY115" fmla="*/ 31163 h 1635919"/>
              <a:gd name="connsiteX116" fmla="*/ 10072841 w 10105701"/>
              <a:gd name="connsiteY116" fmla="*/ 4330 h 1635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105701" h="1635919">
                <a:moveTo>
                  <a:pt x="10105701" y="0"/>
                </a:moveTo>
                <a:lnTo>
                  <a:pt x="0" y="0"/>
                </a:lnTo>
                <a:lnTo>
                  <a:pt x="0" y="1490941"/>
                </a:lnTo>
                <a:lnTo>
                  <a:pt x="4607" y="1491637"/>
                </a:lnTo>
                <a:cubicBezTo>
                  <a:pt x="16659" y="1491630"/>
                  <a:pt x="29913" y="1489951"/>
                  <a:pt x="37930" y="1496454"/>
                </a:cubicBezTo>
                <a:lnTo>
                  <a:pt x="78230" y="1509231"/>
                </a:lnTo>
                <a:cubicBezTo>
                  <a:pt x="117818" y="1514287"/>
                  <a:pt x="225269" y="1521731"/>
                  <a:pt x="275459" y="1526793"/>
                </a:cubicBezTo>
                <a:cubicBezTo>
                  <a:pt x="313764" y="1530963"/>
                  <a:pt x="346987" y="1541888"/>
                  <a:pt x="379368" y="1539602"/>
                </a:cubicBezTo>
                <a:cubicBezTo>
                  <a:pt x="392576" y="1546875"/>
                  <a:pt x="405007" y="1550499"/>
                  <a:pt x="416973" y="1542697"/>
                </a:cubicBezTo>
                <a:cubicBezTo>
                  <a:pt x="452855" y="1551710"/>
                  <a:pt x="459175" y="1563531"/>
                  <a:pt x="524619" y="1569736"/>
                </a:cubicBezTo>
                <a:cubicBezTo>
                  <a:pt x="538423" y="1570060"/>
                  <a:pt x="580256" y="1565055"/>
                  <a:pt x="601753" y="1569757"/>
                </a:cubicBezTo>
                <a:cubicBezTo>
                  <a:pt x="650829" y="1575179"/>
                  <a:pt x="768752" y="1569541"/>
                  <a:pt x="819077" y="1602271"/>
                </a:cubicBezTo>
                <a:cubicBezTo>
                  <a:pt x="864345" y="1610461"/>
                  <a:pt x="920787" y="1605600"/>
                  <a:pt x="977607" y="1614490"/>
                </a:cubicBezTo>
                <a:cubicBezTo>
                  <a:pt x="1041126" y="1616084"/>
                  <a:pt x="1180788" y="1609848"/>
                  <a:pt x="1204410" y="1604796"/>
                </a:cubicBezTo>
                <a:cubicBezTo>
                  <a:pt x="1219023" y="1603955"/>
                  <a:pt x="1269664" y="1614581"/>
                  <a:pt x="1289468" y="1624111"/>
                </a:cubicBezTo>
                <a:cubicBezTo>
                  <a:pt x="1316509" y="1628345"/>
                  <a:pt x="1351337" y="1628742"/>
                  <a:pt x="1366651" y="1630201"/>
                </a:cubicBezTo>
                <a:lnTo>
                  <a:pt x="1381356" y="1632866"/>
                </a:lnTo>
                <a:cubicBezTo>
                  <a:pt x="1394485" y="1632761"/>
                  <a:pt x="1400590" y="1641651"/>
                  <a:pt x="1445426" y="1629568"/>
                </a:cubicBezTo>
                <a:cubicBezTo>
                  <a:pt x="1507585" y="1601017"/>
                  <a:pt x="1599341" y="1598872"/>
                  <a:pt x="1650367" y="1560368"/>
                </a:cubicBezTo>
                <a:cubicBezTo>
                  <a:pt x="1704319" y="1547517"/>
                  <a:pt x="1732125" y="1521192"/>
                  <a:pt x="1772393" y="1507860"/>
                </a:cubicBezTo>
                <a:cubicBezTo>
                  <a:pt x="1832559" y="1489282"/>
                  <a:pt x="1853090" y="1481466"/>
                  <a:pt x="1891965" y="1480365"/>
                </a:cubicBezTo>
                <a:cubicBezTo>
                  <a:pt x="1910729" y="1491935"/>
                  <a:pt x="2027835" y="1439510"/>
                  <a:pt x="2057728" y="1429583"/>
                </a:cubicBezTo>
                <a:lnTo>
                  <a:pt x="2073665" y="1421070"/>
                </a:lnTo>
                <a:cubicBezTo>
                  <a:pt x="2094251" y="1412612"/>
                  <a:pt x="2150176" y="1386769"/>
                  <a:pt x="2181244" y="1378831"/>
                </a:cubicBezTo>
                <a:cubicBezTo>
                  <a:pt x="2222350" y="1374587"/>
                  <a:pt x="2238821" y="1381578"/>
                  <a:pt x="2304560" y="1366100"/>
                </a:cubicBezTo>
                <a:cubicBezTo>
                  <a:pt x="2326476" y="1363885"/>
                  <a:pt x="2359838" y="1371177"/>
                  <a:pt x="2391564" y="1371094"/>
                </a:cubicBezTo>
                <a:cubicBezTo>
                  <a:pt x="2432149" y="1366985"/>
                  <a:pt x="2455612" y="1382736"/>
                  <a:pt x="2494921" y="1365603"/>
                </a:cubicBezTo>
                <a:lnTo>
                  <a:pt x="2734096" y="1356515"/>
                </a:lnTo>
                <a:lnTo>
                  <a:pt x="2739531" y="1357291"/>
                </a:lnTo>
                <a:lnTo>
                  <a:pt x="2865222" y="1359114"/>
                </a:lnTo>
                <a:cubicBezTo>
                  <a:pt x="2878449" y="1362779"/>
                  <a:pt x="2891353" y="1362288"/>
                  <a:pt x="2896689" y="1363122"/>
                </a:cubicBezTo>
                <a:lnTo>
                  <a:pt x="2897238" y="1364119"/>
                </a:lnTo>
                <a:lnTo>
                  <a:pt x="2965170" y="1346675"/>
                </a:lnTo>
                <a:lnTo>
                  <a:pt x="3018649" y="1330715"/>
                </a:lnTo>
                <a:cubicBezTo>
                  <a:pt x="3023892" y="1327905"/>
                  <a:pt x="3028665" y="1324539"/>
                  <a:pt x="3032731" y="1320413"/>
                </a:cubicBezTo>
                <a:cubicBezTo>
                  <a:pt x="3075490" y="1292489"/>
                  <a:pt x="3144642" y="1305589"/>
                  <a:pt x="3304966" y="1277664"/>
                </a:cubicBezTo>
                <a:cubicBezTo>
                  <a:pt x="3337554" y="1258833"/>
                  <a:pt x="3386510" y="1275439"/>
                  <a:pt x="3431592" y="1260880"/>
                </a:cubicBezTo>
                <a:cubicBezTo>
                  <a:pt x="3489905" y="1253650"/>
                  <a:pt x="3539499" y="1253433"/>
                  <a:pt x="3594306" y="1248466"/>
                </a:cubicBezTo>
                <a:cubicBezTo>
                  <a:pt x="3653474" y="1242369"/>
                  <a:pt x="3745472" y="1227649"/>
                  <a:pt x="3786599" y="1224300"/>
                </a:cubicBezTo>
                <a:cubicBezTo>
                  <a:pt x="3808763" y="1223174"/>
                  <a:pt x="3807167" y="1229416"/>
                  <a:pt x="3841066" y="1228373"/>
                </a:cubicBezTo>
                <a:cubicBezTo>
                  <a:pt x="3873205" y="1210604"/>
                  <a:pt x="3921441" y="1233175"/>
                  <a:pt x="3961204" y="1209839"/>
                </a:cubicBezTo>
                <a:cubicBezTo>
                  <a:pt x="3976014" y="1203349"/>
                  <a:pt x="4023022" y="1196077"/>
                  <a:pt x="4032612" y="1202505"/>
                </a:cubicBezTo>
                <a:cubicBezTo>
                  <a:pt x="4042558" y="1202595"/>
                  <a:pt x="4053728" y="1197908"/>
                  <a:pt x="4059004" y="1205617"/>
                </a:cubicBezTo>
                <a:cubicBezTo>
                  <a:pt x="4067387" y="1214558"/>
                  <a:pt x="4100158" y="1193182"/>
                  <a:pt x="4096357" y="1205997"/>
                </a:cubicBezTo>
                <a:lnTo>
                  <a:pt x="4223514" y="1208065"/>
                </a:lnTo>
                <a:lnTo>
                  <a:pt x="4264608" y="1202745"/>
                </a:lnTo>
                <a:lnTo>
                  <a:pt x="4270507" y="1201530"/>
                </a:lnTo>
                <a:cubicBezTo>
                  <a:pt x="4280325" y="1199130"/>
                  <a:pt x="4309940" y="1191442"/>
                  <a:pt x="4323515" y="1188341"/>
                </a:cubicBezTo>
                <a:cubicBezTo>
                  <a:pt x="4345901" y="1171754"/>
                  <a:pt x="4382682" y="1171579"/>
                  <a:pt x="4412266" y="1163198"/>
                </a:cubicBezTo>
                <a:lnTo>
                  <a:pt x="4493624" y="1141641"/>
                </a:lnTo>
                <a:lnTo>
                  <a:pt x="4547947" y="1135059"/>
                </a:lnTo>
                <a:lnTo>
                  <a:pt x="4570899" y="1127614"/>
                </a:lnTo>
                <a:cubicBezTo>
                  <a:pt x="4587359" y="1124815"/>
                  <a:pt x="4649538" y="1123476"/>
                  <a:pt x="4675496" y="1126467"/>
                </a:cubicBezTo>
                <a:cubicBezTo>
                  <a:pt x="4697495" y="1129400"/>
                  <a:pt x="4693106" y="1140398"/>
                  <a:pt x="4726643" y="1145555"/>
                </a:cubicBezTo>
                <a:cubicBezTo>
                  <a:pt x="4761184" y="1133902"/>
                  <a:pt x="4804963" y="1164954"/>
                  <a:pt x="4847920" y="1149205"/>
                </a:cubicBezTo>
                <a:cubicBezTo>
                  <a:pt x="4863560" y="1145511"/>
                  <a:pt x="4911017" y="1146919"/>
                  <a:pt x="4919404" y="1155004"/>
                </a:cubicBezTo>
                <a:cubicBezTo>
                  <a:pt x="4929179" y="1156909"/>
                  <a:pt x="4940940" y="1154325"/>
                  <a:pt x="4944872" y="1162888"/>
                </a:cubicBezTo>
                <a:cubicBezTo>
                  <a:pt x="4951657" y="1173230"/>
                  <a:pt x="4987412" y="1158139"/>
                  <a:pt x="4981573" y="1170076"/>
                </a:cubicBezTo>
                <a:cubicBezTo>
                  <a:pt x="5006936" y="1159755"/>
                  <a:pt x="5024814" y="1181490"/>
                  <a:pt x="5045039" y="1187167"/>
                </a:cubicBezTo>
                <a:lnTo>
                  <a:pt x="5106386" y="1195314"/>
                </a:lnTo>
                <a:lnTo>
                  <a:pt x="5147706" y="1197569"/>
                </a:lnTo>
                <a:lnTo>
                  <a:pt x="5153708" y="1197448"/>
                </a:lnTo>
                <a:cubicBezTo>
                  <a:pt x="5163764" y="1196873"/>
                  <a:pt x="5177220" y="1193824"/>
                  <a:pt x="5188848" y="1194117"/>
                </a:cubicBezTo>
                <a:lnTo>
                  <a:pt x="5261123" y="1196468"/>
                </a:lnTo>
                <a:cubicBezTo>
                  <a:pt x="5312090" y="1190994"/>
                  <a:pt x="5405461" y="1183748"/>
                  <a:pt x="5494654" y="1161268"/>
                </a:cubicBezTo>
                <a:lnTo>
                  <a:pt x="5546753" y="1165525"/>
                </a:lnTo>
                <a:lnTo>
                  <a:pt x="5560642" y="1164466"/>
                </a:lnTo>
                <a:lnTo>
                  <a:pt x="5686323" y="1147265"/>
                </a:lnTo>
                <a:cubicBezTo>
                  <a:pt x="5750755" y="1126913"/>
                  <a:pt x="5775685" y="1148046"/>
                  <a:pt x="5829828" y="1116410"/>
                </a:cubicBezTo>
                <a:cubicBezTo>
                  <a:pt x="5821148" y="1128698"/>
                  <a:pt x="5906454" y="1127104"/>
                  <a:pt x="5925239" y="1121255"/>
                </a:cubicBezTo>
                <a:cubicBezTo>
                  <a:pt x="5947279" y="1110562"/>
                  <a:pt x="6082280" y="1070391"/>
                  <a:pt x="6144558" y="1056445"/>
                </a:cubicBezTo>
                <a:cubicBezTo>
                  <a:pt x="6209398" y="1040785"/>
                  <a:pt x="6259985" y="1033313"/>
                  <a:pt x="6290656" y="1027295"/>
                </a:cubicBezTo>
                <a:lnTo>
                  <a:pt x="6412287" y="996143"/>
                </a:lnTo>
                <a:cubicBezTo>
                  <a:pt x="6444202" y="994146"/>
                  <a:pt x="6495808" y="1008147"/>
                  <a:pt x="6520075" y="1008347"/>
                </a:cubicBezTo>
                <a:cubicBezTo>
                  <a:pt x="6532061" y="1004377"/>
                  <a:pt x="6544742" y="1000649"/>
                  <a:pt x="6557889" y="997343"/>
                </a:cubicBezTo>
                <a:lnTo>
                  <a:pt x="6566004" y="995911"/>
                </a:lnTo>
                <a:lnTo>
                  <a:pt x="6604593" y="992506"/>
                </a:lnTo>
                <a:cubicBezTo>
                  <a:pt x="6627875" y="991462"/>
                  <a:pt x="6682628" y="991149"/>
                  <a:pt x="6705694" y="989646"/>
                </a:cubicBezTo>
                <a:cubicBezTo>
                  <a:pt x="6715818" y="979115"/>
                  <a:pt x="6728665" y="979617"/>
                  <a:pt x="6742991" y="983487"/>
                </a:cubicBezTo>
                <a:cubicBezTo>
                  <a:pt x="6774125" y="973355"/>
                  <a:pt x="6808701" y="975904"/>
                  <a:pt x="6846894" y="970622"/>
                </a:cubicBezTo>
                <a:cubicBezTo>
                  <a:pt x="6881758" y="952640"/>
                  <a:pt x="6911718" y="966478"/>
                  <a:pt x="6952494" y="960756"/>
                </a:cubicBezTo>
                <a:cubicBezTo>
                  <a:pt x="7014499" y="953613"/>
                  <a:pt x="7171408" y="935371"/>
                  <a:pt x="7218923" y="927762"/>
                </a:cubicBezTo>
                <a:lnTo>
                  <a:pt x="7237583" y="915103"/>
                </a:lnTo>
                <a:lnTo>
                  <a:pt x="7279234" y="890347"/>
                </a:lnTo>
                <a:cubicBezTo>
                  <a:pt x="7282367" y="886883"/>
                  <a:pt x="7284610" y="883060"/>
                  <a:pt x="7285560" y="878753"/>
                </a:cubicBezTo>
                <a:cubicBezTo>
                  <a:pt x="7345735" y="880000"/>
                  <a:pt x="7379697" y="849179"/>
                  <a:pt x="7433809" y="834821"/>
                </a:cubicBezTo>
                <a:cubicBezTo>
                  <a:pt x="7489109" y="811390"/>
                  <a:pt x="7502976" y="798781"/>
                  <a:pt x="7540176" y="784348"/>
                </a:cubicBezTo>
                <a:cubicBezTo>
                  <a:pt x="7556139" y="775738"/>
                  <a:pt x="7577389" y="711736"/>
                  <a:pt x="7605402" y="716527"/>
                </a:cubicBezTo>
                <a:cubicBezTo>
                  <a:pt x="7613742" y="707888"/>
                  <a:pt x="7791241" y="703328"/>
                  <a:pt x="7845858" y="673516"/>
                </a:cubicBezTo>
                <a:cubicBezTo>
                  <a:pt x="7895453" y="685047"/>
                  <a:pt x="7862372" y="670105"/>
                  <a:pt x="7900059" y="662791"/>
                </a:cubicBezTo>
                <a:cubicBezTo>
                  <a:pt x="7920787" y="654035"/>
                  <a:pt x="7936717" y="664423"/>
                  <a:pt x="7962243" y="636522"/>
                </a:cubicBezTo>
                <a:cubicBezTo>
                  <a:pt x="7996549" y="637997"/>
                  <a:pt x="8072790" y="602560"/>
                  <a:pt x="8135456" y="587387"/>
                </a:cubicBezTo>
                <a:cubicBezTo>
                  <a:pt x="8203051" y="573419"/>
                  <a:pt x="8256250" y="537571"/>
                  <a:pt x="8338241" y="545483"/>
                </a:cubicBezTo>
                <a:cubicBezTo>
                  <a:pt x="8345964" y="530066"/>
                  <a:pt x="8385415" y="539169"/>
                  <a:pt x="8426880" y="525661"/>
                </a:cubicBezTo>
                <a:cubicBezTo>
                  <a:pt x="8432865" y="512576"/>
                  <a:pt x="8445661" y="514079"/>
                  <a:pt x="8460314" y="504220"/>
                </a:cubicBezTo>
                <a:lnTo>
                  <a:pt x="8467254" y="497500"/>
                </a:lnTo>
                <a:lnTo>
                  <a:pt x="8464303" y="498549"/>
                </a:lnTo>
                <a:cubicBezTo>
                  <a:pt x="8456468" y="500532"/>
                  <a:pt x="8477290" y="490312"/>
                  <a:pt x="8475402" y="489611"/>
                </a:cubicBezTo>
                <a:lnTo>
                  <a:pt x="8467254" y="497500"/>
                </a:lnTo>
                <a:lnTo>
                  <a:pt x="8483593" y="491693"/>
                </a:lnTo>
                <a:cubicBezTo>
                  <a:pt x="8555805" y="463970"/>
                  <a:pt x="8656042" y="369236"/>
                  <a:pt x="8731307" y="373834"/>
                </a:cubicBezTo>
                <a:cubicBezTo>
                  <a:pt x="8796803" y="371769"/>
                  <a:pt x="8847519" y="347239"/>
                  <a:pt x="8905624" y="333941"/>
                </a:cubicBezTo>
                <a:cubicBezTo>
                  <a:pt x="8930484" y="326336"/>
                  <a:pt x="8914464" y="305954"/>
                  <a:pt x="8953374" y="325422"/>
                </a:cubicBezTo>
                <a:lnTo>
                  <a:pt x="9036443" y="308326"/>
                </a:lnTo>
                <a:lnTo>
                  <a:pt x="9071726" y="297416"/>
                </a:lnTo>
                <a:cubicBezTo>
                  <a:pt x="9087610" y="280477"/>
                  <a:pt x="9181257" y="320181"/>
                  <a:pt x="9203238" y="301935"/>
                </a:cubicBezTo>
                <a:cubicBezTo>
                  <a:pt x="9207855" y="296522"/>
                  <a:pt x="9224145" y="296813"/>
                  <a:pt x="9225389" y="302331"/>
                </a:cubicBezTo>
                <a:cubicBezTo>
                  <a:pt x="9231986" y="298884"/>
                  <a:pt x="9251736" y="281850"/>
                  <a:pt x="9257841" y="289670"/>
                </a:cubicBezTo>
                <a:lnTo>
                  <a:pt x="9338289" y="258345"/>
                </a:lnTo>
                <a:cubicBezTo>
                  <a:pt x="9364865" y="253056"/>
                  <a:pt x="9440290" y="246574"/>
                  <a:pt x="9464136" y="244057"/>
                </a:cubicBezTo>
                <a:cubicBezTo>
                  <a:pt x="9467020" y="239819"/>
                  <a:pt x="9479694" y="239220"/>
                  <a:pt x="9481363" y="243247"/>
                </a:cubicBezTo>
                <a:cubicBezTo>
                  <a:pt x="9499429" y="235801"/>
                  <a:pt x="9523607" y="212357"/>
                  <a:pt x="9572531" y="199385"/>
                </a:cubicBezTo>
                <a:cubicBezTo>
                  <a:pt x="9625765" y="194838"/>
                  <a:pt x="9711652" y="147390"/>
                  <a:pt x="9756421" y="131720"/>
                </a:cubicBezTo>
                <a:cubicBezTo>
                  <a:pt x="9787863" y="92850"/>
                  <a:pt x="9802506" y="116890"/>
                  <a:pt x="9841144" y="105373"/>
                </a:cubicBezTo>
                <a:cubicBezTo>
                  <a:pt x="9881515" y="88023"/>
                  <a:pt x="9948279" y="40585"/>
                  <a:pt x="9993448" y="45117"/>
                </a:cubicBezTo>
                <a:lnTo>
                  <a:pt x="10019281" y="31163"/>
                </a:lnTo>
                <a:cubicBezTo>
                  <a:pt x="10026781" y="4158"/>
                  <a:pt x="10048053" y="28021"/>
                  <a:pt x="10072841" y="4330"/>
                </a:cubicBez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8EE026-8067-FD15-4675-280E4616A07A}"/>
              </a:ext>
            </a:extLst>
          </p:cNvPr>
          <p:cNvSpPr>
            <a:spLocks noGrp="1"/>
          </p:cNvSpPr>
          <p:nvPr>
            <p:ph type="title"/>
          </p:nvPr>
        </p:nvSpPr>
        <p:spPr>
          <a:xfrm>
            <a:off x="-690113" y="421682"/>
            <a:ext cx="10716164" cy="527641"/>
          </a:xfrm>
        </p:spPr>
        <p:txBody>
          <a:bodyPr vert="horz" lIns="91440" tIns="45720" rIns="91440" bIns="45720" rtlCol="0" anchor="ctr">
            <a:normAutofit fontScale="90000"/>
          </a:bodyPr>
          <a:lstStyle/>
          <a:p>
            <a:pPr algn="r"/>
            <a:r>
              <a:rPr lang="en-US"/>
              <a:t>The Proposed Method Continued...</a:t>
            </a:r>
          </a:p>
        </p:txBody>
      </p:sp>
      <p:sp>
        <p:nvSpPr>
          <p:cNvPr id="4" name="TextBox 3">
            <a:extLst>
              <a:ext uri="{FF2B5EF4-FFF2-40B4-BE49-F238E27FC236}">
                <a16:creationId xmlns:a16="http://schemas.microsoft.com/office/drawing/2014/main" id="{D8B2D20A-AFA5-1541-939A-EC4527A76E0D}"/>
              </a:ext>
            </a:extLst>
          </p:cNvPr>
          <p:cNvSpPr txBox="1"/>
          <p:nvPr/>
        </p:nvSpPr>
        <p:spPr>
          <a:xfrm>
            <a:off x="10731277" y="6345906"/>
            <a:ext cx="23118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dirty="0">
                <a:latin typeface="Arial"/>
                <a:cs typeface="Arial"/>
              </a:rPr>
              <a:t>Yasmeen</a:t>
            </a:r>
            <a:endParaRPr lang="en-GB">
              <a:latin typeface="Arial"/>
              <a:cs typeface="Arial"/>
            </a:endParaRPr>
          </a:p>
        </p:txBody>
      </p:sp>
      <p:graphicFrame>
        <p:nvGraphicFramePr>
          <p:cNvPr id="8" name="Content Placeholder 2">
            <a:extLst>
              <a:ext uri="{FF2B5EF4-FFF2-40B4-BE49-F238E27FC236}">
                <a16:creationId xmlns:a16="http://schemas.microsoft.com/office/drawing/2014/main" id="{4ED1D7D6-DAC0-ECCD-D146-714522DDB8D0}"/>
              </a:ext>
            </a:extLst>
          </p:cNvPr>
          <p:cNvGraphicFramePr>
            <a:graphicFrameLocks noGrp="1"/>
          </p:cNvGraphicFramePr>
          <p:nvPr>
            <p:ph idx="1"/>
            <p:extLst>
              <p:ext uri="{D42A27DB-BD31-4B8C-83A1-F6EECF244321}">
                <p14:modId xmlns:p14="http://schemas.microsoft.com/office/powerpoint/2010/main" val="817120621"/>
              </p:ext>
            </p:extLst>
          </p:nvPr>
        </p:nvGraphicFramePr>
        <p:xfrm>
          <a:off x="848264" y="955337"/>
          <a:ext cx="10931823" cy="59796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4053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0">
            <a:extLst>
              <a:ext uri="{FF2B5EF4-FFF2-40B4-BE49-F238E27FC236}">
                <a16:creationId xmlns:a16="http://schemas.microsoft.com/office/drawing/2014/main" id="{9D87A528-940B-4DB3-9366-57FFE5E22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2">
            <a:extLst>
              <a:ext uri="{FF2B5EF4-FFF2-40B4-BE49-F238E27FC236}">
                <a16:creationId xmlns:a16="http://schemas.microsoft.com/office/drawing/2014/main" id="{96C4E5C2-E64B-4326-B50A-38BAAECD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12274">
            <a:off x="9857447" y="-98263"/>
            <a:ext cx="2832453" cy="7068065"/>
          </a:xfrm>
          <a:custGeom>
            <a:avLst/>
            <a:gdLst>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673653 w 2832453"/>
              <a:gd name="connsiteY16" fmla="*/ 6238646 h 7068065"/>
              <a:gd name="connsiteX17" fmla="*/ 673653 w 2832453"/>
              <a:gd name="connsiteY17" fmla="*/ 3411355 h 7068065"/>
              <a:gd name="connsiteX18" fmla="*/ 1048350 w 2832453"/>
              <a:gd name="connsiteY18" fmla="*/ 3411355 h 7068065"/>
              <a:gd name="connsiteX19" fmla="*/ 1044843 w 2832453"/>
              <a:gd name="connsiteY19" fmla="*/ 3396423 h 7068065"/>
              <a:gd name="connsiteX20" fmla="*/ 1044833 w 2832453"/>
              <a:gd name="connsiteY20" fmla="*/ 3372502 h 7068065"/>
              <a:gd name="connsiteX21" fmla="*/ 1040456 w 2832453"/>
              <a:gd name="connsiteY21" fmla="*/ 3336464 h 7068065"/>
              <a:gd name="connsiteX22" fmla="*/ 1020303 w 2832453"/>
              <a:gd name="connsiteY22" fmla="*/ 3274080 h 7068065"/>
              <a:gd name="connsiteX23" fmla="*/ 993402 w 2832453"/>
              <a:gd name="connsiteY23" fmla="*/ 3201478 h 7068065"/>
              <a:gd name="connsiteX24" fmla="*/ 969743 w 2832453"/>
              <a:gd name="connsiteY24" fmla="*/ 3145356 h 7068065"/>
              <a:gd name="connsiteX25" fmla="*/ 942626 w 2832453"/>
              <a:gd name="connsiteY25" fmla="*/ 3006779 h 7068065"/>
              <a:gd name="connsiteX26" fmla="*/ 940045 w 2832453"/>
              <a:gd name="connsiteY26" fmla="*/ 2986896 h 7068065"/>
              <a:gd name="connsiteX27" fmla="*/ 951472 w 2832453"/>
              <a:gd name="connsiteY27" fmla="*/ 2942700 h 7068065"/>
              <a:gd name="connsiteX28" fmla="*/ 928622 w 2832453"/>
              <a:gd name="connsiteY28" fmla="*/ 2806426 h 7068065"/>
              <a:gd name="connsiteX29" fmla="*/ 932496 w 2832453"/>
              <a:gd name="connsiteY29" fmla="*/ 2642976 h 7068065"/>
              <a:gd name="connsiteX30" fmla="*/ 913470 w 2832453"/>
              <a:gd name="connsiteY30" fmla="*/ 2434546 h 7068065"/>
              <a:gd name="connsiteX31" fmla="*/ 879271 w 2832453"/>
              <a:gd name="connsiteY31" fmla="*/ 2200027 h 7068065"/>
              <a:gd name="connsiteX32" fmla="*/ 865203 w 2832453"/>
              <a:gd name="connsiteY32" fmla="*/ 2164060 h 7068065"/>
              <a:gd name="connsiteX33" fmla="*/ 835966 w 2832453"/>
              <a:gd name="connsiteY33" fmla="*/ 2079446 h 7068065"/>
              <a:gd name="connsiteX34" fmla="*/ 819186 w 2832453"/>
              <a:gd name="connsiteY34" fmla="*/ 2035262 h 7068065"/>
              <a:gd name="connsiteX35" fmla="*/ 811617 w 2832453"/>
              <a:gd name="connsiteY35" fmla="*/ 1967807 h 7068065"/>
              <a:gd name="connsiteX36" fmla="*/ 806658 w 2832453"/>
              <a:gd name="connsiteY36" fmla="*/ 1961484 h 7068065"/>
              <a:gd name="connsiteX37" fmla="*/ 778232 w 2832453"/>
              <a:gd name="connsiteY37" fmla="*/ 1907774 h 7068065"/>
              <a:gd name="connsiteX38" fmla="*/ 767884 w 2832453"/>
              <a:gd name="connsiteY38" fmla="*/ 1874162 h 7068065"/>
              <a:gd name="connsiteX39" fmla="*/ 746293 w 2832453"/>
              <a:gd name="connsiteY39" fmla="*/ 1811364 h 7068065"/>
              <a:gd name="connsiteX40" fmla="*/ 731667 w 2832453"/>
              <a:gd name="connsiteY40" fmla="*/ 1774178 h 7068065"/>
              <a:gd name="connsiteX41" fmla="*/ 665008 w 2832453"/>
              <a:gd name="connsiteY41" fmla="*/ 1705612 h 7068065"/>
              <a:gd name="connsiteX42" fmla="*/ 596135 w 2832453"/>
              <a:gd name="connsiteY42" fmla="*/ 1607637 h 7068065"/>
              <a:gd name="connsiteX43" fmla="*/ 545478 w 2832453"/>
              <a:gd name="connsiteY43" fmla="*/ 1509187 h 7068065"/>
              <a:gd name="connsiteX44" fmla="*/ 509531 w 2832453"/>
              <a:gd name="connsiteY44" fmla="*/ 1406809 h 7068065"/>
              <a:gd name="connsiteX45" fmla="*/ 458961 w 2832453"/>
              <a:gd name="connsiteY45" fmla="*/ 1361448 h 7068065"/>
              <a:gd name="connsiteX46" fmla="*/ 387365 w 2832453"/>
              <a:gd name="connsiteY46" fmla="*/ 1177594 h 7068065"/>
              <a:gd name="connsiteX47" fmla="*/ 339692 w 2832453"/>
              <a:gd name="connsiteY47" fmla="*/ 934241 h 7068065"/>
              <a:gd name="connsiteX48" fmla="*/ 334081 w 2832453"/>
              <a:gd name="connsiteY48" fmla="*/ 885107 h 7068065"/>
              <a:gd name="connsiteX49" fmla="*/ 340329 w 2832453"/>
              <a:gd name="connsiteY49" fmla="*/ 854901 h 7068065"/>
              <a:gd name="connsiteX50" fmla="*/ 348544 w 2832453"/>
              <a:gd name="connsiteY50" fmla="*/ 790031 h 7068065"/>
              <a:gd name="connsiteX51" fmla="*/ 301106 w 2832453"/>
              <a:gd name="connsiteY51" fmla="*/ 658339 h 7068065"/>
              <a:gd name="connsiteX52" fmla="*/ 269591 w 2832453"/>
              <a:gd name="connsiteY52" fmla="*/ 601872 h 7068065"/>
              <a:gd name="connsiteX53" fmla="*/ 143947 w 2832453"/>
              <a:gd name="connsiteY53" fmla="*/ 477500 h 7068065"/>
              <a:gd name="connsiteX54" fmla="*/ 119442 w 2832453"/>
              <a:gd name="connsiteY54" fmla="*/ 427534 h 7068065"/>
              <a:gd name="connsiteX55" fmla="*/ 86890 w 2832453"/>
              <a:gd name="connsiteY55" fmla="*/ 380972 h 7068065"/>
              <a:gd name="connsiteX56" fmla="*/ 64563 w 2832453"/>
              <a:gd name="connsiteY56" fmla="*/ 344744 h 7068065"/>
              <a:gd name="connsiteX57" fmla="*/ 0 w 2832453"/>
              <a:gd name="connsiteY57" fmla="*/ 272642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673653 w 2832453"/>
              <a:gd name="connsiteY16" fmla="*/ 6238646 h 7068065"/>
              <a:gd name="connsiteX17" fmla="*/ 1048350 w 2832453"/>
              <a:gd name="connsiteY17" fmla="*/ 3411355 h 7068065"/>
              <a:gd name="connsiteX18" fmla="*/ 1044843 w 2832453"/>
              <a:gd name="connsiteY18" fmla="*/ 3396423 h 7068065"/>
              <a:gd name="connsiteX19" fmla="*/ 1044833 w 2832453"/>
              <a:gd name="connsiteY19" fmla="*/ 3372502 h 7068065"/>
              <a:gd name="connsiteX20" fmla="*/ 1040456 w 2832453"/>
              <a:gd name="connsiteY20" fmla="*/ 3336464 h 7068065"/>
              <a:gd name="connsiteX21" fmla="*/ 1020303 w 2832453"/>
              <a:gd name="connsiteY21" fmla="*/ 3274080 h 7068065"/>
              <a:gd name="connsiteX22" fmla="*/ 993402 w 2832453"/>
              <a:gd name="connsiteY22" fmla="*/ 3201478 h 7068065"/>
              <a:gd name="connsiteX23" fmla="*/ 969743 w 2832453"/>
              <a:gd name="connsiteY23" fmla="*/ 3145356 h 7068065"/>
              <a:gd name="connsiteX24" fmla="*/ 942626 w 2832453"/>
              <a:gd name="connsiteY24" fmla="*/ 3006779 h 7068065"/>
              <a:gd name="connsiteX25" fmla="*/ 940045 w 2832453"/>
              <a:gd name="connsiteY25" fmla="*/ 2986896 h 7068065"/>
              <a:gd name="connsiteX26" fmla="*/ 951472 w 2832453"/>
              <a:gd name="connsiteY26" fmla="*/ 2942700 h 7068065"/>
              <a:gd name="connsiteX27" fmla="*/ 928622 w 2832453"/>
              <a:gd name="connsiteY27" fmla="*/ 2806426 h 7068065"/>
              <a:gd name="connsiteX28" fmla="*/ 932496 w 2832453"/>
              <a:gd name="connsiteY28" fmla="*/ 2642976 h 7068065"/>
              <a:gd name="connsiteX29" fmla="*/ 913470 w 2832453"/>
              <a:gd name="connsiteY29" fmla="*/ 2434546 h 7068065"/>
              <a:gd name="connsiteX30" fmla="*/ 879271 w 2832453"/>
              <a:gd name="connsiteY30" fmla="*/ 2200027 h 7068065"/>
              <a:gd name="connsiteX31" fmla="*/ 865203 w 2832453"/>
              <a:gd name="connsiteY31" fmla="*/ 2164060 h 7068065"/>
              <a:gd name="connsiteX32" fmla="*/ 835966 w 2832453"/>
              <a:gd name="connsiteY32" fmla="*/ 2079446 h 7068065"/>
              <a:gd name="connsiteX33" fmla="*/ 819186 w 2832453"/>
              <a:gd name="connsiteY33" fmla="*/ 2035262 h 7068065"/>
              <a:gd name="connsiteX34" fmla="*/ 811617 w 2832453"/>
              <a:gd name="connsiteY34" fmla="*/ 1967807 h 7068065"/>
              <a:gd name="connsiteX35" fmla="*/ 806658 w 2832453"/>
              <a:gd name="connsiteY35" fmla="*/ 1961484 h 7068065"/>
              <a:gd name="connsiteX36" fmla="*/ 778232 w 2832453"/>
              <a:gd name="connsiteY36" fmla="*/ 1907774 h 7068065"/>
              <a:gd name="connsiteX37" fmla="*/ 767884 w 2832453"/>
              <a:gd name="connsiteY37" fmla="*/ 1874162 h 7068065"/>
              <a:gd name="connsiteX38" fmla="*/ 746293 w 2832453"/>
              <a:gd name="connsiteY38" fmla="*/ 1811364 h 7068065"/>
              <a:gd name="connsiteX39" fmla="*/ 731667 w 2832453"/>
              <a:gd name="connsiteY39" fmla="*/ 1774178 h 7068065"/>
              <a:gd name="connsiteX40" fmla="*/ 665008 w 2832453"/>
              <a:gd name="connsiteY40" fmla="*/ 1705612 h 7068065"/>
              <a:gd name="connsiteX41" fmla="*/ 596135 w 2832453"/>
              <a:gd name="connsiteY41" fmla="*/ 1607637 h 7068065"/>
              <a:gd name="connsiteX42" fmla="*/ 545478 w 2832453"/>
              <a:gd name="connsiteY42" fmla="*/ 1509187 h 7068065"/>
              <a:gd name="connsiteX43" fmla="*/ 509531 w 2832453"/>
              <a:gd name="connsiteY43" fmla="*/ 1406809 h 7068065"/>
              <a:gd name="connsiteX44" fmla="*/ 458961 w 2832453"/>
              <a:gd name="connsiteY44" fmla="*/ 1361448 h 7068065"/>
              <a:gd name="connsiteX45" fmla="*/ 387365 w 2832453"/>
              <a:gd name="connsiteY45" fmla="*/ 1177594 h 7068065"/>
              <a:gd name="connsiteX46" fmla="*/ 339692 w 2832453"/>
              <a:gd name="connsiteY46" fmla="*/ 934241 h 7068065"/>
              <a:gd name="connsiteX47" fmla="*/ 334081 w 2832453"/>
              <a:gd name="connsiteY47" fmla="*/ 885107 h 7068065"/>
              <a:gd name="connsiteX48" fmla="*/ 340329 w 2832453"/>
              <a:gd name="connsiteY48" fmla="*/ 854901 h 7068065"/>
              <a:gd name="connsiteX49" fmla="*/ 348544 w 2832453"/>
              <a:gd name="connsiteY49" fmla="*/ 790031 h 7068065"/>
              <a:gd name="connsiteX50" fmla="*/ 301106 w 2832453"/>
              <a:gd name="connsiteY50" fmla="*/ 658339 h 7068065"/>
              <a:gd name="connsiteX51" fmla="*/ 269591 w 2832453"/>
              <a:gd name="connsiteY51" fmla="*/ 601872 h 7068065"/>
              <a:gd name="connsiteX52" fmla="*/ 143947 w 2832453"/>
              <a:gd name="connsiteY52" fmla="*/ 477500 h 7068065"/>
              <a:gd name="connsiteX53" fmla="*/ 119442 w 2832453"/>
              <a:gd name="connsiteY53" fmla="*/ 427534 h 7068065"/>
              <a:gd name="connsiteX54" fmla="*/ 86890 w 2832453"/>
              <a:gd name="connsiteY54" fmla="*/ 380972 h 7068065"/>
              <a:gd name="connsiteX55" fmla="*/ 64563 w 2832453"/>
              <a:gd name="connsiteY55" fmla="*/ 344744 h 7068065"/>
              <a:gd name="connsiteX56" fmla="*/ 0 w 2832453"/>
              <a:gd name="connsiteY56" fmla="*/ 272642 h 7068065"/>
              <a:gd name="connsiteX57" fmla="*/ 1814290 w 2832453"/>
              <a:gd name="connsiteY57"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1048350 w 2832453"/>
              <a:gd name="connsiteY16" fmla="*/ 3411355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828120 w 2832453"/>
              <a:gd name="connsiteY15" fmla="*/ 623864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087234 w 2832453"/>
              <a:gd name="connsiteY16" fmla="*/ 3753036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044843 w 2832453"/>
              <a:gd name="connsiteY17" fmla="*/ 3396423 h 7068065"/>
              <a:gd name="connsiteX18" fmla="*/ 1044833 w 2832453"/>
              <a:gd name="connsiteY18" fmla="*/ 337250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044843 w 2832453"/>
              <a:gd name="connsiteY17" fmla="*/ 3396423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821931 w 2832453"/>
              <a:gd name="connsiteY14" fmla="*/ 6278166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86744 w 2832453"/>
              <a:gd name="connsiteY18" fmla="*/ 3651672 h 7068065"/>
              <a:gd name="connsiteX19" fmla="*/ 1040456 w 2832453"/>
              <a:gd name="connsiteY19" fmla="*/ 3336464 h 7068065"/>
              <a:gd name="connsiteX20" fmla="*/ 1020303 w 2832453"/>
              <a:gd name="connsiteY20" fmla="*/ 3274080 h 7068065"/>
              <a:gd name="connsiteX21" fmla="*/ 993402 w 2832453"/>
              <a:gd name="connsiteY21" fmla="*/ 3201478 h 7068065"/>
              <a:gd name="connsiteX22" fmla="*/ 969743 w 2832453"/>
              <a:gd name="connsiteY22" fmla="*/ 3145356 h 7068065"/>
              <a:gd name="connsiteX23" fmla="*/ 942626 w 2832453"/>
              <a:gd name="connsiteY23" fmla="*/ 3006779 h 7068065"/>
              <a:gd name="connsiteX24" fmla="*/ 940045 w 2832453"/>
              <a:gd name="connsiteY24" fmla="*/ 2986896 h 7068065"/>
              <a:gd name="connsiteX25" fmla="*/ 951472 w 2832453"/>
              <a:gd name="connsiteY25" fmla="*/ 2942700 h 7068065"/>
              <a:gd name="connsiteX26" fmla="*/ 928622 w 2832453"/>
              <a:gd name="connsiteY26" fmla="*/ 2806426 h 7068065"/>
              <a:gd name="connsiteX27" fmla="*/ 932496 w 2832453"/>
              <a:gd name="connsiteY27" fmla="*/ 2642976 h 7068065"/>
              <a:gd name="connsiteX28" fmla="*/ 913470 w 2832453"/>
              <a:gd name="connsiteY28" fmla="*/ 2434546 h 7068065"/>
              <a:gd name="connsiteX29" fmla="*/ 879271 w 2832453"/>
              <a:gd name="connsiteY29" fmla="*/ 2200027 h 7068065"/>
              <a:gd name="connsiteX30" fmla="*/ 865203 w 2832453"/>
              <a:gd name="connsiteY30" fmla="*/ 2164060 h 7068065"/>
              <a:gd name="connsiteX31" fmla="*/ 835966 w 2832453"/>
              <a:gd name="connsiteY31" fmla="*/ 2079446 h 7068065"/>
              <a:gd name="connsiteX32" fmla="*/ 819186 w 2832453"/>
              <a:gd name="connsiteY32" fmla="*/ 2035262 h 7068065"/>
              <a:gd name="connsiteX33" fmla="*/ 811617 w 2832453"/>
              <a:gd name="connsiteY33" fmla="*/ 1967807 h 7068065"/>
              <a:gd name="connsiteX34" fmla="*/ 806658 w 2832453"/>
              <a:gd name="connsiteY34" fmla="*/ 1961484 h 7068065"/>
              <a:gd name="connsiteX35" fmla="*/ 778232 w 2832453"/>
              <a:gd name="connsiteY35" fmla="*/ 1907774 h 7068065"/>
              <a:gd name="connsiteX36" fmla="*/ 767884 w 2832453"/>
              <a:gd name="connsiteY36" fmla="*/ 1874162 h 7068065"/>
              <a:gd name="connsiteX37" fmla="*/ 746293 w 2832453"/>
              <a:gd name="connsiteY37" fmla="*/ 1811364 h 7068065"/>
              <a:gd name="connsiteX38" fmla="*/ 731667 w 2832453"/>
              <a:gd name="connsiteY38" fmla="*/ 1774178 h 7068065"/>
              <a:gd name="connsiteX39" fmla="*/ 665008 w 2832453"/>
              <a:gd name="connsiteY39" fmla="*/ 1705612 h 7068065"/>
              <a:gd name="connsiteX40" fmla="*/ 596135 w 2832453"/>
              <a:gd name="connsiteY40" fmla="*/ 1607637 h 7068065"/>
              <a:gd name="connsiteX41" fmla="*/ 545478 w 2832453"/>
              <a:gd name="connsiteY41" fmla="*/ 1509187 h 7068065"/>
              <a:gd name="connsiteX42" fmla="*/ 509531 w 2832453"/>
              <a:gd name="connsiteY42" fmla="*/ 1406809 h 7068065"/>
              <a:gd name="connsiteX43" fmla="*/ 458961 w 2832453"/>
              <a:gd name="connsiteY43" fmla="*/ 1361448 h 7068065"/>
              <a:gd name="connsiteX44" fmla="*/ 387365 w 2832453"/>
              <a:gd name="connsiteY44" fmla="*/ 1177594 h 7068065"/>
              <a:gd name="connsiteX45" fmla="*/ 339692 w 2832453"/>
              <a:gd name="connsiteY45" fmla="*/ 934241 h 7068065"/>
              <a:gd name="connsiteX46" fmla="*/ 334081 w 2832453"/>
              <a:gd name="connsiteY46" fmla="*/ 885107 h 7068065"/>
              <a:gd name="connsiteX47" fmla="*/ 340329 w 2832453"/>
              <a:gd name="connsiteY47" fmla="*/ 854901 h 7068065"/>
              <a:gd name="connsiteX48" fmla="*/ 348544 w 2832453"/>
              <a:gd name="connsiteY48" fmla="*/ 790031 h 7068065"/>
              <a:gd name="connsiteX49" fmla="*/ 301106 w 2832453"/>
              <a:gd name="connsiteY49" fmla="*/ 658339 h 7068065"/>
              <a:gd name="connsiteX50" fmla="*/ 269591 w 2832453"/>
              <a:gd name="connsiteY50" fmla="*/ 601872 h 7068065"/>
              <a:gd name="connsiteX51" fmla="*/ 143947 w 2832453"/>
              <a:gd name="connsiteY51" fmla="*/ 477500 h 7068065"/>
              <a:gd name="connsiteX52" fmla="*/ 119442 w 2832453"/>
              <a:gd name="connsiteY52" fmla="*/ 427534 h 7068065"/>
              <a:gd name="connsiteX53" fmla="*/ 86890 w 2832453"/>
              <a:gd name="connsiteY53" fmla="*/ 380972 h 7068065"/>
              <a:gd name="connsiteX54" fmla="*/ 64563 w 2832453"/>
              <a:gd name="connsiteY54" fmla="*/ 344744 h 7068065"/>
              <a:gd name="connsiteX55" fmla="*/ 0 w 2832453"/>
              <a:gd name="connsiteY55" fmla="*/ 272642 h 7068065"/>
              <a:gd name="connsiteX56" fmla="*/ 1814290 w 2832453"/>
              <a:gd name="connsiteY56"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11000 w 2832453"/>
              <a:gd name="connsiteY17" fmla="*/ 3423725 h 7068065"/>
              <a:gd name="connsiteX18" fmla="*/ 1040456 w 2832453"/>
              <a:gd name="connsiteY18" fmla="*/ 3336464 h 7068065"/>
              <a:gd name="connsiteX19" fmla="*/ 1020303 w 2832453"/>
              <a:gd name="connsiteY19" fmla="*/ 3274080 h 7068065"/>
              <a:gd name="connsiteX20" fmla="*/ 993402 w 2832453"/>
              <a:gd name="connsiteY20" fmla="*/ 3201478 h 7068065"/>
              <a:gd name="connsiteX21" fmla="*/ 969743 w 2832453"/>
              <a:gd name="connsiteY21" fmla="*/ 3145356 h 7068065"/>
              <a:gd name="connsiteX22" fmla="*/ 942626 w 2832453"/>
              <a:gd name="connsiteY22" fmla="*/ 3006779 h 7068065"/>
              <a:gd name="connsiteX23" fmla="*/ 940045 w 2832453"/>
              <a:gd name="connsiteY23" fmla="*/ 2986896 h 7068065"/>
              <a:gd name="connsiteX24" fmla="*/ 951472 w 2832453"/>
              <a:gd name="connsiteY24" fmla="*/ 2942700 h 7068065"/>
              <a:gd name="connsiteX25" fmla="*/ 928622 w 2832453"/>
              <a:gd name="connsiteY25" fmla="*/ 2806426 h 7068065"/>
              <a:gd name="connsiteX26" fmla="*/ 932496 w 2832453"/>
              <a:gd name="connsiteY26" fmla="*/ 2642976 h 7068065"/>
              <a:gd name="connsiteX27" fmla="*/ 913470 w 2832453"/>
              <a:gd name="connsiteY27" fmla="*/ 2434546 h 7068065"/>
              <a:gd name="connsiteX28" fmla="*/ 879271 w 2832453"/>
              <a:gd name="connsiteY28" fmla="*/ 2200027 h 7068065"/>
              <a:gd name="connsiteX29" fmla="*/ 865203 w 2832453"/>
              <a:gd name="connsiteY29" fmla="*/ 2164060 h 7068065"/>
              <a:gd name="connsiteX30" fmla="*/ 835966 w 2832453"/>
              <a:gd name="connsiteY30" fmla="*/ 2079446 h 7068065"/>
              <a:gd name="connsiteX31" fmla="*/ 819186 w 2832453"/>
              <a:gd name="connsiteY31" fmla="*/ 2035262 h 7068065"/>
              <a:gd name="connsiteX32" fmla="*/ 811617 w 2832453"/>
              <a:gd name="connsiteY32" fmla="*/ 1967807 h 7068065"/>
              <a:gd name="connsiteX33" fmla="*/ 806658 w 2832453"/>
              <a:gd name="connsiteY33" fmla="*/ 1961484 h 7068065"/>
              <a:gd name="connsiteX34" fmla="*/ 778232 w 2832453"/>
              <a:gd name="connsiteY34" fmla="*/ 1907774 h 7068065"/>
              <a:gd name="connsiteX35" fmla="*/ 767884 w 2832453"/>
              <a:gd name="connsiteY35" fmla="*/ 1874162 h 7068065"/>
              <a:gd name="connsiteX36" fmla="*/ 746293 w 2832453"/>
              <a:gd name="connsiteY36" fmla="*/ 1811364 h 7068065"/>
              <a:gd name="connsiteX37" fmla="*/ 731667 w 2832453"/>
              <a:gd name="connsiteY37" fmla="*/ 1774178 h 7068065"/>
              <a:gd name="connsiteX38" fmla="*/ 665008 w 2832453"/>
              <a:gd name="connsiteY38" fmla="*/ 1705612 h 7068065"/>
              <a:gd name="connsiteX39" fmla="*/ 596135 w 2832453"/>
              <a:gd name="connsiteY39" fmla="*/ 1607637 h 7068065"/>
              <a:gd name="connsiteX40" fmla="*/ 545478 w 2832453"/>
              <a:gd name="connsiteY40" fmla="*/ 1509187 h 7068065"/>
              <a:gd name="connsiteX41" fmla="*/ 509531 w 2832453"/>
              <a:gd name="connsiteY41" fmla="*/ 1406809 h 7068065"/>
              <a:gd name="connsiteX42" fmla="*/ 458961 w 2832453"/>
              <a:gd name="connsiteY42" fmla="*/ 1361448 h 7068065"/>
              <a:gd name="connsiteX43" fmla="*/ 387365 w 2832453"/>
              <a:gd name="connsiteY43" fmla="*/ 1177594 h 7068065"/>
              <a:gd name="connsiteX44" fmla="*/ 339692 w 2832453"/>
              <a:gd name="connsiteY44" fmla="*/ 934241 h 7068065"/>
              <a:gd name="connsiteX45" fmla="*/ 334081 w 2832453"/>
              <a:gd name="connsiteY45" fmla="*/ 885107 h 7068065"/>
              <a:gd name="connsiteX46" fmla="*/ 340329 w 2832453"/>
              <a:gd name="connsiteY46" fmla="*/ 854901 h 7068065"/>
              <a:gd name="connsiteX47" fmla="*/ 348544 w 2832453"/>
              <a:gd name="connsiteY47" fmla="*/ 790031 h 7068065"/>
              <a:gd name="connsiteX48" fmla="*/ 301106 w 2832453"/>
              <a:gd name="connsiteY48" fmla="*/ 658339 h 7068065"/>
              <a:gd name="connsiteX49" fmla="*/ 269591 w 2832453"/>
              <a:gd name="connsiteY49" fmla="*/ 601872 h 7068065"/>
              <a:gd name="connsiteX50" fmla="*/ 143947 w 2832453"/>
              <a:gd name="connsiteY50" fmla="*/ 477500 h 7068065"/>
              <a:gd name="connsiteX51" fmla="*/ 119442 w 2832453"/>
              <a:gd name="connsiteY51" fmla="*/ 427534 h 7068065"/>
              <a:gd name="connsiteX52" fmla="*/ 86890 w 2832453"/>
              <a:gd name="connsiteY52" fmla="*/ 380972 h 7068065"/>
              <a:gd name="connsiteX53" fmla="*/ 64563 w 2832453"/>
              <a:gd name="connsiteY53" fmla="*/ 344744 h 7068065"/>
              <a:gd name="connsiteX54" fmla="*/ 0 w 2832453"/>
              <a:gd name="connsiteY54" fmla="*/ 272642 h 7068065"/>
              <a:gd name="connsiteX55" fmla="*/ 1814290 w 2832453"/>
              <a:gd name="connsiteY55"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40456 w 2832453"/>
              <a:gd name="connsiteY18" fmla="*/ 3336464 h 7068065"/>
              <a:gd name="connsiteX19" fmla="*/ 1020303 w 2832453"/>
              <a:gd name="connsiteY19" fmla="*/ 3274080 h 7068065"/>
              <a:gd name="connsiteX20" fmla="*/ 993402 w 2832453"/>
              <a:gd name="connsiteY20" fmla="*/ 3201478 h 7068065"/>
              <a:gd name="connsiteX21" fmla="*/ 969743 w 2832453"/>
              <a:gd name="connsiteY21" fmla="*/ 3145356 h 7068065"/>
              <a:gd name="connsiteX22" fmla="*/ 942626 w 2832453"/>
              <a:gd name="connsiteY22" fmla="*/ 3006779 h 7068065"/>
              <a:gd name="connsiteX23" fmla="*/ 940045 w 2832453"/>
              <a:gd name="connsiteY23" fmla="*/ 2986896 h 7068065"/>
              <a:gd name="connsiteX24" fmla="*/ 951472 w 2832453"/>
              <a:gd name="connsiteY24" fmla="*/ 2942700 h 7068065"/>
              <a:gd name="connsiteX25" fmla="*/ 928622 w 2832453"/>
              <a:gd name="connsiteY25" fmla="*/ 2806426 h 7068065"/>
              <a:gd name="connsiteX26" fmla="*/ 932496 w 2832453"/>
              <a:gd name="connsiteY26" fmla="*/ 2642976 h 7068065"/>
              <a:gd name="connsiteX27" fmla="*/ 913470 w 2832453"/>
              <a:gd name="connsiteY27" fmla="*/ 2434546 h 7068065"/>
              <a:gd name="connsiteX28" fmla="*/ 879271 w 2832453"/>
              <a:gd name="connsiteY28" fmla="*/ 2200027 h 7068065"/>
              <a:gd name="connsiteX29" fmla="*/ 865203 w 2832453"/>
              <a:gd name="connsiteY29" fmla="*/ 2164060 h 7068065"/>
              <a:gd name="connsiteX30" fmla="*/ 835966 w 2832453"/>
              <a:gd name="connsiteY30" fmla="*/ 2079446 h 7068065"/>
              <a:gd name="connsiteX31" fmla="*/ 819186 w 2832453"/>
              <a:gd name="connsiteY31" fmla="*/ 2035262 h 7068065"/>
              <a:gd name="connsiteX32" fmla="*/ 811617 w 2832453"/>
              <a:gd name="connsiteY32" fmla="*/ 1967807 h 7068065"/>
              <a:gd name="connsiteX33" fmla="*/ 806658 w 2832453"/>
              <a:gd name="connsiteY33" fmla="*/ 1961484 h 7068065"/>
              <a:gd name="connsiteX34" fmla="*/ 778232 w 2832453"/>
              <a:gd name="connsiteY34" fmla="*/ 1907774 h 7068065"/>
              <a:gd name="connsiteX35" fmla="*/ 767884 w 2832453"/>
              <a:gd name="connsiteY35" fmla="*/ 1874162 h 7068065"/>
              <a:gd name="connsiteX36" fmla="*/ 746293 w 2832453"/>
              <a:gd name="connsiteY36" fmla="*/ 1811364 h 7068065"/>
              <a:gd name="connsiteX37" fmla="*/ 731667 w 2832453"/>
              <a:gd name="connsiteY37" fmla="*/ 1774178 h 7068065"/>
              <a:gd name="connsiteX38" fmla="*/ 665008 w 2832453"/>
              <a:gd name="connsiteY38" fmla="*/ 1705612 h 7068065"/>
              <a:gd name="connsiteX39" fmla="*/ 596135 w 2832453"/>
              <a:gd name="connsiteY39" fmla="*/ 1607637 h 7068065"/>
              <a:gd name="connsiteX40" fmla="*/ 545478 w 2832453"/>
              <a:gd name="connsiteY40" fmla="*/ 1509187 h 7068065"/>
              <a:gd name="connsiteX41" fmla="*/ 509531 w 2832453"/>
              <a:gd name="connsiteY41" fmla="*/ 1406809 h 7068065"/>
              <a:gd name="connsiteX42" fmla="*/ 458961 w 2832453"/>
              <a:gd name="connsiteY42" fmla="*/ 1361448 h 7068065"/>
              <a:gd name="connsiteX43" fmla="*/ 387365 w 2832453"/>
              <a:gd name="connsiteY43" fmla="*/ 1177594 h 7068065"/>
              <a:gd name="connsiteX44" fmla="*/ 339692 w 2832453"/>
              <a:gd name="connsiteY44" fmla="*/ 934241 h 7068065"/>
              <a:gd name="connsiteX45" fmla="*/ 334081 w 2832453"/>
              <a:gd name="connsiteY45" fmla="*/ 885107 h 7068065"/>
              <a:gd name="connsiteX46" fmla="*/ 340329 w 2832453"/>
              <a:gd name="connsiteY46" fmla="*/ 854901 h 7068065"/>
              <a:gd name="connsiteX47" fmla="*/ 348544 w 2832453"/>
              <a:gd name="connsiteY47" fmla="*/ 790031 h 7068065"/>
              <a:gd name="connsiteX48" fmla="*/ 301106 w 2832453"/>
              <a:gd name="connsiteY48" fmla="*/ 658339 h 7068065"/>
              <a:gd name="connsiteX49" fmla="*/ 269591 w 2832453"/>
              <a:gd name="connsiteY49" fmla="*/ 601872 h 7068065"/>
              <a:gd name="connsiteX50" fmla="*/ 143947 w 2832453"/>
              <a:gd name="connsiteY50" fmla="*/ 477500 h 7068065"/>
              <a:gd name="connsiteX51" fmla="*/ 119442 w 2832453"/>
              <a:gd name="connsiteY51" fmla="*/ 427534 h 7068065"/>
              <a:gd name="connsiteX52" fmla="*/ 86890 w 2832453"/>
              <a:gd name="connsiteY52" fmla="*/ 380972 h 7068065"/>
              <a:gd name="connsiteX53" fmla="*/ 64563 w 2832453"/>
              <a:gd name="connsiteY53" fmla="*/ 344744 h 7068065"/>
              <a:gd name="connsiteX54" fmla="*/ 0 w 2832453"/>
              <a:gd name="connsiteY54" fmla="*/ 272642 h 7068065"/>
              <a:gd name="connsiteX55" fmla="*/ 1814290 w 2832453"/>
              <a:gd name="connsiteY55"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69743 w 2832453"/>
              <a:gd name="connsiteY20" fmla="*/ 3145356 h 7068065"/>
              <a:gd name="connsiteX21" fmla="*/ 942626 w 2832453"/>
              <a:gd name="connsiteY21" fmla="*/ 3006779 h 7068065"/>
              <a:gd name="connsiteX22" fmla="*/ 940045 w 2832453"/>
              <a:gd name="connsiteY22" fmla="*/ 2986896 h 7068065"/>
              <a:gd name="connsiteX23" fmla="*/ 951472 w 2832453"/>
              <a:gd name="connsiteY23" fmla="*/ 2942700 h 7068065"/>
              <a:gd name="connsiteX24" fmla="*/ 928622 w 2832453"/>
              <a:gd name="connsiteY24" fmla="*/ 2806426 h 7068065"/>
              <a:gd name="connsiteX25" fmla="*/ 932496 w 2832453"/>
              <a:gd name="connsiteY25" fmla="*/ 2642976 h 7068065"/>
              <a:gd name="connsiteX26" fmla="*/ 913470 w 2832453"/>
              <a:gd name="connsiteY26" fmla="*/ 2434546 h 7068065"/>
              <a:gd name="connsiteX27" fmla="*/ 879271 w 2832453"/>
              <a:gd name="connsiteY27" fmla="*/ 2200027 h 7068065"/>
              <a:gd name="connsiteX28" fmla="*/ 865203 w 2832453"/>
              <a:gd name="connsiteY28" fmla="*/ 2164060 h 7068065"/>
              <a:gd name="connsiteX29" fmla="*/ 835966 w 2832453"/>
              <a:gd name="connsiteY29" fmla="*/ 2079446 h 7068065"/>
              <a:gd name="connsiteX30" fmla="*/ 819186 w 2832453"/>
              <a:gd name="connsiteY30" fmla="*/ 2035262 h 7068065"/>
              <a:gd name="connsiteX31" fmla="*/ 811617 w 2832453"/>
              <a:gd name="connsiteY31" fmla="*/ 1967807 h 7068065"/>
              <a:gd name="connsiteX32" fmla="*/ 806658 w 2832453"/>
              <a:gd name="connsiteY32" fmla="*/ 1961484 h 7068065"/>
              <a:gd name="connsiteX33" fmla="*/ 778232 w 2832453"/>
              <a:gd name="connsiteY33" fmla="*/ 1907774 h 7068065"/>
              <a:gd name="connsiteX34" fmla="*/ 767884 w 2832453"/>
              <a:gd name="connsiteY34" fmla="*/ 1874162 h 7068065"/>
              <a:gd name="connsiteX35" fmla="*/ 746293 w 2832453"/>
              <a:gd name="connsiteY35" fmla="*/ 1811364 h 7068065"/>
              <a:gd name="connsiteX36" fmla="*/ 731667 w 2832453"/>
              <a:gd name="connsiteY36" fmla="*/ 1774178 h 7068065"/>
              <a:gd name="connsiteX37" fmla="*/ 665008 w 2832453"/>
              <a:gd name="connsiteY37" fmla="*/ 1705612 h 7068065"/>
              <a:gd name="connsiteX38" fmla="*/ 596135 w 2832453"/>
              <a:gd name="connsiteY38" fmla="*/ 1607637 h 7068065"/>
              <a:gd name="connsiteX39" fmla="*/ 545478 w 2832453"/>
              <a:gd name="connsiteY39" fmla="*/ 1509187 h 7068065"/>
              <a:gd name="connsiteX40" fmla="*/ 509531 w 2832453"/>
              <a:gd name="connsiteY40" fmla="*/ 1406809 h 7068065"/>
              <a:gd name="connsiteX41" fmla="*/ 458961 w 2832453"/>
              <a:gd name="connsiteY41" fmla="*/ 1361448 h 7068065"/>
              <a:gd name="connsiteX42" fmla="*/ 387365 w 2832453"/>
              <a:gd name="connsiteY42" fmla="*/ 1177594 h 7068065"/>
              <a:gd name="connsiteX43" fmla="*/ 339692 w 2832453"/>
              <a:gd name="connsiteY43" fmla="*/ 934241 h 7068065"/>
              <a:gd name="connsiteX44" fmla="*/ 334081 w 2832453"/>
              <a:gd name="connsiteY44" fmla="*/ 885107 h 7068065"/>
              <a:gd name="connsiteX45" fmla="*/ 340329 w 2832453"/>
              <a:gd name="connsiteY45" fmla="*/ 854901 h 7068065"/>
              <a:gd name="connsiteX46" fmla="*/ 348544 w 2832453"/>
              <a:gd name="connsiteY46" fmla="*/ 790031 h 7068065"/>
              <a:gd name="connsiteX47" fmla="*/ 301106 w 2832453"/>
              <a:gd name="connsiteY47" fmla="*/ 658339 h 7068065"/>
              <a:gd name="connsiteX48" fmla="*/ 269591 w 2832453"/>
              <a:gd name="connsiteY48" fmla="*/ 601872 h 7068065"/>
              <a:gd name="connsiteX49" fmla="*/ 143947 w 2832453"/>
              <a:gd name="connsiteY49" fmla="*/ 477500 h 7068065"/>
              <a:gd name="connsiteX50" fmla="*/ 119442 w 2832453"/>
              <a:gd name="connsiteY50" fmla="*/ 427534 h 7068065"/>
              <a:gd name="connsiteX51" fmla="*/ 86890 w 2832453"/>
              <a:gd name="connsiteY51" fmla="*/ 380972 h 7068065"/>
              <a:gd name="connsiteX52" fmla="*/ 64563 w 2832453"/>
              <a:gd name="connsiteY52" fmla="*/ 344744 h 7068065"/>
              <a:gd name="connsiteX53" fmla="*/ 0 w 2832453"/>
              <a:gd name="connsiteY53" fmla="*/ 272642 h 7068065"/>
              <a:gd name="connsiteX54" fmla="*/ 1814290 w 2832453"/>
              <a:gd name="connsiteY54"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42626 w 2832453"/>
              <a:gd name="connsiteY20" fmla="*/ 3006779 h 7068065"/>
              <a:gd name="connsiteX21" fmla="*/ 940045 w 2832453"/>
              <a:gd name="connsiteY21" fmla="*/ 2986896 h 7068065"/>
              <a:gd name="connsiteX22" fmla="*/ 951472 w 2832453"/>
              <a:gd name="connsiteY22" fmla="*/ 2942700 h 7068065"/>
              <a:gd name="connsiteX23" fmla="*/ 928622 w 2832453"/>
              <a:gd name="connsiteY23" fmla="*/ 2806426 h 7068065"/>
              <a:gd name="connsiteX24" fmla="*/ 932496 w 2832453"/>
              <a:gd name="connsiteY24" fmla="*/ 2642976 h 7068065"/>
              <a:gd name="connsiteX25" fmla="*/ 913470 w 2832453"/>
              <a:gd name="connsiteY25" fmla="*/ 2434546 h 7068065"/>
              <a:gd name="connsiteX26" fmla="*/ 879271 w 2832453"/>
              <a:gd name="connsiteY26" fmla="*/ 2200027 h 7068065"/>
              <a:gd name="connsiteX27" fmla="*/ 865203 w 2832453"/>
              <a:gd name="connsiteY27" fmla="*/ 2164060 h 7068065"/>
              <a:gd name="connsiteX28" fmla="*/ 835966 w 2832453"/>
              <a:gd name="connsiteY28" fmla="*/ 2079446 h 7068065"/>
              <a:gd name="connsiteX29" fmla="*/ 819186 w 2832453"/>
              <a:gd name="connsiteY29" fmla="*/ 2035262 h 7068065"/>
              <a:gd name="connsiteX30" fmla="*/ 811617 w 2832453"/>
              <a:gd name="connsiteY30" fmla="*/ 1967807 h 7068065"/>
              <a:gd name="connsiteX31" fmla="*/ 806658 w 2832453"/>
              <a:gd name="connsiteY31" fmla="*/ 1961484 h 7068065"/>
              <a:gd name="connsiteX32" fmla="*/ 778232 w 2832453"/>
              <a:gd name="connsiteY32" fmla="*/ 1907774 h 7068065"/>
              <a:gd name="connsiteX33" fmla="*/ 767884 w 2832453"/>
              <a:gd name="connsiteY33" fmla="*/ 1874162 h 7068065"/>
              <a:gd name="connsiteX34" fmla="*/ 746293 w 2832453"/>
              <a:gd name="connsiteY34" fmla="*/ 1811364 h 7068065"/>
              <a:gd name="connsiteX35" fmla="*/ 731667 w 2832453"/>
              <a:gd name="connsiteY35" fmla="*/ 1774178 h 7068065"/>
              <a:gd name="connsiteX36" fmla="*/ 665008 w 2832453"/>
              <a:gd name="connsiteY36" fmla="*/ 1705612 h 7068065"/>
              <a:gd name="connsiteX37" fmla="*/ 596135 w 2832453"/>
              <a:gd name="connsiteY37" fmla="*/ 1607637 h 7068065"/>
              <a:gd name="connsiteX38" fmla="*/ 545478 w 2832453"/>
              <a:gd name="connsiteY38" fmla="*/ 1509187 h 7068065"/>
              <a:gd name="connsiteX39" fmla="*/ 509531 w 2832453"/>
              <a:gd name="connsiteY39" fmla="*/ 1406809 h 7068065"/>
              <a:gd name="connsiteX40" fmla="*/ 458961 w 2832453"/>
              <a:gd name="connsiteY40" fmla="*/ 1361448 h 7068065"/>
              <a:gd name="connsiteX41" fmla="*/ 387365 w 2832453"/>
              <a:gd name="connsiteY41" fmla="*/ 1177594 h 7068065"/>
              <a:gd name="connsiteX42" fmla="*/ 339692 w 2832453"/>
              <a:gd name="connsiteY42" fmla="*/ 934241 h 7068065"/>
              <a:gd name="connsiteX43" fmla="*/ 334081 w 2832453"/>
              <a:gd name="connsiteY43" fmla="*/ 885107 h 7068065"/>
              <a:gd name="connsiteX44" fmla="*/ 340329 w 2832453"/>
              <a:gd name="connsiteY44" fmla="*/ 854901 h 7068065"/>
              <a:gd name="connsiteX45" fmla="*/ 348544 w 2832453"/>
              <a:gd name="connsiteY45" fmla="*/ 790031 h 7068065"/>
              <a:gd name="connsiteX46" fmla="*/ 301106 w 2832453"/>
              <a:gd name="connsiteY46" fmla="*/ 658339 h 7068065"/>
              <a:gd name="connsiteX47" fmla="*/ 269591 w 2832453"/>
              <a:gd name="connsiteY47" fmla="*/ 601872 h 7068065"/>
              <a:gd name="connsiteX48" fmla="*/ 143947 w 2832453"/>
              <a:gd name="connsiteY48" fmla="*/ 477500 h 7068065"/>
              <a:gd name="connsiteX49" fmla="*/ 119442 w 2832453"/>
              <a:gd name="connsiteY49" fmla="*/ 427534 h 7068065"/>
              <a:gd name="connsiteX50" fmla="*/ 86890 w 2832453"/>
              <a:gd name="connsiteY50" fmla="*/ 380972 h 7068065"/>
              <a:gd name="connsiteX51" fmla="*/ 64563 w 2832453"/>
              <a:gd name="connsiteY51" fmla="*/ 344744 h 7068065"/>
              <a:gd name="connsiteX52" fmla="*/ 0 w 2832453"/>
              <a:gd name="connsiteY52" fmla="*/ 272642 h 7068065"/>
              <a:gd name="connsiteX53" fmla="*/ 1814290 w 2832453"/>
              <a:gd name="connsiteY53"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993402 w 2832453"/>
              <a:gd name="connsiteY19" fmla="*/ 3201478 h 7068065"/>
              <a:gd name="connsiteX20" fmla="*/ 942626 w 2832453"/>
              <a:gd name="connsiteY20" fmla="*/ 3006779 h 7068065"/>
              <a:gd name="connsiteX21" fmla="*/ 951472 w 2832453"/>
              <a:gd name="connsiteY21" fmla="*/ 2942700 h 7068065"/>
              <a:gd name="connsiteX22" fmla="*/ 928622 w 2832453"/>
              <a:gd name="connsiteY22" fmla="*/ 2806426 h 7068065"/>
              <a:gd name="connsiteX23" fmla="*/ 932496 w 2832453"/>
              <a:gd name="connsiteY23" fmla="*/ 2642976 h 7068065"/>
              <a:gd name="connsiteX24" fmla="*/ 913470 w 2832453"/>
              <a:gd name="connsiteY24" fmla="*/ 2434546 h 7068065"/>
              <a:gd name="connsiteX25" fmla="*/ 879271 w 2832453"/>
              <a:gd name="connsiteY25" fmla="*/ 2200027 h 7068065"/>
              <a:gd name="connsiteX26" fmla="*/ 865203 w 2832453"/>
              <a:gd name="connsiteY26" fmla="*/ 2164060 h 7068065"/>
              <a:gd name="connsiteX27" fmla="*/ 835966 w 2832453"/>
              <a:gd name="connsiteY27" fmla="*/ 2079446 h 7068065"/>
              <a:gd name="connsiteX28" fmla="*/ 819186 w 2832453"/>
              <a:gd name="connsiteY28" fmla="*/ 2035262 h 7068065"/>
              <a:gd name="connsiteX29" fmla="*/ 811617 w 2832453"/>
              <a:gd name="connsiteY29" fmla="*/ 1967807 h 7068065"/>
              <a:gd name="connsiteX30" fmla="*/ 806658 w 2832453"/>
              <a:gd name="connsiteY30" fmla="*/ 1961484 h 7068065"/>
              <a:gd name="connsiteX31" fmla="*/ 778232 w 2832453"/>
              <a:gd name="connsiteY31" fmla="*/ 1907774 h 7068065"/>
              <a:gd name="connsiteX32" fmla="*/ 767884 w 2832453"/>
              <a:gd name="connsiteY32" fmla="*/ 1874162 h 7068065"/>
              <a:gd name="connsiteX33" fmla="*/ 746293 w 2832453"/>
              <a:gd name="connsiteY33" fmla="*/ 1811364 h 7068065"/>
              <a:gd name="connsiteX34" fmla="*/ 731667 w 2832453"/>
              <a:gd name="connsiteY34" fmla="*/ 1774178 h 7068065"/>
              <a:gd name="connsiteX35" fmla="*/ 665008 w 2832453"/>
              <a:gd name="connsiteY35" fmla="*/ 1705612 h 7068065"/>
              <a:gd name="connsiteX36" fmla="*/ 596135 w 2832453"/>
              <a:gd name="connsiteY36" fmla="*/ 1607637 h 7068065"/>
              <a:gd name="connsiteX37" fmla="*/ 545478 w 2832453"/>
              <a:gd name="connsiteY37" fmla="*/ 1509187 h 7068065"/>
              <a:gd name="connsiteX38" fmla="*/ 509531 w 2832453"/>
              <a:gd name="connsiteY38" fmla="*/ 1406809 h 7068065"/>
              <a:gd name="connsiteX39" fmla="*/ 458961 w 2832453"/>
              <a:gd name="connsiteY39" fmla="*/ 1361448 h 7068065"/>
              <a:gd name="connsiteX40" fmla="*/ 387365 w 2832453"/>
              <a:gd name="connsiteY40" fmla="*/ 1177594 h 7068065"/>
              <a:gd name="connsiteX41" fmla="*/ 339692 w 2832453"/>
              <a:gd name="connsiteY41" fmla="*/ 934241 h 7068065"/>
              <a:gd name="connsiteX42" fmla="*/ 334081 w 2832453"/>
              <a:gd name="connsiteY42" fmla="*/ 885107 h 7068065"/>
              <a:gd name="connsiteX43" fmla="*/ 340329 w 2832453"/>
              <a:gd name="connsiteY43" fmla="*/ 854901 h 7068065"/>
              <a:gd name="connsiteX44" fmla="*/ 348544 w 2832453"/>
              <a:gd name="connsiteY44" fmla="*/ 790031 h 7068065"/>
              <a:gd name="connsiteX45" fmla="*/ 301106 w 2832453"/>
              <a:gd name="connsiteY45" fmla="*/ 658339 h 7068065"/>
              <a:gd name="connsiteX46" fmla="*/ 269591 w 2832453"/>
              <a:gd name="connsiteY46" fmla="*/ 601872 h 7068065"/>
              <a:gd name="connsiteX47" fmla="*/ 143947 w 2832453"/>
              <a:gd name="connsiteY47" fmla="*/ 477500 h 7068065"/>
              <a:gd name="connsiteX48" fmla="*/ 119442 w 2832453"/>
              <a:gd name="connsiteY48" fmla="*/ 427534 h 7068065"/>
              <a:gd name="connsiteX49" fmla="*/ 86890 w 2832453"/>
              <a:gd name="connsiteY49" fmla="*/ 380972 h 7068065"/>
              <a:gd name="connsiteX50" fmla="*/ 64563 w 2832453"/>
              <a:gd name="connsiteY50" fmla="*/ 344744 h 7068065"/>
              <a:gd name="connsiteX51" fmla="*/ 0 w 2832453"/>
              <a:gd name="connsiteY51" fmla="*/ 272642 h 7068065"/>
              <a:gd name="connsiteX52" fmla="*/ 1814290 w 2832453"/>
              <a:gd name="connsiteY52"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42626 w 2832453"/>
              <a:gd name="connsiteY20" fmla="*/ 3006779 h 7068065"/>
              <a:gd name="connsiteX21" fmla="*/ 951472 w 2832453"/>
              <a:gd name="connsiteY21" fmla="*/ 2942700 h 7068065"/>
              <a:gd name="connsiteX22" fmla="*/ 928622 w 2832453"/>
              <a:gd name="connsiteY22" fmla="*/ 2806426 h 7068065"/>
              <a:gd name="connsiteX23" fmla="*/ 932496 w 2832453"/>
              <a:gd name="connsiteY23" fmla="*/ 2642976 h 7068065"/>
              <a:gd name="connsiteX24" fmla="*/ 913470 w 2832453"/>
              <a:gd name="connsiteY24" fmla="*/ 2434546 h 7068065"/>
              <a:gd name="connsiteX25" fmla="*/ 879271 w 2832453"/>
              <a:gd name="connsiteY25" fmla="*/ 2200027 h 7068065"/>
              <a:gd name="connsiteX26" fmla="*/ 865203 w 2832453"/>
              <a:gd name="connsiteY26" fmla="*/ 2164060 h 7068065"/>
              <a:gd name="connsiteX27" fmla="*/ 835966 w 2832453"/>
              <a:gd name="connsiteY27" fmla="*/ 2079446 h 7068065"/>
              <a:gd name="connsiteX28" fmla="*/ 819186 w 2832453"/>
              <a:gd name="connsiteY28" fmla="*/ 2035262 h 7068065"/>
              <a:gd name="connsiteX29" fmla="*/ 811617 w 2832453"/>
              <a:gd name="connsiteY29" fmla="*/ 1967807 h 7068065"/>
              <a:gd name="connsiteX30" fmla="*/ 806658 w 2832453"/>
              <a:gd name="connsiteY30" fmla="*/ 1961484 h 7068065"/>
              <a:gd name="connsiteX31" fmla="*/ 778232 w 2832453"/>
              <a:gd name="connsiteY31" fmla="*/ 1907774 h 7068065"/>
              <a:gd name="connsiteX32" fmla="*/ 767884 w 2832453"/>
              <a:gd name="connsiteY32" fmla="*/ 1874162 h 7068065"/>
              <a:gd name="connsiteX33" fmla="*/ 746293 w 2832453"/>
              <a:gd name="connsiteY33" fmla="*/ 1811364 h 7068065"/>
              <a:gd name="connsiteX34" fmla="*/ 731667 w 2832453"/>
              <a:gd name="connsiteY34" fmla="*/ 1774178 h 7068065"/>
              <a:gd name="connsiteX35" fmla="*/ 665008 w 2832453"/>
              <a:gd name="connsiteY35" fmla="*/ 1705612 h 7068065"/>
              <a:gd name="connsiteX36" fmla="*/ 596135 w 2832453"/>
              <a:gd name="connsiteY36" fmla="*/ 1607637 h 7068065"/>
              <a:gd name="connsiteX37" fmla="*/ 545478 w 2832453"/>
              <a:gd name="connsiteY37" fmla="*/ 1509187 h 7068065"/>
              <a:gd name="connsiteX38" fmla="*/ 509531 w 2832453"/>
              <a:gd name="connsiteY38" fmla="*/ 1406809 h 7068065"/>
              <a:gd name="connsiteX39" fmla="*/ 458961 w 2832453"/>
              <a:gd name="connsiteY39" fmla="*/ 1361448 h 7068065"/>
              <a:gd name="connsiteX40" fmla="*/ 387365 w 2832453"/>
              <a:gd name="connsiteY40" fmla="*/ 1177594 h 7068065"/>
              <a:gd name="connsiteX41" fmla="*/ 339692 w 2832453"/>
              <a:gd name="connsiteY41" fmla="*/ 934241 h 7068065"/>
              <a:gd name="connsiteX42" fmla="*/ 334081 w 2832453"/>
              <a:gd name="connsiteY42" fmla="*/ 885107 h 7068065"/>
              <a:gd name="connsiteX43" fmla="*/ 340329 w 2832453"/>
              <a:gd name="connsiteY43" fmla="*/ 854901 h 7068065"/>
              <a:gd name="connsiteX44" fmla="*/ 348544 w 2832453"/>
              <a:gd name="connsiteY44" fmla="*/ 790031 h 7068065"/>
              <a:gd name="connsiteX45" fmla="*/ 301106 w 2832453"/>
              <a:gd name="connsiteY45" fmla="*/ 658339 h 7068065"/>
              <a:gd name="connsiteX46" fmla="*/ 269591 w 2832453"/>
              <a:gd name="connsiteY46" fmla="*/ 601872 h 7068065"/>
              <a:gd name="connsiteX47" fmla="*/ 143947 w 2832453"/>
              <a:gd name="connsiteY47" fmla="*/ 477500 h 7068065"/>
              <a:gd name="connsiteX48" fmla="*/ 119442 w 2832453"/>
              <a:gd name="connsiteY48" fmla="*/ 427534 h 7068065"/>
              <a:gd name="connsiteX49" fmla="*/ 86890 w 2832453"/>
              <a:gd name="connsiteY49" fmla="*/ 380972 h 7068065"/>
              <a:gd name="connsiteX50" fmla="*/ 64563 w 2832453"/>
              <a:gd name="connsiteY50" fmla="*/ 344744 h 7068065"/>
              <a:gd name="connsiteX51" fmla="*/ 0 w 2832453"/>
              <a:gd name="connsiteY51" fmla="*/ 272642 h 7068065"/>
              <a:gd name="connsiteX52" fmla="*/ 1814290 w 2832453"/>
              <a:gd name="connsiteY52"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61574 w 2832453"/>
              <a:gd name="connsiteY15" fmla="*/ 5722156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26291 w 2832453"/>
              <a:gd name="connsiteY14" fmla="*/ 6063917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16645 w 2832453"/>
              <a:gd name="connsiteY13" fmla="*/ 6364946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59617 w 2832453"/>
              <a:gd name="connsiteY13" fmla="*/ 631277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 name="connsiteX0" fmla="*/ 1814290 w 2832453"/>
              <a:gd name="connsiteY0" fmla="*/ 0 h 7068065"/>
              <a:gd name="connsiteX1" fmla="*/ 2832453 w 2832453"/>
              <a:gd name="connsiteY1" fmla="*/ 6781999 h 7068065"/>
              <a:gd name="connsiteX2" fmla="*/ 926960 w 2832453"/>
              <a:gd name="connsiteY2" fmla="*/ 7068065 h 7068065"/>
              <a:gd name="connsiteX3" fmla="*/ 948427 w 2832453"/>
              <a:gd name="connsiteY3" fmla="*/ 7030606 h 7068065"/>
              <a:gd name="connsiteX4" fmla="*/ 945881 w 2832453"/>
              <a:gd name="connsiteY4" fmla="*/ 6918617 h 7068065"/>
              <a:gd name="connsiteX5" fmla="*/ 933643 w 2832453"/>
              <a:gd name="connsiteY5" fmla="*/ 6827737 h 7068065"/>
              <a:gd name="connsiteX6" fmla="*/ 913917 w 2832453"/>
              <a:gd name="connsiteY6" fmla="*/ 6791162 h 7068065"/>
              <a:gd name="connsiteX7" fmla="*/ 894254 w 2832453"/>
              <a:gd name="connsiteY7" fmla="*/ 6715881 h 7068065"/>
              <a:gd name="connsiteX8" fmla="*/ 888457 w 2832453"/>
              <a:gd name="connsiteY8" fmla="*/ 6675604 h 7068065"/>
              <a:gd name="connsiteX9" fmla="*/ 832520 w 2832453"/>
              <a:gd name="connsiteY9" fmla="*/ 6551195 h 7068065"/>
              <a:gd name="connsiteX10" fmla="*/ 824861 w 2832453"/>
              <a:gd name="connsiteY10" fmla="*/ 6538406 h 7068065"/>
              <a:gd name="connsiteX11" fmla="*/ 821768 w 2832453"/>
              <a:gd name="connsiteY11" fmla="*/ 6491357 h 7068065"/>
              <a:gd name="connsiteX12" fmla="*/ 825924 w 2832453"/>
              <a:gd name="connsiteY12" fmla="*/ 6456978 h 7068065"/>
              <a:gd name="connsiteX13" fmla="*/ 839477 w 2832453"/>
              <a:gd name="connsiteY13" fmla="*/ 6178621 h 7068065"/>
              <a:gd name="connsiteX14" fmla="*/ 963788 w 2832453"/>
              <a:gd name="connsiteY14" fmla="*/ 5941436 h 7068065"/>
              <a:gd name="connsiteX15" fmla="*/ 958818 w 2832453"/>
              <a:gd name="connsiteY15" fmla="*/ 5534592 h 7068065"/>
              <a:gd name="connsiteX16" fmla="*/ 1101226 w 2832453"/>
              <a:gd name="connsiteY16" fmla="*/ 4011574 h 7068065"/>
              <a:gd name="connsiteX17" fmla="*/ 1149504 w 2832453"/>
              <a:gd name="connsiteY17" fmla="*/ 3614678 h 7068065"/>
              <a:gd name="connsiteX18" fmla="*/ 1020303 w 2832453"/>
              <a:gd name="connsiteY18" fmla="*/ 3274080 h 7068065"/>
              <a:gd name="connsiteX19" fmla="*/ 1012642 w 2832453"/>
              <a:gd name="connsiteY19" fmla="*/ 3198590 h 7068065"/>
              <a:gd name="connsiteX20" fmla="*/ 951472 w 2832453"/>
              <a:gd name="connsiteY20" fmla="*/ 2942700 h 7068065"/>
              <a:gd name="connsiteX21" fmla="*/ 928622 w 2832453"/>
              <a:gd name="connsiteY21" fmla="*/ 2806426 h 7068065"/>
              <a:gd name="connsiteX22" fmla="*/ 932496 w 2832453"/>
              <a:gd name="connsiteY22" fmla="*/ 2642976 h 7068065"/>
              <a:gd name="connsiteX23" fmla="*/ 913470 w 2832453"/>
              <a:gd name="connsiteY23" fmla="*/ 2434546 h 7068065"/>
              <a:gd name="connsiteX24" fmla="*/ 879271 w 2832453"/>
              <a:gd name="connsiteY24" fmla="*/ 2200027 h 7068065"/>
              <a:gd name="connsiteX25" fmla="*/ 865203 w 2832453"/>
              <a:gd name="connsiteY25" fmla="*/ 2164060 h 7068065"/>
              <a:gd name="connsiteX26" fmla="*/ 835966 w 2832453"/>
              <a:gd name="connsiteY26" fmla="*/ 2079446 h 7068065"/>
              <a:gd name="connsiteX27" fmla="*/ 819186 w 2832453"/>
              <a:gd name="connsiteY27" fmla="*/ 2035262 h 7068065"/>
              <a:gd name="connsiteX28" fmla="*/ 811617 w 2832453"/>
              <a:gd name="connsiteY28" fmla="*/ 1967807 h 7068065"/>
              <a:gd name="connsiteX29" fmla="*/ 806658 w 2832453"/>
              <a:gd name="connsiteY29" fmla="*/ 1961484 h 7068065"/>
              <a:gd name="connsiteX30" fmla="*/ 778232 w 2832453"/>
              <a:gd name="connsiteY30" fmla="*/ 1907774 h 7068065"/>
              <a:gd name="connsiteX31" fmla="*/ 767884 w 2832453"/>
              <a:gd name="connsiteY31" fmla="*/ 1874162 h 7068065"/>
              <a:gd name="connsiteX32" fmla="*/ 746293 w 2832453"/>
              <a:gd name="connsiteY32" fmla="*/ 1811364 h 7068065"/>
              <a:gd name="connsiteX33" fmla="*/ 731667 w 2832453"/>
              <a:gd name="connsiteY33" fmla="*/ 1774178 h 7068065"/>
              <a:gd name="connsiteX34" fmla="*/ 665008 w 2832453"/>
              <a:gd name="connsiteY34" fmla="*/ 1705612 h 7068065"/>
              <a:gd name="connsiteX35" fmla="*/ 596135 w 2832453"/>
              <a:gd name="connsiteY35" fmla="*/ 1607637 h 7068065"/>
              <a:gd name="connsiteX36" fmla="*/ 545478 w 2832453"/>
              <a:gd name="connsiteY36" fmla="*/ 1509187 h 7068065"/>
              <a:gd name="connsiteX37" fmla="*/ 509531 w 2832453"/>
              <a:gd name="connsiteY37" fmla="*/ 1406809 h 7068065"/>
              <a:gd name="connsiteX38" fmla="*/ 458961 w 2832453"/>
              <a:gd name="connsiteY38" fmla="*/ 1361448 h 7068065"/>
              <a:gd name="connsiteX39" fmla="*/ 387365 w 2832453"/>
              <a:gd name="connsiteY39" fmla="*/ 1177594 h 7068065"/>
              <a:gd name="connsiteX40" fmla="*/ 339692 w 2832453"/>
              <a:gd name="connsiteY40" fmla="*/ 934241 h 7068065"/>
              <a:gd name="connsiteX41" fmla="*/ 334081 w 2832453"/>
              <a:gd name="connsiteY41" fmla="*/ 885107 h 7068065"/>
              <a:gd name="connsiteX42" fmla="*/ 340329 w 2832453"/>
              <a:gd name="connsiteY42" fmla="*/ 854901 h 7068065"/>
              <a:gd name="connsiteX43" fmla="*/ 348544 w 2832453"/>
              <a:gd name="connsiteY43" fmla="*/ 790031 h 7068065"/>
              <a:gd name="connsiteX44" fmla="*/ 301106 w 2832453"/>
              <a:gd name="connsiteY44" fmla="*/ 658339 h 7068065"/>
              <a:gd name="connsiteX45" fmla="*/ 269591 w 2832453"/>
              <a:gd name="connsiteY45" fmla="*/ 601872 h 7068065"/>
              <a:gd name="connsiteX46" fmla="*/ 143947 w 2832453"/>
              <a:gd name="connsiteY46" fmla="*/ 477500 h 7068065"/>
              <a:gd name="connsiteX47" fmla="*/ 119442 w 2832453"/>
              <a:gd name="connsiteY47" fmla="*/ 427534 h 7068065"/>
              <a:gd name="connsiteX48" fmla="*/ 86890 w 2832453"/>
              <a:gd name="connsiteY48" fmla="*/ 380972 h 7068065"/>
              <a:gd name="connsiteX49" fmla="*/ 64563 w 2832453"/>
              <a:gd name="connsiteY49" fmla="*/ 344744 h 7068065"/>
              <a:gd name="connsiteX50" fmla="*/ 0 w 2832453"/>
              <a:gd name="connsiteY50" fmla="*/ 272642 h 7068065"/>
              <a:gd name="connsiteX51" fmla="*/ 1814290 w 2832453"/>
              <a:gd name="connsiteY51" fmla="*/ 0 h 7068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832453" h="7068065">
                <a:moveTo>
                  <a:pt x="1814290" y="0"/>
                </a:moveTo>
                <a:lnTo>
                  <a:pt x="2832453" y="6781999"/>
                </a:lnTo>
                <a:lnTo>
                  <a:pt x="926960" y="7068065"/>
                </a:lnTo>
                <a:lnTo>
                  <a:pt x="948427" y="7030606"/>
                </a:lnTo>
                <a:cubicBezTo>
                  <a:pt x="944708" y="6995541"/>
                  <a:pt x="930822" y="6946810"/>
                  <a:pt x="945881" y="6918617"/>
                </a:cubicBezTo>
                <a:cubicBezTo>
                  <a:pt x="944269" y="6883781"/>
                  <a:pt x="945682" y="6872592"/>
                  <a:pt x="933643" y="6827737"/>
                </a:cubicBezTo>
                <a:cubicBezTo>
                  <a:pt x="948507" y="6794349"/>
                  <a:pt x="901407" y="6814609"/>
                  <a:pt x="913917" y="6791162"/>
                </a:cubicBezTo>
                <a:cubicBezTo>
                  <a:pt x="905007" y="6768858"/>
                  <a:pt x="898497" y="6735141"/>
                  <a:pt x="894254" y="6715881"/>
                </a:cubicBezTo>
                <a:lnTo>
                  <a:pt x="888457" y="6675604"/>
                </a:lnTo>
                <a:cubicBezTo>
                  <a:pt x="885165" y="6623027"/>
                  <a:pt x="843120" y="6574062"/>
                  <a:pt x="832520" y="6551195"/>
                </a:cubicBezTo>
                <a:cubicBezTo>
                  <a:pt x="831597" y="6544008"/>
                  <a:pt x="825784" y="6545593"/>
                  <a:pt x="824861" y="6538406"/>
                </a:cubicBezTo>
                <a:cubicBezTo>
                  <a:pt x="823393" y="6524128"/>
                  <a:pt x="823236" y="6505635"/>
                  <a:pt x="821768" y="6491357"/>
                </a:cubicBezTo>
                <a:cubicBezTo>
                  <a:pt x="824500" y="6484704"/>
                  <a:pt x="836766" y="6463743"/>
                  <a:pt x="825924" y="6456978"/>
                </a:cubicBezTo>
                <a:cubicBezTo>
                  <a:pt x="830442" y="6364192"/>
                  <a:pt x="864277" y="6297488"/>
                  <a:pt x="839477" y="6178621"/>
                </a:cubicBezTo>
                <a:cubicBezTo>
                  <a:pt x="841183" y="6154965"/>
                  <a:pt x="960401" y="5974521"/>
                  <a:pt x="963788" y="5941436"/>
                </a:cubicBezTo>
                <a:cubicBezTo>
                  <a:pt x="962131" y="5805821"/>
                  <a:pt x="960475" y="5670207"/>
                  <a:pt x="958818" y="5534592"/>
                </a:cubicBezTo>
                <a:cubicBezTo>
                  <a:pt x="929700" y="4901290"/>
                  <a:pt x="1059339" y="4667947"/>
                  <a:pt x="1101226" y="4011574"/>
                </a:cubicBezTo>
                <a:cubicBezTo>
                  <a:pt x="1117319" y="3879275"/>
                  <a:pt x="1166219" y="3863983"/>
                  <a:pt x="1149504" y="3614678"/>
                </a:cubicBezTo>
                <a:cubicBezTo>
                  <a:pt x="1136017" y="3491762"/>
                  <a:pt x="1046320" y="3342947"/>
                  <a:pt x="1020303" y="3274080"/>
                </a:cubicBezTo>
                <a:cubicBezTo>
                  <a:pt x="1012461" y="3251582"/>
                  <a:pt x="1024701" y="3224315"/>
                  <a:pt x="1012642" y="3198590"/>
                </a:cubicBezTo>
                <a:cubicBezTo>
                  <a:pt x="1001170" y="3143360"/>
                  <a:pt x="965475" y="3008061"/>
                  <a:pt x="951472" y="2942700"/>
                </a:cubicBezTo>
                <a:cubicBezTo>
                  <a:pt x="949569" y="2912622"/>
                  <a:pt x="921941" y="2851247"/>
                  <a:pt x="928622" y="2806426"/>
                </a:cubicBezTo>
                <a:cubicBezTo>
                  <a:pt x="929092" y="2749248"/>
                  <a:pt x="935124" y="2683472"/>
                  <a:pt x="932496" y="2642976"/>
                </a:cubicBezTo>
                <a:cubicBezTo>
                  <a:pt x="929971" y="2580996"/>
                  <a:pt x="903825" y="2510841"/>
                  <a:pt x="913470" y="2434546"/>
                </a:cubicBezTo>
                <a:cubicBezTo>
                  <a:pt x="902071" y="2356373"/>
                  <a:pt x="934310" y="2377598"/>
                  <a:pt x="879271" y="2200027"/>
                </a:cubicBezTo>
                <a:lnTo>
                  <a:pt x="865203" y="2164060"/>
                </a:lnTo>
                <a:lnTo>
                  <a:pt x="835966" y="2079446"/>
                </a:lnTo>
                <a:lnTo>
                  <a:pt x="819186" y="2035262"/>
                </a:lnTo>
                <a:lnTo>
                  <a:pt x="811617" y="1967807"/>
                </a:lnTo>
                <a:lnTo>
                  <a:pt x="806658" y="1961484"/>
                </a:lnTo>
                <a:cubicBezTo>
                  <a:pt x="801094" y="1951478"/>
                  <a:pt x="784694" y="1922328"/>
                  <a:pt x="778232" y="1907774"/>
                </a:cubicBezTo>
                <a:lnTo>
                  <a:pt x="767884" y="1874162"/>
                </a:lnTo>
                <a:lnTo>
                  <a:pt x="746293" y="1811364"/>
                </a:lnTo>
                <a:cubicBezTo>
                  <a:pt x="737320" y="1799167"/>
                  <a:pt x="747260" y="1789490"/>
                  <a:pt x="731667" y="1774178"/>
                </a:cubicBezTo>
                <a:cubicBezTo>
                  <a:pt x="713267" y="1758853"/>
                  <a:pt x="683629" y="1725072"/>
                  <a:pt x="665008" y="1705612"/>
                </a:cubicBezTo>
                <a:cubicBezTo>
                  <a:pt x="642420" y="1677855"/>
                  <a:pt x="649772" y="1649760"/>
                  <a:pt x="596135" y="1607637"/>
                </a:cubicBezTo>
                <a:cubicBezTo>
                  <a:pt x="577018" y="1567932"/>
                  <a:pt x="541392" y="1535864"/>
                  <a:pt x="545478" y="1509187"/>
                </a:cubicBezTo>
                <a:cubicBezTo>
                  <a:pt x="546003" y="1476394"/>
                  <a:pt x="534747" y="1441242"/>
                  <a:pt x="509531" y="1406809"/>
                </a:cubicBezTo>
                <a:cubicBezTo>
                  <a:pt x="501740" y="1393016"/>
                  <a:pt x="473956" y="1383808"/>
                  <a:pt x="458961" y="1361448"/>
                </a:cubicBezTo>
                <a:cubicBezTo>
                  <a:pt x="436277" y="1302575"/>
                  <a:pt x="407243" y="1248795"/>
                  <a:pt x="387365" y="1177594"/>
                </a:cubicBezTo>
                <a:cubicBezTo>
                  <a:pt x="367487" y="1106393"/>
                  <a:pt x="399637" y="1131839"/>
                  <a:pt x="339692" y="934241"/>
                </a:cubicBezTo>
                <a:cubicBezTo>
                  <a:pt x="343683" y="928527"/>
                  <a:pt x="333167" y="890953"/>
                  <a:pt x="334081" y="885107"/>
                </a:cubicBezTo>
                <a:lnTo>
                  <a:pt x="340329" y="854901"/>
                </a:lnTo>
                <a:cubicBezTo>
                  <a:pt x="341337" y="841673"/>
                  <a:pt x="349218" y="803732"/>
                  <a:pt x="348544" y="790031"/>
                </a:cubicBezTo>
                <a:cubicBezTo>
                  <a:pt x="342008" y="757271"/>
                  <a:pt x="314265" y="689698"/>
                  <a:pt x="301106" y="658339"/>
                </a:cubicBezTo>
                <a:cubicBezTo>
                  <a:pt x="296172" y="657905"/>
                  <a:pt x="272210" y="606761"/>
                  <a:pt x="269591" y="601872"/>
                </a:cubicBezTo>
                <a:cubicBezTo>
                  <a:pt x="239825" y="567854"/>
                  <a:pt x="192534" y="543954"/>
                  <a:pt x="143947" y="477500"/>
                </a:cubicBezTo>
                <a:cubicBezTo>
                  <a:pt x="143492" y="475575"/>
                  <a:pt x="119897" y="429459"/>
                  <a:pt x="119442" y="427534"/>
                </a:cubicBezTo>
                <a:cubicBezTo>
                  <a:pt x="111976" y="407004"/>
                  <a:pt x="99947" y="408866"/>
                  <a:pt x="86890" y="380972"/>
                </a:cubicBezTo>
                <a:cubicBezTo>
                  <a:pt x="94896" y="364116"/>
                  <a:pt x="81323" y="351535"/>
                  <a:pt x="64563" y="344744"/>
                </a:cubicBezTo>
                <a:cubicBezTo>
                  <a:pt x="66903" y="314467"/>
                  <a:pt x="23240" y="287983"/>
                  <a:pt x="0" y="272642"/>
                </a:cubicBezTo>
                <a:lnTo>
                  <a:pt x="1814290" y="0"/>
                </a:lnTo>
                <a:close/>
              </a:path>
            </a:pathLst>
          </a:custGeom>
          <a:blipFill>
            <a:blip r:embed="rId2"/>
            <a:tile tx="0" ty="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19">
            <a:extLst>
              <a:ext uri="{FF2B5EF4-FFF2-40B4-BE49-F238E27FC236}">
                <a16:creationId xmlns:a16="http://schemas.microsoft.com/office/drawing/2014/main" id="{C5D5E9CC-2294-46D1-89D0-F8C6FA5C41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77869">
            <a:off x="8152150" y="2448754"/>
            <a:ext cx="3231322" cy="3642326"/>
          </a:xfrm>
          <a:custGeom>
            <a:avLst/>
            <a:gdLst>
              <a:gd name="connsiteX0" fmla="*/ 0 w 3307120"/>
              <a:gd name="connsiteY0" fmla="*/ 0 h 3750119"/>
              <a:gd name="connsiteX1" fmla="*/ 3307120 w 3307120"/>
              <a:gd name="connsiteY1" fmla="*/ 0 h 3750119"/>
              <a:gd name="connsiteX2" fmla="*/ 3307120 w 3307120"/>
              <a:gd name="connsiteY2" fmla="*/ 3750119 h 3750119"/>
              <a:gd name="connsiteX3" fmla="*/ 0 w 3307120"/>
              <a:gd name="connsiteY3" fmla="*/ 3750119 h 3750119"/>
              <a:gd name="connsiteX4" fmla="*/ 0 w 3307120"/>
              <a:gd name="connsiteY4" fmla="*/ 0 h 3750119"/>
              <a:gd name="connsiteX0" fmla="*/ 0 w 3307120"/>
              <a:gd name="connsiteY0" fmla="*/ 0 h 3750119"/>
              <a:gd name="connsiteX1" fmla="*/ 3307120 w 3307120"/>
              <a:gd name="connsiteY1" fmla="*/ 0 h 3750119"/>
              <a:gd name="connsiteX2" fmla="*/ 3307120 w 3307120"/>
              <a:gd name="connsiteY2" fmla="*/ 3750119 h 3750119"/>
              <a:gd name="connsiteX3" fmla="*/ 1662 w 3307120"/>
              <a:gd name="connsiteY3" fmla="*/ 3697208 h 3750119"/>
              <a:gd name="connsiteX4" fmla="*/ 0 w 3307120"/>
              <a:gd name="connsiteY4" fmla="*/ 0 h 3750119"/>
              <a:gd name="connsiteX0" fmla="*/ 0 w 3307120"/>
              <a:gd name="connsiteY0" fmla="*/ 0 h 3723777"/>
              <a:gd name="connsiteX1" fmla="*/ 3307120 w 3307120"/>
              <a:gd name="connsiteY1" fmla="*/ 0 h 3723777"/>
              <a:gd name="connsiteX2" fmla="*/ 3305755 w 3307120"/>
              <a:gd name="connsiteY2" fmla="*/ 3723777 h 3723777"/>
              <a:gd name="connsiteX3" fmla="*/ 1662 w 3307120"/>
              <a:gd name="connsiteY3" fmla="*/ 3697208 h 3723777"/>
              <a:gd name="connsiteX4" fmla="*/ 0 w 3307120"/>
              <a:gd name="connsiteY4" fmla="*/ 0 h 3723777"/>
              <a:gd name="connsiteX0" fmla="*/ 30207 w 3305458"/>
              <a:gd name="connsiteY0" fmla="*/ 20364 h 3723777"/>
              <a:gd name="connsiteX1" fmla="*/ 3305458 w 3305458"/>
              <a:gd name="connsiteY1" fmla="*/ 0 h 3723777"/>
              <a:gd name="connsiteX2" fmla="*/ 3304093 w 3305458"/>
              <a:gd name="connsiteY2" fmla="*/ 3723777 h 3723777"/>
              <a:gd name="connsiteX3" fmla="*/ 0 w 3305458"/>
              <a:gd name="connsiteY3" fmla="*/ 3697208 h 3723777"/>
              <a:gd name="connsiteX4" fmla="*/ 30207 w 3305458"/>
              <a:gd name="connsiteY4" fmla="*/ 20364 h 3723777"/>
              <a:gd name="connsiteX0" fmla="*/ 30207 w 3304093"/>
              <a:gd name="connsiteY0" fmla="*/ 0 h 3703413"/>
              <a:gd name="connsiteX1" fmla="*/ 3289034 w 3304093"/>
              <a:gd name="connsiteY1" fmla="*/ 2497 h 3703413"/>
              <a:gd name="connsiteX2" fmla="*/ 3304093 w 3304093"/>
              <a:gd name="connsiteY2" fmla="*/ 3703413 h 3703413"/>
              <a:gd name="connsiteX3" fmla="*/ 0 w 3304093"/>
              <a:gd name="connsiteY3" fmla="*/ 3676844 h 3703413"/>
              <a:gd name="connsiteX4" fmla="*/ 30207 w 3304093"/>
              <a:gd name="connsiteY4" fmla="*/ 0 h 37034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4093" h="3703413">
                <a:moveTo>
                  <a:pt x="30207" y="0"/>
                </a:moveTo>
                <a:lnTo>
                  <a:pt x="3289034" y="2497"/>
                </a:lnTo>
                <a:cubicBezTo>
                  <a:pt x="3294054" y="1236136"/>
                  <a:pt x="3299073" y="2469774"/>
                  <a:pt x="3304093" y="3703413"/>
                </a:cubicBezTo>
                <a:lnTo>
                  <a:pt x="0" y="3676844"/>
                </a:lnTo>
                <a:lnTo>
                  <a:pt x="30207" y="0"/>
                </a:lnTo>
                <a:close/>
              </a:path>
            </a:pathLst>
          </a:custGeom>
          <a:solidFill>
            <a:srgbClr val="EFEEE9"/>
          </a:solidFill>
          <a:ln>
            <a:noFill/>
          </a:ln>
          <a:effectLst>
            <a:outerShdw blurRad="508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6">
            <a:extLst>
              <a:ext uri="{FF2B5EF4-FFF2-40B4-BE49-F238E27FC236}">
                <a16:creationId xmlns:a16="http://schemas.microsoft.com/office/drawing/2014/main" id="{5BABD217-EF3C-4AF3-9C20-A6619D211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785093">
            <a:off x="8192715" y="2470944"/>
            <a:ext cx="3186624" cy="3597948"/>
          </a:xfrm>
          <a:custGeom>
            <a:avLst/>
            <a:gdLst>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0 w 4662328"/>
              <a:gd name="connsiteY84" fmla="*/ 3811601 h 5549975"/>
              <a:gd name="connsiteX85" fmla="*/ 110031 w 4662328"/>
              <a:gd name="connsiteY85" fmla="*/ 3811601 h 5549975"/>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110031 w 4662328"/>
              <a:gd name="connsiteY84" fmla="*/ 3811601 h 5549975"/>
              <a:gd name="connsiteX85" fmla="*/ 412307 w 4662328"/>
              <a:gd name="connsiteY85" fmla="*/ 0 h 5549975"/>
              <a:gd name="connsiteX0" fmla="*/ 302276 w 4552297"/>
              <a:gd name="connsiteY0" fmla="*/ 0 h 5549975"/>
              <a:gd name="connsiteX1" fmla="*/ 3304462 w 4552297"/>
              <a:gd name="connsiteY1" fmla="*/ 171842 h 5549975"/>
              <a:gd name="connsiteX2" fmla="*/ 4133273 w 4552297"/>
              <a:gd name="connsiteY2" fmla="*/ 226950 h 5549975"/>
              <a:gd name="connsiteX3" fmla="*/ 4506467 w 4552297"/>
              <a:gd name="connsiteY3" fmla="*/ 247374 h 5549975"/>
              <a:gd name="connsiteX4" fmla="*/ 4534346 w 4552297"/>
              <a:gd name="connsiteY4" fmla="*/ 269179 h 5549975"/>
              <a:gd name="connsiteX5" fmla="*/ 4532572 w 4552297"/>
              <a:gd name="connsiteY5" fmla="*/ 300930 h 5549975"/>
              <a:gd name="connsiteX6" fmla="*/ 4535494 w 4552297"/>
              <a:gd name="connsiteY6" fmla="*/ 302647 h 5549975"/>
              <a:gd name="connsiteX7" fmla="*/ 4551920 w 4552297"/>
              <a:gd name="connsiteY7" fmla="*/ 334222 h 5549975"/>
              <a:gd name="connsiteX8" fmla="*/ 4529659 w 4552297"/>
              <a:gd name="connsiteY8" fmla="*/ 391868 h 5549975"/>
              <a:gd name="connsiteX9" fmla="*/ 4526171 w 4552297"/>
              <a:gd name="connsiteY9" fmla="*/ 415489 h 5549975"/>
              <a:gd name="connsiteX10" fmla="*/ 4521066 w 4552297"/>
              <a:gd name="connsiteY10" fmla="*/ 506828 h 5549975"/>
              <a:gd name="connsiteX11" fmla="*/ 4520416 w 4552297"/>
              <a:gd name="connsiteY11" fmla="*/ 553245 h 5549975"/>
              <a:gd name="connsiteX12" fmla="*/ 4517317 w 4552297"/>
              <a:gd name="connsiteY12" fmla="*/ 581709 h 5549975"/>
              <a:gd name="connsiteX13" fmla="*/ 4516648 w 4552297"/>
              <a:gd name="connsiteY13" fmla="*/ 585890 h 5549975"/>
              <a:gd name="connsiteX14" fmla="*/ 4503711 w 4552297"/>
              <a:gd name="connsiteY14" fmla="*/ 817404 h 5549975"/>
              <a:gd name="connsiteX15" fmla="*/ 4505424 w 4552297"/>
              <a:gd name="connsiteY15" fmla="*/ 822238 h 5549975"/>
              <a:gd name="connsiteX16" fmla="*/ 4503273 w 4552297"/>
              <a:gd name="connsiteY16" fmla="*/ 846069 h 5549975"/>
              <a:gd name="connsiteX17" fmla="*/ 4501673 w 4552297"/>
              <a:gd name="connsiteY17" fmla="*/ 853854 h 5549975"/>
              <a:gd name="connsiteX18" fmla="*/ 4495435 w 4552297"/>
              <a:gd name="connsiteY18" fmla="*/ 965485 h 5549975"/>
              <a:gd name="connsiteX19" fmla="*/ 4497512 w 4552297"/>
              <a:gd name="connsiteY19" fmla="*/ 966385 h 5549975"/>
              <a:gd name="connsiteX20" fmla="*/ 4501631 w 4552297"/>
              <a:gd name="connsiteY20" fmla="*/ 1002567 h 5549975"/>
              <a:gd name="connsiteX21" fmla="*/ 4496833 w 4552297"/>
              <a:gd name="connsiteY21" fmla="*/ 1101094 h 5549975"/>
              <a:gd name="connsiteX22" fmla="*/ 4496728 w 4552297"/>
              <a:gd name="connsiteY22" fmla="*/ 1159389 h 5549975"/>
              <a:gd name="connsiteX23" fmla="*/ 4501031 w 4552297"/>
              <a:gd name="connsiteY23" fmla="*/ 1180505 h 5549975"/>
              <a:gd name="connsiteX24" fmla="*/ 4504121 w 4552297"/>
              <a:gd name="connsiteY24" fmla="*/ 1210687 h 5549975"/>
              <a:gd name="connsiteX25" fmla="*/ 4512938 w 4552297"/>
              <a:gd name="connsiteY25" fmla="*/ 1263157 h 5549975"/>
              <a:gd name="connsiteX26" fmla="*/ 4515215 w 4552297"/>
              <a:gd name="connsiteY26" fmla="*/ 1313374 h 5549975"/>
              <a:gd name="connsiteX27" fmla="*/ 4514335 w 4552297"/>
              <a:gd name="connsiteY27" fmla="*/ 1347004 h 5549975"/>
              <a:gd name="connsiteX28" fmla="*/ 4513872 w 4552297"/>
              <a:gd name="connsiteY28" fmla="*/ 1351864 h 5549975"/>
              <a:gd name="connsiteX29" fmla="*/ 4504753 w 4552297"/>
              <a:gd name="connsiteY29" fmla="*/ 1391762 h 5549975"/>
              <a:gd name="connsiteX30" fmla="*/ 4508017 w 4552297"/>
              <a:gd name="connsiteY30" fmla="*/ 1395707 h 5549975"/>
              <a:gd name="connsiteX31" fmla="*/ 4510859 w 4552297"/>
              <a:gd name="connsiteY31" fmla="*/ 1408524 h 5549975"/>
              <a:gd name="connsiteX32" fmla="*/ 4506118 w 4552297"/>
              <a:gd name="connsiteY32" fmla="*/ 1419109 h 5549975"/>
              <a:gd name="connsiteX33" fmla="*/ 4495934 w 4552297"/>
              <a:gd name="connsiteY33" fmla="*/ 1469337 h 5549975"/>
              <a:gd name="connsiteX34" fmla="*/ 4485037 w 4552297"/>
              <a:gd name="connsiteY34" fmla="*/ 1543038 h 5549975"/>
              <a:gd name="connsiteX35" fmla="*/ 4480156 w 4552297"/>
              <a:gd name="connsiteY35" fmla="*/ 1553997 h 5549975"/>
              <a:gd name="connsiteX36" fmla="*/ 4465728 w 4552297"/>
              <a:gd name="connsiteY36" fmla="*/ 1626071 h 5549975"/>
              <a:gd name="connsiteX37" fmla="*/ 4462013 w 4552297"/>
              <a:gd name="connsiteY37" fmla="*/ 1664103 h 5549975"/>
              <a:gd name="connsiteX38" fmla="*/ 4465673 w 4552297"/>
              <a:gd name="connsiteY38" fmla="*/ 1668558 h 5549975"/>
              <a:gd name="connsiteX39" fmla="*/ 4464023 w 4552297"/>
              <a:gd name="connsiteY39" fmla="*/ 1679756 h 5549975"/>
              <a:gd name="connsiteX40" fmla="*/ 4464435 w 4552297"/>
              <a:gd name="connsiteY40" fmla="*/ 1682815 h 5549975"/>
              <a:gd name="connsiteX41" fmla="*/ 4465946 w 4552297"/>
              <a:gd name="connsiteY41" fmla="*/ 1700268 h 5549975"/>
              <a:gd name="connsiteX42" fmla="*/ 4454476 w 4552297"/>
              <a:gd name="connsiteY42" fmla="*/ 1735163 h 5549975"/>
              <a:gd name="connsiteX43" fmla="*/ 4452416 w 4552297"/>
              <a:gd name="connsiteY43" fmla="*/ 1735289 h 5549975"/>
              <a:gd name="connsiteX44" fmla="*/ 4443918 w 4552297"/>
              <a:gd name="connsiteY44" fmla="*/ 1887374 h 5549975"/>
              <a:gd name="connsiteX45" fmla="*/ 4452609 w 4552297"/>
              <a:gd name="connsiteY45" fmla="*/ 1911536 h 5549975"/>
              <a:gd name="connsiteX46" fmla="*/ 4454887 w 4552297"/>
              <a:gd name="connsiteY46" fmla="*/ 1961755 h 5549975"/>
              <a:gd name="connsiteX47" fmla="*/ 4454006 w 4552297"/>
              <a:gd name="connsiteY47" fmla="*/ 1995384 h 5549975"/>
              <a:gd name="connsiteX48" fmla="*/ 4453544 w 4552297"/>
              <a:gd name="connsiteY48" fmla="*/ 2000244 h 5549975"/>
              <a:gd name="connsiteX49" fmla="*/ 4444424 w 4552297"/>
              <a:gd name="connsiteY49" fmla="*/ 2040142 h 5549975"/>
              <a:gd name="connsiteX50" fmla="*/ 4447689 w 4552297"/>
              <a:gd name="connsiteY50" fmla="*/ 2044087 h 5549975"/>
              <a:gd name="connsiteX51" fmla="*/ 4450530 w 4552297"/>
              <a:gd name="connsiteY51" fmla="*/ 2056904 h 5549975"/>
              <a:gd name="connsiteX52" fmla="*/ 4445789 w 4552297"/>
              <a:gd name="connsiteY52" fmla="*/ 2067489 h 5549975"/>
              <a:gd name="connsiteX53" fmla="*/ 4435605 w 4552297"/>
              <a:gd name="connsiteY53" fmla="*/ 2117719 h 5549975"/>
              <a:gd name="connsiteX54" fmla="*/ 4428274 w 4552297"/>
              <a:gd name="connsiteY54" fmla="*/ 2167300 h 5549975"/>
              <a:gd name="connsiteX55" fmla="*/ 4372191 w 4552297"/>
              <a:gd name="connsiteY55" fmla="*/ 3223633 h 5549975"/>
              <a:gd name="connsiteX56" fmla="*/ 4359405 w 4552297"/>
              <a:gd name="connsiteY56" fmla="*/ 3477281 h 5549975"/>
              <a:gd name="connsiteX57" fmla="*/ 4348320 w 4552297"/>
              <a:gd name="connsiteY57" fmla="*/ 3639984 h 5549975"/>
              <a:gd name="connsiteX58" fmla="*/ 4257559 w 4552297"/>
              <a:gd name="connsiteY58" fmla="*/ 5278921 h 5549975"/>
              <a:gd name="connsiteX59" fmla="*/ 4262857 w 4552297"/>
              <a:gd name="connsiteY59" fmla="*/ 5315626 h 5549975"/>
              <a:gd name="connsiteX60" fmla="*/ 4266391 w 4552297"/>
              <a:gd name="connsiteY60" fmla="*/ 5350090 h 5549975"/>
              <a:gd name="connsiteX61" fmla="*/ 4269223 w 4552297"/>
              <a:gd name="connsiteY61" fmla="*/ 5450399 h 5549975"/>
              <a:gd name="connsiteX62" fmla="*/ 4250666 w 4552297"/>
              <a:gd name="connsiteY62" fmla="*/ 5484804 h 5549975"/>
              <a:gd name="connsiteX63" fmla="*/ 4246014 w 4552297"/>
              <a:gd name="connsiteY63" fmla="*/ 5487504 h 5549975"/>
              <a:gd name="connsiteX64" fmla="*/ 4242557 w 4552297"/>
              <a:gd name="connsiteY64" fmla="*/ 5549951 h 5549975"/>
              <a:gd name="connsiteX65" fmla="*/ 11873 w 4552297"/>
              <a:gd name="connsiteY65" fmla="*/ 5314089 h 5549975"/>
              <a:gd name="connsiteX66" fmla="*/ 15679 w 4552297"/>
              <a:gd name="connsiteY66" fmla="*/ 5243704 h 5549975"/>
              <a:gd name="connsiteX67" fmla="*/ 3174 w 4552297"/>
              <a:gd name="connsiteY67" fmla="*/ 5239903 h 5549975"/>
              <a:gd name="connsiteX68" fmla="*/ 7394 w 4552297"/>
              <a:gd name="connsiteY68" fmla="*/ 5233298 h 5549975"/>
              <a:gd name="connsiteX69" fmla="*/ 7663 w 4552297"/>
              <a:gd name="connsiteY69" fmla="*/ 5230552 h 5549975"/>
              <a:gd name="connsiteX70" fmla="*/ 7933 w 4552297"/>
              <a:gd name="connsiteY70" fmla="*/ 5227804 h 5549975"/>
              <a:gd name="connsiteX71" fmla="*/ 8470 w 4552297"/>
              <a:gd name="connsiteY71" fmla="*/ 5222308 h 5549975"/>
              <a:gd name="connsiteX72" fmla="*/ 8155 w 4552297"/>
              <a:gd name="connsiteY72" fmla="*/ 5216405 h 5549975"/>
              <a:gd name="connsiteX73" fmla="*/ 7571 w 4552297"/>
              <a:gd name="connsiteY73" fmla="*/ 5213249 h 5549975"/>
              <a:gd name="connsiteX74" fmla="*/ 7840 w 4552297"/>
              <a:gd name="connsiteY74" fmla="*/ 5210500 h 5549975"/>
              <a:gd name="connsiteX75" fmla="*/ 7524 w 4552297"/>
              <a:gd name="connsiteY75" fmla="*/ 5204597 h 5549975"/>
              <a:gd name="connsiteX76" fmla="*/ 6941 w 4552297"/>
              <a:gd name="connsiteY76" fmla="*/ 5201441 h 5549975"/>
              <a:gd name="connsiteX77" fmla="*/ 6311 w 4552297"/>
              <a:gd name="connsiteY77" fmla="*/ 5189632 h 5549975"/>
              <a:gd name="connsiteX78" fmla="*/ 5727 w 4552297"/>
              <a:gd name="connsiteY78" fmla="*/ 5186477 h 5549975"/>
              <a:gd name="connsiteX79" fmla="*/ 5995 w 4552297"/>
              <a:gd name="connsiteY79" fmla="*/ 5183728 h 5549975"/>
              <a:gd name="connsiteX80" fmla="*/ 4560 w 4552297"/>
              <a:gd name="connsiteY80" fmla="*/ 5180163 h 5549975"/>
              <a:gd name="connsiteX81" fmla="*/ 21055 w 4552297"/>
              <a:gd name="connsiteY81" fmla="*/ 5144275 h 5549975"/>
              <a:gd name="connsiteX82" fmla="*/ 42491 w 4552297"/>
              <a:gd name="connsiteY82" fmla="*/ 4747825 h 5549975"/>
              <a:gd name="connsiteX83" fmla="*/ 0 w 4552297"/>
              <a:gd name="connsiteY83" fmla="*/ 3811601 h 5549975"/>
              <a:gd name="connsiteX84" fmla="*/ 302276 w 4552297"/>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218499 w 4549123"/>
              <a:gd name="connsiteY83" fmla="*/ 3822685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74412 w 4549123"/>
              <a:gd name="connsiteY83" fmla="*/ 3839310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74412 w 4549123"/>
              <a:gd name="connsiteY82" fmla="*/ 3839310 h 5549975"/>
              <a:gd name="connsiteX83" fmla="*/ 299102 w 4549123"/>
              <a:gd name="connsiteY83"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6798 w 4549123"/>
              <a:gd name="connsiteY81" fmla="*/ 5116566 h 5549975"/>
              <a:gd name="connsiteX82" fmla="*/ 74412 w 4549123"/>
              <a:gd name="connsiteY82" fmla="*/ 3839310 h 5549975"/>
              <a:gd name="connsiteX83" fmla="*/ 299102 w 4549123"/>
              <a:gd name="connsiteY83" fmla="*/ 0 h 5549975"/>
              <a:gd name="connsiteX0" fmla="*/ 304427 w 4554448"/>
              <a:gd name="connsiteY0" fmla="*/ 0 h 5549970"/>
              <a:gd name="connsiteX1" fmla="*/ 3306613 w 4554448"/>
              <a:gd name="connsiteY1" fmla="*/ 171842 h 5549970"/>
              <a:gd name="connsiteX2" fmla="*/ 4135424 w 4554448"/>
              <a:gd name="connsiteY2" fmla="*/ 226950 h 5549970"/>
              <a:gd name="connsiteX3" fmla="*/ 4508618 w 4554448"/>
              <a:gd name="connsiteY3" fmla="*/ 247374 h 5549970"/>
              <a:gd name="connsiteX4" fmla="*/ 4536497 w 4554448"/>
              <a:gd name="connsiteY4" fmla="*/ 269179 h 5549970"/>
              <a:gd name="connsiteX5" fmla="*/ 4534723 w 4554448"/>
              <a:gd name="connsiteY5" fmla="*/ 300930 h 5549970"/>
              <a:gd name="connsiteX6" fmla="*/ 4537645 w 4554448"/>
              <a:gd name="connsiteY6" fmla="*/ 302647 h 5549970"/>
              <a:gd name="connsiteX7" fmla="*/ 4554071 w 4554448"/>
              <a:gd name="connsiteY7" fmla="*/ 334222 h 5549970"/>
              <a:gd name="connsiteX8" fmla="*/ 4531810 w 4554448"/>
              <a:gd name="connsiteY8" fmla="*/ 391868 h 5549970"/>
              <a:gd name="connsiteX9" fmla="*/ 4528322 w 4554448"/>
              <a:gd name="connsiteY9" fmla="*/ 415489 h 5549970"/>
              <a:gd name="connsiteX10" fmla="*/ 4523217 w 4554448"/>
              <a:gd name="connsiteY10" fmla="*/ 506828 h 5549970"/>
              <a:gd name="connsiteX11" fmla="*/ 4522567 w 4554448"/>
              <a:gd name="connsiteY11" fmla="*/ 553245 h 5549970"/>
              <a:gd name="connsiteX12" fmla="*/ 4519468 w 4554448"/>
              <a:gd name="connsiteY12" fmla="*/ 581709 h 5549970"/>
              <a:gd name="connsiteX13" fmla="*/ 4518799 w 4554448"/>
              <a:gd name="connsiteY13" fmla="*/ 585890 h 5549970"/>
              <a:gd name="connsiteX14" fmla="*/ 4505862 w 4554448"/>
              <a:gd name="connsiteY14" fmla="*/ 817404 h 5549970"/>
              <a:gd name="connsiteX15" fmla="*/ 4507575 w 4554448"/>
              <a:gd name="connsiteY15" fmla="*/ 822238 h 5549970"/>
              <a:gd name="connsiteX16" fmla="*/ 4505424 w 4554448"/>
              <a:gd name="connsiteY16" fmla="*/ 846069 h 5549970"/>
              <a:gd name="connsiteX17" fmla="*/ 4503824 w 4554448"/>
              <a:gd name="connsiteY17" fmla="*/ 853854 h 5549970"/>
              <a:gd name="connsiteX18" fmla="*/ 4497586 w 4554448"/>
              <a:gd name="connsiteY18" fmla="*/ 965485 h 5549970"/>
              <a:gd name="connsiteX19" fmla="*/ 4499663 w 4554448"/>
              <a:gd name="connsiteY19" fmla="*/ 966385 h 5549970"/>
              <a:gd name="connsiteX20" fmla="*/ 4503782 w 4554448"/>
              <a:gd name="connsiteY20" fmla="*/ 1002567 h 5549970"/>
              <a:gd name="connsiteX21" fmla="*/ 4498984 w 4554448"/>
              <a:gd name="connsiteY21" fmla="*/ 1101094 h 5549970"/>
              <a:gd name="connsiteX22" fmla="*/ 4498879 w 4554448"/>
              <a:gd name="connsiteY22" fmla="*/ 1159389 h 5549970"/>
              <a:gd name="connsiteX23" fmla="*/ 4503182 w 4554448"/>
              <a:gd name="connsiteY23" fmla="*/ 1180505 h 5549970"/>
              <a:gd name="connsiteX24" fmla="*/ 4506272 w 4554448"/>
              <a:gd name="connsiteY24" fmla="*/ 1210687 h 5549970"/>
              <a:gd name="connsiteX25" fmla="*/ 4515089 w 4554448"/>
              <a:gd name="connsiteY25" fmla="*/ 1263157 h 5549970"/>
              <a:gd name="connsiteX26" fmla="*/ 4517366 w 4554448"/>
              <a:gd name="connsiteY26" fmla="*/ 1313374 h 5549970"/>
              <a:gd name="connsiteX27" fmla="*/ 4516486 w 4554448"/>
              <a:gd name="connsiteY27" fmla="*/ 1347004 h 5549970"/>
              <a:gd name="connsiteX28" fmla="*/ 4516023 w 4554448"/>
              <a:gd name="connsiteY28" fmla="*/ 1351864 h 5549970"/>
              <a:gd name="connsiteX29" fmla="*/ 4506904 w 4554448"/>
              <a:gd name="connsiteY29" fmla="*/ 1391762 h 5549970"/>
              <a:gd name="connsiteX30" fmla="*/ 4510168 w 4554448"/>
              <a:gd name="connsiteY30" fmla="*/ 1395707 h 5549970"/>
              <a:gd name="connsiteX31" fmla="*/ 4513010 w 4554448"/>
              <a:gd name="connsiteY31" fmla="*/ 1408524 h 5549970"/>
              <a:gd name="connsiteX32" fmla="*/ 4508269 w 4554448"/>
              <a:gd name="connsiteY32" fmla="*/ 1419109 h 5549970"/>
              <a:gd name="connsiteX33" fmla="*/ 4498085 w 4554448"/>
              <a:gd name="connsiteY33" fmla="*/ 1469337 h 5549970"/>
              <a:gd name="connsiteX34" fmla="*/ 4487188 w 4554448"/>
              <a:gd name="connsiteY34" fmla="*/ 1543038 h 5549970"/>
              <a:gd name="connsiteX35" fmla="*/ 4482307 w 4554448"/>
              <a:gd name="connsiteY35" fmla="*/ 1553997 h 5549970"/>
              <a:gd name="connsiteX36" fmla="*/ 4467879 w 4554448"/>
              <a:gd name="connsiteY36" fmla="*/ 1626071 h 5549970"/>
              <a:gd name="connsiteX37" fmla="*/ 4464164 w 4554448"/>
              <a:gd name="connsiteY37" fmla="*/ 1664103 h 5549970"/>
              <a:gd name="connsiteX38" fmla="*/ 4467824 w 4554448"/>
              <a:gd name="connsiteY38" fmla="*/ 1668558 h 5549970"/>
              <a:gd name="connsiteX39" fmla="*/ 4466174 w 4554448"/>
              <a:gd name="connsiteY39" fmla="*/ 1679756 h 5549970"/>
              <a:gd name="connsiteX40" fmla="*/ 4466586 w 4554448"/>
              <a:gd name="connsiteY40" fmla="*/ 1682815 h 5549970"/>
              <a:gd name="connsiteX41" fmla="*/ 4468097 w 4554448"/>
              <a:gd name="connsiteY41" fmla="*/ 1700268 h 5549970"/>
              <a:gd name="connsiteX42" fmla="*/ 4456627 w 4554448"/>
              <a:gd name="connsiteY42" fmla="*/ 1735163 h 5549970"/>
              <a:gd name="connsiteX43" fmla="*/ 4454567 w 4554448"/>
              <a:gd name="connsiteY43" fmla="*/ 1735289 h 5549970"/>
              <a:gd name="connsiteX44" fmla="*/ 4446069 w 4554448"/>
              <a:gd name="connsiteY44" fmla="*/ 1887374 h 5549970"/>
              <a:gd name="connsiteX45" fmla="*/ 4454760 w 4554448"/>
              <a:gd name="connsiteY45" fmla="*/ 1911536 h 5549970"/>
              <a:gd name="connsiteX46" fmla="*/ 4457038 w 4554448"/>
              <a:gd name="connsiteY46" fmla="*/ 1961755 h 5549970"/>
              <a:gd name="connsiteX47" fmla="*/ 4456157 w 4554448"/>
              <a:gd name="connsiteY47" fmla="*/ 1995384 h 5549970"/>
              <a:gd name="connsiteX48" fmla="*/ 4455695 w 4554448"/>
              <a:gd name="connsiteY48" fmla="*/ 2000244 h 5549970"/>
              <a:gd name="connsiteX49" fmla="*/ 4446575 w 4554448"/>
              <a:gd name="connsiteY49" fmla="*/ 2040142 h 5549970"/>
              <a:gd name="connsiteX50" fmla="*/ 4449840 w 4554448"/>
              <a:gd name="connsiteY50" fmla="*/ 2044087 h 5549970"/>
              <a:gd name="connsiteX51" fmla="*/ 4452681 w 4554448"/>
              <a:gd name="connsiteY51" fmla="*/ 2056904 h 5549970"/>
              <a:gd name="connsiteX52" fmla="*/ 4447940 w 4554448"/>
              <a:gd name="connsiteY52" fmla="*/ 2067489 h 5549970"/>
              <a:gd name="connsiteX53" fmla="*/ 4437756 w 4554448"/>
              <a:gd name="connsiteY53" fmla="*/ 2117719 h 5549970"/>
              <a:gd name="connsiteX54" fmla="*/ 4430425 w 4554448"/>
              <a:gd name="connsiteY54" fmla="*/ 2167300 h 5549970"/>
              <a:gd name="connsiteX55" fmla="*/ 4374342 w 4554448"/>
              <a:gd name="connsiteY55" fmla="*/ 3223633 h 5549970"/>
              <a:gd name="connsiteX56" fmla="*/ 4361556 w 4554448"/>
              <a:gd name="connsiteY56" fmla="*/ 3477281 h 5549970"/>
              <a:gd name="connsiteX57" fmla="*/ 4350471 w 4554448"/>
              <a:gd name="connsiteY57" fmla="*/ 3639984 h 5549970"/>
              <a:gd name="connsiteX58" fmla="*/ 4259710 w 4554448"/>
              <a:gd name="connsiteY58" fmla="*/ 5278921 h 5549970"/>
              <a:gd name="connsiteX59" fmla="*/ 4265008 w 4554448"/>
              <a:gd name="connsiteY59" fmla="*/ 5315626 h 5549970"/>
              <a:gd name="connsiteX60" fmla="*/ 4268542 w 4554448"/>
              <a:gd name="connsiteY60" fmla="*/ 5350090 h 5549970"/>
              <a:gd name="connsiteX61" fmla="*/ 4271374 w 4554448"/>
              <a:gd name="connsiteY61" fmla="*/ 5450399 h 5549970"/>
              <a:gd name="connsiteX62" fmla="*/ 4252817 w 4554448"/>
              <a:gd name="connsiteY62" fmla="*/ 5484804 h 5549970"/>
              <a:gd name="connsiteX63" fmla="*/ 4248165 w 4554448"/>
              <a:gd name="connsiteY63" fmla="*/ 5487504 h 5549970"/>
              <a:gd name="connsiteX64" fmla="*/ 4244708 w 4554448"/>
              <a:gd name="connsiteY64" fmla="*/ 5549951 h 5549970"/>
              <a:gd name="connsiteX65" fmla="*/ 0 w 4554448"/>
              <a:gd name="connsiteY65" fmla="*/ 5272016 h 5549970"/>
              <a:gd name="connsiteX66" fmla="*/ 17830 w 4554448"/>
              <a:gd name="connsiteY66" fmla="*/ 5243704 h 5549970"/>
              <a:gd name="connsiteX67" fmla="*/ 5325 w 4554448"/>
              <a:gd name="connsiteY67" fmla="*/ 5239903 h 5549970"/>
              <a:gd name="connsiteX68" fmla="*/ 9545 w 4554448"/>
              <a:gd name="connsiteY68" fmla="*/ 5233298 h 5549970"/>
              <a:gd name="connsiteX69" fmla="*/ 9814 w 4554448"/>
              <a:gd name="connsiteY69" fmla="*/ 5230552 h 5549970"/>
              <a:gd name="connsiteX70" fmla="*/ 10084 w 4554448"/>
              <a:gd name="connsiteY70" fmla="*/ 5227804 h 5549970"/>
              <a:gd name="connsiteX71" fmla="*/ 10621 w 4554448"/>
              <a:gd name="connsiteY71" fmla="*/ 5222308 h 5549970"/>
              <a:gd name="connsiteX72" fmla="*/ 10306 w 4554448"/>
              <a:gd name="connsiteY72" fmla="*/ 5216405 h 5549970"/>
              <a:gd name="connsiteX73" fmla="*/ 9722 w 4554448"/>
              <a:gd name="connsiteY73" fmla="*/ 5213249 h 5549970"/>
              <a:gd name="connsiteX74" fmla="*/ 9991 w 4554448"/>
              <a:gd name="connsiteY74" fmla="*/ 5210500 h 5549970"/>
              <a:gd name="connsiteX75" fmla="*/ 9675 w 4554448"/>
              <a:gd name="connsiteY75" fmla="*/ 5204597 h 5549970"/>
              <a:gd name="connsiteX76" fmla="*/ 9092 w 4554448"/>
              <a:gd name="connsiteY76" fmla="*/ 5201441 h 5549970"/>
              <a:gd name="connsiteX77" fmla="*/ 8462 w 4554448"/>
              <a:gd name="connsiteY77" fmla="*/ 5189632 h 5549970"/>
              <a:gd name="connsiteX78" fmla="*/ 7878 w 4554448"/>
              <a:gd name="connsiteY78" fmla="*/ 5186477 h 5549970"/>
              <a:gd name="connsiteX79" fmla="*/ 8146 w 4554448"/>
              <a:gd name="connsiteY79" fmla="*/ 5183728 h 5549970"/>
              <a:gd name="connsiteX80" fmla="*/ 6711 w 4554448"/>
              <a:gd name="connsiteY80" fmla="*/ 5180163 h 5549970"/>
              <a:gd name="connsiteX81" fmla="*/ 12123 w 4554448"/>
              <a:gd name="connsiteY81" fmla="*/ 5116566 h 5549970"/>
              <a:gd name="connsiteX82" fmla="*/ 79737 w 4554448"/>
              <a:gd name="connsiteY82" fmla="*/ 3839310 h 5549970"/>
              <a:gd name="connsiteX83" fmla="*/ 304427 w 4554448"/>
              <a:gd name="connsiteY83" fmla="*/ 0 h 5549970"/>
              <a:gd name="connsiteX0" fmla="*/ 338086 w 4588107"/>
              <a:gd name="connsiteY0" fmla="*/ 0 h 5549995"/>
              <a:gd name="connsiteX1" fmla="*/ 3340272 w 4588107"/>
              <a:gd name="connsiteY1" fmla="*/ 171842 h 5549995"/>
              <a:gd name="connsiteX2" fmla="*/ 4169083 w 4588107"/>
              <a:gd name="connsiteY2" fmla="*/ 226950 h 5549995"/>
              <a:gd name="connsiteX3" fmla="*/ 4542277 w 4588107"/>
              <a:gd name="connsiteY3" fmla="*/ 247374 h 5549995"/>
              <a:gd name="connsiteX4" fmla="*/ 4570156 w 4588107"/>
              <a:gd name="connsiteY4" fmla="*/ 269179 h 5549995"/>
              <a:gd name="connsiteX5" fmla="*/ 4568382 w 4588107"/>
              <a:gd name="connsiteY5" fmla="*/ 300930 h 5549995"/>
              <a:gd name="connsiteX6" fmla="*/ 4571304 w 4588107"/>
              <a:gd name="connsiteY6" fmla="*/ 302647 h 5549995"/>
              <a:gd name="connsiteX7" fmla="*/ 4587730 w 4588107"/>
              <a:gd name="connsiteY7" fmla="*/ 334222 h 5549995"/>
              <a:gd name="connsiteX8" fmla="*/ 4565469 w 4588107"/>
              <a:gd name="connsiteY8" fmla="*/ 391868 h 5549995"/>
              <a:gd name="connsiteX9" fmla="*/ 4561981 w 4588107"/>
              <a:gd name="connsiteY9" fmla="*/ 415489 h 5549995"/>
              <a:gd name="connsiteX10" fmla="*/ 4556876 w 4588107"/>
              <a:gd name="connsiteY10" fmla="*/ 506828 h 5549995"/>
              <a:gd name="connsiteX11" fmla="*/ 4556226 w 4588107"/>
              <a:gd name="connsiteY11" fmla="*/ 553245 h 5549995"/>
              <a:gd name="connsiteX12" fmla="*/ 4553127 w 4588107"/>
              <a:gd name="connsiteY12" fmla="*/ 581709 h 5549995"/>
              <a:gd name="connsiteX13" fmla="*/ 4552458 w 4588107"/>
              <a:gd name="connsiteY13" fmla="*/ 585890 h 5549995"/>
              <a:gd name="connsiteX14" fmla="*/ 4539521 w 4588107"/>
              <a:gd name="connsiteY14" fmla="*/ 817404 h 5549995"/>
              <a:gd name="connsiteX15" fmla="*/ 4541234 w 4588107"/>
              <a:gd name="connsiteY15" fmla="*/ 822238 h 5549995"/>
              <a:gd name="connsiteX16" fmla="*/ 4539083 w 4588107"/>
              <a:gd name="connsiteY16" fmla="*/ 846069 h 5549995"/>
              <a:gd name="connsiteX17" fmla="*/ 4537483 w 4588107"/>
              <a:gd name="connsiteY17" fmla="*/ 853854 h 5549995"/>
              <a:gd name="connsiteX18" fmla="*/ 4531245 w 4588107"/>
              <a:gd name="connsiteY18" fmla="*/ 965485 h 5549995"/>
              <a:gd name="connsiteX19" fmla="*/ 4533322 w 4588107"/>
              <a:gd name="connsiteY19" fmla="*/ 966385 h 5549995"/>
              <a:gd name="connsiteX20" fmla="*/ 4537441 w 4588107"/>
              <a:gd name="connsiteY20" fmla="*/ 1002567 h 5549995"/>
              <a:gd name="connsiteX21" fmla="*/ 4532643 w 4588107"/>
              <a:gd name="connsiteY21" fmla="*/ 1101094 h 5549995"/>
              <a:gd name="connsiteX22" fmla="*/ 4532538 w 4588107"/>
              <a:gd name="connsiteY22" fmla="*/ 1159389 h 5549995"/>
              <a:gd name="connsiteX23" fmla="*/ 4536841 w 4588107"/>
              <a:gd name="connsiteY23" fmla="*/ 1180505 h 5549995"/>
              <a:gd name="connsiteX24" fmla="*/ 4539931 w 4588107"/>
              <a:gd name="connsiteY24" fmla="*/ 1210687 h 5549995"/>
              <a:gd name="connsiteX25" fmla="*/ 4548748 w 4588107"/>
              <a:gd name="connsiteY25" fmla="*/ 1263157 h 5549995"/>
              <a:gd name="connsiteX26" fmla="*/ 4551025 w 4588107"/>
              <a:gd name="connsiteY26" fmla="*/ 1313374 h 5549995"/>
              <a:gd name="connsiteX27" fmla="*/ 4550145 w 4588107"/>
              <a:gd name="connsiteY27" fmla="*/ 1347004 h 5549995"/>
              <a:gd name="connsiteX28" fmla="*/ 4549682 w 4588107"/>
              <a:gd name="connsiteY28" fmla="*/ 1351864 h 5549995"/>
              <a:gd name="connsiteX29" fmla="*/ 4540563 w 4588107"/>
              <a:gd name="connsiteY29" fmla="*/ 1391762 h 5549995"/>
              <a:gd name="connsiteX30" fmla="*/ 4543827 w 4588107"/>
              <a:gd name="connsiteY30" fmla="*/ 1395707 h 5549995"/>
              <a:gd name="connsiteX31" fmla="*/ 4546669 w 4588107"/>
              <a:gd name="connsiteY31" fmla="*/ 1408524 h 5549995"/>
              <a:gd name="connsiteX32" fmla="*/ 4541928 w 4588107"/>
              <a:gd name="connsiteY32" fmla="*/ 1419109 h 5549995"/>
              <a:gd name="connsiteX33" fmla="*/ 4531744 w 4588107"/>
              <a:gd name="connsiteY33" fmla="*/ 1469337 h 5549995"/>
              <a:gd name="connsiteX34" fmla="*/ 4520847 w 4588107"/>
              <a:gd name="connsiteY34" fmla="*/ 1543038 h 5549995"/>
              <a:gd name="connsiteX35" fmla="*/ 4515966 w 4588107"/>
              <a:gd name="connsiteY35" fmla="*/ 1553997 h 5549995"/>
              <a:gd name="connsiteX36" fmla="*/ 4501538 w 4588107"/>
              <a:gd name="connsiteY36" fmla="*/ 1626071 h 5549995"/>
              <a:gd name="connsiteX37" fmla="*/ 4497823 w 4588107"/>
              <a:gd name="connsiteY37" fmla="*/ 1664103 h 5549995"/>
              <a:gd name="connsiteX38" fmla="*/ 4501483 w 4588107"/>
              <a:gd name="connsiteY38" fmla="*/ 1668558 h 5549995"/>
              <a:gd name="connsiteX39" fmla="*/ 4499833 w 4588107"/>
              <a:gd name="connsiteY39" fmla="*/ 1679756 h 5549995"/>
              <a:gd name="connsiteX40" fmla="*/ 4500245 w 4588107"/>
              <a:gd name="connsiteY40" fmla="*/ 1682815 h 5549995"/>
              <a:gd name="connsiteX41" fmla="*/ 4501756 w 4588107"/>
              <a:gd name="connsiteY41" fmla="*/ 1700268 h 5549995"/>
              <a:gd name="connsiteX42" fmla="*/ 4490286 w 4588107"/>
              <a:gd name="connsiteY42" fmla="*/ 1735163 h 5549995"/>
              <a:gd name="connsiteX43" fmla="*/ 4488226 w 4588107"/>
              <a:gd name="connsiteY43" fmla="*/ 1735289 h 5549995"/>
              <a:gd name="connsiteX44" fmla="*/ 4479728 w 4588107"/>
              <a:gd name="connsiteY44" fmla="*/ 1887374 h 5549995"/>
              <a:gd name="connsiteX45" fmla="*/ 4488419 w 4588107"/>
              <a:gd name="connsiteY45" fmla="*/ 1911536 h 5549995"/>
              <a:gd name="connsiteX46" fmla="*/ 4490697 w 4588107"/>
              <a:gd name="connsiteY46" fmla="*/ 1961755 h 5549995"/>
              <a:gd name="connsiteX47" fmla="*/ 4489816 w 4588107"/>
              <a:gd name="connsiteY47" fmla="*/ 1995384 h 5549995"/>
              <a:gd name="connsiteX48" fmla="*/ 4489354 w 4588107"/>
              <a:gd name="connsiteY48" fmla="*/ 2000244 h 5549995"/>
              <a:gd name="connsiteX49" fmla="*/ 4480234 w 4588107"/>
              <a:gd name="connsiteY49" fmla="*/ 2040142 h 5549995"/>
              <a:gd name="connsiteX50" fmla="*/ 4483499 w 4588107"/>
              <a:gd name="connsiteY50" fmla="*/ 2044087 h 5549995"/>
              <a:gd name="connsiteX51" fmla="*/ 4486340 w 4588107"/>
              <a:gd name="connsiteY51" fmla="*/ 2056904 h 5549995"/>
              <a:gd name="connsiteX52" fmla="*/ 4481599 w 4588107"/>
              <a:gd name="connsiteY52" fmla="*/ 2067489 h 5549995"/>
              <a:gd name="connsiteX53" fmla="*/ 4471415 w 4588107"/>
              <a:gd name="connsiteY53" fmla="*/ 2117719 h 5549995"/>
              <a:gd name="connsiteX54" fmla="*/ 4464084 w 4588107"/>
              <a:gd name="connsiteY54" fmla="*/ 2167300 h 5549995"/>
              <a:gd name="connsiteX55" fmla="*/ 4408001 w 4588107"/>
              <a:gd name="connsiteY55" fmla="*/ 3223633 h 5549995"/>
              <a:gd name="connsiteX56" fmla="*/ 4395215 w 4588107"/>
              <a:gd name="connsiteY56" fmla="*/ 3477281 h 5549995"/>
              <a:gd name="connsiteX57" fmla="*/ 4384130 w 4588107"/>
              <a:gd name="connsiteY57" fmla="*/ 3639984 h 5549995"/>
              <a:gd name="connsiteX58" fmla="*/ 4293369 w 4588107"/>
              <a:gd name="connsiteY58" fmla="*/ 5278921 h 5549995"/>
              <a:gd name="connsiteX59" fmla="*/ 4298667 w 4588107"/>
              <a:gd name="connsiteY59" fmla="*/ 5315626 h 5549995"/>
              <a:gd name="connsiteX60" fmla="*/ 4302201 w 4588107"/>
              <a:gd name="connsiteY60" fmla="*/ 5350090 h 5549995"/>
              <a:gd name="connsiteX61" fmla="*/ 4305033 w 4588107"/>
              <a:gd name="connsiteY61" fmla="*/ 5450399 h 5549995"/>
              <a:gd name="connsiteX62" fmla="*/ 4286476 w 4588107"/>
              <a:gd name="connsiteY62" fmla="*/ 5484804 h 5549995"/>
              <a:gd name="connsiteX63" fmla="*/ 4281824 w 4588107"/>
              <a:gd name="connsiteY63" fmla="*/ 5487504 h 5549995"/>
              <a:gd name="connsiteX64" fmla="*/ 4278367 w 4588107"/>
              <a:gd name="connsiteY64" fmla="*/ 5549951 h 5549995"/>
              <a:gd name="connsiteX65" fmla="*/ 0 w 4588107"/>
              <a:gd name="connsiteY65" fmla="*/ 5387017 h 5549995"/>
              <a:gd name="connsiteX66" fmla="*/ 51489 w 4588107"/>
              <a:gd name="connsiteY66" fmla="*/ 5243704 h 5549995"/>
              <a:gd name="connsiteX67" fmla="*/ 38984 w 4588107"/>
              <a:gd name="connsiteY67" fmla="*/ 5239903 h 5549995"/>
              <a:gd name="connsiteX68" fmla="*/ 43204 w 4588107"/>
              <a:gd name="connsiteY68" fmla="*/ 5233298 h 5549995"/>
              <a:gd name="connsiteX69" fmla="*/ 43473 w 4588107"/>
              <a:gd name="connsiteY69" fmla="*/ 5230552 h 5549995"/>
              <a:gd name="connsiteX70" fmla="*/ 43743 w 4588107"/>
              <a:gd name="connsiteY70" fmla="*/ 5227804 h 5549995"/>
              <a:gd name="connsiteX71" fmla="*/ 44280 w 4588107"/>
              <a:gd name="connsiteY71" fmla="*/ 5222308 h 5549995"/>
              <a:gd name="connsiteX72" fmla="*/ 43965 w 4588107"/>
              <a:gd name="connsiteY72" fmla="*/ 5216405 h 5549995"/>
              <a:gd name="connsiteX73" fmla="*/ 43381 w 4588107"/>
              <a:gd name="connsiteY73" fmla="*/ 5213249 h 5549995"/>
              <a:gd name="connsiteX74" fmla="*/ 43650 w 4588107"/>
              <a:gd name="connsiteY74" fmla="*/ 5210500 h 5549995"/>
              <a:gd name="connsiteX75" fmla="*/ 43334 w 4588107"/>
              <a:gd name="connsiteY75" fmla="*/ 5204597 h 5549995"/>
              <a:gd name="connsiteX76" fmla="*/ 42751 w 4588107"/>
              <a:gd name="connsiteY76" fmla="*/ 5201441 h 5549995"/>
              <a:gd name="connsiteX77" fmla="*/ 42121 w 4588107"/>
              <a:gd name="connsiteY77" fmla="*/ 5189632 h 5549995"/>
              <a:gd name="connsiteX78" fmla="*/ 41537 w 4588107"/>
              <a:gd name="connsiteY78" fmla="*/ 5186477 h 5549995"/>
              <a:gd name="connsiteX79" fmla="*/ 41805 w 4588107"/>
              <a:gd name="connsiteY79" fmla="*/ 5183728 h 5549995"/>
              <a:gd name="connsiteX80" fmla="*/ 40370 w 4588107"/>
              <a:gd name="connsiteY80" fmla="*/ 5180163 h 5549995"/>
              <a:gd name="connsiteX81" fmla="*/ 45782 w 4588107"/>
              <a:gd name="connsiteY81" fmla="*/ 5116566 h 5549995"/>
              <a:gd name="connsiteX82" fmla="*/ 113396 w 4588107"/>
              <a:gd name="connsiteY82" fmla="*/ 3839310 h 5549995"/>
              <a:gd name="connsiteX83" fmla="*/ 338086 w 4588107"/>
              <a:gd name="connsiteY83" fmla="*/ 0 h 5549995"/>
              <a:gd name="connsiteX0" fmla="*/ 299102 w 4549123"/>
              <a:gd name="connsiteY0" fmla="*/ 0 h 5549966"/>
              <a:gd name="connsiteX1" fmla="*/ 3301288 w 4549123"/>
              <a:gd name="connsiteY1" fmla="*/ 171842 h 5549966"/>
              <a:gd name="connsiteX2" fmla="*/ 4130099 w 4549123"/>
              <a:gd name="connsiteY2" fmla="*/ 226950 h 5549966"/>
              <a:gd name="connsiteX3" fmla="*/ 4503293 w 4549123"/>
              <a:gd name="connsiteY3" fmla="*/ 247374 h 5549966"/>
              <a:gd name="connsiteX4" fmla="*/ 4531172 w 4549123"/>
              <a:gd name="connsiteY4" fmla="*/ 269179 h 5549966"/>
              <a:gd name="connsiteX5" fmla="*/ 4529398 w 4549123"/>
              <a:gd name="connsiteY5" fmla="*/ 300930 h 5549966"/>
              <a:gd name="connsiteX6" fmla="*/ 4532320 w 4549123"/>
              <a:gd name="connsiteY6" fmla="*/ 302647 h 5549966"/>
              <a:gd name="connsiteX7" fmla="*/ 4548746 w 4549123"/>
              <a:gd name="connsiteY7" fmla="*/ 334222 h 5549966"/>
              <a:gd name="connsiteX8" fmla="*/ 4526485 w 4549123"/>
              <a:gd name="connsiteY8" fmla="*/ 391868 h 5549966"/>
              <a:gd name="connsiteX9" fmla="*/ 4522997 w 4549123"/>
              <a:gd name="connsiteY9" fmla="*/ 415489 h 5549966"/>
              <a:gd name="connsiteX10" fmla="*/ 4517892 w 4549123"/>
              <a:gd name="connsiteY10" fmla="*/ 506828 h 5549966"/>
              <a:gd name="connsiteX11" fmla="*/ 4517242 w 4549123"/>
              <a:gd name="connsiteY11" fmla="*/ 553245 h 5549966"/>
              <a:gd name="connsiteX12" fmla="*/ 4514143 w 4549123"/>
              <a:gd name="connsiteY12" fmla="*/ 581709 h 5549966"/>
              <a:gd name="connsiteX13" fmla="*/ 4513474 w 4549123"/>
              <a:gd name="connsiteY13" fmla="*/ 585890 h 5549966"/>
              <a:gd name="connsiteX14" fmla="*/ 4500537 w 4549123"/>
              <a:gd name="connsiteY14" fmla="*/ 817404 h 5549966"/>
              <a:gd name="connsiteX15" fmla="*/ 4502250 w 4549123"/>
              <a:gd name="connsiteY15" fmla="*/ 822238 h 5549966"/>
              <a:gd name="connsiteX16" fmla="*/ 4500099 w 4549123"/>
              <a:gd name="connsiteY16" fmla="*/ 846069 h 5549966"/>
              <a:gd name="connsiteX17" fmla="*/ 4498499 w 4549123"/>
              <a:gd name="connsiteY17" fmla="*/ 853854 h 5549966"/>
              <a:gd name="connsiteX18" fmla="*/ 4492261 w 4549123"/>
              <a:gd name="connsiteY18" fmla="*/ 965485 h 5549966"/>
              <a:gd name="connsiteX19" fmla="*/ 4494338 w 4549123"/>
              <a:gd name="connsiteY19" fmla="*/ 966385 h 5549966"/>
              <a:gd name="connsiteX20" fmla="*/ 4498457 w 4549123"/>
              <a:gd name="connsiteY20" fmla="*/ 1002567 h 5549966"/>
              <a:gd name="connsiteX21" fmla="*/ 4493659 w 4549123"/>
              <a:gd name="connsiteY21" fmla="*/ 1101094 h 5549966"/>
              <a:gd name="connsiteX22" fmla="*/ 4493554 w 4549123"/>
              <a:gd name="connsiteY22" fmla="*/ 1159389 h 5549966"/>
              <a:gd name="connsiteX23" fmla="*/ 4497857 w 4549123"/>
              <a:gd name="connsiteY23" fmla="*/ 1180505 h 5549966"/>
              <a:gd name="connsiteX24" fmla="*/ 4500947 w 4549123"/>
              <a:gd name="connsiteY24" fmla="*/ 1210687 h 5549966"/>
              <a:gd name="connsiteX25" fmla="*/ 4509764 w 4549123"/>
              <a:gd name="connsiteY25" fmla="*/ 1263157 h 5549966"/>
              <a:gd name="connsiteX26" fmla="*/ 4512041 w 4549123"/>
              <a:gd name="connsiteY26" fmla="*/ 1313374 h 5549966"/>
              <a:gd name="connsiteX27" fmla="*/ 4511161 w 4549123"/>
              <a:gd name="connsiteY27" fmla="*/ 1347004 h 5549966"/>
              <a:gd name="connsiteX28" fmla="*/ 4510698 w 4549123"/>
              <a:gd name="connsiteY28" fmla="*/ 1351864 h 5549966"/>
              <a:gd name="connsiteX29" fmla="*/ 4501579 w 4549123"/>
              <a:gd name="connsiteY29" fmla="*/ 1391762 h 5549966"/>
              <a:gd name="connsiteX30" fmla="*/ 4504843 w 4549123"/>
              <a:gd name="connsiteY30" fmla="*/ 1395707 h 5549966"/>
              <a:gd name="connsiteX31" fmla="*/ 4507685 w 4549123"/>
              <a:gd name="connsiteY31" fmla="*/ 1408524 h 5549966"/>
              <a:gd name="connsiteX32" fmla="*/ 4502944 w 4549123"/>
              <a:gd name="connsiteY32" fmla="*/ 1419109 h 5549966"/>
              <a:gd name="connsiteX33" fmla="*/ 4492760 w 4549123"/>
              <a:gd name="connsiteY33" fmla="*/ 1469337 h 5549966"/>
              <a:gd name="connsiteX34" fmla="*/ 4481863 w 4549123"/>
              <a:gd name="connsiteY34" fmla="*/ 1543038 h 5549966"/>
              <a:gd name="connsiteX35" fmla="*/ 4476982 w 4549123"/>
              <a:gd name="connsiteY35" fmla="*/ 1553997 h 5549966"/>
              <a:gd name="connsiteX36" fmla="*/ 4462554 w 4549123"/>
              <a:gd name="connsiteY36" fmla="*/ 1626071 h 5549966"/>
              <a:gd name="connsiteX37" fmla="*/ 4458839 w 4549123"/>
              <a:gd name="connsiteY37" fmla="*/ 1664103 h 5549966"/>
              <a:gd name="connsiteX38" fmla="*/ 4462499 w 4549123"/>
              <a:gd name="connsiteY38" fmla="*/ 1668558 h 5549966"/>
              <a:gd name="connsiteX39" fmla="*/ 4460849 w 4549123"/>
              <a:gd name="connsiteY39" fmla="*/ 1679756 h 5549966"/>
              <a:gd name="connsiteX40" fmla="*/ 4461261 w 4549123"/>
              <a:gd name="connsiteY40" fmla="*/ 1682815 h 5549966"/>
              <a:gd name="connsiteX41" fmla="*/ 4462772 w 4549123"/>
              <a:gd name="connsiteY41" fmla="*/ 1700268 h 5549966"/>
              <a:gd name="connsiteX42" fmla="*/ 4451302 w 4549123"/>
              <a:gd name="connsiteY42" fmla="*/ 1735163 h 5549966"/>
              <a:gd name="connsiteX43" fmla="*/ 4449242 w 4549123"/>
              <a:gd name="connsiteY43" fmla="*/ 1735289 h 5549966"/>
              <a:gd name="connsiteX44" fmla="*/ 4440744 w 4549123"/>
              <a:gd name="connsiteY44" fmla="*/ 1887374 h 5549966"/>
              <a:gd name="connsiteX45" fmla="*/ 4449435 w 4549123"/>
              <a:gd name="connsiteY45" fmla="*/ 1911536 h 5549966"/>
              <a:gd name="connsiteX46" fmla="*/ 4451713 w 4549123"/>
              <a:gd name="connsiteY46" fmla="*/ 1961755 h 5549966"/>
              <a:gd name="connsiteX47" fmla="*/ 4450832 w 4549123"/>
              <a:gd name="connsiteY47" fmla="*/ 1995384 h 5549966"/>
              <a:gd name="connsiteX48" fmla="*/ 4450370 w 4549123"/>
              <a:gd name="connsiteY48" fmla="*/ 2000244 h 5549966"/>
              <a:gd name="connsiteX49" fmla="*/ 4441250 w 4549123"/>
              <a:gd name="connsiteY49" fmla="*/ 2040142 h 5549966"/>
              <a:gd name="connsiteX50" fmla="*/ 4444515 w 4549123"/>
              <a:gd name="connsiteY50" fmla="*/ 2044087 h 5549966"/>
              <a:gd name="connsiteX51" fmla="*/ 4447356 w 4549123"/>
              <a:gd name="connsiteY51" fmla="*/ 2056904 h 5549966"/>
              <a:gd name="connsiteX52" fmla="*/ 4442615 w 4549123"/>
              <a:gd name="connsiteY52" fmla="*/ 2067489 h 5549966"/>
              <a:gd name="connsiteX53" fmla="*/ 4432431 w 4549123"/>
              <a:gd name="connsiteY53" fmla="*/ 2117719 h 5549966"/>
              <a:gd name="connsiteX54" fmla="*/ 4425100 w 4549123"/>
              <a:gd name="connsiteY54" fmla="*/ 2167300 h 5549966"/>
              <a:gd name="connsiteX55" fmla="*/ 4369017 w 4549123"/>
              <a:gd name="connsiteY55" fmla="*/ 3223633 h 5549966"/>
              <a:gd name="connsiteX56" fmla="*/ 4356231 w 4549123"/>
              <a:gd name="connsiteY56" fmla="*/ 3477281 h 5549966"/>
              <a:gd name="connsiteX57" fmla="*/ 4345146 w 4549123"/>
              <a:gd name="connsiteY57" fmla="*/ 3639984 h 5549966"/>
              <a:gd name="connsiteX58" fmla="*/ 4254385 w 4549123"/>
              <a:gd name="connsiteY58" fmla="*/ 5278921 h 5549966"/>
              <a:gd name="connsiteX59" fmla="*/ 4259683 w 4549123"/>
              <a:gd name="connsiteY59" fmla="*/ 5315626 h 5549966"/>
              <a:gd name="connsiteX60" fmla="*/ 4263217 w 4549123"/>
              <a:gd name="connsiteY60" fmla="*/ 5350090 h 5549966"/>
              <a:gd name="connsiteX61" fmla="*/ 4266049 w 4549123"/>
              <a:gd name="connsiteY61" fmla="*/ 5450399 h 5549966"/>
              <a:gd name="connsiteX62" fmla="*/ 4247492 w 4549123"/>
              <a:gd name="connsiteY62" fmla="*/ 5484804 h 5549966"/>
              <a:gd name="connsiteX63" fmla="*/ 4242840 w 4549123"/>
              <a:gd name="connsiteY63" fmla="*/ 5487504 h 5549966"/>
              <a:gd name="connsiteX64" fmla="*/ 4239383 w 4549123"/>
              <a:gd name="connsiteY64" fmla="*/ 5549951 h 5549966"/>
              <a:gd name="connsiteX65" fmla="*/ 266751 w 4549123"/>
              <a:gd name="connsiteY65" fmla="*/ 5218723 h 5549966"/>
              <a:gd name="connsiteX66" fmla="*/ 12505 w 4549123"/>
              <a:gd name="connsiteY66" fmla="*/ 5243704 h 5549966"/>
              <a:gd name="connsiteX67" fmla="*/ 0 w 4549123"/>
              <a:gd name="connsiteY67" fmla="*/ 5239903 h 5549966"/>
              <a:gd name="connsiteX68" fmla="*/ 4220 w 4549123"/>
              <a:gd name="connsiteY68" fmla="*/ 5233298 h 5549966"/>
              <a:gd name="connsiteX69" fmla="*/ 4489 w 4549123"/>
              <a:gd name="connsiteY69" fmla="*/ 5230552 h 5549966"/>
              <a:gd name="connsiteX70" fmla="*/ 4759 w 4549123"/>
              <a:gd name="connsiteY70" fmla="*/ 5227804 h 5549966"/>
              <a:gd name="connsiteX71" fmla="*/ 5296 w 4549123"/>
              <a:gd name="connsiteY71" fmla="*/ 5222308 h 5549966"/>
              <a:gd name="connsiteX72" fmla="*/ 4981 w 4549123"/>
              <a:gd name="connsiteY72" fmla="*/ 5216405 h 5549966"/>
              <a:gd name="connsiteX73" fmla="*/ 4397 w 4549123"/>
              <a:gd name="connsiteY73" fmla="*/ 5213249 h 5549966"/>
              <a:gd name="connsiteX74" fmla="*/ 4666 w 4549123"/>
              <a:gd name="connsiteY74" fmla="*/ 5210500 h 5549966"/>
              <a:gd name="connsiteX75" fmla="*/ 4350 w 4549123"/>
              <a:gd name="connsiteY75" fmla="*/ 5204597 h 5549966"/>
              <a:gd name="connsiteX76" fmla="*/ 3767 w 4549123"/>
              <a:gd name="connsiteY76" fmla="*/ 5201441 h 5549966"/>
              <a:gd name="connsiteX77" fmla="*/ 3137 w 4549123"/>
              <a:gd name="connsiteY77" fmla="*/ 5189632 h 5549966"/>
              <a:gd name="connsiteX78" fmla="*/ 2553 w 4549123"/>
              <a:gd name="connsiteY78" fmla="*/ 5186477 h 5549966"/>
              <a:gd name="connsiteX79" fmla="*/ 2821 w 4549123"/>
              <a:gd name="connsiteY79" fmla="*/ 5183728 h 5549966"/>
              <a:gd name="connsiteX80" fmla="*/ 1386 w 4549123"/>
              <a:gd name="connsiteY80" fmla="*/ 5180163 h 5549966"/>
              <a:gd name="connsiteX81" fmla="*/ 6798 w 4549123"/>
              <a:gd name="connsiteY81" fmla="*/ 5116566 h 5549966"/>
              <a:gd name="connsiteX82" fmla="*/ 74412 w 4549123"/>
              <a:gd name="connsiteY82" fmla="*/ 3839310 h 5549966"/>
              <a:gd name="connsiteX83" fmla="*/ 299102 w 4549123"/>
              <a:gd name="connsiteY83" fmla="*/ 0 h 5549966"/>
              <a:gd name="connsiteX0" fmla="*/ 303426 w 4553447"/>
              <a:gd name="connsiteY0" fmla="*/ 0 h 5549966"/>
              <a:gd name="connsiteX1" fmla="*/ 3305612 w 4553447"/>
              <a:gd name="connsiteY1" fmla="*/ 171842 h 5549966"/>
              <a:gd name="connsiteX2" fmla="*/ 4134423 w 4553447"/>
              <a:gd name="connsiteY2" fmla="*/ 226950 h 5549966"/>
              <a:gd name="connsiteX3" fmla="*/ 4507617 w 4553447"/>
              <a:gd name="connsiteY3" fmla="*/ 247374 h 5549966"/>
              <a:gd name="connsiteX4" fmla="*/ 4535496 w 4553447"/>
              <a:gd name="connsiteY4" fmla="*/ 269179 h 5549966"/>
              <a:gd name="connsiteX5" fmla="*/ 4533722 w 4553447"/>
              <a:gd name="connsiteY5" fmla="*/ 300930 h 5549966"/>
              <a:gd name="connsiteX6" fmla="*/ 4536644 w 4553447"/>
              <a:gd name="connsiteY6" fmla="*/ 302647 h 5549966"/>
              <a:gd name="connsiteX7" fmla="*/ 4553070 w 4553447"/>
              <a:gd name="connsiteY7" fmla="*/ 334222 h 5549966"/>
              <a:gd name="connsiteX8" fmla="*/ 4530809 w 4553447"/>
              <a:gd name="connsiteY8" fmla="*/ 391868 h 5549966"/>
              <a:gd name="connsiteX9" fmla="*/ 4527321 w 4553447"/>
              <a:gd name="connsiteY9" fmla="*/ 415489 h 5549966"/>
              <a:gd name="connsiteX10" fmla="*/ 4522216 w 4553447"/>
              <a:gd name="connsiteY10" fmla="*/ 506828 h 5549966"/>
              <a:gd name="connsiteX11" fmla="*/ 4521566 w 4553447"/>
              <a:gd name="connsiteY11" fmla="*/ 553245 h 5549966"/>
              <a:gd name="connsiteX12" fmla="*/ 4518467 w 4553447"/>
              <a:gd name="connsiteY12" fmla="*/ 581709 h 5549966"/>
              <a:gd name="connsiteX13" fmla="*/ 4517798 w 4553447"/>
              <a:gd name="connsiteY13" fmla="*/ 585890 h 5549966"/>
              <a:gd name="connsiteX14" fmla="*/ 4504861 w 4553447"/>
              <a:gd name="connsiteY14" fmla="*/ 817404 h 5549966"/>
              <a:gd name="connsiteX15" fmla="*/ 4506574 w 4553447"/>
              <a:gd name="connsiteY15" fmla="*/ 822238 h 5549966"/>
              <a:gd name="connsiteX16" fmla="*/ 4504423 w 4553447"/>
              <a:gd name="connsiteY16" fmla="*/ 846069 h 5549966"/>
              <a:gd name="connsiteX17" fmla="*/ 4502823 w 4553447"/>
              <a:gd name="connsiteY17" fmla="*/ 853854 h 5549966"/>
              <a:gd name="connsiteX18" fmla="*/ 4496585 w 4553447"/>
              <a:gd name="connsiteY18" fmla="*/ 965485 h 5549966"/>
              <a:gd name="connsiteX19" fmla="*/ 4498662 w 4553447"/>
              <a:gd name="connsiteY19" fmla="*/ 966385 h 5549966"/>
              <a:gd name="connsiteX20" fmla="*/ 4502781 w 4553447"/>
              <a:gd name="connsiteY20" fmla="*/ 1002567 h 5549966"/>
              <a:gd name="connsiteX21" fmla="*/ 4497983 w 4553447"/>
              <a:gd name="connsiteY21" fmla="*/ 1101094 h 5549966"/>
              <a:gd name="connsiteX22" fmla="*/ 4497878 w 4553447"/>
              <a:gd name="connsiteY22" fmla="*/ 1159389 h 5549966"/>
              <a:gd name="connsiteX23" fmla="*/ 4502181 w 4553447"/>
              <a:gd name="connsiteY23" fmla="*/ 1180505 h 5549966"/>
              <a:gd name="connsiteX24" fmla="*/ 4505271 w 4553447"/>
              <a:gd name="connsiteY24" fmla="*/ 1210687 h 5549966"/>
              <a:gd name="connsiteX25" fmla="*/ 4514088 w 4553447"/>
              <a:gd name="connsiteY25" fmla="*/ 1263157 h 5549966"/>
              <a:gd name="connsiteX26" fmla="*/ 4516365 w 4553447"/>
              <a:gd name="connsiteY26" fmla="*/ 1313374 h 5549966"/>
              <a:gd name="connsiteX27" fmla="*/ 4515485 w 4553447"/>
              <a:gd name="connsiteY27" fmla="*/ 1347004 h 5549966"/>
              <a:gd name="connsiteX28" fmla="*/ 4515022 w 4553447"/>
              <a:gd name="connsiteY28" fmla="*/ 1351864 h 5549966"/>
              <a:gd name="connsiteX29" fmla="*/ 4505903 w 4553447"/>
              <a:gd name="connsiteY29" fmla="*/ 1391762 h 5549966"/>
              <a:gd name="connsiteX30" fmla="*/ 4509167 w 4553447"/>
              <a:gd name="connsiteY30" fmla="*/ 1395707 h 5549966"/>
              <a:gd name="connsiteX31" fmla="*/ 4512009 w 4553447"/>
              <a:gd name="connsiteY31" fmla="*/ 1408524 h 5549966"/>
              <a:gd name="connsiteX32" fmla="*/ 4507268 w 4553447"/>
              <a:gd name="connsiteY32" fmla="*/ 1419109 h 5549966"/>
              <a:gd name="connsiteX33" fmla="*/ 4497084 w 4553447"/>
              <a:gd name="connsiteY33" fmla="*/ 1469337 h 5549966"/>
              <a:gd name="connsiteX34" fmla="*/ 4486187 w 4553447"/>
              <a:gd name="connsiteY34" fmla="*/ 1543038 h 5549966"/>
              <a:gd name="connsiteX35" fmla="*/ 4481306 w 4553447"/>
              <a:gd name="connsiteY35" fmla="*/ 1553997 h 5549966"/>
              <a:gd name="connsiteX36" fmla="*/ 4466878 w 4553447"/>
              <a:gd name="connsiteY36" fmla="*/ 1626071 h 5549966"/>
              <a:gd name="connsiteX37" fmla="*/ 4463163 w 4553447"/>
              <a:gd name="connsiteY37" fmla="*/ 1664103 h 5549966"/>
              <a:gd name="connsiteX38" fmla="*/ 4466823 w 4553447"/>
              <a:gd name="connsiteY38" fmla="*/ 1668558 h 5549966"/>
              <a:gd name="connsiteX39" fmla="*/ 4465173 w 4553447"/>
              <a:gd name="connsiteY39" fmla="*/ 1679756 h 5549966"/>
              <a:gd name="connsiteX40" fmla="*/ 4465585 w 4553447"/>
              <a:gd name="connsiteY40" fmla="*/ 1682815 h 5549966"/>
              <a:gd name="connsiteX41" fmla="*/ 4467096 w 4553447"/>
              <a:gd name="connsiteY41" fmla="*/ 1700268 h 5549966"/>
              <a:gd name="connsiteX42" fmla="*/ 4455626 w 4553447"/>
              <a:gd name="connsiteY42" fmla="*/ 1735163 h 5549966"/>
              <a:gd name="connsiteX43" fmla="*/ 4453566 w 4553447"/>
              <a:gd name="connsiteY43" fmla="*/ 1735289 h 5549966"/>
              <a:gd name="connsiteX44" fmla="*/ 4445068 w 4553447"/>
              <a:gd name="connsiteY44" fmla="*/ 1887374 h 5549966"/>
              <a:gd name="connsiteX45" fmla="*/ 4453759 w 4553447"/>
              <a:gd name="connsiteY45" fmla="*/ 1911536 h 5549966"/>
              <a:gd name="connsiteX46" fmla="*/ 4456037 w 4553447"/>
              <a:gd name="connsiteY46" fmla="*/ 1961755 h 5549966"/>
              <a:gd name="connsiteX47" fmla="*/ 4455156 w 4553447"/>
              <a:gd name="connsiteY47" fmla="*/ 1995384 h 5549966"/>
              <a:gd name="connsiteX48" fmla="*/ 4454694 w 4553447"/>
              <a:gd name="connsiteY48" fmla="*/ 2000244 h 5549966"/>
              <a:gd name="connsiteX49" fmla="*/ 4445574 w 4553447"/>
              <a:gd name="connsiteY49" fmla="*/ 2040142 h 5549966"/>
              <a:gd name="connsiteX50" fmla="*/ 4448839 w 4553447"/>
              <a:gd name="connsiteY50" fmla="*/ 2044087 h 5549966"/>
              <a:gd name="connsiteX51" fmla="*/ 4451680 w 4553447"/>
              <a:gd name="connsiteY51" fmla="*/ 2056904 h 5549966"/>
              <a:gd name="connsiteX52" fmla="*/ 4446939 w 4553447"/>
              <a:gd name="connsiteY52" fmla="*/ 2067489 h 5549966"/>
              <a:gd name="connsiteX53" fmla="*/ 4436755 w 4553447"/>
              <a:gd name="connsiteY53" fmla="*/ 2117719 h 5549966"/>
              <a:gd name="connsiteX54" fmla="*/ 4429424 w 4553447"/>
              <a:gd name="connsiteY54" fmla="*/ 2167300 h 5549966"/>
              <a:gd name="connsiteX55" fmla="*/ 4373341 w 4553447"/>
              <a:gd name="connsiteY55" fmla="*/ 3223633 h 5549966"/>
              <a:gd name="connsiteX56" fmla="*/ 4360555 w 4553447"/>
              <a:gd name="connsiteY56" fmla="*/ 3477281 h 5549966"/>
              <a:gd name="connsiteX57" fmla="*/ 4349470 w 4553447"/>
              <a:gd name="connsiteY57" fmla="*/ 3639984 h 5549966"/>
              <a:gd name="connsiteX58" fmla="*/ 4258709 w 4553447"/>
              <a:gd name="connsiteY58" fmla="*/ 5278921 h 5549966"/>
              <a:gd name="connsiteX59" fmla="*/ 4264007 w 4553447"/>
              <a:gd name="connsiteY59" fmla="*/ 5315626 h 5549966"/>
              <a:gd name="connsiteX60" fmla="*/ 4267541 w 4553447"/>
              <a:gd name="connsiteY60" fmla="*/ 5350090 h 5549966"/>
              <a:gd name="connsiteX61" fmla="*/ 4270373 w 4553447"/>
              <a:gd name="connsiteY61" fmla="*/ 5450399 h 5549966"/>
              <a:gd name="connsiteX62" fmla="*/ 4251816 w 4553447"/>
              <a:gd name="connsiteY62" fmla="*/ 5484804 h 5549966"/>
              <a:gd name="connsiteX63" fmla="*/ 4247164 w 4553447"/>
              <a:gd name="connsiteY63" fmla="*/ 5487504 h 5549966"/>
              <a:gd name="connsiteX64" fmla="*/ 4243707 w 4553447"/>
              <a:gd name="connsiteY64" fmla="*/ 5549951 h 5549966"/>
              <a:gd name="connsiteX65" fmla="*/ 271075 w 4553447"/>
              <a:gd name="connsiteY65" fmla="*/ 5218723 h 5549966"/>
              <a:gd name="connsiteX66" fmla="*/ 0 w 4553447"/>
              <a:gd name="connsiteY66" fmla="*/ 5280167 h 5549966"/>
              <a:gd name="connsiteX67" fmla="*/ 4324 w 4553447"/>
              <a:gd name="connsiteY67" fmla="*/ 5239903 h 5549966"/>
              <a:gd name="connsiteX68" fmla="*/ 8544 w 4553447"/>
              <a:gd name="connsiteY68" fmla="*/ 5233298 h 5549966"/>
              <a:gd name="connsiteX69" fmla="*/ 8813 w 4553447"/>
              <a:gd name="connsiteY69" fmla="*/ 5230552 h 5549966"/>
              <a:gd name="connsiteX70" fmla="*/ 9083 w 4553447"/>
              <a:gd name="connsiteY70" fmla="*/ 5227804 h 5549966"/>
              <a:gd name="connsiteX71" fmla="*/ 9620 w 4553447"/>
              <a:gd name="connsiteY71" fmla="*/ 5222308 h 5549966"/>
              <a:gd name="connsiteX72" fmla="*/ 9305 w 4553447"/>
              <a:gd name="connsiteY72" fmla="*/ 5216405 h 5549966"/>
              <a:gd name="connsiteX73" fmla="*/ 8721 w 4553447"/>
              <a:gd name="connsiteY73" fmla="*/ 5213249 h 5549966"/>
              <a:gd name="connsiteX74" fmla="*/ 8990 w 4553447"/>
              <a:gd name="connsiteY74" fmla="*/ 5210500 h 5549966"/>
              <a:gd name="connsiteX75" fmla="*/ 8674 w 4553447"/>
              <a:gd name="connsiteY75" fmla="*/ 5204597 h 5549966"/>
              <a:gd name="connsiteX76" fmla="*/ 8091 w 4553447"/>
              <a:gd name="connsiteY76" fmla="*/ 5201441 h 5549966"/>
              <a:gd name="connsiteX77" fmla="*/ 7461 w 4553447"/>
              <a:gd name="connsiteY77" fmla="*/ 5189632 h 5549966"/>
              <a:gd name="connsiteX78" fmla="*/ 6877 w 4553447"/>
              <a:gd name="connsiteY78" fmla="*/ 5186477 h 5549966"/>
              <a:gd name="connsiteX79" fmla="*/ 7145 w 4553447"/>
              <a:gd name="connsiteY79" fmla="*/ 5183728 h 5549966"/>
              <a:gd name="connsiteX80" fmla="*/ 5710 w 4553447"/>
              <a:gd name="connsiteY80" fmla="*/ 5180163 h 5549966"/>
              <a:gd name="connsiteX81" fmla="*/ 11122 w 4553447"/>
              <a:gd name="connsiteY81" fmla="*/ 5116566 h 5549966"/>
              <a:gd name="connsiteX82" fmla="*/ 78736 w 4553447"/>
              <a:gd name="connsiteY82" fmla="*/ 3839310 h 5549966"/>
              <a:gd name="connsiteX83" fmla="*/ 303426 w 4553447"/>
              <a:gd name="connsiteY83" fmla="*/ 0 h 5549966"/>
              <a:gd name="connsiteX0" fmla="*/ 303426 w 4553447"/>
              <a:gd name="connsiteY0" fmla="*/ 0 h 5549973"/>
              <a:gd name="connsiteX1" fmla="*/ 3305612 w 4553447"/>
              <a:gd name="connsiteY1" fmla="*/ 171842 h 5549973"/>
              <a:gd name="connsiteX2" fmla="*/ 4134423 w 4553447"/>
              <a:gd name="connsiteY2" fmla="*/ 226950 h 5549973"/>
              <a:gd name="connsiteX3" fmla="*/ 4507617 w 4553447"/>
              <a:gd name="connsiteY3" fmla="*/ 247374 h 5549973"/>
              <a:gd name="connsiteX4" fmla="*/ 4535496 w 4553447"/>
              <a:gd name="connsiteY4" fmla="*/ 269179 h 5549973"/>
              <a:gd name="connsiteX5" fmla="*/ 4533722 w 4553447"/>
              <a:gd name="connsiteY5" fmla="*/ 300930 h 5549973"/>
              <a:gd name="connsiteX6" fmla="*/ 4536644 w 4553447"/>
              <a:gd name="connsiteY6" fmla="*/ 302647 h 5549973"/>
              <a:gd name="connsiteX7" fmla="*/ 4553070 w 4553447"/>
              <a:gd name="connsiteY7" fmla="*/ 334222 h 5549973"/>
              <a:gd name="connsiteX8" fmla="*/ 4530809 w 4553447"/>
              <a:gd name="connsiteY8" fmla="*/ 391868 h 5549973"/>
              <a:gd name="connsiteX9" fmla="*/ 4527321 w 4553447"/>
              <a:gd name="connsiteY9" fmla="*/ 415489 h 5549973"/>
              <a:gd name="connsiteX10" fmla="*/ 4522216 w 4553447"/>
              <a:gd name="connsiteY10" fmla="*/ 506828 h 5549973"/>
              <a:gd name="connsiteX11" fmla="*/ 4521566 w 4553447"/>
              <a:gd name="connsiteY11" fmla="*/ 553245 h 5549973"/>
              <a:gd name="connsiteX12" fmla="*/ 4518467 w 4553447"/>
              <a:gd name="connsiteY12" fmla="*/ 581709 h 5549973"/>
              <a:gd name="connsiteX13" fmla="*/ 4517798 w 4553447"/>
              <a:gd name="connsiteY13" fmla="*/ 585890 h 5549973"/>
              <a:gd name="connsiteX14" fmla="*/ 4504861 w 4553447"/>
              <a:gd name="connsiteY14" fmla="*/ 817404 h 5549973"/>
              <a:gd name="connsiteX15" fmla="*/ 4506574 w 4553447"/>
              <a:gd name="connsiteY15" fmla="*/ 822238 h 5549973"/>
              <a:gd name="connsiteX16" fmla="*/ 4504423 w 4553447"/>
              <a:gd name="connsiteY16" fmla="*/ 846069 h 5549973"/>
              <a:gd name="connsiteX17" fmla="*/ 4502823 w 4553447"/>
              <a:gd name="connsiteY17" fmla="*/ 853854 h 5549973"/>
              <a:gd name="connsiteX18" fmla="*/ 4496585 w 4553447"/>
              <a:gd name="connsiteY18" fmla="*/ 965485 h 5549973"/>
              <a:gd name="connsiteX19" fmla="*/ 4498662 w 4553447"/>
              <a:gd name="connsiteY19" fmla="*/ 966385 h 5549973"/>
              <a:gd name="connsiteX20" fmla="*/ 4502781 w 4553447"/>
              <a:gd name="connsiteY20" fmla="*/ 1002567 h 5549973"/>
              <a:gd name="connsiteX21" fmla="*/ 4497983 w 4553447"/>
              <a:gd name="connsiteY21" fmla="*/ 1101094 h 5549973"/>
              <a:gd name="connsiteX22" fmla="*/ 4497878 w 4553447"/>
              <a:gd name="connsiteY22" fmla="*/ 1159389 h 5549973"/>
              <a:gd name="connsiteX23" fmla="*/ 4502181 w 4553447"/>
              <a:gd name="connsiteY23" fmla="*/ 1180505 h 5549973"/>
              <a:gd name="connsiteX24" fmla="*/ 4505271 w 4553447"/>
              <a:gd name="connsiteY24" fmla="*/ 1210687 h 5549973"/>
              <a:gd name="connsiteX25" fmla="*/ 4514088 w 4553447"/>
              <a:gd name="connsiteY25" fmla="*/ 1263157 h 5549973"/>
              <a:gd name="connsiteX26" fmla="*/ 4516365 w 4553447"/>
              <a:gd name="connsiteY26" fmla="*/ 1313374 h 5549973"/>
              <a:gd name="connsiteX27" fmla="*/ 4515485 w 4553447"/>
              <a:gd name="connsiteY27" fmla="*/ 1347004 h 5549973"/>
              <a:gd name="connsiteX28" fmla="*/ 4515022 w 4553447"/>
              <a:gd name="connsiteY28" fmla="*/ 1351864 h 5549973"/>
              <a:gd name="connsiteX29" fmla="*/ 4505903 w 4553447"/>
              <a:gd name="connsiteY29" fmla="*/ 1391762 h 5549973"/>
              <a:gd name="connsiteX30" fmla="*/ 4509167 w 4553447"/>
              <a:gd name="connsiteY30" fmla="*/ 1395707 h 5549973"/>
              <a:gd name="connsiteX31" fmla="*/ 4512009 w 4553447"/>
              <a:gd name="connsiteY31" fmla="*/ 1408524 h 5549973"/>
              <a:gd name="connsiteX32" fmla="*/ 4507268 w 4553447"/>
              <a:gd name="connsiteY32" fmla="*/ 1419109 h 5549973"/>
              <a:gd name="connsiteX33" fmla="*/ 4497084 w 4553447"/>
              <a:gd name="connsiteY33" fmla="*/ 1469337 h 5549973"/>
              <a:gd name="connsiteX34" fmla="*/ 4486187 w 4553447"/>
              <a:gd name="connsiteY34" fmla="*/ 1543038 h 5549973"/>
              <a:gd name="connsiteX35" fmla="*/ 4481306 w 4553447"/>
              <a:gd name="connsiteY35" fmla="*/ 1553997 h 5549973"/>
              <a:gd name="connsiteX36" fmla="*/ 4466878 w 4553447"/>
              <a:gd name="connsiteY36" fmla="*/ 1626071 h 5549973"/>
              <a:gd name="connsiteX37" fmla="*/ 4463163 w 4553447"/>
              <a:gd name="connsiteY37" fmla="*/ 1664103 h 5549973"/>
              <a:gd name="connsiteX38" fmla="*/ 4466823 w 4553447"/>
              <a:gd name="connsiteY38" fmla="*/ 1668558 h 5549973"/>
              <a:gd name="connsiteX39" fmla="*/ 4465173 w 4553447"/>
              <a:gd name="connsiteY39" fmla="*/ 1679756 h 5549973"/>
              <a:gd name="connsiteX40" fmla="*/ 4465585 w 4553447"/>
              <a:gd name="connsiteY40" fmla="*/ 1682815 h 5549973"/>
              <a:gd name="connsiteX41" fmla="*/ 4467096 w 4553447"/>
              <a:gd name="connsiteY41" fmla="*/ 1700268 h 5549973"/>
              <a:gd name="connsiteX42" fmla="*/ 4455626 w 4553447"/>
              <a:gd name="connsiteY42" fmla="*/ 1735163 h 5549973"/>
              <a:gd name="connsiteX43" fmla="*/ 4453566 w 4553447"/>
              <a:gd name="connsiteY43" fmla="*/ 1735289 h 5549973"/>
              <a:gd name="connsiteX44" fmla="*/ 4445068 w 4553447"/>
              <a:gd name="connsiteY44" fmla="*/ 1887374 h 5549973"/>
              <a:gd name="connsiteX45" fmla="*/ 4453759 w 4553447"/>
              <a:gd name="connsiteY45" fmla="*/ 1911536 h 5549973"/>
              <a:gd name="connsiteX46" fmla="*/ 4456037 w 4553447"/>
              <a:gd name="connsiteY46" fmla="*/ 1961755 h 5549973"/>
              <a:gd name="connsiteX47" fmla="*/ 4455156 w 4553447"/>
              <a:gd name="connsiteY47" fmla="*/ 1995384 h 5549973"/>
              <a:gd name="connsiteX48" fmla="*/ 4454694 w 4553447"/>
              <a:gd name="connsiteY48" fmla="*/ 2000244 h 5549973"/>
              <a:gd name="connsiteX49" fmla="*/ 4445574 w 4553447"/>
              <a:gd name="connsiteY49" fmla="*/ 2040142 h 5549973"/>
              <a:gd name="connsiteX50" fmla="*/ 4448839 w 4553447"/>
              <a:gd name="connsiteY50" fmla="*/ 2044087 h 5549973"/>
              <a:gd name="connsiteX51" fmla="*/ 4451680 w 4553447"/>
              <a:gd name="connsiteY51" fmla="*/ 2056904 h 5549973"/>
              <a:gd name="connsiteX52" fmla="*/ 4446939 w 4553447"/>
              <a:gd name="connsiteY52" fmla="*/ 2067489 h 5549973"/>
              <a:gd name="connsiteX53" fmla="*/ 4436755 w 4553447"/>
              <a:gd name="connsiteY53" fmla="*/ 2117719 h 5549973"/>
              <a:gd name="connsiteX54" fmla="*/ 4429424 w 4553447"/>
              <a:gd name="connsiteY54" fmla="*/ 2167300 h 5549973"/>
              <a:gd name="connsiteX55" fmla="*/ 4373341 w 4553447"/>
              <a:gd name="connsiteY55" fmla="*/ 3223633 h 5549973"/>
              <a:gd name="connsiteX56" fmla="*/ 4360555 w 4553447"/>
              <a:gd name="connsiteY56" fmla="*/ 3477281 h 5549973"/>
              <a:gd name="connsiteX57" fmla="*/ 4349470 w 4553447"/>
              <a:gd name="connsiteY57" fmla="*/ 3639984 h 5549973"/>
              <a:gd name="connsiteX58" fmla="*/ 4258709 w 4553447"/>
              <a:gd name="connsiteY58" fmla="*/ 5278921 h 5549973"/>
              <a:gd name="connsiteX59" fmla="*/ 4264007 w 4553447"/>
              <a:gd name="connsiteY59" fmla="*/ 5315626 h 5549973"/>
              <a:gd name="connsiteX60" fmla="*/ 4267541 w 4553447"/>
              <a:gd name="connsiteY60" fmla="*/ 5350090 h 5549973"/>
              <a:gd name="connsiteX61" fmla="*/ 4270373 w 4553447"/>
              <a:gd name="connsiteY61" fmla="*/ 5450399 h 5549973"/>
              <a:gd name="connsiteX62" fmla="*/ 4251816 w 4553447"/>
              <a:gd name="connsiteY62" fmla="*/ 5484804 h 5549973"/>
              <a:gd name="connsiteX63" fmla="*/ 4247164 w 4553447"/>
              <a:gd name="connsiteY63" fmla="*/ 5487504 h 5549973"/>
              <a:gd name="connsiteX64" fmla="*/ 4243707 w 4553447"/>
              <a:gd name="connsiteY64" fmla="*/ 5549951 h 5549973"/>
              <a:gd name="connsiteX65" fmla="*/ 310344 w 4553447"/>
              <a:gd name="connsiteY65" fmla="*/ 5297261 h 5549973"/>
              <a:gd name="connsiteX66" fmla="*/ 0 w 4553447"/>
              <a:gd name="connsiteY66" fmla="*/ 5280167 h 5549973"/>
              <a:gd name="connsiteX67" fmla="*/ 4324 w 4553447"/>
              <a:gd name="connsiteY67" fmla="*/ 5239903 h 5549973"/>
              <a:gd name="connsiteX68" fmla="*/ 8544 w 4553447"/>
              <a:gd name="connsiteY68" fmla="*/ 5233298 h 5549973"/>
              <a:gd name="connsiteX69" fmla="*/ 8813 w 4553447"/>
              <a:gd name="connsiteY69" fmla="*/ 5230552 h 5549973"/>
              <a:gd name="connsiteX70" fmla="*/ 9083 w 4553447"/>
              <a:gd name="connsiteY70" fmla="*/ 5227804 h 5549973"/>
              <a:gd name="connsiteX71" fmla="*/ 9620 w 4553447"/>
              <a:gd name="connsiteY71" fmla="*/ 5222308 h 5549973"/>
              <a:gd name="connsiteX72" fmla="*/ 9305 w 4553447"/>
              <a:gd name="connsiteY72" fmla="*/ 5216405 h 5549973"/>
              <a:gd name="connsiteX73" fmla="*/ 8721 w 4553447"/>
              <a:gd name="connsiteY73" fmla="*/ 5213249 h 5549973"/>
              <a:gd name="connsiteX74" fmla="*/ 8990 w 4553447"/>
              <a:gd name="connsiteY74" fmla="*/ 5210500 h 5549973"/>
              <a:gd name="connsiteX75" fmla="*/ 8674 w 4553447"/>
              <a:gd name="connsiteY75" fmla="*/ 5204597 h 5549973"/>
              <a:gd name="connsiteX76" fmla="*/ 8091 w 4553447"/>
              <a:gd name="connsiteY76" fmla="*/ 5201441 h 5549973"/>
              <a:gd name="connsiteX77" fmla="*/ 7461 w 4553447"/>
              <a:gd name="connsiteY77" fmla="*/ 5189632 h 5549973"/>
              <a:gd name="connsiteX78" fmla="*/ 6877 w 4553447"/>
              <a:gd name="connsiteY78" fmla="*/ 5186477 h 5549973"/>
              <a:gd name="connsiteX79" fmla="*/ 7145 w 4553447"/>
              <a:gd name="connsiteY79" fmla="*/ 5183728 h 5549973"/>
              <a:gd name="connsiteX80" fmla="*/ 5710 w 4553447"/>
              <a:gd name="connsiteY80" fmla="*/ 5180163 h 5549973"/>
              <a:gd name="connsiteX81" fmla="*/ 11122 w 4553447"/>
              <a:gd name="connsiteY81" fmla="*/ 5116566 h 5549973"/>
              <a:gd name="connsiteX82" fmla="*/ 78736 w 4553447"/>
              <a:gd name="connsiteY82" fmla="*/ 3839310 h 5549973"/>
              <a:gd name="connsiteX83" fmla="*/ 303426 w 4553447"/>
              <a:gd name="connsiteY83" fmla="*/ 0 h 5549973"/>
              <a:gd name="connsiteX0" fmla="*/ 303426 w 4553447"/>
              <a:gd name="connsiteY0" fmla="*/ 0 h 5549974"/>
              <a:gd name="connsiteX1" fmla="*/ 3305612 w 4553447"/>
              <a:gd name="connsiteY1" fmla="*/ 171842 h 5549974"/>
              <a:gd name="connsiteX2" fmla="*/ 4134423 w 4553447"/>
              <a:gd name="connsiteY2" fmla="*/ 226950 h 5549974"/>
              <a:gd name="connsiteX3" fmla="*/ 4507617 w 4553447"/>
              <a:gd name="connsiteY3" fmla="*/ 247374 h 5549974"/>
              <a:gd name="connsiteX4" fmla="*/ 4535496 w 4553447"/>
              <a:gd name="connsiteY4" fmla="*/ 269179 h 5549974"/>
              <a:gd name="connsiteX5" fmla="*/ 4533722 w 4553447"/>
              <a:gd name="connsiteY5" fmla="*/ 300930 h 5549974"/>
              <a:gd name="connsiteX6" fmla="*/ 4536644 w 4553447"/>
              <a:gd name="connsiteY6" fmla="*/ 302647 h 5549974"/>
              <a:gd name="connsiteX7" fmla="*/ 4553070 w 4553447"/>
              <a:gd name="connsiteY7" fmla="*/ 334222 h 5549974"/>
              <a:gd name="connsiteX8" fmla="*/ 4530809 w 4553447"/>
              <a:gd name="connsiteY8" fmla="*/ 391868 h 5549974"/>
              <a:gd name="connsiteX9" fmla="*/ 4527321 w 4553447"/>
              <a:gd name="connsiteY9" fmla="*/ 415489 h 5549974"/>
              <a:gd name="connsiteX10" fmla="*/ 4522216 w 4553447"/>
              <a:gd name="connsiteY10" fmla="*/ 506828 h 5549974"/>
              <a:gd name="connsiteX11" fmla="*/ 4521566 w 4553447"/>
              <a:gd name="connsiteY11" fmla="*/ 553245 h 5549974"/>
              <a:gd name="connsiteX12" fmla="*/ 4518467 w 4553447"/>
              <a:gd name="connsiteY12" fmla="*/ 581709 h 5549974"/>
              <a:gd name="connsiteX13" fmla="*/ 4517798 w 4553447"/>
              <a:gd name="connsiteY13" fmla="*/ 585890 h 5549974"/>
              <a:gd name="connsiteX14" fmla="*/ 4504861 w 4553447"/>
              <a:gd name="connsiteY14" fmla="*/ 817404 h 5549974"/>
              <a:gd name="connsiteX15" fmla="*/ 4506574 w 4553447"/>
              <a:gd name="connsiteY15" fmla="*/ 822238 h 5549974"/>
              <a:gd name="connsiteX16" fmla="*/ 4504423 w 4553447"/>
              <a:gd name="connsiteY16" fmla="*/ 846069 h 5549974"/>
              <a:gd name="connsiteX17" fmla="*/ 4502823 w 4553447"/>
              <a:gd name="connsiteY17" fmla="*/ 853854 h 5549974"/>
              <a:gd name="connsiteX18" fmla="*/ 4496585 w 4553447"/>
              <a:gd name="connsiteY18" fmla="*/ 965485 h 5549974"/>
              <a:gd name="connsiteX19" fmla="*/ 4498662 w 4553447"/>
              <a:gd name="connsiteY19" fmla="*/ 966385 h 5549974"/>
              <a:gd name="connsiteX20" fmla="*/ 4502781 w 4553447"/>
              <a:gd name="connsiteY20" fmla="*/ 1002567 h 5549974"/>
              <a:gd name="connsiteX21" fmla="*/ 4497983 w 4553447"/>
              <a:gd name="connsiteY21" fmla="*/ 1101094 h 5549974"/>
              <a:gd name="connsiteX22" fmla="*/ 4497878 w 4553447"/>
              <a:gd name="connsiteY22" fmla="*/ 1159389 h 5549974"/>
              <a:gd name="connsiteX23" fmla="*/ 4502181 w 4553447"/>
              <a:gd name="connsiteY23" fmla="*/ 1180505 h 5549974"/>
              <a:gd name="connsiteX24" fmla="*/ 4505271 w 4553447"/>
              <a:gd name="connsiteY24" fmla="*/ 1210687 h 5549974"/>
              <a:gd name="connsiteX25" fmla="*/ 4514088 w 4553447"/>
              <a:gd name="connsiteY25" fmla="*/ 1263157 h 5549974"/>
              <a:gd name="connsiteX26" fmla="*/ 4516365 w 4553447"/>
              <a:gd name="connsiteY26" fmla="*/ 1313374 h 5549974"/>
              <a:gd name="connsiteX27" fmla="*/ 4515485 w 4553447"/>
              <a:gd name="connsiteY27" fmla="*/ 1347004 h 5549974"/>
              <a:gd name="connsiteX28" fmla="*/ 4515022 w 4553447"/>
              <a:gd name="connsiteY28" fmla="*/ 1351864 h 5549974"/>
              <a:gd name="connsiteX29" fmla="*/ 4505903 w 4553447"/>
              <a:gd name="connsiteY29" fmla="*/ 1391762 h 5549974"/>
              <a:gd name="connsiteX30" fmla="*/ 4509167 w 4553447"/>
              <a:gd name="connsiteY30" fmla="*/ 1395707 h 5549974"/>
              <a:gd name="connsiteX31" fmla="*/ 4512009 w 4553447"/>
              <a:gd name="connsiteY31" fmla="*/ 1408524 h 5549974"/>
              <a:gd name="connsiteX32" fmla="*/ 4507268 w 4553447"/>
              <a:gd name="connsiteY32" fmla="*/ 1419109 h 5549974"/>
              <a:gd name="connsiteX33" fmla="*/ 4497084 w 4553447"/>
              <a:gd name="connsiteY33" fmla="*/ 1469337 h 5549974"/>
              <a:gd name="connsiteX34" fmla="*/ 4486187 w 4553447"/>
              <a:gd name="connsiteY34" fmla="*/ 1543038 h 5549974"/>
              <a:gd name="connsiteX35" fmla="*/ 4481306 w 4553447"/>
              <a:gd name="connsiteY35" fmla="*/ 1553997 h 5549974"/>
              <a:gd name="connsiteX36" fmla="*/ 4466878 w 4553447"/>
              <a:gd name="connsiteY36" fmla="*/ 1626071 h 5549974"/>
              <a:gd name="connsiteX37" fmla="*/ 4463163 w 4553447"/>
              <a:gd name="connsiteY37" fmla="*/ 1664103 h 5549974"/>
              <a:gd name="connsiteX38" fmla="*/ 4466823 w 4553447"/>
              <a:gd name="connsiteY38" fmla="*/ 1668558 h 5549974"/>
              <a:gd name="connsiteX39" fmla="*/ 4465173 w 4553447"/>
              <a:gd name="connsiteY39" fmla="*/ 1679756 h 5549974"/>
              <a:gd name="connsiteX40" fmla="*/ 4465585 w 4553447"/>
              <a:gd name="connsiteY40" fmla="*/ 1682815 h 5549974"/>
              <a:gd name="connsiteX41" fmla="*/ 4467096 w 4553447"/>
              <a:gd name="connsiteY41" fmla="*/ 1700268 h 5549974"/>
              <a:gd name="connsiteX42" fmla="*/ 4455626 w 4553447"/>
              <a:gd name="connsiteY42" fmla="*/ 1735163 h 5549974"/>
              <a:gd name="connsiteX43" fmla="*/ 4453566 w 4553447"/>
              <a:gd name="connsiteY43" fmla="*/ 1735289 h 5549974"/>
              <a:gd name="connsiteX44" fmla="*/ 4445068 w 4553447"/>
              <a:gd name="connsiteY44" fmla="*/ 1887374 h 5549974"/>
              <a:gd name="connsiteX45" fmla="*/ 4453759 w 4553447"/>
              <a:gd name="connsiteY45" fmla="*/ 1911536 h 5549974"/>
              <a:gd name="connsiteX46" fmla="*/ 4456037 w 4553447"/>
              <a:gd name="connsiteY46" fmla="*/ 1961755 h 5549974"/>
              <a:gd name="connsiteX47" fmla="*/ 4455156 w 4553447"/>
              <a:gd name="connsiteY47" fmla="*/ 1995384 h 5549974"/>
              <a:gd name="connsiteX48" fmla="*/ 4454694 w 4553447"/>
              <a:gd name="connsiteY48" fmla="*/ 2000244 h 5549974"/>
              <a:gd name="connsiteX49" fmla="*/ 4445574 w 4553447"/>
              <a:gd name="connsiteY49" fmla="*/ 2040142 h 5549974"/>
              <a:gd name="connsiteX50" fmla="*/ 4448839 w 4553447"/>
              <a:gd name="connsiteY50" fmla="*/ 2044087 h 5549974"/>
              <a:gd name="connsiteX51" fmla="*/ 4451680 w 4553447"/>
              <a:gd name="connsiteY51" fmla="*/ 2056904 h 5549974"/>
              <a:gd name="connsiteX52" fmla="*/ 4446939 w 4553447"/>
              <a:gd name="connsiteY52" fmla="*/ 2067489 h 5549974"/>
              <a:gd name="connsiteX53" fmla="*/ 4436755 w 4553447"/>
              <a:gd name="connsiteY53" fmla="*/ 2117719 h 5549974"/>
              <a:gd name="connsiteX54" fmla="*/ 4429424 w 4553447"/>
              <a:gd name="connsiteY54" fmla="*/ 2167300 h 5549974"/>
              <a:gd name="connsiteX55" fmla="*/ 4373341 w 4553447"/>
              <a:gd name="connsiteY55" fmla="*/ 3223633 h 5549974"/>
              <a:gd name="connsiteX56" fmla="*/ 4360555 w 4553447"/>
              <a:gd name="connsiteY56" fmla="*/ 3477281 h 5549974"/>
              <a:gd name="connsiteX57" fmla="*/ 4349470 w 4553447"/>
              <a:gd name="connsiteY57" fmla="*/ 3639984 h 5549974"/>
              <a:gd name="connsiteX58" fmla="*/ 4258709 w 4553447"/>
              <a:gd name="connsiteY58" fmla="*/ 5278921 h 5549974"/>
              <a:gd name="connsiteX59" fmla="*/ 4264007 w 4553447"/>
              <a:gd name="connsiteY59" fmla="*/ 5315626 h 5549974"/>
              <a:gd name="connsiteX60" fmla="*/ 4267541 w 4553447"/>
              <a:gd name="connsiteY60" fmla="*/ 5350090 h 5549974"/>
              <a:gd name="connsiteX61" fmla="*/ 4270373 w 4553447"/>
              <a:gd name="connsiteY61" fmla="*/ 5450399 h 5549974"/>
              <a:gd name="connsiteX62" fmla="*/ 4251816 w 4553447"/>
              <a:gd name="connsiteY62" fmla="*/ 5484804 h 5549974"/>
              <a:gd name="connsiteX63" fmla="*/ 4247164 w 4553447"/>
              <a:gd name="connsiteY63" fmla="*/ 5487504 h 5549974"/>
              <a:gd name="connsiteX64" fmla="*/ 4243707 w 4553447"/>
              <a:gd name="connsiteY64" fmla="*/ 5549951 h 5549974"/>
              <a:gd name="connsiteX65" fmla="*/ 310344 w 4553447"/>
              <a:gd name="connsiteY65" fmla="*/ 5297261 h 5549974"/>
              <a:gd name="connsiteX66" fmla="*/ 0 w 4553447"/>
              <a:gd name="connsiteY66" fmla="*/ 5280167 h 5549974"/>
              <a:gd name="connsiteX67" fmla="*/ 4324 w 4553447"/>
              <a:gd name="connsiteY67" fmla="*/ 5239903 h 5549974"/>
              <a:gd name="connsiteX68" fmla="*/ 8544 w 4553447"/>
              <a:gd name="connsiteY68" fmla="*/ 5233298 h 5549974"/>
              <a:gd name="connsiteX69" fmla="*/ 8813 w 4553447"/>
              <a:gd name="connsiteY69" fmla="*/ 5230552 h 5549974"/>
              <a:gd name="connsiteX70" fmla="*/ 9083 w 4553447"/>
              <a:gd name="connsiteY70" fmla="*/ 5227804 h 5549974"/>
              <a:gd name="connsiteX71" fmla="*/ 9620 w 4553447"/>
              <a:gd name="connsiteY71" fmla="*/ 5222308 h 5549974"/>
              <a:gd name="connsiteX72" fmla="*/ 9305 w 4553447"/>
              <a:gd name="connsiteY72" fmla="*/ 5216405 h 5549974"/>
              <a:gd name="connsiteX73" fmla="*/ 8721 w 4553447"/>
              <a:gd name="connsiteY73" fmla="*/ 5213249 h 5549974"/>
              <a:gd name="connsiteX74" fmla="*/ 8990 w 4553447"/>
              <a:gd name="connsiteY74" fmla="*/ 5210500 h 5549974"/>
              <a:gd name="connsiteX75" fmla="*/ 8674 w 4553447"/>
              <a:gd name="connsiteY75" fmla="*/ 5204597 h 5549974"/>
              <a:gd name="connsiteX76" fmla="*/ 8091 w 4553447"/>
              <a:gd name="connsiteY76" fmla="*/ 5201441 h 5549974"/>
              <a:gd name="connsiteX77" fmla="*/ 7461 w 4553447"/>
              <a:gd name="connsiteY77" fmla="*/ 5189632 h 5549974"/>
              <a:gd name="connsiteX78" fmla="*/ 6877 w 4553447"/>
              <a:gd name="connsiteY78" fmla="*/ 5186477 h 5549974"/>
              <a:gd name="connsiteX79" fmla="*/ 7145 w 4553447"/>
              <a:gd name="connsiteY79" fmla="*/ 5183728 h 5549974"/>
              <a:gd name="connsiteX80" fmla="*/ 5710 w 4553447"/>
              <a:gd name="connsiteY80" fmla="*/ 5180163 h 5549974"/>
              <a:gd name="connsiteX81" fmla="*/ 11122 w 4553447"/>
              <a:gd name="connsiteY81" fmla="*/ 5116566 h 5549974"/>
              <a:gd name="connsiteX82" fmla="*/ 78736 w 4553447"/>
              <a:gd name="connsiteY82" fmla="*/ 3839310 h 5549974"/>
              <a:gd name="connsiteX83" fmla="*/ 303426 w 4553447"/>
              <a:gd name="connsiteY83" fmla="*/ 0 h 5549974"/>
              <a:gd name="connsiteX0" fmla="*/ 303343 w 4553364"/>
              <a:gd name="connsiteY0" fmla="*/ 0 h 5549974"/>
              <a:gd name="connsiteX1" fmla="*/ 3305529 w 4553364"/>
              <a:gd name="connsiteY1" fmla="*/ 171842 h 5549974"/>
              <a:gd name="connsiteX2" fmla="*/ 4134340 w 4553364"/>
              <a:gd name="connsiteY2" fmla="*/ 226950 h 5549974"/>
              <a:gd name="connsiteX3" fmla="*/ 4507534 w 4553364"/>
              <a:gd name="connsiteY3" fmla="*/ 247374 h 5549974"/>
              <a:gd name="connsiteX4" fmla="*/ 4535413 w 4553364"/>
              <a:gd name="connsiteY4" fmla="*/ 269179 h 5549974"/>
              <a:gd name="connsiteX5" fmla="*/ 4533639 w 4553364"/>
              <a:gd name="connsiteY5" fmla="*/ 300930 h 5549974"/>
              <a:gd name="connsiteX6" fmla="*/ 4536561 w 4553364"/>
              <a:gd name="connsiteY6" fmla="*/ 302647 h 5549974"/>
              <a:gd name="connsiteX7" fmla="*/ 4552987 w 4553364"/>
              <a:gd name="connsiteY7" fmla="*/ 334222 h 5549974"/>
              <a:gd name="connsiteX8" fmla="*/ 4530726 w 4553364"/>
              <a:gd name="connsiteY8" fmla="*/ 391868 h 5549974"/>
              <a:gd name="connsiteX9" fmla="*/ 4527238 w 4553364"/>
              <a:gd name="connsiteY9" fmla="*/ 415489 h 5549974"/>
              <a:gd name="connsiteX10" fmla="*/ 4522133 w 4553364"/>
              <a:gd name="connsiteY10" fmla="*/ 506828 h 5549974"/>
              <a:gd name="connsiteX11" fmla="*/ 4521483 w 4553364"/>
              <a:gd name="connsiteY11" fmla="*/ 553245 h 5549974"/>
              <a:gd name="connsiteX12" fmla="*/ 4518384 w 4553364"/>
              <a:gd name="connsiteY12" fmla="*/ 581709 h 5549974"/>
              <a:gd name="connsiteX13" fmla="*/ 4517715 w 4553364"/>
              <a:gd name="connsiteY13" fmla="*/ 585890 h 5549974"/>
              <a:gd name="connsiteX14" fmla="*/ 4504778 w 4553364"/>
              <a:gd name="connsiteY14" fmla="*/ 817404 h 5549974"/>
              <a:gd name="connsiteX15" fmla="*/ 4506491 w 4553364"/>
              <a:gd name="connsiteY15" fmla="*/ 822238 h 5549974"/>
              <a:gd name="connsiteX16" fmla="*/ 4504340 w 4553364"/>
              <a:gd name="connsiteY16" fmla="*/ 846069 h 5549974"/>
              <a:gd name="connsiteX17" fmla="*/ 4502740 w 4553364"/>
              <a:gd name="connsiteY17" fmla="*/ 853854 h 5549974"/>
              <a:gd name="connsiteX18" fmla="*/ 4496502 w 4553364"/>
              <a:gd name="connsiteY18" fmla="*/ 965485 h 5549974"/>
              <a:gd name="connsiteX19" fmla="*/ 4498579 w 4553364"/>
              <a:gd name="connsiteY19" fmla="*/ 966385 h 5549974"/>
              <a:gd name="connsiteX20" fmla="*/ 4502698 w 4553364"/>
              <a:gd name="connsiteY20" fmla="*/ 1002567 h 5549974"/>
              <a:gd name="connsiteX21" fmla="*/ 4497900 w 4553364"/>
              <a:gd name="connsiteY21" fmla="*/ 1101094 h 5549974"/>
              <a:gd name="connsiteX22" fmla="*/ 4497795 w 4553364"/>
              <a:gd name="connsiteY22" fmla="*/ 1159389 h 5549974"/>
              <a:gd name="connsiteX23" fmla="*/ 4502098 w 4553364"/>
              <a:gd name="connsiteY23" fmla="*/ 1180505 h 5549974"/>
              <a:gd name="connsiteX24" fmla="*/ 4505188 w 4553364"/>
              <a:gd name="connsiteY24" fmla="*/ 1210687 h 5549974"/>
              <a:gd name="connsiteX25" fmla="*/ 4514005 w 4553364"/>
              <a:gd name="connsiteY25" fmla="*/ 1263157 h 5549974"/>
              <a:gd name="connsiteX26" fmla="*/ 4516282 w 4553364"/>
              <a:gd name="connsiteY26" fmla="*/ 1313374 h 5549974"/>
              <a:gd name="connsiteX27" fmla="*/ 4515402 w 4553364"/>
              <a:gd name="connsiteY27" fmla="*/ 1347004 h 5549974"/>
              <a:gd name="connsiteX28" fmla="*/ 4514939 w 4553364"/>
              <a:gd name="connsiteY28" fmla="*/ 1351864 h 5549974"/>
              <a:gd name="connsiteX29" fmla="*/ 4505820 w 4553364"/>
              <a:gd name="connsiteY29" fmla="*/ 1391762 h 5549974"/>
              <a:gd name="connsiteX30" fmla="*/ 4509084 w 4553364"/>
              <a:gd name="connsiteY30" fmla="*/ 1395707 h 5549974"/>
              <a:gd name="connsiteX31" fmla="*/ 4511926 w 4553364"/>
              <a:gd name="connsiteY31" fmla="*/ 1408524 h 5549974"/>
              <a:gd name="connsiteX32" fmla="*/ 4507185 w 4553364"/>
              <a:gd name="connsiteY32" fmla="*/ 1419109 h 5549974"/>
              <a:gd name="connsiteX33" fmla="*/ 4497001 w 4553364"/>
              <a:gd name="connsiteY33" fmla="*/ 1469337 h 5549974"/>
              <a:gd name="connsiteX34" fmla="*/ 4486104 w 4553364"/>
              <a:gd name="connsiteY34" fmla="*/ 1543038 h 5549974"/>
              <a:gd name="connsiteX35" fmla="*/ 4481223 w 4553364"/>
              <a:gd name="connsiteY35" fmla="*/ 1553997 h 5549974"/>
              <a:gd name="connsiteX36" fmla="*/ 4466795 w 4553364"/>
              <a:gd name="connsiteY36" fmla="*/ 1626071 h 5549974"/>
              <a:gd name="connsiteX37" fmla="*/ 4463080 w 4553364"/>
              <a:gd name="connsiteY37" fmla="*/ 1664103 h 5549974"/>
              <a:gd name="connsiteX38" fmla="*/ 4466740 w 4553364"/>
              <a:gd name="connsiteY38" fmla="*/ 1668558 h 5549974"/>
              <a:gd name="connsiteX39" fmla="*/ 4465090 w 4553364"/>
              <a:gd name="connsiteY39" fmla="*/ 1679756 h 5549974"/>
              <a:gd name="connsiteX40" fmla="*/ 4465502 w 4553364"/>
              <a:gd name="connsiteY40" fmla="*/ 1682815 h 5549974"/>
              <a:gd name="connsiteX41" fmla="*/ 4467013 w 4553364"/>
              <a:gd name="connsiteY41" fmla="*/ 1700268 h 5549974"/>
              <a:gd name="connsiteX42" fmla="*/ 4455543 w 4553364"/>
              <a:gd name="connsiteY42" fmla="*/ 1735163 h 5549974"/>
              <a:gd name="connsiteX43" fmla="*/ 4453483 w 4553364"/>
              <a:gd name="connsiteY43" fmla="*/ 1735289 h 5549974"/>
              <a:gd name="connsiteX44" fmla="*/ 4444985 w 4553364"/>
              <a:gd name="connsiteY44" fmla="*/ 1887374 h 5549974"/>
              <a:gd name="connsiteX45" fmla="*/ 4453676 w 4553364"/>
              <a:gd name="connsiteY45" fmla="*/ 1911536 h 5549974"/>
              <a:gd name="connsiteX46" fmla="*/ 4455954 w 4553364"/>
              <a:gd name="connsiteY46" fmla="*/ 1961755 h 5549974"/>
              <a:gd name="connsiteX47" fmla="*/ 4455073 w 4553364"/>
              <a:gd name="connsiteY47" fmla="*/ 1995384 h 5549974"/>
              <a:gd name="connsiteX48" fmla="*/ 4454611 w 4553364"/>
              <a:gd name="connsiteY48" fmla="*/ 2000244 h 5549974"/>
              <a:gd name="connsiteX49" fmla="*/ 4445491 w 4553364"/>
              <a:gd name="connsiteY49" fmla="*/ 2040142 h 5549974"/>
              <a:gd name="connsiteX50" fmla="*/ 4448756 w 4553364"/>
              <a:gd name="connsiteY50" fmla="*/ 2044087 h 5549974"/>
              <a:gd name="connsiteX51" fmla="*/ 4451597 w 4553364"/>
              <a:gd name="connsiteY51" fmla="*/ 2056904 h 5549974"/>
              <a:gd name="connsiteX52" fmla="*/ 4446856 w 4553364"/>
              <a:gd name="connsiteY52" fmla="*/ 2067489 h 5549974"/>
              <a:gd name="connsiteX53" fmla="*/ 4436672 w 4553364"/>
              <a:gd name="connsiteY53" fmla="*/ 2117719 h 5549974"/>
              <a:gd name="connsiteX54" fmla="*/ 4429341 w 4553364"/>
              <a:gd name="connsiteY54" fmla="*/ 2167300 h 5549974"/>
              <a:gd name="connsiteX55" fmla="*/ 4373258 w 4553364"/>
              <a:gd name="connsiteY55" fmla="*/ 3223633 h 5549974"/>
              <a:gd name="connsiteX56" fmla="*/ 4360472 w 4553364"/>
              <a:gd name="connsiteY56" fmla="*/ 3477281 h 5549974"/>
              <a:gd name="connsiteX57" fmla="*/ 4349387 w 4553364"/>
              <a:gd name="connsiteY57" fmla="*/ 3639984 h 5549974"/>
              <a:gd name="connsiteX58" fmla="*/ 4258626 w 4553364"/>
              <a:gd name="connsiteY58" fmla="*/ 5278921 h 5549974"/>
              <a:gd name="connsiteX59" fmla="*/ 4263924 w 4553364"/>
              <a:gd name="connsiteY59" fmla="*/ 5315626 h 5549974"/>
              <a:gd name="connsiteX60" fmla="*/ 4267458 w 4553364"/>
              <a:gd name="connsiteY60" fmla="*/ 5350090 h 5549974"/>
              <a:gd name="connsiteX61" fmla="*/ 4270290 w 4553364"/>
              <a:gd name="connsiteY61" fmla="*/ 5450399 h 5549974"/>
              <a:gd name="connsiteX62" fmla="*/ 4251733 w 4553364"/>
              <a:gd name="connsiteY62" fmla="*/ 5484804 h 5549974"/>
              <a:gd name="connsiteX63" fmla="*/ 4247081 w 4553364"/>
              <a:gd name="connsiteY63" fmla="*/ 5487504 h 5549974"/>
              <a:gd name="connsiteX64" fmla="*/ 4243624 w 4553364"/>
              <a:gd name="connsiteY64" fmla="*/ 5549951 h 5549974"/>
              <a:gd name="connsiteX65" fmla="*/ 310261 w 4553364"/>
              <a:gd name="connsiteY65" fmla="*/ 5297261 h 5549974"/>
              <a:gd name="connsiteX66" fmla="*/ 0 w 4553364"/>
              <a:gd name="connsiteY66" fmla="*/ 5293146 h 5549974"/>
              <a:gd name="connsiteX67" fmla="*/ 4241 w 4553364"/>
              <a:gd name="connsiteY67" fmla="*/ 5239903 h 5549974"/>
              <a:gd name="connsiteX68" fmla="*/ 8461 w 4553364"/>
              <a:gd name="connsiteY68" fmla="*/ 5233298 h 5549974"/>
              <a:gd name="connsiteX69" fmla="*/ 8730 w 4553364"/>
              <a:gd name="connsiteY69" fmla="*/ 5230552 h 5549974"/>
              <a:gd name="connsiteX70" fmla="*/ 9000 w 4553364"/>
              <a:gd name="connsiteY70" fmla="*/ 5227804 h 5549974"/>
              <a:gd name="connsiteX71" fmla="*/ 9537 w 4553364"/>
              <a:gd name="connsiteY71" fmla="*/ 5222308 h 5549974"/>
              <a:gd name="connsiteX72" fmla="*/ 9222 w 4553364"/>
              <a:gd name="connsiteY72" fmla="*/ 5216405 h 5549974"/>
              <a:gd name="connsiteX73" fmla="*/ 8638 w 4553364"/>
              <a:gd name="connsiteY73" fmla="*/ 5213249 h 5549974"/>
              <a:gd name="connsiteX74" fmla="*/ 8907 w 4553364"/>
              <a:gd name="connsiteY74" fmla="*/ 5210500 h 5549974"/>
              <a:gd name="connsiteX75" fmla="*/ 8591 w 4553364"/>
              <a:gd name="connsiteY75" fmla="*/ 5204597 h 5549974"/>
              <a:gd name="connsiteX76" fmla="*/ 8008 w 4553364"/>
              <a:gd name="connsiteY76" fmla="*/ 5201441 h 5549974"/>
              <a:gd name="connsiteX77" fmla="*/ 7378 w 4553364"/>
              <a:gd name="connsiteY77" fmla="*/ 5189632 h 5549974"/>
              <a:gd name="connsiteX78" fmla="*/ 6794 w 4553364"/>
              <a:gd name="connsiteY78" fmla="*/ 5186477 h 5549974"/>
              <a:gd name="connsiteX79" fmla="*/ 7062 w 4553364"/>
              <a:gd name="connsiteY79" fmla="*/ 5183728 h 5549974"/>
              <a:gd name="connsiteX80" fmla="*/ 5627 w 4553364"/>
              <a:gd name="connsiteY80" fmla="*/ 5180163 h 5549974"/>
              <a:gd name="connsiteX81" fmla="*/ 11039 w 4553364"/>
              <a:gd name="connsiteY81" fmla="*/ 5116566 h 5549974"/>
              <a:gd name="connsiteX82" fmla="*/ 78653 w 4553364"/>
              <a:gd name="connsiteY82" fmla="*/ 3839310 h 5549974"/>
              <a:gd name="connsiteX83" fmla="*/ 303343 w 4553364"/>
              <a:gd name="connsiteY83" fmla="*/ 0 h 5549974"/>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58626 w 4553364"/>
              <a:gd name="connsiteY58" fmla="*/ 5278921 h 5549951"/>
              <a:gd name="connsiteX59" fmla="*/ 4263924 w 4553364"/>
              <a:gd name="connsiteY59" fmla="*/ 5315626 h 5549951"/>
              <a:gd name="connsiteX60" fmla="*/ 4267458 w 4553364"/>
              <a:gd name="connsiteY60" fmla="*/ 5350090 h 5549951"/>
              <a:gd name="connsiteX61" fmla="*/ 4270290 w 4553364"/>
              <a:gd name="connsiteY61" fmla="*/ 5450399 h 5549951"/>
              <a:gd name="connsiteX62" fmla="*/ 4251733 w 4553364"/>
              <a:gd name="connsiteY62" fmla="*/ 5484804 h 5549951"/>
              <a:gd name="connsiteX63" fmla="*/ 4247081 w 4553364"/>
              <a:gd name="connsiteY63" fmla="*/ 5487504 h 5549951"/>
              <a:gd name="connsiteX64" fmla="*/ 4243624 w 4553364"/>
              <a:gd name="connsiteY64" fmla="*/ 5549951 h 5549951"/>
              <a:gd name="connsiteX65" fmla="*/ 0 w 4553364"/>
              <a:gd name="connsiteY65" fmla="*/ 5293146 h 5549951"/>
              <a:gd name="connsiteX66" fmla="*/ 4241 w 4553364"/>
              <a:gd name="connsiteY66" fmla="*/ 5239903 h 5549951"/>
              <a:gd name="connsiteX67" fmla="*/ 8461 w 4553364"/>
              <a:gd name="connsiteY67" fmla="*/ 5233298 h 5549951"/>
              <a:gd name="connsiteX68" fmla="*/ 8730 w 4553364"/>
              <a:gd name="connsiteY68" fmla="*/ 5230552 h 5549951"/>
              <a:gd name="connsiteX69" fmla="*/ 9000 w 4553364"/>
              <a:gd name="connsiteY69" fmla="*/ 5227804 h 5549951"/>
              <a:gd name="connsiteX70" fmla="*/ 9537 w 4553364"/>
              <a:gd name="connsiteY70" fmla="*/ 5222308 h 5549951"/>
              <a:gd name="connsiteX71" fmla="*/ 9222 w 4553364"/>
              <a:gd name="connsiteY71" fmla="*/ 5216405 h 5549951"/>
              <a:gd name="connsiteX72" fmla="*/ 8638 w 4553364"/>
              <a:gd name="connsiteY72" fmla="*/ 5213249 h 5549951"/>
              <a:gd name="connsiteX73" fmla="*/ 8907 w 4553364"/>
              <a:gd name="connsiteY73" fmla="*/ 5210500 h 5549951"/>
              <a:gd name="connsiteX74" fmla="*/ 8591 w 4553364"/>
              <a:gd name="connsiteY74" fmla="*/ 5204597 h 5549951"/>
              <a:gd name="connsiteX75" fmla="*/ 8008 w 4553364"/>
              <a:gd name="connsiteY75" fmla="*/ 5201441 h 5549951"/>
              <a:gd name="connsiteX76" fmla="*/ 7378 w 4553364"/>
              <a:gd name="connsiteY76" fmla="*/ 5189632 h 5549951"/>
              <a:gd name="connsiteX77" fmla="*/ 6794 w 4553364"/>
              <a:gd name="connsiteY77" fmla="*/ 5186477 h 5549951"/>
              <a:gd name="connsiteX78" fmla="*/ 7062 w 4553364"/>
              <a:gd name="connsiteY78" fmla="*/ 5183728 h 5549951"/>
              <a:gd name="connsiteX79" fmla="*/ 5627 w 4553364"/>
              <a:gd name="connsiteY79" fmla="*/ 5180163 h 5549951"/>
              <a:gd name="connsiteX80" fmla="*/ 11039 w 4553364"/>
              <a:gd name="connsiteY80" fmla="*/ 5116566 h 5549951"/>
              <a:gd name="connsiteX81" fmla="*/ 78653 w 4553364"/>
              <a:gd name="connsiteY81" fmla="*/ 3839310 h 5549951"/>
              <a:gd name="connsiteX82" fmla="*/ 303343 w 4553364"/>
              <a:gd name="connsiteY8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63924 w 4553364"/>
              <a:gd name="connsiteY58" fmla="*/ 5315626 h 5549951"/>
              <a:gd name="connsiteX59" fmla="*/ 4267458 w 4553364"/>
              <a:gd name="connsiteY59" fmla="*/ 5350090 h 5549951"/>
              <a:gd name="connsiteX60" fmla="*/ 4270290 w 4553364"/>
              <a:gd name="connsiteY60" fmla="*/ 5450399 h 5549951"/>
              <a:gd name="connsiteX61" fmla="*/ 4251733 w 4553364"/>
              <a:gd name="connsiteY61" fmla="*/ 5484804 h 5549951"/>
              <a:gd name="connsiteX62" fmla="*/ 4247081 w 4553364"/>
              <a:gd name="connsiteY62" fmla="*/ 5487504 h 5549951"/>
              <a:gd name="connsiteX63" fmla="*/ 4243624 w 4553364"/>
              <a:gd name="connsiteY63" fmla="*/ 5549951 h 5549951"/>
              <a:gd name="connsiteX64" fmla="*/ 0 w 4553364"/>
              <a:gd name="connsiteY64" fmla="*/ 5293146 h 5549951"/>
              <a:gd name="connsiteX65" fmla="*/ 4241 w 4553364"/>
              <a:gd name="connsiteY65" fmla="*/ 5239903 h 5549951"/>
              <a:gd name="connsiteX66" fmla="*/ 8461 w 4553364"/>
              <a:gd name="connsiteY66" fmla="*/ 5233298 h 5549951"/>
              <a:gd name="connsiteX67" fmla="*/ 8730 w 4553364"/>
              <a:gd name="connsiteY67" fmla="*/ 5230552 h 5549951"/>
              <a:gd name="connsiteX68" fmla="*/ 9000 w 4553364"/>
              <a:gd name="connsiteY68" fmla="*/ 5227804 h 5549951"/>
              <a:gd name="connsiteX69" fmla="*/ 9537 w 4553364"/>
              <a:gd name="connsiteY69" fmla="*/ 5222308 h 5549951"/>
              <a:gd name="connsiteX70" fmla="*/ 9222 w 4553364"/>
              <a:gd name="connsiteY70" fmla="*/ 5216405 h 5549951"/>
              <a:gd name="connsiteX71" fmla="*/ 8638 w 4553364"/>
              <a:gd name="connsiteY71" fmla="*/ 5213249 h 5549951"/>
              <a:gd name="connsiteX72" fmla="*/ 8907 w 4553364"/>
              <a:gd name="connsiteY72" fmla="*/ 5210500 h 5549951"/>
              <a:gd name="connsiteX73" fmla="*/ 8591 w 4553364"/>
              <a:gd name="connsiteY73" fmla="*/ 5204597 h 5549951"/>
              <a:gd name="connsiteX74" fmla="*/ 8008 w 4553364"/>
              <a:gd name="connsiteY74" fmla="*/ 5201441 h 5549951"/>
              <a:gd name="connsiteX75" fmla="*/ 7378 w 4553364"/>
              <a:gd name="connsiteY75" fmla="*/ 5189632 h 5549951"/>
              <a:gd name="connsiteX76" fmla="*/ 6794 w 4553364"/>
              <a:gd name="connsiteY76" fmla="*/ 5186477 h 5549951"/>
              <a:gd name="connsiteX77" fmla="*/ 7062 w 4553364"/>
              <a:gd name="connsiteY77" fmla="*/ 5183728 h 5549951"/>
              <a:gd name="connsiteX78" fmla="*/ 5627 w 4553364"/>
              <a:gd name="connsiteY78" fmla="*/ 5180163 h 5549951"/>
              <a:gd name="connsiteX79" fmla="*/ 11039 w 4553364"/>
              <a:gd name="connsiteY79" fmla="*/ 5116566 h 5549951"/>
              <a:gd name="connsiteX80" fmla="*/ 78653 w 4553364"/>
              <a:gd name="connsiteY80" fmla="*/ 3839310 h 5549951"/>
              <a:gd name="connsiteX81" fmla="*/ 303343 w 4553364"/>
              <a:gd name="connsiteY8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05820 w 4553364"/>
              <a:gd name="connsiteY28" fmla="*/ 1391762 h 5549951"/>
              <a:gd name="connsiteX29" fmla="*/ 4509084 w 4553364"/>
              <a:gd name="connsiteY29" fmla="*/ 1395707 h 5549951"/>
              <a:gd name="connsiteX30" fmla="*/ 4511926 w 4553364"/>
              <a:gd name="connsiteY30" fmla="*/ 1408524 h 5549951"/>
              <a:gd name="connsiteX31" fmla="*/ 4507185 w 4553364"/>
              <a:gd name="connsiteY31" fmla="*/ 1419109 h 5549951"/>
              <a:gd name="connsiteX32" fmla="*/ 4497001 w 4553364"/>
              <a:gd name="connsiteY32" fmla="*/ 1469337 h 5549951"/>
              <a:gd name="connsiteX33" fmla="*/ 4486104 w 4553364"/>
              <a:gd name="connsiteY33" fmla="*/ 1543038 h 5549951"/>
              <a:gd name="connsiteX34" fmla="*/ 4481223 w 4553364"/>
              <a:gd name="connsiteY34" fmla="*/ 1553997 h 5549951"/>
              <a:gd name="connsiteX35" fmla="*/ 4466795 w 4553364"/>
              <a:gd name="connsiteY35" fmla="*/ 1626071 h 5549951"/>
              <a:gd name="connsiteX36" fmla="*/ 4463080 w 4553364"/>
              <a:gd name="connsiteY36" fmla="*/ 1664103 h 5549951"/>
              <a:gd name="connsiteX37" fmla="*/ 4466740 w 4553364"/>
              <a:gd name="connsiteY37" fmla="*/ 1668558 h 5549951"/>
              <a:gd name="connsiteX38" fmla="*/ 4465090 w 4553364"/>
              <a:gd name="connsiteY38" fmla="*/ 1679756 h 5549951"/>
              <a:gd name="connsiteX39" fmla="*/ 4465502 w 4553364"/>
              <a:gd name="connsiteY39" fmla="*/ 1682815 h 5549951"/>
              <a:gd name="connsiteX40" fmla="*/ 4467013 w 4553364"/>
              <a:gd name="connsiteY40" fmla="*/ 1700268 h 5549951"/>
              <a:gd name="connsiteX41" fmla="*/ 4455543 w 4553364"/>
              <a:gd name="connsiteY41" fmla="*/ 1735163 h 5549951"/>
              <a:gd name="connsiteX42" fmla="*/ 4453483 w 4553364"/>
              <a:gd name="connsiteY42" fmla="*/ 1735289 h 5549951"/>
              <a:gd name="connsiteX43" fmla="*/ 4444985 w 4553364"/>
              <a:gd name="connsiteY43" fmla="*/ 1887374 h 5549951"/>
              <a:gd name="connsiteX44" fmla="*/ 4453676 w 4553364"/>
              <a:gd name="connsiteY44" fmla="*/ 1911536 h 5549951"/>
              <a:gd name="connsiteX45" fmla="*/ 4455954 w 4553364"/>
              <a:gd name="connsiteY45" fmla="*/ 1961755 h 5549951"/>
              <a:gd name="connsiteX46" fmla="*/ 4455073 w 4553364"/>
              <a:gd name="connsiteY46" fmla="*/ 1995384 h 5549951"/>
              <a:gd name="connsiteX47" fmla="*/ 4454611 w 4553364"/>
              <a:gd name="connsiteY47" fmla="*/ 2000244 h 5549951"/>
              <a:gd name="connsiteX48" fmla="*/ 4445491 w 4553364"/>
              <a:gd name="connsiteY48" fmla="*/ 2040142 h 5549951"/>
              <a:gd name="connsiteX49" fmla="*/ 4448756 w 4553364"/>
              <a:gd name="connsiteY49" fmla="*/ 2044087 h 5549951"/>
              <a:gd name="connsiteX50" fmla="*/ 4451597 w 4553364"/>
              <a:gd name="connsiteY50" fmla="*/ 2056904 h 5549951"/>
              <a:gd name="connsiteX51" fmla="*/ 4446856 w 4553364"/>
              <a:gd name="connsiteY51" fmla="*/ 2067489 h 5549951"/>
              <a:gd name="connsiteX52" fmla="*/ 4436672 w 4553364"/>
              <a:gd name="connsiteY52" fmla="*/ 2117719 h 5549951"/>
              <a:gd name="connsiteX53" fmla="*/ 4429341 w 4553364"/>
              <a:gd name="connsiteY53" fmla="*/ 2167300 h 5549951"/>
              <a:gd name="connsiteX54" fmla="*/ 4373258 w 4553364"/>
              <a:gd name="connsiteY54" fmla="*/ 3223633 h 5549951"/>
              <a:gd name="connsiteX55" fmla="*/ 4360472 w 4553364"/>
              <a:gd name="connsiteY55" fmla="*/ 3477281 h 5549951"/>
              <a:gd name="connsiteX56" fmla="*/ 4349387 w 4553364"/>
              <a:gd name="connsiteY56" fmla="*/ 3639984 h 5549951"/>
              <a:gd name="connsiteX57" fmla="*/ 4263924 w 4553364"/>
              <a:gd name="connsiteY57" fmla="*/ 5315626 h 5549951"/>
              <a:gd name="connsiteX58" fmla="*/ 4267458 w 4553364"/>
              <a:gd name="connsiteY58" fmla="*/ 5350090 h 5549951"/>
              <a:gd name="connsiteX59" fmla="*/ 4270290 w 4553364"/>
              <a:gd name="connsiteY59" fmla="*/ 5450399 h 5549951"/>
              <a:gd name="connsiteX60" fmla="*/ 4251733 w 4553364"/>
              <a:gd name="connsiteY60" fmla="*/ 5484804 h 5549951"/>
              <a:gd name="connsiteX61" fmla="*/ 4247081 w 4553364"/>
              <a:gd name="connsiteY61" fmla="*/ 5487504 h 5549951"/>
              <a:gd name="connsiteX62" fmla="*/ 4243624 w 4553364"/>
              <a:gd name="connsiteY62" fmla="*/ 5549951 h 5549951"/>
              <a:gd name="connsiteX63" fmla="*/ 0 w 4553364"/>
              <a:gd name="connsiteY63" fmla="*/ 5293146 h 5549951"/>
              <a:gd name="connsiteX64" fmla="*/ 4241 w 4553364"/>
              <a:gd name="connsiteY64" fmla="*/ 5239903 h 5549951"/>
              <a:gd name="connsiteX65" fmla="*/ 8461 w 4553364"/>
              <a:gd name="connsiteY65" fmla="*/ 5233298 h 5549951"/>
              <a:gd name="connsiteX66" fmla="*/ 8730 w 4553364"/>
              <a:gd name="connsiteY66" fmla="*/ 5230552 h 5549951"/>
              <a:gd name="connsiteX67" fmla="*/ 9000 w 4553364"/>
              <a:gd name="connsiteY67" fmla="*/ 5227804 h 5549951"/>
              <a:gd name="connsiteX68" fmla="*/ 9537 w 4553364"/>
              <a:gd name="connsiteY68" fmla="*/ 5222308 h 5549951"/>
              <a:gd name="connsiteX69" fmla="*/ 9222 w 4553364"/>
              <a:gd name="connsiteY69" fmla="*/ 5216405 h 5549951"/>
              <a:gd name="connsiteX70" fmla="*/ 8638 w 4553364"/>
              <a:gd name="connsiteY70" fmla="*/ 5213249 h 5549951"/>
              <a:gd name="connsiteX71" fmla="*/ 8907 w 4553364"/>
              <a:gd name="connsiteY71" fmla="*/ 5210500 h 5549951"/>
              <a:gd name="connsiteX72" fmla="*/ 8591 w 4553364"/>
              <a:gd name="connsiteY72" fmla="*/ 5204597 h 5549951"/>
              <a:gd name="connsiteX73" fmla="*/ 8008 w 4553364"/>
              <a:gd name="connsiteY73" fmla="*/ 5201441 h 5549951"/>
              <a:gd name="connsiteX74" fmla="*/ 7378 w 4553364"/>
              <a:gd name="connsiteY74" fmla="*/ 5189632 h 5549951"/>
              <a:gd name="connsiteX75" fmla="*/ 6794 w 4553364"/>
              <a:gd name="connsiteY75" fmla="*/ 5186477 h 5549951"/>
              <a:gd name="connsiteX76" fmla="*/ 7062 w 4553364"/>
              <a:gd name="connsiteY76" fmla="*/ 5183728 h 5549951"/>
              <a:gd name="connsiteX77" fmla="*/ 5627 w 4553364"/>
              <a:gd name="connsiteY77" fmla="*/ 5180163 h 5549951"/>
              <a:gd name="connsiteX78" fmla="*/ 11039 w 4553364"/>
              <a:gd name="connsiteY78" fmla="*/ 5116566 h 5549951"/>
              <a:gd name="connsiteX79" fmla="*/ 78653 w 4553364"/>
              <a:gd name="connsiteY79" fmla="*/ 3839310 h 5549951"/>
              <a:gd name="connsiteX80" fmla="*/ 303343 w 4553364"/>
              <a:gd name="connsiteY8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14005 w 4553364"/>
              <a:gd name="connsiteY24" fmla="*/ 1263157 h 5549951"/>
              <a:gd name="connsiteX25" fmla="*/ 4516282 w 4553364"/>
              <a:gd name="connsiteY25" fmla="*/ 1313374 h 5549951"/>
              <a:gd name="connsiteX26" fmla="*/ 4515402 w 4553364"/>
              <a:gd name="connsiteY26" fmla="*/ 1347004 h 5549951"/>
              <a:gd name="connsiteX27" fmla="*/ 4505820 w 4553364"/>
              <a:gd name="connsiteY27" fmla="*/ 1391762 h 5549951"/>
              <a:gd name="connsiteX28" fmla="*/ 4509084 w 4553364"/>
              <a:gd name="connsiteY28" fmla="*/ 1395707 h 5549951"/>
              <a:gd name="connsiteX29" fmla="*/ 4511926 w 4553364"/>
              <a:gd name="connsiteY29" fmla="*/ 1408524 h 5549951"/>
              <a:gd name="connsiteX30" fmla="*/ 4507185 w 4553364"/>
              <a:gd name="connsiteY30" fmla="*/ 1419109 h 5549951"/>
              <a:gd name="connsiteX31" fmla="*/ 4497001 w 4553364"/>
              <a:gd name="connsiteY31" fmla="*/ 1469337 h 5549951"/>
              <a:gd name="connsiteX32" fmla="*/ 4486104 w 4553364"/>
              <a:gd name="connsiteY32" fmla="*/ 1543038 h 5549951"/>
              <a:gd name="connsiteX33" fmla="*/ 4481223 w 4553364"/>
              <a:gd name="connsiteY33" fmla="*/ 1553997 h 5549951"/>
              <a:gd name="connsiteX34" fmla="*/ 4466795 w 4553364"/>
              <a:gd name="connsiteY34" fmla="*/ 1626071 h 5549951"/>
              <a:gd name="connsiteX35" fmla="*/ 4463080 w 4553364"/>
              <a:gd name="connsiteY35" fmla="*/ 1664103 h 5549951"/>
              <a:gd name="connsiteX36" fmla="*/ 4466740 w 4553364"/>
              <a:gd name="connsiteY36" fmla="*/ 1668558 h 5549951"/>
              <a:gd name="connsiteX37" fmla="*/ 4465090 w 4553364"/>
              <a:gd name="connsiteY37" fmla="*/ 1679756 h 5549951"/>
              <a:gd name="connsiteX38" fmla="*/ 4465502 w 4553364"/>
              <a:gd name="connsiteY38" fmla="*/ 1682815 h 5549951"/>
              <a:gd name="connsiteX39" fmla="*/ 4467013 w 4553364"/>
              <a:gd name="connsiteY39" fmla="*/ 1700268 h 5549951"/>
              <a:gd name="connsiteX40" fmla="*/ 4455543 w 4553364"/>
              <a:gd name="connsiteY40" fmla="*/ 1735163 h 5549951"/>
              <a:gd name="connsiteX41" fmla="*/ 4453483 w 4553364"/>
              <a:gd name="connsiteY41" fmla="*/ 1735289 h 5549951"/>
              <a:gd name="connsiteX42" fmla="*/ 4444985 w 4553364"/>
              <a:gd name="connsiteY42" fmla="*/ 1887374 h 5549951"/>
              <a:gd name="connsiteX43" fmla="*/ 4453676 w 4553364"/>
              <a:gd name="connsiteY43" fmla="*/ 1911536 h 5549951"/>
              <a:gd name="connsiteX44" fmla="*/ 4455954 w 4553364"/>
              <a:gd name="connsiteY44" fmla="*/ 1961755 h 5549951"/>
              <a:gd name="connsiteX45" fmla="*/ 4455073 w 4553364"/>
              <a:gd name="connsiteY45" fmla="*/ 1995384 h 5549951"/>
              <a:gd name="connsiteX46" fmla="*/ 4454611 w 4553364"/>
              <a:gd name="connsiteY46" fmla="*/ 2000244 h 5549951"/>
              <a:gd name="connsiteX47" fmla="*/ 4445491 w 4553364"/>
              <a:gd name="connsiteY47" fmla="*/ 2040142 h 5549951"/>
              <a:gd name="connsiteX48" fmla="*/ 4448756 w 4553364"/>
              <a:gd name="connsiteY48" fmla="*/ 2044087 h 5549951"/>
              <a:gd name="connsiteX49" fmla="*/ 4451597 w 4553364"/>
              <a:gd name="connsiteY49" fmla="*/ 2056904 h 5549951"/>
              <a:gd name="connsiteX50" fmla="*/ 4446856 w 4553364"/>
              <a:gd name="connsiteY50" fmla="*/ 2067489 h 5549951"/>
              <a:gd name="connsiteX51" fmla="*/ 4436672 w 4553364"/>
              <a:gd name="connsiteY51" fmla="*/ 2117719 h 5549951"/>
              <a:gd name="connsiteX52" fmla="*/ 4429341 w 4553364"/>
              <a:gd name="connsiteY52" fmla="*/ 2167300 h 5549951"/>
              <a:gd name="connsiteX53" fmla="*/ 4373258 w 4553364"/>
              <a:gd name="connsiteY53" fmla="*/ 3223633 h 5549951"/>
              <a:gd name="connsiteX54" fmla="*/ 4360472 w 4553364"/>
              <a:gd name="connsiteY54" fmla="*/ 3477281 h 5549951"/>
              <a:gd name="connsiteX55" fmla="*/ 4349387 w 4553364"/>
              <a:gd name="connsiteY55" fmla="*/ 3639984 h 5549951"/>
              <a:gd name="connsiteX56" fmla="*/ 4263924 w 4553364"/>
              <a:gd name="connsiteY56" fmla="*/ 5315626 h 5549951"/>
              <a:gd name="connsiteX57" fmla="*/ 4267458 w 4553364"/>
              <a:gd name="connsiteY57" fmla="*/ 5350090 h 5549951"/>
              <a:gd name="connsiteX58" fmla="*/ 4270290 w 4553364"/>
              <a:gd name="connsiteY58" fmla="*/ 5450399 h 5549951"/>
              <a:gd name="connsiteX59" fmla="*/ 4251733 w 4553364"/>
              <a:gd name="connsiteY59" fmla="*/ 5484804 h 5549951"/>
              <a:gd name="connsiteX60" fmla="*/ 4247081 w 4553364"/>
              <a:gd name="connsiteY60" fmla="*/ 5487504 h 5549951"/>
              <a:gd name="connsiteX61" fmla="*/ 4243624 w 4553364"/>
              <a:gd name="connsiteY61" fmla="*/ 5549951 h 5549951"/>
              <a:gd name="connsiteX62" fmla="*/ 0 w 4553364"/>
              <a:gd name="connsiteY62" fmla="*/ 5293146 h 5549951"/>
              <a:gd name="connsiteX63" fmla="*/ 4241 w 4553364"/>
              <a:gd name="connsiteY63" fmla="*/ 5239903 h 5549951"/>
              <a:gd name="connsiteX64" fmla="*/ 8461 w 4553364"/>
              <a:gd name="connsiteY64" fmla="*/ 5233298 h 5549951"/>
              <a:gd name="connsiteX65" fmla="*/ 8730 w 4553364"/>
              <a:gd name="connsiteY65" fmla="*/ 5230552 h 5549951"/>
              <a:gd name="connsiteX66" fmla="*/ 9000 w 4553364"/>
              <a:gd name="connsiteY66" fmla="*/ 5227804 h 5549951"/>
              <a:gd name="connsiteX67" fmla="*/ 9537 w 4553364"/>
              <a:gd name="connsiteY67" fmla="*/ 5222308 h 5549951"/>
              <a:gd name="connsiteX68" fmla="*/ 9222 w 4553364"/>
              <a:gd name="connsiteY68" fmla="*/ 5216405 h 5549951"/>
              <a:gd name="connsiteX69" fmla="*/ 8638 w 4553364"/>
              <a:gd name="connsiteY69" fmla="*/ 5213249 h 5549951"/>
              <a:gd name="connsiteX70" fmla="*/ 8907 w 4553364"/>
              <a:gd name="connsiteY70" fmla="*/ 5210500 h 5549951"/>
              <a:gd name="connsiteX71" fmla="*/ 8591 w 4553364"/>
              <a:gd name="connsiteY71" fmla="*/ 5204597 h 5549951"/>
              <a:gd name="connsiteX72" fmla="*/ 8008 w 4553364"/>
              <a:gd name="connsiteY72" fmla="*/ 5201441 h 5549951"/>
              <a:gd name="connsiteX73" fmla="*/ 7378 w 4553364"/>
              <a:gd name="connsiteY73" fmla="*/ 5189632 h 5549951"/>
              <a:gd name="connsiteX74" fmla="*/ 6794 w 4553364"/>
              <a:gd name="connsiteY74" fmla="*/ 5186477 h 5549951"/>
              <a:gd name="connsiteX75" fmla="*/ 7062 w 4553364"/>
              <a:gd name="connsiteY75" fmla="*/ 5183728 h 5549951"/>
              <a:gd name="connsiteX76" fmla="*/ 5627 w 4553364"/>
              <a:gd name="connsiteY76" fmla="*/ 5180163 h 5549951"/>
              <a:gd name="connsiteX77" fmla="*/ 11039 w 4553364"/>
              <a:gd name="connsiteY77" fmla="*/ 5116566 h 5549951"/>
              <a:gd name="connsiteX78" fmla="*/ 78653 w 4553364"/>
              <a:gd name="connsiteY78" fmla="*/ 3839310 h 5549951"/>
              <a:gd name="connsiteX79" fmla="*/ 303343 w 4553364"/>
              <a:gd name="connsiteY7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4005 w 4553364"/>
              <a:gd name="connsiteY23" fmla="*/ 1263157 h 5549951"/>
              <a:gd name="connsiteX24" fmla="*/ 4516282 w 4553364"/>
              <a:gd name="connsiteY24" fmla="*/ 1313374 h 5549951"/>
              <a:gd name="connsiteX25" fmla="*/ 4515402 w 4553364"/>
              <a:gd name="connsiteY25" fmla="*/ 1347004 h 5549951"/>
              <a:gd name="connsiteX26" fmla="*/ 4505820 w 4553364"/>
              <a:gd name="connsiteY26" fmla="*/ 1391762 h 5549951"/>
              <a:gd name="connsiteX27" fmla="*/ 4509084 w 4553364"/>
              <a:gd name="connsiteY27" fmla="*/ 1395707 h 5549951"/>
              <a:gd name="connsiteX28" fmla="*/ 4511926 w 4553364"/>
              <a:gd name="connsiteY28" fmla="*/ 1408524 h 5549951"/>
              <a:gd name="connsiteX29" fmla="*/ 4507185 w 4553364"/>
              <a:gd name="connsiteY29" fmla="*/ 1419109 h 5549951"/>
              <a:gd name="connsiteX30" fmla="*/ 4497001 w 4553364"/>
              <a:gd name="connsiteY30" fmla="*/ 1469337 h 5549951"/>
              <a:gd name="connsiteX31" fmla="*/ 4486104 w 4553364"/>
              <a:gd name="connsiteY31" fmla="*/ 1543038 h 5549951"/>
              <a:gd name="connsiteX32" fmla="*/ 4481223 w 4553364"/>
              <a:gd name="connsiteY32" fmla="*/ 1553997 h 5549951"/>
              <a:gd name="connsiteX33" fmla="*/ 4466795 w 4553364"/>
              <a:gd name="connsiteY33" fmla="*/ 1626071 h 5549951"/>
              <a:gd name="connsiteX34" fmla="*/ 4463080 w 4553364"/>
              <a:gd name="connsiteY34" fmla="*/ 1664103 h 5549951"/>
              <a:gd name="connsiteX35" fmla="*/ 4466740 w 4553364"/>
              <a:gd name="connsiteY35" fmla="*/ 1668558 h 5549951"/>
              <a:gd name="connsiteX36" fmla="*/ 4465090 w 4553364"/>
              <a:gd name="connsiteY36" fmla="*/ 1679756 h 5549951"/>
              <a:gd name="connsiteX37" fmla="*/ 4465502 w 4553364"/>
              <a:gd name="connsiteY37" fmla="*/ 1682815 h 5549951"/>
              <a:gd name="connsiteX38" fmla="*/ 4467013 w 4553364"/>
              <a:gd name="connsiteY38" fmla="*/ 1700268 h 5549951"/>
              <a:gd name="connsiteX39" fmla="*/ 4455543 w 4553364"/>
              <a:gd name="connsiteY39" fmla="*/ 1735163 h 5549951"/>
              <a:gd name="connsiteX40" fmla="*/ 4453483 w 4553364"/>
              <a:gd name="connsiteY40" fmla="*/ 1735289 h 5549951"/>
              <a:gd name="connsiteX41" fmla="*/ 4444985 w 4553364"/>
              <a:gd name="connsiteY41" fmla="*/ 1887374 h 5549951"/>
              <a:gd name="connsiteX42" fmla="*/ 4453676 w 4553364"/>
              <a:gd name="connsiteY42" fmla="*/ 1911536 h 5549951"/>
              <a:gd name="connsiteX43" fmla="*/ 4455954 w 4553364"/>
              <a:gd name="connsiteY43" fmla="*/ 1961755 h 5549951"/>
              <a:gd name="connsiteX44" fmla="*/ 4455073 w 4553364"/>
              <a:gd name="connsiteY44" fmla="*/ 1995384 h 5549951"/>
              <a:gd name="connsiteX45" fmla="*/ 4454611 w 4553364"/>
              <a:gd name="connsiteY45" fmla="*/ 2000244 h 5549951"/>
              <a:gd name="connsiteX46" fmla="*/ 4445491 w 4553364"/>
              <a:gd name="connsiteY46" fmla="*/ 2040142 h 5549951"/>
              <a:gd name="connsiteX47" fmla="*/ 4448756 w 4553364"/>
              <a:gd name="connsiteY47" fmla="*/ 2044087 h 5549951"/>
              <a:gd name="connsiteX48" fmla="*/ 4451597 w 4553364"/>
              <a:gd name="connsiteY48" fmla="*/ 2056904 h 5549951"/>
              <a:gd name="connsiteX49" fmla="*/ 4446856 w 4553364"/>
              <a:gd name="connsiteY49" fmla="*/ 2067489 h 5549951"/>
              <a:gd name="connsiteX50" fmla="*/ 4436672 w 4553364"/>
              <a:gd name="connsiteY50" fmla="*/ 2117719 h 5549951"/>
              <a:gd name="connsiteX51" fmla="*/ 4429341 w 4553364"/>
              <a:gd name="connsiteY51" fmla="*/ 2167300 h 5549951"/>
              <a:gd name="connsiteX52" fmla="*/ 4373258 w 4553364"/>
              <a:gd name="connsiteY52" fmla="*/ 3223633 h 5549951"/>
              <a:gd name="connsiteX53" fmla="*/ 4360472 w 4553364"/>
              <a:gd name="connsiteY53" fmla="*/ 3477281 h 5549951"/>
              <a:gd name="connsiteX54" fmla="*/ 4349387 w 4553364"/>
              <a:gd name="connsiteY54" fmla="*/ 3639984 h 5549951"/>
              <a:gd name="connsiteX55" fmla="*/ 4263924 w 4553364"/>
              <a:gd name="connsiteY55" fmla="*/ 5315626 h 5549951"/>
              <a:gd name="connsiteX56" fmla="*/ 4267458 w 4553364"/>
              <a:gd name="connsiteY56" fmla="*/ 5350090 h 5549951"/>
              <a:gd name="connsiteX57" fmla="*/ 4270290 w 4553364"/>
              <a:gd name="connsiteY57" fmla="*/ 5450399 h 5549951"/>
              <a:gd name="connsiteX58" fmla="*/ 4251733 w 4553364"/>
              <a:gd name="connsiteY58" fmla="*/ 5484804 h 5549951"/>
              <a:gd name="connsiteX59" fmla="*/ 4247081 w 4553364"/>
              <a:gd name="connsiteY59" fmla="*/ 5487504 h 5549951"/>
              <a:gd name="connsiteX60" fmla="*/ 4243624 w 4553364"/>
              <a:gd name="connsiteY60" fmla="*/ 5549951 h 5549951"/>
              <a:gd name="connsiteX61" fmla="*/ 0 w 4553364"/>
              <a:gd name="connsiteY61" fmla="*/ 5293146 h 5549951"/>
              <a:gd name="connsiteX62" fmla="*/ 4241 w 4553364"/>
              <a:gd name="connsiteY62" fmla="*/ 5239903 h 5549951"/>
              <a:gd name="connsiteX63" fmla="*/ 8461 w 4553364"/>
              <a:gd name="connsiteY63" fmla="*/ 5233298 h 5549951"/>
              <a:gd name="connsiteX64" fmla="*/ 8730 w 4553364"/>
              <a:gd name="connsiteY64" fmla="*/ 5230552 h 5549951"/>
              <a:gd name="connsiteX65" fmla="*/ 9000 w 4553364"/>
              <a:gd name="connsiteY65" fmla="*/ 5227804 h 5549951"/>
              <a:gd name="connsiteX66" fmla="*/ 9537 w 4553364"/>
              <a:gd name="connsiteY66" fmla="*/ 5222308 h 5549951"/>
              <a:gd name="connsiteX67" fmla="*/ 9222 w 4553364"/>
              <a:gd name="connsiteY67" fmla="*/ 5216405 h 5549951"/>
              <a:gd name="connsiteX68" fmla="*/ 8638 w 4553364"/>
              <a:gd name="connsiteY68" fmla="*/ 5213249 h 5549951"/>
              <a:gd name="connsiteX69" fmla="*/ 8907 w 4553364"/>
              <a:gd name="connsiteY69" fmla="*/ 5210500 h 5549951"/>
              <a:gd name="connsiteX70" fmla="*/ 8591 w 4553364"/>
              <a:gd name="connsiteY70" fmla="*/ 5204597 h 5549951"/>
              <a:gd name="connsiteX71" fmla="*/ 8008 w 4553364"/>
              <a:gd name="connsiteY71" fmla="*/ 5201441 h 5549951"/>
              <a:gd name="connsiteX72" fmla="*/ 7378 w 4553364"/>
              <a:gd name="connsiteY72" fmla="*/ 5189632 h 5549951"/>
              <a:gd name="connsiteX73" fmla="*/ 6794 w 4553364"/>
              <a:gd name="connsiteY73" fmla="*/ 5186477 h 5549951"/>
              <a:gd name="connsiteX74" fmla="*/ 7062 w 4553364"/>
              <a:gd name="connsiteY74" fmla="*/ 5183728 h 5549951"/>
              <a:gd name="connsiteX75" fmla="*/ 5627 w 4553364"/>
              <a:gd name="connsiteY75" fmla="*/ 5180163 h 5549951"/>
              <a:gd name="connsiteX76" fmla="*/ 11039 w 4553364"/>
              <a:gd name="connsiteY76" fmla="*/ 5116566 h 5549951"/>
              <a:gd name="connsiteX77" fmla="*/ 78653 w 4553364"/>
              <a:gd name="connsiteY77" fmla="*/ 3839310 h 5549951"/>
              <a:gd name="connsiteX78" fmla="*/ 303343 w 4553364"/>
              <a:gd name="connsiteY7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4005 w 4553364"/>
              <a:gd name="connsiteY23" fmla="*/ 1263157 h 5549951"/>
              <a:gd name="connsiteX24" fmla="*/ 4516282 w 4553364"/>
              <a:gd name="connsiteY24" fmla="*/ 1313374 h 5549951"/>
              <a:gd name="connsiteX25" fmla="*/ 4515402 w 4553364"/>
              <a:gd name="connsiteY25" fmla="*/ 1347004 h 5549951"/>
              <a:gd name="connsiteX26" fmla="*/ 4505820 w 4553364"/>
              <a:gd name="connsiteY26" fmla="*/ 1391762 h 5549951"/>
              <a:gd name="connsiteX27" fmla="*/ 4509084 w 4553364"/>
              <a:gd name="connsiteY27" fmla="*/ 1395707 h 5549951"/>
              <a:gd name="connsiteX28" fmla="*/ 4511926 w 4553364"/>
              <a:gd name="connsiteY28" fmla="*/ 1408524 h 5549951"/>
              <a:gd name="connsiteX29" fmla="*/ 4507185 w 4553364"/>
              <a:gd name="connsiteY29" fmla="*/ 1419109 h 5549951"/>
              <a:gd name="connsiteX30" fmla="*/ 4486104 w 4553364"/>
              <a:gd name="connsiteY30" fmla="*/ 1543038 h 5549951"/>
              <a:gd name="connsiteX31" fmla="*/ 4481223 w 4553364"/>
              <a:gd name="connsiteY31" fmla="*/ 1553997 h 5549951"/>
              <a:gd name="connsiteX32" fmla="*/ 4466795 w 4553364"/>
              <a:gd name="connsiteY32" fmla="*/ 1626071 h 5549951"/>
              <a:gd name="connsiteX33" fmla="*/ 4463080 w 4553364"/>
              <a:gd name="connsiteY33" fmla="*/ 1664103 h 5549951"/>
              <a:gd name="connsiteX34" fmla="*/ 4466740 w 4553364"/>
              <a:gd name="connsiteY34" fmla="*/ 1668558 h 5549951"/>
              <a:gd name="connsiteX35" fmla="*/ 4465090 w 4553364"/>
              <a:gd name="connsiteY35" fmla="*/ 1679756 h 5549951"/>
              <a:gd name="connsiteX36" fmla="*/ 4465502 w 4553364"/>
              <a:gd name="connsiteY36" fmla="*/ 1682815 h 5549951"/>
              <a:gd name="connsiteX37" fmla="*/ 4467013 w 4553364"/>
              <a:gd name="connsiteY37" fmla="*/ 1700268 h 5549951"/>
              <a:gd name="connsiteX38" fmla="*/ 4455543 w 4553364"/>
              <a:gd name="connsiteY38" fmla="*/ 1735163 h 5549951"/>
              <a:gd name="connsiteX39" fmla="*/ 4453483 w 4553364"/>
              <a:gd name="connsiteY39" fmla="*/ 1735289 h 5549951"/>
              <a:gd name="connsiteX40" fmla="*/ 4444985 w 4553364"/>
              <a:gd name="connsiteY40" fmla="*/ 1887374 h 5549951"/>
              <a:gd name="connsiteX41" fmla="*/ 4453676 w 4553364"/>
              <a:gd name="connsiteY41" fmla="*/ 1911536 h 5549951"/>
              <a:gd name="connsiteX42" fmla="*/ 4455954 w 4553364"/>
              <a:gd name="connsiteY42" fmla="*/ 1961755 h 5549951"/>
              <a:gd name="connsiteX43" fmla="*/ 4455073 w 4553364"/>
              <a:gd name="connsiteY43" fmla="*/ 1995384 h 5549951"/>
              <a:gd name="connsiteX44" fmla="*/ 4454611 w 4553364"/>
              <a:gd name="connsiteY44" fmla="*/ 2000244 h 5549951"/>
              <a:gd name="connsiteX45" fmla="*/ 4445491 w 4553364"/>
              <a:gd name="connsiteY45" fmla="*/ 2040142 h 5549951"/>
              <a:gd name="connsiteX46" fmla="*/ 4448756 w 4553364"/>
              <a:gd name="connsiteY46" fmla="*/ 2044087 h 5549951"/>
              <a:gd name="connsiteX47" fmla="*/ 4451597 w 4553364"/>
              <a:gd name="connsiteY47" fmla="*/ 2056904 h 5549951"/>
              <a:gd name="connsiteX48" fmla="*/ 4446856 w 4553364"/>
              <a:gd name="connsiteY48" fmla="*/ 2067489 h 5549951"/>
              <a:gd name="connsiteX49" fmla="*/ 4436672 w 4553364"/>
              <a:gd name="connsiteY49" fmla="*/ 2117719 h 5549951"/>
              <a:gd name="connsiteX50" fmla="*/ 4429341 w 4553364"/>
              <a:gd name="connsiteY50" fmla="*/ 2167300 h 5549951"/>
              <a:gd name="connsiteX51" fmla="*/ 4373258 w 4553364"/>
              <a:gd name="connsiteY51" fmla="*/ 3223633 h 5549951"/>
              <a:gd name="connsiteX52" fmla="*/ 4360472 w 4553364"/>
              <a:gd name="connsiteY52" fmla="*/ 3477281 h 5549951"/>
              <a:gd name="connsiteX53" fmla="*/ 4349387 w 4553364"/>
              <a:gd name="connsiteY53" fmla="*/ 3639984 h 5549951"/>
              <a:gd name="connsiteX54" fmla="*/ 4263924 w 4553364"/>
              <a:gd name="connsiteY54" fmla="*/ 5315626 h 5549951"/>
              <a:gd name="connsiteX55" fmla="*/ 4267458 w 4553364"/>
              <a:gd name="connsiteY55" fmla="*/ 5350090 h 5549951"/>
              <a:gd name="connsiteX56" fmla="*/ 4270290 w 4553364"/>
              <a:gd name="connsiteY56" fmla="*/ 5450399 h 5549951"/>
              <a:gd name="connsiteX57" fmla="*/ 4251733 w 4553364"/>
              <a:gd name="connsiteY57" fmla="*/ 5484804 h 5549951"/>
              <a:gd name="connsiteX58" fmla="*/ 4247081 w 4553364"/>
              <a:gd name="connsiteY58" fmla="*/ 5487504 h 5549951"/>
              <a:gd name="connsiteX59" fmla="*/ 4243624 w 4553364"/>
              <a:gd name="connsiteY59" fmla="*/ 5549951 h 5549951"/>
              <a:gd name="connsiteX60" fmla="*/ 0 w 4553364"/>
              <a:gd name="connsiteY60" fmla="*/ 5293146 h 5549951"/>
              <a:gd name="connsiteX61" fmla="*/ 4241 w 4553364"/>
              <a:gd name="connsiteY61" fmla="*/ 5239903 h 5549951"/>
              <a:gd name="connsiteX62" fmla="*/ 8461 w 4553364"/>
              <a:gd name="connsiteY62" fmla="*/ 5233298 h 5549951"/>
              <a:gd name="connsiteX63" fmla="*/ 8730 w 4553364"/>
              <a:gd name="connsiteY63" fmla="*/ 5230552 h 5549951"/>
              <a:gd name="connsiteX64" fmla="*/ 9000 w 4553364"/>
              <a:gd name="connsiteY64" fmla="*/ 5227804 h 5549951"/>
              <a:gd name="connsiteX65" fmla="*/ 9537 w 4553364"/>
              <a:gd name="connsiteY65" fmla="*/ 5222308 h 5549951"/>
              <a:gd name="connsiteX66" fmla="*/ 9222 w 4553364"/>
              <a:gd name="connsiteY66" fmla="*/ 5216405 h 5549951"/>
              <a:gd name="connsiteX67" fmla="*/ 8638 w 4553364"/>
              <a:gd name="connsiteY67" fmla="*/ 5213249 h 5549951"/>
              <a:gd name="connsiteX68" fmla="*/ 8907 w 4553364"/>
              <a:gd name="connsiteY68" fmla="*/ 5210500 h 5549951"/>
              <a:gd name="connsiteX69" fmla="*/ 8591 w 4553364"/>
              <a:gd name="connsiteY69" fmla="*/ 5204597 h 5549951"/>
              <a:gd name="connsiteX70" fmla="*/ 8008 w 4553364"/>
              <a:gd name="connsiteY70" fmla="*/ 5201441 h 5549951"/>
              <a:gd name="connsiteX71" fmla="*/ 7378 w 4553364"/>
              <a:gd name="connsiteY71" fmla="*/ 5189632 h 5549951"/>
              <a:gd name="connsiteX72" fmla="*/ 6794 w 4553364"/>
              <a:gd name="connsiteY72" fmla="*/ 5186477 h 5549951"/>
              <a:gd name="connsiteX73" fmla="*/ 7062 w 4553364"/>
              <a:gd name="connsiteY73" fmla="*/ 5183728 h 5549951"/>
              <a:gd name="connsiteX74" fmla="*/ 5627 w 4553364"/>
              <a:gd name="connsiteY74" fmla="*/ 5180163 h 5549951"/>
              <a:gd name="connsiteX75" fmla="*/ 11039 w 4553364"/>
              <a:gd name="connsiteY75" fmla="*/ 5116566 h 5549951"/>
              <a:gd name="connsiteX76" fmla="*/ 78653 w 4553364"/>
              <a:gd name="connsiteY76" fmla="*/ 3839310 h 5549951"/>
              <a:gd name="connsiteX77" fmla="*/ 303343 w 4553364"/>
              <a:gd name="connsiteY7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16282 w 4553364"/>
              <a:gd name="connsiteY23" fmla="*/ 1313374 h 5549951"/>
              <a:gd name="connsiteX24" fmla="*/ 4515402 w 4553364"/>
              <a:gd name="connsiteY24" fmla="*/ 1347004 h 5549951"/>
              <a:gd name="connsiteX25" fmla="*/ 4505820 w 4553364"/>
              <a:gd name="connsiteY25" fmla="*/ 1391762 h 5549951"/>
              <a:gd name="connsiteX26" fmla="*/ 4509084 w 4553364"/>
              <a:gd name="connsiteY26" fmla="*/ 1395707 h 5549951"/>
              <a:gd name="connsiteX27" fmla="*/ 4511926 w 4553364"/>
              <a:gd name="connsiteY27" fmla="*/ 1408524 h 5549951"/>
              <a:gd name="connsiteX28" fmla="*/ 4507185 w 4553364"/>
              <a:gd name="connsiteY28" fmla="*/ 1419109 h 5549951"/>
              <a:gd name="connsiteX29" fmla="*/ 4486104 w 4553364"/>
              <a:gd name="connsiteY29" fmla="*/ 1543038 h 5549951"/>
              <a:gd name="connsiteX30" fmla="*/ 4481223 w 4553364"/>
              <a:gd name="connsiteY30" fmla="*/ 1553997 h 5549951"/>
              <a:gd name="connsiteX31" fmla="*/ 4466795 w 4553364"/>
              <a:gd name="connsiteY31" fmla="*/ 1626071 h 5549951"/>
              <a:gd name="connsiteX32" fmla="*/ 4463080 w 4553364"/>
              <a:gd name="connsiteY32" fmla="*/ 1664103 h 5549951"/>
              <a:gd name="connsiteX33" fmla="*/ 4466740 w 4553364"/>
              <a:gd name="connsiteY33" fmla="*/ 1668558 h 5549951"/>
              <a:gd name="connsiteX34" fmla="*/ 4465090 w 4553364"/>
              <a:gd name="connsiteY34" fmla="*/ 1679756 h 5549951"/>
              <a:gd name="connsiteX35" fmla="*/ 4465502 w 4553364"/>
              <a:gd name="connsiteY35" fmla="*/ 1682815 h 5549951"/>
              <a:gd name="connsiteX36" fmla="*/ 4467013 w 4553364"/>
              <a:gd name="connsiteY36" fmla="*/ 1700268 h 5549951"/>
              <a:gd name="connsiteX37" fmla="*/ 4455543 w 4553364"/>
              <a:gd name="connsiteY37" fmla="*/ 1735163 h 5549951"/>
              <a:gd name="connsiteX38" fmla="*/ 4453483 w 4553364"/>
              <a:gd name="connsiteY38" fmla="*/ 1735289 h 5549951"/>
              <a:gd name="connsiteX39" fmla="*/ 4444985 w 4553364"/>
              <a:gd name="connsiteY39" fmla="*/ 1887374 h 5549951"/>
              <a:gd name="connsiteX40" fmla="*/ 4453676 w 4553364"/>
              <a:gd name="connsiteY40" fmla="*/ 1911536 h 5549951"/>
              <a:gd name="connsiteX41" fmla="*/ 4455954 w 4553364"/>
              <a:gd name="connsiteY41" fmla="*/ 1961755 h 5549951"/>
              <a:gd name="connsiteX42" fmla="*/ 4455073 w 4553364"/>
              <a:gd name="connsiteY42" fmla="*/ 1995384 h 5549951"/>
              <a:gd name="connsiteX43" fmla="*/ 4454611 w 4553364"/>
              <a:gd name="connsiteY43" fmla="*/ 2000244 h 5549951"/>
              <a:gd name="connsiteX44" fmla="*/ 4445491 w 4553364"/>
              <a:gd name="connsiteY44" fmla="*/ 2040142 h 5549951"/>
              <a:gd name="connsiteX45" fmla="*/ 4448756 w 4553364"/>
              <a:gd name="connsiteY45" fmla="*/ 2044087 h 5549951"/>
              <a:gd name="connsiteX46" fmla="*/ 4451597 w 4553364"/>
              <a:gd name="connsiteY46" fmla="*/ 2056904 h 5549951"/>
              <a:gd name="connsiteX47" fmla="*/ 4446856 w 4553364"/>
              <a:gd name="connsiteY47" fmla="*/ 2067489 h 5549951"/>
              <a:gd name="connsiteX48" fmla="*/ 4436672 w 4553364"/>
              <a:gd name="connsiteY48" fmla="*/ 2117719 h 5549951"/>
              <a:gd name="connsiteX49" fmla="*/ 4429341 w 4553364"/>
              <a:gd name="connsiteY49" fmla="*/ 2167300 h 5549951"/>
              <a:gd name="connsiteX50" fmla="*/ 4373258 w 4553364"/>
              <a:gd name="connsiteY50" fmla="*/ 3223633 h 5549951"/>
              <a:gd name="connsiteX51" fmla="*/ 4360472 w 4553364"/>
              <a:gd name="connsiteY51" fmla="*/ 3477281 h 5549951"/>
              <a:gd name="connsiteX52" fmla="*/ 4349387 w 4553364"/>
              <a:gd name="connsiteY52" fmla="*/ 3639984 h 5549951"/>
              <a:gd name="connsiteX53" fmla="*/ 4263924 w 4553364"/>
              <a:gd name="connsiteY53" fmla="*/ 5315626 h 5549951"/>
              <a:gd name="connsiteX54" fmla="*/ 4267458 w 4553364"/>
              <a:gd name="connsiteY54" fmla="*/ 5350090 h 5549951"/>
              <a:gd name="connsiteX55" fmla="*/ 4270290 w 4553364"/>
              <a:gd name="connsiteY55" fmla="*/ 5450399 h 5549951"/>
              <a:gd name="connsiteX56" fmla="*/ 4251733 w 4553364"/>
              <a:gd name="connsiteY56" fmla="*/ 5484804 h 5549951"/>
              <a:gd name="connsiteX57" fmla="*/ 4247081 w 4553364"/>
              <a:gd name="connsiteY57" fmla="*/ 5487504 h 5549951"/>
              <a:gd name="connsiteX58" fmla="*/ 4243624 w 4553364"/>
              <a:gd name="connsiteY58" fmla="*/ 5549951 h 5549951"/>
              <a:gd name="connsiteX59" fmla="*/ 0 w 4553364"/>
              <a:gd name="connsiteY59" fmla="*/ 5293146 h 5549951"/>
              <a:gd name="connsiteX60" fmla="*/ 4241 w 4553364"/>
              <a:gd name="connsiteY60" fmla="*/ 5239903 h 5549951"/>
              <a:gd name="connsiteX61" fmla="*/ 8461 w 4553364"/>
              <a:gd name="connsiteY61" fmla="*/ 5233298 h 5549951"/>
              <a:gd name="connsiteX62" fmla="*/ 8730 w 4553364"/>
              <a:gd name="connsiteY62" fmla="*/ 5230552 h 5549951"/>
              <a:gd name="connsiteX63" fmla="*/ 9000 w 4553364"/>
              <a:gd name="connsiteY63" fmla="*/ 5227804 h 5549951"/>
              <a:gd name="connsiteX64" fmla="*/ 9537 w 4553364"/>
              <a:gd name="connsiteY64" fmla="*/ 5222308 h 5549951"/>
              <a:gd name="connsiteX65" fmla="*/ 9222 w 4553364"/>
              <a:gd name="connsiteY65" fmla="*/ 5216405 h 5549951"/>
              <a:gd name="connsiteX66" fmla="*/ 8638 w 4553364"/>
              <a:gd name="connsiteY66" fmla="*/ 5213249 h 5549951"/>
              <a:gd name="connsiteX67" fmla="*/ 8907 w 4553364"/>
              <a:gd name="connsiteY67" fmla="*/ 5210500 h 5549951"/>
              <a:gd name="connsiteX68" fmla="*/ 8591 w 4553364"/>
              <a:gd name="connsiteY68" fmla="*/ 5204597 h 5549951"/>
              <a:gd name="connsiteX69" fmla="*/ 8008 w 4553364"/>
              <a:gd name="connsiteY69" fmla="*/ 5201441 h 5549951"/>
              <a:gd name="connsiteX70" fmla="*/ 7378 w 4553364"/>
              <a:gd name="connsiteY70" fmla="*/ 5189632 h 5549951"/>
              <a:gd name="connsiteX71" fmla="*/ 6794 w 4553364"/>
              <a:gd name="connsiteY71" fmla="*/ 5186477 h 5549951"/>
              <a:gd name="connsiteX72" fmla="*/ 7062 w 4553364"/>
              <a:gd name="connsiteY72" fmla="*/ 5183728 h 5549951"/>
              <a:gd name="connsiteX73" fmla="*/ 5627 w 4553364"/>
              <a:gd name="connsiteY73" fmla="*/ 5180163 h 5549951"/>
              <a:gd name="connsiteX74" fmla="*/ 11039 w 4553364"/>
              <a:gd name="connsiteY74" fmla="*/ 5116566 h 5549951"/>
              <a:gd name="connsiteX75" fmla="*/ 78653 w 4553364"/>
              <a:gd name="connsiteY75" fmla="*/ 3839310 h 5549951"/>
              <a:gd name="connsiteX76" fmla="*/ 303343 w 4553364"/>
              <a:gd name="connsiteY7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954 w 4553364"/>
              <a:gd name="connsiteY40" fmla="*/ 1961755 h 5549951"/>
              <a:gd name="connsiteX41" fmla="*/ 4455073 w 4553364"/>
              <a:gd name="connsiteY41" fmla="*/ 1995384 h 5549951"/>
              <a:gd name="connsiteX42" fmla="*/ 4454611 w 4553364"/>
              <a:gd name="connsiteY42" fmla="*/ 2000244 h 5549951"/>
              <a:gd name="connsiteX43" fmla="*/ 4445491 w 4553364"/>
              <a:gd name="connsiteY43" fmla="*/ 2040142 h 5549951"/>
              <a:gd name="connsiteX44" fmla="*/ 4448756 w 4553364"/>
              <a:gd name="connsiteY44" fmla="*/ 2044087 h 5549951"/>
              <a:gd name="connsiteX45" fmla="*/ 4451597 w 4553364"/>
              <a:gd name="connsiteY45" fmla="*/ 2056904 h 5549951"/>
              <a:gd name="connsiteX46" fmla="*/ 4446856 w 4553364"/>
              <a:gd name="connsiteY46" fmla="*/ 2067489 h 5549951"/>
              <a:gd name="connsiteX47" fmla="*/ 4436672 w 4553364"/>
              <a:gd name="connsiteY47" fmla="*/ 2117719 h 5549951"/>
              <a:gd name="connsiteX48" fmla="*/ 4429341 w 4553364"/>
              <a:gd name="connsiteY48" fmla="*/ 2167300 h 5549951"/>
              <a:gd name="connsiteX49" fmla="*/ 4373258 w 4553364"/>
              <a:gd name="connsiteY49" fmla="*/ 3223633 h 5549951"/>
              <a:gd name="connsiteX50" fmla="*/ 4360472 w 4553364"/>
              <a:gd name="connsiteY50" fmla="*/ 3477281 h 5549951"/>
              <a:gd name="connsiteX51" fmla="*/ 4349387 w 4553364"/>
              <a:gd name="connsiteY51" fmla="*/ 3639984 h 5549951"/>
              <a:gd name="connsiteX52" fmla="*/ 4263924 w 4553364"/>
              <a:gd name="connsiteY52" fmla="*/ 5315626 h 5549951"/>
              <a:gd name="connsiteX53" fmla="*/ 4267458 w 4553364"/>
              <a:gd name="connsiteY53" fmla="*/ 5350090 h 5549951"/>
              <a:gd name="connsiteX54" fmla="*/ 4270290 w 4553364"/>
              <a:gd name="connsiteY54" fmla="*/ 5450399 h 5549951"/>
              <a:gd name="connsiteX55" fmla="*/ 4251733 w 4553364"/>
              <a:gd name="connsiteY55" fmla="*/ 5484804 h 5549951"/>
              <a:gd name="connsiteX56" fmla="*/ 4247081 w 4553364"/>
              <a:gd name="connsiteY56" fmla="*/ 5487504 h 5549951"/>
              <a:gd name="connsiteX57" fmla="*/ 4243624 w 4553364"/>
              <a:gd name="connsiteY57" fmla="*/ 5549951 h 5549951"/>
              <a:gd name="connsiteX58" fmla="*/ 0 w 4553364"/>
              <a:gd name="connsiteY58" fmla="*/ 5293146 h 5549951"/>
              <a:gd name="connsiteX59" fmla="*/ 4241 w 4553364"/>
              <a:gd name="connsiteY59" fmla="*/ 5239903 h 5549951"/>
              <a:gd name="connsiteX60" fmla="*/ 8461 w 4553364"/>
              <a:gd name="connsiteY60" fmla="*/ 5233298 h 5549951"/>
              <a:gd name="connsiteX61" fmla="*/ 8730 w 4553364"/>
              <a:gd name="connsiteY61" fmla="*/ 5230552 h 5549951"/>
              <a:gd name="connsiteX62" fmla="*/ 9000 w 4553364"/>
              <a:gd name="connsiteY62" fmla="*/ 5227804 h 5549951"/>
              <a:gd name="connsiteX63" fmla="*/ 9537 w 4553364"/>
              <a:gd name="connsiteY63" fmla="*/ 5222308 h 5549951"/>
              <a:gd name="connsiteX64" fmla="*/ 9222 w 4553364"/>
              <a:gd name="connsiteY64" fmla="*/ 5216405 h 5549951"/>
              <a:gd name="connsiteX65" fmla="*/ 8638 w 4553364"/>
              <a:gd name="connsiteY65" fmla="*/ 5213249 h 5549951"/>
              <a:gd name="connsiteX66" fmla="*/ 8907 w 4553364"/>
              <a:gd name="connsiteY66" fmla="*/ 5210500 h 5549951"/>
              <a:gd name="connsiteX67" fmla="*/ 8591 w 4553364"/>
              <a:gd name="connsiteY67" fmla="*/ 5204597 h 5549951"/>
              <a:gd name="connsiteX68" fmla="*/ 8008 w 4553364"/>
              <a:gd name="connsiteY68" fmla="*/ 5201441 h 5549951"/>
              <a:gd name="connsiteX69" fmla="*/ 7378 w 4553364"/>
              <a:gd name="connsiteY69" fmla="*/ 5189632 h 5549951"/>
              <a:gd name="connsiteX70" fmla="*/ 6794 w 4553364"/>
              <a:gd name="connsiteY70" fmla="*/ 5186477 h 5549951"/>
              <a:gd name="connsiteX71" fmla="*/ 7062 w 4553364"/>
              <a:gd name="connsiteY71" fmla="*/ 5183728 h 5549951"/>
              <a:gd name="connsiteX72" fmla="*/ 5627 w 4553364"/>
              <a:gd name="connsiteY72" fmla="*/ 5180163 h 5549951"/>
              <a:gd name="connsiteX73" fmla="*/ 11039 w 4553364"/>
              <a:gd name="connsiteY73" fmla="*/ 5116566 h 5549951"/>
              <a:gd name="connsiteX74" fmla="*/ 78653 w 4553364"/>
              <a:gd name="connsiteY74" fmla="*/ 3839310 h 5549951"/>
              <a:gd name="connsiteX75" fmla="*/ 303343 w 4553364"/>
              <a:gd name="connsiteY7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954 w 4553364"/>
              <a:gd name="connsiteY40" fmla="*/ 1961755 h 5549951"/>
              <a:gd name="connsiteX41" fmla="*/ 4455073 w 4553364"/>
              <a:gd name="connsiteY41" fmla="*/ 1995384 h 5549951"/>
              <a:gd name="connsiteX42" fmla="*/ 4445491 w 4553364"/>
              <a:gd name="connsiteY42" fmla="*/ 2040142 h 5549951"/>
              <a:gd name="connsiteX43" fmla="*/ 4448756 w 4553364"/>
              <a:gd name="connsiteY43" fmla="*/ 2044087 h 5549951"/>
              <a:gd name="connsiteX44" fmla="*/ 4451597 w 4553364"/>
              <a:gd name="connsiteY44" fmla="*/ 2056904 h 5549951"/>
              <a:gd name="connsiteX45" fmla="*/ 4446856 w 4553364"/>
              <a:gd name="connsiteY45" fmla="*/ 2067489 h 5549951"/>
              <a:gd name="connsiteX46" fmla="*/ 4436672 w 4553364"/>
              <a:gd name="connsiteY46" fmla="*/ 2117719 h 5549951"/>
              <a:gd name="connsiteX47" fmla="*/ 4429341 w 4553364"/>
              <a:gd name="connsiteY47" fmla="*/ 2167300 h 5549951"/>
              <a:gd name="connsiteX48" fmla="*/ 4373258 w 4553364"/>
              <a:gd name="connsiteY48" fmla="*/ 3223633 h 5549951"/>
              <a:gd name="connsiteX49" fmla="*/ 4360472 w 4553364"/>
              <a:gd name="connsiteY49" fmla="*/ 3477281 h 5549951"/>
              <a:gd name="connsiteX50" fmla="*/ 4349387 w 4553364"/>
              <a:gd name="connsiteY50" fmla="*/ 3639984 h 5549951"/>
              <a:gd name="connsiteX51" fmla="*/ 4263924 w 4553364"/>
              <a:gd name="connsiteY51" fmla="*/ 5315626 h 5549951"/>
              <a:gd name="connsiteX52" fmla="*/ 4267458 w 4553364"/>
              <a:gd name="connsiteY52" fmla="*/ 5350090 h 5549951"/>
              <a:gd name="connsiteX53" fmla="*/ 4270290 w 4553364"/>
              <a:gd name="connsiteY53" fmla="*/ 5450399 h 5549951"/>
              <a:gd name="connsiteX54" fmla="*/ 4251733 w 4553364"/>
              <a:gd name="connsiteY54" fmla="*/ 5484804 h 5549951"/>
              <a:gd name="connsiteX55" fmla="*/ 4247081 w 4553364"/>
              <a:gd name="connsiteY55" fmla="*/ 5487504 h 5549951"/>
              <a:gd name="connsiteX56" fmla="*/ 4243624 w 4553364"/>
              <a:gd name="connsiteY56" fmla="*/ 5549951 h 5549951"/>
              <a:gd name="connsiteX57" fmla="*/ 0 w 4553364"/>
              <a:gd name="connsiteY57" fmla="*/ 5293146 h 5549951"/>
              <a:gd name="connsiteX58" fmla="*/ 4241 w 4553364"/>
              <a:gd name="connsiteY58" fmla="*/ 5239903 h 5549951"/>
              <a:gd name="connsiteX59" fmla="*/ 8461 w 4553364"/>
              <a:gd name="connsiteY59" fmla="*/ 5233298 h 5549951"/>
              <a:gd name="connsiteX60" fmla="*/ 8730 w 4553364"/>
              <a:gd name="connsiteY60" fmla="*/ 5230552 h 5549951"/>
              <a:gd name="connsiteX61" fmla="*/ 9000 w 4553364"/>
              <a:gd name="connsiteY61" fmla="*/ 5227804 h 5549951"/>
              <a:gd name="connsiteX62" fmla="*/ 9537 w 4553364"/>
              <a:gd name="connsiteY62" fmla="*/ 5222308 h 5549951"/>
              <a:gd name="connsiteX63" fmla="*/ 9222 w 4553364"/>
              <a:gd name="connsiteY63" fmla="*/ 5216405 h 5549951"/>
              <a:gd name="connsiteX64" fmla="*/ 8638 w 4553364"/>
              <a:gd name="connsiteY64" fmla="*/ 5213249 h 5549951"/>
              <a:gd name="connsiteX65" fmla="*/ 8907 w 4553364"/>
              <a:gd name="connsiteY65" fmla="*/ 5210500 h 5549951"/>
              <a:gd name="connsiteX66" fmla="*/ 8591 w 4553364"/>
              <a:gd name="connsiteY66" fmla="*/ 5204597 h 5549951"/>
              <a:gd name="connsiteX67" fmla="*/ 8008 w 4553364"/>
              <a:gd name="connsiteY67" fmla="*/ 5201441 h 5549951"/>
              <a:gd name="connsiteX68" fmla="*/ 7378 w 4553364"/>
              <a:gd name="connsiteY68" fmla="*/ 5189632 h 5549951"/>
              <a:gd name="connsiteX69" fmla="*/ 6794 w 4553364"/>
              <a:gd name="connsiteY69" fmla="*/ 5186477 h 5549951"/>
              <a:gd name="connsiteX70" fmla="*/ 7062 w 4553364"/>
              <a:gd name="connsiteY70" fmla="*/ 5183728 h 5549951"/>
              <a:gd name="connsiteX71" fmla="*/ 5627 w 4553364"/>
              <a:gd name="connsiteY71" fmla="*/ 5180163 h 5549951"/>
              <a:gd name="connsiteX72" fmla="*/ 11039 w 4553364"/>
              <a:gd name="connsiteY72" fmla="*/ 5116566 h 5549951"/>
              <a:gd name="connsiteX73" fmla="*/ 78653 w 4553364"/>
              <a:gd name="connsiteY73" fmla="*/ 3839310 h 5549951"/>
              <a:gd name="connsiteX74" fmla="*/ 303343 w 4553364"/>
              <a:gd name="connsiteY7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51597 w 4553364"/>
              <a:gd name="connsiteY43" fmla="*/ 2056904 h 5549951"/>
              <a:gd name="connsiteX44" fmla="*/ 4446856 w 4553364"/>
              <a:gd name="connsiteY44" fmla="*/ 2067489 h 5549951"/>
              <a:gd name="connsiteX45" fmla="*/ 4436672 w 4553364"/>
              <a:gd name="connsiteY45" fmla="*/ 2117719 h 5549951"/>
              <a:gd name="connsiteX46" fmla="*/ 4429341 w 4553364"/>
              <a:gd name="connsiteY46" fmla="*/ 2167300 h 5549951"/>
              <a:gd name="connsiteX47" fmla="*/ 4373258 w 4553364"/>
              <a:gd name="connsiteY47" fmla="*/ 3223633 h 5549951"/>
              <a:gd name="connsiteX48" fmla="*/ 4360472 w 4553364"/>
              <a:gd name="connsiteY48" fmla="*/ 3477281 h 5549951"/>
              <a:gd name="connsiteX49" fmla="*/ 4349387 w 4553364"/>
              <a:gd name="connsiteY49" fmla="*/ 3639984 h 5549951"/>
              <a:gd name="connsiteX50" fmla="*/ 4263924 w 4553364"/>
              <a:gd name="connsiteY50" fmla="*/ 5315626 h 5549951"/>
              <a:gd name="connsiteX51" fmla="*/ 4267458 w 4553364"/>
              <a:gd name="connsiteY51" fmla="*/ 5350090 h 5549951"/>
              <a:gd name="connsiteX52" fmla="*/ 4270290 w 4553364"/>
              <a:gd name="connsiteY52" fmla="*/ 5450399 h 5549951"/>
              <a:gd name="connsiteX53" fmla="*/ 4251733 w 4553364"/>
              <a:gd name="connsiteY53" fmla="*/ 5484804 h 5549951"/>
              <a:gd name="connsiteX54" fmla="*/ 4247081 w 4553364"/>
              <a:gd name="connsiteY54" fmla="*/ 5487504 h 5549951"/>
              <a:gd name="connsiteX55" fmla="*/ 4243624 w 4553364"/>
              <a:gd name="connsiteY55" fmla="*/ 5549951 h 5549951"/>
              <a:gd name="connsiteX56" fmla="*/ 0 w 4553364"/>
              <a:gd name="connsiteY56" fmla="*/ 5293146 h 5549951"/>
              <a:gd name="connsiteX57" fmla="*/ 4241 w 4553364"/>
              <a:gd name="connsiteY57" fmla="*/ 5239903 h 5549951"/>
              <a:gd name="connsiteX58" fmla="*/ 8461 w 4553364"/>
              <a:gd name="connsiteY58" fmla="*/ 5233298 h 5549951"/>
              <a:gd name="connsiteX59" fmla="*/ 8730 w 4553364"/>
              <a:gd name="connsiteY59" fmla="*/ 5230552 h 5549951"/>
              <a:gd name="connsiteX60" fmla="*/ 9000 w 4553364"/>
              <a:gd name="connsiteY60" fmla="*/ 5227804 h 5549951"/>
              <a:gd name="connsiteX61" fmla="*/ 9537 w 4553364"/>
              <a:gd name="connsiteY61" fmla="*/ 5222308 h 5549951"/>
              <a:gd name="connsiteX62" fmla="*/ 9222 w 4553364"/>
              <a:gd name="connsiteY62" fmla="*/ 5216405 h 5549951"/>
              <a:gd name="connsiteX63" fmla="*/ 8638 w 4553364"/>
              <a:gd name="connsiteY63" fmla="*/ 5213249 h 5549951"/>
              <a:gd name="connsiteX64" fmla="*/ 8907 w 4553364"/>
              <a:gd name="connsiteY64" fmla="*/ 5210500 h 5549951"/>
              <a:gd name="connsiteX65" fmla="*/ 8591 w 4553364"/>
              <a:gd name="connsiteY65" fmla="*/ 5204597 h 5549951"/>
              <a:gd name="connsiteX66" fmla="*/ 8008 w 4553364"/>
              <a:gd name="connsiteY66" fmla="*/ 5201441 h 5549951"/>
              <a:gd name="connsiteX67" fmla="*/ 7378 w 4553364"/>
              <a:gd name="connsiteY67" fmla="*/ 5189632 h 5549951"/>
              <a:gd name="connsiteX68" fmla="*/ 6794 w 4553364"/>
              <a:gd name="connsiteY68" fmla="*/ 5186477 h 5549951"/>
              <a:gd name="connsiteX69" fmla="*/ 7062 w 4553364"/>
              <a:gd name="connsiteY69" fmla="*/ 5183728 h 5549951"/>
              <a:gd name="connsiteX70" fmla="*/ 5627 w 4553364"/>
              <a:gd name="connsiteY70" fmla="*/ 5180163 h 5549951"/>
              <a:gd name="connsiteX71" fmla="*/ 11039 w 4553364"/>
              <a:gd name="connsiteY71" fmla="*/ 5116566 h 5549951"/>
              <a:gd name="connsiteX72" fmla="*/ 78653 w 4553364"/>
              <a:gd name="connsiteY72" fmla="*/ 3839310 h 5549951"/>
              <a:gd name="connsiteX73" fmla="*/ 303343 w 4553364"/>
              <a:gd name="connsiteY7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51597 w 4553364"/>
              <a:gd name="connsiteY43" fmla="*/ 2056904 h 5549951"/>
              <a:gd name="connsiteX44" fmla="*/ 4446856 w 4553364"/>
              <a:gd name="connsiteY44" fmla="*/ 2067489 h 5549951"/>
              <a:gd name="connsiteX45" fmla="*/ 4429341 w 4553364"/>
              <a:gd name="connsiteY45" fmla="*/ 2167300 h 5549951"/>
              <a:gd name="connsiteX46" fmla="*/ 4373258 w 4553364"/>
              <a:gd name="connsiteY46" fmla="*/ 3223633 h 5549951"/>
              <a:gd name="connsiteX47" fmla="*/ 4360472 w 4553364"/>
              <a:gd name="connsiteY47" fmla="*/ 3477281 h 5549951"/>
              <a:gd name="connsiteX48" fmla="*/ 4349387 w 4553364"/>
              <a:gd name="connsiteY48" fmla="*/ 3639984 h 5549951"/>
              <a:gd name="connsiteX49" fmla="*/ 4263924 w 4553364"/>
              <a:gd name="connsiteY49" fmla="*/ 5315626 h 5549951"/>
              <a:gd name="connsiteX50" fmla="*/ 4267458 w 4553364"/>
              <a:gd name="connsiteY50" fmla="*/ 5350090 h 5549951"/>
              <a:gd name="connsiteX51" fmla="*/ 4270290 w 4553364"/>
              <a:gd name="connsiteY51" fmla="*/ 5450399 h 5549951"/>
              <a:gd name="connsiteX52" fmla="*/ 4251733 w 4553364"/>
              <a:gd name="connsiteY52" fmla="*/ 5484804 h 5549951"/>
              <a:gd name="connsiteX53" fmla="*/ 4247081 w 4553364"/>
              <a:gd name="connsiteY53" fmla="*/ 5487504 h 5549951"/>
              <a:gd name="connsiteX54" fmla="*/ 4243624 w 4553364"/>
              <a:gd name="connsiteY54" fmla="*/ 5549951 h 5549951"/>
              <a:gd name="connsiteX55" fmla="*/ 0 w 4553364"/>
              <a:gd name="connsiteY55" fmla="*/ 5293146 h 5549951"/>
              <a:gd name="connsiteX56" fmla="*/ 4241 w 4553364"/>
              <a:gd name="connsiteY56" fmla="*/ 5239903 h 5549951"/>
              <a:gd name="connsiteX57" fmla="*/ 8461 w 4553364"/>
              <a:gd name="connsiteY57" fmla="*/ 5233298 h 5549951"/>
              <a:gd name="connsiteX58" fmla="*/ 8730 w 4553364"/>
              <a:gd name="connsiteY58" fmla="*/ 5230552 h 5549951"/>
              <a:gd name="connsiteX59" fmla="*/ 9000 w 4553364"/>
              <a:gd name="connsiteY59" fmla="*/ 5227804 h 5549951"/>
              <a:gd name="connsiteX60" fmla="*/ 9537 w 4553364"/>
              <a:gd name="connsiteY60" fmla="*/ 5222308 h 5549951"/>
              <a:gd name="connsiteX61" fmla="*/ 9222 w 4553364"/>
              <a:gd name="connsiteY61" fmla="*/ 5216405 h 5549951"/>
              <a:gd name="connsiteX62" fmla="*/ 8638 w 4553364"/>
              <a:gd name="connsiteY62" fmla="*/ 5213249 h 5549951"/>
              <a:gd name="connsiteX63" fmla="*/ 8907 w 4553364"/>
              <a:gd name="connsiteY63" fmla="*/ 5210500 h 5549951"/>
              <a:gd name="connsiteX64" fmla="*/ 8591 w 4553364"/>
              <a:gd name="connsiteY64" fmla="*/ 5204597 h 5549951"/>
              <a:gd name="connsiteX65" fmla="*/ 8008 w 4553364"/>
              <a:gd name="connsiteY65" fmla="*/ 5201441 h 5549951"/>
              <a:gd name="connsiteX66" fmla="*/ 7378 w 4553364"/>
              <a:gd name="connsiteY66" fmla="*/ 5189632 h 5549951"/>
              <a:gd name="connsiteX67" fmla="*/ 6794 w 4553364"/>
              <a:gd name="connsiteY67" fmla="*/ 5186477 h 5549951"/>
              <a:gd name="connsiteX68" fmla="*/ 7062 w 4553364"/>
              <a:gd name="connsiteY68" fmla="*/ 5183728 h 5549951"/>
              <a:gd name="connsiteX69" fmla="*/ 5627 w 4553364"/>
              <a:gd name="connsiteY69" fmla="*/ 5180163 h 5549951"/>
              <a:gd name="connsiteX70" fmla="*/ 11039 w 4553364"/>
              <a:gd name="connsiteY70" fmla="*/ 5116566 h 5549951"/>
              <a:gd name="connsiteX71" fmla="*/ 78653 w 4553364"/>
              <a:gd name="connsiteY71" fmla="*/ 3839310 h 5549951"/>
              <a:gd name="connsiteX72" fmla="*/ 303343 w 4553364"/>
              <a:gd name="connsiteY7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502698 w 4553364"/>
              <a:gd name="connsiteY19" fmla="*/ 1002567 h 5549951"/>
              <a:gd name="connsiteX20" fmla="*/ 4497900 w 4553364"/>
              <a:gd name="connsiteY20" fmla="*/ 1101094 h 5549951"/>
              <a:gd name="connsiteX21" fmla="*/ 4497795 w 4553364"/>
              <a:gd name="connsiteY21" fmla="*/ 1159389 h 5549951"/>
              <a:gd name="connsiteX22" fmla="*/ 4516282 w 4553364"/>
              <a:gd name="connsiteY22" fmla="*/ 1313374 h 5549951"/>
              <a:gd name="connsiteX23" fmla="*/ 4515402 w 4553364"/>
              <a:gd name="connsiteY23" fmla="*/ 1347004 h 5549951"/>
              <a:gd name="connsiteX24" fmla="*/ 4505820 w 4553364"/>
              <a:gd name="connsiteY24" fmla="*/ 1391762 h 5549951"/>
              <a:gd name="connsiteX25" fmla="*/ 4509084 w 4553364"/>
              <a:gd name="connsiteY25" fmla="*/ 1395707 h 5549951"/>
              <a:gd name="connsiteX26" fmla="*/ 4511926 w 4553364"/>
              <a:gd name="connsiteY26" fmla="*/ 1408524 h 5549951"/>
              <a:gd name="connsiteX27" fmla="*/ 4507185 w 4553364"/>
              <a:gd name="connsiteY27" fmla="*/ 1419109 h 5549951"/>
              <a:gd name="connsiteX28" fmla="*/ 4486104 w 4553364"/>
              <a:gd name="connsiteY28" fmla="*/ 1543038 h 5549951"/>
              <a:gd name="connsiteX29" fmla="*/ 4481223 w 4553364"/>
              <a:gd name="connsiteY29" fmla="*/ 1553997 h 5549951"/>
              <a:gd name="connsiteX30" fmla="*/ 4466795 w 4553364"/>
              <a:gd name="connsiteY30" fmla="*/ 1626071 h 5549951"/>
              <a:gd name="connsiteX31" fmla="*/ 4463080 w 4553364"/>
              <a:gd name="connsiteY31" fmla="*/ 1664103 h 5549951"/>
              <a:gd name="connsiteX32" fmla="*/ 4466740 w 4553364"/>
              <a:gd name="connsiteY32" fmla="*/ 1668558 h 5549951"/>
              <a:gd name="connsiteX33" fmla="*/ 4465090 w 4553364"/>
              <a:gd name="connsiteY33" fmla="*/ 1679756 h 5549951"/>
              <a:gd name="connsiteX34" fmla="*/ 4465502 w 4553364"/>
              <a:gd name="connsiteY34" fmla="*/ 1682815 h 5549951"/>
              <a:gd name="connsiteX35" fmla="*/ 4467013 w 4553364"/>
              <a:gd name="connsiteY35" fmla="*/ 1700268 h 5549951"/>
              <a:gd name="connsiteX36" fmla="*/ 4455543 w 4553364"/>
              <a:gd name="connsiteY36" fmla="*/ 1735163 h 5549951"/>
              <a:gd name="connsiteX37" fmla="*/ 4453483 w 4553364"/>
              <a:gd name="connsiteY37" fmla="*/ 1735289 h 5549951"/>
              <a:gd name="connsiteX38" fmla="*/ 4444985 w 4553364"/>
              <a:gd name="connsiteY38" fmla="*/ 1887374 h 5549951"/>
              <a:gd name="connsiteX39" fmla="*/ 4453676 w 4553364"/>
              <a:gd name="connsiteY39" fmla="*/ 1911536 h 5549951"/>
              <a:gd name="connsiteX40" fmla="*/ 4455073 w 4553364"/>
              <a:gd name="connsiteY40" fmla="*/ 1995384 h 5549951"/>
              <a:gd name="connsiteX41" fmla="*/ 4445491 w 4553364"/>
              <a:gd name="connsiteY41" fmla="*/ 2040142 h 5549951"/>
              <a:gd name="connsiteX42" fmla="*/ 4448756 w 4553364"/>
              <a:gd name="connsiteY42" fmla="*/ 2044087 h 5549951"/>
              <a:gd name="connsiteX43" fmla="*/ 4446856 w 4553364"/>
              <a:gd name="connsiteY43" fmla="*/ 2067489 h 5549951"/>
              <a:gd name="connsiteX44" fmla="*/ 4429341 w 4553364"/>
              <a:gd name="connsiteY44" fmla="*/ 2167300 h 5549951"/>
              <a:gd name="connsiteX45" fmla="*/ 4373258 w 4553364"/>
              <a:gd name="connsiteY45" fmla="*/ 3223633 h 5549951"/>
              <a:gd name="connsiteX46" fmla="*/ 4360472 w 4553364"/>
              <a:gd name="connsiteY46" fmla="*/ 3477281 h 5549951"/>
              <a:gd name="connsiteX47" fmla="*/ 4349387 w 4553364"/>
              <a:gd name="connsiteY47" fmla="*/ 3639984 h 5549951"/>
              <a:gd name="connsiteX48" fmla="*/ 4263924 w 4553364"/>
              <a:gd name="connsiteY48" fmla="*/ 5315626 h 5549951"/>
              <a:gd name="connsiteX49" fmla="*/ 4267458 w 4553364"/>
              <a:gd name="connsiteY49" fmla="*/ 5350090 h 5549951"/>
              <a:gd name="connsiteX50" fmla="*/ 4270290 w 4553364"/>
              <a:gd name="connsiteY50" fmla="*/ 5450399 h 5549951"/>
              <a:gd name="connsiteX51" fmla="*/ 4251733 w 4553364"/>
              <a:gd name="connsiteY51" fmla="*/ 5484804 h 5549951"/>
              <a:gd name="connsiteX52" fmla="*/ 4247081 w 4553364"/>
              <a:gd name="connsiteY52" fmla="*/ 5487504 h 5549951"/>
              <a:gd name="connsiteX53" fmla="*/ 4243624 w 4553364"/>
              <a:gd name="connsiteY53" fmla="*/ 5549951 h 5549951"/>
              <a:gd name="connsiteX54" fmla="*/ 0 w 4553364"/>
              <a:gd name="connsiteY54" fmla="*/ 5293146 h 5549951"/>
              <a:gd name="connsiteX55" fmla="*/ 4241 w 4553364"/>
              <a:gd name="connsiteY55" fmla="*/ 5239903 h 5549951"/>
              <a:gd name="connsiteX56" fmla="*/ 8461 w 4553364"/>
              <a:gd name="connsiteY56" fmla="*/ 5233298 h 5549951"/>
              <a:gd name="connsiteX57" fmla="*/ 8730 w 4553364"/>
              <a:gd name="connsiteY57" fmla="*/ 5230552 h 5549951"/>
              <a:gd name="connsiteX58" fmla="*/ 9000 w 4553364"/>
              <a:gd name="connsiteY58" fmla="*/ 5227804 h 5549951"/>
              <a:gd name="connsiteX59" fmla="*/ 9537 w 4553364"/>
              <a:gd name="connsiteY59" fmla="*/ 5222308 h 5549951"/>
              <a:gd name="connsiteX60" fmla="*/ 9222 w 4553364"/>
              <a:gd name="connsiteY60" fmla="*/ 5216405 h 5549951"/>
              <a:gd name="connsiteX61" fmla="*/ 8638 w 4553364"/>
              <a:gd name="connsiteY61" fmla="*/ 5213249 h 5549951"/>
              <a:gd name="connsiteX62" fmla="*/ 8907 w 4553364"/>
              <a:gd name="connsiteY62" fmla="*/ 5210500 h 5549951"/>
              <a:gd name="connsiteX63" fmla="*/ 8591 w 4553364"/>
              <a:gd name="connsiteY63" fmla="*/ 5204597 h 5549951"/>
              <a:gd name="connsiteX64" fmla="*/ 8008 w 4553364"/>
              <a:gd name="connsiteY64" fmla="*/ 5201441 h 5549951"/>
              <a:gd name="connsiteX65" fmla="*/ 7378 w 4553364"/>
              <a:gd name="connsiteY65" fmla="*/ 5189632 h 5549951"/>
              <a:gd name="connsiteX66" fmla="*/ 6794 w 4553364"/>
              <a:gd name="connsiteY66" fmla="*/ 5186477 h 5549951"/>
              <a:gd name="connsiteX67" fmla="*/ 7062 w 4553364"/>
              <a:gd name="connsiteY67" fmla="*/ 5183728 h 5549951"/>
              <a:gd name="connsiteX68" fmla="*/ 5627 w 4553364"/>
              <a:gd name="connsiteY68" fmla="*/ 5180163 h 5549951"/>
              <a:gd name="connsiteX69" fmla="*/ 11039 w 4553364"/>
              <a:gd name="connsiteY69" fmla="*/ 5116566 h 5549951"/>
              <a:gd name="connsiteX70" fmla="*/ 78653 w 4553364"/>
              <a:gd name="connsiteY70" fmla="*/ 3839310 h 5549951"/>
              <a:gd name="connsiteX71" fmla="*/ 303343 w 4553364"/>
              <a:gd name="connsiteY7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7715 w 4553364"/>
              <a:gd name="connsiteY12" fmla="*/ 585890 h 5549951"/>
              <a:gd name="connsiteX13" fmla="*/ 4504778 w 4553364"/>
              <a:gd name="connsiteY13" fmla="*/ 817404 h 5549951"/>
              <a:gd name="connsiteX14" fmla="*/ 4506491 w 4553364"/>
              <a:gd name="connsiteY14" fmla="*/ 822238 h 5549951"/>
              <a:gd name="connsiteX15" fmla="*/ 4504340 w 4553364"/>
              <a:gd name="connsiteY15" fmla="*/ 846069 h 5549951"/>
              <a:gd name="connsiteX16" fmla="*/ 4502740 w 4553364"/>
              <a:gd name="connsiteY16" fmla="*/ 853854 h 5549951"/>
              <a:gd name="connsiteX17" fmla="*/ 4496502 w 4553364"/>
              <a:gd name="connsiteY17" fmla="*/ 965485 h 5549951"/>
              <a:gd name="connsiteX18" fmla="*/ 4498579 w 4553364"/>
              <a:gd name="connsiteY18" fmla="*/ 966385 h 5549951"/>
              <a:gd name="connsiteX19" fmla="*/ 4497900 w 4553364"/>
              <a:gd name="connsiteY19" fmla="*/ 1101094 h 5549951"/>
              <a:gd name="connsiteX20" fmla="*/ 4497795 w 4553364"/>
              <a:gd name="connsiteY20" fmla="*/ 1159389 h 5549951"/>
              <a:gd name="connsiteX21" fmla="*/ 4516282 w 4553364"/>
              <a:gd name="connsiteY21" fmla="*/ 1313374 h 5549951"/>
              <a:gd name="connsiteX22" fmla="*/ 4515402 w 4553364"/>
              <a:gd name="connsiteY22" fmla="*/ 1347004 h 5549951"/>
              <a:gd name="connsiteX23" fmla="*/ 4505820 w 4553364"/>
              <a:gd name="connsiteY23" fmla="*/ 1391762 h 5549951"/>
              <a:gd name="connsiteX24" fmla="*/ 4509084 w 4553364"/>
              <a:gd name="connsiteY24" fmla="*/ 1395707 h 5549951"/>
              <a:gd name="connsiteX25" fmla="*/ 4511926 w 4553364"/>
              <a:gd name="connsiteY25" fmla="*/ 1408524 h 5549951"/>
              <a:gd name="connsiteX26" fmla="*/ 4507185 w 4553364"/>
              <a:gd name="connsiteY26" fmla="*/ 1419109 h 5549951"/>
              <a:gd name="connsiteX27" fmla="*/ 4486104 w 4553364"/>
              <a:gd name="connsiteY27" fmla="*/ 1543038 h 5549951"/>
              <a:gd name="connsiteX28" fmla="*/ 4481223 w 4553364"/>
              <a:gd name="connsiteY28" fmla="*/ 1553997 h 5549951"/>
              <a:gd name="connsiteX29" fmla="*/ 4466795 w 4553364"/>
              <a:gd name="connsiteY29" fmla="*/ 1626071 h 5549951"/>
              <a:gd name="connsiteX30" fmla="*/ 4463080 w 4553364"/>
              <a:gd name="connsiteY30" fmla="*/ 1664103 h 5549951"/>
              <a:gd name="connsiteX31" fmla="*/ 4466740 w 4553364"/>
              <a:gd name="connsiteY31" fmla="*/ 1668558 h 5549951"/>
              <a:gd name="connsiteX32" fmla="*/ 4465090 w 4553364"/>
              <a:gd name="connsiteY32" fmla="*/ 1679756 h 5549951"/>
              <a:gd name="connsiteX33" fmla="*/ 4465502 w 4553364"/>
              <a:gd name="connsiteY33" fmla="*/ 1682815 h 5549951"/>
              <a:gd name="connsiteX34" fmla="*/ 4467013 w 4553364"/>
              <a:gd name="connsiteY34" fmla="*/ 1700268 h 5549951"/>
              <a:gd name="connsiteX35" fmla="*/ 4455543 w 4553364"/>
              <a:gd name="connsiteY35" fmla="*/ 1735163 h 5549951"/>
              <a:gd name="connsiteX36" fmla="*/ 4453483 w 4553364"/>
              <a:gd name="connsiteY36" fmla="*/ 1735289 h 5549951"/>
              <a:gd name="connsiteX37" fmla="*/ 4444985 w 4553364"/>
              <a:gd name="connsiteY37" fmla="*/ 1887374 h 5549951"/>
              <a:gd name="connsiteX38" fmla="*/ 4453676 w 4553364"/>
              <a:gd name="connsiteY38" fmla="*/ 1911536 h 5549951"/>
              <a:gd name="connsiteX39" fmla="*/ 4455073 w 4553364"/>
              <a:gd name="connsiteY39" fmla="*/ 1995384 h 5549951"/>
              <a:gd name="connsiteX40" fmla="*/ 4445491 w 4553364"/>
              <a:gd name="connsiteY40" fmla="*/ 2040142 h 5549951"/>
              <a:gd name="connsiteX41" fmla="*/ 4448756 w 4553364"/>
              <a:gd name="connsiteY41" fmla="*/ 2044087 h 5549951"/>
              <a:gd name="connsiteX42" fmla="*/ 4446856 w 4553364"/>
              <a:gd name="connsiteY42" fmla="*/ 2067489 h 5549951"/>
              <a:gd name="connsiteX43" fmla="*/ 4429341 w 4553364"/>
              <a:gd name="connsiteY43" fmla="*/ 2167300 h 5549951"/>
              <a:gd name="connsiteX44" fmla="*/ 4373258 w 4553364"/>
              <a:gd name="connsiteY44" fmla="*/ 3223633 h 5549951"/>
              <a:gd name="connsiteX45" fmla="*/ 4360472 w 4553364"/>
              <a:gd name="connsiteY45" fmla="*/ 3477281 h 5549951"/>
              <a:gd name="connsiteX46" fmla="*/ 4349387 w 4553364"/>
              <a:gd name="connsiteY46" fmla="*/ 3639984 h 5549951"/>
              <a:gd name="connsiteX47" fmla="*/ 4263924 w 4553364"/>
              <a:gd name="connsiteY47" fmla="*/ 5315626 h 5549951"/>
              <a:gd name="connsiteX48" fmla="*/ 4267458 w 4553364"/>
              <a:gd name="connsiteY48" fmla="*/ 5350090 h 5549951"/>
              <a:gd name="connsiteX49" fmla="*/ 4270290 w 4553364"/>
              <a:gd name="connsiteY49" fmla="*/ 5450399 h 5549951"/>
              <a:gd name="connsiteX50" fmla="*/ 4251733 w 4553364"/>
              <a:gd name="connsiteY50" fmla="*/ 5484804 h 5549951"/>
              <a:gd name="connsiteX51" fmla="*/ 4247081 w 4553364"/>
              <a:gd name="connsiteY51" fmla="*/ 5487504 h 5549951"/>
              <a:gd name="connsiteX52" fmla="*/ 4243624 w 4553364"/>
              <a:gd name="connsiteY52" fmla="*/ 5549951 h 5549951"/>
              <a:gd name="connsiteX53" fmla="*/ 0 w 4553364"/>
              <a:gd name="connsiteY53" fmla="*/ 5293146 h 5549951"/>
              <a:gd name="connsiteX54" fmla="*/ 4241 w 4553364"/>
              <a:gd name="connsiteY54" fmla="*/ 5239903 h 5549951"/>
              <a:gd name="connsiteX55" fmla="*/ 8461 w 4553364"/>
              <a:gd name="connsiteY55" fmla="*/ 5233298 h 5549951"/>
              <a:gd name="connsiteX56" fmla="*/ 8730 w 4553364"/>
              <a:gd name="connsiteY56" fmla="*/ 5230552 h 5549951"/>
              <a:gd name="connsiteX57" fmla="*/ 9000 w 4553364"/>
              <a:gd name="connsiteY57" fmla="*/ 5227804 h 5549951"/>
              <a:gd name="connsiteX58" fmla="*/ 9537 w 4553364"/>
              <a:gd name="connsiteY58" fmla="*/ 5222308 h 5549951"/>
              <a:gd name="connsiteX59" fmla="*/ 9222 w 4553364"/>
              <a:gd name="connsiteY59" fmla="*/ 5216405 h 5549951"/>
              <a:gd name="connsiteX60" fmla="*/ 8638 w 4553364"/>
              <a:gd name="connsiteY60" fmla="*/ 5213249 h 5549951"/>
              <a:gd name="connsiteX61" fmla="*/ 8907 w 4553364"/>
              <a:gd name="connsiteY61" fmla="*/ 5210500 h 5549951"/>
              <a:gd name="connsiteX62" fmla="*/ 8591 w 4553364"/>
              <a:gd name="connsiteY62" fmla="*/ 5204597 h 5549951"/>
              <a:gd name="connsiteX63" fmla="*/ 8008 w 4553364"/>
              <a:gd name="connsiteY63" fmla="*/ 5201441 h 5549951"/>
              <a:gd name="connsiteX64" fmla="*/ 7378 w 4553364"/>
              <a:gd name="connsiteY64" fmla="*/ 5189632 h 5549951"/>
              <a:gd name="connsiteX65" fmla="*/ 6794 w 4553364"/>
              <a:gd name="connsiteY65" fmla="*/ 5186477 h 5549951"/>
              <a:gd name="connsiteX66" fmla="*/ 7062 w 4553364"/>
              <a:gd name="connsiteY66" fmla="*/ 5183728 h 5549951"/>
              <a:gd name="connsiteX67" fmla="*/ 5627 w 4553364"/>
              <a:gd name="connsiteY67" fmla="*/ 5180163 h 5549951"/>
              <a:gd name="connsiteX68" fmla="*/ 11039 w 4553364"/>
              <a:gd name="connsiteY68" fmla="*/ 5116566 h 5549951"/>
              <a:gd name="connsiteX69" fmla="*/ 78653 w 4553364"/>
              <a:gd name="connsiteY69" fmla="*/ 3839310 h 5549951"/>
              <a:gd name="connsiteX70" fmla="*/ 303343 w 4553364"/>
              <a:gd name="connsiteY7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5502 w 4553364"/>
              <a:gd name="connsiteY32" fmla="*/ 1682815 h 5549951"/>
              <a:gd name="connsiteX33" fmla="*/ 4467013 w 4553364"/>
              <a:gd name="connsiteY33" fmla="*/ 1700268 h 5549951"/>
              <a:gd name="connsiteX34" fmla="*/ 4455543 w 4553364"/>
              <a:gd name="connsiteY34" fmla="*/ 1735163 h 5549951"/>
              <a:gd name="connsiteX35" fmla="*/ 4453483 w 4553364"/>
              <a:gd name="connsiteY35" fmla="*/ 1735289 h 5549951"/>
              <a:gd name="connsiteX36" fmla="*/ 4444985 w 4553364"/>
              <a:gd name="connsiteY36" fmla="*/ 1887374 h 5549951"/>
              <a:gd name="connsiteX37" fmla="*/ 4453676 w 4553364"/>
              <a:gd name="connsiteY37" fmla="*/ 1911536 h 5549951"/>
              <a:gd name="connsiteX38" fmla="*/ 4455073 w 4553364"/>
              <a:gd name="connsiteY38" fmla="*/ 1995384 h 5549951"/>
              <a:gd name="connsiteX39" fmla="*/ 4445491 w 4553364"/>
              <a:gd name="connsiteY39" fmla="*/ 2040142 h 5549951"/>
              <a:gd name="connsiteX40" fmla="*/ 4448756 w 4553364"/>
              <a:gd name="connsiteY40" fmla="*/ 2044087 h 5549951"/>
              <a:gd name="connsiteX41" fmla="*/ 4446856 w 4553364"/>
              <a:gd name="connsiteY41" fmla="*/ 2067489 h 5549951"/>
              <a:gd name="connsiteX42" fmla="*/ 4429341 w 4553364"/>
              <a:gd name="connsiteY42" fmla="*/ 2167300 h 5549951"/>
              <a:gd name="connsiteX43" fmla="*/ 4373258 w 4553364"/>
              <a:gd name="connsiteY43" fmla="*/ 3223633 h 5549951"/>
              <a:gd name="connsiteX44" fmla="*/ 4360472 w 4553364"/>
              <a:gd name="connsiteY44" fmla="*/ 3477281 h 5549951"/>
              <a:gd name="connsiteX45" fmla="*/ 4349387 w 4553364"/>
              <a:gd name="connsiteY45" fmla="*/ 3639984 h 5549951"/>
              <a:gd name="connsiteX46" fmla="*/ 4263924 w 4553364"/>
              <a:gd name="connsiteY46" fmla="*/ 5315626 h 5549951"/>
              <a:gd name="connsiteX47" fmla="*/ 4267458 w 4553364"/>
              <a:gd name="connsiteY47" fmla="*/ 5350090 h 5549951"/>
              <a:gd name="connsiteX48" fmla="*/ 4270290 w 4553364"/>
              <a:gd name="connsiteY48" fmla="*/ 5450399 h 5549951"/>
              <a:gd name="connsiteX49" fmla="*/ 4251733 w 4553364"/>
              <a:gd name="connsiteY49" fmla="*/ 5484804 h 5549951"/>
              <a:gd name="connsiteX50" fmla="*/ 4247081 w 4553364"/>
              <a:gd name="connsiteY50" fmla="*/ 5487504 h 5549951"/>
              <a:gd name="connsiteX51" fmla="*/ 4243624 w 4553364"/>
              <a:gd name="connsiteY51" fmla="*/ 5549951 h 5549951"/>
              <a:gd name="connsiteX52" fmla="*/ 0 w 4553364"/>
              <a:gd name="connsiteY52" fmla="*/ 5293146 h 5549951"/>
              <a:gd name="connsiteX53" fmla="*/ 4241 w 4553364"/>
              <a:gd name="connsiteY53" fmla="*/ 5239903 h 5549951"/>
              <a:gd name="connsiteX54" fmla="*/ 8461 w 4553364"/>
              <a:gd name="connsiteY54" fmla="*/ 5233298 h 5549951"/>
              <a:gd name="connsiteX55" fmla="*/ 8730 w 4553364"/>
              <a:gd name="connsiteY55" fmla="*/ 5230552 h 5549951"/>
              <a:gd name="connsiteX56" fmla="*/ 9000 w 4553364"/>
              <a:gd name="connsiteY56" fmla="*/ 5227804 h 5549951"/>
              <a:gd name="connsiteX57" fmla="*/ 9537 w 4553364"/>
              <a:gd name="connsiteY57" fmla="*/ 5222308 h 5549951"/>
              <a:gd name="connsiteX58" fmla="*/ 9222 w 4553364"/>
              <a:gd name="connsiteY58" fmla="*/ 5216405 h 5549951"/>
              <a:gd name="connsiteX59" fmla="*/ 8638 w 4553364"/>
              <a:gd name="connsiteY59" fmla="*/ 5213249 h 5549951"/>
              <a:gd name="connsiteX60" fmla="*/ 8907 w 4553364"/>
              <a:gd name="connsiteY60" fmla="*/ 5210500 h 5549951"/>
              <a:gd name="connsiteX61" fmla="*/ 8591 w 4553364"/>
              <a:gd name="connsiteY61" fmla="*/ 5204597 h 5549951"/>
              <a:gd name="connsiteX62" fmla="*/ 8008 w 4553364"/>
              <a:gd name="connsiteY62" fmla="*/ 5201441 h 5549951"/>
              <a:gd name="connsiteX63" fmla="*/ 7378 w 4553364"/>
              <a:gd name="connsiteY63" fmla="*/ 5189632 h 5549951"/>
              <a:gd name="connsiteX64" fmla="*/ 6794 w 4553364"/>
              <a:gd name="connsiteY64" fmla="*/ 5186477 h 5549951"/>
              <a:gd name="connsiteX65" fmla="*/ 7062 w 4553364"/>
              <a:gd name="connsiteY65" fmla="*/ 5183728 h 5549951"/>
              <a:gd name="connsiteX66" fmla="*/ 5627 w 4553364"/>
              <a:gd name="connsiteY66" fmla="*/ 5180163 h 5549951"/>
              <a:gd name="connsiteX67" fmla="*/ 11039 w 4553364"/>
              <a:gd name="connsiteY67" fmla="*/ 5116566 h 5549951"/>
              <a:gd name="connsiteX68" fmla="*/ 78653 w 4553364"/>
              <a:gd name="connsiteY68" fmla="*/ 3839310 h 5549951"/>
              <a:gd name="connsiteX69" fmla="*/ 303343 w 4553364"/>
              <a:gd name="connsiteY6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60472 w 4553364"/>
              <a:gd name="connsiteY43" fmla="*/ 3477281 h 5549951"/>
              <a:gd name="connsiteX44" fmla="*/ 4349387 w 4553364"/>
              <a:gd name="connsiteY44" fmla="*/ 3639984 h 5549951"/>
              <a:gd name="connsiteX45" fmla="*/ 4263924 w 4553364"/>
              <a:gd name="connsiteY45" fmla="*/ 5315626 h 5549951"/>
              <a:gd name="connsiteX46" fmla="*/ 4267458 w 4553364"/>
              <a:gd name="connsiteY46" fmla="*/ 5350090 h 5549951"/>
              <a:gd name="connsiteX47" fmla="*/ 4270290 w 4553364"/>
              <a:gd name="connsiteY47" fmla="*/ 5450399 h 5549951"/>
              <a:gd name="connsiteX48" fmla="*/ 4251733 w 4553364"/>
              <a:gd name="connsiteY48" fmla="*/ 5484804 h 5549951"/>
              <a:gd name="connsiteX49" fmla="*/ 4247081 w 4553364"/>
              <a:gd name="connsiteY49" fmla="*/ 5487504 h 5549951"/>
              <a:gd name="connsiteX50" fmla="*/ 4243624 w 4553364"/>
              <a:gd name="connsiteY50" fmla="*/ 5549951 h 5549951"/>
              <a:gd name="connsiteX51" fmla="*/ 0 w 4553364"/>
              <a:gd name="connsiteY51" fmla="*/ 5293146 h 5549951"/>
              <a:gd name="connsiteX52" fmla="*/ 4241 w 4553364"/>
              <a:gd name="connsiteY52" fmla="*/ 5239903 h 5549951"/>
              <a:gd name="connsiteX53" fmla="*/ 8461 w 4553364"/>
              <a:gd name="connsiteY53" fmla="*/ 5233298 h 5549951"/>
              <a:gd name="connsiteX54" fmla="*/ 8730 w 4553364"/>
              <a:gd name="connsiteY54" fmla="*/ 5230552 h 5549951"/>
              <a:gd name="connsiteX55" fmla="*/ 9000 w 4553364"/>
              <a:gd name="connsiteY55" fmla="*/ 5227804 h 5549951"/>
              <a:gd name="connsiteX56" fmla="*/ 9537 w 4553364"/>
              <a:gd name="connsiteY56" fmla="*/ 5222308 h 5549951"/>
              <a:gd name="connsiteX57" fmla="*/ 9222 w 4553364"/>
              <a:gd name="connsiteY57" fmla="*/ 5216405 h 5549951"/>
              <a:gd name="connsiteX58" fmla="*/ 8638 w 4553364"/>
              <a:gd name="connsiteY58" fmla="*/ 5213249 h 5549951"/>
              <a:gd name="connsiteX59" fmla="*/ 8907 w 4553364"/>
              <a:gd name="connsiteY59" fmla="*/ 5210500 h 5549951"/>
              <a:gd name="connsiteX60" fmla="*/ 8591 w 4553364"/>
              <a:gd name="connsiteY60" fmla="*/ 5204597 h 5549951"/>
              <a:gd name="connsiteX61" fmla="*/ 8008 w 4553364"/>
              <a:gd name="connsiteY61" fmla="*/ 5201441 h 5549951"/>
              <a:gd name="connsiteX62" fmla="*/ 7378 w 4553364"/>
              <a:gd name="connsiteY62" fmla="*/ 5189632 h 5549951"/>
              <a:gd name="connsiteX63" fmla="*/ 6794 w 4553364"/>
              <a:gd name="connsiteY63" fmla="*/ 5186477 h 5549951"/>
              <a:gd name="connsiteX64" fmla="*/ 7062 w 4553364"/>
              <a:gd name="connsiteY64" fmla="*/ 5183728 h 5549951"/>
              <a:gd name="connsiteX65" fmla="*/ 5627 w 4553364"/>
              <a:gd name="connsiteY65" fmla="*/ 5180163 h 5549951"/>
              <a:gd name="connsiteX66" fmla="*/ 11039 w 4553364"/>
              <a:gd name="connsiteY66" fmla="*/ 5116566 h 5549951"/>
              <a:gd name="connsiteX67" fmla="*/ 78653 w 4553364"/>
              <a:gd name="connsiteY67" fmla="*/ 3839310 h 5549951"/>
              <a:gd name="connsiteX68" fmla="*/ 303343 w 4553364"/>
              <a:gd name="connsiteY6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49387 w 4553364"/>
              <a:gd name="connsiteY43" fmla="*/ 3639984 h 5549951"/>
              <a:gd name="connsiteX44" fmla="*/ 4263924 w 4553364"/>
              <a:gd name="connsiteY44" fmla="*/ 5315626 h 5549951"/>
              <a:gd name="connsiteX45" fmla="*/ 4267458 w 4553364"/>
              <a:gd name="connsiteY45" fmla="*/ 5350090 h 5549951"/>
              <a:gd name="connsiteX46" fmla="*/ 4270290 w 4553364"/>
              <a:gd name="connsiteY46" fmla="*/ 5450399 h 5549951"/>
              <a:gd name="connsiteX47" fmla="*/ 4251733 w 4553364"/>
              <a:gd name="connsiteY47" fmla="*/ 5484804 h 5549951"/>
              <a:gd name="connsiteX48" fmla="*/ 4247081 w 4553364"/>
              <a:gd name="connsiteY48" fmla="*/ 5487504 h 5549951"/>
              <a:gd name="connsiteX49" fmla="*/ 4243624 w 4553364"/>
              <a:gd name="connsiteY49" fmla="*/ 5549951 h 5549951"/>
              <a:gd name="connsiteX50" fmla="*/ 0 w 4553364"/>
              <a:gd name="connsiteY50" fmla="*/ 5293146 h 5549951"/>
              <a:gd name="connsiteX51" fmla="*/ 4241 w 4553364"/>
              <a:gd name="connsiteY51" fmla="*/ 5239903 h 5549951"/>
              <a:gd name="connsiteX52" fmla="*/ 8461 w 4553364"/>
              <a:gd name="connsiteY52" fmla="*/ 5233298 h 5549951"/>
              <a:gd name="connsiteX53" fmla="*/ 8730 w 4553364"/>
              <a:gd name="connsiteY53" fmla="*/ 5230552 h 5549951"/>
              <a:gd name="connsiteX54" fmla="*/ 9000 w 4553364"/>
              <a:gd name="connsiteY54" fmla="*/ 5227804 h 5549951"/>
              <a:gd name="connsiteX55" fmla="*/ 9537 w 4553364"/>
              <a:gd name="connsiteY55" fmla="*/ 5222308 h 5549951"/>
              <a:gd name="connsiteX56" fmla="*/ 9222 w 4553364"/>
              <a:gd name="connsiteY56" fmla="*/ 5216405 h 5549951"/>
              <a:gd name="connsiteX57" fmla="*/ 8638 w 4553364"/>
              <a:gd name="connsiteY57" fmla="*/ 5213249 h 5549951"/>
              <a:gd name="connsiteX58" fmla="*/ 8907 w 4553364"/>
              <a:gd name="connsiteY58" fmla="*/ 5210500 h 5549951"/>
              <a:gd name="connsiteX59" fmla="*/ 8591 w 4553364"/>
              <a:gd name="connsiteY59" fmla="*/ 5204597 h 5549951"/>
              <a:gd name="connsiteX60" fmla="*/ 8008 w 4553364"/>
              <a:gd name="connsiteY60" fmla="*/ 5201441 h 5549951"/>
              <a:gd name="connsiteX61" fmla="*/ 7378 w 4553364"/>
              <a:gd name="connsiteY61" fmla="*/ 5189632 h 5549951"/>
              <a:gd name="connsiteX62" fmla="*/ 6794 w 4553364"/>
              <a:gd name="connsiteY62" fmla="*/ 5186477 h 5549951"/>
              <a:gd name="connsiteX63" fmla="*/ 7062 w 4553364"/>
              <a:gd name="connsiteY63" fmla="*/ 5183728 h 5549951"/>
              <a:gd name="connsiteX64" fmla="*/ 5627 w 4553364"/>
              <a:gd name="connsiteY64" fmla="*/ 5180163 h 5549951"/>
              <a:gd name="connsiteX65" fmla="*/ 11039 w 4553364"/>
              <a:gd name="connsiteY65" fmla="*/ 5116566 h 5549951"/>
              <a:gd name="connsiteX66" fmla="*/ 78653 w 4553364"/>
              <a:gd name="connsiteY66" fmla="*/ 3839310 h 5549951"/>
              <a:gd name="connsiteX67" fmla="*/ 303343 w 4553364"/>
              <a:gd name="connsiteY6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8756 w 4553364"/>
              <a:gd name="connsiteY39" fmla="*/ 2044087 h 5549951"/>
              <a:gd name="connsiteX40" fmla="*/ 4446856 w 4553364"/>
              <a:gd name="connsiteY40" fmla="*/ 2067489 h 5549951"/>
              <a:gd name="connsiteX41" fmla="*/ 4429341 w 4553364"/>
              <a:gd name="connsiteY41" fmla="*/ 2167300 h 5549951"/>
              <a:gd name="connsiteX42" fmla="*/ 4373258 w 4553364"/>
              <a:gd name="connsiteY42" fmla="*/ 3223633 h 5549951"/>
              <a:gd name="connsiteX43" fmla="*/ 4349387 w 4553364"/>
              <a:gd name="connsiteY43" fmla="*/ 3639984 h 5549951"/>
              <a:gd name="connsiteX44" fmla="*/ 4263924 w 4553364"/>
              <a:gd name="connsiteY44" fmla="*/ 5315626 h 5549951"/>
              <a:gd name="connsiteX45" fmla="*/ 4270290 w 4553364"/>
              <a:gd name="connsiteY45" fmla="*/ 5450399 h 5549951"/>
              <a:gd name="connsiteX46" fmla="*/ 4251733 w 4553364"/>
              <a:gd name="connsiteY46" fmla="*/ 5484804 h 5549951"/>
              <a:gd name="connsiteX47" fmla="*/ 4247081 w 4553364"/>
              <a:gd name="connsiteY47" fmla="*/ 5487504 h 5549951"/>
              <a:gd name="connsiteX48" fmla="*/ 4243624 w 4553364"/>
              <a:gd name="connsiteY48" fmla="*/ 5549951 h 5549951"/>
              <a:gd name="connsiteX49" fmla="*/ 0 w 4553364"/>
              <a:gd name="connsiteY49" fmla="*/ 5293146 h 5549951"/>
              <a:gd name="connsiteX50" fmla="*/ 4241 w 4553364"/>
              <a:gd name="connsiteY50" fmla="*/ 5239903 h 5549951"/>
              <a:gd name="connsiteX51" fmla="*/ 8461 w 4553364"/>
              <a:gd name="connsiteY51" fmla="*/ 5233298 h 5549951"/>
              <a:gd name="connsiteX52" fmla="*/ 8730 w 4553364"/>
              <a:gd name="connsiteY52" fmla="*/ 5230552 h 5549951"/>
              <a:gd name="connsiteX53" fmla="*/ 9000 w 4553364"/>
              <a:gd name="connsiteY53" fmla="*/ 5227804 h 5549951"/>
              <a:gd name="connsiteX54" fmla="*/ 9537 w 4553364"/>
              <a:gd name="connsiteY54" fmla="*/ 5222308 h 5549951"/>
              <a:gd name="connsiteX55" fmla="*/ 9222 w 4553364"/>
              <a:gd name="connsiteY55" fmla="*/ 5216405 h 5549951"/>
              <a:gd name="connsiteX56" fmla="*/ 8638 w 4553364"/>
              <a:gd name="connsiteY56" fmla="*/ 5213249 h 5549951"/>
              <a:gd name="connsiteX57" fmla="*/ 8907 w 4553364"/>
              <a:gd name="connsiteY57" fmla="*/ 5210500 h 5549951"/>
              <a:gd name="connsiteX58" fmla="*/ 8591 w 4553364"/>
              <a:gd name="connsiteY58" fmla="*/ 5204597 h 5549951"/>
              <a:gd name="connsiteX59" fmla="*/ 8008 w 4553364"/>
              <a:gd name="connsiteY59" fmla="*/ 5201441 h 5549951"/>
              <a:gd name="connsiteX60" fmla="*/ 7378 w 4553364"/>
              <a:gd name="connsiteY60" fmla="*/ 5189632 h 5549951"/>
              <a:gd name="connsiteX61" fmla="*/ 6794 w 4553364"/>
              <a:gd name="connsiteY61" fmla="*/ 5186477 h 5549951"/>
              <a:gd name="connsiteX62" fmla="*/ 7062 w 4553364"/>
              <a:gd name="connsiteY62" fmla="*/ 5183728 h 5549951"/>
              <a:gd name="connsiteX63" fmla="*/ 5627 w 4553364"/>
              <a:gd name="connsiteY63" fmla="*/ 5180163 h 5549951"/>
              <a:gd name="connsiteX64" fmla="*/ 11039 w 4553364"/>
              <a:gd name="connsiteY64" fmla="*/ 5116566 h 5549951"/>
              <a:gd name="connsiteX65" fmla="*/ 78653 w 4553364"/>
              <a:gd name="connsiteY65" fmla="*/ 3839310 h 5549951"/>
              <a:gd name="connsiteX66" fmla="*/ 303343 w 4553364"/>
              <a:gd name="connsiteY6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5090 w 4553364"/>
              <a:gd name="connsiteY31" fmla="*/ 1679756 h 5549951"/>
              <a:gd name="connsiteX32" fmla="*/ 4467013 w 4553364"/>
              <a:gd name="connsiteY32" fmla="*/ 1700268 h 5549951"/>
              <a:gd name="connsiteX33" fmla="*/ 4455543 w 4553364"/>
              <a:gd name="connsiteY33" fmla="*/ 1735163 h 5549951"/>
              <a:gd name="connsiteX34" fmla="*/ 4453483 w 4553364"/>
              <a:gd name="connsiteY34" fmla="*/ 1735289 h 5549951"/>
              <a:gd name="connsiteX35" fmla="*/ 4444985 w 4553364"/>
              <a:gd name="connsiteY35" fmla="*/ 1887374 h 5549951"/>
              <a:gd name="connsiteX36" fmla="*/ 4453676 w 4553364"/>
              <a:gd name="connsiteY36" fmla="*/ 1911536 h 5549951"/>
              <a:gd name="connsiteX37" fmla="*/ 4455073 w 4553364"/>
              <a:gd name="connsiteY37" fmla="*/ 1995384 h 5549951"/>
              <a:gd name="connsiteX38" fmla="*/ 4445491 w 4553364"/>
              <a:gd name="connsiteY38" fmla="*/ 2040142 h 5549951"/>
              <a:gd name="connsiteX39" fmla="*/ 4446856 w 4553364"/>
              <a:gd name="connsiteY39" fmla="*/ 2067489 h 5549951"/>
              <a:gd name="connsiteX40" fmla="*/ 4429341 w 4553364"/>
              <a:gd name="connsiteY40" fmla="*/ 2167300 h 5549951"/>
              <a:gd name="connsiteX41" fmla="*/ 4373258 w 4553364"/>
              <a:gd name="connsiteY41" fmla="*/ 3223633 h 5549951"/>
              <a:gd name="connsiteX42" fmla="*/ 4349387 w 4553364"/>
              <a:gd name="connsiteY42" fmla="*/ 3639984 h 5549951"/>
              <a:gd name="connsiteX43" fmla="*/ 4263924 w 4553364"/>
              <a:gd name="connsiteY43" fmla="*/ 5315626 h 5549951"/>
              <a:gd name="connsiteX44" fmla="*/ 4270290 w 4553364"/>
              <a:gd name="connsiteY44" fmla="*/ 5450399 h 5549951"/>
              <a:gd name="connsiteX45" fmla="*/ 4251733 w 4553364"/>
              <a:gd name="connsiteY45" fmla="*/ 5484804 h 5549951"/>
              <a:gd name="connsiteX46" fmla="*/ 4247081 w 4553364"/>
              <a:gd name="connsiteY46" fmla="*/ 5487504 h 5549951"/>
              <a:gd name="connsiteX47" fmla="*/ 4243624 w 4553364"/>
              <a:gd name="connsiteY47" fmla="*/ 5549951 h 5549951"/>
              <a:gd name="connsiteX48" fmla="*/ 0 w 4553364"/>
              <a:gd name="connsiteY48" fmla="*/ 5293146 h 5549951"/>
              <a:gd name="connsiteX49" fmla="*/ 4241 w 4553364"/>
              <a:gd name="connsiteY49" fmla="*/ 5239903 h 5549951"/>
              <a:gd name="connsiteX50" fmla="*/ 8461 w 4553364"/>
              <a:gd name="connsiteY50" fmla="*/ 5233298 h 5549951"/>
              <a:gd name="connsiteX51" fmla="*/ 8730 w 4553364"/>
              <a:gd name="connsiteY51" fmla="*/ 5230552 h 5549951"/>
              <a:gd name="connsiteX52" fmla="*/ 9000 w 4553364"/>
              <a:gd name="connsiteY52" fmla="*/ 5227804 h 5549951"/>
              <a:gd name="connsiteX53" fmla="*/ 9537 w 4553364"/>
              <a:gd name="connsiteY53" fmla="*/ 5222308 h 5549951"/>
              <a:gd name="connsiteX54" fmla="*/ 9222 w 4553364"/>
              <a:gd name="connsiteY54" fmla="*/ 5216405 h 5549951"/>
              <a:gd name="connsiteX55" fmla="*/ 8638 w 4553364"/>
              <a:gd name="connsiteY55" fmla="*/ 5213249 h 5549951"/>
              <a:gd name="connsiteX56" fmla="*/ 8907 w 4553364"/>
              <a:gd name="connsiteY56" fmla="*/ 5210500 h 5549951"/>
              <a:gd name="connsiteX57" fmla="*/ 8591 w 4553364"/>
              <a:gd name="connsiteY57" fmla="*/ 5204597 h 5549951"/>
              <a:gd name="connsiteX58" fmla="*/ 8008 w 4553364"/>
              <a:gd name="connsiteY58" fmla="*/ 5201441 h 5549951"/>
              <a:gd name="connsiteX59" fmla="*/ 7378 w 4553364"/>
              <a:gd name="connsiteY59" fmla="*/ 5189632 h 5549951"/>
              <a:gd name="connsiteX60" fmla="*/ 6794 w 4553364"/>
              <a:gd name="connsiteY60" fmla="*/ 5186477 h 5549951"/>
              <a:gd name="connsiteX61" fmla="*/ 7062 w 4553364"/>
              <a:gd name="connsiteY61" fmla="*/ 5183728 h 5549951"/>
              <a:gd name="connsiteX62" fmla="*/ 5627 w 4553364"/>
              <a:gd name="connsiteY62" fmla="*/ 5180163 h 5549951"/>
              <a:gd name="connsiteX63" fmla="*/ 11039 w 4553364"/>
              <a:gd name="connsiteY63" fmla="*/ 5116566 h 5549951"/>
              <a:gd name="connsiteX64" fmla="*/ 78653 w 4553364"/>
              <a:gd name="connsiteY64" fmla="*/ 3839310 h 5549951"/>
              <a:gd name="connsiteX65" fmla="*/ 303343 w 4553364"/>
              <a:gd name="connsiteY6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67013 w 4553364"/>
              <a:gd name="connsiteY31" fmla="*/ 1700268 h 5549951"/>
              <a:gd name="connsiteX32" fmla="*/ 4455543 w 4553364"/>
              <a:gd name="connsiteY32" fmla="*/ 1735163 h 5549951"/>
              <a:gd name="connsiteX33" fmla="*/ 4453483 w 4553364"/>
              <a:gd name="connsiteY33" fmla="*/ 1735289 h 5549951"/>
              <a:gd name="connsiteX34" fmla="*/ 4444985 w 4553364"/>
              <a:gd name="connsiteY34" fmla="*/ 1887374 h 5549951"/>
              <a:gd name="connsiteX35" fmla="*/ 4453676 w 4553364"/>
              <a:gd name="connsiteY35" fmla="*/ 1911536 h 5549951"/>
              <a:gd name="connsiteX36" fmla="*/ 4455073 w 4553364"/>
              <a:gd name="connsiteY36" fmla="*/ 1995384 h 5549951"/>
              <a:gd name="connsiteX37" fmla="*/ 4445491 w 4553364"/>
              <a:gd name="connsiteY37" fmla="*/ 2040142 h 5549951"/>
              <a:gd name="connsiteX38" fmla="*/ 4446856 w 4553364"/>
              <a:gd name="connsiteY38" fmla="*/ 2067489 h 5549951"/>
              <a:gd name="connsiteX39" fmla="*/ 4429341 w 4553364"/>
              <a:gd name="connsiteY39" fmla="*/ 2167300 h 5549951"/>
              <a:gd name="connsiteX40" fmla="*/ 4373258 w 4553364"/>
              <a:gd name="connsiteY40" fmla="*/ 3223633 h 5549951"/>
              <a:gd name="connsiteX41" fmla="*/ 4349387 w 4553364"/>
              <a:gd name="connsiteY41" fmla="*/ 3639984 h 5549951"/>
              <a:gd name="connsiteX42" fmla="*/ 4263924 w 4553364"/>
              <a:gd name="connsiteY42" fmla="*/ 5315626 h 5549951"/>
              <a:gd name="connsiteX43" fmla="*/ 4270290 w 4553364"/>
              <a:gd name="connsiteY43" fmla="*/ 5450399 h 5549951"/>
              <a:gd name="connsiteX44" fmla="*/ 4251733 w 4553364"/>
              <a:gd name="connsiteY44" fmla="*/ 5484804 h 5549951"/>
              <a:gd name="connsiteX45" fmla="*/ 4247081 w 4553364"/>
              <a:gd name="connsiteY45" fmla="*/ 5487504 h 5549951"/>
              <a:gd name="connsiteX46" fmla="*/ 4243624 w 4553364"/>
              <a:gd name="connsiteY46" fmla="*/ 5549951 h 5549951"/>
              <a:gd name="connsiteX47" fmla="*/ 0 w 4553364"/>
              <a:gd name="connsiteY47" fmla="*/ 5293146 h 5549951"/>
              <a:gd name="connsiteX48" fmla="*/ 4241 w 4553364"/>
              <a:gd name="connsiteY48" fmla="*/ 5239903 h 5549951"/>
              <a:gd name="connsiteX49" fmla="*/ 8461 w 4553364"/>
              <a:gd name="connsiteY49" fmla="*/ 5233298 h 5549951"/>
              <a:gd name="connsiteX50" fmla="*/ 8730 w 4553364"/>
              <a:gd name="connsiteY50" fmla="*/ 5230552 h 5549951"/>
              <a:gd name="connsiteX51" fmla="*/ 9000 w 4553364"/>
              <a:gd name="connsiteY51" fmla="*/ 5227804 h 5549951"/>
              <a:gd name="connsiteX52" fmla="*/ 9537 w 4553364"/>
              <a:gd name="connsiteY52" fmla="*/ 5222308 h 5549951"/>
              <a:gd name="connsiteX53" fmla="*/ 9222 w 4553364"/>
              <a:gd name="connsiteY53" fmla="*/ 5216405 h 5549951"/>
              <a:gd name="connsiteX54" fmla="*/ 8638 w 4553364"/>
              <a:gd name="connsiteY54" fmla="*/ 5213249 h 5549951"/>
              <a:gd name="connsiteX55" fmla="*/ 8907 w 4553364"/>
              <a:gd name="connsiteY55" fmla="*/ 5210500 h 5549951"/>
              <a:gd name="connsiteX56" fmla="*/ 8591 w 4553364"/>
              <a:gd name="connsiteY56" fmla="*/ 5204597 h 5549951"/>
              <a:gd name="connsiteX57" fmla="*/ 8008 w 4553364"/>
              <a:gd name="connsiteY57" fmla="*/ 5201441 h 5549951"/>
              <a:gd name="connsiteX58" fmla="*/ 7378 w 4553364"/>
              <a:gd name="connsiteY58" fmla="*/ 5189632 h 5549951"/>
              <a:gd name="connsiteX59" fmla="*/ 6794 w 4553364"/>
              <a:gd name="connsiteY59" fmla="*/ 5186477 h 5549951"/>
              <a:gd name="connsiteX60" fmla="*/ 7062 w 4553364"/>
              <a:gd name="connsiteY60" fmla="*/ 5183728 h 5549951"/>
              <a:gd name="connsiteX61" fmla="*/ 5627 w 4553364"/>
              <a:gd name="connsiteY61" fmla="*/ 5180163 h 5549951"/>
              <a:gd name="connsiteX62" fmla="*/ 11039 w 4553364"/>
              <a:gd name="connsiteY62" fmla="*/ 5116566 h 5549951"/>
              <a:gd name="connsiteX63" fmla="*/ 78653 w 4553364"/>
              <a:gd name="connsiteY63" fmla="*/ 3839310 h 5549951"/>
              <a:gd name="connsiteX64" fmla="*/ 303343 w 4553364"/>
              <a:gd name="connsiteY6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66740 w 4553364"/>
              <a:gd name="connsiteY30" fmla="*/ 1668558 h 5549951"/>
              <a:gd name="connsiteX31" fmla="*/ 4455543 w 4553364"/>
              <a:gd name="connsiteY31" fmla="*/ 1735163 h 5549951"/>
              <a:gd name="connsiteX32" fmla="*/ 4453483 w 4553364"/>
              <a:gd name="connsiteY32" fmla="*/ 1735289 h 5549951"/>
              <a:gd name="connsiteX33" fmla="*/ 4444985 w 4553364"/>
              <a:gd name="connsiteY33" fmla="*/ 1887374 h 5549951"/>
              <a:gd name="connsiteX34" fmla="*/ 4453676 w 4553364"/>
              <a:gd name="connsiteY34" fmla="*/ 1911536 h 5549951"/>
              <a:gd name="connsiteX35" fmla="*/ 4455073 w 4553364"/>
              <a:gd name="connsiteY35" fmla="*/ 1995384 h 5549951"/>
              <a:gd name="connsiteX36" fmla="*/ 4445491 w 4553364"/>
              <a:gd name="connsiteY36" fmla="*/ 2040142 h 5549951"/>
              <a:gd name="connsiteX37" fmla="*/ 4446856 w 4553364"/>
              <a:gd name="connsiteY37" fmla="*/ 2067489 h 5549951"/>
              <a:gd name="connsiteX38" fmla="*/ 4429341 w 4553364"/>
              <a:gd name="connsiteY38" fmla="*/ 2167300 h 5549951"/>
              <a:gd name="connsiteX39" fmla="*/ 4373258 w 4553364"/>
              <a:gd name="connsiteY39" fmla="*/ 3223633 h 5549951"/>
              <a:gd name="connsiteX40" fmla="*/ 4349387 w 4553364"/>
              <a:gd name="connsiteY40" fmla="*/ 3639984 h 5549951"/>
              <a:gd name="connsiteX41" fmla="*/ 4263924 w 4553364"/>
              <a:gd name="connsiteY41" fmla="*/ 5315626 h 5549951"/>
              <a:gd name="connsiteX42" fmla="*/ 4270290 w 4553364"/>
              <a:gd name="connsiteY42" fmla="*/ 5450399 h 5549951"/>
              <a:gd name="connsiteX43" fmla="*/ 4251733 w 4553364"/>
              <a:gd name="connsiteY43" fmla="*/ 5484804 h 5549951"/>
              <a:gd name="connsiteX44" fmla="*/ 4247081 w 4553364"/>
              <a:gd name="connsiteY44" fmla="*/ 5487504 h 5549951"/>
              <a:gd name="connsiteX45" fmla="*/ 4243624 w 4553364"/>
              <a:gd name="connsiteY45" fmla="*/ 5549951 h 5549951"/>
              <a:gd name="connsiteX46" fmla="*/ 0 w 4553364"/>
              <a:gd name="connsiteY46" fmla="*/ 5293146 h 5549951"/>
              <a:gd name="connsiteX47" fmla="*/ 4241 w 4553364"/>
              <a:gd name="connsiteY47" fmla="*/ 5239903 h 5549951"/>
              <a:gd name="connsiteX48" fmla="*/ 8461 w 4553364"/>
              <a:gd name="connsiteY48" fmla="*/ 5233298 h 5549951"/>
              <a:gd name="connsiteX49" fmla="*/ 8730 w 4553364"/>
              <a:gd name="connsiteY49" fmla="*/ 5230552 h 5549951"/>
              <a:gd name="connsiteX50" fmla="*/ 9000 w 4553364"/>
              <a:gd name="connsiteY50" fmla="*/ 5227804 h 5549951"/>
              <a:gd name="connsiteX51" fmla="*/ 9537 w 4553364"/>
              <a:gd name="connsiteY51" fmla="*/ 5222308 h 5549951"/>
              <a:gd name="connsiteX52" fmla="*/ 9222 w 4553364"/>
              <a:gd name="connsiteY52" fmla="*/ 5216405 h 5549951"/>
              <a:gd name="connsiteX53" fmla="*/ 8638 w 4553364"/>
              <a:gd name="connsiteY53" fmla="*/ 5213249 h 5549951"/>
              <a:gd name="connsiteX54" fmla="*/ 8907 w 4553364"/>
              <a:gd name="connsiteY54" fmla="*/ 5210500 h 5549951"/>
              <a:gd name="connsiteX55" fmla="*/ 8591 w 4553364"/>
              <a:gd name="connsiteY55" fmla="*/ 5204597 h 5549951"/>
              <a:gd name="connsiteX56" fmla="*/ 8008 w 4553364"/>
              <a:gd name="connsiteY56" fmla="*/ 5201441 h 5549951"/>
              <a:gd name="connsiteX57" fmla="*/ 7378 w 4553364"/>
              <a:gd name="connsiteY57" fmla="*/ 5189632 h 5549951"/>
              <a:gd name="connsiteX58" fmla="*/ 6794 w 4553364"/>
              <a:gd name="connsiteY58" fmla="*/ 5186477 h 5549951"/>
              <a:gd name="connsiteX59" fmla="*/ 7062 w 4553364"/>
              <a:gd name="connsiteY59" fmla="*/ 5183728 h 5549951"/>
              <a:gd name="connsiteX60" fmla="*/ 5627 w 4553364"/>
              <a:gd name="connsiteY60" fmla="*/ 5180163 h 5549951"/>
              <a:gd name="connsiteX61" fmla="*/ 11039 w 4553364"/>
              <a:gd name="connsiteY61" fmla="*/ 5116566 h 5549951"/>
              <a:gd name="connsiteX62" fmla="*/ 78653 w 4553364"/>
              <a:gd name="connsiteY62" fmla="*/ 3839310 h 5549951"/>
              <a:gd name="connsiteX63" fmla="*/ 303343 w 4553364"/>
              <a:gd name="connsiteY6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6795 w 4553364"/>
              <a:gd name="connsiteY28" fmla="*/ 1626071 h 5549951"/>
              <a:gd name="connsiteX29" fmla="*/ 4463080 w 4553364"/>
              <a:gd name="connsiteY29" fmla="*/ 1664103 h 5549951"/>
              <a:gd name="connsiteX30" fmla="*/ 4455543 w 4553364"/>
              <a:gd name="connsiteY30" fmla="*/ 1735163 h 5549951"/>
              <a:gd name="connsiteX31" fmla="*/ 4453483 w 4553364"/>
              <a:gd name="connsiteY31" fmla="*/ 1735289 h 5549951"/>
              <a:gd name="connsiteX32" fmla="*/ 4444985 w 4553364"/>
              <a:gd name="connsiteY32" fmla="*/ 1887374 h 5549951"/>
              <a:gd name="connsiteX33" fmla="*/ 4453676 w 4553364"/>
              <a:gd name="connsiteY33" fmla="*/ 1911536 h 5549951"/>
              <a:gd name="connsiteX34" fmla="*/ 4455073 w 4553364"/>
              <a:gd name="connsiteY34" fmla="*/ 1995384 h 5549951"/>
              <a:gd name="connsiteX35" fmla="*/ 4445491 w 4553364"/>
              <a:gd name="connsiteY35" fmla="*/ 2040142 h 5549951"/>
              <a:gd name="connsiteX36" fmla="*/ 4446856 w 4553364"/>
              <a:gd name="connsiteY36" fmla="*/ 2067489 h 5549951"/>
              <a:gd name="connsiteX37" fmla="*/ 4429341 w 4553364"/>
              <a:gd name="connsiteY37" fmla="*/ 2167300 h 5549951"/>
              <a:gd name="connsiteX38" fmla="*/ 4373258 w 4553364"/>
              <a:gd name="connsiteY38" fmla="*/ 3223633 h 5549951"/>
              <a:gd name="connsiteX39" fmla="*/ 4349387 w 4553364"/>
              <a:gd name="connsiteY39" fmla="*/ 3639984 h 5549951"/>
              <a:gd name="connsiteX40" fmla="*/ 4263924 w 4553364"/>
              <a:gd name="connsiteY40" fmla="*/ 5315626 h 5549951"/>
              <a:gd name="connsiteX41" fmla="*/ 4270290 w 4553364"/>
              <a:gd name="connsiteY41" fmla="*/ 5450399 h 5549951"/>
              <a:gd name="connsiteX42" fmla="*/ 4251733 w 4553364"/>
              <a:gd name="connsiteY42" fmla="*/ 5484804 h 5549951"/>
              <a:gd name="connsiteX43" fmla="*/ 4247081 w 4553364"/>
              <a:gd name="connsiteY43" fmla="*/ 5487504 h 5549951"/>
              <a:gd name="connsiteX44" fmla="*/ 4243624 w 4553364"/>
              <a:gd name="connsiteY44" fmla="*/ 5549951 h 5549951"/>
              <a:gd name="connsiteX45" fmla="*/ 0 w 4553364"/>
              <a:gd name="connsiteY45" fmla="*/ 5293146 h 5549951"/>
              <a:gd name="connsiteX46" fmla="*/ 4241 w 4553364"/>
              <a:gd name="connsiteY46" fmla="*/ 5239903 h 5549951"/>
              <a:gd name="connsiteX47" fmla="*/ 8461 w 4553364"/>
              <a:gd name="connsiteY47" fmla="*/ 5233298 h 5549951"/>
              <a:gd name="connsiteX48" fmla="*/ 8730 w 4553364"/>
              <a:gd name="connsiteY48" fmla="*/ 5230552 h 5549951"/>
              <a:gd name="connsiteX49" fmla="*/ 9000 w 4553364"/>
              <a:gd name="connsiteY49" fmla="*/ 5227804 h 5549951"/>
              <a:gd name="connsiteX50" fmla="*/ 9537 w 4553364"/>
              <a:gd name="connsiteY50" fmla="*/ 5222308 h 5549951"/>
              <a:gd name="connsiteX51" fmla="*/ 9222 w 4553364"/>
              <a:gd name="connsiteY51" fmla="*/ 5216405 h 5549951"/>
              <a:gd name="connsiteX52" fmla="*/ 8638 w 4553364"/>
              <a:gd name="connsiteY52" fmla="*/ 5213249 h 5549951"/>
              <a:gd name="connsiteX53" fmla="*/ 8907 w 4553364"/>
              <a:gd name="connsiteY53" fmla="*/ 5210500 h 5549951"/>
              <a:gd name="connsiteX54" fmla="*/ 8591 w 4553364"/>
              <a:gd name="connsiteY54" fmla="*/ 5204597 h 5549951"/>
              <a:gd name="connsiteX55" fmla="*/ 8008 w 4553364"/>
              <a:gd name="connsiteY55" fmla="*/ 5201441 h 5549951"/>
              <a:gd name="connsiteX56" fmla="*/ 7378 w 4553364"/>
              <a:gd name="connsiteY56" fmla="*/ 5189632 h 5549951"/>
              <a:gd name="connsiteX57" fmla="*/ 6794 w 4553364"/>
              <a:gd name="connsiteY57" fmla="*/ 5186477 h 5549951"/>
              <a:gd name="connsiteX58" fmla="*/ 7062 w 4553364"/>
              <a:gd name="connsiteY58" fmla="*/ 5183728 h 5549951"/>
              <a:gd name="connsiteX59" fmla="*/ 5627 w 4553364"/>
              <a:gd name="connsiteY59" fmla="*/ 5180163 h 5549951"/>
              <a:gd name="connsiteX60" fmla="*/ 11039 w 4553364"/>
              <a:gd name="connsiteY60" fmla="*/ 5116566 h 5549951"/>
              <a:gd name="connsiteX61" fmla="*/ 78653 w 4553364"/>
              <a:gd name="connsiteY61" fmla="*/ 3839310 h 5549951"/>
              <a:gd name="connsiteX62" fmla="*/ 303343 w 4553364"/>
              <a:gd name="connsiteY6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3080 w 4553364"/>
              <a:gd name="connsiteY28" fmla="*/ 1664103 h 5549951"/>
              <a:gd name="connsiteX29" fmla="*/ 4455543 w 4553364"/>
              <a:gd name="connsiteY29" fmla="*/ 1735163 h 5549951"/>
              <a:gd name="connsiteX30" fmla="*/ 4453483 w 4553364"/>
              <a:gd name="connsiteY30" fmla="*/ 1735289 h 5549951"/>
              <a:gd name="connsiteX31" fmla="*/ 4444985 w 4553364"/>
              <a:gd name="connsiteY31" fmla="*/ 1887374 h 5549951"/>
              <a:gd name="connsiteX32" fmla="*/ 4453676 w 4553364"/>
              <a:gd name="connsiteY32" fmla="*/ 1911536 h 5549951"/>
              <a:gd name="connsiteX33" fmla="*/ 4455073 w 4553364"/>
              <a:gd name="connsiteY33" fmla="*/ 1995384 h 5549951"/>
              <a:gd name="connsiteX34" fmla="*/ 4445491 w 4553364"/>
              <a:gd name="connsiteY34" fmla="*/ 2040142 h 5549951"/>
              <a:gd name="connsiteX35" fmla="*/ 4446856 w 4553364"/>
              <a:gd name="connsiteY35" fmla="*/ 2067489 h 5549951"/>
              <a:gd name="connsiteX36" fmla="*/ 4429341 w 4553364"/>
              <a:gd name="connsiteY36" fmla="*/ 2167300 h 5549951"/>
              <a:gd name="connsiteX37" fmla="*/ 4373258 w 4553364"/>
              <a:gd name="connsiteY37" fmla="*/ 3223633 h 5549951"/>
              <a:gd name="connsiteX38" fmla="*/ 4349387 w 4553364"/>
              <a:gd name="connsiteY38" fmla="*/ 3639984 h 5549951"/>
              <a:gd name="connsiteX39" fmla="*/ 4263924 w 4553364"/>
              <a:gd name="connsiteY39" fmla="*/ 5315626 h 5549951"/>
              <a:gd name="connsiteX40" fmla="*/ 4270290 w 4553364"/>
              <a:gd name="connsiteY40" fmla="*/ 5450399 h 5549951"/>
              <a:gd name="connsiteX41" fmla="*/ 4251733 w 4553364"/>
              <a:gd name="connsiteY41" fmla="*/ 5484804 h 5549951"/>
              <a:gd name="connsiteX42" fmla="*/ 4247081 w 4553364"/>
              <a:gd name="connsiteY42" fmla="*/ 5487504 h 5549951"/>
              <a:gd name="connsiteX43" fmla="*/ 4243624 w 4553364"/>
              <a:gd name="connsiteY43" fmla="*/ 5549951 h 5549951"/>
              <a:gd name="connsiteX44" fmla="*/ 0 w 4553364"/>
              <a:gd name="connsiteY44" fmla="*/ 5293146 h 5549951"/>
              <a:gd name="connsiteX45" fmla="*/ 4241 w 4553364"/>
              <a:gd name="connsiteY45" fmla="*/ 5239903 h 5549951"/>
              <a:gd name="connsiteX46" fmla="*/ 8461 w 4553364"/>
              <a:gd name="connsiteY46" fmla="*/ 5233298 h 5549951"/>
              <a:gd name="connsiteX47" fmla="*/ 8730 w 4553364"/>
              <a:gd name="connsiteY47" fmla="*/ 5230552 h 5549951"/>
              <a:gd name="connsiteX48" fmla="*/ 9000 w 4553364"/>
              <a:gd name="connsiteY48" fmla="*/ 5227804 h 5549951"/>
              <a:gd name="connsiteX49" fmla="*/ 9537 w 4553364"/>
              <a:gd name="connsiteY49" fmla="*/ 5222308 h 5549951"/>
              <a:gd name="connsiteX50" fmla="*/ 9222 w 4553364"/>
              <a:gd name="connsiteY50" fmla="*/ 5216405 h 5549951"/>
              <a:gd name="connsiteX51" fmla="*/ 8638 w 4553364"/>
              <a:gd name="connsiteY51" fmla="*/ 5213249 h 5549951"/>
              <a:gd name="connsiteX52" fmla="*/ 8907 w 4553364"/>
              <a:gd name="connsiteY52" fmla="*/ 5210500 h 5549951"/>
              <a:gd name="connsiteX53" fmla="*/ 8591 w 4553364"/>
              <a:gd name="connsiteY53" fmla="*/ 5204597 h 5549951"/>
              <a:gd name="connsiteX54" fmla="*/ 8008 w 4553364"/>
              <a:gd name="connsiteY54" fmla="*/ 5201441 h 5549951"/>
              <a:gd name="connsiteX55" fmla="*/ 7378 w 4553364"/>
              <a:gd name="connsiteY55" fmla="*/ 5189632 h 5549951"/>
              <a:gd name="connsiteX56" fmla="*/ 6794 w 4553364"/>
              <a:gd name="connsiteY56" fmla="*/ 5186477 h 5549951"/>
              <a:gd name="connsiteX57" fmla="*/ 7062 w 4553364"/>
              <a:gd name="connsiteY57" fmla="*/ 5183728 h 5549951"/>
              <a:gd name="connsiteX58" fmla="*/ 5627 w 4553364"/>
              <a:gd name="connsiteY58" fmla="*/ 5180163 h 5549951"/>
              <a:gd name="connsiteX59" fmla="*/ 11039 w 4553364"/>
              <a:gd name="connsiteY59" fmla="*/ 5116566 h 5549951"/>
              <a:gd name="connsiteX60" fmla="*/ 78653 w 4553364"/>
              <a:gd name="connsiteY60" fmla="*/ 3839310 h 5549951"/>
              <a:gd name="connsiteX61" fmla="*/ 303343 w 4553364"/>
              <a:gd name="connsiteY6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17715 w 4553364"/>
              <a:gd name="connsiteY11" fmla="*/ 585890 h 5549951"/>
              <a:gd name="connsiteX12" fmla="*/ 4504778 w 4553364"/>
              <a:gd name="connsiteY12" fmla="*/ 817404 h 5549951"/>
              <a:gd name="connsiteX13" fmla="*/ 4506491 w 4553364"/>
              <a:gd name="connsiteY13" fmla="*/ 822238 h 5549951"/>
              <a:gd name="connsiteX14" fmla="*/ 4504340 w 4553364"/>
              <a:gd name="connsiteY14" fmla="*/ 846069 h 5549951"/>
              <a:gd name="connsiteX15" fmla="*/ 4502740 w 4553364"/>
              <a:gd name="connsiteY15" fmla="*/ 853854 h 5549951"/>
              <a:gd name="connsiteX16" fmla="*/ 4496502 w 4553364"/>
              <a:gd name="connsiteY16" fmla="*/ 965485 h 5549951"/>
              <a:gd name="connsiteX17" fmla="*/ 4498579 w 4553364"/>
              <a:gd name="connsiteY17" fmla="*/ 966385 h 5549951"/>
              <a:gd name="connsiteX18" fmla="*/ 4497900 w 4553364"/>
              <a:gd name="connsiteY18" fmla="*/ 1101094 h 5549951"/>
              <a:gd name="connsiteX19" fmla="*/ 4497795 w 4553364"/>
              <a:gd name="connsiteY19" fmla="*/ 1159389 h 5549951"/>
              <a:gd name="connsiteX20" fmla="*/ 4516282 w 4553364"/>
              <a:gd name="connsiteY20" fmla="*/ 1313374 h 5549951"/>
              <a:gd name="connsiteX21" fmla="*/ 4515402 w 4553364"/>
              <a:gd name="connsiteY21" fmla="*/ 1347004 h 5549951"/>
              <a:gd name="connsiteX22" fmla="*/ 4505820 w 4553364"/>
              <a:gd name="connsiteY22" fmla="*/ 1391762 h 5549951"/>
              <a:gd name="connsiteX23" fmla="*/ 4509084 w 4553364"/>
              <a:gd name="connsiteY23" fmla="*/ 1395707 h 5549951"/>
              <a:gd name="connsiteX24" fmla="*/ 4511926 w 4553364"/>
              <a:gd name="connsiteY24" fmla="*/ 1408524 h 5549951"/>
              <a:gd name="connsiteX25" fmla="*/ 4507185 w 4553364"/>
              <a:gd name="connsiteY25" fmla="*/ 1419109 h 5549951"/>
              <a:gd name="connsiteX26" fmla="*/ 4486104 w 4553364"/>
              <a:gd name="connsiteY26" fmla="*/ 1543038 h 5549951"/>
              <a:gd name="connsiteX27" fmla="*/ 4481223 w 4553364"/>
              <a:gd name="connsiteY27" fmla="*/ 1553997 h 5549951"/>
              <a:gd name="connsiteX28" fmla="*/ 4463080 w 4553364"/>
              <a:gd name="connsiteY28" fmla="*/ 1664103 h 5549951"/>
              <a:gd name="connsiteX29" fmla="*/ 4455543 w 4553364"/>
              <a:gd name="connsiteY29" fmla="*/ 1735163 h 5549951"/>
              <a:gd name="connsiteX30" fmla="*/ 4453483 w 4553364"/>
              <a:gd name="connsiteY30" fmla="*/ 1735289 h 5549951"/>
              <a:gd name="connsiteX31" fmla="*/ 4444985 w 4553364"/>
              <a:gd name="connsiteY31" fmla="*/ 1887374 h 5549951"/>
              <a:gd name="connsiteX32" fmla="*/ 4453676 w 4553364"/>
              <a:gd name="connsiteY32" fmla="*/ 1911536 h 5549951"/>
              <a:gd name="connsiteX33" fmla="*/ 4445491 w 4553364"/>
              <a:gd name="connsiteY33" fmla="*/ 2040142 h 5549951"/>
              <a:gd name="connsiteX34" fmla="*/ 4446856 w 4553364"/>
              <a:gd name="connsiteY34" fmla="*/ 2067489 h 5549951"/>
              <a:gd name="connsiteX35" fmla="*/ 4429341 w 4553364"/>
              <a:gd name="connsiteY35" fmla="*/ 2167300 h 5549951"/>
              <a:gd name="connsiteX36" fmla="*/ 4373258 w 4553364"/>
              <a:gd name="connsiteY36" fmla="*/ 3223633 h 5549951"/>
              <a:gd name="connsiteX37" fmla="*/ 4349387 w 4553364"/>
              <a:gd name="connsiteY37" fmla="*/ 3639984 h 5549951"/>
              <a:gd name="connsiteX38" fmla="*/ 4263924 w 4553364"/>
              <a:gd name="connsiteY38" fmla="*/ 5315626 h 5549951"/>
              <a:gd name="connsiteX39" fmla="*/ 4270290 w 4553364"/>
              <a:gd name="connsiteY39" fmla="*/ 5450399 h 5549951"/>
              <a:gd name="connsiteX40" fmla="*/ 4251733 w 4553364"/>
              <a:gd name="connsiteY40" fmla="*/ 5484804 h 5549951"/>
              <a:gd name="connsiteX41" fmla="*/ 4247081 w 4553364"/>
              <a:gd name="connsiteY41" fmla="*/ 5487504 h 5549951"/>
              <a:gd name="connsiteX42" fmla="*/ 4243624 w 4553364"/>
              <a:gd name="connsiteY42" fmla="*/ 5549951 h 5549951"/>
              <a:gd name="connsiteX43" fmla="*/ 0 w 4553364"/>
              <a:gd name="connsiteY43" fmla="*/ 5293146 h 5549951"/>
              <a:gd name="connsiteX44" fmla="*/ 4241 w 4553364"/>
              <a:gd name="connsiteY44" fmla="*/ 5239903 h 5549951"/>
              <a:gd name="connsiteX45" fmla="*/ 8461 w 4553364"/>
              <a:gd name="connsiteY45" fmla="*/ 5233298 h 5549951"/>
              <a:gd name="connsiteX46" fmla="*/ 8730 w 4553364"/>
              <a:gd name="connsiteY46" fmla="*/ 5230552 h 5549951"/>
              <a:gd name="connsiteX47" fmla="*/ 9000 w 4553364"/>
              <a:gd name="connsiteY47" fmla="*/ 5227804 h 5549951"/>
              <a:gd name="connsiteX48" fmla="*/ 9537 w 4553364"/>
              <a:gd name="connsiteY48" fmla="*/ 5222308 h 5549951"/>
              <a:gd name="connsiteX49" fmla="*/ 9222 w 4553364"/>
              <a:gd name="connsiteY49" fmla="*/ 5216405 h 5549951"/>
              <a:gd name="connsiteX50" fmla="*/ 8638 w 4553364"/>
              <a:gd name="connsiteY50" fmla="*/ 5213249 h 5549951"/>
              <a:gd name="connsiteX51" fmla="*/ 8907 w 4553364"/>
              <a:gd name="connsiteY51" fmla="*/ 5210500 h 5549951"/>
              <a:gd name="connsiteX52" fmla="*/ 8591 w 4553364"/>
              <a:gd name="connsiteY52" fmla="*/ 5204597 h 5549951"/>
              <a:gd name="connsiteX53" fmla="*/ 8008 w 4553364"/>
              <a:gd name="connsiteY53" fmla="*/ 5201441 h 5549951"/>
              <a:gd name="connsiteX54" fmla="*/ 7378 w 4553364"/>
              <a:gd name="connsiteY54" fmla="*/ 5189632 h 5549951"/>
              <a:gd name="connsiteX55" fmla="*/ 6794 w 4553364"/>
              <a:gd name="connsiteY55" fmla="*/ 5186477 h 5549951"/>
              <a:gd name="connsiteX56" fmla="*/ 7062 w 4553364"/>
              <a:gd name="connsiteY56" fmla="*/ 5183728 h 5549951"/>
              <a:gd name="connsiteX57" fmla="*/ 5627 w 4553364"/>
              <a:gd name="connsiteY57" fmla="*/ 5180163 h 5549951"/>
              <a:gd name="connsiteX58" fmla="*/ 11039 w 4553364"/>
              <a:gd name="connsiteY58" fmla="*/ 5116566 h 5549951"/>
              <a:gd name="connsiteX59" fmla="*/ 78653 w 4553364"/>
              <a:gd name="connsiteY59" fmla="*/ 3839310 h 5549951"/>
              <a:gd name="connsiteX60" fmla="*/ 303343 w 4553364"/>
              <a:gd name="connsiteY6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8579 w 4553364"/>
              <a:gd name="connsiteY16" fmla="*/ 966385 h 5549951"/>
              <a:gd name="connsiteX17" fmla="*/ 4497900 w 4553364"/>
              <a:gd name="connsiteY17" fmla="*/ 1101094 h 5549951"/>
              <a:gd name="connsiteX18" fmla="*/ 4497795 w 4553364"/>
              <a:gd name="connsiteY18" fmla="*/ 1159389 h 5549951"/>
              <a:gd name="connsiteX19" fmla="*/ 4516282 w 4553364"/>
              <a:gd name="connsiteY19" fmla="*/ 1313374 h 5549951"/>
              <a:gd name="connsiteX20" fmla="*/ 4515402 w 4553364"/>
              <a:gd name="connsiteY20" fmla="*/ 1347004 h 5549951"/>
              <a:gd name="connsiteX21" fmla="*/ 4505820 w 4553364"/>
              <a:gd name="connsiteY21" fmla="*/ 1391762 h 5549951"/>
              <a:gd name="connsiteX22" fmla="*/ 4509084 w 4553364"/>
              <a:gd name="connsiteY22" fmla="*/ 1395707 h 5549951"/>
              <a:gd name="connsiteX23" fmla="*/ 4511926 w 4553364"/>
              <a:gd name="connsiteY23" fmla="*/ 1408524 h 5549951"/>
              <a:gd name="connsiteX24" fmla="*/ 4507185 w 4553364"/>
              <a:gd name="connsiteY24" fmla="*/ 1419109 h 5549951"/>
              <a:gd name="connsiteX25" fmla="*/ 4486104 w 4553364"/>
              <a:gd name="connsiteY25" fmla="*/ 1543038 h 5549951"/>
              <a:gd name="connsiteX26" fmla="*/ 4481223 w 4553364"/>
              <a:gd name="connsiteY26" fmla="*/ 1553997 h 5549951"/>
              <a:gd name="connsiteX27" fmla="*/ 4463080 w 4553364"/>
              <a:gd name="connsiteY27" fmla="*/ 1664103 h 5549951"/>
              <a:gd name="connsiteX28" fmla="*/ 4455543 w 4553364"/>
              <a:gd name="connsiteY28" fmla="*/ 1735163 h 5549951"/>
              <a:gd name="connsiteX29" fmla="*/ 4453483 w 4553364"/>
              <a:gd name="connsiteY29" fmla="*/ 1735289 h 5549951"/>
              <a:gd name="connsiteX30" fmla="*/ 4444985 w 4553364"/>
              <a:gd name="connsiteY30" fmla="*/ 1887374 h 5549951"/>
              <a:gd name="connsiteX31" fmla="*/ 4453676 w 4553364"/>
              <a:gd name="connsiteY31" fmla="*/ 1911536 h 5549951"/>
              <a:gd name="connsiteX32" fmla="*/ 4445491 w 4553364"/>
              <a:gd name="connsiteY32" fmla="*/ 2040142 h 5549951"/>
              <a:gd name="connsiteX33" fmla="*/ 4446856 w 4553364"/>
              <a:gd name="connsiteY33" fmla="*/ 2067489 h 5549951"/>
              <a:gd name="connsiteX34" fmla="*/ 4429341 w 4553364"/>
              <a:gd name="connsiteY34" fmla="*/ 2167300 h 5549951"/>
              <a:gd name="connsiteX35" fmla="*/ 4373258 w 4553364"/>
              <a:gd name="connsiteY35" fmla="*/ 3223633 h 5549951"/>
              <a:gd name="connsiteX36" fmla="*/ 4349387 w 4553364"/>
              <a:gd name="connsiteY36" fmla="*/ 3639984 h 5549951"/>
              <a:gd name="connsiteX37" fmla="*/ 4263924 w 4553364"/>
              <a:gd name="connsiteY37" fmla="*/ 5315626 h 5549951"/>
              <a:gd name="connsiteX38" fmla="*/ 4270290 w 4553364"/>
              <a:gd name="connsiteY38" fmla="*/ 5450399 h 5549951"/>
              <a:gd name="connsiteX39" fmla="*/ 4251733 w 4553364"/>
              <a:gd name="connsiteY39" fmla="*/ 5484804 h 5549951"/>
              <a:gd name="connsiteX40" fmla="*/ 4247081 w 4553364"/>
              <a:gd name="connsiteY40" fmla="*/ 5487504 h 5549951"/>
              <a:gd name="connsiteX41" fmla="*/ 4243624 w 4553364"/>
              <a:gd name="connsiteY41" fmla="*/ 5549951 h 5549951"/>
              <a:gd name="connsiteX42" fmla="*/ 0 w 4553364"/>
              <a:gd name="connsiteY42" fmla="*/ 5293146 h 5549951"/>
              <a:gd name="connsiteX43" fmla="*/ 4241 w 4553364"/>
              <a:gd name="connsiteY43" fmla="*/ 5239903 h 5549951"/>
              <a:gd name="connsiteX44" fmla="*/ 8461 w 4553364"/>
              <a:gd name="connsiteY44" fmla="*/ 5233298 h 5549951"/>
              <a:gd name="connsiteX45" fmla="*/ 8730 w 4553364"/>
              <a:gd name="connsiteY45" fmla="*/ 5230552 h 5549951"/>
              <a:gd name="connsiteX46" fmla="*/ 9000 w 4553364"/>
              <a:gd name="connsiteY46" fmla="*/ 5227804 h 5549951"/>
              <a:gd name="connsiteX47" fmla="*/ 9537 w 4553364"/>
              <a:gd name="connsiteY47" fmla="*/ 5222308 h 5549951"/>
              <a:gd name="connsiteX48" fmla="*/ 9222 w 4553364"/>
              <a:gd name="connsiteY48" fmla="*/ 5216405 h 5549951"/>
              <a:gd name="connsiteX49" fmla="*/ 8638 w 4553364"/>
              <a:gd name="connsiteY49" fmla="*/ 5213249 h 5549951"/>
              <a:gd name="connsiteX50" fmla="*/ 8907 w 4553364"/>
              <a:gd name="connsiteY50" fmla="*/ 5210500 h 5549951"/>
              <a:gd name="connsiteX51" fmla="*/ 8591 w 4553364"/>
              <a:gd name="connsiteY51" fmla="*/ 5204597 h 5549951"/>
              <a:gd name="connsiteX52" fmla="*/ 8008 w 4553364"/>
              <a:gd name="connsiteY52" fmla="*/ 5201441 h 5549951"/>
              <a:gd name="connsiteX53" fmla="*/ 7378 w 4553364"/>
              <a:gd name="connsiteY53" fmla="*/ 5189632 h 5549951"/>
              <a:gd name="connsiteX54" fmla="*/ 6794 w 4553364"/>
              <a:gd name="connsiteY54" fmla="*/ 5186477 h 5549951"/>
              <a:gd name="connsiteX55" fmla="*/ 7062 w 4553364"/>
              <a:gd name="connsiteY55" fmla="*/ 5183728 h 5549951"/>
              <a:gd name="connsiteX56" fmla="*/ 5627 w 4553364"/>
              <a:gd name="connsiteY56" fmla="*/ 5180163 h 5549951"/>
              <a:gd name="connsiteX57" fmla="*/ 11039 w 4553364"/>
              <a:gd name="connsiteY57" fmla="*/ 5116566 h 5549951"/>
              <a:gd name="connsiteX58" fmla="*/ 78653 w 4553364"/>
              <a:gd name="connsiteY58" fmla="*/ 3839310 h 5549951"/>
              <a:gd name="connsiteX59" fmla="*/ 303343 w 4553364"/>
              <a:gd name="connsiteY5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8591 w 4553364"/>
              <a:gd name="connsiteY50" fmla="*/ 5204597 h 5549951"/>
              <a:gd name="connsiteX51" fmla="*/ 8008 w 4553364"/>
              <a:gd name="connsiteY51" fmla="*/ 5201441 h 5549951"/>
              <a:gd name="connsiteX52" fmla="*/ 7378 w 4553364"/>
              <a:gd name="connsiteY52" fmla="*/ 5189632 h 5549951"/>
              <a:gd name="connsiteX53" fmla="*/ 6794 w 4553364"/>
              <a:gd name="connsiteY53" fmla="*/ 5186477 h 5549951"/>
              <a:gd name="connsiteX54" fmla="*/ 7062 w 4553364"/>
              <a:gd name="connsiteY54" fmla="*/ 5183728 h 5549951"/>
              <a:gd name="connsiteX55" fmla="*/ 5627 w 4553364"/>
              <a:gd name="connsiteY55" fmla="*/ 5180163 h 5549951"/>
              <a:gd name="connsiteX56" fmla="*/ 11039 w 4553364"/>
              <a:gd name="connsiteY56" fmla="*/ 5116566 h 5549951"/>
              <a:gd name="connsiteX57" fmla="*/ 78653 w 4553364"/>
              <a:gd name="connsiteY57" fmla="*/ 3839310 h 5549951"/>
              <a:gd name="connsiteX58" fmla="*/ 303343 w 4553364"/>
              <a:gd name="connsiteY5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8008 w 4553364"/>
              <a:gd name="connsiteY50" fmla="*/ 5201441 h 5549951"/>
              <a:gd name="connsiteX51" fmla="*/ 7378 w 4553364"/>
              <a:gd name="connsiteY51" fmla="*/ 5189632 h 5549951"/>
              <a:gd name="connsiteX52" fmla="*/ 6794 w 4553364"/>
              <a:gd name="connsiteY52" fmla="*/ 5186477 h 5549951"/>
              <a:gd name="connsiteX53" fmla="*/ 7062 w 4553364"/>
              <a:gd name="connsiteY53" fmla="*/ 5183728 h 5549951"/>
              <a:gd name="connsiteX54" fmla="*/ 5627 w 4553364"/>
              <a:gd name="connsiteY54" fmla="*/ 5180163 h 5549951"/>
              <a:gd name="connsiteX55" fmla="*/ 11039 w 4553364"/>
              <a:gd name="connsiteY55" fmla="*/ 5116566 h 5549951"/>
              <a:gd name="connsiteX56" fmla="*/ 78653 w 4553364"/>
              <a:gd name="connsiteY56" fmla="*/ 3839310 h 5549951"/>
              <a:gd name="connsiteX57" fmla="*/ 303343 w 4553364"/>
              <a:gd name="connsiteY5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8907 w 4553364"/>
              <a:gd name="connsiteY49" fmla="*/ 5210500 h 5549951"/>
              <a:gd name="connsiteX50" fmla="*/ 7378 w 4553364"/>
              <a:gd name="connsiteY50" fmla="*/ 5189632 h 5549951"/>
              <a:gd name="connsiteX51" fmla="*/ 6794 w 4553364"/>
              <a:gd name="connsiteY51" fmla="*/ 5186477 h 5549951"/>
              <a:gd name="connsiteX52" fmla="*/ 7062 w 4553364"/>
              <a:gd name="connsiteY52" fmla="*/ 5183728 h 5549951"/>
              <a:gd name="connsiteX53" fmla="*/ 5627 w 4553364"/>
              <a:gd name="connsiteY53" fmla="*/ 5180163 h 5549951"/>
              <a:gd name="connsiteX54" fmla="*/ 11039 w 4553364"/>
              <a:gd name="connsiteY54" fmla="*/ 5116566 h 5549951"/>
              <a:gd name="connsiteX55" fmla="*/ 78653 w 4553364"/>
              <a:gd name="connsiteY55" fmla="*/ 3839310 h 5549951"/>
              <a:gd name="connsiteX56" fmla="*/ 303343 w 4553364"/>
              <a:gd name="connsiteY5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7378 w 4553364"/>
              <a:gd name="connsiteY49" fmla="*/ 5189632 h 5549951"/>
              <a:gd name="connsiteX50" fmla="*/ 6794 w 4553364"/>
              <a:gd name="connsiteY50" fmla="*/ 5186477 h 5549951"/>
              <a:gd name="connsiteX51" fmla="*/ 7062 w 4553364"/>
              <a:gd name="connsiteY51" fmla="*/ 5183728 h 5549951"/>
              <a:gd name="connsiteX52" fmla="*/ 5627 w 4553364"/>
              <a:gd name="connsiteY52" fmla="*/ 5180163 h 5549951"/>
              <a:gd name="connsiteX53" fmla="*/ 11039 w 4553364"/>
              <a:gd name="connsiteY53" fmla="*/ 5116566 h 5549951"/>
              <a:gd name="connsiteX54" fmla="*/ 78653 w 4553364"/>
              <a:gd name="connsiteY54" fmla="*/ 3839310 h 5549951"/>
              <a:gd name="connsiteX55" fmla="*/ 303343 w 4553364"/>
              <a:gd name="connsiteY5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8638 w 4553364"/>
              <a:gd name="connsiteY48" fmla="*/ 5213249 h 5549951"/>
              <a:gd name="connsiteX49" fmla="*/ 7378 w 4553364"/>
              <a:gd name="connsiteY49" fmla="*/ 5189632 h 5549951"/>
              <a:gd name="connsiteX50" fmla="*/ 6794 w 4553364"/>
              <a:gd name="connsiteY50" fmla="*/ 5186477 h 5549951"/>
              <a:gd name="connsiteX51" fmla="*/ 7062 w 4553364"/>
              <a:gd name="connsiteY51" fmla="*/ 5183728 h 5549951"/>
              <a:gd name="connsiteX52" fmla="*/ 11039 w 4553364"/>
              <a:gd name="connsiteY52" fmla="*/ 5116566 h 5549951"/>
              <a:gd name="connsiteX53" fmla="*/ 78653 w 4553364"/>
              <a:gd name="connsiteY53" fmla="*/ 3839310 h 5549951"/>
              <a:gd name="connsiteX54" fmla="*/ 303343 w 4553364"/>
              <a:gd name="connsiteY5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9222 w 4553364"/>
              <a:gd name="connsiteY47" fmla="*/ 5216405 h 5549951"/>
              <a:gd name="connsiteX48" fmla="*/ 7378 w 4553364"/>
              <a:gd name="connsiteY48" fmla="*/ 5189632 h 5549951"/>
              <a:gd name="connsiteX49" fmla="*/ 6794 w 4553364"/>
              <a:gd name="connsiteY49" fmla="*/ 5186477 h 5549951"/>
              <a:gd name="connsiteX50" fmla="*/ 7062 w 4553364"/>
              <a:gd name="connsiteY50" fmla="*/ 5183728 h 5549951"/>
              <a:gd name="connsiteX51" fmla="*/ 11039 w 4553364"/>
              <a:gd name="connsiteY51" fmla="*/ 5116566 h 5549951"/>
              <a:gd name="connsiteX52" fmla="*/ 78653 w 4553364"/>
              <a:gd name="connsiteY52" fmla="*/ 3839310 h 5549951"/>
              <a:gd name="connsiteX53" fmla="*/ 303343 w 4553364"/>
              <a:gd name="connsiteY5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8730 w 4553364"/>
              <a:gd name="connsiteY44" fmla="*/ 5230552 h 5549951"/>
              <a:gd name="connsiteX45" fmla="*/ 9000 w 4553364"/>
              <a:gd name="connsiteY45" fmla="*/ 5227804 h 5549951"/>
              <a:gd name="connsiteX46" fmla="*/ 9537 w 4553364"/>
              <a:gd name="connsiteY46" fmla="*/ 5222308 h 5549951"/>
              <a:gd name="connsiteX47" fmla="*/ 7378 w 4553364"/>
              <a:gd name="connsiteY47" fmla="*/ 5189632 h 5549951"/>
              <a:gd name="connsiteX48" fmla="*/ 6794 w 4553364"/>
              <a:gd name="connsiteY48" fmla="*/ 5186477 h 5549951"/>
              <a:gd name="connsiteX49" fmla="*/ 7062 w 4553364"/>
              <a:gd name="connsiteY49" fmla="*/ 5183728 h 5549951"/>
              <a:gd name="connsiteX50" fmla="*/ 11039 w 4553364"/>
              <a:gd name="connsiteY50" fmla="*/ 5116566 h 5549951"/>
              <a:gd name="connsiteX51" fmla="*/ 78653 w 4553364"/>
              <a:gd name="connsiteY51" fmla="*/ 3839310 h 5549951"/>
              <a:gd name="connsiteX52" fmla="*/ 303343 w 4553364"/>
              <a:gd name="connsiteY5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9537 w 4553364"/>
              <a:gd name="connsiteY45" fmla="*/ 5222308 h 5549951"/>
              <a:gd name="connsiteX46" fmla="*/ 7378 w 4553364"/>
              <a:gd name="connsiteY46" fmla="*/ 5189632 h 5549951"/>
              <a:gd name="connsiteX47" fmla="*/ 6794 w 4553364"/>
              <a:gd name="connsiteY47" fmla="*/ 5186477 h 5549951"/>
              <a:gd name="connsiteX48" fmla="*/ 7062 w 4553364"/>
              <a:gd name="connsiteY48" fmla="*/ 5183728 h 5549951"/>
              <a:gd name="connsiteX49" fmla="*/ 11039 w 4553364"/>
              <a:gd name="connsiteY49" fmla="*/ 5116566 h 5549951"/>
              <a:gd name="connsiteX50" fmla="*/ 78653 w 4553364"/>
              <a:gd name="connsiteY50" fmla="*/ 3839310 h 5549951"/>
              <a:gd name="connsiteX51" fmla="*/ 303343 w 4553364"/>
              <a:gd name="connsiteY5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9537 w 4553364"/>
              <a:gd name="connsiteY45" fmla="*/ 5222308 h 5549951"/>
              <a:gd name="connsiteX46" fmla="*/ 7378 w 4553364"/>
              <a:gd name="connsiteY46" fmla="*/ 5189632 h 5549951"/>
              <a:gd name="connsiteX47" fmla="*/ 6794 w 4553364"/>
              <a:gd name="connsiteY47" fmla="*/ 5186477 h 5549951"/>
              <a:gd name="connsiteX48" fmla="*/ 11039 w 4553364"/>
              <a:gd name="connsiteY48" fmla="*/ 5116566 h 5549951"/>
              <a:gd name="connsiteX49" fmla="*/ 78653 w 4553364"/>
              <a:gd name="connsiteY49" fmla="*/ 3839310 h 5549951"/>
              <a:gd name="connsiteX50" fmla="*/ 303343 w 4553364"/>
              <a:gd name="connsiteY5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9000 w 4553364"/>
              <a:gd name="connsiteY44" fmla="*/ 5227804 h 5549951"/>
              <a:gd name="connsiteX45" fmla="*/ 7378 w 4553364"/>
              <a:gd name="connsiteY45" fmla="*/ 5189632 h 5549951"/>
              <a:gd name="connsiteX46" fmla="*/ 6794 w 4553364"/>
              <a:gd name="connsiteY46" fmla="*/ 5186477 h 5549951"/>
              <a:gd name="connsiteX47" fmla="*/ 11039 w 4553364"/>
              <a:gd name="connsiteY47" fmla="*/ 5116566 h 5549951"/>
              <a:gd name="connsiteX48" fmla="*/ 78653 w 4553364"/>
              <a:gd name="connsiteY48" fmla="*/ 3839310 h 5549951"/>
              <a:gd name="connsiteX49" fmla="*/ 303343 w 4553364"/>
              <a:gd name="connsiteY4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8461 w 4553364"/>
              <a:gd name="connsiteY43" fmla="*/ 5233298 h 5549951"/>
              <a:gd name="connsiteX44" fmla="*/ 7378 w 4553364"/>
              <a:gd name="connsiteY44" fmla="*/ 5189632 h 5549951"/>
              <a:gd name="connsiteX45" fmla="*/ 6794 w 4553364"/>
              <a:gd name="connsiteY45" fmla="*/ 5186477 h 5549951"/>
              <a:gd name="connsiteX46" fmla="*/ 11039 w 4553364"/>
              <a:gd name="connsiteY46" fmla="*/ 5116566 h 5549951"/>
              <a:gd name="connsiteX47" fmla="*/ 78653 w 4553364"/>
              <a:gd name="connsiteY47" fmla="*/ 3839310 h 5549951"/>
              <a:gd name="connsiteX48" fmla="*/ 303343 w 4553364"/>
              <a:gd name="connsiteY48"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7378 w 4553364"/>
              <a:gd name="connsiteY43" fmla="*/ 5189632 h 5549951"/>
              <a:gd name="connsiteX44" fmla="*/ 6794 w 4553364"/>
              <a:gd name="connsiteY44" fmla="*/ 5186477 h 5549951"/>
              <a:gd name="connsiteX45" fmla="*/ 11039 w 4553364"/>
              <a:gd name="connsiteY45" fmla="*/ 5116566 h 5549951"/>
              <a:gd name="connsiteX46" fmla="*/ 78653 w 4553364"/>
              <a:gd name="connsiteY46" fmla="*/ 3839310 h 5549951"/>
              <a:gd name="connsiteX47" fmla="*/ 303343 w 4553364"/>
              <a:gd name="connsiteY47"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6794 w 4553364"/>
              <a:gd name="connsiteY43" fmla="*/ 5186477 h 5549951"/>
              <a:gd name="connsiteX44" fmla="*/ 11039 w 4553364"/>
              <a:gd name="connsiteY44" fmla="*/ 5116566 h 5549951"/>
              <a:gd name="connsiteX45" fmla="*/ 78653 w 4553364"/>
              <a:gd name="connsiteY45" fmla="*/ 3839310 h 5549951"/>
              <a:gd name="connsiteX46" fmla="*/ 303343 w 4553364"/>
              <a:gd name="connsiteY46"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4241 w 4553364"/>
              <a:gd name="connsiteY42" fmla="*/ 5239903 h 5549951"/>
              <a:gd name="connsiteX43" fmla="*/ 11039 w 4553364"/>
              <a:gd name="connsiteY43" fmla="*/ 5116566 h 5549951"/>
              <a:gd name="connsiteX44" fmla="*/ 78653 w 4553364"/>
              <a:gd name="connsiteY44" fmla="*/ 3839310 h 5549951"/>
              <a:gd name="connsiteX45" fmla="*/ 303343 w 4553364"/>
              <a:gd name="connsiteY45"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11039 w 4553364"/>
              <a:gd name="connsiteY42" fmla="*/ 5116566 h 5549951"/>
              <a:gd name="connsiteX43" fmla="*/ 78653 w 4553364"/>
              <a:gd name="connsiteY43" fmla="*/ 3839310 h 5549951"/>
              <a:gd name="connsiteX44" fmla="*/ 303343 w 4553364"/>
              <a:gd name="connsiteY44"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78653 w 4553364"/>
              <a:gd name="connsiteY42" fmla="*/ 3839310 h 5549951"/>
              <a:gd name="connsiteX43" fmla="*/ 303343 w 4553364"/>
              <a:gd name="connsiteY43"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6502 w 4553364"/>
              <a:gd name="connsiteY15" fmla="*/ 965485 h 5549951"/>
              <a:gd name="connsiteX16" fmla="*/ 4497900 w 4553364"/>
              <a:gd name="connsiteY16" fmla="*/ 1101094 h 5549951"/>
              <a:gd name="connsiteX17" fmla="*/ 4497795 w 4553364"/>
              <a:gd name="connsiteY17" fmla="*/ 1159389 h 5549951"/>
              <a:gd name="connsiteX18" fmla="*/ 4516282 w 4553364"/>
              <a:gd name="connsiteY18" fmla="*/ 1313374 h 5549951"/>
              <a:gd name="connsiteX19" fmla="*/ 4515402 w 4553364"/>
              <a:gd name="connsiteY19" fmla="*/ 1347004 h 5549951"/>
              <a:gd name="connsiteX20" fmla="*/ 4505820 w 4553364"/>
              <a:gd name="connsiteY20" fmla="*/ 1391762 h 5549951"/>
              <a:gd name="connsiteX21" fmla="*/ 4509084 w 4553364"/>
              <a:gd name="connsiteY21" fmla="*/ 1395707 h 5549951"/>
              <a:gd name="connsiteX22" fmla="*/ 4511926 w 4553364"/>
              <a:gd name="connsiteY22" fmla="*/ 1408524 h 5549951"/>
              <a:gd name="connsiteX23" fmla="*/ 4507185 w 4553364"/>
              <a:gd name="connsiteY23" fmla="*/ 1419109 h 5549951"/>
              <a:gd name="connsiteX24" fmla="*/ 4486104 w 4553364"/>
              <a:gd name="connsiteY24" fmla="*/ 1543038 h 5549951"/>
              <a:gd name="connsiteX25" fmla="*/ 4481223 w 4553364"/>
              <a:gd name="connsiteY25" fmla="*/ 1553997 h 5549951"/>
              <a:gd name="connsiteX26" fmla="*/ 4463080 w 4553364"/>
              <a:gd name="connsiteY26" fmla="*/ 1664103 h 5549951"/>
              <a:gd name="connsiteX27" fmla="*/ 4455543 w 4553364"/>
              <a:gd name="connsiteY27" fmla="*/ 1735163 h 5549951"/>
              <a:gd name="connsiteX28" fmla="*/ 4453483 w 4553364"/>
              <a:gd name="connsiteY28" fmla="*/ 1735289 h 5549951"/>
              <a:gd name="connsiteX29" fmla="*/ 4444985 w 4553364"/>
              <a:gd name="connsiteY29" fmla="*/ 1887374 h 5549951"/>
              <a:gd name="connsiteX30" fmla="*/ 4453676 w 4553364"/>
              <a:gd name="connsiteY30" fmla="*/ 1911536 h 5549951"/>
              <a:gd name="connsiteX31" fmla="*/ 4445491 w 4553364"/>
              <a:gd name="connsiteY31" fmla="*/ 2040142 h 5549951"/>
              <a:gd name="connsiteX32" fmla="*/ 4446856 w 4553364"/>
              <a:gd name="connsiteY32" fmla="*/ 2067489 h 5549951"/>
              <a:gd name="connsiteX33" fmla="*/ 4429341 w 4553364"/>
              <a:gd name="connsiteY33" fmla="*/ 2167300 h 5549951"/>
              <a:gd name="connsiteX34" fmla="*/ 4373258 w 4553364"/>
              <a:gd name="connsiteY34" fmla="*/ 3223633 h 5549951"/>
              <a:gd name="connsiteX35" fmla="*/ 4349387 w 4553364"/>
              <a:gd name="connsiteY35" fmla="*/ 3639984 h 5549951"/>
              <a:gd name="connsiteX36" fmla="*/ 4263924 w 4553364"/>
              <a:gd name="connsiteY36" fmla="*/ 5315626 h 5549951"/>
              <a:gd name="connsiteX37" fmla="*/ 4270290 w 4553364"/>
              <a:gd name="connsiteY37" fmla="*/ 5450399 h 5549951"/>
              <a:gd name="connsiteX38" fmla="*/ 4251733 w 4553364"/>
              <a:gd name="connsiteY38" fmla="*/ 5484804 h 5549951"/>
              <a:gd name="connsiteX39" fmla="*/ 4247081 w 4553364"/>
              <a:gd name="connsiteY39" fmla="*/ 5487504 h 5549951"/>
              <a:gd name="connsiteX40" fmla="*/ 4243624 w 4553364"/>
              <a:gd name="connsiteY40" fmla="*/ 5549951 h 5549951"/>
              <a:gd name="connsiteX41" fmla="*/ 0 w 4553364"/>
              <a:gd name="connsiteY41" fmla="*/ 5293146 h 5549951"/>
              <a:gd name="connsiteX42" fmla="*/ 303343 w 4553364"/>
              <a:gd name="connsiteY42"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53483 w 4553364"/>
              <a:gd name="connsiteY27" fmla="*/ 1735289 h 5549951"/>
              <a:gd name="connsiteX28" fmla="*/ 4444985 w 4553364"/>
              <a:gd name="connsiteY28" fmla="*/ 1887374 h 5549951"/>
              <a:gd name="connsiteX29" fmla="*/ 4453676 w 4553364"/>
              <a:gd name="connsiteY29" fmla="*/ 1911536 h 5549951"/>
              <a:gd name="connsiteX30" fmla="*/ 4445491 w 4553364"/>
              <a:gd name="connsiteY30" fmla="*/ 2040142 h 5549951"/>
              <a:gd name="connsiteX31" fmla="*/ 4446856 w 4553364"/>
              <a:gd name="connsiteY31" fmla="*/ 2067489 h 5549951"/>
              <a:gd name="connsiteX32" fmla="*/ 4429341 w 4553364"/>
              <a:gd name="connsiteY32" fmla="*/ 2167300 h 5549951"/>
              <a:gd name="connsiteX33" fmla="*/ 4373258 w 4553364"/>
              <a:gd name="connsiteY33" fmla="*/ 3223633 h 5549951"/>
              <a:gd name="connsiteX34" fmla="*/ 4349387 w 4553364"/>
              <a:gd name="connsiteY34" fmla="*/ 3639984 h 5549951"/>
              <a:gd name="connsiteX35" fmla="*/ 4263924 w 4553364"/>
              <a:gd name="connsiteY35" fmla="*/ 5315626 h 5549951"/>
              <a:gd name="connsiteX36" fmla="*/ 4270290 w 4553364"/>
              <a:gd name="connsiteY36" fmla="*/ 5450399 h 5549951"/>
              <a:gd name="connsiteX37" fmla="*/ 4251733 w 4553364"/>
              <a:gd name="connsiteY37" fmla="*/ 5484804 h 5549951"/>
              <a:gd name="connsiteX38" fmla="*/ 4247081 w 4553364"/>
              <a:gd name="connsiteY38" fmla="*/ 5487504 h 5549951"/>
              <a:gd name="connsiteX39" fmla="*/ 4243624 w 4553364"/>
              <a:gd name="connsiteY39" fmla="*/ 5549951 h 5549951"/>
              <a:gd name="connsiteX40" fmla="*/ 0 w 4553364"/>
              <a:gd name="connsiteY40" fmla="*/ 5293146 h 5549951"/>
              <a:gd name="connsiteX41" fmla="*/ 303343 w 4553364"/>
              <a:gd name="connsiteY41"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46856 w 4553364"/>
              <a:gd name="connsiteY30" fmla="*/ 2067489 h 5549951"/>
              <a:gd name="connsiteX31" fmla="*/ 4429341 w 4553364"/>
              <a:gd name="connsiteY31" fmla="*/ 2167300 h 5549951"/>
              <a:gd name="connsiteX32" fmla="*/ 4373258 w 4553364"/>
              <a:gd name="connsiteY32" fmla="*/ 3223633 h 5549951"/>
              <a:gd name="connsiteX33" fmla="*/ 4349387 w 4553364"/>
              <a:gd name="connsiteY33" fmla="*/ 3639984 h 5549951"/>
              <a:gd name="connsiteX34" fmla="*/ 4263924 w 4553364"/>
              <a:gd name="connsiteY34" fmla="*/ 5315626 h 5549951"/>
              <a:gd name="connsiteX35" fmla="*/ 4270290 w 4553364"/>
              <a:gd name="connsiteY35" fmla="*/ 5450399 h 5549951"/>
              <a:gd name="connsiteX36" fmla="*/ 4251733 w 4553364"/>
              <a:gd name="connsiteY36" fmla="*/ 5484804 h 5549951"/>
              <a:gd name="connsiteX37" fmla="*/ 4247081 w 4553364"/>
              <a:gd name="connsiteY37" fmla="*/ 5487504 h 5549951"/>
              <a:gd name="connsiteX38" fmla="*/ 4243624 w 4553364"/>
              <a:gd name="connsiteY38" fmla="*/ 5549951 h 5549951"/>
              <a:gd name="connsiteX39" fmla="*/ 0 w 4553364"/>
              <a:gd name="connsiteY39" fmla="*/ 5293146 h 5549951"/>
              <a:gd name="connsiteX40" fmla="*/ 303343 w 4553364"/>
              <a:gd name="connsiteY40"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29341 w 4553364"/>
              <a:gd name="connsiteY30" fmla="*/ 2167300 h 5549951"/>
              <a:gd name="connsiteX31" fmla="*/ 4373258 w 4553364"/>
              <a:gd name="connsiteY31" fmla="*/ 3223633 h 5549951"/>
              <a:gd name="connsiteX32" fmla="*/ 4349387 w 4553364"/>
              <a:gd name="connsiteY32" fmla="*/ 3639984 h 5549951"/>
              <a:gd name="connsiteX33" fmla="*/ 4263924 w 4553364"/>
              <a:gd name="connsiteY33" fmla="*/ 5315626 h 5549951"/>
              <a:gd name="connsiteX34" fmla="*/ 4270290 w 4553364"/>
              <a:gd name="connsiteY34" fmla="*/ 5450399 h 5549951"/>
              <a:gd name="connsiteX35" fmla="*/ 4251733 w 4553364"/>
              <a:gd name="connsiteY35" fmla="*/ 5484804 h 5549951"/>
              <a:gd name="connsiteX36" fmla="*/ 4247081 w 4553364"/>
              <a:gd name="connsiteY36" fmla="*/ 5487504 h 5549951"/>
              <a:gd name="connsiteX37" fmla="*/ 4243624 w 4553364"/>
              <a:gd name="connsiteY37" fmla="*/ 5549951 h 5549951"/>
              <a:gd name="connsiteX38" fmla="*/ 0 w 4553364"/>
              <a:gd name="connsiteY38" fmla="*/ 5293146 h 5549951"/>
              <a:gd name="connsiteX39" fmla="*/ 303343 w 4553364"/>
              <a:gd name="connsiteY39" fmla="*/ 0 h 5549951"/>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2133 w 4553364"/>
              <a:gd name="connsiteY9" fmla="*/ 506828 h 5549951"/>
              <a:gd name="connsiteX10" fmla="*/ 4517715 w 4553364"/>
              <a:gd name="connsiteY10" fmla="*/ 585890 h 5549951"/>
              <a:gd name="connsiteX11" fmla="*/ 4504778 w 4553364"/>
              <a:gd name="connsiteY11" fmla="*/ 817404 h 5549951"/>
              <a:gd name="connsiteX12" fmla="*/ 4506491 w 4553364"/>
              <a:gd name="connsiteY12" fmla="*/ 822238 h 5549951"/>
              <a:gd name="connsiteX13" fmla="*/ 4504340 w 4553364"/>
              <a:gd name="connsiteY13" fmla="*/ 846069 h 5549951"/>
              <a:gd name="connsiteX14" fmla="*/ 4502740 w 4553364"/>
              <a:gd name="connsiteY14" fmla="*/ 853854 h 5549951"/>
              <a:gd name="connsiteX15" fmla="*/ 4497900 w 4553364"/>
              <a:gd name="connsiteY15" fmla="*/ 1101094 h 5549951"/>
              <a:gd name="connsiteX16" fmla="*/ 4497795 w 4553364"/>
              <a:gd name="connsiteY16" fmla="*/ 1159389 h 5549951"/>
              <a:gd name="connsiteX17" fmla="*/ 4516282 w 4553364"/>
              <a:gd name="connsiteY17" fmla="*/ 1313374 h 5549951"/>
              <a:gd name="connsiteX18" fmla="*/ 4515402 w 4553364"/>
              <a:gd name="connsiteY18" fmla="*/ 1347004 h 5549951"/>
              <a:gd name="connsiteX19" fmla="*/ 4505820 w 4553364"/>
              <a:gd name="connsiteY19" fmla="*/ 1391762 h 5549951"/>
              <a:gd name="connsiteX20" fmla="*/ 4509084 w 4553364"/>
              <a:gd name="connsiteY20" fmla="*/ 1395707 h 5549951"/>
              <a:gd name="connsiteX21" fmla="*/ 4511926 w 4553364"/>
              <a:gd name="connsiteY21" fmla="*/ 1408524 h 5549951"/>
              <a:gd name="connsiteX22" fmla="*/ 4507185 w 4553364"/>
              <a:gd name="connsiteY22" fmla="*/ 1419109 h 5549951"/>
              <a:gd name="connsiteX23" fmla="*/ 4486104 w 4553364"/>
              <a:gd name="connsiteY23" fmla="*/ 1543038 h 5549951"/>
              <a:gd name="connsiteX24" fmla="*/ 4481223 w 4553364"/>
              <a:gd name="connsiteY24" fmla="*/ 1553997 h 5549951"/>
              <a:gd name="connsiteX25" fmla="*/ 4463080 w 4553364"/>
              <a:gd name="connsiteY25" fmla="*/ 1664103 h 5549951"/>
              <a:gd name="connsiteX26" fmla="*/ 4455543 w 4553364"/>
              <a:gd name="connsiteY26" fmla="*/ 1735163 h 5549951"/>
              <a:gd name="connsiteX27" fmla="*/ 4444985 w 4553364"/>
              <a:gd name="connsiteY27" fmla="*/ 1887374 h 5549951"/>
              <a:gd name="connsiteX28" fmla="*/ 4453676 w 4553364"/>
              <a:gd name="connsiteY28" fmla="*/ 1911536 h 5549951"/>
              <a:gd name="connsiteX29" fmla="*/ 4445491 w 4553364"/>
              <a:gd name="connsiteY29" fmla="*/ 2040142 h 5549951"/>
              <a:gd name="connsiteX30" fmla="*/ 4429341 w 4553364"/>
              <a:gd name="connsiteY30" fmla="*/ 2167300 h 5549951"/>
              <a:gd name="connsiteX31" fmla="*/ 4349387 w 4553364"/>
              <a:gd name="connsiteY31" fmla="*/ 3639984 h 5549951"/>
              <a:gd name="connsiteX32" fmla="*/ 4263924 w 4553364"/>
              <a:gd name="connsiteY32" fmla="*/ 5315626 h 5549951"/>
              <a:gd name="connsiteX33" fmla="*/ 4270290 w 4553364"/>
              <a:gd name="connsiteY33" fmla="*/ 5450399 h 5549951"/>
              <a:gd name="connsiteX34" fmla="*/ 4251733 w 4553364"/>
              <a:gd name="connsiteY34" fmla="*/ 5484804 h 5549951"/>
              <a:gd name="connsiteX35" fmla="*/ 4247081 w 4553364"/>
              <a:gd name="connsiteY35" fmla="*/ 5487504 h 5549951"/>
              <a:gd name="connsiteX36" fmla="*/ 4243624 w 4553364"/>
              <a:gd name="connsiteY36" fmla="*/ 5549951 h 5549951"/>
              <a:gd name="connsiteX37" fmla="*/ 0 w 4553364"/>
              <a:gd name="connsiteY37" fmla="*/ 5293146 h 5549951"/>
              <a:gd name="connsiteX38" fmla="*/ 303343 w 4553364"/>
              <a:gd name="connsiteY38" fmla="*/ 0 h 5549951"/>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502740 w 4553364"/>
              <a:gd name="connsiteY14" fmla="*/ 853854 h 5613184"/>
              <a:gd name="connsiteX15" fmla="*/ 4497900 w 4553364"/>
              <a:gd name="connsiteY15" fmla="*/ 1101094 h 5613184"/>
              <a:gd name="connsiteX16" fmla="*/ 4497795 w 4553364"/>
              <a:gd name="connsiteY16" fmla="*/ 1159389 h 5613184"/>
              <a:gd name="connsiteX17" fmla="*/ 4516282 w 4553364"/>
              <a:gd name="connsiteY17" fmla="*/ 1313374 h 5613184"/>
              <a:gd name="connsiteX18" fmla="*/ 4515402 w 4553364"/>
              <a:gd name="connsiteY18" fmla="*/ 1347004 h 5613184"/>
              <a:gd name="connsiteX19" fmla="*/ 4505820 w 4553364"/>
              <a:gd name="connsiteY19" fmla="*/ 1391762 h 5613184"/>
              <a:gd name="connsiteX20" fmla="*/ 4509084 w 4553364"/>
              <a:gd name="connsiteY20" fmla="*/ 1395707 h 5613184"/>
              <a:gd name="connsiteX21" fmla="*/ 4511926 w 4553364"/>
              <a:gd name="connsiteY21" fmla="*/ 1408524 h 5613184"/>
              <a:gd name="connsiteX22" fmla="*/ 4507185 w 4553364"/>
              <a:gd name="connsiteY22" fmla="*/ 1419109 h 5613184"/>
              <a:gd name="connsiteX23" fmla="*/ 4486104 w 4553364"/>
              <a:gd name="connsiteY23" fmla="*/ 1543038 h 5613184"/>
              <a:gd name="connsiteX24" fmla="*/ 4481223 w 4553364"/>
              <a:gd name="connsiteY24" fmla="*/ 1553997 h 5613184"/>
              <a:gd name="connsiteX25" fmla="*/ 4463080 w 4553364"/>
              <a:gd name="connsiteY25" fmla="*/ 1664103 h 5613184"/>
              <a:gd name="connsiteX26" fmla="*/ 4455543 w 4553364"/>
              <a:gd name="connsiteY26" fmla="*/ 1735163 h 5613184"/>
              <a:gd name="connsiteX27" fmla="*/ 4444985 w 4553364"/>
              <a:gd name="connsiteY27" fmla="*/ 1887374 h 5613184"/>
              <a:gd name="connsiteX28" fmla="*/ 4453676 w 4553364"/>
              <a:gd name="connsiteY28" fmla="*/ 1911536 h 5613184"/>
              <a:gd name="connsiteX29" fmla="*/ 4445491 w 4553364"/>
              <a:gd name="connsiteY29" fmla="*/ 2040142 h 5613184"/>
              <a:gd name="connsiteX30" fmla="*/ 4429341 w 4553364"/>
              <a:gd name="connsiteY30" fmla="*/ 2167300 h 5613184"/>
              <a:gd name="connsiteX31" fmla="*/ 4349387 w 4553364"/>
              <a:gd name="connsiteY31" fmla="*/ 3639984 h 5613184"/>
              <a:gd name="connsiteX32" fmla="*/ 4263924 w 4553364"/>
              <a:gd name="connsiteY32" fmla="*/ 5315626 h 5613184"/>
              <a:gd name="connsiteX33" fmla="*/ 4270290 w 4553364"/>
              <a:gd name="connsiteY33" fmla="*/ 5450399 h 5613184"/>
              <a:gd name="connsiteX34" fmla="*/ 4251733 w 4553364"/>
              <a:gd name="connsiteY34" fmla="*/ 5484804 h 5613184"/>
              <a:gd name="connsiteX35" fmla="*/ 4247081 w 4553364"/>
              <a:gd name="connsiteY35" fmla="*/ 5487504 h 5613184"/>
              <a:gd name="connsiteX36" fmla="*/ 4266406 w 4553364"/>
              <a:gd name="connsiteY36" fmla="*/ 5613183 h 5613184"/>
              <a:gd name="connsiteX37" fmla="*/ 0 w 4553364"/>
              <a:gd name="connsiteY37" fmla="*/ 5293146 h 5613184"/>
              <a:gd name="connsiteX38" fmla="*/ 303343 w 4553364"/>
              <a:gd name="connsiteY38" fmla="*/ 0 h 5613184"/>
              <a:gd name="connsiteX0" fmla="*/ 303343 w 4553364"/>
              <a:gd name="connsiteY0" fmla="*/ 0 h 5613182"/>
              <a:gd name="connsiteX1" fmla="*/ 3305529 w 4553364"/>
              <a:gd name="connsiteY1" fmla="*/ 171842 h 5613182"/>
              <a:gd name="connsiteX2" fmla="*/ 4134340 w 4553364"/>
              <a:gd name="connsiteY2" fmla="*/ 226950 h 5613182"/>
              <a:gd name="connsiteX3" fmla="*/ 4507534 w 4553364"/>
              <a:gd name="connsiteY3" fmla="*/ 247374 h 5613182"/>
              <a:gd name="connsiteX4" fmla="*/ 4535413 w 4553364"/>
              <a:gd name="connsiteY4" fmla="*/ 269179 h 5613182"/>
              <a:gd name="connsiteX5" fmla="*/ 4533639 w 4553364"/>
              <a:gd name="connsiteY5" fmla="*/ 300930 h 5613182"/>
              <a:gd name="connsiteX6" fmla="*/ 4536561 w 4553364"/>
              <a:gd name="connsiteY6" fmla="*/ 302647 h 5613182"/>
              <a:gd name="connsiteX7" fmla="*/ 4552987 w 4553364"/>
              <a:gd name="connsiteY7" fmla="*/ 334222 h 5613182"/>
              <a:gd name="connsiteX8" fmla="*/ 4530726 w 4553364"/>
              <a:gd name="connsiteY8" fmla="*/ 391868 h 5613182"/>
              <a:gd name="connsiteX9" fmla="*/ 4522133 w 4553364"/>
              <a:gd name="connsiteY9" fmla="*/ 506828 h 5613182"/>
              <a:gd name="connsiteX10" fmla="*/ 4517715 w 4553364"/>
              <a:gd name="connsiteY10" fmla="*/ 585890 h 5613182"/>
              <a:gd name="connsiteX11" fmla="*/ 4504778 w 4553364"/>
              <a:gd name="connsiteY11" fmla="*/ 817404 h 5613182"/>
              <a:gd name="connsiteX12" fmla="*/ 4506491 w 4553364"/>
              <a:gd name="connsiteY12" fmla="*/ 822238 h 5613182"/>
              <a:gd name="connsiteX13" fmla="*/ 4504340 w 4553364"/>
              <a:gd name="connsiteY13" fmla="*/ 846069 h 5613182"/>
              <a:gd name="connsiteX14" fmla="*/ 4502740 w 4553364"/>
              <a:gd name="connsiteY14" fmla="*/ 853854 h 5613182"/>
              <a:gd name="connsiteX15" fmla="*/ 4497900 w 4553364"/>
              <a:gd name="connsiteY15" fmla="*/ 1101094 h 5613182"/>
              <a:gd name="connsiteX16" fmla="*/ 4497795 w 4553364"/>
              <a:gd name="connsiteY16" fmla="*/ 1159389 h 5613182"/>
              <a:gd name="connsiteX17" fmla="*/ 4516282 w 4553364"/>
              <a:gd name="connsiteY17" fmla="*/ 1313374 h 5613182"/>
              <a:gd name="connsiteX18" fmla="*/ 4515402 w 4553364"/>
              <a:gd name="connsiteY18" fmla="*/ 1347004 h 5613182"/>
              <a:gd name="connsiteX19" fmla="*/ 4505820 w 4553364"/>
              <a:gd name="connsiteY19" fmla="*/ 1391762 h 5613182"/>
              <a:gd name="connsiteX20" fmla="*/ 4509084 w 4553364"/>
              <a:gd name="connsiteY20" fmla="*/ 1395707 h 5613182"/>
              <a:gd name="connsiteX21" fmla="*/ 4511926 w 4553364"/>
              <a:gd name="connsiteY21" fmla="*/ 1408524 h 5613182"/>
              <a:gd name="connsiteX22" fmla="*/ 4507185 w 4553364"/>
              <a:gd name="connsiteY22" fmla="*/ 1419109 h 5613182"/>
              <a:gd name="connsiteX23" fmla="*/ 4486104 w 4553364"/>
              <a:gd name="connsiteY23" fmla="*/ 1543038 h 5613182"/>
              <a:gd name="connsiteX24" fmla="*/ 4481223 w 4553364"/>
              <a:gd name="connsiteY24" fmla="*/ 1553997 h 5613182"/>
              <a:gd name="connsiteX25" fmla="*/ 4463080 w 4553364"/>
              <a:gd name="connsiteY25" fmla="*/ 1664103 h 5613182"/>
              <a:gd name="connsiteX26" fmla="*/ 4455543 w 4553364"/>
              <a:gd name="connsiteY26" fmla="*/ 1735163 h 5613182"/>
              <a:gd name="connsiteX27" fmla="*/ 4444985 w 4553364"/>
              <a:gd name="connsiteY27" fmla="*/ 1887374 h 5613182"/>
              <a:gd name="connsiteX28" fmla="*/ 4453676 w 4553364"/>
              <a:gd name="connsiteY28" fmla="*/ 1911536 h 5613182"/>
              <a:gd name="connsiteX29" fmla="*/ 4445491 w 4553364"/>
              <a:gd name="connsiteY29" fmla="*/ 2040142 h 5613182"/>
              <a:gd name="connsiteX30" fmla="*/ 4429341 w 4553364"/>
              <a:gd name="connsiteY30" fmla="*/ 2167300 h 5613182"/>
              <a:gd name="connsiteX31" fmla="*/ 4349387 w 4553364"/>
              <a:gd name="connsiteY31" fmla="*/ 3639984 h 5613182"/>
              <a:gd name="connsiteX32" fmla="*/ 4270290 w 4553364"/>
              <a:gd name="connsiteY32" fmla="*/ 5450399 h 5613182"/>
              <a:gd name="connsiteX33" fmla="*/ 4251733 w 4553364"/>
              <a:gd name="connsiteY33" fmla="*/ 5484804 h 5613182"/>
              <a:gd name="connsiteX34" fmla="*/ 4247081 w 4553364"/>
              <a:gd name="connsiteY34" fmla="*/ 5487504 h 5613182"/>
              <a:gd name="connsiteX35" fmla="*/ 4266406 w 4553364"/>
              <a:gd name="connsiteY35" fmla="*/ 5613183 h 5613182"/>
              <a:gd name="connsiteX36" fmla="*/ 0 w 4553364"/>
              <a:gd name="connsiteY36" fmla="*/ 5293146 h 5613182"/>
              <a:gd name="connsiteX37" fmla="*/ 303343 w 4553364"/>
              <a:gd name="connsiteY37" fmla="*/ 0 h 5613182"/>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502740 w 4553364"/>
              <a:gd name="connsiteY14" fmla="*/ 853854 h 5613184"/>
              <a:gd name="connsiteX15" fmla="*/ 4497900 w 4553364"/>
              <a:gd name="connsiteY15" fmla="*/ 1101094 h 5613184"/>
              <a:gd name="connsiteX16" fmla="*/ 4497795 w 4553364"/>
              <a:gd name="connsiteY16" fmla="*/ 1159389 h 5613184"/>
              <a:gd name="connsiteX17" fmla="*/ 4516282 w 4553364"/>
              <a:gd name="connsiteY17" fmla="*/ 1313374 h 5613184"/>
              <a:gd name="connsiteX18" fmla="*/ 4515402 w 4553364"/>
              <a:gd name="connsiteY18" fmla="*/ 1347004 h 5613184"/>
              <a:gd name="connsiteX19" fmla="*/ 4505820 w 4553364"/>
              <a:gd name="connsiteY19" fmla="*/ 1391762 h 5613184"/>
              <a:gd name="connsiteX20" fmla="*/ 4509084 w 4553364"/>
              <a:gd name="connsiteY20" fmla="*/ 1395707 h 5613184"/>
              <a:gd name="connsiteX21" fmla="*/ 4511926 w 4553364"/>
              <a:gd name="connsiteY21" fmla="*/ 1408524 h 5613184"/>
              <a:gd name="connsiteX22" fmla="*/ 4507185 w 4553364"/>
              <a:gd name="connsiteY22" fmla="*/ 1419109 h 5613184"/>
              <a:gd name="connsiteX23" fmla="*/ 4486104 w 4553364"/>
              <a:gd name="connsiteY23" fmla="*/ 1543038 h 5613184"/>
              <a:gd name="connsiteX24" fmla="*/ 4481223 w 4553364"/>
              <a:gd name="connsiteY24" fmla="*/ 1553997 h 5613184"/>
              <a:gd name="connsiteX25" fmla="*/ 4463080 w 4553364"/>
              <a:gd name="connsiteY25" fmla="*/ 1664103 h 5613184"/>
              <a:gd name="connsiteX26" fmla="*/ 4455543 w 4553364"/>
              <a:gd name="connsiteY26" fmla="*/ 1735163 h 5613184"/>
              <a:gd name="connsiteX27" fmla="*/ 4444985 w 4553364"/>
              <a:gd name="connsiteY27" fmla="*/ 1887374 h 5613184"/>
              <a:gd name="connsiteX28" fmla="*/ 4453676 w 4553364"/>
              <a:gd name="connsiteY28" fmla="*/ 1911536 h 5613184"/>
              <a:gd name="connsiteX29" fmla="*/ 4429341 w 4553364"/>
              <a:gd name="connsiteY29" fmla="*/ 2167300 h 5613184"/>
              <a:gd name="connsiteX30" fmla="*/ 4349387 w 4553364"/>
              <a:gd name="connsiteY30" fmla="*/ 3639984 h 5613184"/>
              <a:gd name="connsiteX31" fmla="*/ 4270290 w 4553364"/>
              <a:gd name="connsiteY31" fmla="*/ 5450399 h 5613184"/>
              <a:gd name="connsiteX32" fmla="*/ 4251733 w 4553364"/>
              <a:gd name="connsiteY32" fmla="*/ 5484804 h 5613184"/>
              <a:gd name="connsiteX33" fmla="*/ 4247081 w 4553364"/>
              <a:gd name="connsiteY33" fmla="*/ 5487504 h 5613184"/>
              <a:gd name="connsiteX34" fmla="*/ 4266406 w 4553364"/>
              <a:gd name="connsiteY34" fmla="*/ 5613183 h 5613184"/>
              <a:gd name="connsiteX35" fmla="*/ 0 w 4553364"/>
              <a:gd name="connsiteY35" fmla="*/ 5293146 h 5613184"/>
              <a:gd name="connsiteX36" fmla="*/ 303343 w 4553364"/>
              <a:gd name="connsiteY36" fmla="*/ 0 h 5613184"/>
              <a:gd name="connsiteX0" fmla="*/ 303343 w 4553364"/>
              <a:gd name="connsiteY0" fmla="*/ 0 h 5613182"/>
              <a:gd name="connsiteX1" fmla="*/ 3305529 w 4553364"/>
              <a:gd name="connsiteY1" fmla="*/ 171842 h 5613182"/>
              <a:gd name="connsiteX2" fmla="*/ 4134340 w 4553364"/>
              <a:gd name="connsiteY2" fmla="*/ 226950 h 5613182"/>
              <a:gd name="connsiteX3" fmla="*/ 4507534 w 4553364"/>
              <a:gd name="connsiteY3" fmla="*/ 247374 h 5613182"/>
              <a:gd name="connsiteX4" fmla="*/ 4535413 w 4553364"/>
              <a:gd name="connsiteY4" fmla="*/ 269179 h 5613182"/>
              <a:gd name="connsiteX5" fmla="*/ 4533639 w 4553364"/>
              <a:gd name="connsiteY5" fmla="*/ 300930 h 5613182"/>
              <a:gd name="connsiteX6" fmla="*/ 4536561 w 4553364"/>
              <a:gd name="connsiteY6" fmla="*/ 302647 h 5613182"/>
              <a:gd name="connsiteX7" fmla="*/ 4552987 w 4553364"/>
              <a:gd name="connsiteY7" fmla="*/ 334222 h 5613182"/>
              <a:gd name="connsiteX8" fmla="*/ 4530726 w 4553364"/>
              <a:gd name="connsiteY8" fmla="*/ 391868 h 5613182"/>
              <a:gd name="connsiteX9" fmla="*/ 4522133 w 4553364"/>
              <a:gd name="connsiteY9" fmla="*/ 506828 h 5613182"/>
              <a:gd name="connsiteX10" fmla="*/ 4517715 w 4553364"/>
              <a:gd name="connsiteY10" fmla="*/ 585890 h 5613182"/>
              <a:gd name="connsiteX11" fmla="*/ 4504778 w 4553364"/>
              <a:gd name="connsiteY11" fmla="*/ 817404 h 5613182"/>
              <a:gd name="connsiteX12" fmla="*/ 4506491 w 4553364"/>
              <a:gd name="connsiteY12" fmla="*/ 822238 h 5613182"/>
              <a:gd name="connsiteX13" fmla="*/ 4504340 w 4553364"/>
              <a:gd name="connsiteY13" fmla="*/ 846069 h 5613182"/>
              <a:gd name="connsiteX14" fmla="*/ 4502740 w 4553364"/>
              <a:gd name="connsiteY14" fmla="*/ 853854 h 5613182"/>
              <a:gd name="connsiteX15" fmla="*/ 4497900 w 4553364"/>
              <a:gd name="connsiteY15" fmla="*/ 1101094 h 5613182"/>
              <a:gd name="connsiteX16" fmla="*/ 4497795 w 4553364"/>
              <a:gd name="connsiteY16" fmla="*/ 1159389 h 5613182"/>
              <a:gd name="connsiteX17" fmla="*/ 4516282 w 4553364"/>
              <a:gd name="connsiteY17" fmla="*/ 1313374 h 5613182"/>
              <a:gd name="connsiteX18" fmla="*/ 4515402 w 4553364"/>
              <a:gd name="connsiteY18" fmla="*/ 1347004 h 5613182"/>
              <a:gd name="connsiteX19" fmla="*/ 4505820 w 4553364"/>
              <a:gd name="connsiteY19" fmla="*/ 1391762 h 5613182"/>
              <a:gd name="connsiteX20" fmla="*/ 4509084 w 4553364"/>
              <a:gd name="connsiteY20" fmla="*/ 1395707 h 5613182"/>
              <a:gd name="connsiteX21" fmla="*/ 4511926 w 4553364"/>
              <a:gd name="connsiteY21" fmla="*/ 1408524 h 5613182"/>
              <a:gd name="connsiteX22" fmla="*/ 4486104 w 4553364"/>
              <a:gd name="connsiteY22" fmla="*/ 1543038 h 5613182"/>
              <a:gd name="connsiteX23" fmla="*/ 4481223 w 4553364"/>
              <a:gd name="connsiteY23" fmla="*/ 1553997 h 5613182"/>
              <a:gd name="connsiteX24" fmla="*/ 4463080 w 4553364"/>
              <a:gd name="connsiteY24" fmla="*/ 1664103 h 5613182"/>
              <a:gd name="connsiteX25" fmla="*/ 4455543 w 4553364"/>
              <a:gd name="connsiteY25" fmla="*/ 1735163 h 5613182"/>
              <a:gd name="connsiteX26" fmla="*/ 4444985 w 4553364"/>
              <a:gd name="connsiteY26" fmla="*/ 1887374 h 5613182"/>
              <a:gd name="connsiteX27" fmla="*/ 4453676 w 4553364"/>
              <a:gd name="connsiteY27" fmla="*/ 1911536 h 5613182"/>
              <a:gd name="connsiteX28" fmla="*/ 4429341 w 4553364"/>
              <a:gd name="connsiteY28" fmla="*/ 2167300 h 5613182"/>
              <a:gd name="connsiteX29" fmla="*/ 4349387 w 4553364"/>
              <a:gd name="connsiteY29" fmla="*/ 3639984 h 5613182"/>
              <a:gd name="connsiteX30" fmla="*/ 4270290 w 4553364"/>
              <a:gd name="connsiteY30" fmla="*/ 5450399 h 5613182"/>
              <a:gd name="connsiteX31" fmla="*/ 4251733 w 4553364"/>
              <a:gd name="connsiteY31" fmla="*/ 5484804 h 5613182"/>
              <a:gd name="connsiteX32" fmla="*/ 4247081 w 4553364"/>
              <a:gd name="connsiteY32" fmla="*/ 5487504 h 5613182"/>
              <a:gd name="connsiteX33" fmla="*/ 4266406 w 4553364"/>
              <a:gd name="connsiteY33" fmla="*/ 5613183 h 5613182"/>
              <a:gd name="connsiteX34" fmla="*/ 0 w 4553364"/>
              <a:gd name="connsiteY34" fmla="*/ 5293146 h 5613182"/>
              <a:gd name="connsiteX35" fmla="*/ 303343 w 4553364"/>
              <a:gd name="connsiteY35" fmla="*/ 0 h 5613182"/>
              <a:gd name="connsiteX0" fmla="*/ 303343 w 4553364"/>
              <a:gd name="connsiteY0" fmla="*/ 0 h 5613184"/>
              <a:gd name="connsiteX1" fmla="*/ 3305529 w 4553364"/>
              <a:gd name="connsiteY1" fmla="*/ 171842 h 5613184"/>
              <a:gd name="connsiteX2" fmla="*/ 4134340 w 4553364"/>
              <a:gd name="connsiteY2" fmla="*/ 226950 h 5613184"/>
              <a:gd name="connsiteX3" fmla="*/ 4507534 w 4553364"/>
              <a:gd name="connsiteY3" fmla="*/ 247374 h 5613184"/>
              <a:gd name="connsiteX4" fmla="*/ 4535413 w 4553364"/>
              <a:gd name="connsiteY4" fmla="*/ 269179 h 5613184"/>
              <a:gd name="connsiteX5" fmla="*/ 4533639 w 4553364"/>
              <a:gd name="connsiteY5" fmla="*/ 300930 h 5613184"/>
              <a:gd name="connsiteX6" fmla="*/ 4536561 w 4553364"/>
              <a:gd name="connsiteY6" fmla="*/ 302647 h 5613184"/>
              <a:gd name="connsiteX7" fmla="*/ 4552987 w 4553364"/>
              <a:gd name="connsiteY7" fmla="*/ 334222 h 5613184"/>
              <a:gd name="connsiteX8" fmla="*/ 4530726 w 4553364"/>
              <a:gd name="connsiteY8" fmla="*/ 391868 h 5613184"/>
              <a:gd name="connsiteX9" fmla="*/ 4522133 w 4553364"/>
              <a:gd name="connsiteY9" fmla="*/ 506828 h 5613184"/>
              <a:gd name="connsiteX10" fmla="*/ 4517715 w 4553364"/>
              <a:gd name="connsiteY10" fmla="*/ 585890 h 5613184"/>
              <a:gd name="connsiteX11" fmla="*/ 4504778 w 4553364"/>
              <a:gd name="connsiteY11" fmla="*/ 817404 h 5613184"/>
              <a:gd name="connsiteX12" fmla="*/ 4506491 w 4553364"/>
              <a:gd name="connsiteY12" fmla="*/ 822238 h 5613184"/>
              <a:gd name="connsiteX13" fmla="*/ 4504340 w 4553364"/>
              <a:gd name="connsiteY13" fmla="*/ 846069 h 5613184"/>
              <a:gd name="connsiteX14" fmla="*/ 4497900 w 4553364"/>
              <a:gd name="connsiteY14" fmla="*/ 1101094 h 5613184"/>
              <a:gd name="connsiteX15" fmla="*/ 4497795 w 4553364"/>
              <a:gd name="connsiteY15" fmla="*/ 1159389 h 5613184"/>
              <a:gd name="connsiteX16" fmla="*/ 4516282 w 4553364"/>
              <a:gd name="connsiteY16" fmla="*/ 1313374 h 5613184"/>
              <a:gd name="connsiteX17" fmla="*/ 4515402 w 4553364"/>
              <a:gd name="connsiteY17" fmla="*/ 1347004 h 5613184"/>
              <a:gd name="connsiteX18" fmla="*/ 4505820 w 4553364"/>
              <a:gd name="connsiteY18" fmla="*/ 1391762 h 5613184"/>
              <a:gd name="connsiteX19" fmla="*/ 4509084 w 4553364"/>
              <a:gd name="connsiteY19" fmla="*/ 1395707 h 5613184"/>
              <a:gd name="connsiteX20" fmla="*/ 4511926 w 4553364"/>
              <a:gd name="connsiteY20" fmla="*/ 1408524 h 5613184"/>
              <a:gd name="connsiteX21" fmla="*/ 4486104 w 4553364"/>
              <a:gd name="connsiteY21" fmla="*/ 1543038 h 5613184"/>
              <a:gd name="connsiteX22" fmla="*/ 4481223 w 4553364"/>
              <a:gd name="connsiteY22" fmla="*/ 1553997 h 5613184"/>
              <a:gd name="connsiteX23" fmla="*/ 4463080 w 4553364"/>
              <a:gd name="connsiteY23" fmla="*/ 1664103 h 5613184"/>
              <a:gd name="connsiteX24" fmla="*/ 4455543 w 4553364"/>
              <a:gd name="connsiteY24" fmla="*/ 1735163 h 5613184"/>
              <a:gd name="connsiteX25" fmla="*/ 4444985 w 4553364"/>
              <a:gd name="connsiteY25" fmla="*/ 1887374 h 5613184"/>
              <a:gd name="connsiteX26" fmla="*/ 4453676 w 4553364"/>
              <a:gd name="connsiteY26" fmla="*/ 1911536 h 5613184"/>
              <a:gd name="connsiteX27" fmla="*/ 4429341 w 4553364"/>
              <a:gd name="connsiteY27" fmla="*/ 2167300 h 5613184"/>
              <a:gd name="connsiteX28" fmla="*/ 4349387 w 4553364"/>
              <a:gd name="connsiteY28" fmla="*/ 3639984 h 5613184"/>
              <a:gd name="connsiteX29" fmla="*/ 4270290 w 4553364"/>
              <a:gd name="connsiteY29" fmla="*/ 5450399 h 5613184"/>
              <a:gd name="connsiteX30" fmla="*/ 4251733 w 4553364"/>
              <a:gd name="connsiteY30" fmla="*/ 5484804 h 5613184"/>
              <a:gd name="connsiteX31" fmla="*/ 4247081 w 4553364"/>
              <a:gd name="connsiteY31" fmla="*/ 5487504 h 5613184"/>
              <a:gd name="connsiteX32" fmla="*/ 4266406 w 4553364"/>
              <a:gd name="connsiteY32" fmla="*/ 5613183 h 5613184"/>
              <a:gd name="connsiteX33" fmla="*/ 0 w 4553364"/>
              <a:gd name="connsiteY33" fmla="*/ 5293146 h 5613184"/>
              <a:gd name="connsiteX34" fmla="*/ 303343 w 4553364"/>
              <a:gd name="connsiteY34"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30726 w 4553364"/>
              <a:gd name="connsiteY7" fmla="*/ 391868 h 5613182"/>
              <a:gd name="connsiteX8" fmla="*/ 4522133 w 4553364"/>
              <a:gd name="connsiteY8" fmla="*/ 506828 h 5613182"/>
              <a:gd name="connsiteX9" fmla="*/ 4517715 w 4553364"/>
              <a:gd name="connsiteY9" fmla="*/ 585890 h 5613182"/>
              <a:gd name="connsiteX10" fmla="*/ 4504778 w 4553364"/>
              <a:gd name="connsiteY10" fmla="*/ 817404 h 5613182"/>
              <a:gd name="connsiteX11" fmla="*/ 4506491 w 4553364"/>
              <a:gd name="connsiteY11" fmla="*/ 822238 h 5613182"/>
              <a:gd name="connsiteX12" fmla="*/ 4504340 w 4553364"/>
              <a:gd name="connsiteY12" fmla="*/ 846069 h 5613182"/>
              <a:gd name="connsiteX13" fmla="*/ 4497900 w 4553364"/>
              <a:gd name="connsiteY13" fmla="*/ 1101094 h 5613182"/>
              <a:gd name="connsiteX14" fmla="*/ 4497795 w 4553364"/>
              <a:gd name="connsiteY14" fmla="*/ 1159389 h 5613182"/>
              <a:gd name="connsiteX15" fmla="*/ 4516282 w 4553364"/>
              <a:gd name="connsiteY15" fmla="*/ 1313374 h 5613182"/>
              <a:gd name="connsiteX16" fmla="*/ 4515402 w 4553364"/>
              <a:gd name="connsiteY16" fmla="*/ 1347004 h 5613182"/>
              <a:gd name="connsiteX17" fmla="*/ 4505820 w 4553364"/>
              <a:gd name="connsiteY17" fmla="*/ 1391762 h 5613182"/>
              <a:gd name="connsiteX18" fmla="*/ 4509084 w 4553364"/>
              <a:gd name="connsiteY18" fmla="*/ 1395707 h 5613182"/>
              <a:gd name="connsiteX19" fmla="*/ 4511926 w 4553364"/>
              <a:gd name="connsiteY19" fmla="*/ 1408524 h 5613182"/>
              <a:gd name="connsiteX20" fmla="*/ 4486104 w 4553364"/>
              <a:gd name="connsiteY20" fmla="*/ 1543038 h 5613182"/>
              <a:gd name="connsiteX21" fmla="*/ 4481223 w 4553364"/>
              <a:gd name="connsiteY21" fmla="*/ 1553997 h 5613182"/>
              <a:gd name="connsiteX22" fmla="*/ 4463080 w 4553364"/>
              <a:gd name="connsiteY22" fmla="*/ 1664103 h 5613182"/>
              <a:gd name="connsiteX23" fmla="*/ 4455543 w 4553364"/>
              <a:gd name="connsiteY23" fmla="*/ 1735163 h 5613182"/>
              <a:gd name="connsiteX24" fmla="*/ 4444985 w 4553364"/>
              <a:gd name="connsiteY24" fmla="*/ 1887374 h 5613182"/>
              <a:gd name="connsiteX25" fmla="*/ 4453676 w 4553364"/>
              <a:gd name="connsiteY25" fmla="*/ 1911536 h 5613182"/>
              <a:gd name="connsiteX26" fmla="*/ 4429341 w 4553364"/>
              <a:gd name="connsiteY26" fmla="*/ 2167300 h 5613182"/>
              <a:gd name="connsiteX27" fmla="*/ 4349387 w 4553364"/>
              <a:gd name="connsiteY27" fmla="*/ 3639984 h 5613182"/>
              <a:gd name="connsiteX28" fmla="*/ 4270290 w 4553364"/>
              <a:gd name="connsiteY28" fmla="*/ 5450399 h 5613182"/>
              <a:gd name="connsiteX29" fmla="*/ 4251733 w 4553364"/>
              <a:gd name="connsiteY29" fmla="*/ 5484804 h 5613182"/>
              <a:gd name="connsiteX30" fmla="*/ 4247081 w 4553364"/>
              <a:gd name="connsiteY30" fmla="*/ 5487504 h 5613182"/>
              <a:gd name="connsiteX31" fmla="*/ 4266406 w 4553364"/>
              <a:gd name="connsiteY31" fmla="*/ 5613183 h 5613182"/>
              <a:gd name="connsiteX32" fmla="*/ 0 w 4553364"/>
              <a:gd name="connsiteY32" fmla="*/ 5293146 h 5613182"/>
              <a:gd name="connsiteX33" fmla="*/ 303343 w 4553364"/>
              <a:gd name="connsiteY33"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30726 w 4553364"/>
              <a:gd name="connsiteY7" fmla="*/ 391868 h 5613184"/>
              <a:gd name="connsiteX8" fmla="*/ 4522133 w 4553364"/>
              <a:gd name="connsiteY8" fmla="*/ 506828 h 5613184"/>
              <a:gd name="connsiteX9" fmla="*/ 4517715 w 4553364"/>
              <a:gd name="connsiteY9" fmla="*/ 585890 h 5613184"/>
              <a:gd name="connsiteX10" fmla="*/ 4504778 w 4553364"/>
              <a:gd name="connsiteY10" fmla="*/ 817404 h 5613184"/>
              <a:gd name="connsiteX11" fmla="*/ 4506491 w 4553364"/>
              <a:gd name="connsiteY11" fmla="*/ 822238 h 5613184"/>
              <a:gd name="connsiteX12" fmla="*/ 4504340 w 4553364"/>
              <a:gd name="connsiteY12" fmla="*/ 846069 h 5613184"/>
              <a:gd name="connsiteX13" fmla="*/ 4497900 w 4553364"/>
              <a:gd name="connsiteY13" fmla="*/ 1101094 h 5613184"/>
              <a:gd name="connsiteX14" fmla="*/ 4497795 w 4553364"/>
              <a:gd name="connsiteY14" fmla="*/ 1159389 h 5613184"/>
              <a:gd name="connsiteX15" fmla="*/ 4516282 w 4553364"/>
              <a:gd name="connsiteY15" fmla="*/ 1313374 h 5613184"/>
              <a:gd name="connsiteX16" fmla="*/ 4515402 w 4553364"/>
              <a:gd name="connsiteY16" fmla="*/ 1347004 h 5613184"/>
              <a:gd name="connsiteX17" fmla="*/ 4505820 w 4553364"/>
              <a:gd name="connsiteY17" fmla="*/ 1391762 h 5613184"/>
              <a:gd name="connsiteX18" fmla="*/ 4509084 w 4553364"/>
              <a:gd name="connsiteY18" fmla="*/ 1395707 h 5613184"/>
              <a:gd name="connsiteX19" fmla="*/ 4511926 w 4553364"/>
              <a:gd name="connsiteY19" fmla="*/ 1408524 h 5613184"/>
              <a:gd name="connsiteX20" fmla="*/ 4486104 w 4553364"/>
              <a:gd name="connsiteY20" fmla="*/ 1543038 h 5613184"/>
              <a:gd name="connsiteX21" fmla="*/ 4481223 w 4553364"/>
              <a:gd name="connsiteY21" fmla="*/ 1553997 h 5613184"/>
              <a:gd name="connsiteX22" fmla="*/ 4455543 w 4553364"/>
              <a:gd name="connsiteY22" fmla="*/ 1735163 h 5613184"/>
              <a:gd name="connsiteX23" fmla="*/ 4444985 w 4553364"/>
              <a:gd name="connsiteY23" fmla="*/ 1887374 h 5613184"/>
              <a:gd name="connsiteX24" fmla="*/ 4453676 w 4553364"/>
              <a:gd name="connsiteY24" fmla="*/ 1911536 h 5613184"/>
              <a:gd name="connsiteX25" fmla="*/ 4429341 w 4553364"/>
              <a:gd name="connsiteY25" fmla="*/ 2167300 h 5613184"/>
              <a:gd name="connsiteX26" fmla="*/ 4349387 w 4553364"/>
              <a:gd name="connsiteY26" fmla="*/ 3639984 h 5613184"/>
              <a:gd name="connsiteX27" fmla="*/ 4270290 w 4553364"/>
              <a:gd name="connsiteY27" fmla="*/ 5450399 h 5613184"/>
              <a:gd name="connsiteX28" fmla="*/ 4251733 w 4553364"/>
              <a:gd name="connsiteY28" fmla="*/ 5484804 h 5613184"/>
              <a:gd name="connsiteX29" fmla="*/ 4247081 w 4553364"/>
              <a:gd name="connsiteY29" fmla="*/ 5487504 h 5613184"/>
              <a:gd name="connsiteX30" fmla="*/ 4266406 w 4553364"/>
              <a:gd name="connsiteY30" fmla="*/ 5613183 h 5613184"/>
              <a:gd name="connsiteX31" fmla="*/ 0 w 4553364"/>
              <a:gd name="connsiteY31" fmla="*/ 5293146 h 5613184"/>
              <a:gd name="connsiteX32" fmla="*/ 303343 w 4553364"/>
              <a:gd name="connsiteY32"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30726 w 4553364"/>
              <a:gd name="connsiteY7" fmla="*/ 391868 h 5613182"/>
              <a:gd name="connsiteX8" fmla="*/ 4522133 w 4553364"/>
              <a:gd name="connsiteY8" fmla="*/ 506828 h 5613182"/>
              <a:gd name="connsiteX9" fmla="*/ 4517715 w 4553364"/>
              <a:gd name="connsiteY9" fmla="*/ 585890 h 5613182"/>
              <a:gd name="connsiteX10" fmla="*/ 4504778 w 4553364"/>
              <a:gd name="connsiteY10" fmla="*/ 817404 h 5613182"/>
              <a:gd name="connsiteX11" fmla="*/ 4506491 w 4553364"/>
              <a:gd name="connsiteY11" fmla="*/ 822238 h 5613182"/>
              <a:gd name="connsiteX12" fmla="*/ 4504340 w 4553364"/>
              <a:gd name="connsiteY12" fmla="*/ 846069 h 5613182"/>
              <a:gd name="connsiteX13" fmla="*/ 4497900 w 4553364"/>
              <a:gd name="connsiteY13" fmla="*/ 1101094 h 5613182"/>
              <a:gd name="connsiteX14" fmla="*/ 4497795 w 4553364"/>
              <a:gd name="connsiteY14" fmla="*/ 1159389 h 5613182"/>
              <a:gd name="connsiteX15" fmla="*/ 4516282 w 4553364"/>
              <a:gd name="connsiteY15" fmla="*/ 1313374 h 5613182"/>
              <a:gd name="connsiteX16" fmla="*/ 4515402 w 4553364"/>
              <a:gd name="connsiteY16" fmla="*/ 1347004 h 5613182"/>
              <a:gd name="connsiteX17" fmla="*/ 4505820 w 4553364"/>
              <a:gd name="connsiteY17" fmla="*/ 1391762 h 5613182"/>
              <a:gd name="connsiteX18" fmla="*/ 4509084 w 4553364"/>
              <a:gd name="connsiteY18" fmla="*/ 1395707 h 5613182"/>
              <a:gd name="connsiteX19" fmla="*/ 4511926 w 4553364"/>
              <a:gd name="connsiteY19" fmla="*/ 1408524 h 5613182"/>
              <a:gd name="connsiteX20" fmla="*/ 4486104 w 4553364"/>
              <a:gd name="connsiteY20" fmla="*/ 1543038 h 5613182"/>
              <a:gd name="connsiteX21" fmla="*/ 4481223 w 4553364"/>
              <a:gd name="connsiteY21" fmla="*/ 1553997 h 5613182"/>
              <a:gd name="connsiteX22" fmla="*/ 4455543 w 4553364"/>
              <a:gd name="connsiteY22" fmla="*/ 1735163 h 5613182"/>
              <a:gd name="connsiteX23" fmla="*/ 4444985 w 4553364"/>
              <a:gd name="connsiteY23" fmla="*/ 1887374 h 5613182"/>
              <a:gd name="connsiteX24" fmla="*/ 4429341 w 4553364"/>
              <a:gd name="connsiteY24" fmla="*/ 2167300 h 5613182"/>
              <a:gd name="connsiteX25" fmla="*/ 4349387 w 4553364"/>
              <a:gd name="connsiteY25" fmla="*/ 3639984 h 5613182"/>
              <a:gd name="connsiteX26" fmla="*/ 4270290 w 4553364"/>
              <a:gd name="connsiteY26" fmla="*/ 5450399 h 5613182"/>
              <a:gd name="connsiteX27" fmla="*/ 4251733 w 4553364"/>
              <a:gd name="connsiteY27" fmla="*/ 5484804 h 5613182"/>
              <a:gd name="connsiteX28" fmla="*/ 4247081 w 4553364"/>
              <a:gd name="connsiteY28" fmla="*/ 5487504 h 5613182"/>
              <a:gd name="connsiteX29" fmla="*/ 4266406 w 4553364"/>
              <a:gd name="connsiteY29" fmla="*/ 5613183 h 5613182"/>
              <a:gd name="connsiteX30" fmla="*/ 0 w 4553364"/>
              <a:gd name="connsiteY30" fmla="*/ 5293146 h 5613182"/>
              <a:gd name="connsiteX31" fmla="*/ 303343 w 4553364"/>
              <a:gd name="connsiteY31"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30726 w 4553364"/>
              <a:gd name="connsiteY7" fmla="*/ 391868 h 5613184"/>
              <a:gd name="connsiteX8" fmla="*/ 4522133 w 4553364"/>
              <a:gd name="connsiteY8" fmla="*/ 506828 h 5613184"/>
              <a:gd name="connsiteX9" fmla="*/ 4504778 w 4553364"/>
              <a:gd name="connsiteY9" fmla="*/ 817404 h 5613184"/>
              <a:gd name="connsiteX10" fmla="*/ 4506491 w 4553364"/>
              <a:gd name="connsiteY10" fmla="*/ 822238 h 5613184"/>
              <a:gd name="connsiteX11" fmla="*/ 4504340 w 4553364"/>
              <a:gd name="connsiteY11" fmla="*/ 846069 h 5613184"/>
              <a:gd name="connsiteX12" fmla="*/ 4497900 w 4553364"/>
              <a:gd name="connsiteY12" fmla="*/ 1101094 h 5613184"/>
              <a:gd name="connsiteX13" fmla="*/ 4497795 w 4553364"/>
              <a:gd name="connsiteY13" fmla="*/ 1159389 h 5613184"/>
              <a:gd name="connsiteX14" fmla="*/ 4516282 w 4553364"/>
              <a:gd name="connsiteY14" fmla="*/ 1313374 h 5613184"/>
              <a:gd name="connsiteX15" fmla="*/ 4515402 w 4553364"/>
              <a:gd name="connsiteY15" fmla="*/ 1347004 h 5613184"/>
              <a:gd name="connsiteX16" fmla="*/ 4505820 w 4553364"/>
              <a:gd name="connsiteY16" fmla="*/ 1391762 h 5613184"/>
              <a:gd name="connsiteX17" fmla="*/ 4509084 w 4553364"/>
              <a:gd name="connsiteY17" fmla="*/ 1395707 h 5613184"/>
              <a:gd name="connsiteX18" fmla="*/ 4511926 w 4553364"/>
              <a:gd name="connsiteY18" fmla="*/ 1408524 h 5613184"/>
              <a:gd name="connsiteX19" fmla="*/ 4486104 w 4553364"/>
              <a:gd name="connsiteY19" fmla="*/ 1543038 h 5613184"/>
              <a:gd name="connsiteX20" fmla="*/ 4481223 w 4553364"/>
              <a:gd name="connsiteY20" fmla="*/ 1553997 h 5613184"/>
              <a:gd name="connsiteX21" fmla="*/ 4455543 w 4553364"/>
              <a:gd name="connsiteY21" fmla="*/ 1735163 h 5613184"/>
              <a:gd name="connsiteX22" fmla="*/ 4444985 w 4553364"/>
              <a:gd name="connsiteY22" fmla="*/ 1887374 h 5613184"/>
              <a:gd name="connsiteX23" fmla="*/ 4429341 w 4553364"/>
              <a:gd name="connsiteY23" fmla="*/ 2167300 h 5613184"/>
              <a:gd name="connsiteX24" fmla="*/ 4349387 w 4553364"/>
              <a:gd name="connsiteY24" fmla="*/ 3639984 h 5613184"/>
              <a:gd name="connsiteX25" fmla="*/ 4270290 w 4553364"/>
              <a:gd name="connsiteY25" fmla="*/ 5450399 h 5613184"/>
              <a:gd name="connsiteX26" fmla="*/ 4251733 w 4553364"/>
              <a:gd name="connsiteY26" fmla="*/ 5484804 h 5613184"/>
              <a:gd name="connsiteX27" fmla="*/ 4247081 w 4553364"/>
              <a:gd name="connsiteY27" fmla="*/ 5487504 h 5613184"/>
              <a:gd name="connsiteX28" fmla="*/ 4266406 w 4553364"/>
              <a:gd name="connsiteY28" fmla="*/ 5613183 h 5613184"/>
              <a:gd name="connsiteX29" fmla="*/ 0 w 4553364"/>
              <a:gd name="connsiteY29" fmla="*/ 5293146 h 5613184"/>
              <a:gd name="connsiteX30" fmla="*/ 303343 w 4553364"/>
              <a:gd name="connsiteY30"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497795 w 4553364"/>
              <a:gd name="connsiteY12" fmla="*/ 1159389 h 5613182"/>
              <a:gd name="connsiteX13" fmla="*/ 4516282 w 4553364"/>
              <a:gd name="connsiteY13" fmla="*/ 1313374 h 5613182"/>
              <a:gd name="connsiteX14" fmla="*/ 4515402 w 4553364"/>
              <a:gd name="connsiteY14" fmla="*/ 1347004 h 5613182"/>
              <a:gd name="connsiteX15" fmla="*/ 4505820 w 4553364"/>
              <a:gd name="connsiteY15" fmla="*/ 1391762 h 5613182"/>
              <a:gd name="connsiteX16" fmla="*/ 4509084 w 4553364"/>
              <a:gd name="connsiteY16" fmla="*/ 1395707 h 5613182"/>
              <a:gd name="connsiteX17" fmla="*/ 4511926 w 4553364"/>
              <a:gd name="connsiteY17" fmla="*/ 1408524 h 5613182"/>
              <a:gd name="connsiteX18" fmla="*/ 4486104 w 4553364"/>
              <a:gd name="connsiteY18" fmla="*/ 1543038 h 5613182"/>
              <a:gd name="connsiteX19" fmla="*/ 4481223 w 4553364"/>
              <a:gd name="connsiteY19" fmla="*/ 1553997 h 5613182"/>
              <a:gd name="connsiteX20" fmla="*/ 4455543 w 4553364"/>
              <a:gd name="connsiteY20" fmla="*/ 1735163 h 5613182"/>
              <a:gd name="connsiteX21" fmla="*/ 4444985 w 4553364"/>
              <a:gd name="connsiteY21" fmla="*/ 1887374 h 5613182"/>
              <a:gd name="connsiteX22" fmla="*/ 4429341 w 4553364"/>
              <a:gd name="connsiteY22" fmla="*/ 2167300 h 5613182"/>
              <a:gd name="connsiteX23" fmla="*/ 4349387 w 4553364"/>
              <a:gd name="connsiteY23" fmla="*/ 3639984 h 5613182"/>
              <a:gd name="connsiteX24" fmla="*/ 4270290 w 4553364"/>
              <a:gd name="connsiteY24" fmla="*/ 5450399 h 5613182"/>
              <a:gd name="connsiteX25" fmla="*/ 4251733 w 4553364"/>
              <a:gd name="connsiteY25" fmla="*/ 5484804 h 5613182"/>
              <a:gd name="connsiteX26" fmla="*/ 4247081 w 4553364"/>
              <a:gd name="connsiteY26" fmla="*/ 5487504 h 5613182"/>
              <a:gd name="connsiteX27" fmla="*/ 4266406 w 4553364"/>
              <a:gd name="connsiteY27" fmla="*/ 5613183 h 5613182"/>
              <a:gd name="connsiteX28" fmla="*/ 0 w 4553364"/>
              <a:gd name="connsiteY28" fmla="*/ 5293146 h 5613182"/>
              <a:gd name="connsiteX29" fmla="*/ 303343 w 4553364"/>
              <a:gd name="connsiteY29"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455543 w 4553364"/>
              <a:gd name="connsiteY19" fmla="*/ 1735163 h 5613184"/>
              <a:gd name="connsiteX20" fmla="*/ 4444985 w 4553364"/>
              <a:gd name="connsiteY20" fmla="*/ 1887374 h 5613184"/>
              <a:gd name="connsiteX21" fmla="*/ 4429341 w 4553364"/>
              <a:gd name="connsiteY21" fmla="*/ 2167300 h 5613184"/>
              <a:gd name="connsiteX22" fmla="*/ 4349387 w 4553364"/>
              <a:gd name="connsiteY22" fmla="*/ 3639984 h 5613184"/>
              <a:gd name="connsiteX23" fmla="*/ 4270290 w 4553364"/>
              <a:gd name="connsiteY23" fmla="*/ 5450399 h 5613184"/>
              <a:gd name="connsiteX24" fmla="*/ 4251733 w 4553364"/>
              <a:gd name="connsiteY24" fmla="*/ 5484804 h 5613184"/>
              <a:gd name="connsiteX25" fmla="*/ 4247081 w 4553364"/>
              <a:gd name="connsiteY25" fmla="*/ 5487504 h 5613184"/>
              <a:gd name="connsiteX26" fmla="*/ 4266406 w 4553364"/>
              <a:gd name="connsiteY26" fmla="*/ 5613183 h 5613184"/>
              <a:gd name="connsiteX27" fmla="*/ 0 w 4553364"/>
              <a:gd name="connsiteY27" fmla="*/ 5293146 h 5613184"/>
              <a:gd name="connsiteX28" fmla="*/ 303343 w 4553364"/>
              <a:gd name="connsiteY28"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516282 w 4553364"/>
              <a:gd name="connsiteY12" fmla="*/ 1313374 h 5613182"/>
              <a:gd name="connsiteX13" fmla="*/ 4515402 w 4553364"/>
              <a:gd name="connsiteY13" fmla="*/ 1347004 h 5613182"/>
              <a:gd name="connsiteX14" fmla="*/ 4505820 w 4553364"/>
              <a:gd name="connsiteY14" fmla="*/ 1391762 h 5613182"/>
              <a:gd name="connsiteX15" fmla="*/ 4509084 w 4553364"/>
              <a:gd name="connsiteY15" fmla="*/ 1395707 h 5613182"/>
              <a:gd name="connsiteX16" fmla="*/ 4511926 w 4553364"/>
              <a:gd name="connsiteY16" fmla="*/ 1408524 h 5613182"/>
              <a:gd name="connsiteX17" fmla="*/ 4486104 w 4553364"/>
              <a:gd name="connsiteY17" fmla="*/ 1543038 h 5613182"/>
              <a:gd name="connsiteX18" fmla="*/ 4481223 w 4553364"/>
              <a:gd name="connsiteY18" fmla="*/ 1553997 h 5613182"/>
              <a:gd name="connsiteX19" fmla="*/ 4455543 w 4553364"/>
              <a:gd name="connsiteY19" fmla="*/ 1735163 h 5613182"/>
              <a:gd name="connsiteX20" fmla="*/ 4429341 w 4553364"/>
              <a:gd name="connsiteY20" fmla="*/ 2167300 h 5613182"/>
              <a:gd name="connsiteX21" fmla="*/ 4349387 w 4553364"/>
              <a:gd name="connsiteY21" fmla="*/ 3639984 h 5613182"/>
              <a:gd name="connsiteX22" fmla="*/ 4270290 w 4553364"/>
              <a:gd name="connsiteY22" fmla="*/ 5450399 h 5613182"/>
              <a:gd name="connsiteX23" fmla="*/ 4251733 w 4553364"/>
              <a:gd name="connsiteY23" fmla="*/ 5484804 h 5613182"/>
              <a:gd name="connsiteX24" fmla="*/ 4247081 w 4553364"/>
              <a:gd name="connsiteY24" fmla="*/ 5487504 h 5613182"/>
              <a:gd name="connsiteX25" fmla="*/ 4266406 w 4553364"/>
              <a:gd name="connsiteY25" fmla="*/ 5613183 h 5613182"/>
              <a:gd name="connsiteX26" fmla="*/ 0 w 4553364"/>
              <a:gd name="connsiteY26" fmla="*/ 5293146 h 5613182"/>
              <a:gd name="connsiteX27" fmla="*/ 303343 w 4553364"/>
              <a:gd name="connsiteY27"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455543 w 4553364"/>
              <a:gd name="connsiteY19" fmla="*/ 1735163 h 5613184"/>
              <a:gd name="connsiteX20" fmla="*/ 4429341 w 4553364"/>
              <a:gd name="connsiteY20" fmla="*/ 2167300 h 5613184"/>
              <a:gd name="connsiteX21" fmla="*/ 4270290 w 4553364"/>
              <a:gd name="connsiteY21" fmla="*/ 5450399 h 5613184"/>
              <a:gd name="connsiteX22" fmla="*/ 4251733 w 4553364"/>
              <a:gd name="connsiteY22" fmla="*/ 5484804 h 5613184"/>
              <a:gd name="connsiteX23" fmla="*/ 4247081 w 4553364"/>
              <a:gd name="connsiteY23" fmla="*/ 5487504 h 5613184"/>
              <a:gd name="connsiteX24" fmla="*/ 4266406 w 4553364"/>
              <a:gd name="connsiteY24" fmla="*/ 5613183 h 5613184"/>
              <a:gd name="connsiteX25" fmla="*/ 0 w 4553364"/>
              <a:gd name="connsiteY25" fmla="*/ 5293146 h 5613184"/>
              <a:gd name="connsiteX26" fmla="*/ 303343 w 4553364"/>
              <a:gd name="connsiteY26"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504340 w 4553364"/>
              <a:gd name="connsiteY10" fmla="*/ 846069 h 5613182"/>
              <a:gd name="connsiteX11" fmla="*/ 4497900 w 4553364"/>
              <a:gd name="connsiteY11" fmla="*/ 1101094 h 5613182"/>
              <a:gd name="connsiteX12" fmla="*/ 4516282 w 4553364"/>
              <a:gd name="connsiteY12" fmla="*/ 1313374 h 5613182"/>
              <a:gd name="connsiteX13" fmla="*/ 4515402 w 4553364"/>
              <a:gd name="connsiteY13" fmla="*/ 1347004 h 5613182"/>
              <a:gd name="connsiteX14" fmla="*/ 4505820 w 4553364"/>
              <a:gd name="connsiteY14" fmla="*/ 1391762 h 5613182"/>
              <a:gd name="connsiteX15" fmla="*/ 4509084 w 4553364"/>
              <a:gd name="connsiteY15" fmla="*/ 1395707 h 5613182"/>
              <a:gd name="connsiteX16" fmla="*/ 4511926 w 4553364"/>
              <a:gd name="connsiteY16" fmla="*/ 1408524 h 5613182"/>
              <a:gd name="connsiteX17" fmla="*/ 4486104 w 4553364"/>
              <a:gd name="connsiteY17" fmla="*/ 1543038 h 5613182"/>
              <a:gd name="connsiteX18" fmla="*/ 4481223 w 4553364"/>
              <a:gd name="connsiteY18" fmla="*/ 1553997 h 5613182"/>
              <a:gd name="connsiteX19" fmla="*/ 4455543 w 4553364"/>
              <a:gd name="connsiteY19" fmla="*/ 1735163 h 5613182"/>
              <a:gd name="connsiteX20" fmla="*/ 4270290 w 4553364"/>
              <a:gd name="connsiteY20" fmla="*/ 5450399 h 5613182"/>
              <a:gd name="connsiteX21" fmla="*/ 4251733 w 4553364"/>
              <a:gd name="connsiteY21" fmla="*/ 5484804 h 5613182"/>
              <a:gd name="connsiteX22" fmla="*/ 4247081 w 4553364"/>
              <a:gd name="connsiteY22" fmla="*/ 5487504 h 5613182"/>
              <a:gd name="connsiteX23" fmla="*/ 4266406 w 4553364"/>
              <a:gd name="connsiteY23" fmla="*/ 5613183 h 5613182"/>
              <a:gd name="connsiteX24" fmla="*/ 0 w 4553364"/>
              <a:gd name="connsiteY24" fmla="*/ 5293146 h 5613182"/>
              <a:gd name="connsiteX25" fmla="*/ 303343 w 4553364"/>
              <a:gd name="connsiteY25"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504340 w 4553364"/>
              <a:gd name="connsiteY10" fmla="*/ 846069 h 5613184"/>
              <a:gd name="connsiteX11" fmla="*/ 4497900 w 4553364"/>
              <a:gd name="connsiteY11" fmla="*/ 1101094 h 5613184"/>
              <a:gd name="connsiteX12" fmla="*/ 4516282 w 4553364"/>
              <a:gd name="connsiteY12" fmla="*/ 1313374 h 5613184"/>
              <a:gd name="connsiteX13" fmla="*/ 4515402 w 4553364"/>
              <a:gd name="connsiteY13" fmla="*/ 1347004 h 5613184"/>
              <a:gd name="connsiteX14" fmla="*/ 4505820 w 4553364"/>
              <a:gd name="connsiteY14" fmla="*/ 1391762 h 5613184"/>
              <a:gd name="connsiteX15" fmla="*/ 4509084 w 4553364"/>
              <a:gd name="connsiteY15" fmla="*/ 1395707 h 5613184"/>
              <a:gd name="connsiteX16" fmla="*/ 4511926 w 4553364"/>
              <a:gd name="connsiteY16" fmla="*/ 1408524 h 5613184"/>
              <a:gd name="connsiteX17" fmla="*/ 4486104 w 4553364"/>
              <a:gd name="connsiteY17" fmla="*/ 1543038 h 5613184"/>
              <a:gd name="connsiteX18" fmla="*/ 4481223 w 4553364"/>
              <a:gd name="connsiteY18" fmla="*/ 1553997 h 5613184"/>
              <a:gd name="connsiteX19" fmla="*/ 4270290 w 4553364"/>
              <a:gd name="connsiteY19" fmla="*/ 5450399 h 5613184"/>
              <a:gd name="connsiteX20" fmla="*/ 4251733 w 4553364"/>
              <a:gd name="connsiteY20" fmla="*/ 5484804 h 5613184"/>
              <a:gd name="connsiteX21" fmla="*/ 4247081 w 4553364"/>
              <a:gd name="connsiteY21" fmla="*/ 5487504 h 5613184"/>
              <a:gd name="connsiteX22" fmla="*/ 4266406 w 4553364"/>
              <a:gd name="connsiteY22" fmla="*/ 5613183 h 5613184"/>
              <a:gd name="connsiteX23" fmla="*/ 0 w 4553364"/>
              <a:gd name="connsiteY23" fmla="*/ 5293146 h 5613184"/>
              <a:gd name="connsiteX24" fmla="*/ 303343 w 4553364"/>
              <a:gd name="connsiteY24"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497900 w 4553364"/>
              <a:gd name="connsiteY10" fmla="*/ 1101094 h 5613182"/>
              <a:gd name="connsiteX11" fmla="*/ 4516282 w 4553364"/>
              <a:gd name="connsiteY11" fmla="*/ 1313374 h 5613182"/>
              <a:gd name="connsiteX12" fmla="*/ 4515402 w 4553364"/>
              <a:gd name="connsiteY12" fmla="*/ 1347004 h 5613182"/>
              <a:gd name="connsiteX13" fmla="*/ 4505820 w 4553364"/>
              <a:gd name="connsiteY13" fmla="*/ 1391762 h 5613182"/>
              <a:gd name="connsiteX14" fmla="*/ 4509084 w 4553364"/>
              <a:gd name="connsiteY14" fmla="*/ 1395707 h 5613182"/>
              <a:gd name="connsiteX15" fmla="*/ 4511926 w 4553364"/>
              <a:gd name="connsiteY15" fmla="*/ 1408524 h 5613182"/>
              <a:gd name="connsiteX16" fmla="*/ 4486104 w 4553364"/>
              <a:gd name="connsiteY16" fmla="*/ 1543038 h 5613182"/>
              <a:gd name="connsiteX17" fmla="*/ 4481223 w 4553364"/>
              <a:gd name="connsiteY17" fmla="*/ 1553997 h 5613182"/>
              <a:gd name="connsiteX18" fmla="*/ 4270290 w 4553364"/>
              <a:gd name="connsiteY18" fmla="*/ 5450399 h 5613182"/>
              <a:gd name="connsiteX19" fmla="*/ 4251733 w 4553364"/>
              <a:gd name="connsiteY19" fmla="*/ 5484804 h 5613182"/>
              <a:gd name="connsiteX20" fmla="*/ 4247081 w 4553364"/>
              <a:gd name="connsiteY20" fmla="*/ 5487504 h 5613182"/>
              <a:gd name="connsiteX21" fmla="*/ 4266406 w 4553364"/>
              <a:gd name="connsiteY21" fmla="*/ 5613183 h 5613182"/>
              <a:gd name="connsiteX22" fmla="*/ 0 w 4553364"/>
              <a:gd name="connsiteY22" fmla="*/ 5293146 h 5613182"/>
              <a:gd name="connsiteX23" fmla="*/ 303343 w 4553364"/>
              <a:gd name="connsiteY23"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497900 w 4553364"/>
              <a:gd name="connsiteY10" fmla="*/ 1101094 h 5613184"/>
              <a:gd name="connsiteX11" fmla="*/ 4516282 w 4553364"/>
              <a:gd name="connsiteY11" fmla="*/ 1313374 h 5613184"/>
              <a:gd name="connsiteX12" fmla="*/ 4505820 w 4553364"/>
              <a:gd name="connsiteY12" fmla="*/ 1391762 h 5613184"/>
              <a:gd name="connsiteX13" fmla="*/ 4509084 w 4553364"/>
              <a:gd name="connsiteY13" fmla="*/ 1395707 h 5613184"/>
              <a:gd name="connsiteX14" fmla="*/ 4511926 w 4553364"/>
              <a:gd name="connsiteY14" fmla="*/ 1408524 h 5613184"/>
              <a:gd name="connsiteX15" fmla="*/ 4486104 w 4553364"/>
              <a:gd name="connsiteY15" fmla="*/ 1543038 h 5613184"/>
              <a:gd name="connsiteX16" fmla="*/ 4481223 w 4553364"/>
              <a:gd name="connsiteY16" fmla="*/ 1553997 h 5613184"/>
              <a:gd name="connsiteX17" fmla="*/ 4270290 w 4553364"/>
              <a:gd name="connsiteY17" fmla="*/ 5450399 h 5613184"/>
              <a:gd name="connsiteX18" fmla="*/ 4251733 w 4553364"/>
              <a:gd name="connsiteY18" fmla="*/ 5484804 h 5613184"/>
              <a:gd name="connsiteX19" fmla="*/ 4247081 w 4553364"/>
              <a:gd name="connsiteY19" fmla="*/ 5487504 h 5613184"/>
              <a:gd name="connsiteX20" fmla="*/ 4266406 w 4553364"/>
              <a:gd name="connsiteY20" fmla="*/ 5613183 h 5613184"/>
              <a:gd name="connsiteX21" fmla="*/ 0 w 4553364"/>
              <a:gd name="connsiteY21" fmla="*/ 5293146 h 5613184"/>
              <a:gd name="connsiteX22" fmla="*/ 303343 w 4553364"/>
              <a:gd name="connsiteY22" fmla="*/ 0 h 5613184"/>
              <a:gd name="connsiteX0" fmla="*/ 303343 w 4553364"/>
              <a:gd name="connsiteY0" fmla="*/ 0 h 5613182"/>
              <a:gd name="connsiteX1" fmla="*/ 3305529 w 4553364"/>
              <a:gd name="connsiteY1" fmla="*/ 171842 h 5613182"/>
              <a:gd name="connsiteX2" fmla="*/ 4507534 w 4553364"/>
              <a:gd name="connsiteY2" fmla="*/ 247374 h 5613182"/>
              <a:gd name="connsiteX3" fmla="*/ 4535413 w 4553364"/>
              <a:gd name="connsiteY3" fmla="*/ 269179 h 5613182"/>
              <a:gd name="connsiteX4" fmla="*/ 4533639 w 4553364"/>
              <a:gd name="connsiteY4" fmla="*/ 300930 h 5613182"/>
              <a:gd name="connsiteX5" fmla="*/ 4536561 w 4553364"/>
              <a:gd name="connsiteY5" fmla="*/ 302647 h 5613182"/>
              <a:gd name="connsiteX6" fmla="*/ 4552987 w 4553364"/>
              <a:gd name="connsiteY6" fmla="*/ 334222 h 5613182"/>
              <a:gd name="connsiteX7" fmla="*/ 4522133 w 4553364"/>
              <a:gd name="connsiteY7" fmla="*/ 506828 h 5613182"/>
              <a:gd name="connsiteX8" fmla="*/ 4504778 w 4553364"/>
              <a:gd name="connsiteY8" fmla="*/ 817404 h 5613182"/>
              <a:gd name="connsiteX9" fmla="*/ 4506491 w 4553364"/>
              <a:gd name="connsiteY9" fmla="*/ 822238 h 5613182"/>
              <a:gd name="connsiteX10" fmla="*/ 4497900 w 4553364"/>
              <a:gd name="connsiteY10" fmla="*/ 1101094 h 5613182"/>
              <a:gd name="connsiteX11" fmla="*/ 4516282 w 4553364"/>
              <a:gd name="connsiteY11" fmla="*/ 1313374 h 5613182"/>
              <a:gd name="connsiteX12" fmla="*/ 4505820 w 4553364"/>
              <a:gd name="connsiteY12" fmla="*/ 1391762 h 5613182"/>
              <a:gd name="connsiteX13" fmla="*/ 4509084 w 4553364"/>
              <a:gd name="connsiteY13" fmla="*/ 1395707 h 5613182"/>
              <a:gd name="connsiteX14" fmla="*/ 4486104 w 4553364"/>
              <a:gd name="connsiteY14" fmla="*/ 1543038 h 5613182"/>
              <a:gd name="connsiteX15" fmla="*/ 4481223 w 4553364"/>
              <a:gd name="connsiteY15" fmla="*/ 1553997 h 5613182"/>
              <a:gd name="connsiteX16" fmla="*/ 4270290 w 4553364"/>
              <a:gd name="connsiteY16" fmla="*/ 5450399 h 5613182"/>
              <a:gd name="connsiteX17" fmla="*/ 4251733 w 4553364"/>
              <a:gd name="connsiteY17" fmla="*/ 5484804 h 5613182"/>
              <a:gd name="connsiteX18" fmla="*/ 4247081 w 4553364"/>
              <a:gd name="connsiteY18" fmla="*/ 5487504 h 5613182"/>
              <a:gd name="connsiteX19" fmla="*/ 4266406 w 4553364"/>
              <a:gd name="connsiteY19" fmla="*/ 5613183 h 5613182"/>
              <a:gd name="connsiteX20" fmla="*/ 0 w 4553364"/>
              <a:gd name="connsiteY20" fmla="*/ 5293146 h 5613182"/>
              <a:gd name="connsiteX21" fmla="*/ 303343 w 4553364"/>
              <a:gd name="connsiteY21" fmla="*/ 0 h 5613182"/>
              <a:gd name="connsiteX0" fmla="*/ 303343 w 4553364"/>
              <a:gd name="connsiteY0" fmla="*/ 0 h 5613184"/>
              <a:gd name="connsiteX1" fmla="*/ 3305529 w 4553364"/>
              <a:gd name="connsiteY1" fmla="*/ 171842 h 5613184"/>
              <a:gd name="connsiteX2" fmla="*/ 4507534 w 4553364"/>
              <a:gd name="connsiteY2" fmla="*/ 247374 h 5613184"/>
              <a:gd name="connsiteX3" fmla="*/ 4535413 w 4553364"/>
              <a:gd name="connsiteY3" fmla="*/ 269179 h 5613184"/>
              <a:gd name="connsiteX4" fmla="*/ 4533639 w 4553364"/>
              <a:gd name="connsiteY4" fmla="*/ 300930 h 5613184"/>
              <a:gd name="connsiteX5" fmla="*/ 4536561 w 4553364"/>
              <a:gd name="connsiteY5" fmla="*/ 302647 h 5613184"/>
              <a:gd name="connsiteX6" fmla="*/ 4552987 w 4553364"/>
              <a:gd name="connsiteY6" fmla="*/ 334222 h 5613184"/>
              <a:gd name="connsiteX7" fmla="*/ 4522133 w 4553364"/>
              <a:gd name="connsiteY7" fmla="*/ 506828 h 5613184"/>
              <a:gd name="connsiteX8" fmla="*/ 4504778 w 4553364"/>
              <a:gd name="connsiteY8" fmla="*/ 817404 h 5613184"/>
              <a:gd name="connsiteX9" fmla="*/ 4506491 w 4553364"/>
              <a:gd name="connsiteY9" fmla="*/ 822238 h 5613184"/>
              <a:gd name="connsiteX10" fmla="*/ 4497900 w 4553364"/>
              <a:gd name="connsiteY10" fmla="*/ 1101094 h 5613184"/>
              <a:gd name="connsiteX11" fmla="*/ 4505820 w 4553364"/>
              <a:gd name="connsiteY11" fmla="*/ 1391762 h 5613184"/>
              <a:gd name="connsiteX12" fmla="*/ 4509084 w 4553364"/>
              <a:gd name="connsiteY12" fmla="*/ 1395707 h 5613184"/>
              <a:gd name="connsiteX13" fmla="*/ 4486104 w 4553364"/>
              <a:gd name="connsiteY13" fmla="*/ 1543038 h 5613184"/>
              <a:gd name="connsiteX14" fmla="*/ 4481223 w 4553364"/>
              <a:gd name="connsiteY14" fmla="*/ 1553997 h 5613184"/>
              <a:gd name="connsiteX15" fmla="*/ 4270290 w 4553364"/>
              <a:gd name="connsiteY15" fmla="*/ 5450399 h 5613184"/>
              <a:gd name="connsiteX16" fmla="*/ 4251733 w 4553364"/>
              <a:gd name="connsiteY16" fmla="*/ 5484804 h 5613184"/>
              <a:gd name="connsiteX17" fmla="*/ 4247081 w 4553364"/>
              <a:gd name="connsiteY17" fmla="*/ 5487504 h 5613184"/>
              <a:gd name="connsiteX18" fmla="*/ 4266406 w 4553364"/>
              <a:gd name="connsiteY18" fmla="*/ 5613183 h 5613184"/>
              <a:gd name="connsiteX19" fmla="*/ 0 w 4553364"/>
              <a:gd name="connsiteY19" fmla="*/ 5293146 h 5613184"/>
              <a:gd name="connsiteX20" fmla="*/ 303343 w 4553364"/>
              <a:gd name="connsiteY20"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35413 w 4552987"/>
              <a:gd name="connsiteY3" fmla="*/ 269179 h 5613182"/>
              <a:gd name="connsiteX4" fmla="*/ 4533639 w 4552987"/>
              <a:gd name="connsiteY4" fmla="*/ 300930 h 5613182"/>
              <a:gd name="connsiteX5" fmla="*/ 4552987 w 4552987"/>
              <a:gd name="connsiteY5" fmla="*/ 334222 h 5613182"/>
              <a:gd name="connsiteX6" fmla="*/ 4522133 w 4552987"/>
              <a:gd name="connsiteY6" fmla="*/ 506828 h 5613182"/>
              <a:gd name="connsiteX7" fmla="*/ 4504778 w 4552987"/>
              <a:gd name="connsiteY7" fmla="*/ 817404 h 5613182"/>
              <a:gd name="connsiteX8" fmla="*/ 4506491 w 4552987"/>
              <a:gd name="connsiteY8" fmla="*/ 822238 h 5613182"/>
              <a:gd name="connsiteX9" fmla="*/ 4497900 w 4552987"/>
              <a:gd name="connsiteY9" fmla="*/ 1101094 h 5613182"/>
              <a:gd name="connsiteX10" fmla="*/ 4505820 w 4552987"/>
              <a:gd name="connsiteY10" fmla="*/ 1391762 h 5613182"/>
              <a:gd name="connsiteX11" fmla="*/ 4509084 w 4552987"/>
              <a:gd name="connsiteY11" fmla="*/ 1395707 h 5613182"/>
              <a:gd name="connsiteX12" fmla="*/ 4486104 w 4552987"/>
              <a:gd name="connsiteY12" fmla="*/ 1543038 h 5613182"/>
              <a:gd name="connsiteX13" fmla="*/ 4481223 w 4552987"/>
              <a:gd name="connsiteY13" fmla="*/ 1553997 h 5613182"/>
              <a:gd name="connsiteX14" fmla="*/ 4270290 w 4552987"/>
              <a:gd name="connsiteY14" fmla="*/ 5450399 h 5613182"/>
              <a:gd name="connsiteX15" fmla="*/ 4251733 w 4552987"/>
              <a:gd name="connsiteY15" fmla="*/ 5484804 h 5613182"/>
              <a:gd name="connsiteX16" fmla="*/ 4247081 w 4552987"/>
              <a:gd name="connsiteY16" fmla="*/ 5487504 h 5613182"/>
              <a:gd name="connsiteX17" fmla="*/ 4266406 w 4552987"/>
              <a:gd name="connsiteY17" fmla="*/ 5613183 h 5613182"/>
              <a:gd name="connsiteX18" fmla="*/ 0 w 4552987"/>
              <a:gd name="connsiteY18" fmla="*/ 5293146 h 5613182"/>
              <a:gd name="connsiteX19" fmla="*/ 303343 w 4552987"/>
              <a:gd name="connsiteY19" fmla="*/ 0 h 5613182"/>
              <a:gd name="connsiteX0" fmla="*/ 303343 w 4553250"/>
              <a:gd name="connsiteY0" fmla="*/ 0 h 5613184"/>
              <a:gd name="connsiteX1" fmla="*/ 3305529 w 4553250"/>
              <a:gd name="connsiteY1" fmla="*/ 171842 h 5613184"/>
              <a:gd name="connsiteX2" fmla="*/ 4507534 w 4553250"/>
              <a:gd name="connsiteY2" fmla="*/ 247374 h 5613184"/>
              <a:gd name="connsiteX3" fmla="*/ 4535413 w 4553250"/>
              <a:gd name="connsiteY3" fmla="*/ 269179 h 5613184"/>
              <a:gd name="connsiteX4" fmla="*/ 4552987 w 4553250"/>
              <a:gd name="connsiteY4" fmla="*/ 334222 h 5613184"/>
              <a:gd name="connsiteX5" fmla="*/ 4522133 w 4553250"/>
              <a:gd name="connsiteY5" fmla="*/ 506828 h 5613184"/>
              <a:gd name="connsiteX6" fmla="*/ 4504778 w 4553250"/>
              <a:gd name="connsiteY6" fmla="*/ 817404 h 5613184"/>
              <a:gd name="connsiteX7" fmla="*/ 4506491 w 4553250"/>
              <a:gd name="connsiteY7" fmla="*/ 822238 h 5613184"/>
              <a:gd name="connsiteX8" fmla="*/ 4497900 w 4553250"/>
              <a:gd name="connsiteY8" fmla="*/ 1101094 h 5613184"/>
              <a:gd name="connsiteX9" fmla="*/ 4505820 w 4553250"/>
              <a:gd name="connsiteY9" fmla="*/ 1391762 h 5613184"/>
              <a:gd name="connsiteX10" fmla="*/ 4509084 w 4553250"/>
              <a:gd name="connsiteY10" fmla="*/ 1395707 h 5613184"/>
              <a:gd name="connsiteX11" fmla="*/ 4486104 w 4553250"/>
              <a:gd name="connsiteY11" fmla="*/ 1543038 h 5613184"/>
              <a:gd name="connsiteX12" fmla="*/ 4481223 w 4553250"/>
              <a:gd name="connsiteY12" fmla="*/ 1553997 h 5613184"/>
              <a:gd name="connsiteX13" fmla="*/ 4270290 w 4553250"/>
              <a:gd name="connsiteY13" fmla="*/ 5450399 h 5613184"/>
              <a:gd name="connsiteX14" fmla="*/ 4251733 w 4553250"/>
              <a:gd name="connsiteY14" fmla="*/ 5484804 h 5613184"/>
              <a:gd name="connsiteX15" fmla="*/ 4247081 w 4553250"/>
              <a:gd name="connsiteY15" fmla="*/ 5487504 h 5613184"/>
              <a:gd name="connsiteX16" fmla="*/ 4266406 w 4553250"/>
              <a:gd name="connsiteY16" fmla="*/ 5613183 h 5613184"/>
              <a:gd name="connsiteX17" fmla="*/ 0 w 4553250"/>
              <a:gd name="connsiteY17" fmla="*/ 5293146 h 5613184"/>
              <a:gd name="connsiteX18" fmla="*/ 303343 w 4553250"/>
              <a:gd name="connsiteY18"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505820 w 4552987"/>
              <a:gd name="connsiteY8" fmla="*/ 1391762 h 5613182"/>
              <a:gd name="connsiteX9" fmla="*/ 4509084 w 4552987"/>
              <a:gd name="connsiteY9" fmla="*/ 1395707 h 5613182"/>
              <a:gd name="connsiteX10" fmla="*/ 4486104 w 4552987"/>
              <a:gd name="connsiteY10" fmla="*/ 1543038 h 5613182"/>
              <a:gd name="connsiteX11" fmla="*/ 4481223 w 4552987"/>
              <a:gd name="connsiteY11" fmla="*/ 1553997 h 5613182"/>
              <a:gd name="connsiteX12" fmla="*/ 4270290 w 4552987"/>
              <a:gd name="connsiteY12" fmla="*/ 5450399 h 5613182"/>
              <a:gd name="connsiteX13" fmla="*/ 4251733 w 4552987"/>
              <a:gd name="connsiteY13" fmla="*/ 5484804 h 5613182"/>
              <a:gd name="connsiteX14" fmla="*/ 4247081 w 4552987"/>
              <a:gd name="connsiteY14" fmla="*/ 5487504 h 5613182"/>
              <a:gd name="connsiteX15" fmla="*/ 4266406 w 4552987"/>
              <a:gd name="connsiteY15" fmla="*/ 5613183 h 5613182"/>
              <a:gd name="connsiteX16" fmla="*/ 0 w 4552987"/>
              <a:gd name="connsiteY16" fmla="*/ 5293146 h 5613182"/>
              <a:gd name="connsiteX17" fmla="*/ 303343 w 4552987"/>
              <a:gd name="connsiteY17"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497900 w 4552987"/>
              <a:gd name="connsiteY7" fmla="*/ 1101094 h 5613184"/>
              <a:gd name="connsiteX8" fmla="*/ 4505820 w 4552987"/>
              <a:gd name="connsiteY8" fmla="*/ 1391762 h 5613184"/>
              <a:gd name="connsiteX9" fmla="*/ 4486104 w 4552987"/>
              <a:gd name="connsiteY9" fmla="*/ 1543038 h 5613184"/>
              <a:gd name="connsiteX10" fmla="*/ 4481223 w 4552987"/>
              <a:gd name="connsiteY10" fmla="*/ 1553997 h 5613184"/>
              <a:gd name="connsiteX11" fmla="*/ 4270290 w 4552987"/>
              <a:gd name="connsiteY11" fmla="*/ 5450399 h 5613184"/>
              <a:gd name="connsiteX12" fmla="*/ 4251733 w 4552987"/>
              <a:gd name="connsiteY12" fmla="*/ 5484804 h 5613184"/>
              <a:gd name="connsiteX13" fmla="*/ 4247081 w 4552987"/>
              <a:gd name="connsiteY13" fmla="*/ 5487504 h 5613184"/>
              <a:gd name="connsiteX14" fmla="*/ 4266406 w 4552987"/>
              <a:gd name="connsiteY14" fmla="*/ 5613183 h 5613184"/>
              <a:gd name="connsiteX15" fmla="*/ 0 w 4552987"/>
              <a:gd name="connsiteY15" fmla="*/ 5293146 h 5613184"/>
              <a:gd name="connsiteX16" fmla="*/ 303343 w 4552987"/>
              <a:gd name="connsiteY16"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486104 w 4552987"/>
              <a:gd name="connsiteY8" fmla="*/ 1543038 h 5613182"/>
              <a:gd name="connsiteX9" fmla="*/ 4481223 w 4552987"/>
              <a:gd name="connsiteY9" fmla="*/ 1553997 h 5613182"/>
              <a:gd name="connsiteX10" fmla="*/ 4270290 w 4552987"/>
              <a:gd name="connsiteY10" fmla="*/ 5450399 h 5613182"/>
              <a:gd name="connsiteX11" fmla="*/ 4251733 w 4552987"/>
              <a:gd name="connsiteY11" fmla="*/ 5484804 h 5613182"/>
              <a:gd name="connsiteX12" fmla="*/ 4247081 w 4552987"/>
              <a:gd name="connsiteY12" fmla="*/ 5487504 h 5613182"/>
              <a:gd name="connsiteX13" fmla="*/ 4266406 w 4552987"/>
              <a:gd name="connsiteY13" fmla="*/ 5613183 h 5613182"/>
              <a:gd name="connsiteX14" fmla="*/ 0 w 4552987"/>
              <a:gd name="connsiteY14" fmla="*/ 5293146 h 5613182"/>
              <a:gd name="connsiteX15" fmla="*/ 303343 w 4552987"/>
              <a:gd name="connsiteY15"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497900 w 4552987"/>
              <a:gd name="connsiteY7" fmla="*/ 1101094 h 5613184"/>
              <a:gd name="connsiteX8" fmla="*/ 4486104 w 4552987"/>
              <a:gd name="connsiteY8" fmla="*/ 1543038 h 5613184"/>
              <a:gd name="connsiteX9" fmla="*/ 4270290 w 4552987"/>
              <a:gd name="connsiteY9" fmla="*/ 5450399 h 5613184"/>
              <a:gd name="connsiteX10" fmla="*/ 4251733 w 4552987"/>
              <a:gd name="connsiteY10" fmla="*/ 5484804 h 5613184"/>
              <a:gd name="connsiteX11" fmla="*/ 4247081 w 4552987"/>
              <a:gd name="connsiteY11" fmla="*/ 5487504 h 5613184"/>
              <a:gd name="connsiteX12" fmla="*/ 4266406 w 4552987"/>
              <a:gd name="connsiteY12" fmla="*/ 5613183 h 5613184"/>
              <a:gd name="connsiteX13" fmla="*/ 0 w 4552987"/>
              <a:gd name="connsiteY13" fmla="*/ 5293146 h 5613184"/>
              <a:gd name="connsiteX14" fmla="*/ 303343 w 4552987"/>
              <a:gd name="connsiteY14"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506491 w 4552987"/>
              <a:gd name="connsiteY6" fmla="*/ 822238 h 5613182"/>
              <a:gd name="connsiteX7" fmla="*/ 4497900 w 4552987"/>
              <a:gd name="connsiteY7" fmla="*/ 1101094 h 5613182"/>
              <a:gd name="connsiteX8" fmla="*/ 4270290 w 4552987"/>
              <a:gd name="connsiteY8" fmla="*/ 5450399 h 5613182"/>
              <a:gd name="connsiteX9" fmla="*/ 4251733 w 4552987"/>
              <a:gd name="connsiteY9" fmla="*/ 5484804 h 5613182"/>
              <a:gd name="connsiteX10" fmla="*/ 4247081 w 4552987"/>
              <a:gd name="connsiteY10" fmla="*/ 5487504 h 5613182"/>
              <a:gd name="connsiteX11" fmla="*/ 4266406 w 4552987"/>
              <a:gd name="connsiteY11" fmla="*/ 5613183 h 5613182"/>
              <a:gd name="connsiteX12" fmla="*/ 0 w 4552987"/>
              <a:gd name="connsiteY12" fmla="*/ 5293146 h 5613182"/>
              <a:gd name="connsiteX13" fmla="*/ 303343 w 4552987"/>
              <a:gd name="connsiteY13" fmla="*/ 0 h 5613182"/>
              <a:gd name="connsiteX0" fmla="*/ 303343 w 4552987"/>
              <a:gd name="connsiteY0" fmla="*/ 0 h 5613184"/>
              <a:gd name="connsiteX1" fmla="*/ 3305529 w 4552987"/>
              <a:gd name="connsiteY1" fmla="*/ 171842 h 5613184"/>
              <a:gd name="connsiteX2" fmla="*/ 4507534 w 4552987"/>
              <a:gd name="connsiteY2" fmla="*/ 247374 h 5613184"/>
              <a:gd name="connsiteX3" fmla="*/ 4552987 w 4552987"/>
              <a:gd name="connsiteY3" fmla="*/ 334222 h 5613184"/>
              <a:gd name="connsiteX4" fmla="*/ 4522133 w 4552987"/>
              <a:gd name="connsiteY4" fmla="*/ 506828 h 5613184"/>
              <a:gd name="connsiteX5" fmla="*/ 4504778 w 4552987"/>
              <a:gd name="connsiteY5" fmla="*/ 817404 h 5613184"/>
              <a:gd name="connsiteX6" fmla="*/ 4506491 w 4552987"/>
              <a:gd name="connsiteY6" fmla="*/ 822238 h 5613184"/>
              <a:gd name="connsiteX7" fmla="*/ 4270290 w 4552987"/>
              <a:gd name="connsiteY7" fmla="*/ 5450399 h 5613184"/>
              <a:gd name="connsiteX8" fmla="*/ 4251733 w 4552987"/>
              <a:gd name="connsiteY8" fmla="*/ 5484804 h 5613184"/>
              <a:gd name="connsiteX9" fmla="*/ 4247081 w 4552987"/>
              <a:gd name="connsiteY9" fmla="*/ 5487504 h 5613184"/>
              <a:gd name="connsiteX10" fmla="*/ 4266406 w 4552987"/>
              <a:gd name="connsiteY10" fmla="*/ 5613183 h 5613184"/>
              <a:gd name="connsiteX11" fmla="*/ 0 w 4552987"/>
              <a:gd name="connsiteY11" fmla="*/ 5293146 h 5613184"/>
              <a:gd name="connsiteX12" fmla="*/ 303343 w 4552987"/>
              <a:gd name="connsiteY12" fmla="*/ 0 h 5613184"/>
              <a:gd name="connsiteX0" fmla="*/ 303343 w 4552987"/>
              <a:gd name="connsiteY0" fmla="*/ 0 h 5613182"/>
              <a:gd name="connsiteX1" fmla="*/ 3305529 w 4552987"/>
              <a:gd name="connsiteY1" fmla="*/ 171842 h 5613182"/>
              <a:gd name="connsiteX2" fmla="*/ 4507534 w 4552987"/>
              <a:gd name="connsiteY2" fmla="*/ 247374 h 5613182"/>
              <a:gd name="connsiteX3" fmla="*/ 4552987 w 4552987"/>
              <a:gd name="connsiteY3" fmla="*/ 334222 h 5613182"/>
              <a:gd name="connsiteX4" fmla="*/ 4522133 w 4552987"/>
              <a:gd name="connsiteY4" fmla="*/ 506828 h 5613182"/>
              <a:gd name="connsiteX5" fmla="*/ 4504778 w 4552987"/>
              <a:gd name="connsiteY5" fmla="*/ 817404 h 5613182"/>
              <a:gd name="connsiteX6" fmla="*/ 4270290 w 4552987"/>
              <a:gd name="connsiteY6" fmla="*/ 5450399 h 5613182"/>
              <a:gd name="connsiteX7" fmla="*/ 4251733 w 4552987"/>
              <a:gd name="connsiteY7" fmla="*/ 5484804 h 5613182"/>
              <a:gd name="connsiteX8" fmla="*/ 4247081 w 4552987"/>
              <a:gd name="connsiteY8" fmla="*/ 5487504 h 5613182"/>
              <a:gd name="connsiteX9" fmla="*/ 4266406 w 4552987"/>
              <a:gd name="connsiteY9" fmla="*/ 5613183 h 5613182"/>
              <a:gd name="connsiteX10" fmla="*/ 0 w 4552987"/>
              <a:gd name="connsiteY10" fmla="*/ 5293146 h 5613182"/>
              <a:gd name="connsiteX11" fmla="*/ 303343 w 4552987"/>
              <a:gd name="connsiteY11" fmla="*/ 0 h 5613182"/>
              <a:gd name="connsiteX0" fmla="*/ 303343 w 4552987"/>
              <a:gd name="connsiteY0" fmla="*/ 0 h 5613184"/>
              <a:gd name="connsiteX1" fmla="*/ 3305529 w 4552987"/>
              <a:gd name="connsiteY1" fmla="*/ 171842 h 5613184"/>
              <a:gd name="connsiteX2" fmla="*/ 4552987 w 4552987"/>
              <a:gd name="connsiteY2" fmla="*/ 334222 h 5613184"/>
              <a:gd name="connsiteX3" fmla="*/ 4522133 w 4552987"/>
              <a:gd name="connsiteY3" fmla="*/ 506828 h 5613184"/>
              <a:gd name="connsiteX4" fmla="*/ 4504778 w 4552987"/>
              <a:gd name="connsiteY4" fmla="*/ 817404 h 5613184"/>
              <a:gd name="connsiteX5" fmla="*/ 4270290 w 4552987"/>
              <a:gd name="connsiteY5" fmla="*/ 5450399 h 5613184"/>
              <a:gd name="connsiteX6" fmla="*/ 4251733 w 4552987"/>
              <a:gd name="connsiteY6" fmla="*/ 5484804 h 5613184"/>
              <a:gd name="connsiteX7" fmla="*/ 4247081 w 4552987"/>
              <a:gd name="connsiteY7" fmla="*/ 5487504 h 5613184"/>
              <a:gd name="connsiteX8" fmla="*/ 4266406 w 4552987"/>
              <a:gd name="connsiteY8" fmla="*/ 5613183 h 5613184"/>
              <a:gd name="connsiteX9" fmla="*/ 0 w 4552987"/>
              <a:gd name="connsiteY9" fmla="*/ 5293146 h 5613184"/>
              <a:gd name="connsiteX10" fmla="*/ 303343 w 4552987"/>
              <a:gd name="connsiteY10" fmla="*/ 0 h 5613184"/>
              <a:gd name="connsiteX0" fmla="*/ 303343 w 4528236"/>
              <a:gd name="connsiteY0" fmla="*/ 0 h 5613182"/>
              <a:gd name="connsiteX1" fmla="*/ 3305529 w 4528236"/>
              <a:gd name="connsiteY1" fmla="*/ 171842 h 5613182"/>
              <a:gd name="connsiteX2" fmla="*/ 4528235 w 4528236"/>
              <a:gd name="connsiteY2" fmla="*/ 265520 h 5613182"/>
              <a:gd name="connsiteX3" fmla="*/ 4522133 w 4528236"/>
              <a:gd name="connsiteY3" fmla="*/ 506828 h 5613182"/>
              <a:gd name="connsiteX4" fmla="*/ 4504778 w 4528236"/>
              <a:gd name="connsiteY4" fmla="*/ 817404 h 5613182"/>
              <a:gd name="connsiteX5" fmla="*/ 4270290 w 4528236"/>
              <a:gd name="connsiteY5" fmla="*/ 5450399 h 5613182"/>
              <a:gd name="connsiteX6" fmla="*/ 4251733 w 4528236"/>
              <a:gd name="connsiteY6" fmla="*/ 5484804 h 5613182"/>
              <a:gd name="connsiteX7" fmla="*/ 4247081 w 4528236"/>
              <a:gd name="connsiteY7" fmla="*/ 5487504 h 5613182"/>
              <a:gd name="connsiteX8" fmla="*/ 4266406 w 4528236"/>
              <a:gd name="connsiteY8" fmla="*/ 5613183 h 5613182"/>
              <a:gd name="connsiteX9" fmla="*/ 0 w 4528236"/>
              <a:gd name="connsiteY9" fmla="*/ 5293146 h 5613182"/>
              <a:gd name="connsiteX10" fmla="*/ 303343 w 4528236"/>
              <a:gd name="connsiteY10" fmla="*/ 0 h 5613182"/>
              <a:gd name="connsiteX0" fmla="*/ 303343 w 4534517"/>
              <a:gd name="connsiteY0" fmla="*/ 0 h 5613184"/>
              <a:gd name="connsiteX1" fmla="*/ 3305529 w 4534517"/>
              <a:gd name="connsiteY1" fmla="*/ 171842 h 5613184"/>
              <a:gd name="connsiteX2" fmla="*/ 4534517 w 4534517"/>
              <a:gd name="connsiteY2" fmla="*/ 258693 h 5613184"/>
              <a:gd name="connsiteX3" fmla="*/ 4522133 w 4534517"/>
              <a:gd name="connsiteY3" fmla="*/ 506828 h 5613184"/>
              <a:gd name="connsiteX4" fmla="*/ 4504778 w 4534517"/>
              <a:gd name="connsiteY4" fmla="*/ 817404 h 5613184"/>
              <a:gd name="connsiteX5" fmla="*/ 4270290 w 4534517"/>
              <a:gd name="connsiteY5" fmla="*/ 5450399 h 5613184"/>
              <a:gd name="connsiteX6" fmla="*/ 4251733 w 4534517"/>
              <a:gd name="connsiteY6" fmla="*/ 5484804 h 5613184"/>
              <a:gd name="connsiteX7" fmla="*/ 4247081 w 4534517"/>
              <a:gd name="connsiteY7" fmla="*/ 5487504 h 5613184"/>
              <a:gd name="connsiteX8" fmla="*/ 4266406 w 4534517"/>
              <a:gd name="connsiteY8" fmla="*/ 5613183 h 5613184"/>
              <a:gd name="connsiteX9" fmla="*/ 0 w 4534517"/>
              <a:gd name="connsiteY9" fmla="*/ 5293146 h 5613184"/>
              <a:gd name="connsiteX10" fmla="*/ 303343 w 4534517"/>
              <a:gd name="connsiteY10" fmla="*/ 0 h 5613184"/>
              <a:gd name="connsiteX0" fmla="*/ 303343 w 4534517"/>
              <a:gd name="connsiteY0" fmla="*/ 0 h 5613182"/>
              <a:gd name="connsiteX1" fmla="*/ 3305529 w 4534517"/>
              <a:gd name="connsiteY1" fmla="*/ 171842 h 5613182"/>
              <a:gd name="connsiteX2" fmla="*/ 4534517 w 4534517"/>
              <a:gd name="connsiteY2" fmla="*/ 258693 h 5613182"/>
              <a:gd name="connsiteX3" fmla="*/ 4522133 w 4534517"/>
              <a:gd name="connsiteY3" fmla="*/ 506828 h 5613182"/>
              <a:gd name="connsiteX4" fmla="*/ 4504778 w 4534517"/>
              <a:gd name="connsiteY4" fmla="*/ 817404 h 5613182"/>
              <a:gd name="connsiteX5" fmla="*/ 4270290 w 4534517"/>
              <a:gd name="connsiteY5" fmla="*/ 5450399 h 5613182"/>
              <a:gd name="connsiteX6" fmla="*/ 4251733 w 4534517"/>
              <a:gd name="connsiteY6" fmla="*/ 5484804 h 5613182"/>
              <a:gd name="connsiteX7" fmla="*/ 4266406 w 4534517"/>
              <a:gd name="connsiteY7" fmla="*/ 5613183 h 5613182"/>
              <a:gd name="connsiteX8" fmla="*/ 0 w 4534517"/>
              <a:gd name="connsiteY8" fmla="*/ 5293146 h 5613182"/>
              <a:gd name="connsiteX9" fmla="*/ 303343 w 4534517"/>
              <a:gd name="connsiteY9" fmla="*/ 0 h 5613182"/>
              <a:gd name="connsiteX0" fmla="*/ 303343 w 4534517"/>
              <a:gd name="connsiteY0" fmla="*/ 0 h 5613184"/>
              <a:gd name="connsiteX1" fmla="*/ 3305529 w 4534517"/>
              <a:gd name="connsiteY1" fmla="*/ 171842 h 5613184"/>
              <a:gd name="connsiteX2" fmla="*/ 4534517 w 4534517"/>
              <a:gd name="connsiteY2" fmla="*/ 258693 h 5613184"/>
              <a:gd name="connsiteX3" fmla="*/ 4522133 w 4534517"/>
              <a:gd name="connsiteY3" fmla="*/ 506828 h 5613184"/>
              <a:gd name="connsiteX4" fmla="*/ 4504778 w 4534517"/>
              <a:gd name="connsiteY4" fmla="*/ 817404 h 5613184"/>
              <a:gd name="connsiteX5" fmla="*/ 4251733 w 4534517"/>
              <a:gd name="connsiteY5" fmla="*/ 5484804 h 5613184"/>
              <a:gd name="connsiteX6" fmla="*/ 4266406 w 4534517"/>
              <a:gd name="connsiteY6" fmla="*/ 5613183 h 5613184"/>
              <a:gd name="connsiteX7" fmla="*/ 0 w 4534517"/>
              <a:gd name="connsiteY7" fmla="*/ 5293146 h 5613184"/>
              <a:gd name="connsiteX8" fmla="*/ 303343 w 4534517"/>
              <a:gd name="connsiteY8" fmla="*/ 0 h 5613184"/>
              <a:gd name="connsiteX0" fmla="*/ 303343 w 4534517"/>
              <a:gd name="connsiteY0" fmla="*/ 0 h 5613182"/>
              <a:gd name="connsiteX1" fmla="*/ 3305529 w 4534517"/>
              <a:gd name="connsiteY1" fmla="*/ 171842 h 5613182"/>
              <a:gd name="connsiteX2" fmla="*/ 4534517 w 4534517"/>
              <a:gd name="connsiteY2" fmla="*/ 258693 h 5613182"/>
              <a:gd name="connsiteX3" fmla="*/ 4522133 w 4534517"/>
              <a:gd name="connsiteY3" fmla="*/ 506828 h 5613182"/>
              <a:gd name="connsiteX4" fmla="*/ 4504778 w 4534517"/>
              <a:gd name="connsiteY4" fmla="*/ 817404 h 5613182"/>
              <a:gd name="connsiteX5" fmla="*/ 4270445 w 4534517"/>
              <a:gd name="connsiteY5" fmla="*/ 5498611 h 5613182"/>
              <a:gd name="connsiteX6" fmla="*/ 4266406 w 4534517"/>
              <a:gd name="connsiteY6" fmla="*/ 5613183 h 5613182"/>
              <a:gd name="connsiteX7" fmla="*/ 0 w 4534517"/>
              <a:gd name="connsiteY7" fmla="*/ 5293146 h 5613182"/>
              <a:gd name="connsiteX8" fmla="*/ 303343 w 4534517"/>
              <a:gd name="connsiteY8" fmla="*/ 0 h 5613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34517" h="5613182">
                <a:moveTo>
                  <a:pt x="303343" y="0"/>
                </a:moveTo>
                <a:cubicBezTo>
                  <a:pt x="628090" y="31218"/>
                  <a:pt x="2667030" y="134017"/>
                  <a:pt x="3305529" y="171842"/>
                </a:cubicBezTo>
                <a:lnTo>
                  <a:pt x="4534517" y="258693"/>
                </a:lnTo>
                <a:cubicBezTo>
                  <a:pt x="4532112" y="292723"/>
                  <a:pt x="4530168" y="426298"/>
                  <a:pt x="4522133" y="506828"/>
                </a:cubicBezTo>
                <a:lnTo>
                  <a:pt x="4504778" y="817404"/>
                </a:lnTo>
                <a:lnTo>
                  <a:pt x="4270445" y="5498611"/>
                </a:lnTo>
                <a:lnTo>
                  <a:pt x="4266406" y="5613183"/>
                </a:lnTo>
                <a:cubicBezTo>
                  <a:pt x="3558559" y="5580790"/>
                  <a:pt x="706564" y="5344821"/>
                  <a:pt x="0" y="5293146"/>
                </a:cubicBezTo>
                <a:lnTo>
                  <a:pt x="303343"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A6B2372-103F-EEDC-8154-195104F5C27A}"/>
              </a:ext>
            </a:extLst>
          </p:cNvPr>
          <p:cNvSpPr>
            <a:spLocks noGrp="1"/>
          </p:cNvSpPr>
          <p:nvPr>
            <p:ph type="title"/>
          </p:nvPr>
        </p:nvSpPr>
        <p:spPr>
          <a:xfrm>
            <a:off x="2169993" y="685800"/>
            <a:ext cx="9221907" cy="1257300"/>
          </a:xfrm>
        </p:spPr>
        <p:txBody>
          <a:bodyPr anchor="ctr">
            <a:normAutofit/>
          </a:bodyPr>
          <a:lstStyle/>
          <a:p>
            <a:pPr algn="r"/>
            <a:r>
              <a:rPr lang="en-GB" sz="5400" i="0">
                <a:latin typeface="Arial"/>
                <a:cs typeface="Arial"/>
              </a:rPr>
              <a:t>Hypothesis</a:t>
            </a:r>
            <a:endParaRPr lang="en-US" sz="5400"/>
          </a:p>
        </p:txBody>
      </p:sp>
      <p:sp>
        <p:nvSpPr>
          <p:cNvPr id="3" name="Content Placeholder 2">
            <a:extLst>
              <a:ext uri="{FF2B5EF4-FFF2-40B4-BE49-F238E27FC236}">
                <a16:creationId xmlns:a16="http://schemas.microsoft.com/office/drawing/2014/main" id="{863AA856-888F-E1B1-8036-2A9754985A23}"/>
              </a:ext>
            </a:extLst>
          </p:cNvPr>
          <p:cNvSpPr>
            <a:spLocks noGrp="1"/>
          </p:cNvSpPr>
          <p:nvPr>
            <p:ph idx="1"/>
          </p:nvPr>
        </p:nvSpPr>
        <p:spPr>
          <a:xfrm>
            <a:off x="1046671" y="578195"/>
            <a:ext cx="6521214" cy="6393385"/>
          </a:xfrm>
        </p:spPr>
        <p:txBody>
          <a:bodyPr vert="horz" lIns="91440" tIns="45720" rIns="91440" bIns="45720" rtlCol="0" anchor="ctr">
            <a:noAutofit/>
          </a:bodyPr>
          <a:lstStyle/>
          <a:p>
            <a:pPr>
              <a:spcBef>
                <a:spcPts val="0"/>
              </a:spcBef>
            </a:pPr>
            <a:r>
              <a:rPr lang="en-GB" sz="2000" dirty="0">
                <a:latin typeface="Arial"/>
                <a:ea typeface="+mn-lt"/>
                <a:cs typeface="+mn-lt"/>
              </a:rPr>
              <a:t>We believe that UWTSD students are confident in using their digital skills online due to the ever-growing technology and using apps such as WhatsApp and social media, however we feel that students may struggle with the ability to use MS Apps such as PowerPoint and Excel.</a:t>
            </a:r>
            <a:endParaRPr lang="en-US" sz="2000" dirty="0">
              <a:latin typeface="Arial"/>
              <a:ea typeface="+mn-lt"/>
              <a:cs typeface="+mn-lt"/>
            </a:endParaRPr>
          </a:p>
          <a:p>
            <a:pPr>
              <a:spcBef>
                <a:spcPts val="0"/>
              </a:spcBef>
            </a:pPr>
            <a:r>
              <a:rPr lang="en-GB" sz="2000" dirty="0">
                <a:latin typeface="Arial"/>
                <a:ea typeface="+mn-lt"/>
                <a:cs typeface="+mn-lt"/>
              </a:rPr>
              <a:t>We also believe that the more studying and research a student does, the more their digital skills will improve.</a:t>
            </a:r>
          </a:p>
          <a:p>
            <a:pPr>
              <a:spcBef>
                <a:spcPts val="0"/>
              </a:spcBef>
            </a:pPr>
            <a:r>
              <a:rPr lang="en-GB" sz="2000" dirty="0">
                <a:latin typeface="Arial"/>
                <a:ea typeface="+mn-lt"/>
                <a:cs typeface="+mn-lt"/>
              </a:rPr>
              <a:t>Overall, we think our students are going to do well providing they do the research that’s needed. However, given the different ages gaps amongst UWTSD students, we believe the younger generation and the students in their second year will be more confident in using digital skills online.</a:t>
            </a:r>
          </a:p>
          <a:p>
            <a:endParaRPr lang="en-GB" sz="2400" dirty="0">
              <a:latin typeface="Arial"/>
              <a:cs typeface="Arial"/>
            </a:endParaRPr>
          </a:p>
        </p:txBody>
      </p:sp>
      <p:pic>
        <p:nvPicPr>
          <p:cNvPr id="5" name="Picture 5" descr="A picture containing swing, yellow, indoor, chain&#10;&#10;Description automatically generated">
            <a:extLst>
              <a:ext uri="{FF2B5EF4-FFF2-40B4-BE49-F238E27FC236}">
                <a16:creationId xmlns:a16="http://schemas.microsoft.com/office/drawing/2014/main" id="{0CF36602-5E29-8D0B-1BB0-0C942C4C140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rot="197501">
            <a:off x="8412215" y="3475346"/>
            <a:ext cx="2747627" cy="1573016"/>
          </a:xfrm>
          <a:prstGeom prst="rect">
            <a:avLst/>
          </a:prstGeom>
        </p:spPr>
      </p:pic>
      <p:sp>
        <p:nvSpPr>
          <p:cNvPr id="4" name="TextBox 3">
            <a:extLst>
              <a:ext uri="{FF2B5EF4-FFF2-40B4-BE49-F238E27FC236}">
                <a16:creationId xmlns:a16="http://schemas.microsoft.com/office/drawing/2014/main" id="{6DE1D9E8-0DF8-AE23-7062-D89B3F7AF24D}"/>
              </a:ext>
            </a:extLst>
          </p:cNvPr>
          <p:cNvSpPr txBox="1"/>
          <p:nvPr/>
        </p:nvSpPr>
        <p:spPr>
          <a:xfrm>
            <a:off x="11271792" y="632358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dirty="0">
                <a:latin typeface="Arial"/>
                <a:cs typeface="Arial"/>
              </a:rPr>
              <a:t>Amy</a:t>
            </a:r>
            <a:endParaRPr lang="en-GB">
              <a:latin typeface="Arial"/>
              <a:cs typeface="Arial"/>
            </a:endParaRPr>
          </a:p>
        </p:txBody>
      </p:sp>
    </p:spTree>
    <p:extLst>
      <p:ext uri="{BB962C8B-B14F-4D97-AF65-F5344CB8AC3E}">
        <p14:creationId xmlns:p14="http://schemas.microsoft.com/office/powerpoint/2010/main" val="3076983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80ED9-BF1A-FD75-010C-966FDB4ED154}"/>
              </a:ext>
            </a:extLst>
          </p:cNvPr>
          <p:cNvSpPr>
            <a:spLocks noGrp="1"/>
          </p:cNvSpPr>
          <p:nvPr>
            <p:ph type="title"/>
          </p:nvPr>
        </p:nvSpPr>
        <p:spPr>
          <a:xfrm>
            <a:off x="989163" y="-368120"/>
            <a:ext cx="9493249" cy="1577975"/>
          </a:xfrm>
        </p:spPr>
        <p:txBody>
          <a:bodyPr/>
          <a:lstStyle/>
          <a:p>
            <a:r>
              <a:rPr lang="en-GB" i="0">
                <a:latin typeface="Arial"/>
                <a:cs typeface="Arial"/>
              </a:rPr>
              <a:t>Reference List</a:t>
            </a:r>
          </a:p>
        </p:txBody>
      </p:sp>
      <p:sp>
        <p:nvSpPr>
          <p:cNvPr id="3" name="Content Placeholder 2">
            <a:extLst>
              <a:ext uri="{FF2B5EF4-FFF2-40B4-BE49-F238E27FC236}">
                <a16:creationId xmlns:a16="http://schemas.microsoft.com/office/drawing/2014/main" id="{59A016CC-51F0-1724-4822-68D04A71BD1C}"/>
              </a:ext>
            </a:extLst>
          </p:cNvPr>
          <p:cNvSpPr>
            <a:spLocks noGrp="1"/>
          </p:cNvSpPr>
          <p:nvPr>
            <p:ph idx="1"/>
          </p:nvPr>
        </p:nvSpPr>
        <p:spPr>
          <a:xfrm>
            <a:off x="845389" y="1556032"/>
            <a:ext cx="9493250" cy="4006568"/>
          </a:xfrm>
        </p:spPr>
        <p:txBody>
          <a:bodyPr vert="horz" lIns="91440" tIns="45720" rIns="91440" bIns="45720" rtlCol="0" anchor="t">
            <a:normAutofit/>
          </a:bodyPr>
          <a:lstStyle/>
          <a:p>
            <a:pPr>
              <a:lnSpc>
                <a:spcPct val="90000"/>
              </a:lnSpc>
            </a:pPr>
            <a:r>
              <a:rPr lang="en-GB" sz="2000">
                <a:latin typeface="Arial"/>
                <a:cs typeface="Calibri"/>
              </a:rPr>
              <a:t>Walker (Ed.). (2014). An Introduction to health services research . SAGE Publications Ltd</a:t>
            </a:r>
            <a:endParaRPr lang="en-GB" sz="2000">
              <a:latin typeface="Arial"/>
              <a:ea typeface="+mn-lt"/>
              <a:cs typeface="Calibri"/>
            </a:endParaRPr>
          </a:p>
          <a:p>
            <a:pPr>
              <a:lnSpc>
                <a:spcPct val="90000"/>
              </a:lnSpc>
            </a:pPr>
            <a:endParaRPr lang="en-GB" sz="2000">
              <a:latin typeface="Arial"/>
              <a:ea typeface="+mn-lt"/>
              <a:cs typeface="Calibri"/>
            </a:endParaRPr>
          </a:p>
          <a:p>
            <a:pPr>
              <a:lnSpc>
                <a:spcPct val="90000"/>
              </a:lnSpc>
            </a:pPr>
            <a:r>
              <a:rPr lang="en-GB" sz="2000">
                <a:latin typeface="Arial"/>
                <a:cs typeface="Calibri"/>
              </a:rPr>
              <a:t>Park C (2010) </a:t>
            </a:r>
            <a:r>
              <a:rPr lang="en-GB" sz="2000" i="1">
                <a:latin typeface="Arial"/>
                <a:cs typeface="Calibri"/>
              </a:rPr>
              <a:t>In others peoples words: Plagiarism </a:t>
            </a:r>
            <a:r>
              <a:rPr lang="en-GB" sz="2000" i="1" err="1">
                <a:latin typeface="Arial"/>
                <a:cs typeface="Calibri"/>
              </a:rPr>
              <a:t>bu</a:t>
            </a:r>
            <a:r>
              <a:rPr lang="en-GB" sz="2000" i="1">
                <a:latin typeface="Arial"/>
                <a:cs typeface="Calibri"/>
              </a:rPr>
              <a:t> university students-literature and lessons. Pages 471-488</a:t>
            </a:r>
          </a:p>
          <a:p>
            <a:pPr>
              <a:lnSpc>
                <a:spcPct val="90000"/>
              </a:lnSpc>
            </a:pPr>
            <a:endParaRPr lang="en-GB" sz="2000">
              <a:latin typeface="Arial"/>
              <a:ea typeface="+mn-lt"/>
              <a:cs typeface="Calibri"/>
            </a:endParaRPr>
          </a:p>
          <a:p>
            <a:r>
              <a:rPr lang="en-GB" sz="2000">
                <a:latin typeface="Arial"/>
                <a:cs typeface="Arial"/>
              </a:rPr>
              <a:t>Helsper, E.J. and Eynon, R. (2013) ‘Distinct skill pathways to digital engagement’, </a:t>
            </a:r>
            <a:r>
              <a:rPr lang="en-GB" sz="2000" i="1">
                <a:latin typeface="Arial"/>
                <a:cs typeface="Arial"/>
              </a:rPr>
              <a:t>European journal of communication.</a:t>
            </a:r>
            <a:r>
              <a:rPr lang="en-GB" sz="2000">
                <a:latin typeface="Arial"/>
                <a:cs typeface="Arial"/>
              </a:rPr>
              <a:t>, 28(6), pp. 696–713.</a:t>
            </a:r>
            <a:endParaRPr lang="en-US" sz="2000">
              <a:ea typeface="+mn-lt"/>
              <a:cs typeface="+mn-lt"/>
            </a:endParaRPr>
          </a:p>
          <a:p>
            <a:pPr>
              <a:lnSpc>
                <a:spcPct val="90000"/>
              </a:lnSpc>
            </a:pPr>
            <a:endParaRPr lang="en-GB" sz="2000">
              <a:latin typeface="Arial"/>
              <a:cs typeface="Calibri"/>
            </a:endParaRPr>
          </a:p>
          <a:p>
            <a:pPr>
              <a:lnSpc>
                <a:spcPct val="90000"/>
              </a:lnSpc>
            </a:pPr>
            <a:endParaRPr lang="en-GB">
              <a:latin typeface="Consolas"/>
              <a:cs typeface="Calibri"/>
            </a:endParaRPr>
          </a:p>
          <a:p>
            <a:pPr>
              <a:lnSpc>
                <a:spcPct val="90000"/>
              </a:lnSpc>
            </a:pPr>
            <a:endParaRPr lang="en-GB">
              <a:latin typeface="Calibri"/>
              <a:cs typeface="Calibri"/>
            </a:endParaRPr>
          </a:p>
        </p:txBody>
      </p:sp>
      <p:sp>
        <p:nvSpPr>
          <p:cNvPr id="4" name="TextBox 3">
            <a:extLst>
              <a:ext uri="{FF2B5EF4-FFF2-40B4-BE49-F238E27FC236}">
                <a16:creationId xmlns:a16="http://schemas.microsoft.com/office/drawing/2014/main" id="{84DC5919-5353-9787-0D41-580DBCF99914}"/>
              </a:ext>
            </a:extLst>
          </p:cNvPr>
          <p:cNvSpPr txBox="1"/>
          <p:nvPr/>
        </p:nvSpPr>
        <p:spPr>
          <a:xfrm>
            <a:off x="11257861" y="623626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latin typeface="Arial"/>
              <a:cs typeface="Arial"/>
            </a:endParaRPr>
          </a:p>
        </p:txBody>
      </p:sp>
    </p:spTree>
    <p:extLst>
      <p:ext uri="{BB962C8B-B14F-4D97-AF65-F5344CB8AC3E}">
        <p14:creationId xmlns:p14="http://schemas.microsoft.com/office/powerpoint/2010/main" val="813551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833CE96-7CBC-47F1-AA9E-1C01490406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B1D699A-DF55-40A0-808D-D091417F0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0" y="829"/>
            <a:ext cx="9288370" cy="2276958"/>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657092 w 9288370"/>
              <a:gd name="connsiteY3" fmla="*/ 158250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657092 w 9288370"/>
              <a:gd name="connsiteY3" fmla="*/ 158250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249966 w 9288370"/>
              <a:gd name="connsiteY2" fmla="*/ 1724867 h 1858154"/>
              <a:gd name="connsiteX3" fmla="*/ 558534 w 9288370"/>
              <a:gd name="connsiteY3" fmla="*/ 1637261 h 1858154"/>
              <a:gd name="connsiteX4" fmla="*/ 763550 w 9288370"/>
              <a:gd name="connsiteY4" fmla="*/ 1533445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9288370" h="1858154">
                <a:moveTo>
                  <a:pt x="0" y="1858154"/>
                </a:moveTo>
                <a:lnTo>
                  <a:pt x="1049" y="1857909"/>
                </a:lnTo>
                <a:cubicBezTo>
                  <a:pt x="74675" y="1831386"/>
                  <a:pt x="98074" y="1825724"/>
                  <a:pt x="249966" y="1724867"/>
                </a:cubicBezTo>
                <a:cubicBezTo>
                  <a:pt x="388509" y="1671667"/>
                  <a:pt x="451632" y="1707071"/>
                  <a:pt x="558534" y="1637261"/>
                </a:cubicBezTo>
                <a:cubicBezTo>
                  <a:pt x="604971" y="1631857"/>
                  <a:pt x="689284" y="1553149"/>
                  <a:pt x="763550" y="1533445"/>
                </a:cubicBezTo>
                <a:cubicBezTo>
                  <a:pt x="822611" y="1530638"/>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lnTo>
                  <a:pt x="0" y="1858154"/>
                </a:ln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84E32B-BE49-459D-8E4C-E0678A880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869" y="0"/>
            <a:ext cx="4645131" cy="6362564"/>
          </a:xfrm>
          <a:custGeom>
            <a:avLst/>
            <a:gdLst>
              <a:gd name="connsiteX0" fmla="*/ 216571 w 4604550"/>
              <a:gd name="connsiteY0" fmla="*/ 0 h 6362564"/>
              <a:gd name="connsiteX1" fmla="*/ 4604550 w 4604550"/>
              <a:gd name="connsiteY1" fmla="*/ 0 h 6362564"/>
              <a:gd name="connsiteX2" fmla="*/ 4604550 w 4604550"/>
              <a:gd name="connsiteY2" fmla="*/ 6362564 h 6362564"/>
              <a:gd name="connsiteX3" fmla="*/ 0 w 4604550"/>
              <a:gd name="connsiteY3" fmla="*/ 6201770 h 6362564"/>
            </a:gdLst>
            <a:ahLst/>
            <a:cxnLst>
              <a:cxn ang="0">
                <a:pos x="connsiteX0" y="connsiteY0"/>
              </a:cxn>
              <a:cxn ang="0">
                <a:pos x="connsiteX1" y="connsiteY1"/>
              </a:cxn>
              <a:cxn ang="0">
                <a:pos x="connsiteX2" y="connsiteY2"/>
              </a:cxn>
              <a:cxn ang="0">
                <a:pos x="connsiteX3" y="connsiteY3"/>
              </a:cxn>
            </a:cxnLst>
            <a:rect l="l" t="t" r="r" b="b"/>
            <a:pathLst>
              <a:path w="4604550" h="6362564">
                <a:moveTo>
                  <a:pt x="216571" y="0"/>
                </a:moveTo>
                <a:lnTo>
                  <a:pt x="4604550" y="0"/>
                </a:lnTo>
                <a:lnTo>
                  <a:pt x="4604550" y="6362564"/>
                </a:lnTo>
                <a:lnTo>
                  <a:pt x="0" y="6201770"/>
                </a:lnTo>
                <a:close/>
              </a:path>
            </a:pathLst>
          </a:custGeom>
          <a:solidFill>
            <a:srgbClr val="EFEEE9"/>
          </a:solidFill>
          <a:ln w="12700" cap="flat" cmpd="sng" algn="ctr">
            <a:noFill/>
            <a:prstDash val="solid"/>
            <a:miter lim="800000"/>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 name="Picture 15">
            <a:extLst>
              <a:ext uri="{FF2B5EF4-FFF2-40B4-BE49-F238E27FC236}">
                <a16:creationId xmlns:a16="http://schemas.microsoft.com/office/drawing/2014/main" id="{6DFF37D9-50E4-5A3F-3CC2-808D8E331115}"/>
              </a:ext>
            </a:extLst>
          </p:cNvPr>
          <p:cNvPicPr>
            <a:picLocks noChangeAspect="1"/>
          </p:cNvPicPr>
          <p:nvPr/>
        </p:nvPicPr>
        <p:blipFill rotWithShape="1">
          <a:blip r:embed="rId3"/>
          <a:srcRect l="3377" r="24152" b="-12"/>
          <a:stretch/>
        </p:blipFill>
        <p:spPr>
          <a:xfrm>
            <a:off x="7697843" y="10"/>
            <a:ext cx="4494157" cy="6202075"/>
          </a:xfrm>
          <a:custGeom>
            <a:avLst/>
            <a:gdLst/>
            <a:ahLst/>
            <a:cxnLst/>
            <a:rect l="l" t="t" r="r" b="b"/>
            <a:pathLst>
              <a:path w="4494157" h="6202085">
                <a:moveTo>
                  <a:pt x="212306" y="0"/>
                </a:moveTo>
                <a:lnTo>
                  <a:pt x="4494157" y="0"/>
                </a:lnTo>
                <a:lnTo>
                  <a:pt x="4494157" y="6202085"/>
                </a:lnTo>
                <a:lnTo>
                  <a:pt x="4001818" y="6184950"/>
                </a:lnTo>
                <a:cubicBezTo>
                  <a:pt x="2350856" y="6127297"/>
                  <a:pt x="699950" y="6068088"/>
                  <a:pt x="35951" y="6041785"/>
                </a:cubicBezTo>
                <a:cubicBezTo>
                  <a:pt x="15395" y="6040950"/>
                  <a:pt x="-645" y="6023705"/>
                  <a:pt x="20" y="6003145"/>
                </a:cubicBezTo>
                <a:close/>
              </a:path>
            </a:pathLst>
          </a:custGeom>
        </p:spPr>
      </p:pic>
      <p:sp>
        <p:nvSpPr>
          <p:cNvPr id="2" name="Title 1">
            <a:extLst>
              <a:ext uri="{FF2B5EF4-FFF2-40B4-BE49-F238E27FC236}">
                <a16:creationId xmlns:a16="http://schemas.microsoft.com/office/drawing/2014/main" id="{FB9F4A18-D439-3B0B-DB28-86D1C8EDAD18}"/>
              </a:ext>
            </a:extLst>
          </p:cNvPr>
          <p:cNvSpPr>
            <a:spLocks noGrp="1"/>
          </p:cNvSpPr>
          <p:nvPr>
            <p:ph type="title"/>
          </p:nvPr>
        </p:nvSpPr>
        <p:spPr>
          <a:xfrm>
            <a:off x="1219201" y="725469"/>
            <a:ext cx="7143429" cy="1706583"/>
          </a:xfrm>
        </p:spPr>
        <p:txBody>
          <a:bodyPr vert="horz" lIns="91440" tIns="45720" rIns="91440" bIns="45720" rtlCol="0" anchor="ctr">
            <a:normAutofit/>
          </a:bodyPr>
          <a:lstStyle/>
          <a:p>
            <a:r>
              <a:rPr lang="en-US"/>
              <a:t>Reference List</a:t>
            </a:r>
          </a:p>
          <a:p>
            <a:endParaRPr lang="en-US"/>
          </a:p>
        </p:txBody>
      </p:sp>
      <p:sp>
        <p:nvSpPr>
          <p:cNvPr id="3" name="TextBox 2">
            <a:extLst>
              <a:ext uri="{FF2B5EF4-FFF2-40B4-BE49-F238E27FC236}">
                <a16:creationId xmlns:a16="http://schemas.microsoft.com/office/drawing/2014/main" id="{8B54A3D7-4C8E-2172-C1D2-43A3DD148D32}"/>
              </a:ext>
            </a:extLst>
          </p:cNvPr>
          <p:cNvSpPr txBox="1"/>
          <p:nvPr/>
        </p:nvSpPr>
        <p:spPr>
          <a:xfrm>
            <a:off x="744747" y="1142239"/>
            <a:ext cx="5666935" cy="351458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285750" indent="-228600">
              <a:lnSpc>
                <a:spcPct val="120000"/>
              </a:lnSpc>
              <a:spcAft>
                <a:spcPts val="600"/>
              </a:spcAft>
              <a:buFont typeface="Arial"/>
              <a:buChar char="•"/>
            </a:pPr>
            <a:r>
              <a:rPr lang="en-US" sz="2000" dirty="0" err="1">
                <a:latin typeface="Arial"/>
                <a:cs typeface="Arial"/>
              </a:rPr>
              <a:t>MedicalPerham</a:t>
            </a:r>
            <a:r>
              <a:rPr lang="en-US" sz="2000" dirty="0">
                <a:latin typeface="Arial"/>
                <a:cs typeface="Arial"/>
              </a:rPr>
              <a:t> (2018). </a:t>
            </a:r>
            <a:r>
              <a:rPr lang="en-US" sz="2000" i="1" dirty="0">
                <a:latin typeface="Arial"/>
                <a:cs typeface="Arial"/>
              </a:rPr>
              <a:t>Advance care planning - what’s important to you?</a:t>
            </a:r>
            <a:r>
              <a:rPr lang="en-US" sz="2000" dirty="0">
                <a:latin typeface="Arial"/>
                <a:cs typeface="Arial"/>
              </a:rPr>
              <a:t> [online] Perham Health. Available at: https://www.perhamhealth.org/advance-care-planning/ [Accessed 19 Feb. 2023].</a:t>
            </a:r>
          </a:p>
        </p:txBody>
      </p:sp>
      <p:sp>
        <p:nvSpPr>
          <p:cNvPr id="4" name="TextBox 3">
            <a:extLst>
              <a:ext uri="{FF2B5EF4-FFF2-40B4-BE49-F238E27FC236}">
                <a16:creationId xmlns:a16="http://schemas.microsoft.com/office/drawing/2014/main" id="{910F872D-E574-E284-C44A-C36B51E90D5F}"/>
              </a:ext>
            </a:extLst>
          </p:cNvPr>
          <p:cNvSpPr txBox="1"/>
          <p:nvPr/>
        </p:nvSpPr>
        <p:spPr>
          <a:xfrm>
            <a:off x="11217901" y="5997231"/>
            <a:ext cx="274320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GB" sz="2200">
              <a:latin typeface="Arial"/>
              <a:cs typeface="Arial"/>
            </a:endParaRPr>
          </a:p>
        </p:txBody>
      </p:sp>
      <p:sp>
        <p:nvSpPr>
          <p:cNvPr id="5" name="TextBox 4">
            <a:extLst>
              <a:ext uri="{FF2B5EF4-FFF2-40B4-BE49-F238E27FC236}">
                <a16:creationId xmlns:a16="http://schemas.microsoft.com/office/drawing/2014/main" id="{44FA8636-24B4-5953-DE94-BF36A207AEE7}"/>
              </a:ext>
            </a:extLst>
          </p:cNvPr>
          <p:cNvSpPr txBox="1"/>
          <p:nvPr/>
        </p:nvSpPr>
        <p:spPr>
          <a:xfrm>
            <a:off x="738366" y="4485049"/>
            <a:ext cx="593497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l">
              <a:buFont typeface="Arial"/>
              <a:buChar char="•"/>
            </a:pPr>
            <a:r>
              <a:rPr lang="en-GB" sz="2000" dirty="0">
                <a:latin typeface="Arial"/>
                <a:ea typeface="+mn-lt"/>
                <a:cs typeface="+mn-lt"/>
              </a:rPr>
              <a:t>https://training-conditioning.com/article/upholding-professional-values/</a:t>
            </a:r>
            <a:endParaRPr lang="en-US" sz="2000" dirty="0">
              <a:latin typeface="Arial"/>
              <a:cs typeface="Arial"/>
            </a:endParaRPr>
          </a:p>
        </p:txBody>
      </p:sp>
    </p:spTree>
    <p:extLst>
      <p:ext uri="{BB962C8B-B14F-4D97-AF65-F5344CB8AC3E}">
        <p14:creationId xmlns:p14="http://schemas.microsoft.com/office/powerpoint/2010/main" val="1039594350"/>
      </p:ext>
    </p:extLst>
  </p:cSld>
  <p:clrMapOvr>
    <a:masterClrMapping/>
  </p:clrMapOvr>
</p:sld>
</file>

<file path=ppt/theme/theme1.xml><?xml version="1.0" encoding="utf-8"?>
<a:theme xmlns:a="http://schemas.openxmlformats.org/drawingml/2006/main" name="AfterhoursVTI">
  <a:themeElements>
    <a:clrScheme name="AnalogousFromDarkSeedLeftStep">
      <a:dk1>
        <a:srgbClr val="000000"/>
      </a:dk1>
      <a:lt1>
        <a:srgbClr val="FFFFFF"/>
      </a:lt1>
      <a:dk2>
        <a:srgbClr val="301B2E"/>
      </a:dk2>
      <a:lt2>
        <a:srgbClr val="F0F3F2"/>
      </a:lt2>
      <a:accent1>
        <a:srgbClr val="E72986"/>
      </a:accent1>
      <a:accent2>
        <a:srgbClr val="D517C3"/>
      </a:accent2>
      <a:accent3>
        <a:srgbClr val="AA29E7"/>
      </a:accent3>
      <a:accent4>
        <a:srgbClr val="5526D8"/>
      </a:accent4>
      <a:accent5>
        <a:srgbClr val="2946E7"/>
      </a:accent5>
      <a:accent6>
        <a:srgbClr val="1784D5"/>
      </a:accent6>
      <a:hlink>
        <a:srgbClr val="413FBF"/>
      </a:hlink>
      <a:folHlink>
        <a:srgbClr val="7F7F7F"/>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AfterhoursVTI</vt:lpstr>
      <vt:lpstr>Are UWTSD students confident in using digital skills online?</vt:lpstr>
      <vt:lpstr>Introduction</vt:lpstr>
      <vt:lpstr>Introduction continued... </vt:lpstr>
      <vt:lpstr>Are UWTSD students confident in using their digital skills online? </vt:lpstr>
      <vt:lpstr>Rationale continued...</vt:lpstr>
      <vt:lpstr>Ethical Consideration</vt:lpstr>
      <vt:lpstr>Ethical Consideration </vt:lpstr>
      <vt:lpstr>Research Timeline</vt:lpstr>
      <vt:lpstr>The Proposed Method</vt:lpstr>
      <vt:lpstr>The Proposed Method Continued...</vt:lpstr>
      <vt:lpstr>Hypothesis</vt:lpstr>
      <vt:lpstr>Reference List</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1143</cp:revision>
  <dcterms:created xsi:type="dcterms:W3CDTF">2023-02-03T22:04:22Z</dcterms:created>
  <dcterms:modified xsi:type="dcterms:W3CDTF">2023-02-22T10:49:46Z</dcterms:modified>
</cp:coreProperties>
</file>