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341" r:id="rId2"/>
    <p:sldId id="342" r:id="rId3"/>
    <p:sldId id="343" r:id="rId4"/>
    <p:sldId id="286" r:id="rId5"/>
    <p:sldId id="287" r:id="rId6"/>
    <p:sldId id="321" r:id="rId7"/>
    <p:sldId id="322" r:id="rId8"/>
    <p:sldId id="323" r:id="rId9"/>
    <p:sldId id="324" r:id="rId10"/>
    <p:sldId id="288" r:id="rId11"/>
    <p:sldId id="289" r:id="rId12"/>
    <p:sldId id="290" r:id="rId13"/>
    <p:sldId id="325" r:id="rId14"/>
    <p:sldId id="326" r:id="rId15"/>
    <p:sldId id="327" r:id="rId16"/>
    <p:sldId id="291" r:id="rId17"/>
    <p:sldId id="340" r:id="rId18"/>
    <p:sldId id="292" r:id="rId19"/>
    <p:sldId id="293" r:id="rId20"/>
    <p:sldId id="294" r:id="rId21"/>
    <p:sldId id="295" r:id="rId22"/>
    <p:sldId id="339" r:id="rId23"/>
    <p:sldId id="337" r:id="rId24"/>
    <p:sldId id="338" r:id="rId25"/>
    <p:sldId id="296" r:id="rId26"/>
    <p:sldId id="297" r:id="rId27"/>
    <p:sldId id="298" r:id="rId28"/>
    <p:sldId id="299" r:id="rId29"/>
    <p:sldId id="300" r:id="rId30"/>
    <p:sldId id="301" r:id="rId31"/>
    <p:sldId id="302" r:id="rId32"/>
    <p:sldId id="303" r:id="rId33"/>
    <p:sldId id="304" r:id="rId34"/>
    <p:sldId id="305" r:id="rId35"/>
    <p:sldId id="306"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83" d="100"/>
          <a:sy n="83" d="100"/>
        </p:scale>
        <p:origin x="45" y="5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7" descr="C0-HD-BTM.png">
            <a:extLst>
              <a:ext uri="{FF2B5EF4-FFF2-40B4-BE49-F238E27FC236}">
                <a16:creationId xmlns:a16="http://schemas.microsoft.com/office/drawing/2014/main" id="{B58A0382-59C4-41B1-BE45-93B849235C9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4995864"/>
            <a:ext cx="12192000" cy="1862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ctrTitle"/>
          </p:nvPr>
        </p:nvSpPr>
        <p:spPr>
          <a:xfrm>
            <a:off x="1219200" y="1803405"/>
            <a:ext cx="9753600" cy="1825096"/>
          </a:xfrm>
        </p:spPr>
        <p:txBody>
          <a:bodyPr anchor="b"/>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219200" y="3632201"/>
            <a:ext cx="97536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Date Placeholder 3">
            <a:extLst>
              <a:ext uri="{FF2B5EF4-FFF2-40B4-BE49-F238E27FC236}">
                <a16:creationId xmlns:a16="http://schemas.microsoft.com/office/drawing/2014/main" id="{25E2B69C-9064-4C70-BD28-BF0018AD2FB7}"/>
              </a:ext>
            </a:extLst>
          </p:cNvPr>
          <p:cNvSpPr>
            <a:spLocks noGrp="1"/>
          </p:cNvSpPr>
          <p:nvPr>
            <p:ph type="dt" sz="half" idx="10"/>
          </p:nvPr>
        </p:nvSpPr>
        <p:spPr>
          <a:xfrm>
            <a:off x="7909984" y="4324351"/>
            <a:ext cx="3062816" cy="365125"/>
          </a:xfrm>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B6F4847C-CF81-4E3A-A111-8E8EE3ED20D3}"/>
              </a:ext>
            </a:extLst>
          </p:cNvPr>
          <p:cNvSpPr>
            <a:spLocks noGrp="1"/>
          </p:cNvSpPr>
          <p:nvPr>
            <p:ph type="ftr" sz="quarter" idx="11"/>
          </p:nvPr>
        </p:nvSpPr>
        <p:spPr>
          <a:xfrm>
            <a:off x="1219201" y="4324351"/>
            <a:ext cx="6506633" cy="365125"/>
          </a:xfrm>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EC416C3C-863C-42CA-861C-021DBE1E9514}"/>
              </a:ext>
            </a:extLst>
          </p:cNvPr>
          <p:cNvSpPr>
            <a:spLocks noGrp="1"/>
          </p:cNvSpPr>
          <p:nvPr>
            <p:ph type="sldNum" sz="quarter" idx="12"/>
          </p:nvPr>
        </p:nvSpPr>
        <p:spPr>
          <a:xfrm>
            <a:off x="8077200" y="1430339"/>
            <a:ext cx="2895600" cy="365125"/>
          </a:xfrm>
        </p:spPr>
        <p:txBody>
          <a:bodyPr/>
          <a:lstStyle>
            <a:lvl1pPr>
              <a:defRPr/>
            </a:lvl1pPr>
          </a:lstStyle>
          <a:p>
            <a:fld id="{EAD40656-A4F3-443A-9E2C-153F38CCB1AD}" type="slidenum">
              <a:rPr lang="en-GB" altLang="en-US"/>
              <a:pPr/>
              <a:t>‹#›</a:t>
            </a:fld>
            <a:endParaRPr lang="en-GB" altLang="en-US"/>
          </a:p>
        </p:txBody>
      </p:sp>
    </p:spTree>
    <p:extLst>
      <p:ext uri="{BB962C8B-B14F-4D97-AF65-F5344CB8AC3E}">
        <p14:creationId xmlns:p14="http://schemas.microsoft.com/office/powerpoint/2010/main" val="15345521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AD5CAFF-242E-4E16-96F0-8D2A77F68A6C}"/>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C13DA095-8294-4A04-AB40-EB0791ADA247}"/>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F7F77181-6C3C-42E4-9A47-F955C3109FB6}"/>
              </a:ext>
            </a:extLst>
          </p:cNvPr>
          <p:cNvSpPr>
            <a:spLocks noGrp="1"/>
          </p:cNvSpPr>
          <p:nvPr>
            <p:ph type="sldNum" sz="quarter" idx="12"/>
          </p:nvPr>
        </p:nvSpPr>
        <p:spPr/>
        <p:txBody>
          <a:bodyPr/>
          <a:lstStyle>
            <a:lvl1pPr>
              <a:defRPr/>
            </a:lvl1pPr>
          </a:lstStyle>
          <a:p>
            <a:fld id="{D3A447D7-FFE4-4787-87C7-06DE0441F526}" type="slidenum">
              <a:rPr lang="en-GB" altLang="en-US"/>
              <a:pPr/>
              <a:t>‹#›</a:t>
            </a:fld>
            <a:endParaRPr lang="en-GB" altLang="en-US"/>
          </a:p>
        </p:txBody>
      </p:sp>
    </p:spTree>
    <p:extLst>
      <p:ext uri="{BB962C8B-B14F-4D97-AF65-F5344CB8AC3E}">
        <p14:creationId xmlns:p14="http://schemas.microsoft.com/office/powerpoint/2010/main" val="4656460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4" name="Picture 7" descr="C0-HD-BTM.png">
            <a:extLst>
              <a:ext uri="{FF2B5EF4-FFF2-40B4-BE49-F238E27FC236}">
                <a16:creationId xmlns:a16="http://schemas.microsoft.com/office/drawing/2014/main" id="{99E78872-5280-4212-BDB0-D8BB9AEEFB6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4995864"/>
            <a:ext cx="12192000" cy="1862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792480" y="753535"/>
            <a:ext cx="10607040" cy="2801935"/>
          </a:xfrm>
        </p:spPr>
        <p:txBody>
          <a:bodyPr anchor="b"/>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792481" y="3641726"/>
            <a:ext cx="10607041" cy="1354134"/>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5" name="Date Placeholder 3">
            <a:extLst>
              <a:ext uri="{FF2B5EF4-FFF2-40B4-BE49-F238E27FC236}">
                <a16:creationId xmlns:a16="http://schemas.microsoft.com/office/drawing/2014/main" id="{C059C3DD-4AF8-42FD-AB39-4D89EA3FDEFB}"/>
              </a:ext>
            </a:extLst>
          </p:cNvPr>
          <p:cNvSpPr>
            <a:spLocks noGrp="1"/>
          </p:cNvSpPr>
          <p:nvPr>
            <p:ph type="dt" sz="half" idx="10"/>
          </p:nvPr>
        </p:nvSpPr>
        <p:spPr>
          <a:xfrm>
            <a:off x="7416801" y="381001"/>
            <a:ext cx="2910417" cy="365125"/>
          </a:xfrm>
        </p:spPr>
        <p:txBody>
          <a:bodyPr/>
          <a:lstStyle>
            <a:lvl1pPr algn="r">
              <a:defRPr/>
            </a:lvl1pPr>
          </a:lstStyle>
          <a:p>
            <a:pPr>
              <a:defRPr/>
            </a:pPr>
            <a:endParaRPr lang="en-GB"/>
          </a:p>
        </p:txBody>
      </p:sp>
      <p:sp>
        <p:nvSpPr>
          <p:cNvPr id="6" name="Footer Placeholder 4">
            <a:extLst>
              <a:ext uri="{FF2B5EF4-FFF2-40B4-BE49-F238E27FC236}">
                <a16:creationId xmlns:a16="http://schemas.microsoft.com/office/drawing/2014/main" id="{C8EEA9E1-ADDD-4725-B181-E3C00CFBA9CE}"/>
              </a:ext>
            </a:extLst>
          </p:cNvPr>
          <p:cNvSpPr>
            <a:spLocks noGrp="1"/>
          </p:cNvSpPr>
          <p:nvPr>
            <p:ph type="ftr" sz="quarter" idx="11"/>
          </p:nvPr>
        </p:nvSpPr>
        <p:spPr>
          <a:xfrm>
            <a:off x="791634" y="381001"/>
            <a:ext cx="6441017" cy="365125"/>
          </a:xfrm>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F4C127D6-5827-4207-ABAA-01D3B166D49B}"/>
              </a:ext>
            </a:extLst>
          </p:cNvPr>
          <p:cNvSpPr>
            <a:spLocks noGrp="1"/>
          </p:cNvSpPr>
          <p:nvPr>
            <p:ph type="sldNum" sz="quarter" idx="12"/>
          </p:nvPr>
        </p:nvSpPr>
        <p:spPr>
          <a:xfrm>
            <a:off x="10509251" y="381001"/>
            <a:ext cx="891116" cy="365125"/>
          </a:xfrm>
        </p:spPr>
        <p:txBody>
          <a:bodyPr/>
          <a:lstStyle>
            <a:lvl1pPr>
              <a:defRPr/>
            </a:lvl1pPr>
          </a:lstStyle>
          <a:p>
            <a:fld id="{16723B8A-7EAE-4ED8-828B-263FF7552B79}" type="slidenum">
              <a:rPr lang="en-GB" altLang="en-US"/>
              <a:pPr/>
              <a:t>‹#›</a:t>
            </a:fld>
            <a:endParaRPr lang="en-GB" altLang="en-US"/>
          </a:p>
        </p:txBody>
      </p:sp>
    </p:spTree>
    <p:extLst>
      <p:ext uri="{BB962C8B-B14F-4D97-AF65-F5344CB8AC3E}">
        <p14:creationId xmlns:p14="http://schemas.microsoft.com/office/powerpoint/2010/main" val="41656732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792481" y="2194560"/>
            <a:ext cx="5214105" cy="4069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9466" y="2194560"/>
            <a:ext cx="5210053" cy="4069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883E14E5-6C0A-4F4C-9303-0A66D80DA219}"/>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B7B1E4D9-C183-4C27-95D6-7944EF0B7CD6}"/>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32FBF008-9911-49B8-9075-A6A4ED9601D7}"/>
              </a:ext>
            </a:extLst>
          </p:cNvPr>
          <p:cNvSpPr>
            <a:spLocks noGrp="1"/>
          </p:cNvSpPr>
          <p:nvPr>
            <p:ph type="sldNum" sz="quarter" idx="12"/>
          </p:nvPr>
        </p:nvSpPr>
        <p:spPr/>
        <p:txBody>
          <a:bodyPr/>
          <a:lstStyle>
            <a:lvl1pPr>
              <a:defRPr/>
            </a:lvl1pPr>
          </a:lstStyle>
          <a:p>
            <a:fld id="{EA108674-0E18-4273-A89E-FDE39C9E5D71}" type="slidenum">
              <a:rPr lang="en-GB" altLang="en-US"/>
              <a:pPr/>
              <a:t>‹#›</a:t>
            </a:fld>
            <a:endParaRPr lang="en-GB" altLang="en-US"/>
          </a:p>
        </p:txBody>
      </p:sp>
    </p:spTree>
    <p:extLst>
      <p:ext uri="{BB962C8B-B14F-4D97-AF65-F5344CB8AC3E}">
        <p14:creationId xmlns:p14="http://schemas.microsoft.com/office/powerpoint/2010/main" val="14296356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50392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5039" y="2183802"/>
            <a:ext cx="4911545"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792480" y="3132668"/>
            <a:ext cx="5214105" cy="31309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92025" y="2183802"/>
            <a:ext cx="4907495"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9465" y="3132668"/>
            <a:ext cx="5210055" cy="31309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a:extLst>
              <a:ext uri="{FF2B5EF4-FFF2-40B4-BE49-F238E27FC236}">
                <a16:creationId xmlns:a16="http://schemas.microsoft.com/office/drawing/2014/main" id="{09797A45-3F43-4256-814D-292492AF5C4B}"/>
              </a:ext>
            </a:extLst>
          </p:cNvPr>
          <p:cNvSpPr>
            <a:spLocks noGrp="1"/>
          </p:cNvSpPr>
          <p:nvPr>
            <p:ph type="dt" sz="half" idx="10"/>
          </p:nvPr>
        </p:nvSpPr>
        <p:spPr/>
        <p:txBody>
          <a:bodyPr/>
          <a:lstStyle>
            <a:lvl1pPr>
              <a:defRPr/>
            </a:lvl1pPr>
          </a:lstStyle>
          <a:p>
            <a:pPr>
              <a:defRPr/>
            </a:pPr>
            <a:endParaRPr lang="en-GB"/>
          </a:p>
        </p:txBody>
      </p:sp>
      <p:sp>
        <p:nvSpPr>
          <p:cNvPr id="8" name="Footer Placeholder 4">
            <a:extLst>
              <a:ext uri="{FF2B5EF4-FFF2-40B4-BE49-F238E27FC236}">
                <a16:creationId xmlns:a16="http://schemas.microsoft.com/office/drawing/2014/main" id="{468A29EF-18DA-4971-B194-3647F628458C}"/>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471B125C-308E-4FEA-AC33-B41CCA001C92}"/>
              </a:ext>
            </a:extLst>
          </p:cNvPr>
          <p:cNvSpPr>
            <a:spLocks noGrp="1"/>
          </p:cNvSpPr>
          <p:nvPr>
            <p:ph type="sldNum" sz="quarter" idx="12"/>
          </p:nvPr>
        </p:nvSpPr>
        <p:spPr/>
        <p:txBody>
          <a:bodyPr/>
          <a:lstStyle>
            <a:lvl1pPr>
              <a:defRPr/>
            </a:lvl1pPr>
          </a:lstStyle>
          <a:p>
            <a:fld id="{1ABF6B36-B41C-4248-AF43-032366B7ED5A}" type="slidenum">
              <a:rPr lang="en-GB" altLang="en-US"/>
              <a:pPr/>
              <a:t>‹#›</a:t>
            </a:fld>
            <a:endParaRPr lang="en-GB" altLang="en-US"/>
          </a:p>
        </p:txBody>
      </p:sp>
    </p:spTree>
    <p:extLst>
      <p:ext uri="{BB962C8B-B14F-4D97-AF65-F5344CB8AC3E}">
        <p14:creationId xmlns:p14="http://schemas.microsoft.com/office/powerpoint/2010/main" val="38248485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3">
            <a:extLst>
              <a:ext uri="{FF2B5EF4-FFF2-40B4-BE49-F238E27FC236}">
                <a16:creationId xmlns:a16="http://schemas.microsoft.com/office/drawing/2014/main" id="{95CA7654-BD8C-4C61-B03C-BBD9C7AEA1FB}"/>
              </a:ext>
            </a:extLst>
          </p:cNvPr>
          <p:cNvSpPr>
            <a:spLocks noGrp="1"/>
          </p:cNvSpPr>
          <p:nvPr>
            <p:ph type="dt" sz="half" idx="10"/>
          </p:nvPr>
        </p:nvSpPr>
        <p:spPr/>
        <p:txBody>
          <a:bodyPr/>
          <a:lstStyle>
            <a:lvl1pPr>
              <a:defRPr/>
            </a:lvl1pPr>
          </a:lstStyle>
          <a:p>
            <a:pPr>
              <a:defRPr/>
            </a:pPr>
            <a:endParaRPr lang="en-GB"/>
          </a:p>
        </p:txBody>
      </p:sp>
      <p:sp>
        <p:nvSpPr>
          <p:cNvPr id="4" name="Footer Placeholder 4">
            <a:extLst>
              <a:ext uri="{FF2B5EF4-FFF2-40B4-BE49-F238E27FC236}">
                <a16:creationId xmlns:a16="http://schemas.microsoft.com/office/drawing/2014/main" id="{868DC487-CC54-494B-9DDA-233E2B72565D}"/>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A617FB98-6379-407F-B0FC-0A552B2CC73A}"/>
              </a:ext>
            </a:extLst>
          </p:cNvPr>
          <p:cNvSpPr>
            <a:spLocks noGrp="1"/>
          </p:cNvSpPr>
          <p:nvPr>
            <p:ph type="sldNum" sz="quarter" idx="12"/>
          </p:nvPr>
        </p:nvSpPr>
        <p:spPr/>
        <p:txBody>
          <a:bodyPr/>
          <a:lstStyle>
            <a:lvl1pPr>
              <a:defRPr/>
            </a:lvl1pPr>
          </a:lstStyle>
          <a:p>
            <a:fld id="{B377C302-FD28-4AA1-A792-489E2E8FB610}" type="slidenum">
              <a:rPr lang="en-GB" altLang="en-US"/>
              <a:pPr/>
              <a:t>‹#›</a:t>
            </a:fld>
            <a:endParaRPr lang="en-GB" altLang="en-US"/>
          </a:p>
        </p:txBody>
      </p:sp>
    </p:spTree>
    <p:extLst>
      <p:ext uri="{BB962C8B-B14F-4D97-AF65-F5344CB8AC3E}">
        <p14:creationId xmlns:p14="http://schemas.microsoft.com/office/powerpoint/2010/main" val="5614357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4EA51D77-63D2-4072-8661-3EA1855D1162}"/>
              </a:ext>
            </a:extLst>
          </p:cNvPr>
          <p:cNvSpPr>
            <a:spLocks noGrp="1"/>
          </p:cNvSpPr>
          <p:nvPr>
            <p:ph type="dt" sz="half" idx="10"/>
          </p:nvPr>
        </p:nvSpPr>
        <p:spPr/>
        <p:txBody>
          <a:bodyPr/>
          <a:lstStyle>
            <a:lvl1pPr>
              <a:defRPr/>
            </a:lvl1pPr>
          </a:lstStyle>
          <a:p>
            <a:pPr>
              <a:defRPr/>
            </a:pPr>
            <a:endParaRPr lang="en-GB"/>
          </a:p>
        </p:txBody>
      </p:sp>
      <p:sp>
        <p:nvSpPr>
          <p:cNvPr id="3" name="Footer Placeholder 4">
            <a:extLst>
              <a:ext uri="{FF2B5EF4-FFF2-40B4-BE49-F238E27FC236}">
                <a16:creationId xmlns:a16="http://schemas.microsoft.com/office/drawing/2014/main" id="{F2664346-8CF8-4D3D-A9A1-D9184BD3B542}"/>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77C02968-C6CB-4E66-81CE-478323617674}"/>
              </a:ext>
            </a:extLst>
          </p:cNvPr>
          <p:cNvSpPr>
            <a:spLocks noGrp="1"/>
          </p:cNvSpPr>
          <p:nvPr>
            <p:ph type="sldNum" sz="quarter" idx="12"/>
          </p:nvPr>
        </p:nvSpPr>
        <p:spPr/>
        <p:txBody>
          <a:bodyPr/>
          <a:lstStyle>
            <a:lvl1pPr>
              <a:defRPr/>
            </a:lvl1pPr>
          </a:lstStyle>
          <a:p>
            <a:fld id="{E397201F-ACA4-45B0-A697-A7C3732C75B3}" type="slidenum">
              <a:rPr lang="en-GB" altLang="en-US"/>
              <a:pPr/>
              <a:t>‹#›</a:t>
            </a:fld>
            <a:endParaRPr lang="en-GB" altLang="en-US"/>
          </a:p>
        </p:txBody>
      </p:sp>
    </p:spTree>
    <p:extLst>
      <p:ext uri="{BB962C8B-B14F-4D97-AF65-F5344CB8AC3E}">
        <p14:creationId xmlns:p14="http://schemas.microsoft.com/office/powerpoint/2010/main" val="4326694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9248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5181600" y="746760"/>
            <a:ext cx="6217920" cy="551688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92480" y="3124200"/>
            <a:ext cx="4114800" cy="31394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a:extLst>
              <a:ext uri="{FF2B5EF4-FFF2-40B4-BE49-F238E27FC236}">
                <a16:creationId xmlns:a16="http://schemas.microsoft.com/office/drawing/2014/main" id="{3E76E57D-038B-46A4-AE79-320BF0E298D6}"/>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F926FAE7-3EF0-4B68-940C-685EF69A7891}"/>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339D60EB-11CA-4F41-B54B-0541E9CDE68B}"/>
              </a:ext>
            </a:extLst>
          </p:cNvPr>
          <p:cNvSpPr>
            <a:spLocks noGrp="1"/>
          </p:cNvSpPr>
          <p:nvPr>
            <p:ph type="sldNum" sz="quarter" idx="12"/>
          </p:nvPr>
        </p:nvSpPr>
        <p:spPr/>
        <p:txBody>
          <a:bodyPr/>
          <a:lstStyle>
            <a:lvl1pPr>
              <a:defRPr/>
            </a:lvl1pPr>
          </a:lstStyle>
          <a:p>
            <a:fld id="{A04F353B-C859-4FF3-A031-6C1CCF608DDC}" type="slidenum">
              <a:rPr lang="en-GB" altLang="en-US"/>
              <a:pPr/>
              <a:t>‹#›</a:t>
            </a:fld>
            <a:endParaRPr lang="en-GB" altLang="en-US"/>
          </a:p>
        </p:txBody>
      </p:sp>
    </p:spTree>
    <p:extLst>
      <p:ext uri="{BB962C8B-B14F-4D97-AF65-F5344CB8AC3E}">
        <p14:creationId xmlns:p14="http://schemas.microsoft.com/office/powerpoint/2010/main" val="387534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92480" y="1524000"/>
            <a:ext cx="5434307"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03365" y="751242"/>
            <a:ext cx="4898979" cy="5512398"/>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792480" y="3124200"/>
            <a:ext cx="5434307" cy="31394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a:extLst>
              <a:ext uri="{FF2B5EF4-FFF2-40B4-BE49-F238E27FC236}">
                <a16:creationId xmlns:a16="http://schemas.microsoft.com/office/drawing/2014/main" id="{0D17AB44-CF59-4622-A45A-9CC09EB1CAAB}"/>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281CB135-627F-4292-B106-D990EA8D4C75}"/>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ED91405D-08FE-40EA-A10C-AE7D72CEB88A}"/>
              </a:ext>
            </a:extLst>
          </p:cNvPr>
          <p:cNvSpPr>
            <a:spLocks noGrp="1"/>
          </p:cNvSpPr>
          <p:nvPr>
            <p:ph type="sldNum" sz="quarter" idx="12"/>
          </p:nvPr>
        </p:nvSpPr>
        <p:spPr/>
        <p:txBody>
          <a:bodyPr/>
          <a:lstStyle>
            <a:lvl1pPr>
              <a:defRPr/>
            </a:lvl1pPr>
          </a:lstStyle>
          <a:p>
            <a:fld id="{7B5D6BAB-9EA3-461E-A99D-D1EDA0266A87}" type="slidenum">
              <a:rPr lang="en-GB" altLang="en-US"/>
              <a:pPr/>
              <a:t>‹#›</a:t>
            </a:fld>
            <a:endParaRPr lang="en-GB" altLang="en-US"/>
          </a:p>
        </p:txBody>
      </p:sp>
    </p:spTree>
    <p:extLst>
      <p:ext uri="{BB962C8B-B14F-4D97-AF65-F5344CB8AC3E}">
        <p14:creationId xmlns:p14="http://schemas.microsoft.com/office/powerpoint/2010/main" val="14917979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92473" y="4697362"/>
            <a:ext cx="10608643"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92473" y="977035"/>
            <a:ext cx="10600347" cy="3406972"/>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792480" y="5516716"/>
            <a:ext cx="10607040" cy="746924"/>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3">
            <a:extLst>
              <a:ext uri="{FF2B5EF4-FFF2-40B4-BE49-F238E27FC236}">
                <a16:creationId xmlns:a16="http://schemas.microsoft.com/office/drawing/2014/main" id="{35755C3B-796F-46E3-8B1F-9463FAE2D3C0}"/>
              </a:ext>
            </a:extLst>
          </p:cNvPr>
          <p:cNvSpPr>
            <a:spLocks noGrp="1"/>
          </p:cNvSpPr>
          <p:nvPr>
            <p:ph type="dt" sz="half" idx="10"/>
          </p:nvPr>
        </p:nvSpPr>
        <p:spPr/>
        <p:txBody>
          <a:bodyPr/>
          <a:lstStyle>
            <a:lvl1pPr>
              <a:defRPr/>
            </a:lvl1pPr>
          </a:lstStyle>
          <a:p>
            <a:pPr>
              <a:defRPr/>
            </a:pPr>
            <a:endParaRPr lang="en-GB"/>
          </a:p>
        </p:txBody>
      </p:sp>
      <p:sp>
        <p:nvSpPr>
          <p:cNvPr id="6" name="Footer Placeholder 4">
            <a:extLst>
              <a:ext uri="{FF2B5EF4-FFF2-40B4-BE49-F238E27FC236}">
                <a16:creationId xmlns:a16="http://schemas.microsoft.com/office/drawing/2014/main" id="{CBADB2B1-9623-4A94-84C6-9B020D98BC7D}"/>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A26998DD-47CB-4AE2-B975-C3308517F149}"/>
              </a:ext>
            </a:extLst>
          </p:cNvPr>
          <p:cNvSpPr>
            <a:spLocks noGrp="1"/>
          </p:cNvSpPr>
          <p:nvPr>
            <p:ph type="sldNum" sz="quarter" idx="12"/>
          </p:nvPr>
        </p:nvSpPr>
        <p:spPr/>
        <p:txBody>
          <a:bodyPr/>
          <a:lstStyle>
            <a:lvl1pPr>
              <a:defRPr/>
            </a:lvl1pPr>
          </a:lstStyle>
          <a:p>
            <a:fld id="{DCF344DF-3BA9-4A72-8E10-B95AD6B8FD48}" type="slidenum">
              <a:rPr lang="en-GB" altLang="en-US"/>
              <a:pPr/>
              <a:t>‹#›</a:t>
            </a:fld>
            <a:endParaRPr lang="en-GB" altLang="en-US"/>
          </a:p>
        </p:txBody>
      </p:sp>
    </p:spTree>
    <p:extLst>
      <p:ext uri="{BB962C8B-B14F-4D97-AF65-F5344CB8AC3E}">
        <p14:creationId xmlns:p14="http://schemas.microsoft.com/office/powerpoint/2010/main" val="15500007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5" name="Picture 7" descr="C0-HD-BTM.png">
            <a:extLst>
              <a:ext uri="{FF2B5EF4-FFF2-40B4-BE49-F238E27FC236}">
                <a16:creationId xmlns:a16="http://schemas.microsoft.com/office/drawing/2014/main" id="{1A7A0E73-1464-45E9-B87A-C6EE57386F5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4995864"/>
            <a:ext cx="12192000" cy="1862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792480" y="753534"/>
            <a:ext cx="10607040" cy="2802467"/>
          </a:xfrm>
        </p:spPr>
        <p:txBody>
          <a:bodyP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4400" y="3649134"/>
            <a:ext cx="10363200" cy="1330852"/>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Date Placeholder 4">
            <a:extLst>
              <a:ext uri="{FF2B5EF4-FFF2-40B4-BE49-F238E27FC236}">
                <a16:creationId xmlns:a16="http://schemas.microsoft.com/office/drawing/2014/main" id="{FD84CD80-BC83-4E9A-9903-534F6DE3D073}"/>
              </a:ext>
            </a:extLst>
          </p:cNvPr>
          <p:cNvSpPr>
            <a:spLocks noGrp="1"/>
          </p:cNvSpPr>
          <p:nvPr>
            <p:ph type="dt" sz="half" idx="10"/>
          </p:nvPr>
        </p:nvSpPr>
        <p:spPr>
          <a:xfrm>
            <a:off x="7416801" y="381001"/>
            <a:ext cx="2910417" cy="365125"/>
          </a:xfrm>
        </p:spPr>
        <p:txBody>
          <a:bodyPr/>
          <a:lstStyle>
            <a:lvl1pPr algn="r">
              <a:defRPr/>
            </a:lvl1pPr>
          </a:lstStyle>
          <a:p>
            <a:pPr>
              <a:defRPr/>
            </a:pPr>
            <a:endParaRPr lang="en-GB"/>
          </a:p>
        </p:txBody>
      </p:sp>
      <p:sp>
        <p:nvSpPr>
          <p:cNvPr id="7" name="Footer Placeholder 5">
            <a:extLst>
              <a:ext uri="{FF2B5EF4-FFF2-40B4-BE49-F238E27FC236}">
                <a16:creationId xmlns:a16="http://schemas.microsoft.com/office/drawing/2014/main" id="{F0242CE1-5772-43DE-BCA7-08A16F7B6F2C}"/>
              </a:ext>
            </a:extLst>
          </p:cNvPr>
          <p:cNvSpPr>
            <a:spLocks noGrp="1"/>
          </p:cNvSpPr>
          <p:nvPr>
            <p:ph type="ftr" sz="quarter" idx="11"/>
          </p:nvPr>
        </p:nvSpPr>
        <p:spPr>
          <a:xfrm>
            <a:off x="791634" y="381001"/>
            <a:ext cx="6441017" cy="365125"/>
          </a:xfrm>
        </p:spPr>
        <p:txBody>
          <a:bodyPr/>
          <a:lstStyle>
            <a:lvl1pPr>
              <a:defRPr/>
            </a:lvl1pPr>
          </a:lstStyle>
          <a:p>
            <a:pPr>
              <a:defRPr/>
            </a:pPr>
            <a:endParaRPr lang="en-GB"/>
          </a:p>
        </p:txBody>
      </p:sp>
      <p:sp>
        <p:nvSpPr>
          <p:cNvPr id="8" name="Slide Number Placeholder 6">
            <a:extLst>
              <a:ext uri="{FF2B5EF4-FFF2-40B4-BE49-F238E27FC236}">
                <a16:creationId xmlns:a16="http://schemas.microsoft.com/office/drawing/2014/main" id="{733DC277-8357-4C2A-B026-3198044CDE38}"/>
              </a:ext>
            </a:extLst>
          </p:cNvPr>
          <p:cNvSpPr>
            <a:spLocks noGrp="1"/>
          </p:cNvSpPr>
          <p:nvPr>
            <p:ph type="sldNum" sz="quarter" idx="12"/>
          </p:nvPr>
        </p:nvSpPr>
        <p:spPr>
          <a:xfrm>
            <a:off x="10509251" y="381001"/>
            <a:ext cx="891116" cy="365125"/>
          </a:xfrm>
        </p:spPr>
        <p:txBody>
          <a:bodyPr/>
          <a:lstStyle>
            <a:lvl1pPr>
              <a:defRPr/>
            </a:lvl1pPr>
          </a:lstStyle>
          <a:p>
            <a:fld id="{B41E7663-E8D6-44D2-87FD-18922E768B41}" type="slidenum">
              <a:rPr lang="en-GB" altLang="en-US"/>
              <a:pPr/>
              <a:t>‹#›</a:t>
            </a:fld>
            <a:endParaRPr lang="en-GB" altLang="en-US"/>
          </a:p>
        </p:txBody>
      </p:sp>
    </p:spTree>
    <p:extLst>
      <p:ext uri="{BB962C8B-B14F-4D97-AF65-F5344CB8AC3E}">
        <p14:creationId xmlns:p14="http://schemas.microsoft.com/office/powerpoint/2010/main" val="27613631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5" name="Picture 7" descr="C0-HD-BTM.png">
            <a:extLst>
              <a:ext uri="{FF2B5EF4-FFF2-40B4-BE49-F238E27FC236}">
                <a16:creationId xmlns:a16="http://schemas.microsoft.com/office/drawing/2014/main" id="{EE371A20-2463-4D29-80B7-689A352013AE}"/>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4995864"/>
            <a:ext cx="12192000" cy="1862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a:extLst>
              <a:ext uri="{FF2B5EF4-FFF2-40B4-BE49-F238E27FC236}">
                <a16:creationId xmlns:a16="http://schemas.microsoft.com/office/drawing/2014/main" id="{660BF715-842D-49A7-9360-C4E521CB319F}"/>
              </a:ext>
            </a:extLst>
          </p:cNvPr>
          <p:cNvSpPr txBox="1"/>
          <p:nvPr/>
        </p:nvSpPr>
        <p:spPr>
          <a:xfrm>
            <a:off x="309033" y="808038"/>
            <a:ext cx="609600" cy="584200"/>
          </a:xfrm>
          <a:prstGeom prst="rect">
            <a:avLst/>
          </a:prstGeom>
        </p:spPr>
        <p:txBody>
          <a:bodyPr anchor="ct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eaLnBrk="1" hangingPunct="1">
              <a:defRPr/>
            </a:pPr>
            <a:r>
              <a:rPr lang="en-US" sz="8000" dirty="0">
                <a:effectLst/>
              </a:rPr>
              <a:t>“</a:t>
            </a:r>
          </a:p>
        </p:txBody>
      </p:sp>
      <p:sp>
        <p:nvSpPr>
          <p:cNvPr id="7" name="TextBox 6">
            <a:extLst>
              <a:ext uri="{FF2B5EF4-FFF2-40B4-BE49-F238E27FC236}">
                <a16:creationId xmlns:a16="http://schemas.microsoft.com/office/drawing/2014/main" id="{18F217A6-D60C-4BD2-A68D-C64382ECD747}"/>
              </a:ext>
            </a:extLst>
          </p:cNvPr>
          <p:cNvSpPr txBox="1"/>
          <p:nvPr/>
        </p:nvSpPr>
        <p:spPr>
          <a:xfrm>
            <a:off x="10862733" y="3021014"/>
            <a:ext cx="609600" cy="585787"/>
          </a:xfrm>
          <a:prstGeom prst="rect">
            <a:avLst/>
          </a:prstGeom>
        </p:spPr>
        <p:txBody>
          <a:bodyPr anchor="ct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algn="r" eaLnBrk="1" hangingPunct="1">
              <a:defRPr/>
            </a:pPr>
            <a:r>
              <a:rPr lang="en-US" sz="8000" dirty="0">
                <a:effectLst/>
              </a:rPr>
              <a:t>”</a:t>
            </a:r>
          </a:p>
        </p:txBody>
      </p:sp>
      <p:sp>
        <p:nvSpPr>
          <p:cNvPr id="2" name="Title 1"/>
          <p:cNvSpPr>
            <a:spLocks noGrp="1"/>
          </p:cNvSpPr>
          <p:nvPr>
            <p:ph type="title"/>
          </p:nvPr>
        </p:nvSpPr>
        <p:spPr>
          <a:xfrm>
            <a:off x="1024468" y="753534"/>
            <a:ext cx="10151533" cy="2756234"/>
          </a:xfrm>
        </p:spPr>
        <p:txBody>
          <a:bodyP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509768"/>
            <a:ext cx="9592736" cy="444443"/>
          </a:xfrm>
        </p:spPr>
        <p:txBody>
          <a:bodyPr>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4400" y="4174598"/>
            <a:ext cx="10371669" cy="821265"/>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4">
            <a:extLst>
              <a:ext uri="{FF2B5EF4-FFF2-40B4-BE49-F238E27FC236}">
                <a16:creationId xmlns:a16="http://schemas.microsoft.com/office/drawing/2014/main" id="{8D2D3164-336A-41F8-AADB-11D38DF1A90A}"/>
              </a:ext>
            </a:extLst>
          </p:cNvPr>
          <p:cNvSpPr>
            <a:spLocks noGrp="1"/>
          </p:cNvSpPr>
          <p:nvPr>
            <p:ph type="dt" sz="half" idx="14"/>
          </p:nvPr>
        </p:nvSpPr>
        <p:spPr>
          <a:xfrm>
            <a:off x="7416801" y="381001"/>
            <a:ext cx="2910417" cy="365125"/>
          </a:xfrm>
        </p:spPr>
        <p:txBody>
          <a:bodyPr/>
          <a:lstStyle>
            <a:lvl1pPr algn="r">
              <a:defRPr/>
            </a:lvl1pPr>
          </a:lstStyle>
          <a:p>
            <a:pPr>
              <a:defRPr/>
            </a:pPr>
            <a:endParaRPr lang="en-GB"/>
          </a:p>
        </p:txBody>
      </p:sp>
      <p:sp>
        <p:nvSpPr>
          <p:cNvPr id="9" name="Footer Placeholder 5">
            <a:extLst>
              <a:ext uri="{FF2B5EF4-FFF2-40B4-BE49-F238E27FC236}">
                <a16:creationId xmlns:a16="http://schemas.microsoft.com/office/drawing/2014/main" id="{478BA09E-9FE7-4D26-BC13-30A9D41E4AB5}"/>
              </a:ext>
            </a:extLst>
          </p:cNvPr>
          <p:cNvSpPr>
            <a:spLocks noGrp="1"/>
          </p:cNvSpPr>
          <p:nvPr>
            <p:ph type="ftr" sz="quarter" idx="15"/>
          </p:nvPr>
        </p:nvSpPr>
        <p:spPr>
          <a:xfrm>
            <a:off x="791634" y="379414"/>
            <a:ext cx="6441017" cy="365125"/>
          </a:xfrm>
        </p:spPr>
        <p:txBody>
          <a:bodyPr/>
          <a:lstStyle>
            <a:lvl1pPr>
              <a:defRPr/>
            </a:lvl1pPr>
          </a:lstStyle>
          <a:p>
            <a:pPr>
              <a:defRPr/>
            </a:pPr>
            <a:endParaRPr lang="en-GB"/>
          </a:p>
        </p:txBody>
      </p:sp>
      <p:sp>
        <p:nvSpPr>
          <p:cNvPr id="10" name="Slide Number Placeholder 6">
            <a:extLst>
              <a:ext uri="{FF2B5EF4-FFF2-40B4-BE49-F238E27FC236}">
                <a16:creationId xmlns:a16="http://schemas.microsoft.com/office/drawing/2014/main" id="{234B6721-AA96-42C2-B379-789FFBC290BB}"/>
              </a:ext>
            </a:extLst>
          </p:cNvPr>
          <p:cNvSpPr>
            <a:spLocks noGrp="1"/>
          </p:cNvSpPr>
          <p:nvPr>
            <p:ph type="sldNum" sz="quarter" idx="16"/>
          </p:nvPr>
        </p:nvSpPr>
        <p:spPr>
          <a:xfrm>
            <a:off x="10509251" y="381001"/>
            <a:ext cx="891116" cy="365125"/>
          </a:xfrm>
        </p:spPr>
        <p:txBody>
          <a:bodyPr/>
          <a:lstStyle>
            <a:lvl1pPr>
              <a:defRPr/>
            </a:lvl1pPr>
          </a:lstStyle>
          <a:p>
            <a:fld id="{2CA99073-7E85-4B37-82E0-4F6DAA25606D}" type="slidenum">
              <a:rPr lang="en-GB" altLang="en-US"/>
              <a:pPr/>
              <a:t>‹#›</a:t>
            </a:fld>
            <a:endParaRPr lang="en-GB" altLang="en-US"/>
          </a:p>
        </p:txBody>
      </p:sp>
    </p:spTree>
    <p:extLst>
      <p:ext uri="{BB962C8B-B14F-4D97-AF65-F5344CB8AC3E}">
        <p14:creationId xmlns:p14="http://schemas.microsoft.com/office/powerpoint/2010/main" val="8556402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5" name="Picture 7" descr="C0-HD-BTM.png">
            <a:extLst>
              <a:ext uri="{FF2B5EF4-FFF2-40B4-BE49-F238E27FC236}">
                <a16:creationId xmlns:a16="http://schemas.microsoft.com/office/drawing/2014/main" id="{F5B2118B-0721-4F1F-A718-FC94FFFBA8EA}"/>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4995864"/>
            <a:ext cx="12192000" cy="1862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p:nvPr>
        </p:nvSpPr>
        <p:spPr>
          <a:xfrm>
            <a:off x="914400" y="1124703"/>
            <a:ext cx="1036637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4389" y="3648317"/>
            <a:ext cx="10364811" cy="9998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Date Placeholder 4">
            <a:extLst>
              <a:ext uri="{FF2B5EF4-FFF2-40B4-BE49-F238E27FC236}">
                <a16:creationId xmlns:a16="http://schemas.microsoft.com/office/drawing/2014/main" id="{9CC45617-3B29-4664-8FDC-B45E597289F9}"/>
              </a:ext>
            </a:extLst>
          </p:cNvPr>
          <p:cNvSpPr>
            <a:spLocks noGrp="1"/>
          </p:cNvSpPr>
          <p:nvPr>
            <p:ph type="dt" sz="half" idx="10"/>
          </p:nvPr>
        </p:nvSpPr>
        <p:spPr>
          <a:xfrm>
            <a:off x="7416801" y="379414"/>
            <a:ext cx="2910417" cy="365125"/>
          </a:xfrm>
        </p:spPr>
        <p:txBody>
          <a:bodyPr/>
          <a:lstStyle>
            <a:lvl1pPr algn="r">
              <a:defRPr/>
            </a:lvl1pPr>
          </a:lstStyle>
          <a:p>
            <a:pPr>
              <a:defRPr/>
            </a:pPr>
            <a:endParaRPr lang="en-GB"/>
          </a:p>
        </p:txBody>
      </p:sp>
      <p:sp>
        <p:nvSpPr>
          <p:cNvPr id="7" name="Footer Placeholder 5">
            <a:extLst>
              <a:ext uri="{FF2B5EF4-FFF2-40B4-BE49-F238E27FC236}">
                <a16:creationId xmlns:a16="http://schemas.microsoft.com/office/drawing/2014/main" id="{3807E997-5452-45E9-91E6-9C4F3CADE5EC}"/>
              </a:ext>
            </a:extLst>
          </p:cNvPr>
          <p:cNvSpPr>
            <a:spLocks noGrp="1"/>
          </p:cNvSpPr>
          <p:nvPr>
            <p:ph type="ftr" sz="quarter" idx="11"/>
          </p:nvPr>
        </p:nvSpPr>
        <p:spPr>
          <a:xfrm>
            <a:off x="791634" y="379414"/>
            <a:ext cx="6441017" cy="365125"/>
          </a:xfrm>
        </p:spPr>
        <p:txBody>
          <a:bodyPr/>
          <a:lstStyle>
            <a:lvl1pPr>
              <a:defRPr/>
            </a:lvl1pPr>
          </a:lstStyle>
          <a:p>
            <a:pPr>
              <a:defRPr/>
            </a:pPr>
            <a:endParaRPr lang="en-GB"/>
          </a:p>
        </p:txBody>
      </p:sp>
      <p:sp>
        <p:nvSpPr>
          <p:cNvPr id="8" name="Slide Number Placeholder 6">
            <a:extLst>
              <a:ext uri="{FF2B5EF4-FFF2-40B4-BE49-F238E27FC236}">
                <a16:creationId xmlns:a16="http://schemas.microsoft.com/office/drawing/2014/main" id="{305D17CB-26BC-4E39-B986-6E529865BF3E}"/>
              </a:ext>
            </a:extLst>
          </p:cNvPr>
          <p:cNvSpPr>
            <a:spLocks noGrp="1"/>
          </p:cNvSpPr>
          <p:nvPr>
            <p:ph type="sldNum" sz="quarter" idx="12"/>
          </p:nvPr>
        </p:nvSpPr>
        <p:spPr>
          <a:xfrm>
            <a:off x="10509251" y="381001"/>
            <a:ext cx="891116" cy="365125"/>
          </a:xfrm>
        </p:spPr>
        <p:txBody>
          <a:bodyPr/>
          <a:lstStyle>
            <a:lvl1pPr>
              <a:defRPr/>
            </a:lvl1pPr>
          </a:lstStyle>
          <a:p>
            <a:fld id="{B126AF4B-DE06-4C02-990B-8543B1B094BA}" type="slidenum">
              <a:rPr lang="en-GB" altLang="en-US"/>
              <a:pPr/>
              <a:t>‹#›</a:t>
            </a:fld>
            <a:endParaRPr lang="en-GB" altLang="en-US"/>
          </a:p>
        </p:txBody>
      </p:sp>
    </p:spTree>
    <p:extLst>
      <p:ext uri="{BB962C8B-B14F-4D97-AF65-F5344CB8AC3E}">
        <p14:creationId xmlns:p14="http://schemas.microsoft.com/office/powerpoint/2010/main" val="14312640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2" y="762001"/>
            <a:ext cx="850391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792481" y="2202080"/>
            <a:ext cx="3413760"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792480" y="2904565"/>
            <a:ext cx="3413760" cy="3359079"/>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02983" y="2201333"/>
            <a:ext cx="3413760"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01041" y="2904068"/>
            <a:ext cx="3413760" cy="335957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85759" y="2192866"/>
            <a:ext cx="3413760"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85760" y="2904565"/>
            <a:ext cx="3413760" cy="3359079"/>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3" name="Date Placeholder 3">
            <a:extLst>
              <a:ext uri="{FF2B5EF4-FFF2-40B4-BE49-F238E27FC236}">
                <a16:creationId xmlns:a16="http://schemas.microsoft.com/office/drawing/2014/main" id="{8688ADD7-7C2B-4BCE-89CC-9EE55C81A3B5}"/>
              </a:ext>
            </a:extLst>
          </p:cNvPr>
          <p:cNvSpPr>
            <a:spLocks noGrp="1"/>
          </p:cNvSpPr>
          <p:nvPr>
            <p:ph type="dt" sz="half" idx="18"/>
          </p:nvPr>
        </p:nvSpPr>
        <p:spPr/>
        <p:txBody>
          <a:bodyPr/>
          <a:lstStyle>
            <a:lvl1pPr>
              <a:defRPr/>
            </a:lvl1pPr>
          </a:lstStyle>
          <a:p>
            <a:pPr>
              <a:defRPr/>
            </a:pPr>
            <a:endParaRPr lang="en-GB"/>
          </a:p>
        </p:txBody>
      </p:sp>
      <p:sp>
        <p:nvSpPr>
          <p:cNvPr id="14" name="Footer Placeholder 4">
            <a:extLst>
              <a:ext uri="{FF2B5EF4-FFF2-40B4-BE49-F238E27FC236}">
                <a16:creationId xmlns:a16="http://schemas.microsoft.com/office/drawing/2014/main" id="{1C1EDE2F-4C15-4553-8845-31B30013DA6E}"/>
              </a:ext>
            </a:extLst>
          </p:cNvPr>
          <p:cNvSpPr>
            <a:spLocks noGrp="1"/>
          </p:cNvSpPr>
          <p:nvPr>
            <p:ph type="ftr" sz="quarter" idx="19"/>
          </p:nvPr>
        </p:nvSpPr>
        <p:spPr/>
        <p:txBody>
          <a:bodyPr/>
          <a:lstStyle>
            <a:lvl1pPr>
              <a:defRPr/>
            </a:lvl1pPr>
          </a:lstStyle>
          <a:p>
            <a:pPr>
              <a:defRPr/>
            </a:pPr>
            <a:endParaRPr lang="en-GB"/>
          </a:p>
        </p:txBody>
      </p:sp>
      <p:sp>
        <p:nvSpPr>
          <p:cNvPr id="16" name="Slide Number Placeholder 5">
            <a:extLst>
              <a:ext uri="{FF2B5EF4-FFF2-40B4-BE49-F238E27FC236}">
                <a16:creationId xmlns:a16="http://schemas.microsoft.com/office/drawing/2014/main" id="{D3E0DBCA-00F0-4C7C-8721-A8BAC16D30D1}"/>
              </a:ext>
            </a:extLst>
          </p:cNvPr>
          <p:cNvSpPr>
            <a:spLocks noGrp="1"/>
          </p:cNvSpPr>
          <p:nvPr>
            <p:ph type="sldNum" sz="quarter" idx="20"/>
          </p:nvPr>
        </p:nvSpPr>
        <p:spPr/>
        <p:txBody>
          <a:bodyPr/>
          <a:lstStyle>
            <a:lvl1pPr>
              <a:defRPr/>
            </a:lvl1pPr>
          </a:lstStyle>
          <a:p>
            <a:fld id="{D388F98C-0AAE-44FA-B9A9-A3FC38B7BF2A}" type="slidenum">
              <a:rPr lang="en-GB" altLang="en-US"/>
              <a:pPr/>
              <a:t>‹#›</a:t>
            </a:fld>
            <a:endParaRPr lang="en-GB" altLang="en-US"/>
          </a:p>
        </p:txBody>
      </p:sp>
    </p:spTree>
    <p:extLst>
      <p:ext uri="{BB962C8B-B14F-4D97-AF65-F5344CB8AC3E}">
        <p14:creationId xmlns:p14="http://schemas.microsoft.com/office/powerpoint/2010/main" val="2195152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3" y="762000"/>
            <a:ext cx="8509312"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792480" y="4113341"/>
            <a:ext cx="341376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792480" y="2331720"/>
            <a:ext cx="3413760" cy="1507300"/>
          </a:xfrm>
          <a:prstGeom prst="roundRect">
            <a:avLst>
              <a:gd name="adj" fmla="val 0"/>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21" name="Text Placeholder 3"/>
          <p:cNvSpPr>
            <a:spLocks noGrp="1"/>
          </p:cNvSpPr>
          <p:nvPr>
            <p:ph type="body" sz="half" idx="18"/>
          </p:nvPr>
        </p:nvSpPr>
        <p:spPr>
          <a:xfrm>
            <a:off x="792480" y="4796104"/>
            <a:ext cx="3413760" cy="1467537"/>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89164" y="4113341"/>
            <a:ext cx="341376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89163" y="2331720"/>
            <a:ext cx="3413760" cy="1509862"/>
          </a:xfrm>
          <a:prstGeom prst="roundRect">
            <a:avLst>
              <a:gd name="adj" fmla="val 0"/>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24" name="Text Placeholder 3"/>
          <p:cNvSpPr>
            <a:spLocks noGrp="1"/>
          </p:cNvSpPr>
          <p:nvPr>
            <p:ph type="body" sz="half" idx="19"/>
          </p:nvPr>
        </p:nvSpPr>
        <p:spPr>
          <a:xfrm>
            <a:off x="4387811" y="4796103"/>
            <a:ext cx="3413760" cy="1467537"/>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91153" y="4113341"/>
            <a:ext cx="341376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91152" y="2331722"/>
            <a:ext cx="3413760" cy="1508919"/>
          </a:xfrm>
          <a:prstGeom prst="roundRect">
            <a:avLst>
              <a:gd name="adj" fmla="val 0"/>
            </a:avLst>
          </a:prstGeom>
          <a:effectLst>
            <a:outerShdw blurRad="50800" dist="50800" dir="5400000" algn="tl" rotWithShape="0">
              <a:srgbClr val="000000">
                <a:alpha val="43000"/>
              </a:srgbClr>
            </a:outerShdw>
          </a:effectLst>
        </p:spPr>
        <p:txBody>
          <a:bodyPr rtlCol="0">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noProof="0"/>
              <a:t>Click icon to add picture</a:t>
            </a:r>
            <a:endParaRPr lang="en-US" noProof="0" dirty="0"/>
          </a:p>
        </p:txBody>
      </p:sp>
      <p:sp>
        <p:nvSpPr>
          <p:cNvPr id="27" name="Text Placeholder 3"/>
          <p:cNvSpPr>
            <a:spLocks noGrp="1"/>
          </p:cNvSpPr>
          <p:nvPr>
            <p:ph type="body" sz="half" idx="20"/>
          </p:nvPr>
        </p:nvSpPr>
        <p:spPr>
          <a:xfrm>
            <a:off x="7991029" y="4796101"/>
            <a:ext cx="3413760" cy="1467537"/>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Date Placeholder 3">
            <a:extLst>
              <a:ext uri="{FF2B5EF4-FFF2-40B4-BE49-F238E27FC236}">
                <a16:creationId xmlns:a16="http://schemas.microsoft.com/office/drawing/2014/main" id="{B56AF109-0BEE-4A80-98F0-859BA09B3530}"/>
              </a:ext>
            </a:extLst>
          </p:cNvPr>
          <p:cNvSpPr>
            <a:spLocks noGrp="1"/>
          </p:cNvSpPr>
          <p:nvPr>
            <p:ph type="dt" sz="half" idx="23"/>
          </p:nvPr>
        </p:nvSpPr>
        <p:spPr/>
        <p:txBody>
          <a:bodyPr/>
          <a:lstStyle>
            <a:lvl1pPr>
              <a:defRPr/>
            </a:lvl1pPr>
          </a:lstStyle>
          <a:p>
            <a:pPr>
              <a:defRPr/>
            </a:pPr>
            <a:endParaRPr lang="en-GB"/>
          </a:p>
        </p:txBody>
      </p:sp>
      <p:sp>
        <p:nvSpPr>
          <p:cNvPr id="13" name="Footer Placeholder 4">
            <a:extLst>
              <a:ext uri="{FF2B5EF4-FFF2-40B4-BE49-F238E27FC236}">
                <a16:creationId xmlns:a16="http://schemas.microsoft.com/office/drawing/2014/main" id="{4AD88302-70E6-4739-90DD-587AD17C34F9}"/>
              </a:ext>
            </a:extLst>
          </p:cNvPr>
          <p:cNvSpPr>
            <a:spLocks noGrp="1"/>
          </p:cNvSpPr>
          <p:nvPr>
            <p:ph type="ftr" sz="quarter" idx="24"/>
          </p:nvPr>
        </p:nvSpPr>
        <p:spPr/>
        <p:txBody>
          <a:bodyPr/>
          <a:lstStyle>
            <a:lvl1pPr>
              <a:defRPr/>
            </a:lvl1pPr>
          </a:lstStyle>
          <a:p>
            <a:pPr>
              <a:defRPr/>
            </a:pPr>
            <a:endParaRPr lang="en-GB"/>
          </a:p>
        </p:txBody>
      </p:sp>
      <p:sp>
        <p:nvSpPr>
          <p:cNvPr id="14" name="Slide Number Placeholder 5">
            <a:extLst>
              <a:ext uri="{FF2B5EF4-FFF2-40B4-BE49-F238E27FC236}">
                <a16:creationId xmlns:a16="http://schemas.microsoft.com/office/drawing/2014/main" id="{D991B7F2-C66F-4768-8AFF-A6974A65822A}"/>
              </a:ext>
            </a:extLst>
          </p:cNvPr>
          <p:cNvSpPr>
            <a:spLocks noGrp="1"/>
          </p:cNvSpPr>
          <p:nvPr>
            <p:ph type="sldNum" sz="quarter" idx="25"/>
          </p:nvPr>
        </p:nvSpPr>
        <p:spPr/>
        <p:txBody>
          <a:bodyPr/>
          <a:lstStyle>
            <a:lvl1pPr>
              <a:defRPr/>
            </a:lvl1pPr>
          </a:lstStyle>
          <a:p>
            <a:fld id="{FC1A14E9-B449-4FB6-915B-D24EAAB84125}" type="slidenum">
              <a:rPr lang="en-GB" altLang="en-US"/>
              <a:pPr/>
              <a:t>‹#›</a:t>
            </a:fld>
            <a:endParaRPr lang="en-GB" altLang="en-US"/>
          </a:p>
        </p:txBody>
      </p:sp>
    </p:spTree>
    <p:extLst>
      <p:ext uri="{BB962C8B-B14F-4D97-AF65-F5344CB8AC3E}">
        <p14:creationId xmlns:p14="http://schemas.microsoft.com/office/powerpoint/2010/main" val="22110623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792480" y="2194560"/>
            <a:ext cx="10607040" cy="40690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FD27C3D-B892-4567-AEBF-2340DC8954F5}"/>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F36513E2-8009-448A-8ED6-0C7959B1AB51}"/>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05FE7288-C00C-4984-9B6C-BF7088BFD6DC}"/>
              </a:ext>
            </a:extLst>
          </p:cNvPr>
          <p:cNvSpPr>
            <a:spLocks noGrp="1"/>
          </p:cNvSpPr>
          <p:nvPr>
            <p:ph type="sldNum" sz="quarter" idx="12"/>
          </p:nvPr>
        </p:nvSpPr>
        <p:spPr/>
        <p:txBody>
          <a:bodyPr/>
          <a:lstStyle>
            <a:lvl1pPr>
              <a:defRPr/>
            </a:lvl1pPr>
          </a:lstStyle>
          <a:p>
            <a:fld id="{ED164B7A-9047-430C-AE06-DD215A11A062}" type="slidenum">
              <a:rPr lang="en-GB" altLang="en-US"/>
              <a:pPr/>
              <a:t>‹#›</a:t>
            </a:fld>
            <a:endParaRPr lang="en-GB" altLang="en-US"/>
          </a:p>
        </p:txBody>
      </p:sp>
    </p:spTree>
    <p:extLst>
      <p:ext uri="{BB962C8B-B14F-4D97-AF65-F5344CB8AC3E}">
        <p14:creationId xmlns:p14="http://schemas.microsoft.com/office/powerpoint/2010/main" val="80500989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4" name="Picture 7" descr="C0-HD-BTM.png">
            <a:extLst>
              <a:ext uri="{FF2B5EF4-FFF2-40B4-BE49-F238E27FC236}">
                <a16:creationId xmlns:a16="http://schemas.microsoft.com/office/drawing/2014/main" id="{0CC3305A-2C08-44AF-A3DB-43E20F66C65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4995864"/>
            <a:ext cx="12192000" cy="1862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Vertical Title 1"/>
          <p:cNvSpPr>
            <a:spLocks noGrp="1"/>
          </p:cNvSpPr>
          <p:nvPr>
            <p:ph type="title" orient="vert"/>
          </p:nvPr>
        </p:nvSpPr>
        <p:spPr>
          <a:xfrm>
            <a:off x="9342120" y="747184"/>
            <a:ext cx="2057400" cy="4248675"/>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92481" y="746126"/>
            <a:ext cx="8370713" cy="424973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a:extLst>
              <a:ext uri="{FF2B5EF4-FFF2-40B4-BE49-F238E27FC236}">
                <a16:creationId xmlns:a16="http://schemas.microsoft.com/office/drawing/2014/main" id="{92566B8C-4D80-433E-BAFE-CC2F2696AC5D}"/>
              </a:ext>
            </a:extLst>
          </p:cNvPr>
          <p:cNvSpPr>
            <a:spLocks noGrp="1"/>
          </p:cNvSpPr>
          <p:nvPr>
            <p:ph type="dt" sz="half" idx="10"/>
          </p:nvPr>
        </p:nvSpPr>
        <p:spPr>
          <a:xfrm>
            <a:off x="7416801" y="381001"/>
            <a:ext cx="2910417" cy="365125"/>
          </a:xfrm>
        </p:spPr>
        <p:txBody>
          <a:bodyPr/>
          <a:lstStyle>
            <a:lvl1pPr algn="r">
              <a:defRPr/>
            </a:lvl1pPr>
          </a:lstStyle>
          <a:p>
            <a:pPr>
              <a:defRPr/>
            </a:pPr>
            <a:endParaRPr lang="en-GB"/>
          </a:p>
        </p:txBody>
      </p:sp>
      <p:sp>
        <p:nvSpPr>
          <p:cNvPr id="6" name="Footer Placeholder 4">
            <a:extLst>
              <a:ext uri="{FF2B5EF4-FFF2-40B4-BE49-F238E27FC236}">
                <a16:creationId xmlns:a16="http://schemas.microsoft.com/office/drawing/2014/main" id="{8961ED37-9D53-47CE-AC4C-A48EE87C8EA2}"/>
              </a:ext>
            </a:extLst>
          </p:cNvPr>
          <p:cNvSpPr>
            <a:spLocks noGrp="1"/>
          </p:cNvSpPr>
          <p:nvPr>
            <p:ph type="ftr" sz="quarter" idx="11"/>
          </p:nvPr>
        </p:nvSpPr>
        <p:spPr>
          <a:xfrm>
            <a:off x="791634" y="381001"/>
            <a:ext cx="6441017" cy="365125"/>
          </a:xfrm>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DE52414F-437D-4BF4-B1FB-4A56A63AC963}"/>
              </a:ext>
            </a:extLst>
          </p:cNvPr>
          <p:cNvSpPr>
            <a:spLocks noGrp="1"/>
          </p:cNvSpPr>
          <p:nvPr>
            <p:ph type="sldNum" sz="quarter" idx="12"/>
          </p:nvPr>
        </p:nvSpPr>
        <p:spPr>
          <a:xfrm>
            <a:off x="10509251" y="381001"/>
            <a:ext cx="891116" cy="365125"/>
          </a:xfrm>
        </p:spPr>
        <p:txBody>
          <a:bodyPr/>
          <a:lstStyle>
            <a:lvl1pPr>
              <a:defRPr/>
            </a:lvl1pPr>
          </a:lstStyle>
          <a:p>
            <a:fld id="{D3EEFA4F-5BE6-4CF2-967D-13AC3D0036B2}" type="slidenum">
              <a:rPr lang="en-GB" altLang="en-US"/>
              <a:pPr/>
              <a:t>‹#›</a:t>
            </a:fld>
            <a:endParaRPr lang="en-GB" altLang="en-US"/>
          </a:p>
        </p:txBody>
      </p:sp>
    </p:spTree>
    <p:extLst>
      <p:ext uri="{BB962C8B-B14F-4D97-AF65-F5344CB8AC3E}">
        <p14:creationId xmlns:p14="http://schemas.microsoft.com/office/powerpoint/2010/main" val="14572854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6" descr="C0-HD-TOP.png">
            <a:extLst>
              <a:ext uri="{FF2B5EF4-FFF2-40B4-BE49-F238E27FC236}">
                <a16:creationId xmlns:a16="http://schemas.microsoft.com/office/drawing/2014/main" id="{7C796A95-17FA-4B7E-AE78-2235EA064FFC}"/>
              </a:ext>
            </a:extLst>
          </p:cNvPr>
          <p:cNvPicPr>
            <a:picLocks noChangeAspect="1"/>
          </p:cNvPicPr>
          <p:nvPr/>
        </p:nvPicPr>
        <p:blipFill>
          <a:blip r:embed="rId19">
            <a:extLst>
              <a:ext uri="{28A0092B-C50C-407E-A947-70E740481C1C}">
                <a14:useLocalDpi xmlns:a14="http://schemas.microsoft.com/office/drawing/2010/main" val="0"/>
              </a:ext>
            </a:extLst>
          </a:blip>
          <a:srcRect/>
          <a:stretch>
            <a:fillRect/>
          </a:stretch>
        </p:blipFill>
        <p:spPr bwMode="auto">
          <a:xfrm>
            <a:off x="0" y="0"/>
            <a:ext cx="12192000" cy="108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Placeholder 1">
            <a:extLst>
              <a:ext uri="{FF2B5EF4-FFF2-40B4-BE49-F238E27FC236}">
                <a16:creationId xmlns:a16="http://schemas.microsoft.com/office/drawing/2014/main" id="{7B299A53-F4B0-4484-B5F9-993AEA29A7DB}"/>
              </a:ext>
            </a:extLst>
          </p:cNvPr>
          <p:cNvSpPr>
            <a:spLocks noGrp="1"/>
          </p:cNvSpPr>
          <p:nvPr>
            <p:ph type="title"/>
          </p:nvPr>
        </p:nvSpPr>
        <p:spPr>
          <a:xfrm>
            <a:off x="2895601" y="763588"/>
            <a:ext cx="8504767" cy="1293812"/>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1028" name="Text Placeholder 2">
            <a:extLst>
              <a:ext uri="{FF2B5EF4-FFF2-40B4-BE49-F238E27FC236}">
                <a16:creationId xmlns:a16="http://schemas.microsoft.com/office/drawing/2014/main" id="{E9FE7C8D-52C8-4F88-8D6E-83E927CE9696}"/>
              </a:ext>
            </a:extLst>
          </p:cNvPr>
          <p:cNvSpPr>
            <a:spLocks noGrp="1"/>
          </p:cNvSpPr>
          <p:nvPr>
            <p:ph type="body" idx="1"/>
          </p:nvPr>
        </p:nvSpPr>
        <p:spPr bwMode="auto">
          <a:xfrm>
            <a:off x="791634" y="2193925"/>
            <a:ext cx="10608733" cy="4070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99E43AFF-306A-4685-B2A6-03F7687B5F0F}"/>
              </a:ext>
            </a:extLst>
          </p:cNvPr>
          <p:cNvSpPr>
            <a:spLocks noGrp="1"/>
          </p:cNvSpPr>
          <p:nvPr>
            <p:ph type="dt" sz="half" idx="2"/>
          </p:nvPr>
        </p:nvSpPr>
        <p:spPr>
          <a:xfrm>
            <a:off x="8549218" y="6356351"/>
            <a:ext cx="2851149" cy="365125"/>
          </a:xfrm>
          <a:prstGeom prst="rect">
            <a:avLst/>
          </a:prstGeom>
        </p:spPr>
        <p:txBody>
          <a:bodyPr vert="horz" lIns="91440" tIns="45720" rIns="91440" bIns="45720" rtlCol="0" anchor="ctr"/>
          <a:lstStyle>
            <a:lvl1pPr algn="r" eaLnBrk="1" hangingPunct="1">
              <a:defRPr sz="1050">
                <a:solidFill>
                  <a:schemeClr val="tx1">
                    <a:tint val="75000"/>
                  </a:schemeClr>
                </a:solidFill>
              </a:defRPr>
            </a:lvl1pPr>
          </a:lstStyle>
          <a:p>
            <a:pPr>
              <a:defRPr/>
            </a:pPr>
            <a:endParaRPr lang="en-GB"/>
          </a:p>
        </p:txBody>
      </p:sp>
      <p:sp>
        <p:nvSpPr>
          <p:cNvPr id="5" name="Footer Placeholder 4">
            <a:extLst>
              <a:ext uri="{FF2B5EF4-FFF2-40B4-BE49-F238E27FC236}">
                <a16:creationId xmlns:a16="http://schemas.microsoft.com/office/drawing/2014/main" id="{5596F7F0-B62C-4707-B00E-93A68BE4C7D2}"/>
              </a:ext>
            </a:extLst>
          </p:cNvPr>
          <p:cNvSpPr>
            <a:spLocks noGrp="1"/>
          </p:cNvSpPr>
          <p:nvPr>
            <p:ph type="ftr" sz="quarter" idx="3"/>
          </p:nvPr>
        </p:nvSpPr>
        <p:spPr>
          <a:xfrm>
            <a:off x="791634" y="6356351"/>
            <a:ext cx="7575551" cy="365125"/>
          </a:xfrm>
          <a:prstGeom prst="rect">
            <a:avLst/>
          </a:prstGeom>
        </p:spPr>
        <p:txBody>
          <a:bodyPr vert="horz" lIns="91440" tIns="45720" rIns="91440" bIns="45720" rtlCol="0" anchor="ctr"/>
          <a:lstStyle>
            <a:lvl1pPr algn="l" eaLnBrk="1" hangingPunct="1">
              <a:defRPr sz="1050">
                <a:solidFill>
                  <a:schemeClr val="tx1">
                    <a:tint val="75000"/>
                  </a:schemeClr>
                </a:solidFill>
              </a:defRPr>
            </a:lvl1pPr>
          </a:lstStyle>
          <a:p>
            <a:pPr>
              <a:defRPr/>
            </a:pPr>
            <a:endParaRPr lang="en-GB"/>
          </a:p>
        </p:txBody>
      </p:sp>
      <p:sp>
        <p:nvSpPr>
          <p:cNvPr id="6" name="Slide Number Placeholder 5">
            <a:extLst>
              <a:ext uri="{FF2B5EF4-FFF2-40B4-BE49-F238E27FC236}">
                <a16:creationId xmlns:a16="http://schemas.microsoft.com/office/drawing/2014/main" id="{40E58C3F-052B-4D75-AC03-3A43F6FAFADE}"/>
              </a:ext>
            </a:extLst>
          </p:cNvPr>
          <p:cNvSpPr>
            <a:spLocks noGrp="1"/>
          </p:cNvSpPr>
          <p:nvPr>
            <p:ph type="sldNum" sz="quarter" idx="4"/>
          </p:nvPr>
        </p:nvSpPr>
        <p:spPr>
          <a:xfrm>
            <a:off x="8763001" y="381001"/>
            <a:ext cx="2637367"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000">
                <a:solidFill>
                  <a:srgbClr val="FFFFFF"/>
                </a:solidFill>
              </a:defRPr>
            </a:lvl1pPr>
          </a:lstStyle>
          <a:p>
            <a:fld id="{D8D551F6-0385-4723-A0D4-0B422FC2B5B3}" type="slidenum">
              <a:rPr lang="en-GB" altLang="en-US"/>
              <a:pPr/>
              <a:t>‹#›</a:t>
            </a:fld>
            <a:endParaRPr lang="en-GB" altLang="en-US"/>
          </a:p>
        </p:txBody>
      </p:sp>
    </p:spTree>
    <p:extLst>
      <p:ext uri="{BB962C8B-B14F-4D97-AF65-F5344CB8AC3E}">
        <p14:creationId xmlns:p14="http://schemas.microsoft.com/office/powerpoint/2010/main" val="3751470485"/>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hdr="0" ftr="0" dt="0"/>
  <p:txStyles>
    <p:titleStyle>
      <a:lvl1pPr algn="r" rtl="0" eaLnBrk="0" fontAlgn="base" hangingPunct="0">
        <a:lnSpc>
          <a:spcPct val="90000"/>
        </a:lnSpc>
        <a:spcBef>
          <a:spcPct val="0"/>
        </a:spcBef>
        <a:spcAft>
          <a:spcPct val="0"/>
        </a:spcAft>
        <a:defRPr sz="4000" kern="1200" cap="all">
          <a:solidFill>
            <a:schemeClr val="tx1"/>
          </a:solidFill>
          <a:latin typeface="+mj-lt"/>
          <a:ea typeface="+mj-ea"/>
          <a:cs typeface="+mj-cs"/>
        </a:defRPr>
      </a:lvl1pPr>
      <a:lvl2pPr algn="r" rtl="0" eaLnBrk="0" fontAlgn="base" hangingPunct="0">
        <a:lnSpc>
          <a:spcPct val="90000"/>
        </a:lnSpc>
        <a:spcBef>
          <a:spcPct val="0"/>
        </a:spcBef>
        <a:spcAft>
          <a:spcPct val="0"/>
        </a:spcAft>
        <a:defRPr sz="4000">
          <a:solidFill>
            <a:schemeClr val="tx1"/>
          </a:solidFill>
          <a:latin typeface="Century Gothic" panose="020B0502020202020204" pitchFamily="34" charset="0"/>
        </a:defRPr>
      </a:lvl2pPr>
      <a:lvl3pPr algn="r" rtl="0" eaLnBrk="0" fontAlgn="base" hangingPunct="0">
        <a:lnSpc>
          <a:spcPct val="90000"/>
        </a:lnSpc>
        <a:spcBef>
          <a:spcPct val="0"/>
        </a:spcBef>
        <a:spcAft>
          <a:spcPct val="0"/>
        </a:spcAft>
        <a:defRPr sz="4000">
          <a:solidFill>
            <a:schemeClr val="tx1"/>
          </a:solidFill>
          <a:latin typeface="Century Gothic" panose="020B0502020202020204" pitchFamily="34" charset="0"/>
        </a:defRPr>
      </a:lvl3pPr>
      <a:lvl4pPr algn="r" rtl="0" eaLnBrk="0" fontAlgn="base" hangingPunct="0">
        <a:lnSpc>
          <a:spcPct val="90000"/>
        </a:lnSpc>
        <a:spcBef>
          <a:spcPct val="0"/>
        </a:spcBef>
        <a:spcAft>
          <a:spcPct val="0"/>
        </a:spcAft>
        <a:defRPr sz="4000">
          <a:solidFill>
            <a:schemeClr val="tx1"/>
          </a:solidFill>
          <a:latin typeface="Century Gothic" panose="020B0502020202020204" pitchFamily="34" charset="0"/>
        </a:defRPr>
      </a:lvl4pPr>
      <a:lvl5pPr algn="r" rtl="0" eaLnBrk="0" fontAlgn="base" hangingPunct="0">
        <a:lnSpc>
          <a:spcPct val="90000"/>
        </a:lnSpc>
        <a:spcBef>
          <a:spcPct val="0"/>
        </a:spcBef>
        <a:spcAft>
          <a:spcPct val="0"/>
        </a:spcAft>
        <a:defRPr sz="4000">
          <a:solidFill>
            <a:schemeClr val="tx1"/>
          </a:solidFill>
          <a:latin typeface="Century Gothic" panose="020B0502020202020204" pitchFamily="34" charset="0"/>
        </a:defRPr>
      </a:lvl5pPr>
      <a:lvl6pPr marL="457200" algn="r" rtl="0" fontAlgn="base">
        <a:lnSpc>
          <a:spcPct val="90000"/>
        </a:lnSpc>
        <a:spcBef>
          <a:spcPct val="0"/>
        </a:spcBef>
        <a:spcAft>
          <a:spcPct val="0"/>
        </a:spcAft>
        <a:defRPr sz="4000">
          <a:solidFill>
            <a:schemeClr val="tx1"/>
          </a:solidFill>
          <a:latin typeface="Century Gothic" panose="020B0502020202020204" pitchFamily="34" charset="0"/>
        </a:defRPr>
      </a:lvl6pPr>
      <a:lvl7pPr marL="914400" algn="r" rtl="0" fontAlgn="base">
        <a:lnSpc>
          <a:spcPct val="90000"/>
        </a:lnSpc>
        <a:spcBef>
          <a:spcPct val="0"/>
        </a:spcBef>
        <a:spcAft>
          <a:spcPct val="0"/>
        </a:spcAft>
        <a:defRPr sz="4000">
          <a:solidFill>
            <a:schemeClr val="tx1"/>
          </a:solidFill>
          <a:latin typeface="Century Gothic" panose="020B0502020202020204" pitchFamily="34" charset="0"/>
        </a:defRPr>
      </a:lvl7pPr>
      <a:lvl8pPr marL="1371600" algn="r" rtl="0" fontAlgn="base">
        <a:lnSpc>
          <a:spcPct val="90000"/>
        </a:lnSpc>
        <a:spcBef>
          <a:spcPct val="0"/>
        </a:spcBef>
        <a:spcAft>
          <a:spcPct val="0"/>
        </a:spcAft>
        <a:defRPr sz="4000">
          <a:solidFill>
            <a:schemeClr val="tx1"/>
          </a:solidFill>
          <a:latin typeface="Century Gothic" panose="020B0502020202020204" pitchFamily="34" charset="0"/>
        </a:defRPr>
      </a:lvl8pPr>
      <a:lvl9pPr marL="1828800" algn="r" rtl="0" fontAlgn="base">
        <a:lnSpc>
          <a:spcPct val="90000"/>
        </a:lnSpc>
        <a:spcBef>
          <a:spcPct val="0"/>
        </a:spcBef>
        <a:spcAft>
          <a:spcPct val="0"/>
        </a:spcAft>
        <a:defRPr sz="4000">
          <a:solidFill>
            <a:schemeClr val="tx1"/>
          </a:solidFill>
          <a:latin typeface="Century Gothic" panose="020B0502020202020204" pitchFamily="34" charset="0"/>
        </a:defRPr>
      </a:lvl9pPr>
    </p:titleStyle>
    <p:bodyStyle>
      <a:lvl1pPr marL="228600" indent="-228600" algn="l" rtl="0" eaLnBrk="0" fontAlgn="base" hangingPunct="0">
        <a:lnSpc>
          <a:spcPct val="90000"/>
        </a:lnSpc>
        <a:spcBef>
          <a:spcPts val="1000"/>
        </a:spcBef>
        <a:spcAft>
          <a:spcPct val="0"/>
        </a:spcAft>
        <a:buFont typeface="Arial" panose="020B0604020202020204" pitchFamily="34" charset="0"/>
        <a:buChar char="•"/>
        <a:defRPr sz="22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anose="020B0604020202020204" pitchFamily="34" charset="0"/>
        <a:buChar char="•"/>
        <a:defRPr sz="20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anose="020B0604020202020204" pitchFamily="34" charset="0"/>
        <a:buChar char="•"/>
        <a:defRPr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anose="020B0604020202020204" pitchFamily="34" charset="0"/>
        <a:buChar char="•"/>
        <a:defRPr sz="1600"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bigthink.com/videos/the-neuroscience-of-cocktail-party-conversations" TargetMode="External"/><Relationship Id="rId2" Type="http://schemas.openxmlformats.org/officeDocument/2006/relationships/hyperlink" Target="http://bigthink.com/ideas/24084" TargetMode="Externa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7408392-8F05-4156-A80D-B45B4ACC07FC}"/>
              </a:ext>
            </a:extLst>
          </p:cNvPr>
          <p:cNvSpPr>
            <a:spLocks noGrp="1"/>
          </p:cNvSpPr>
          <p:nvPr>
            <p:ph type="ctrTitle"/>
          </p:nvPr>
        </p:nvSpPr>
        <p:spPr/>
        <p:txBody>
          <a:bodyPr/>
          <a:lstStyle/>
          <a:p>
            <a:r>
              <a:rPr lang="en-GB" dirty="0"/>
              <a:t>Attention 2</a:t>
            </a:r>
          </a:p>
        </p:txBody>
      </p:sp>
      <p:sp>
        <p:nvSpPr>
          <p:cNvPr id="6" name="Subtitle 5">
            <a:extLst>
              <a:ext uri="{FF2B5EF4-FFF2-40B4-BE49-F238E27FC236}">
                <a16:creationId xmlns:a16="http://schemas.microsoft.com/office/drawing/2014/main" id="{B2EA9C38-E728-44CB-BB23-754EC84FD22F}"/>
              </a:ext>
            </a:extLst>
          </p:cNvPr>
          <p:cNvSpPr>
            <a:spLocks noGrp="1"/>
          </p:cNvSpPr>
          <p:nvPr>
            <p:ph type="subTitle" idx="1"/>
          </p:nvPr>
        </p:nvSpPr>
        <p:spPr/>
        <p:txBody>
          <a:bodyPr/>
          <a:lstStyle/>
          <a:p>
            <a:r>
              <a:rPr lang="en-GB" dirty="0"/>
              <a:t>Dr Stuart Jones</a:t>
            </a:r>
          </a:p>
        </p:txBody>
      </p:sp>
      <p:sp>
        <p:nvSpPr>
          <p:cNvPr id="4" name="Slide Number Placeholder 3">
            <a:extLst>
              <a:ext uri="{FF2B5EF4-FFF2-40B4-BE49-F238E27FC236}">
                <a16:creationId xmlns:a16="http://schemas.microsoft.com/office/drawing/2014/main" id="{4EB710F7-7082-4F42-B82B-BF2556E40500}"/>
              </a:ext>
            </a:extLst>
          </p:cNvPr>
          <p:cNvSpPr>
            <a:spLocks noGrp="1"/>
          </p:cNvSpPr>
          <p:nvPr>
            <p:ph type="sldNum" sz="quarter" idx="12"/>
          </p:nvPr>
        </p:nvSpPr>
        <p:spPr/>
        <p:txBody>
          <a:bodyPr/>
          <a:lstStyle/>
          <a:p>
            <a:fld id="{D3A447D7-FFE4-4787-87C7-06DE0441F526}" type="slidenum">
              <a:rPr lang="en-GB" altLang="en-US" smtClean="0"/>
              <a:pPr/>
              <a:t>1</a:t>
            </a:fld>
            <a:endParaRPr lang="en-GB" altLang="en-US"/>
          </a:p>
        </p:txBody>
      </p:sp>
    </p:spTree>
    <p:extLst>
      <p:ext uri="{BB962C8B-B14F-4D97-AF65-F5344CB8AC3E}">
        <p14:creationId xmlns:p14="http://schemas.microsoft.com/office/powerpoint/2010/main" val="5277241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1131E-C8EC-40CD-9C3D-74E2E2F679E9}"/>
              </a:ext>
            </a:extLst>
          </p:cNvPr>
          <p:cNvSpPr>
            <a:spLocks noGrp="1"/>
          </p:cNvSpPr>
          <p:nvPr>
            <p:ph type="title"/>
          </p:nvPr>
        </p:nvSpPr>
        <p:spPr/>
        <p:txBody>
          <a:bodyPr/>
          <a:lstStyle/>
          <a:p>
            <a:r>
              <a:rPr lang="en-GB" dirty="0"/>
              <a:t>Recap from ONLINE SESSION</a:t>
            </a:r>
          </a:p>
        </p:txBody>
      </p:sp>
      <p:sp>
        <p:nvSpPr>
          <p:cNvPr id="3" name="Content Placeholder 2">
            <a:extLst>
              <a:ext uri="{FF2B5EF4-FFF2-40B4-BE49-F238E27FC236}">
                <a16:creationId xmlns:a16="http://schemas.microsoft.com/office/drawing/2014/main" id="{100555B7-BB2C-4E44-A429-F0EDB1C72ABE}"/>
              </a:ext>
            </a:extLst>
          </p:cNvPr>
          <p:cNvSpPr>
            <a:spLocks noGrp="1"/>
          </p:cNvSpPr>
          <p:nvPr>
            <p:ph idx="1"/>
          </p:nvPr>
        </p:nvSpPr>
        <p:spPr/>
        <p:txBody>
          <a:bodyPr/>
          <a:lstStyle/>
          <a:p>
            <a:r>
              <a:rPr lang="en-GB" dirty="0"/>
              <a:t>Discussed Balint Syndrome</a:t>
            </a:r>
          </a:p>
          <a:p>
            <a:endParaRPr lang="en-GB" dirty="0"/>
          </a:p>
          <a:p>
            <a:r>
              <a:rPr lang="en-GB" dirty="0"/>
              <a:t>Defined Attention. </a:t>
            </a:r>
          </a:p>
          <a:p>
            <a:endParaRPr lang="en-GB" dirty="0"/>
          </a:p>
          <a:p>
            <a:r>
              <a:rPr lang="en-GB" dirty="0"/>
              <a:t>Discussed theories of attention from a Cognitive Psychology viewpoint (Early vs Late Selection) and examined how Neuroscience has challenged / supported these. </a:t>
            </a:r>
          </a:p>
          <a:p>
            <a:endParaRPr lang="en-GB" dirty="0"/>
          </a:p>
          <a:p>
            <a:r>
              <a:rPr lang="en-GB" dirty="0"/>
              <a:t>Discussed the goals of attention in Neuroscience Research. </a:t>
            </a:r>
          </a:p>
          <a:p>
            <a:endParaRPr lang="en-GB" dirty="0"/>
          </a:p>
          <a:p>
            <a:r>
              <a:rPr lang="en-GB" dirty="0"/>
              <a:t>Critiqued the classic Neuroscience fields in the field of Attention. </a:t>
            </a:r>
          </a:p>
        </p:txBody>
      </p:sp>
      <p:sp>
        <p:nvSpPr>
          <p:cNvPr id="4" name="Slide Number Placeholder 3">
            <a:extLst>
              <a:ext uri="{FF2B5EF4-FFF2-40B4-BE49-F238E27FC236}">
                <a16:creationId xmlns:a16="http://schemas.microsoft.com/office/drawing/2014/main" id="{16B37F25-8652-4209-97A4-B3FC87BB8C30}"/>
              </a:ext>
            </a:extLst>
          </p:cNvPr>
          <p:cNvSpPr>
            <a:spLocks noGrp="1"/>
          </p:cNvSpPr>
          <p:nvPr>
            <p:ph type="sldNum" sz="quarter" idx="12"/>
          </p:nvPr>
        </p:nvSpPr>
        <p:spPr/>
        <p:txBody>
          <a:bodyPr/>
          <a:lstStyle/>
          <a:p>
            <a:fld id="{D3A447D7-FFE4-4787-87C7-06DE0441F526}" type="slidenum">
              <a:rPr lang="en-GB" altLang="en-US" smtClean="0"/>
              <a:pPr/>
              <a:t>2</a:t>
            </a:fld>
            <a:endParaRPr lang="en-GB" altLang="en-US"/>
          </a:p>
        </p:txBody>
      </p:sp>
    </p:spTree>
    <p:extLst>
      <p:ext uri="{BB962C8B-B14F-4D97-AF65-F5344CB8AC3E}">
        <p14:creationId xmlns:p14="http://schemas.microsoft.com/office/powerpoint/2010/main" val="2695523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4D4CA3-BE1A-435C-A470-8B1375676CCC}"/>
              </a:ext>
            </a:extLst>
          </p:cNvPr>
          <p:cNvSpPr>
            <a:spLocks noGrp="1"/>
          </p:cNvSpPr>
          <p:nvPr>
            <p:ph type="title"/>
          </p:nvPr>
        </p:nvSpPr>
        <p:spPr/>
        <p:txBody>
          <a:bodyPr/>
          <a:lstStyle/>
          <a:p>
            <a:r>
              <a:rPr lang="en-GB" dirty="0"/>
              <a:t>Aims for </a:t>
            </a:r>
            <a:r>
              <a:rPr lang="en-GB" dirty="0" err="1"/>
              <a:t>ThiS</a:t>
            </a:r>
            <a:r>
              <a:rPr lang="en-GB" dirty="0"/>
              <a:t> Session. </a:t>
            </a:r>
          </a:p>
        </p:txBody>
      </p:sp>
      <p:sp>
        <p:nvSpPr>
          <p:cNvPr id="3" name="Content Placeholder 2">
            <a:extLst>
              <a:ext uri="{FF2B5EF4-FFF2-40B4-BE49-F238E27FC236}">
                <a16:creationId xmlns:a16="http://schemas.microsoft.com/office/drawing/2014/main" id="{DFB9E393-70DE-4656-9C67-D00A8DA44E8D}"/>
              </a:ext>
            </a:extLst>
          </p:cNvPr>
          <p:cNvSpPr>
            <a:spLocks noGrp="1"/>
          </p:cNvSpPr>
          <p:nvPr>
            <p:ph idx="1"/>
          </p:nvPr>
        </p:nvSpPr>
        <p:spPr/>
        <p:txBody>
          <a:bodyPr/>
          <a:lstStyle/>
          <a:p>
            <a:r>
              <a:rPr lang="en-GB" dirty="0"/>
              <a:t>Explore classic Neuroscientific studies looking at Visual Selective Attention.</a:t>
            </a:r>
          </a:p>
          <a:p>
            <a:endParaRPr lang="en-GB" dirty="0"/>
          </a:p>
          <a:p>
            <a:r>
              <a:rPr lang="en-GB" dirty="0"/>
              <a:t>Explore Object Attention from a Neuroscientific perspective. </a:t>
            </a:r>
          </a:p>
          <a:p>
            <a:endParaRPr lang="en-GB" dirty="0"/>
          </a:p>
          <a:p>
            <a:r>
              <a:rPr lang="en-GB" dirty="0"/>
              <a:t>Examine the goals of attention research in Neuroscience. </a:t>
            </a:r>
          </a:p>
          <a:p>
            <a:endParaRPr lang="en-GB" dirty="0"/>
          </a:p>
          <a:p>
            <a:r>
              <a:rPr lang="en-GB" dirty="0"/>
              <a:t>Look at ADHD from </a:t>
            </a:r>
            <a:r>
              <a:rPr lang="en-GB"/>
              <a:t>a Neuroscientific Point of View. </a:t>
            </a:r>
            <a:endParaRPr lang="en-GB" dirty="0"/>
          </a:p>
          <a:p>
            <a:endParaRPr lang="en-GB" dirty="0"/>
          </a:p>
          <a:p>
            <a:r>
              <a:rPr lang="en-GB" dirty="0"/>
              <a:t> </a:t>
            </a:r>
          </a:p>
          <a:p>
            <a:endParaRPr lang="en-GB" dirty="0"/>
          </a:p>
          <a:p>
            <a:endParaRPr lang="en-GB" dirty="0"/>
          </a:p>
        </p:txBody>
      </p:sp>
      <p:sp>
        <p:nvSpPr>
          <p:cNvPr id="4" name="Slide Number Placeholder 3">
            <a:extLst>
              <a:ext uri="{FF2B5EF4-FFF2-40B4-BE49-F238E27FC236}">
                <a16:creationId xmlns:a16="http://schemas.microsoft.com/office/drawing/2014/main" id="{760043F9-9370-4F8D-940D-0EE31F88DC9D}"/>
              </a:ext>
            </a:extLst>
          </p:cNvPr>
          <p:cNvSpPr>
            <a:spLocks noGrp="1"/>
          </p:cNvSpPr>
          <p:nvPr>
            <p:ph type="sldNum" sz="quarter" idx="12"/>
          </p:nvPr>
        </p:nvSpPr>
        <p:spPr/>
        <p:txBody>
          <a:bodyPr/>
          <a:lstStyle/>
          <a:p>
            <a:fld id="{D3A447D7-FFE4-4787-87C7-06DE0441F526}" type="slidenum">
              <a:rPr lang="en-GB" altLang="en-US" smtClean="0"/>
              <a:pPr/>
              <a:t>3</a:t>
            </a:fld>
            <a:endParaRPr lang="en-GB" altLang="en-US"/>
          </a:p>
        </p:txBody>
      </p:sp>
    </p:spTree>
    <p:extLst>
      <p:ext uri="{BB962C8B-B14F-4D97-AF65-F5344CB8AC3E}">
        <p14:creationId xmlns:p14="http://schemas.microsoft.com/office/powerpoint/2010/main" val="28617853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a:extLst>
              <a:ext uri="{FF2B5EF4-FFF2-40B4-BE49-F238E27FC236}">
                <a16:creationId xmlns:a16="http://schemas.microsoft.com/office/drawing/2014/main" id="{80DBE5A8-025B-4324-9270-CFC7F71137C8}"/>
              </a:ext>
            </a:extLst>
          </p:cNvPr>
          <p:cNvSpPr>
            <a:spLocks noGrp="1"/>
          </p:cNvSpPr>
          <p:nvPr>
            <p:ph type="title"/>
          </p:nvPr>
        </p:nvSpPr>
        <p:spPr>
          <a:xfrm>
            <a:off x="3143250" y="763588"/>
            <a:ext cx="7416800" cy="1293812"/>
          </a:xfrm>
        </p:spPr>
        <p:txBody>
          <a:bodyPr/>
          <a:lstStyle/>
          <a:p>
            <a:pPr algn="ctr" eaLnBrk="1" fontAlgn="auto" hangingPunct="1">
              <a:spcAft>
                <a:spcPts val="0"/>
              </a:spcAft>
              <a:defRPr/>
            </a:pPr>
            <a:r>
              <a:rPr lang="en-GB" altLang="en-US" dirty="0"/>
              <a:t>Visual Selective Attention. </a:t>
            </a:r>
            <a:endParaRPr lang="en-US" altLang="en-US" dirty="0"/>
          </a:p>
        </p:txBody>
      </p:sp>
      <p:sp>
        <p:nvSpPr>
          <p:cNvPr id="60419" name="Content Placeholder 2">
            <a:extLst>
              <a:ext uri="{FF2B5EF4-FFF2-40B4-BE49-F238E27FC236}">
                <a16:creationId xmlns:a16="http://schemas.microsoft.com/office/drawing/2014/main" id="{04DD90CF-AE62-4EBE-8D2E-B1797D0A3EFE}"/>
              </a:ext>
            </a:extLst>
          </p:cNvPr>
          <p:cNvSpPr>
            <a:spLocks noGrp="1"/>
          </p:cNvSpPr>
          <p:nvPr>
            <p:ph idx="1"/>
          </p:nvPr>
        </p:nvSpPr>
        <p:spPr>
          <a:xfrm>
            <a:off x="1703389" y="2074863"/>
            <a:ext cx="8785225" cy="4233862"/>
          </a:xfrm>
        </p:spPr>
        <p:txBody>
          <a:bodyPr/>
          <a:lstStyle/>
          <a:p>
            <a:pPr eaLnBrk="1" hangingPunct="1"/>
            <a:r>
              <a:rPr lang="en-GB" altLang="en-US" sz="2800"/>
              <a:t>Eason et al (1969). </a:t>
            </a:r>
          </a:p>
          <a:p>
            <a:pPr eaLnBrk="1" hangingPunct="1"/>
            <a:endParaRPr lang="en-GB" altLang="en-US" sz="2800"/>
          </a:p>
          <a:p>
            <a:pPr eaLnBrk="1" hangingPunct="1"/>
            <a:r>
              <a:rPr lang="en-GB" altLang="en-US" sz="2800"/>
              <a:t>Vision version of these Auditory studies. </a:t>
            </a:r>
          </a:p>
          <a:p>
            <a:pPr eaLnBrk="1" hangingPunct="1"/>
            <a:endParaRPr lang="en-GB" altLang="en-US" sz="2800"/>
          </a:p>
          <a:p>
            <a:pPr eaLnBrk="1" hangingPunct="1"/>
            <a:r>
              <a:rPr lang="en-GB" altLang="en-US" sz="2800"/>
              <a:t>Modulations in the ERP – 70 to 90 msec’s after stimulus onset. </a:t>
            </a:r>
          </a:p>
          <a:p>
            <a:pPr lvl="1" eaLnBrk="1" hangingPunct="1"/>
            <a:r>
              <a:rPr lang="en-GB" altLang="en-US" sz="2800"/>
              <a:t>ERP known as P1 (First major positive wave). </a:t>
            </a:r>
          </a:p>
          <a:p>
            <a:pPr eaLnBrk="1" hangingPunct="1"/>
            <a:endParaRPr lang="en-GB" altLang="en-US" sz="2800"/>
          </a:p>
          <a:p>
            <a:pPr eaLnBrk="1" hangingPunct="1"/>
            <a:r>
              <a:rPr lang="en-GB" altLang="en-US" sz="2800"/>
              <a:t>Lateral occipital regions of the scalp. </a:t>
            </a:r>
            <a:endParaRPr lang="en-US" altLang="en-US" sz="2800"/>
          </a:p>
        </p:txBody>
      </p:sp>
      <p:sp>
        <p:nvSpPr>
          <p:cNvPr id="2" name="Slide Number Placeholder 1">
            <a:extLst>
              <a:ext uri="{FF2B5EF4-FFF2-40B4-BE49-F238E27FC236}">
                <a16:creationId xmlns:a16="http://schemas.microsoft.com/office/drawing/2014/main" id="{83E7BFF5-20E0-402D-88A4-A9523F8D6BC8}"/>
              </a:ext>
            </a:extLst>
          </p:cNvPr>
          <p:cNvSpPr>
            <a:spLocks noGrp="1"/>
          </p:cNvSpPr>
          <p:nvPr>
            <p:ph type="sldNum" sz="quarter" idx="12"/>
          </p:nvPr>
        </p:nvSpPr>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9C47781A-9418-4D18-8F46-2709E91794E7}" type="slidenum">
              <a:rPr lang="en-GB" altLang="en-US">
                <a:solidFill>
                  <a:srgbClr val="FFFFFF"/>
                </a:solidFill>
              </a:rPr>
              <a:pPr fontAlgn="base">
                <a:spcBef>
                  <a:spcPct val="0"/>
                </a:spcBef>
                <a:spcAft>
                  <a:spcPct val="0"/>
                </a:spcAft>
              </a:pPr>
              <a:t>4</a:t>
            </a:fld>
            <a:endParaRPr lang="en-GB" altLang="en-US">
              <a:solidFill>
                <a:srgbClr val="FFFFFF"/>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nodeType="clickEffect">
                                  <p:stCondLst>
                                    <p:cond delay="0"/>
                                  </p:stCondLst>
                                  <p:childTnLst>
                                    <p:set>
                                      <p:cBhvr>
                                        <p:cTn id="6" dur="1" fill="hold">
                                          <p:stCondLst>
                                            <p:cond delay="0"/>
                                          </p:stCondLst>
                                        </p:cTn>
                                        <p:tgtEl>
                                          <p:spTgt spid="60419">
                                            <p:txEl>
                                              <p:pRg st="0" end="0"/>
                                            </p:txEl>
                                          </p:spTgt>
                                        </p:tgtEl>
                                        <p:attrNameLst>
                                          <p:attrName>style.visibility</p:attrName>
                                        </p:attrNameLst>
                                      </p:cBhvr>
                                      <p:to>
                                        <p:strVal val="visible"/>
                                      </p:to>
                                    </p:set>
                                    <p:animEffect transition="in" filter="randombar(horizontal)">
                                      <p:cBhvr>
                                        <p:cTn id="7" dur="500"/>
                                        <p:tgtEl>
                                          <p:spTgt spid="6041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4" presetClass="entr" presetSubtype="10" fill="hold" nodeType="clickEffect">
                                  <p:stCondLst>
                                    <p:cond delay="0"/>
                                  </p:stCondLst>
                                  <p:childTnLst>
                                    <p:set>
                                      <p:cBhvr>
                                        <p:cTn id="11" dur="1" fill="hold">
                                          <p:stCondLst>
                                            <p:cond delay="0"/>
                                          </p:stCondLst>
                                        </p:cTn>
                                        <p:tgtEl>
                                          <p:spTgt spid="60419">
                                            <p:txEl>
                                              <p:pRg st="2" end="2"/>
                                            </p:txEl>
                                          </p:spTgt>
                                        </p:tgtEl>
                                        <p:attrNameLst>
                                          <p:attrName>style.visibility</p:attrName>
                                        </p:attrNameLst>
                                      </p:cBhvr>
                                      <p:to>
                                        <p:strVal val="visible"/>
                                      </p:to>
                                    </p:set>
                                    <p:animEffect transition="in" filter="randombar(horizontal)">
                                      <p:cBhvr>
                                        <p:cTn id="12" dur="500"/>
                                        <p:tgtEl>
                                          <p:spTgt spid="60419">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4" presetClass="entr" presetSubtype="10" fill="hold" nodeType="clickEffect">
                                  <p:stCondLst>
                                    <p:cond delay="0"/>
                                  </p:stCondLst>
                                  <p:childTnLst>
                                    <p:set>
                                      <p:cBhvr>
                                        <p:cTn id="16" dur="1" fill="hold">
                                          <p:stCondLst>
                                            <p:cond delay="0"/>
                                          </p:stCondLst>
                                        </p:cTn>
                                        <p:tgtEl>
                                          <p:spTgt spid="60419">
                                            <p:txEl>
                                              <p:pRg st="4" end="4"/>
                                            </p:txEl>
                                          </p:spTgt>
                                        </p:tgtEl>
                                        <p:attrNameLst>
                                          <p:attrName>style.visibility</p:attrName>
                                        </p:attrNameLst>
                                      </p:cBhvr>
                                      <p:to>
                                        <p:strVal val="visible"/>
                                      </p:to>
                                    </p:set>
                                    <p:animEffect transition="in" filter="randombar(horizontal)">
                                      <p:cBhvr>
                                        <p:cTn id="17" dur="500"/>
                                        <p:tgtEl>
                                          <p:spTgt spid="60419">
                                            <p:txEl>
                                              <p:pRg st="4" end="4"/>
                                            </p:txEl>
                                          </p:spTgt>
                                        </p:tgtEl>
                                      </p:cBhvr>
                                    </p:animEffect>
                                  </p:childTnLst>
                                </p:cTn>
                              </p:par>
                              <p:par>
                                <p:cTn id="18" presetID="14" presetClass="entr" presetSubtype="10" fill="hold" nodeType="withEffect">
                                  <p:stCondLst>
                                    <p:cond delay="0"/>
                                  </p:stCondLst>
                                  <p:childTnLst>
                                    <p:set>
                                      <p:cBhvr>
                                        <p:cTn id="19" dur="1" fill="hold">
                                          <p:stCondLst>
                                            <p:cond delay="0"/>
                                          </p:stCondLst>
                                        </p:cTn>
                                        <p:tgtEl>
                                          <p:spTgt spid="60419">
                                            <p:txEl>
                                              <p:pRg st="5" end="5"/>
                                            </p:txEl>
                                          </p:spTgt>
                                        </p:tgtEl>
                                        <p:attrNameLst>
                                          <p:attrName>style.visibility</p:attrName>
                                        </p:attrNameLst>
                                      </p:cBhvr>
                                      <p:to>
                                        <p:strVal val="visible"/>
                                      </p:to>
                                    </p:set>
                                    <p:animEffect transition="in" filter="randombar(horizontal)">
                                      <p:cBhvr>
                                        <p:cTn id="20" dur="500"/>
                                        <p:tgtEl>
                                          <p:spTgt spid="60419">
                                            <p:txEl>
                                              <p:pRg st="5" end="5"/>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4" presetClass="entr" presetSubtype="10" fill="hold" nodeType="clickEffect">
                                  <p:stCondLst>
                                    <p:cond delay="0"/>
                                  </p:stCondLst>
                                  <p:childTnLst>
                                    <p:set>
                                      <p:cBhvr>
                                        <p:cTn id="24" dur="1" fill="hold">
                                          <p:stCondLst>
                                            <p:cond delay="0"/>
                                          </p:stCondLst>
                                        </p:cTn>
                                        <p:tgtEl>
                                          <p:spTgt spid="60419">
                                            <p:txEl>
                                              <p:pRg st="7" end="7"/>
                                            </p:txEl>
                                          </p:spTgt>
                                        </p:tgtEl>
                                        <p:attrNameLst>
                                          <p:attrName>style.visibility</p:attrName>
                                        </p:attrNameLst>
                                      </p:cBhvr>
                                      <p:to>
                                        <p:strVal val="visible"/>
                                      </p:to>
                                    </p:set>
                                    <p:animEffect transition="in" filter="randombar(horizontal)">
                                      <p:cBhvr>
                                        <p:cTn id="25" dur="500"/>
                                        <p:tgtEl>
                                          <p:spTgt spid="60419">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Title 1">
            <a:extLst>
              <a:ext uri="{FF2B5EF4-FFF2-40B4-BE49-F238E27FC236}">
                <a16:creationId xmlns:a16="http://schemas.microsoft.com/office/drawing/2014/main" id="{37ABC6B5-E150-45C9-A740-5121BEB129D9}"/>
              </a:ext>
            </a:extLst>
          </p:cNvPr>
          <p:cNvSpPr>
            <a:spLocks noGrp="1"/>
          </p:cNvSpPr>
          <p:nvPr>
            <p:ph type="title"/>
          </p:nvPr>
        </p:nvSpPr>
        <p:spPr>
          <a:xfrm>
            <a:off x="2433638" y="746126"/>
            <a:ext cx="8083550" cy="1293813"/>
          </a:xfrm>
        </p:spPr>
        <p:txBody>
          <a:bodyPr/>
          <a:lstStyle/>
          <a:p>
            <a:pPr algn="ctr" eaLnBrk="1" fontAlgn="auto" hangingPunct="1">
              <a:spcAft>
                <a:spcPts val="0"/>
              </a:spcAft>
              <a:defRPr/>
            </a:pPr>
            <a:r>
              <a:rPr lang="en-GB" altLang="en-US" dirty="0"/>
              <a:t>Findings in Visual attention. </a:t>
            </a:r>
            <a:endParaRPr lang="en-US" altLang="en-US" dirty="0"/>
          </a:p>
        </p:txBody>
      </p:sp>
      <p:sp>
        <p:nvSpPr>
          <p:cNvPr id="61443" name="Content Placeholder 2">
            <a:extLst>
              <a:ext uri="{FF2B5EF4-FFF2-40B4-BE49-F238E27FC236}">
                <a16:creationId xmlns:a16="http://schemas.microsoft.com/office/drawing/2014/main" id="{58DE7403-AF86-4D9D-A3A5-F93251860A51}"/>
              </a:ext>
            </a:extLst>
          </p:cNvPr>
          <p:cNvSpPr>
            <a:spLocks noGrp="1"/>
          </p:cNvSpPr>
          <p:nvPr>
            <p:ph idx="1"/>
          </p:nvPr>
        </p:nvSpPr>
        <p:spPr>
          <a:xfrm>
            <a:off x="1703389" y="1962150"/>
            <a:ext cx="8785225" cy="4419600"/>
          </a:xfrm>
        </p:spPr>
        <p:txBody>
          <a:bodyPr/>
          <a:lstStyle/>
          <a:p>
            <a:pPr eaLnBrk="1" hangingPunct="1">
              <a:defRPr/>
            </a:pPr>
            <a:r>
              <a:rPr lang="en-GB" altLang="en-US" sz="2800" dirty="0"/>
              <a:t>P1 effects only obtained for spatial attention. </a:t>
            </a:r>
          </a:p>
          <a:p>
            <a:pPr marL="0" indent="0" eaLnBrk="1" hangingPunct="1">
              <a:buNone/>
              <a:defRPr/>
            </a:pPr>
            <a:endParaRPr lang="en-GB" altLang="en-US" sz="1600" dirty="0"/>
          </a:p>
          <a:p>
            <a:pPr eaLnBrk="1" hangingPunct="1">
              <a:defRPr/>
            </a:pPr>
            <a:r>
              <a:rPr lang="en-GB" altLang="en-US" sz="2800" dirty="0"/>
              <a:t>Not so for selection based on more complex stimulus. </a:t>
            </a:r>
          </a:p>
          <a:p>
            <a:pPr lvl="1" eaLnBrk="1" hangingPunct="1">
              <a:defRPr/>
            </a:pPr>
            <a:r>
              <a:rPr lang="en-GB" altLang="en-US" sz="2800" dirty="0"/>
              <a:t>E.g. Colours, Spatial frequency, a specific object. </a:t>
            </a:r>
          </a:p>
          <a:p>
            <a:pPr marL="457200" lvl="1" indent="0" eaLnBrk="1" hangingPunct="1">
              <a:buNone/>
              <a:defRPr/>
            </a:pPr>
            <a:endParaRPr lang="en-GB" altLang="en-US" sz="1600" dirty="0"/>
          </a:p>
          <a:p>
            <a:pPr eaLnBrk="1" hangingPunct="1">
              <a:defRPr/>
            </a:pPr>
            <a:r>
              <a:rPr lang="en-GB" altLang="en-US" sz="2800" dirty="0"/>
              <a:t>Attention effects for these occur later (</a:t>
            </a:r>
            <a:r>
              <a:rPr lang="en-GB" altLang="en-US" sz="2800" dirty="0" err="1"/>
              <a:t>Gazzaniga</a:t>
            </a:r>
            <a:r>
              <a:rPr lang="en-GB" altLang="en-US" sz="2800" dirty="0"/>
              <a:t> et al, 2009). </a:t>
            </a:r>
          </a:p>
          <a:p>
            <a:pPr lvl="1" eaLnBrk="1" hangingPunct="1">
              <a:defRPr/>
            </a:pPr>
            <a:r>
              <a:rPr lang="en-GB" altLang="en-US" sz="2800" dirty="0"/>
              <a:t>&gt; 120 </a:t>
            </a:r>
            <a:r>
              <a:rPr lang="en-GB" altLang="en-US" sz="2800" dirty="0" err="1"/>
              <a:t>msec</a:t>
            </a:r>
            <a:r>
              <a:rPr lang="en-GB" altLang="en-US" sz="2800" dirty="0"/>
              <a:t> latency. </a:t>
            </a:r>
            <a:endParaRPr lang="en-US" altLang="en-US" sz="2800" dirty="0"/>
          </a:p>
        </p:txBody>
      </p:sp>
      <p:sp>
        <p:nvSpPr>
          <p:cNvPr id="2" name="Slide Number Placeholder 1">
            <a:extLst>
              <a:ext uri="{FF2B5EF4-FFF2-40B4-BE49-F238E27FC236}">
                <a16:creationId xmlns:a16="http://schemas.microsoft.com/office/drawing/2014/main" id="{FD93B8C4-C711-4680-854C-DCA0FF160E5B}"/>
              </a:ext>
            </a:extLst>
          </p:cNvPr>
          <p:cNvSpPr>
            <a:spLocks noGrp="1"/>
          </p:cNvSpPr>
          <p:nvPr>
            <p:ph type="sldNum" sz="quarter" idx="12"/>
          </p:nvPr>
        </p:nvSpPr>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D00B06B1-A952-4B9A-BD62-6B4458621EB2}" type="slidenum">
              <a:rPr lang="en-GB" altLang="en-US">
                <a:solidFill>
                  <a:srgbClr val="FFFFFF"/>
                </a:solidFill>
              </a:rPr>
              <a:pPr fontAlgn="base">
                <a:spcBef>
                  <a:spcPct val="0"/>
                </a:spcBef>
                <a:spcAft>
                  <a:spcPct val="0"/>
                </a:spcAft>
              </a:pPr>
              <a:t>5</a:t>
            </a:fld>
            <a:endParaRPr lang="en-GB" altLang="en-US">
              <a:solidFill>
                <a:srgbClr val="FFFFFF"/>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nodeType="clickEffect">
                                  <p:stCondLst>
                                    <p:cond delay="0"/>
                                  </p:stCondLst>
                                  <p:childTnLst>
                                    <p:set>
                                      <p:cBhvr>
                                        <p:cTn id="6" dur="1" fill="hold">
                                          <p:stCondLst>
                                            <p:cond delay="0"/>
                                          </p:stCondLst>
                                        </p:cTn>
                                        <p:tgtEl>
                                          <p:spTgt spid="61443">
                                            <p:txEl>
                                              <p:pRg st="0" end="0"/>
                                            </p:txEl>
                                          </p:spTgt>
                                        </p:tgtEl>
                                        <p:attrNameLst>
                                          <p:attrName>style.visibility</p:attrName>
                                        </p:attrNameLst>
                                      </p:cBhvr>
                                      <p:to>
                                        <p:strVal val="visible"/>
                                      </p:to>
                                    </p:set>
                                    <p:animEffect transition="in" filter="randombar(horizontal)">
                                      <p:cBhvr>
                                        <p:cTn id="7" dur="500"/>
                                        <p:tgtEl>
                                          <p:spTgt spid="6144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4" presetClass="entr" presetSubtype="10" fill="hold" nodeType="clickEffect">
                                  <p:stCondLst>
                                    <p:cond delay="0"/>
                                  </p:stCondLst>
                                  <p:childTnLst>
                                    <p:set>
                                      <p:cBhvr>
                                        <p:cTn id="11" dur="1" fill="hold">
                                          <p:stCondLst>
                                            <p:cond delay="0"/>
                                          </p:stCondLst>
                                        </p:cTn>
                                        <p:tgtEl>
                                          <p:spTgt spid="61443">
                                            <p:txEl>
                                              <p:pRg st="2" end="2"/>
                                            </p:txEl>
                                          </p:spTgt>
                                        </p:tgtEl>
                                        <p:attrNameLst>
                                          <p:attrName>style.visibility</p:attrName>
                                        </p:attrNameLst>
                                      </p:cBhvr>
                                      <p:to>
                                        <p:strVal val="visible"/>
                                      </p:to>
                                    </p:set>
                                    <p:animEffect transition="in" filter="randombar(horizontal)">
                                      <p:cBhvr>
                                        <p:cTn id="12" dur="500"/>
                                        <p:tgtEl>
                                          <p:spTgt spid="61443">
                                            <p:txEl>
                                              <p:pRg st="2" end="2"/>
                                            </p:txEl>
                                          </p:spTgt>
                                        </p:tgtEl>
                                      </p:cBhvr>
                                    </p:animEffect>
                                  </p:childTnLst>
                                </p:cTn>
                              </p:par>
                              <p:par>
                                <p:cTn id="13" presetID="14" presetClass="entr" presetSubtype="10" fill="hold" nodeType="withEffect">
                                  <p:stCondLst>
                                    <p:cond delay="0"/>
                                  </p:stCondLst>
                                  <p:childTnLst>
                                    <p:set>
                                      <p:cBhvr>
                                        <p:cTn id="14" dur="1" fill="hold">
                                          <p:stCondLst>
                                            <p:cond delay="0"/>
                                          </p:stCondLst>
                                        </p:cTn>
                                        <p:tgtEl>
                                          <p:spTgt spid="61443">
                                            <p:txEl>
                                              <p:pRg st="3" end="3"/>
                                            </p:txEl>
                                          </p:spTgt>
                                        </p:tgtEl>
                                        <p:attrNameLst>
                                          <p:attrName>style.visibility</p:attrName>
                                        </p:attrNameLst>
                                      </p:cBhvr>
                                      <p:to>
                                        <p:strVal val="visible"/>
                                      </p:to>
                                    </p:set>
                                    <p:animEffect transition="in" filter="randombar(horizontal)">
                                      <p:cBhvr>
                                        <p:cTn id="15" dur="500"/>
                                        <p:tgtEl>
                                          <p:spTgt spid="61443">
                                            <p:txEl>
                                              <p:pRg st="3" end="3"/>
                                            </p:txEl>
                                          </p:spTgt>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14" presetClass="entr" presetSubtype="10" fill="hold" nodeType="clickEffect">
                                  <p:stCondLst>
                                    <p:cond delay="0"/>
                                  </p:stCondLst>
                                  <p:childTnLst>
                                    <p:set>
                                      <p:cBhvr>
                                        <p:cTn id="19" dur="1" fill="hold">
                                          <p:stCondLst>
                                            <p:cond delay="0"/>
                                          </p:stCondLst>
                                        </p:cTn>
                                        <p:tgtEl>
                                          <p:spTgt spid="61443">
                                            <p:txEl>
                                              <p:pRg st="5" end="5"/>
                                            </p:txEl>
                                          </p:spTgt>
                                        </p:tgtEl>
                                        <p:attrNameLst>
                                          <p:attrName>style.visibility</p:attrName>
                                        </p:attrNameLst>
                                      </p:cBhvr>
                                      <p:to>
                                        <p:strVal val="visible"/>
                                      </p:to>
                                    </p:set>
                                    <p:animEffect transition="in" filter="randombar(horizontal)">
                                      <p:cBhvr>
                                        <p:cTn id="20" dur="500"/>
                                        <p:tgtEl>
                                          <p:spTgt spid="61443">
                                            <p:txEl>
                                              <p:pRg st="5" end="5"/>
                                            </p:txEl>
                                          </p:spTgt>
                                        </p:tgtEl>
                                      </p:cBhvr>
                                    </p:animEffect>
                                  </p:childTnLst>
                                </p:cTn>
                              </p:par>
                              <p:par>
                                <p:cTn id="21" presetID="14" presetClass="entr" presetSubtype="10" fill="hold" nodeType="withEffect">
                                  <p:stCondLst>
                                    <p:cond delay="0"/>
                                  </p:stCondLst>
                                  <p:childTnLst>
                                    <p:set>
                                      <p:cBhvr>
                                        <p:cTn id="22" dur="1" fill="hold">
                                          <p:stCondLst>
                                            <p:cond delay="0"/>
                                          </p:stCondLst>
                                        </p:cTn>
                                        <p:tgtEl>
                                          <p:spTgt spid="61443">
                                            <p:txEl>
                                              <p:pRg st="6" end="6"/>
                                            </p:txEl>
                                          </p:spTgt>
                                        </p:tgtEl>
                                        <p:attrNameLst>
                                          <p:attrName>style.visibility</p:attrName>
                                        </p:attrNameLst>
                                      </p:cBhvr>
                                      <p:to>
                                        <p:strVal val="visible"/>
                                      </p:to>
                                    </p:set>
                                    <p:animEffect transition="in" filter="randombar(horizontal)">
                                      <p:cBhvr>
                                        <p:cTn id="23" dur="500"/>
                                        <p:tgtEl>
                                          <p:spTgt spid="6144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FD19C8CC-6EB7-44A0-8204-4E74F80E673E}"/>
              </a:ext>
            </a:extLst>
          </p:cNvPr>
          <p:cNvSpPr>
            <a:spLocks noGrp="1"/>
          </p:cNvSpPr>
          <p:nvPr>
            <p:ph type="title"/>
          </p:nvPr>
        </p:nvSpPr>
        <p:spPr>
          <a:xfrm>
            <a:off x="3702051" y="395288"/>
            <a:ext cx="6378575" cy="1293812"/>
          </a:xfrm>
        </p:spPr>
        <p:txBody>
          <a:bodyPr/>
          <a:lstStyle/>
          <a:p>
            <a:pPr algn="ctr" eaLnBrk="1" fontAlgn="auto" hangingPunct="1">
              <a:spcAft>
                <a:spcPts val="0"/>
              </a:spcAft>
              <a:defRPr/>
            </a:pPr>
            <a:r>
              <a:rPr lang="en-GB" altLang="en-US" dirty="0"/>
              <a:t>Pet and EEG combined</a:t>
            </a:r>
          </a:p>
        </p:txBody>
      </p:sp>
      <p:sp>
        <p:nvSpPr>
          <p:cNvPr id="50179" name="Content Placeholder 2">
            <a:extLst>
              <a:ext uri="{FF2B5EF4-FFF2-40B4-BE49-F238E27FC236}">
                <a16:creationId xmlns:a16="http://schemas.microsoft.com/office/drawing/2014/main" id="{13D3E0D2-675C-4721-89BF-C493878AE70E}"/>
              </a:ext>
            </a:extLst>
          </p:cNvPr>
          <p:cNvSpPr>
            <a:spLocks noGrp="1"/>
          </p:cNvSpPr>
          <p:nvPr>
            <p:ph idx="1"/>
          </p:nvPr>
        </p:nvSpPr>
        <p:spPr>
          <a:xfrm>
            <a:off x="1774825" y="1557339"/>
            <a:ext cx="8713788" cy="4967287"/>
          </a:xfrm>
        </p:spPr>
        <p:txBody>
          <a:bodyPr/>
          <a:lstStyle/>
          <a:p>
            <a:pPr eaLnBrk="1" hangingPunct="1">
              <a:lnSpc>
                <a:spcPct val="80000"/>
              </a:lnSpc>
              <a:defRPr/>
            </a:pPr>
            <a:r>
              <a:rPr lang="en-GB" altLang="en-US" sz="3200" dirty="0" err="1"/>
              <a:t>Mangun</a:t>
            </a:r>
            <a:r>
              <a:rPr lang="en-GB" altLang="en-US" sz="3200" dirty="0"/>
              <a:t> et al (1997). </a:t>
            </a:r>
          </a:p>
          <a:p>
            <a:pPr eaLnBrk="1" hangingPunct="1">
              <a:lnSpc>
                <a:spcPct val="80000"/>
              </a:lnSpc>
              <a:defRPr/>
            </a:pPr>
            <a:endParaRPr lang="en-GB" altLang="en-US" sz="1600" dirty="0"/>
          </a:p>
          <a:p>
            <a:pPr eaLnBrk="1" hangingPunct="1">
              <a:lnSpc>
                <a:spcPct val="80000"/>
              </a:lnSpc>
              <a:defRPr/>
            </a:pPr>
            <a:r>
              <a:rPr lang="en-GB" altLang="en-US" sz="3200" dirty="0"/>
              <a:t>Participants presented with bilateral stimulus of an array of nonsense symbols. </a:t>
            </a:r>
          </a:p>
          <a:p>
            <a:pPr lvl="1" eaLnBrk="1" hangingPunct="1">
              <a:lnSpc>
                <a:spcPct val="80000"/>
              </a:lnSpc>
              <a:defRPr/>
            </a:pPr>
            <a:r>
              <a:rPr lang="en-GB" altLang="en-US" sz="2400" dirty="0"/>
              <a:t>Two in each hemi field</a:t>
            </a:r>
          </a:p>
          <a:p>
            <a:pPr lvl="1" eaLnBrk="1" hangingPunct="1">
              <a:lnSpc>
                <a:spcPct val="80000"/>
              </a:lnSpc>
              <a:defRPr/>
            </a:pPr>
            <a:r>
              <a:rPr lang="en-GB" altLang="en-US" sz="2400" dirty="0"/>
              <a:t>2 x Left visual field – 2 x right visual field. </a:t>
            </a:r>
          </a:p>
          <a:p>
            <a:pPr marL="0" indent="0" eaLnBrk="1" hangingPunct="1">
              <a:lnSpc>
                <a:spcPct val="80000"/>
              </a:lnSpc>
              <a:buNone/>
              <a:defRPr/>
            </a:pPr>
            <a:endParaRPr lang="en-GB" altLang="en-US" sz="1600" dirty="0"/>
          </a:p>
          <a:p>
            <a:pPr eaLnBrk="1" hangingPunct="1">
              <a:lnSpc>
                <a:spcPct val="80000"/>
              </a:lnSpc>
              <a:defRPr/>
            </a:pPr>
            <a:r>
              <a:rPr lang="en-GB" altLang="en-US" sz="3200" dirty="0"/>
              <a:t>Participants asked to pay attention to left half of the array and ignore the right and vice versa. </a:t>
            </a:r>
          </a:p>
          <a:p>
            <a:pPr marL="0" indent="0" eaLnBrk="1" hangingPunct="1">
              <a:lnSpc>
                <a:spcPct val="80000"/>
              </a:lnSpc>
              <a:buNone/>
              <a:defRPr/>
            </a:pPr>
            <a:endParaRPr lang="en-GB" altLang="en-US" sz="1600" dirty="0"/>
          </a:p>
          <a:p>
            <a:pPr eaLnBrk="1" hangingPunct="1">
              <a:lnSpc>
                <a:spcPct val="80000"/>
              </a:lnSpc>
              <a:defRPr/>
            </a:pPr>
            <a:r>
              <a:rPr lang="en-GB" altLang="en-US" sz="3200" dirty="0"/>
              <a:t>Asked to keep fixated on a central spot.</a:t>
            </a:r>
            <a:endParaRPr lang="en-GB" altLang="en-US" sz="2400" dirty="0"/>
          </a:p>
        </p:txBody>
      </p:sp>
      <p:sp>
        <p:nvSpPr>
          <p:cNvPr id="2" name="Slide Number Placeholder 1">
            <a:extLst>
              <a:ext uri="{FF2B5EF4-FFF2-40B4-BE49-F238E27FC236}">
                <a16:creationId xmlns:a16="http://schemas.microsoft.com/office/drawing/2014/main" id="{B8C709DA-903E-414D-9811-ED1EE673E318}"/>
              </a:ext>
            </a:extLst>
          </p:cNvPr>
          <p:cNvSpPr>
            <a:spLocks noGrp="1"/>
          </p:cNvSpPr>
          <p:nvPr>
            <p:ph type="sldNum" sz="quarter" idx="12"/>
          </p:nvPr>
        </p:nvSpPr>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28EC6211-C48A-496C-A1DC-B696C6508C7B}" type="slidenum">
              <a:rPr lang="en-GB" altLang="en-US">
                <a:solidFill>
                  <a:srgbClr val="FFFFFF"/>
                </a:solidFill>
              </a:rPr>
              <a:pPr fontAlgn="base">
                <a:spcBef>
                  <a:spcPct val="0"/>
                </a:spcBef>
                <a:spcAft>
                  <a:spcPct val="0"/>
                </a:spcAft>
              </a:pPr>
              <a:t>6</a:t>
            </a:fld>
            <a:endParaRPr lang="en-GB" altLang="en-US">
              <a:solidFill>
                <a:srgbClr val="FFFFFF"/>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nodeType="clickEffect">
                                  <p:stCondLst>
                                    <p:cond delay="0"/>
                                  </p:stCondLst>
                                  <p:childTnLst>
                                    <p:set>
                                      <p:cBhvr>
                                        <p:cTn id="6" dur="1" fill="hold">
                                          <p:stCondLst>
                                            <p:cond delay="0"/>
                                          </p:stCondLst>
                                        </p:cTn>
                                        <p:tgtEl>
                                          <p:spTgt spid="50179">
                                            <p:txEl>
                                              <p:pRg st="0" end="0"/>
                                            </p:txEl>
                                          </p:spTgt>
                                        </p:tgtEl>
                                        <p:attrNameLst>
                                          <p:attrName>style.visibility</p:attrName>
                                        </p:attrNameLst>
                                      </p:cBhvr>
                                      <p:to>
                                        <p:strVal val="visible"/>
                                      </p:to>
                                    </p:set>
                                    <p:animEffect transition="in" filter="randombar(horizontal)">
                                      <p:cBhvr>
                                        <p:cTn id="7" dur="500"/>
                                        <p:tgtEl>
                                          <p:spTgt spid="5017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4" presetClass="entr" presetSubtype="10" fill="hold" nodeType="clickEffect">
                                  <p:stCondLst>
                                    <p:cond delay="0"/>
                                  </p:stCondLst>
                                  <p:childTnLst>
                                    <p:set>
                                      <p:cBhvr>
                                        <p:cTn id="11" dur="1" fill="hold">
                                          <p:stCondLst>
                                            <p:cond delay="0"/>
                                          </p:stCondLst>
                                        </p:cTn>
                                        <p:tgtEl>
                                          <p:spTgt spid="50179">
                                            <p:txEl>
                                              <p:pRg st="2" end="2"/>
                                            </p:txEl>
                                          </p:spTgt>
                                        </p:tgtEl>
                                        <p:attrNameLst>
                                          <p:attrName>style.visibility</p:attrName>
                                        </p:attrNameLst>
                                      </p:cBhvr>
                                      <p:to>
                                        <p:strVal val="visible"/>
                                      </p:to>
                                    </p:set>
                                    <p:animEffect transition="in" filter="randombar(horizontal)">
                                      <p:cBhvr>
                                        <p:cTn id="12" dur="500"/>
                                        <p:tgtEl>
                                          <p:spTgt spid="50179">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4" presetClass="entr" presetSubtype="10" fill="hold" nodeType="clickEffect">
                                  <p:stCondLst>
                                    <p:cond delay="0"/>
                                  </p:stCondLst>
                                  <p:childTnLst>
                                    <p:set>
                                      <p:cBhvr>
                                        <p:cTn id="16" dur="1" fill="hold">
                                          <p:stCondLst>
                                            <p:cond delay="0"/>
                                          </p:stCondLst>
                                        </p:cTn>
                                        <p:tgtEl>
                                          <p:spTgt spid="50179">
                                            <p:txEl>
                                              <p:pRg st="3" end="3"/>
                                            </p:txEl>
                                          </p:spTgt>
                                        </p:tgtEl>
                                        <p:attrNameLst>
                                          <p:attrName>style.visibility</p:attrName>
                                        </p:attrNameLst>
                                      </p:cBhvr>
                                      <p:to>
                                        <p:strVal val="visible"/>
                                      </p:to>
                                    </p:set>
                                    <p:animEffect transition="in" filter="randombar(horizontal)">
                                      <p:cBhvr>
                                        <p:cTn id="17" dur="500"/>
                                        <p:tgtEl>
                                          <p:spTgt spid="50179">
                                            <p:txEl>
                                              <p:pRg st="3" end="3"/>
                                            </p:txEl>
                                          </p:spTgt>
                                        </p:tgtEl>
                                      </p:cBhvr>
                                    </p:animEffect>
                                  </p:childTnLst>
                                </p:cTn>
                              </p:par>
                              <p:par>
                                <p:cTn id="18" presetID="14" presetClass="entr" presetSubtype="10" fill="hold" nodeType="withEffect">
                                  <p:stCondLst>
                                    <p:cond delay="0"/>
                                  </p:stCondLst>
                                  <p:childTnLst>
                                    <p:set>
                                      <p:cBhvr>
                                        <p:cTn id="19" dur="1" fill="hold">
                                          <p:stCondLst>
                                            <p:cond delay="0"/>
                                          </p:stCondLst>
                                        </p:cTn>
                                        <p:tgtEl>
                                          <p:spTgt spid="50179">
                                            <p:txEl>
                                              <p:pRg st="4" end="4"/>
                                            </p:txEl>
                                          </p:spTgt>
                                        </p:tgtEl>
                                        <p:attrNameLst>
                                          <p:attrName>style.visibility</p:attrName>
                                        </p:attrNameLst>
                                      </p:cBhvr>
                                      <p:to>
                                        <p:strVal val="visible"/>
                                      </p:to>
                                    </p:set>
                                    <p:animEffect transition="in" filter="randombar(horizontal)">
                                      <p:cBhvr>
                                        <p:cTn id="20" dur="500"/>
                                        <p:tgtEl>
                                          <p:spTgt spid="50179">
                                            <p:txEl>
                                              <p:pRg st="4" end="4"/>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4" presetClass="entr" presetSubtype="10" fill="hold" nodeType="clickEffect">
                                  <p:stCondLst>
                                    <p:cond delay="0"/>
                                  </p:stCondLst>
                                  <p:childTnLst>
                                    <p:set>
                                      <p:cBhvr>
                                        <p:cTn id="24" dur="1" fill="hold">
                                          <p:stCondLst>
                                            <p:cond delay="0"/>
                                          </p:stCondLst>
                                        </p:cTn>
                                        <p:tgtEl>
                                          <p:spTgt spid="50179">
                                            <p:txEl>
                                              <p:pRg st="6" end="6"/>
                                            </p:txEl>
                                          </p:spTgt>
                                        </p:tgtEl>
                                        <p:attrNameLst>
                                          <p:attrName>style.visibility</p:attrName>
                                        </p:attrNameLst>
                                      </p:cBhvr>
                                      <p:to>
                                        <p:strVal val="visible"/>
                                      </p:to>
                                    </p:set>
                                    <p:animEffect transition="in" filter="randombar(horizontal)">
                                      <p:cBhvr>
                                        <p:cTn id="25" dur="500"/>
                                        <p:tgtEl>
                                          <p:spTgt spid="50179">
                                            <p:txEl>
                                              <p:pRg st="6" end="6"/>
                                            </p:txEl>
                                          </p:spTgt>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14" presetClass="entr" presetSubtype="10" fill="hold" nodeType="clickEffect">
                                  <p:stCondLst>
                                    <p:cond delay="0"/>
                                  </p:stCondLst>
                                  <p:childTnLst>
                                    <p:set>
                                      <p:cBhvr>
                                        <p:cTn id="29" dur="1" fill="hold">
                                          <p:stCondLst>
                                            <p:cond delay="0"/>
                                          </p:stCondLst>
                                        </p:cTn>
                                        <p:tgtEl>
                                          <p:spTgt spid="50179">
                                            <p:txEl>
                                              <p:pRg st="8" end="8"/>
                                            </p:txEl>
                                          </p:spTgt>
                                        </p:tgtEl>
                                        <p:attrNameLst>
                                          <p:attrName>style.visibility</p:attrName>
                                        </p:attrNameLst>
                                      </p:cBhvr>
                                      <p:to>
                                        <p:strVal val="visible"/>
                                      </p:to>
                                    </p:set>
                                    <p:animEffect transition="in" filter="randombar(horizontal)">
                                      <p:cBhvr>
                                        <p:cTn id="30" dur="500"/>
                                        <p:tgtEl>
                                          <p:spTgt spid="50179">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3490" name="Picture 2" descr="http://img.springerimages.com/Images/SpringerBooks/PUB=Humana_Press.Totowa,_NJ/BSE=7657/BOK=978-1-60327-919-2/PRT=2/CHP=12_10.1007-978-1-60327-919-2_12/MediaObjects/WATER_148169_1_En_12_Fig1_HTML.jpg">
            <a:extLst>
              <a:ext uri="{FF2B5EF4-FFF2-40B4-BE49-F238E27FC236}">
                <a16:creationId xmlns:a16="http://schemas.microsoft.com/office/drawing/2014/main" id="{AAFD3137-CB70-4C31-AB55-C6FCFB0130F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55914" y="679451"/>
            <a:ext cx="6624637" cy="5942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Slide Number Placeholder 3">
            <a:extLst>
              <a:ext uri="{FF2B5EF4-FFF2-40B4-BE49-F238E27FC236}">
                <a16:creationId xmlns:a16="http://schemas.microsoft.com/office/drawing/2014/main" id="{40179B61-EFF5-46A9-9201-6559D9C571F1}"/>
              </a:ext>
            </a:extLst>
          </p:cNvPr>
          <p:cNvSpPr>
            <a:spLocks noGrp="1"/>
          </p:cNvSpPr>
          <p:nvPr>
            <p:ph type="sldNum" sz="quarter" idx="12"/>
          </p:nvPr>
        </p:nvSpPr>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FE99D6FB-A51B-42FF-A4C7-AA5F85C46D7F}" type="slidenum">
              <a:rPr lang="en-GB" altLang="en-US">
                <a:solidFill>
                  <a:srgbClr val="FFFFFF"/>
                </a:solidFill>
              </a:rPr>
              <a:pPr fontAlgn="base">
                <a:spcBef>
                  <a:spcPct val="0"/>
                </a:spcBef>
                <a:spcAft>
                  <a:spcPct val="0"/>
                </a:spcAft>
              </a:pPr>
              <a:t>7</a:t>
            </a:fld>
            <a:endParaRPr lang="en-GB" altLang="en-US">
              <a:solidFill>
                <a:srgbClr val="FFFFFF"/>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a:extLst>
              <a:ext uri="{FF2B5EF4-FFF2-40B4-BE49-F238E27FC236}">
                <a16:creationId xmlns:a16="http://schemas.microsoft.com/office/drawing/2014/main" id="{5469E307-B160-486E-804D-408290C60A1C}"/>
              </a:ext>
            </a:extLst>
          </p:cNvPr>
          <p:cNvSpPr>
            <a:spLocks noGrp="1"/>
          </p:cNvSpPr>
          <p:nvPr>
            <p:ph type="title"/>
          </p:nvPr>
        </p:nvSpPr>
        <p:spPr/>
        <p:txBody>
          <a:bodyPr/>
          <a:lstStyle/>
          <a:p>
            <a:pPr algn="ctr" eaLnBrk="1" fontAlgn="auto" hangingPunct="1">
              <a:spcAft>
                <a:spcPts val="0"/>
              </a:spcAft>
              <a:defRPr/>
            </a:pPr>
            <a:r>
              <a:rPr lang="en-GB" altLang="en-US"/>
              <a:t>Fusiform Gyrus Brodmann’s 37</a:t>
            </a:r>
          </a:p>
        </p:txBody>
      </p:sp>
      <p:pic>
        <p:nvPicPr>
          <p:cNvPr id="64515" name="Picture 2" descr="http://3.bp.blogspot.com/_bytOwTvBD0c/TLo8NcJFPMI/AAAAAAAAACo/gkj6CHMLvnQ/s1600/Brodmann_areas_Gray.jpg">
            <a:extLst>
              <a:ext uri="{FF2B5EF4-FFF2-40B4-BE49-F238E27FC236}">
                <a16:creationId xmlns:a16="http://schemas.microsoft.com/office/drawing/2014/main" id="{7D72D18B-AF00-4619-866A-0FDB27D4477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66988" y="2205038"/>
            <a:ext cx="7034212" cy="4464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Slide Number Placeholder 2">
            <a:extLst>
              <a:ext uri="{FF2B5EF4-FFF2-40B4-BE49-F238E27FC236}">
                <a16:creationId xmlns:a16="http://schemas.microsoft.com/office/drawing/2014/main" id="{A2CC3AA6-54A1-4C80-8B03-6FA4397F330E}"/>
              </a:ext>
            </a:extLst>
          </p:cNvPr>
          <p:cNvSpPr>
            <a:spLocks noGrp="1"/>
          </p:cNvSpPr>
          <p:nvPr>
            <p:ph type="sldNum" sz="quarter" idx="12"/>
          </p:nvPr>
        </p:nvSpPr>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E441DF93-D9FA-452A-8EF8-EF4D29224490}" type="slidenum">
              <a:rPr lang="en-GB" altLang="en-US">
                <a:solidFill>
                  <a:srgbClr val="FFFFFF"/>
                </a:solidFill>
              </a:rPr>
              <a:pPr fontAlgn="base">
                <a:spcBef>
                  <a:spcPct val="0"/>
                </a:spcBef>
                <a:spcAft>
                  <a:spcPct val="0"/>
                </a:spcAft>
              </a:pPr>
              <a:t>8</a:t>
            </a:fld>
            <a:endParaRPr lang="en-GB" altLang="en-US">
              <a:solidFill>
                <a:srgbClr val="FFFFFF"/>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a:extLst>
              <a:ext uri="{FF2B5EF4-FFF2-40B4-BE49-F238E27FC236}">
                <a16:creationId xmlns:a16="http://schemas.microsoft.com/office/drawing/2014/main" id="{7FA81D9C-D38A-4396-A8B6-BCFCF9024F35}"/>
              </a:ext>
            </a:extLst>
          </p:cNvPr>
          <p:cNvSpPr>
            <a:spLocks noGrp="1"/>
          </p:cNvSpPr>
          <p:nvPr>
            <p:ph type="title"/>
          </p:nvPr>
        </p:nvSpPr>
        <p:spPr/>
        <p:txBody>
          <a:bodyPr/>
          <a:lstStyle/>
          <a:p>
            <a:pPr algn="ctr" eaLnBrk="1" fontAlgn="auto" hangingPunct="1">
              <a:spcAft>
                <a:spcPts val="0"/>
              </a:spcAft>
              <a:defRPr/>
            </a:pPr>
            <a:r>
              <a:rPr lang="en-GB" altLang="en-US"/>
              <a:t>Middle Occipital Gyrus Brodmann’s 18</a:t>
            </a:r>
          </a:p>
        </p:txBody>
      </p:sp>
      <p:pic>
        <p:nvPicPr>
          <p:cNvPr id="65539" name="Picture 2" descr="http://3.bp.blogspot.com/_bytOwTvBD0c/TLo8NcJFPMI/AAAAAAAAACo/gkj6CHMLvnQ/s1600/Brodmann_areas_Gray.jpg">
            <a:extLst>
              <a:ext uri="{FF2B5EF4-FFF2-40B4-BE49-F238E27FC236}">
                <a16:creationId xmlns:a16="http://schemas.microsoft.com/office/drawing/2014/main" id="{4AC4175F-D5E2-406C-A0CB-9E329880D3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11450" y="2276475"/>
            <a:ext cx="6864350" cy="4356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Slide Number Placeholder 2">
            <a:extLst>
              <a:ext uri="{FF2B5EF4-FFF2-40B4-BE49-F238E27FC236}">
                <a16:creationId xmlns:a16="http://schemas.microsoft.com/office/drawing/2014/main" id="{FEB36C8A-AB2C-42A4-8EC0-94BB96D6C9C1}"/>
              </a:ext>
            </a:extLst>
          </p:cNvPr>
          <p:cNvSpPr>
            <a:spLocks noGrp="1"/>
          </p:cNvSpPr>
          <p:nvPr>
            <p:ph type="sldNum" sz="quarter" idx="12"/>
          </p:nvPr>
        </p:nvSpPr>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08C21D50-87E9-40BD-B7F8-D5C5A1080DC5}" type="slidenum">
              <a:rPr lang="en-GB" altLang="en-US">
                <a:solidFill>
                  <a:srgbClr val="FFFFFF"/>
                </a:solidFill>
              </a:rPr>
              <a:pPr fontAlgn="base">
                <a:spcBef>
                  <a:spcPct val="0"/>
                </a:spcBef>
                <a:spcAft>
                  <a:spcPct val="0"/>
                </a:spcAft>
              </a:pPr>
              <a:t>9</a:t>
            </a:fld>
            <a:endParaRPr lang="en-GB" altLang="en-US">
              <a:solidFill>
                <a:srgbClr val="FFFFFF"/>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a:extLst>
              <a:ext uri="{FF2B5EF4-FFF2-40B4-BE49-F238E27FC236}">
                <a16:creationId xmlns:a16="http://schemas.microsoft.com/office/drawing/2014/main" id="{C9E071C6-8AAD-4F96-86C8-A911F56051E2}"/>
              </a:ext>
            </a:extLst>
          </p:cNvPr>
          <p:cNvSpPr>
            <a:spLocks noGrp="1"/>
          </p:cNvSpPr>
          <p:nvPr>
            <p:ph type="title"/>
          </p:nvPr>
        </p:nvSpPr>
        <p:spPr>
          <a:xfrm>
            <a:off x="3695701" y="534988"/>
            <a:ext cx="6378575" cy="1293812"/>
          </a:xfrm>
        </p:spPr>
        <p:txBody>
          <a:bodyPr/>
          <a:lstStyle/>
          <a:p>
            <a:pPr algn="ctr" eaLnBrk="1" fontAlgn="auto" hangingPunct="1">
              <a:spcAft>
                <a:spcPts val="0"/>
              </a:spcAft>
              <a:defRPr/>
            </a:pPr>
            <a:r>
              <a:rPr lang="en-GB" altLang="en-US" dirty="0"/>
              <a:t>Pet and FMRI studies. </a:t>
            </a:r>
            <a:endParaRPr lang="en-US" altLang="en-US" dirty="0"/>
          </a:p>
        </p:txBody>
      </p:sp>
      <p:sp>
        <p:nvSpPr>
          <p:cNvPr id="66563" name="Content Placeholder 2">
            <a:extLst>
              <a:ext uri="{FF2B5EF4-FFF2-40B4-BE49-F238E27FC236}">
                <a16:creationId xmlns:a16="http://schemas.microsoft.com/office/drawing/2014/main" id="{F21F4154-FE6A-4020-A57E-10FF950CE583}"/>
              </a:ext>
            </a:extLst>
          </p:cNvPr>
          <p:cNvSpPr>
            <a:spLocks noGrp="1"/>
          </p:cNvSpPr>
          <p:nvPr>
            <p:ph idx="1"/>
          </p:nvPr>
        </p:nvSpPr>
        <p:spPr>
          <a:xfrm>
            <a:off x="1774825" y="1844675"/>
            <a:ext cx="8642350" cy="4679950"/>
          </a:xfrm>
        </p:spPr>
        <p:txBody>
          <a:bodyPr/>
          <a:lstStyle/>
          <a:p>
            <a:pPr eaLnBrk="1" hangingPunct="1">
              <a:defRPr/>
            </a:pPr>
            <a:r>
              <a:rPr lang="en-GB" altLang="en-US" sz="3200" dirty="0" err="1"/>
              <a:t>Corbetta</a:t>
            </a:r>
            <a:r>
              <a:rPr lang="en-GB" altLang="en-US" sz="3200" dirty="0"/>
              <a:t> et al (1991) – PET scan. </a:t>
            </a:r>
          </a:p>
          <a:p>
            <a:pPr eaLnBrk="1" hangingPunct="1">
              <a:defRPr/>
            </a:pPr>
            <a:endParaRPr lang="en-GB" altLang="en-US" sz="3200" dirty="0"/>
          </a:p>
          <a:p>
            <a:pPr eaLnBrk="1" hangingPunct="1">
              <a:defRPr/>
            </a:pPr>
            <a:r>
              <a:rPr lang="en-GB" altLang="en-US" sz="3200" dirty="0"/>
              <a:t>Pair of visual displays that had an array of stimulus elements. </a:t>
            </a:r>
          </a:p>
          <a:p>
            <a:pPr lvl="1" eaLnBrk="1" hangingPunct="1">
              <a:defRPr/>
            </a:pPr>
            <a:r>
              <a:rPr lang="en-GB" altLang="en-US" sz="3200" dirty="0"/>
              <a:t>1</a:t>
            </a:r>
            <a:r>
              <a:rPr lang="en-GB" altLang="en-US" sz="3200" baseline="30000" dirty="0"/>
              <a:t>st</a:t>
            </a:r>
            <a:r>
              <a:rPr lang="en-GB" altLang="en-US" sz="3200" dirty="0"/>
              <a:t> References. </a:t>
            </a:r>
          </a:p>
          <a:p>
            <a:pPr lvl="1" eaLnBrk="1" hangingPunct="1">
              <a:defRPr/>
            </a:pPr>
            <a:r>
              <a:rPr lang="en-GB" altLang="en-US" sz="3200" dirty="0"/>
              <a:t>2</a:t>
            </a:r>
            <a:r>
              <a:rPr lang="en-GB" altLang="en-US" sz="3200" baseline="30000" dirty="0"/>
              <a:t>nd</a:t>
            </a:r>
            <a:r>
              <a:rPr lang="en-GB" altLang="en-US" sz="3200" dirty="0"/>
              <a:t> Test Reference. </a:t>
            </a:r>
          </a:p>
          <a:p>
            <a:pPr marL="457200" lvl="1" indent="0" eaLnBrk="1" hangingPunct="1">
              <a:buNone/>
              <a:defRPr/>
            </a:pPr>
            <a:endParaRPr lang="en-GB" altLang="en-US" sz="3200" dirty="0"/>
          </a:p>
          <a:p>
            <a:pPr eaLnBrk="1" hangingPunct="1">
              <a:defRPr/>
            </a:pPr>
            <a:r>
              <a:rPr lang="en-GB" altLang="en-US" sz="3200" dirty="0"/>
              <a:t>Found that attention to stimulus features leads to activation in the visual cortex.</a:t>
            </a:r>
          </a:p>
        </p:txBody>
      </p:sp>
      <p:sp>
        <p:nvSpPr>
          <p:cNvPr id="2" name="Slide Number Placeholder 1">
            <a:extLst>
              <a:ext uri="{FF2B5EF4-FFF2-40B4-BE49-F238E27FC236}">
                <a16:creationId xmlns:a16="http://schemas.microsoft.com/office/drawing/2014/main" id="{0DCABF54-B1F6-4C44-B1B7-A944026CCF6F}"/>
              </a:ext>
            </a:extLst>
          </p:cNvPr>
          <p:cNvSpPr>
            <a:spLocks noGrp="1"/>
          </p:cNvSpPr>
          <p:nvPr>
            <p:ph type="sldNum" sz="quarter" idx="12"/>
          </p:nvPr>
        </p:nvSpPr>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21405023-7474-4C56-B3D6-69465365B211}" type="slidenum">
              <a:rPr lang="en-GB" altLang="en-US">
                <a:solidFill>
                  <a:srgbClr val="FFFFFF"/>
                </a:solidFill>
              </a:rPr>
              <a:pPr fontAlgn="base">
                <a:spcBef>
                  <a:spcPct val="0"/>
                </a:spcBef>
                <a:spcAft>
                  <a:spcPct val="0"/>
                </a:spcAft>
              </a:pPr>
              <a:t>10</a:t>
            </a:fld>
            <a:endParaRPr lang="en-GB" altLang="en-US">
              <a:solidFill>
                <a:srgbClr val="FFFFFF"/>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nodeType="clickEffect">
                                  <p:stCondLst>
                                    <p:cond delay="0"/>
                                  </p:stCondLst>
                                  <p:childTnLst>
                                    <p:set>
                                      <p:cBhvr>
                                        <p:cTn id="6" dur="1" fill="hold">
                                          <p:stCondLst>
                                            <p:cond delay="0"/>
                                          </p:stCondLst>
                                        </p:cTn>
                                        <p:tgtEl>
                                          <p:spTgt spid="66563">
                                            <p:txEl>
                                              <p:pRg st="0" end="0"/>
                                            </p:txEl>
                                          </p:spTgt>
                                        </p:tgtEl>
                                        <p:attrNameLst>
                                          <p:attrName>style.visibility</p:attrName>
                                        </p:attrNameLst>
                                      </p:cBhvr>
                                      <p:to>
                                        <p:strVal val="visible"/>
                                      </p:to>
                                    </p:set>
                                    <p:animEffect transition="in" filter="randombar(horizontal)">
                                      <p:cBhvr>
                                        <p:cTn id="7" dur="500"/>
                                        <p:tgtEl>
                                          <p:spTgt spid="6656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4" presetClass="entr" presetSubtype="10" fill="hold" nodeType="clickEffect">
                                  <p:stCondLst>
                                    <p:cond delay="0"/>
                                  </p:stCondLst>
                                  <p:childTnLst>
                                    <p:set>
                                      <p:cBhvr>
                                        <p:cTn id="11" dur="1" fill="hold">
                                          <p:stCondLst>
                                            <p:cond delay="0"/>
                                          </p:stCondLst>
                                        </p:cTn>
                                        <p:tgtEl>
                                          <p:spTgt spid="66563">
                                            <p:txEl>
                                              <p:pRg st="2" end="2"/>
                                            </p:txEl>
                                          </p:spTgt>
                                        </p:tgtEl>
                                        <p:attrNameLst>
                                          <p:attrName>style.visibility</p:attrName>
                                        </p:attrNameLst>
                                      </p:cBhvr>
                                      <p:to>
                                        <p:strVal val="visible"/>
                                      </p:to>
                                    </p:set>
                                    <p:animEffect transition="in" filter="randombar(horizontal)">
                                      <p:cBhvr>
                                        <p:cTn id="12" dur="500"/>
                                        <p:tgtEl>
                                          <p:spTgt spid="66563">
                                            <p:txEl>
                                              <p:pRg st="2" end="2"/>
                                            </p:txEl>
                                          </p:spTgt>
                                        </p:tgtEl>
                                      </p:cBhvr>
                                    </p:animEffect>
                                  </p:childTnLst>
                                </p:cTn>
                              </p:par>
                              <p:par>
                                <p:cTn id="13" presetID="14" presetClass="entr" presetSubtype="10" fill="hold" nodeType="withEffect">
                                  <p:stCondLst>
                                    <p:cond delay="0"/>
                                  </p:stCondLst>
                                  <p:childTnLst>
                                    <p:set>
                                      <p:cBhvr>
                                        <p:cTn id="14" dur="1" fill="hold">
                                          <p:stCondLst>
                                            <p:cond delay="0"/>
                                          </p:stCondLst>
                                        </p:cTn>
                                        <p:tgtEl>
                                          <p:spTgt spid="66563">
                                            <p:txEl>
                                              <p:pRg st="3" end="3"/>
                                            </p:txEl>
                                          </p:spTgt>
                                        </p:tgtEl>
                                        <p:attrNameLst>
                                          <p:attrName>style.visibility</p:attrName>
                                        </p:attrNameLst>
                                      </p:cBhvr>
                                      <p:to>
                                        <p:strVal val="visible"/>
                                      </p:to>
                                    </p:set>
                                    <p:animEffect transition="in" filter="randombar(horizontal)">
                                      <p:cBhvr>
                                        <p:cTn id="15" dur="500"/>
                                        <p:tgtEl>
                                          <p:spTgt spid="66563">
                                            <p:txEl>
                                              <p:pRg st="3" end="3"/>
                                            </p:txEl>
                                          </p:spTgt>
                                        </p:tgtEl>
                                      </p:cBhvr>
                                    </p:animEffect>
                                  </p:childTnLst>
                                </p:cTn>
                              </p:par>
                              <p:par>
                                <p:cTn id="16" presetID="14" presetClass="entr" presetSubtype="10" fill="hold" nodeType="withEffect">
                                  <p:stCondLst>
                                    <p:cond delay="0"/>
                                  </p:stCondLst>
                                  <p:childTnLst>
                                    <p:set>
                                      <p:cBhvr>
                                        <p:cTn id="17" dur="1" fill="hold">
                                          <p:stCondLst>
                                            <p:cond delay="0"/>
                                          </p:stCondLst>
                                        </p:cTn>
                                        <p:tgtEl>
                                          <p:spTgt spid="66563">
                                            <p:txEl>
                                              <p:pRg st="4" end="4"/>
                                            </p:txEl>
                                          </p:spTgt>
                                        </p:tgtEl>
                                        <p:attrNameLst>
                                          <p:attrName>style.visibility</p:attrName>
                                        </p:attrNameLst>
                                      </p:cBhvr>
                                      <p:to>
                                        <p:strVal val="visible"/>
                                      </p:to>
                                    </p:set>
                                    <p:animEffect transition="in" filter="randombar(horizontal)">
                                      <p:cBhvr>
                                        <p:cTn id="18" dur="500"/>
                                        <p:tgtEl>
                                          <p:spTgt spid="66563">
                                            <p:txEl>
                                              <p:pRg st="4" end="4"/>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4" presetClass="entr" presetSubtype="10" fill="hold" nodeType="clickEffect">
                                  <p:stCondLst>
                                    <p:cond delay="0"/>
                                  </p:stCondLst>
                                  <p:childTnLst>
                                    <p:set>
                                      <p:cBhvr>
                                        <p:cTn id="22" dur="1" fill="hold">
                                          <p:stCondLst>
                                            <p:cond delay="0"/>
                                          </p:stCondLst>
                                        </p:cTn>
                                        <p:tgtEl>
                                          <p:spTgt spid="66563">
                                            <p:txEl>
                                              <p:pRg st="6" end="6"/>
                                            </p:txEl>
                                          </p:spTgt>
                                        </p:tgtEl>
                                        <p:attrNameLst>
                                          <p:attrName>style.visibility</p:attrName>
                                        </p:attrNameLst>
                                      </p:cBhvr>
                                      <p:to>
                                        <p:strVal val="visible"/>
                                      </p:to>
                                    </p:set>
                                    <p:animEffect transition="in" filter="randombar(horizontal)">
                                      <p:cBhvr>
                                        <p:cTn id="23" dur="500"/>
                                        <p:tgtEl>
                                          <p:spTgt spid="6656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a:extLst>
              <a:ext uri="{FF2B5EF4-FFF2-40B4-BE49-F238E27FC236}">
                <a16:creationId xmlns:a16="http://schemas.microsoft.com/office/drawing/2014/main" id="{DD71B260-B724-4F80-922A-AC4C52FF531C}"/>
              </a:ext>
            </a:extLst>
          </p:cNvPr>
          <p:cNvSpPr>
            <a:spLocks noGrp="1"/>
          </p:cNvSpPr>
          <p:nvPr>
            <p:ph type="title"/>
          </p:nvPr>
        </p:nvSpPr>
        <p:spPr/>
        <p:txBody>
          <a:bodyPr/>
          <a:lstStyle/>
          <a:p>
            <a:pPr algn="ctr" eaLnBrk="1" fontAlgn="auto" hangingPunct="1">
              <a:spcAft>
                <a:spcPts val="0"/>
              </a:spcAft>
              <a:defRPr/>
            </a:pPr>
            <a:r>
              <a:rPr lang="en-GB" altLang="en-US"/>
              <a:t>Corbetta et al (1991). </a:t>
            </a:r>
            <a:endParaRPr lang="en-US" altLang="en-US"/>
          </a:p>
        </p:txBody>
      </p:sp>
      <p:sp>
        <p:nvSpPr>
          <p:cNvPr id="67587" name="Content Placeholder 2">
            <a:extLst>
              <a:ext uri="{FF2B5EF4-FFF2-40B4-BE49-F238E27FC236}">
                <a16:creationId xmlns:a16="http://schemas.microsoft.com/office/drawing/2014/main" id="{2715C7D5-00A9-40B9-9971-407B07382F0C}"/>
              </a:ext>
            </a:extLst>
          </p:cNvPr>
          <p:cNvSpPr>
            <a:spLocks noGrp="1"/>
          </p:cNvSpPr>
          <p:nvPr>
            <p:ph idx="1"/>
          </p:nvPr>
        </p:nvSpPr>
        <p:spPr>
          <a:xfrm>
            <a:off x="1774826" y="2193925"/>
            <a:ext cx="8569325" cy="4070350"/>
          </a:xfrm>
        </p:spPr>
        <p:txBody>
          <a:bodyPr/>
          <a:lstStyle/>
          <a:p>
            <a:pPr eaLnBrk="1" hangingPunct="1"/>
            <a:r>
              <a:rPr lang="en-GB" altLang="en-US" sz="3600"/>
              <a:t>Different regions of the visual Cortex for Colour, Form (shape), or motion.</a:t>
            </a:r>
            <a:endParaRPr lang="en-US" altLang="en-US" sz="3600"/>
          </a:p>
        </p:txBody>
      </p:sp>
      <p:sp>
        <p:nvSpPr>
          <p:cNvPr id="2" name="Slide Number Placeholder 1">
            <a:extLst>
              <a:ext uri="{FF2B5EF4-FFF2-40B4-BE49-F238E27FC236}">
                <a16:creationId xmlns:a16="http://schemas.microsoft.com/office/drawing/2014/main" id="{DC88B99E-529B-4416-A295-D04DE2694E40}"/>
              </a:ext>
            </a:extLst>
          </p:cNvPr>
          <p:cNvSpPr>
            <a:spLocks noGrp="1"/>
          </p:cNvSpPr>
          <p:nvPr>
            <p:ph type="sldNum" sz="quarter" idx="12"/>
          </p:nvPr>
        </p:nvSpPr>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0833A22A-0DA5-49B0-9488-A93C8E45DEF6}" type="slidenum">
              <a:rPr lang="en-GB" altLang="en-US">
                <a:solidFill>
                  <a:srgbClr val="FFFFFF"/>
                </a:solidFill>
              </a:rPr>
              <a:pPr fontAlgn="base">
                <a:spcBef>
                  <a:spcPct val="0"/>
                </a:spcBef>
                <a:spcAft>
                  <a:spcPct val="0"/>
                </a:spcAft>
              </a:pPr>
              <a:t>11</a:t>
            </a:fld>
            <a:endParaRPr lang="en-GB" altLang="en-US">
              <a:solidFill>
                <a:srgbClr val="FFFFFF"/>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a:extLst>
              <a:ext uri="{FF2B5EF4-FFF2-40B4-BE49-F238E27FC236}">
                <a16:creationId xmlns:a16="http://schemas.microsoft.com/office/drawing/2014/main" id="{FEC13C6F-0FFF-4DBC-B228-12D5D15AD0D6}"/>
              </a:ext>
            </a:extLst>
          </p:cNvPr>
          <p:cNvSpPr>
            <a:spLocks noGrp="1"/>
          </p:cNvSpPr>
          <p:nvPr>
            <p:ph type="title" idx="4294967295"/>
          </p:nvPr>
        </p:nvSpPr>
        <p:spPr>
          <a:xfrm>
            <a:off x="1524000" y="274638"/>
            <a:ext cx="8229600" cy="1143000"/>
          </a:xfrm>
        </p:spPr>
        <p:txBody>
          <a:bodyPr/>
          <a:lstStyle/>
          <a:p>
            <a:pPr eaLnBrk="1" fontAlgn="auto" hangingPunct="1">
              <a:spcAft>
                <a:spcPts val="0"/>
              </a:spcAft>
              <a:defRPr/>
            </a:pPr>
            <a:r>
              <a:rPr lang="en-GB" altLang="en-US" dirty="0"/>
              <a:t>. </a:t>
            </a:r>
            <a:endParaRPr lang="en-US" altLang="en-US" dirty="0"/>
          </a:p>
        </p:txBody>
      </p:sp>
      <p:pic>
        <p:nvPicPr>
          <p:cNvPr id="68611" name="Picture 5" descr="EE63846C">
            <a:extLst>
              <a:ext uri="{FF2B5EF4-FFF2-40B4-BE49-F238E27FC236}">
                <a16:creationId xmlns:a16="http://schemas.microsoft.com/office/drawing/2014/main" id="{64AD6672-DF50-4B0B-B41A-9D4E800B5145}"/>
              </a:ext>
            </a:extLst>
          </p:cNvPr>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l="2698" t="2498" r="6656" b="3577"/>
          <a:stretch>
            <a:fillRect/>
          </a:stretch>
        </p:blipFill>
        <p:spPr>
          <a:xfrm>
            <a:off x="1992314" y="746125"/>
            <a:ext cx="8142287" cy="6046788"/>
          </a:xfrm>
        </p:spPr>
      </p:pic>
      <p:sp>
        <p:nvSpPr>
          <p:cNvPr id="2" name="Slide Number Placeholder 1">
            <a:extLst>
              <a:ext uri="{FF2B5EF4-FFF2-40B4-BE49-F238E27FC236}">
                <a16:creationId xmlns:a16="http://schemas.microsoft.com/office/drawing/2014/main" id="{D3CA55DB-0D54-4E12-BA02-4B64BD94DB12}"/>
              </a:ext>
            </a:extLst>
          </p:cNvPr>
          <p:cNvSpPr>
            <a:spLocks noGrp="1"/>
          </p:cNvSpPr>
          <p:nvPr>
            <p:ph type="sldNum" sz="quarter" idx="12"/>
          </p:nvPr>
        </p:nvSpPr>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3F94927C-14BA-4D8C-9D36-029955835484}" type="slidenum">
              <a:rPr lang="en-GB" altLang="en-US">
                <a:solidFill>
                  <a:srgbClr val="FFFFFF"/>
                </a:solidFill>
              </a:rPr>
              <a:pPr fontAlgn="base">
                <a:spcBef>
                  <a:spcPct val="0"/>
                </a:spcBef>
                <a:spcAft>
                  <a:spcPct val="0"/>
                </a:spcAft>
              </a:pPr>
              <a:t>12</a:t>
            </a:fld>
            <a:endParaRPr lang="en-GB" altLang="en-US">
              <a:solidFill>
                <a:srgbClr val="FFFFFF"/>
              </a:solidFill>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a:extLst>
              <a:ext uri="{FF2B5EF4-FFF2-40B4-BE49-F238E27FC236}">
                <a16:creationId xmlns:a16="http://schemas.microsoft.com/office/drawing/2014/main" id="{18817583-0A01-4D4F-B9C8-9BC9A3A7AC60}"/>
              </a:ext>
            </a:extLst>
          </p:cNvPr>
          <p:cNvSpPr>
            <a:spLocks noGrp="1"/>
          </p:cNvSpPr>
          <p:nvPr>
            <p:ph type="title"/>
          </p:nvPr>
        </p:nvSpPr>
        <p:spPr/>
        <p:txBody>
          <a:bodyPr/>
          <a:lstStyle/>
          <a:p>
            <a:pPr algn="ctr" eaLnBrk="1" fontAlgn="auto" hangingPunct="1">
              <a:spcAft>
                <a:spcPts val="0"/>
              </a:spcAft>
              <a:defRPr/>
            </a:pPr>
            <a:r>
              <a:rPr lang="en-GB" altLang="en-US" dirty="0"/>
              <a:t>What about attention to objects</a:t>
            </a:r>
          </a:p>
        </p:txBody>
      </p:sp>
      <p:sp>
        <p:nvSpPr>
          <p:cNvPr id="69635" name="Content Placeholder 2">
            <a:extLst>
              <a:ext uri="{FF2B5EF4-FFF2-40B4-BE49-F238E27FC236}">
                <a16:creationId xmlns:a16="http://schemas.microsoft.com/office/drawing/2014/main" id="{6E1A0572-3F79-4019-9B36-BF9762248E8C}"/>
              </a:ext>
            </a:extLst>
          </p:cNvPr>
          <p:cNvSpPr>
            <a:spLocks noGrp="1"/>
          </p:cNvSpPr>
          <p:nvPr>
            <p:ph idx="1"/>
          </p:nvPr>
        </p:nvSpPr>
        <p:spPr>
          <a:xfrm>
            <a:off x="1774825" y="2349501"/>
            <a:ext cx="8299450" cy="3914775"/>
          </a:xfrm>
        </p:spPr>
        <p:txBody>
          <a:bodyPr/>
          <a:lstStyle/>
          <a:p>
            <a:pPr eaLnBrk="1" hangingPunct="1"/>
            <a:r>
              <a:rPr lang="en-GB" altLang="en-US" sz="2800"/>
              <a:t>Another important aspect of attention. </a:t>
            </a:r>
          </a:p>
          <a:p>
            <a:pPr eaLnBrk="1" hangingPunct="1"/>
            <a:endParaRPr lang="en-GB" altLang="en-US" sz="2800"/>
          </a:p>
          <a:p>
            <a:pPr eaLnBrk="1" hangingPunct="1"/>
            <a:r>
              <a:rPr lang="en-GB" altLang="en-US" sz="2800"/>
              <a:t>When searching for something specific we look for the specific object properties. </a:t>
            </a:r>
          </a:p>
          <a:p>
            <a:pPr eaLnBrk="1" hangingPunct="1"/>
            <a:endParaRPr lang="en-GB" altLang="en-US" sz="2800"/>
          </a:p>
          <a:p>
            <a:pPr eaLnBrk="1" hangingPunct="1"/>
            <a:r>
              <a:rPr lang="en-GB" altLang="en-US" sz="2800"/>
              <a:t>Object based attention mechanisms</a:t>
            </a:r>
          </a:p>
        </p:txBody>
      </p:sp>
      <p:sp>
        <p:nvSpPr>
          <p:cNvPr id="2" name="Slide Number Placeholder 1">
            <a:extLst>
              <a:ext uri="{FF2B5EF4-FFF2-40B4-BE49-F238E27FC236}">
                <a16:creationId xmlns:a16="http://schemas.microsoft.com/office/drawing/2014/main" id="{2DE4CCC4-8148-478D-85A8-958037D3FA36}"/>
              </a:ext>
            </a:extLst>
          </p:cNvPr>
          <p:cNvSpPr>
            <a:spLocks noGrp="1"/>
          </p:cNvSpPr>
          <p:nvPr>
            <p:ph type="sldNum" sz="quarter" idx="12"/>
          </p:nvPr>
        </p:nvSpPr>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D050ADF6-46D7-4ADC-B187-B9496113984E}" type="slidenum">
              <a:rPr lang="en-GB" altLang="en-US">
                <a:solidFill>
                  <a:srgbClr val="FFFFFF"/>
                </a:solidFill>
              </a:rPr>
              <a:pPr fontAlgn="base">
                <a:spcBef>
                  <a:spcPct val="0"/>
                </a:spcBef>
                <a:spcAft>
                  <a:spcPct val="0"/>
                </a:spcAft>
              </a:pPr>
              <a:t>13</a:t>
            </a:fld>
            <a:endParaRPr lang="en-GB" altLang="en-US">
              <a:solidFill>
                <a:srgbClr val="FFFFFF"/>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nodeType="clickEffect">
                                  <p:stCondLst>
                                    <p:cond delay="0"/>
                                  </p:stCondLst>
                                  <p:childTnLst>
                                    <p:set>
                                      <p:cBhvr>
                                        <p:cTn id="6" dur="1" fill="hold">
                                          <p:stCondLst>
                                            <p:cond delay="0"/>
                                          </p:stCondLst>
                                        </p:cTn>
                                        <p:tgtEl>
                                          <p:spTgt spid="69635">
                                            <p:txEl>
                                              <p:pRg st="0" end="0"/>
                                            </p:txEl>
                                          </p:spTgt>
                                        </p:tgtEl>
                                        <p:attrNameLst>
                                          <p:attrName>style.visibility</p:attrName>
                                        </p:attrNameLst>
                                      </p:cBhvr>
                                      <p:to>
                                        <p:strVal val="visible"/>
                                      </p:to>
                                    </p:set>
                                    <p:animEffect transition="in" filter="randombar(horizontal)">
                                      <p:cBhvr>
                                        <p:cTn id="7" dur="500"/>
                                        <p:tgtEl>
                                          <p:spTgt spid="6963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4" presetClass="entr" presetSubtype="10" fill="hold" nodeType="clickEffect">
                                  <p:stCondLst>
                                    <p:cond delay="0"/>
                                  </p:stCondLst>
                                  <p:childTnLst>
                                    <p:set>
                                      <p:cBhvr>
                                        <p:cTn id="11" dur="1" fill="hold">
                                          <p:stCondLst>
                                            <p:cond delay="0"/>
                                          </p:stCondLst>
                                        </p:cTn>
                                        <p:tgtEl>
                                          <p:spTgt spid="69635">
                                            <p:txEl>
                                              <p:pRg st="2" end="2"/>
                                            </p:txEl>
                                          </p:spTgt>
                                        </p:tgtEl>
                                        <p:attrNameLst>
                                          <p:attrName>style.visibility</p:attrName>
                                        </p:attrNameLst>
                                      </p:cBhvr>
                                      <p:to>
                                        <p:strVal val="visible"/>
                                      </p:to>
                                    </p:set>
                                    <p:animEffect transition="in" filter="randombar(horizontal)">
                                      <p:cBhvr>
                                        <p:cTn id="12" dur="500"/>
                                        <p:tgtEl>
                                          <p:spTgt spid="69635">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4" presetClass="entr" presetSubtype="10" fill="hold" nodeType="clickEffect">
                                  <p:stCondLst>
                                    <p:cond delay="0"/>
                                  </p:stCondLst>
                                  <p:childTnLst>
                                    <p:set>
                                      <p:cBhvr>
                                        <p:cTn id="16" dur="1" fill="hold">
                                          <p:stCondLst>
                                            <p:cond delay="0"/>
                                          </p:stCondLst>
                                        </p:cTn>
                                        <p:tgtEl>
                                          <p:spTgt spid="69635">
                                            <p:txEl>
                                              <p:pRg st="4" end="4"/>
                                            </p:txEl>
                                          </p:spTgt>
                                        </p:tgtEl>
                                        <p:attrNameLst>
                                          <p:attrName>style.visibility</p:attrName>
                                        </p:attrNameLst>
                                      </p:cBhvr>
                                      <p:to>
                                        <p:strVal val="visible"/>
                                      </p:to>
                                    </p:set>
                                    <p:animEffect transition="in" filter="randombar(horizontal)">
                                      <p:cBhvr>
                                        <p:cTn id="17" dur="500"/>
                                        <p:tgtEl>
                                          <p:spTgt spid="6963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1">
            <a:extLst>
              <a:ext uri="{FF2B5EF4-FFF2-40B4-BE49-F238E27FC236}">
                <a16:creationId xmlns:a16="http://schemas.microsoft.com/office/drawing/2014/main" id="{51DEE7BA-9EF6-4878-93DC-5C164054F11C}"/>
              </a:ext>
            </a:extLst>
          </p:cNvPr>
          <p:cNvSpPr>
            <a:spLocks noGrp="1"/>
          </p:cNvSpPr>
          <p:nvPr>
            <p:ph type="title"/>
          </p:nvPr>
        </p:nvSpPr>
        <p:spPr>
          <a:xfrm>
            <a:off x="2782889" y="479426"/>
            <a:ext cx="6378575" cy="1293813"/>
          </a:xfrm>
        </p:spPr>
        <p:txBody>
          <a:bodyPr/>
          <a:lstStyle/>
          <a:p>
            <a:pPr algn="ctr" eaLnBrk="1" fontAlgn="auto" hangingPunct="1">
              <a:spcAft>
                <a:spcPts val="0"/>
              </a:spcAft>
              <a:defRPr/>
            </a:pPr>
            <a:r>
              <a:rPr lang="en-GB" altLang="en-US" dirty="0"/>
              <a:t>Where’s Wally</a:t>
            </a:r>
          </a:p>
        </p:txBody>
      </p:sp>
      <p:pic>
        <p:nvPicPr>
          <p:cNvPr id="70659" name="Picture 2" descr="http://www.schooljotter.com/imagefolders/bawtry/galleryImages/Wheres_Wally/Wheres_Wally.jpg">
            <a:extLst>
              <a:ext uri="{FF2B5EF4-FFF2-40B4-BE49-F238E27FC236}">
                <a16:creationId xmlns:a16="http://schemas.microsoft.com/office/drawing/2014/main" id="{5E112E81-7C3A-4409-92E5-7E0767FB36A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11675" y="1773238"/>
            <a:ext cx="2636838" cy="495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Slide Number Placeholder 2">
            <a:extLst>
              <a:ext uri="{FF2B5EF4-FFF2-40B4-BE49-F238E27FC236}">
                <a16:creationId xmlns:a16="http://schemas.microsoft.com/office/drawing/2014/main" id="{8432EC14-F609-41B2-A63B-FA645F6BB2D1}"/>
              </a:ext>
            </a:extLst>
          </p:cNvPr>
          <p:cNvSpPr>
            <a:spLocks noGrp="1"/>
          </p:cNvSpPr>
          <p:nvPr>
            <p:ph type="sldNum" sz="quarter" idx="12"/>
          </p:nvPr>
        </p:nvSpPr>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B78A4F9C-7B26-4E40-9712-47EC54BB8AD3}" type="slidenum">
              <a:rPr lang="en-GB" altLang="en-US">
                <a:solidFill>
                  <a:srgbClr val="FFFFFF"/>
                </a:solidFill>
              </a:rPr>
              <a:pPr fontAlgn="base">
                <a:spcBef>
                  <a:spcPct val="0"/>
                </a:spcBef>
                <a:spcAft>
                  <a:spcPct val="0"/>
                </a:spcAft>
              </a:pPr>
              <a:t>14</a:t>
            </a:fld>
            <a:endParaRPr lang="en-GB" altLang="en-US">
              <a:solidFill>
                <a:srgbClr val="FFFFFF"/>
              </a:solidFill>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682" name="Picture 4" descr="Where's Wally">
            <a:extLst>
              <a:ext uri="{FF2B5EF4-FFF2-40B4-BE49-F238E27FC236}">
                <a16:creationId xmlns:a16="http://schemas.microsoft.com/office/drawing/2014/main" id="{233DDB18-FDF0-4218-970E-3AEB2AFD075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3551"/>
          <a:stretch>
            <a:fillRect/>
          </a:stretch>
        </p:blipFill>
        <p:spPr bwMode="auto">
          <a:xfrm>
            <a:off x="3000376" y="322264"/>
            <a:ext cx="6696075" cy="6459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Slide Number Placeholder 1">
            <a:extLst>
              <a:ext uri="{FF2B5EF4-FFF2-40B4-BE49-F238E27FC236}">
                <a16:creationId xmlns:a16="http://schemas.microsoft.com/office/drawing/2014/main" id="{962AD842-C3C7-4B26-9B4E-4396494117AE}"/>
              </a:ext>
            </a:extLst>
          </p:cNvPr>
          <p:cNvSpPr>
            <a:spLocks noGrp="1"/>
          </p:cNvSpPr>
          <p:nvPr>
            <p:ph type="sldNum" sz="quarter" idx="12"/>
          </p:nvPr>
        </p:nvSpPr>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15F01D7E-9B03-43D5-B5F1-197B5A49998B}" type="slidenum">
              <a:rPr lang="en-GB" altLang="en-US">
                <a:solidFill>
                  <a:srgbClr val="FFFFFF"/>
                </a:solidFill>
              </a:rPr>
              <a:pPr fontAlgn="base">
                <a:spcBef>
                  <a:spcPct val="0"/>
                </a:spcBef>
                <a:spcAft>
                  <a:spcPct val="0"/>
                </a:spcAft>
              </a:pPr>
              <a:t>15</a:t>
            </a:fld>
            <a:endParaRPr lang="en-GB" altLang="en-US">
              <a:solidFill>
                <a:srgbClr val="FFFFFF"/>
              </a:solidFill>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a:extLst>
              <a:ext uri="{FF2B5EF4-FFF2-40B4-BE49-F238E27FC236}">
                <a16:creationId xmlns:a16="http://schemas.microsoft.com/office/drawing/2014/main" id="{91D6E8E4-EAEB-49C7-8976-E3FB774D24A8}"/>
              </a:ext>
            </a:extLst>
          </p:cNvPr>
          <p:cNvSpPr>
            <a:spLocks noGrp="1"/>
          </p:cNvSpPr>
          <p:nvPr>
            <p:ph type="title"/>
          </p:nvPr>
        </p:nvSpPr>
        <p:spPr>
          <a:xfrm>
            <a:off x="4008438" y="746126"/>
            <a:ext cx="6570662" cy="936625"/>
          </a:xfrm>
        </p:spPr>
        <p:txBody>
          <a:bodyPr/>
          <a:lstStyle/>
          <a:p>
            <a:pPr algn="ctr" eaLnBrk="1" fontAlgn="auto" hangingPunct="1">
              <a:spcAft>
                <a:spcPts val="0"/>
              </a:spcAft>
              <a:defRPr/>
            </a:pPr>
            <a:r>
              <a:rPr lang="en-GB" altLang="en-US" dirty="0" err="1"/>
              <a:t>O’Craven</a:t>
            </a:r>
            <a:r>
              <a:rPr lang="en-GB" altLang="en-US" dirty="0"/>
              <a:t> et al (1999) </a:t>
            </a:r>
            <a:endParaRPr lang="en-US" altLang="en-US" dirty="0"/>
          </a:p>
        </p:txBody>
      </p:sp>
      <p:sp>
        <p:nvSpPr>
          <p:cNvPr id="72707" name="Content Placeholder 2">
            <a:extLst>
              <a:ext uri="{FF2B5EF4-FFF2-40B4-BE49-F238E27FC236}">
                <a16:creationId xmlns:a16="http://schemas.microsoft.com/office/drawing/2014/main" id="{1D117223-7571-40AD-BABD-D5744127DB76}"/>
              </a:ext>
            </a:extLst>
          </p:cNvPr>
          <p:cNvSpPr>
            <a:spLocks noGrp="1"/>
          </p:cNvSpPr>
          <p:nvPr>
            <p:ph idx="1"/>
          </p:nvPr>
        </p:nvSpPr>
        <p:spPr>
          <a:xfrm>
            <a:off x="1558926" y="1673226"/>
            <a:ext cx="9020175" cy="4995863"/>
          </a:xfrm>
        </p:spPr>
        <p:txBody>
          <a:bodyPr/>
          <a:lstStyle/>
          <a:p>
            <a:pPr eaLnBrk="1" hangingPunct="1">
              <a:defRPr/>
            </a:pPr>
            <a:r>
              <a:rPr lang="en-GB" altLang="en-US" sz="2400" dirty="0"/>
              <a:t>Direct action of attention on object representations</a:t>
            </a:r>
          </a:p>
          <a:p>
            <a:pPr lvl="1" eaLnBrk="1" hangingPunct="1">
              <a:defRPr/>
            </a:pPr>
            <a:r>
              <a:rPr lang="en-GB" altLang="en-US" sz="2400" dirty="0"/>
              <a:t>Previous studies shown that attention to faces activate region of the fusiform gyrus (Fusiform Face Area - FFA). </a:t>
            </a:r>
          </a:p>
          <a:p>
            <a:pPr lvl="2" eaLnBrk="1" hangingPunct="1">
              <a:defRPr/>
            </a:pPr>
            <a:r>
              <a:rPr lang="en-GB" altLang="en-US" sz="2400" dirty="0"/>
              <a:t>Prosopagnosia =  cognitive disorder of face perception and recognition is associated with lesions to the FFA.</a:t>
            </a:r>
          </a:p>
          <a:p>
            <a:pPr lvl="3" eaLnBrk="1" hangingPunct="1">
              <a:defRPr/>
            </a:pPr>
            <a:r>
              <a:rPr lang="en-GB" altLang="en-US" sz="2000" dirty="0"/>
              <a:t>Perceptions and recognition of other stimuli remains intact. </a:t>
            </a:r>
          </a:p>
          <a:p>
            <a:pPr lvl="1" eaLnBrk="1" hangingPunct="1">
              <a:defRPr/>
            </a:pPr>
            <a:endParaRPr lang="en-GB" altLang="en-US" sz="2400" dirty="0"/>
          </a:p>
          <a:p>
            <a:pPr lvl="1" eaLnBrk="1" hangingPunct="1">
              <a:defRPr/>
            </a:pPr>
            <a:r>
              <a:rPr lang="en-GB" altLang="en-US" sz="2400" dirty="0"/>
              <a:t>Attention to “houses” activate the </a:t>
            </a:r>
            <a:r>
              <a:rPr lang="en-GB" altLang="en-US" sz="2400" dirty="0" err="1"/>
              <a:t>parahippocampal</a:t>
            </a:r>
            <a:r>
              <a:rPr lang="en-GB" altLang="en-US" sz="2400" dirty="0"/>
              <a:t> cortex (</a:t>
            </a:r>
            <a:r>
              <a:rPr lang="en-GB" altLang="en-US" sz="2400" dirty="0" err="1"/>
              <a:t>Parahippocampal</a:t>
            </a:r>
            <a:r>
              <a:rPr lang="en-GB" altLang="en-US" sz="2400" dirty="0"/>
              <a:t> Place Area - PPA). </a:t>
            </a:r>
          </a:p>
          <a:p>
            <a:pPr marL="457200" lvl="1" indent="0" eaLnBrk="1" hangingPunct="1">
              <a:buNone/>
              <a:defRPr/>
            </a:pPr>
            <a:endParaRPr lang="en-GB" altLang="en-US" sz="2400" dirty="0"/>
          </a:p>
          <a:p>
            <a:pPr lvl="1" eaLnBrk="1" hangingPunct="1">
              <a:defRPr/>
            </a:pPr>
            <a:r>
              <a:rPr lang="en-GB" altLang="en-US" sz="2400" dirty="0"/>
              <a:t>The motion of moving stimulus activate the Medial Temporal (MT)/Medial Superior Temporal (MST) Cortex.</a:t>
            </a:r>
            <a:endParaRPr lang="en-US" altLang="en-US" sz="2400" dirty="0"/>
          </a:p>
        </p:txBody>
      </p:sp>
      <p:sp>
        <p:nvSpPr>
          <p:cNvPr id="2" name="Slide Number Placeholder 1">
            <a:extLst>
              <a:ext uri="{FF2B5EF4-FFF2-40B4-BE49-F238E27FC236}">
                <a16:creationId xmlns:a16="http://schemas.microsoft.com/office/drawing/2014/main" id="{D11B3A36-84C9-4EE1-8D2F-336ED64F3511}"/>
              </a:ext>
            </a:extLst>
          </p:cNvPr>
          <p:cNvSpPr>
            <a:spLocks noGrp="1"/>
          </p:cNvSpPr>
          <p:nvPr>
            <p:ph type="sldNum" sz="quarter" idx="12"/>
          </p:nvPr>
        </p:nvSpPr>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B739B506-A1D6-43E2-9773-CC6BB6F652CF}" type="slidenum">
              <a:rPr lang="en-GB" altLang="en-US">
                <a:solidFill>
                  <a:srgbClr val="FFFFFF"/>
                </a:solidFill>
              </a:rPr>
              <a:pPr fontAlgn="base">
                <a:spcBef>
                  <a:spcPct val="0"/>
                </a:spcBef>
                <a:spcAft>
                  <a:spcPct val="0"/>
                </a:spcAft>
              </a:pPr>
              <a:t>16</a:t>
            </a:fld>
            <a:endParaRPr lang="en-GB" altLang="en-US">
              <a:solidFill>
                <a:srgbClr val="FFFFFF"/>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nodeType="clickEffect">
                                  <p:stCondLst>
                                    <p:cond delay="0"/>
                                  </p:stCondLst>
                                  <p:childTnLst>
                                    <p:set>
                                      <p:cBhvr>
                                        <p:cTn id="6" dur="1" fill="hold">
                                          <p:stCondLst>
                                            <p:cond delay="0"/>
                                          </p:stCondLst>
                                        </p:cTn>
                                        <p:tgtEl>
                                          <p:spTgt spid="72707">
                                            <p:txEl>
                                              <p:pRg st="0" end="0"/>
                                            </p:txEl>
                                          </p:spTgt>
                                        </p:tgtEl>
                                        <p:attrNameLst>
                                          <p:attrName>style.visibility</p:attrName>
                                        </p:attrNameLst>
                                      </p:cBhvr>
                                      <p:to>
                                        <p:strVal val="visible"/>
                                      </p:to>
                                    </p:set>
                                    <p:animEffect transition="in" filter="randombar(horizontal)">
                                      <p:cBhvr>
                                        <p:cTn id="7" dur="500"/>
                                        <p:tgtEl>
                                          <p:spTgt spid="7270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4" presetClass="entr" presetSubtype="10" fill="hold" nodeType="clickEffect">
                                  <p:stCondLst>
                                    <p:cond delay="0"/>
                                  </p:stCondLst>
                                  <p:childTnLst>
                                    <p:set>
                                      <p:cBhvr>
                                        <p:cTn id="11" dur="1" fill="hold">
                                          <p:stCondLst>
                                            <p:cond delay="0"/>
                                          </p:stCondLst>
                                        </p:cTn>
                                        <p:tgtEl>
                                          <p:spTgt spid="72707">
                                            <p:txEl>
                                              <p:pRg st="1" end="1"/>
                                            </p:txEl>
                                          </p:spTgt>
                                        </p:tgtEl>
                                        <p:attrNameLst>
                                          <p:attrName>style.visibility</p:attrName>
                                        </p:attrNameLst>
                                      </p:cBhvr>
                                      <p:to>
                                        <p:strVal val="visible"/>
                                      </p:to>
                                    </p:set>
                                    <p:animEffect transition="in" filter="randombar(horizontal)">
                                      <p:cBhvr>
                                        <p:cTn id="12" dur="500"/>
                                        <p:tgtEl>
                                          <p:spTgt spid="7270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4" presetClass="entr" presetSubtype="10" fill="hold" nodeType="clickEffect">
                                  <p:stCondLst>
                                    <p:cond delay="0"/>
                                  </p:stCondLst>
                                  <p:childTnLst>
                                    <p:set>
                                      <p:cBhvr>
                                        <p:cTn id="16" dur="1" fill="hold">
                                          <p:stCondLst>
                                            <p:cond delay="0"/>
                                          </p:stCondLst>
                                        </p:cTn>
                                        <p:tgtEl>
                                          <p:spTgt spid="72707">
                                            <p:txEl>
                                              <p:pRg st="2" end="2"/>
                                            </p:txEl>
                                          </p:spTgt>
                                        </p:tgtEl>
                                        <p:attrNameLst>
                                          <p:attrName>style.visibility</p:attrName>
                                        </p:attrNameLst>
                                      </p:cBhvr>
                                      <p:to>
                                        <p:strVal val="visible"/>
                                      </p:to>
                                    </p:set>
                                    <p:animEffect transition="in" filter="randombar(horizontal)">
                                      <p:cBhvr>
                                        <p:cTn id="17" dur="500"/>
                                        <p:tgtEl>
                                          <p:spTgt spid="7270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4" presetClass="entr" presetSubtype="10" fill="hold" nodeType="clickEffect">
                                  <p:stCondLst>
                                    <p:cond delay="0"/>
                                  </p:stCondLst>
                                  <p:childTnLst>
                                    <p:set>
                                      <p:cBhvr>
                                        <p:cTn id="21" dur="1" fill="hold">
                                          <p:stCondLst>
                                            <p:cond delay="0"/>
                                          </p:stCondLst>
                                        </p:cTn>
                                        <p:tgtEl>
                                          <p:spTgt spid="72707">
                                            <p:txEl>
                                              <p:pRg st="3" end="3"/>
                                            </p:txEl>
                                          </p:spTgt>
                                        </p:tgtEl>
                                        <p:attrNameLst>
                                          <p:attrName>style.visibility</p:attrName>
                                        </p:attrNameLst>
                                      </p:cBhvr>
                                      <p:to>
                                        <p:strVal val="visible"/>
                                      </p:to>
                                    </p:set>
                                    <p:animEffect transition="in" filter="randombar(horizontal)">
                                      <p:cBhvr>
                                        <p:cTn id="22" dur="500"/>
                                        <p:tgtEl>
                                          <p:spTgt spid="7270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4" presetClass="entr" presetSubtype="10" fill="hold" nodeType="clickEffect">
                                  <p:stCondLst>
                                    <p:cond delay="0"/>
                                  </p:stCondLst>
                                  <p:childTnLst>
                                    <p:set>
                                      <p:cBhvr>
                                        <p:cTn id="26" dur="1" fill="hold">
                                          <p:stCondLst>
                                            <p:cond delay="0"/>
                                          </p:stCondLst>
                                        </p:cTn>
                                        <p:tgtEl>
                                          <p:spTgt spid="72707">
                                            <p:txEl>
                                              <p:pRg st="5" end="5"/>
                                            </p:txEl>
                                          </p:spTgt>
                                        </p:tgtEl>
                                        <p:attrNameLst>
                                          <p:attrName>style.visibility</p:attrName>
                                        </p:attrNameLst>
                                      </p:cBhvr>
                                      <p:to>
                                        <p:strVal val="visible"/>
                                      </p:to>
                                    </p:set>
                                    <p:animEffect transition="in" filter="randombar(horizontal)">
                                      <p:cBhvr>
                                        <p:cTn id="27" dur="500"/>
                                        <p:tgtEl>
                                          <p:spTgt spid="72707">
                                            <p:txEl>
                                              <p:pRg st="5" end="5"/>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4" presetClass="entr" presetSubtype="10" fill="hold" nodeType="clickEffect">
                                  <p:stCondLst>
                                    <p:cond delay="0"/>
                                  </p:stCondLst>
                                  <p:childTnLst>
                                    <p:set>
                                      <p:cBhvr>
                                        <p:cTn id="31" dur="1" fill="hold">
                                          <p:stCondLst>
                                            <p:cond delay="0"/>
                                          </p:stCondLst>
                                        </p:cTn>
                                        <p:tgtEl>
                                          <p:spTgt spid="72707">
                                            <p:txEl>
                                              <p:pRg st="7" end="7"/>
                                            </p:txEl>
                                          </p:spTgt>
                                        </p:tgtEl>
                                        <p:attrNameLst>
                                          <p:attrName>style.visibility</p:attrName>
                                        </p:attrNameLst>
                                      </p:cBhvr>
                                      <p:to>
                                        <p:strVal val="visible"/>
                                      </p:to>
                                    </p:set>
                                    <p:animEffect transition="in" filter="randombar(horizontal)">
                                      <p:cBhvr>
                                        <p:cTn id="32" dur="500"/>
                                        <p:tgtEl>
                                          <p:spTgt spid="7270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0AB263C-AEF7-4451-9FC9-B320CA08D09D}"/>
              </a:ext>
            </a:extLst>
          </p:cNvPr>
          <p:cNvSpPr>
            <a:spLocks noGrp="1"/>
          </p:cNvSpPr>
          <p:nvPr>
            <p:ph type="sldNum" sz="quarter" idx="12"/>
          </p:nvPr>
        </p:nvSpPr>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F31C3885-6EDE-44FF-ACD7-CC037EAFAA3E}" type="slidenum">
              <a:rPr lang="en-GB" altLang="en-US">
                <a:solidFill>
                  <a:srgbClr val="FFFFFF"/>
                </a:solidFill>
              </a:rPr>
              <a:pPr fontAlgn="base">
                <a:spcBef>
                  <a:spcPct val="0"/>
                </a:spcBef>
                <a:spcAft>
                  <a:spcPct val="0"/>
                </a:spcAft>
              </a:pPr>
              <a:t>17</a:t>
            </a:fld>
            <a:endParaRPr lang="en-GB" altLang="en-US">
              <a:solidFill>
                <a:srgbClr val="FFFFFF"/>
              </a:solidFill>
            </a:endParaRPr>
          </a:p>
        </p:txBody>
      </p:sp>
      <p:pic>
        <p:nvPicPr>
          <p:cNvPr id="73731" name="Picture 4">
            <a:extLst>
              <a:ext uri="{FF2B5EF4-FFF2-40B4-BE49-F238E27FC236}">
                <a16:creationId xmlns:a16="http://schemas.microsoft.com/office/drawing/2014/main" id="{8C93EC5D-53EA-4A06-94F0-E2B1C661088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640013" y="762000"/>
            <a:ext cx="6851650" cy="5892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a:extLst>
              <a:ext uri="{FF2B5EF4-FFF2-40B4-BE49-F238E27FC236}">
                <a16:creationId xmlns:a16="http://schemas.microsoft.com/office/drawing/2014/main" id="{9479DC5A-2935-4CBE-A03D-D90556A0439E}"/>
              </a:ext>
            </a:extLst>
          </p:cNvPr>
          <p:cNvSpPr>
            <a:spLocks noGrp="1"/>
          </p:cNvSpPr>
          <p:nvPr>
            <p:ph type="title"/>
          </p:nvPr>
        </p:nvSpPr>
        <p:spPr/>
        <p:txBody>
          <a:bodyPr/>
          <a:lstStyle/>
          <a:p>
            <a:pPr algn="ctr" eaLnBrk="1" fontAlgn="auto" hangingPunct="1">
              <a:spcAft>
                <a:spcPts val="0"/>
              </a:spcAft>
              <a:defRPr/>
            </a:pPr>
            <a:r>
              <a:rPr lang="en-GB" altLang="en-US" dirty="0" err="1"/>
              <a:t>O’Craven</a:t>
            </a:r>
            <a:r>
              <a:rPr lang="en-GB" altLang="en-US" dirty="0"/>
              <a:t> et al (1999) </a:t>
            </a:r>
            <a:endParaRPr lang="en-US" altLang="en-US" dirty="0"/>
          </a:p>
        </p:txBody>
      </p:sp>
      <p:sp>
        <p:nvSpPr>
          <p:cNvPr id="75779" name="Content Placeholder 2">
            <a:extLst>
              <a:ext uri="{FF2B5EF4-FFF2-40B4-BE49-F238E27FC236}">
                <a16:creationId xmlns:a16="http://schemas.microsoft.com/office/drawing/2014/main" id="{01E4D658-0671-4D2B-962C-F8F027D16D0E}"/>
              </a:ext>
            </a:extLst>
          </p:cNvPr>
          <p:cNvSpPr>
            <a:spLocks noGrp="1"/>
          </p:cNvSpPr>
          <p:nvPr>
            <p:ph idx="1"/>
          </p:nvPr>
        </p:nvSpPr>
        <p:spPr>
          <a:xfrm>
            <a:off x="2117725" y="2193925"/>
            <a:ext cx="8154988" cy="4070350"/>
          </a:xfrm>
        </p:spPr>
        <p:txBody>
          <a:bodyPr/>
          <a:lstStyle/>
          <a:p>
            <a:pPr eaLnBrk="1" hangingPunct="1"/>
            <a:r>
              <a:rPr lang="en-GB" altLang="en-US" sz="3200"/>
              <a:t>Superimposed the images so they covered the same space. </a:t>
            </a:r>
          </a:p>
          <a:p>
            <a:pPr eaLnBrk="1" hangingPunct="1"/>
            <a:endParaRPr lang="en-GB" altLang="en-US" sz="3200"/>
          </a:p>
          <a:p>
            <a:pPr eaLnBrk="1" hangingPunct="1"/>
            <a:r>
              <a:rPr lang="en-GB" altLang="en-US" sz="3200"/>
              <a:t>One moved back and forth – other remained stationary. </a:t>
            </a:r>
          </a:p>
          <a:p>
            <a:pPr eaLnBrk="1" hangingPunct="1"/>
            <a:endParaRPr lang="en-GB" altLang="en-US" sz="3200"/>
          </a:p>
          <a:p>
            <a:pPr eaLnBrk="1" hangingPunct="1"/>
            <a:endParaRPr lang="en-GB" altLang="en-US" sz="3200"/>
          </a:p>
          <a:p>
            <a:pPr eaLnBrk="1" hangingPunct="1"/>
            <a:endParaRPr lang="en-GB" altLang="en-US" sz="3200"/>
          </a:p>
        </p:txBody>
      </p:sp>
      <p:sp>
        <p:nvSpPr>
          <p:cNvPr id="2" name="Slide Number Placeholder 1">
            <a:extLst>
              <a:ext uri="{FF2B5EF4-FFF2-40B4-BE49-F238E27FC236}">
                <a16:creationId xmlns:a16="http://schemas.microsoft.com/office/drawing/2014/main" id="{331F78A2-B3E9-4CBB-9D59-5400FED46569}"/>
              </a:ext>
            </a:extLst>
          </p:cNvPr>
          <p:cNvSpPr>
            <a:spLocks noGrp="1"/>
          </p:cNvSpPr>
          <p:nvPr>
            <p:ph type="sldNum" sz="quarter" idx="12"/>
          </p:nvPr>
        </p:nvSpPr>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3FB1DF56-1829-466D-B47F-6CD7DF5F42E3}" type="slidenum">
              <a:rPr lang="en-GB" altLang="en-US">
                <a:solidFill>
                  <a:srgbClr val="FFFFFF"/>
                </a:solidFill>
              </a:rPr>
              <a:pPr fontAlgn="base">
                <a:spcBef>
                  <a:spcPct val="0"/>
                </a:spcBef>
                <a:spcAft>
                  <a:spcPct val="0"/>
                </a:spcAft>
              </a:pPr>
              <a:t>18</a:t>
            </a:fld>
            <a:endParaRPr lang="en-GB" altLang="en-US">
              <a:solidFill>
                <a:srgbClr val="FFFFFF"/>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nodeType="clickEffect">
                                  <p:stCondLst>
                                    <p:cond delay="0"/>
                                  </p:stCondLst>
                                  <p:childTnLst>
                                    <p:set>
                                      <p:cBhvr>
                                        <p:cTn id="6" dur="1" fill="hold">
                                          <p:stCondLst>
                                            <p:cond delay="0"/>
                                          </p:stCondLst>
                                        </p:cTn>
                                        <p:tgtEl>
                                          <p:spTgt spid="75779">
                                            <p:txEl>
                                              <p:pRg st="0" end="0"/>
                                            </p:txEl>
                                          </p:spTgt>
                                        </p:tgtEl>
                                        <p:attrNameLst>
                                          <p:attrName>style.visibility</p:attrName>
                                        </p:attrNameLst>
                                      </p:cBhvr>
                                      <p:to>
                                        <p:strVal val="visible"/>
                                      </p:to>
                                    </p:set>
                                    <p:animEffect transition="in" filter="randombar(horizontal)">
                                      <p:cBhvr>
                                        <p:cTn id="7" dur="500"/>
                                        <p:tgtEl>
                                          <p:spTgt spid="7577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4" presetClass="entr" presetSubtype="10" fill="hold" nodeType="clickEffect">
                                  <p:stCondLst>
                                    <p:cond delay="0"/>
                                  </p:stCondLst>
                                  <p:childTnLst>
                                    <p:set>
                                      <p:cBhvr>
                                        <p:cTn id="11" dur="1" fill="hold">
                                          <p:stCondLst>
                                            <p:cond delay="0"/>
                                          </p:stCondLst>
                                        </p:cTn>
                                        <p:tgtEl>
                                          <p:spTgt spid="75779">
                                            <p:txEl>
                                              <p:pRg st="2" end="2"/>
                                            </p:txEl>
                                          </p:spTgt>
                                        </p:tgtEl>
                                        <p:attrNameLst>
                                          <p:attrName>style.visibility</p:attrName>
                                        </p:attrNameLst>
                                      </p:cBhvr>
                                      <p:to>
                                        <p:strVal val="visible"/>
                                      </p:to>
                                    </p:set>
                                    <p:animEffect transition="in" filter="randombar(horizontal)">
                                      <p:cBhvr>
                                        <p:cTn id="12" dur="500"/>
                                        <p:tgtEl>
                                          <p:spTgt spid="7577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1">
            <a:extLst>
              <a:ext uri="{FF2B5EF4-FFF2-40B4-BE49-F238E27FC236}">
                <a16:creationId xmlns:a16="http://schemas.microsoft.com/office/drawing/2014/main" id="{EF2583EC-6BEC-40FC-9C8C-38AAD9ADDCCB}"/>
              </a:ext>
            </a:extLst>
          </p:cNvPr>
          <p:cNvSpPr>
            <a:spLocks noGrp="1"/>
          </p:cNvSpPr>
          <p:nvPr>
            <p:ph type="title" idx="4294967295"/>
          </p:nvPr>
        </p:nvSpPr>
        <p:spPr>
          <a:xfrm>
            <a:off x="1524000" y="274638"/>
            <a:ext cx="8229600" cy="1143000"/>
          </a:xfrm>
        </p:spPr>
        <p:txBody>
          <a:bodyPr/>
          <a:lstStyle/>
          <a:p>
            <a:pPr eaLnBrk="1" fontAlgn="auto" hangingPunct="1">
              <a:spcAft>
                <a:spcPts val="0"/>
              </a:spcAft>
              <a:defRPr/>
            </a:pPr>
            <a:r>
              <a:rPr lang="en-GB" altLang="en-US" dirty="0"/>
              <a:t>. </a:t>
            </a:r>
            <a:endParaRPr lang="en-US" altLang="en-US" dirty="0"/>
          </a:p>
        </p:txBody>
      </p:sp>
      <p:pic>
        <p:nvPicPr>
          <p:cNvPr id="75779" name="Picture 5" descr="CF02A15A">
            <a:extLst>
              <a:ext uri="{FF2B5EF4-FFF2-40B4-BE49-F238E27FC236}">
                <a16:creationId xmlns:a16="http://schemas.microsoft.com/office/drawing/2014/main" id="{D5CC63FF-476A-4092-98EF-33B245B757D2}"/>
              </a:ext>
            </a:extLst>
          </p:cNvPr>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l="5312" t="9946" r="4494" b="5501"/>
          <a:stretch>
            <a:fillRect/>
          </a:stretch>
        </p:blipFill>
        <p:spPr>
          <a:xfrm>
            <a:off x="2135188" y="746126"/>
            <a:ext cx="7777162" cy="6043613"/>
          </a:xfrm>
        </p:spPr>
      </p:pic>
      <p:sp>
        <p:nvSpPr>
          <p:cNvPr id="2" name="Slide Number Placeholder 1">
            <a:extLst>
              <a:ext uri="{FF2B5EF4-FFF2-40B4-BE49-F238E27FC236}">
                <a16:creationId xmlns:a16="http://schemas.microsoft.com/office/drawing/2014/main" id="{39E940F4-F938-4D41-8C21-B3707E209CC2}"/>
              </a:ext>
            </a:extLst>
          </p:cNvPr>
          <p:cNvSpPr>
            <a:spLocks noGrp="1"/>
          </p:cNvSpPr>
          <p:nvPr>
            <p:ph type="sldNum" sz="quarter" idx="12"/>
          </p:nvPr>
        </p:nvSpPr>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E0B0FDAA-D428-4781-A947-BF93F80FAD82}" type="slidenum">
              <a:rPr lang="en-GB" altLang="en-US">
                <a:solidFill>
                  <a:srgbClr val="FFFFFF"/>
                </a:solidFill>
              </a:rPr>
              <a:pPr fontAlgn="base">
                <a:spcBef>
                  <a:spcPct val="0"/>
                </a:spcBef>
                <a:spcAft>
                  <a:spcPct val="0"/>
                </a:spcAft>
              </a:pPr>
              <a:t>19</a:t>
            </a:fld>
            <a:endParaRPr lang="en-GB" altLang="en-US">
              <a:solidFill>
                <a:srgbClr val="FFFFFF"/>
              </a:solidFil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1">
            <a:extLst>
              <a:ext uri="{FF2B5EF4-FFF2-40B4-BE49-F238E27FC236}">
                <a16:creationId xmlns:a16="http://schemas.microsoft.com/office/drawing/2014/main" id="{05CBB8D0-438B-4BF4-97CE-CBFE69FDCFC7}"/>
              </a:ext>
            </a:extLst>
          </p:cNvPr>
          <p:cNvSpPr>
            <a:spLocks noGrp="1"/>
          </p:cNvSpPr>
          <p:nvPr>
            <p:ph type="title"/>
          </p:nvPr>
        </p:nvSpPr>
        <p:spPr>
          <a:xfrm>
            <a:off x="3935414" y="260351"/>
            <a:ext cx="6378575" cy="1293813"/>
          </a:xfrm>
        </p:spPr>
        <p:txBody>
          <a:bodyPr/>
          <a:lstStyle/>
          <a:p>
            <a:pPr algn="ctr" eaLnBrk="1" fontAlgn="auto" hangingPunct="1">
              <a:spcAft>
                <a:spcPts val="0"/>
              </a:spcAft>
              <a:defRPr/>
            </a:pPr>
            <a:r>
              <a:rPr lang="en-GB" altLang="en-US"/>
              <a:t>Findings. </a:t>
            </a:r>
            <a:endParaRPr lang="en-US" altLang="en-US"/>
          </a:p>
        </p:txBody>
      </p:sp>
      <p:sp>
        <p:nvSpPr>
          <p:cNvPr id="77827" name="Content Placeholder 2">
            <a:extLst>
              <a:ext uri="{FF2B5EF4-FFF2-40B4-BE49-F238E27FC236}">
                <a16:creationId xmlns:a16="http://schemas.microsoft.com/office/drawing/2014/main" id="{99209E86-9E21-4801-B1B2-E32AEA52FE0D}"/>
              </a:ext>
            </a:extLst>
          </p:cNvPr>
          <p:cNvSpPr>
            <a:spLocks noGrp="1"/>
          </p:cNvSpPr>
          <p:nvPr>
            <p:ph idx="1"/>
          </p:nvPr>
        </p:nvSpPr>
        <p:spPr>
          <a:xfrm>
            <a:off x="1631950" y="1554163"/>
            <a:ext cx="8928100" cy="4070350"/>
          </a:xfrm>
        </p:spPr>
        <p:txBody>
          <a:bodyPr/>
          <a:lstStyle/>
          <a:p>
            <a:pPr eaLnBrk="1" hangingPunct="1">
              <a:defRPr/>
            </a:pPr>
            <a:r>
              <a:rPr lang="en-GB" altLang="en-US" sz="3200" dirty="0"/>
              <a:t>When participants attended to faces (static) – FFA activity increased, PPA didn’t.</a:t>
            </a:r>
          </a:p>
          <a:p>
            <a:pPr marL="0" indent="0" eaLnBrk="1" hangingPunct="1">
              <a:buNone/>
              <a:defRPr/>
            </a:pPr>
            <a:r>
              <a:rPr lang="en-GB" altLang="en-US" sz="3200" dirty="0"/>
              <a:t> </a:t>
            </a:r>
          </a:p>
          <a:p>
            <a:pPr eaLnBrk="1" hangingPunct="1">
              <a:defRPr/>
            </a:pPr>
            <a:r>
              <a:rPr lang="en-GB" altLang="en-US" sz="3200" dirty="0"/>
              <a:t>When participants attended to houses (static) – PPA increased, FFA activity didn’t.</a:t>
            </a:r>
          </a:p>
          <a:p>
            <a:pPr marL="0" indent="0" eaLnBrk="1" hangingPunct="1">
              <a:buNone/>
              <a:defRPr/>
            </a:pPr>
            <a:r>
              <a:rPr lang="en-GB" altLang="en-US" sz="3200" dirty="0"/>
              <a:t> </a:t>
            </a:r>
          </a:p>
          <a:p>
            <a:pPr eaLnBrk="1" hangingPunct="1">
              <a:defRPr/>
            </a:pPr>
            <a:r>
              <a:rPr lang="en-GB" altLang="en-US" sz="3200" dirty="0"/>
              <a:t>When participants attended to moving object – MT/MST increased, as did activity in the region corresponding to the moving object. </a:t>
            </a:r>
            <a:endParaRPr lang="en-US" altLang="en-US" sz="3200" dirty="0"/>
          </a:p>
        </p:txBody>
      </p:sp>
      <p:sp>
        <p:nvSpPr>
          <p:cNvPr id="2" name="Slide Number Placeholder 1">
            <a:extLst>
              <a:ext uri="{FF2B5EF4-FFF2-40B4-BE49-F238E27FC236}">
                <a16:creationId xmlns:a16="http://schemas.microsoft.com/office/drawing/2014/main" id="{55238864-D0B9-46AD-9182-75312EE87A06}"/>
              </a:ext>
            </a:extLst>
          </p:cNvPr>
          <p:cNvSpPr>
            <a:spLocks noGrp="1"/>
          </p:cNvSpPr>
          <p:nvPr>
            <p:ph type="sldNum" sz="quarter" idx="12"/>
          </p:nvPr>
        </p:nvSpPr>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056B6F11-6C2A-4D56-B4A4-57CFF15718D3}" type="slidenum">
              <a:rPr lang="en-GB" altLang="en-US">
                <a:solidFill>
                  <a:srgbClr val="FFFFFF"/>
                </a:solidFill>
              </a:rPr>
              <a:pPr fontAlgn="base">
                <a:spcBef>
                  <a:spcPct val="0"/>
                </a:spcBef>
                <a:spcAft>
                  <a:spcPct val="0"/>
                </a:spcAft>
              </a:pPr>
              <a:t>20</a:t>
            </a:fld>
            <a:endParaRPr lang="en-GB" altLang="en-US">
              <a:solidFill>
                <a:srgbClr val="FFFFFF"/>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nodeType="clickEffect">
                                  <p:stCondLst>
                                    <p:cond delay="0"/>
                                  </p:stCondLst>
                                  <p:childTnLst>
                                    <p:set>
                                      <p:cBhvr>
                                        <p:cTn id="6" dur="1" fill="hold">
                                          <p:stCondLst>
                                            <p:cond delay="0"/>
                                          </p:stCondLst>
                                        </p:cTn>
                                        <p:tgtEl>
                                          <p:spTgt spid="77827">
                                            <p:txEl>
                                              <p:pRg st="0" end="0"/>
                                            </p:txEl>
                                          </p:spTgt>
                                        </p:tgtEl>
                                        <p:attrNameLst>
                                          <p:attrName>style.visibility</p:attrName>
                                        </p:attrNameLst>
                                      </p:cBhvr>
                                      <p:to>
                                        <p:strVal val="visible"/>
                                      </p:to>
                                    </p:set>
                                    <p:animEffect transition="in" filter="randombar(horizontal)">
                                      <p:cBhvr>
                                        <p:cTn id="7" dur="500"/>
                                        <p:tgtEl>
                                          <p:spTgt spid="7782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4" presetClass="entr" presetSubtype="10" fill="hold" nodeType="clickEffect">
                                  <p:stCondLst>
                                    <p:cond delay="0"/>
                                  </p:stCondLst>
                                  <p:childTnLst>
                                    <p:set>
                                      <p:cBhvr>
                                        <p:cTn id="11" dur="1" fill="hold">
                                          <p:stCondLst>
                                            <p:cond delay="0"/>
                                          </p:stCondLst>
                                        </p:cTn>
                                        <p:tgtEl>
                                          <p:spTgt spid="77827">
                                            <p:txEl>
                                              <p:pRg st="1" end="1"/>
                                            </p:txEl>
                                          </p:spTgt>
                                        </p:tgtEl>
                                        <p:attrNameLst>
                                          <p:attrName>style.visibility</p:attrName>
                                        </p:attrNameLst>
                                      </p:cBhvr>
                                      <p:to>
                                        <p:strVal val="visible"/>
                                      </p:to>
                                    </p:set>
                                    <p:animEffect transition="in" filter="randombar(horizontal)">
                                      <p:cBhvr>
                                        <p:cTn id="12" dur="500"/>
                                        <p:tgtEl>
                                          <p:spTgt spid="7782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4" presetClass="entr" presetSubtype="10" fill="hold" nodeType="clickEffect">
                                  <p:stCondLst>
                                    <p:cond delay="0"/>
                                  </p:stCondLst>
                                  <p:childTnLst>
                                    <p:set>
                                      <p:cBhvr>
                                        <p:cTn id="16" dur="1" fill="hold">
                                          <p:stCondLst>
                                            <p:cond delay="0"/>
                                          </p:stCondLst>
                                        </p:cTn>
                                        <p:tgtEl>
                                          <p:spTgt spid="77827">
                                            <p:txEl>
                                              <p:pRg st="2" end="2"/>
                                            </p:txEl>
                                          </p:spTgt>
                                        </p:tgtEl>
                                        <p:attrNameLst>
                                          <p:attrName>style.visibility</p:attrName>
                                        </p:attrNameLst>
                                      </p:cBhvr>
                                      <p:to>
                                        <p:strVal val="visible"/>
                                      </p:to>
                                    </p:set>
                                    <p:animEffect transition="in" filter="randombar(horizontal)">
                                      <p:cBhvr>
                                        <p:cTn id="17" dur="500"/>
                                        <p:tgtEl>
                                          <p:spTgt spid="7782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4" presetClass="entr" presetSubtype="10" fill="hold" nodeType="clickEffect">
                                  <p:stCondLst>
                                    <p:cond delay="0"/>
                                  </p:stCondLst>
                                  <p:childTnLst>
                                    <p:set>
                                      <p:cBhvr>
                                        <p:cTn id="21" dur="1" fill="hold">
                                          <p:stCondLst>
                                            <p:cond delay="0"/>
                                          </p:stCondLst>
                                        </p:cTn>
                                        <p:tgtEl>
                                          <p:spTgt spid="77827">
                                            <p:txEl>
                                              <p:pRg st="3" end="3"/>
                                            </p:txEl>
                                          </p:spTgt>
                                        </p:tgtEl>
                                        <p:attrNameLst>
                                          <p:attrName>style.visibility</p:attrName>
                                        </p:attrNameLst>
                                      </p:cBhvr>
                                      <p:to>
                                        <p:strVal val="visible"/>
                                      </p:to>
                                    </p:set>
                                    <p:animEffect transition="in" filter="randombar(horizontal)">
                                      <p:cBhvr>
                                        <p:cTn id="22" dur="500"/>
                                        <p:tgtEl>
                                          <p:spTgt spid="77827">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4" presetClass="entr" presetSubtype="10" fill="hold" nodeType="clickEffect">
                                  <p:stCondLst>
                                    <p:cond delay="0"/>
                                  </p:stCondLst>
                                  <p:childTnLst>
                                    <p:set>
                                      <p:cBhvr>
                                        <p:cTn id="26" dur="1" fill="hold">
                                          <p:stCondLst>
                                            <p:cond delay="0"/>
                                          </p:stCondLst>
                                        </p:cTn>
                                        <p:tgtEl>
                                          <p:spTgt spid="77827">
                                            <p:txEl>
                                              <p:pRg st="4" end="4"/>
                                            </p:txEl>
                                          </p:spTgt>
                                        </p:tgtEl>
                                        <p:attrNameLst>
                                          <p:attrName>style.visibility</p:attrName>
                                        </p:attrNameLst>
                                      </p:cBhvr>
                                      <p:to>
                                        <p:strVal val="visible"/>
                                      </p:to>
                                    </p:set>
                                    <p:animEffect transition="in" filter="randombar(horizontal)">
                                      <p:cBhvr>
                                        <p:cTn id="27" dur="500"/>
                                        <p:tgtEl>
                                          <p:spTgt spid="7782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0">
          <a:gsLst>
            <a:gs pos="0">
              <a:srgbClr val="FDF5F4"/>
            </a:gs>
            <a:gs pos="74001">
              <a:srgbClr val="F1A19E"/>
            </a:gs>
            <a:gs pos="83000">
              <a:srgbClr val="F1A19E"/>
            </a:gs>
            <a:gs pos="100000">
              <a:srgbClr val="F5C0BE"/>
            </a:gs>
          </a:gsLst>
          <a:lin ang="5400000" scaled="1"/>
        </a:gradFill>
        <a:effectLst/>
      </p:bgPr>
    </p:bg>
    <p:spTree>
      <p:nvGrpSpPr>
        <p:cNvPr id="1" name=""/>
        <p:cNvGrpSpPr/>
        <p:nvPr/>
      </p:nvGrpSpPr>
      <p:grpSpPr>
        <a:xfrm>
          <a:off x="0" y="0"/>
          <a:ext cx="0" cy="0"/>
          <a:chOff x="0" y="0"/>
          <a:chExt cx="0" cy="0"/>
        </a:xfrm>
      </p:grpSpPr>
      <p:pic>
        <p:nvPicPr>
          <p:cNvPr id="77826" name="Picture 5" descr="rubin-vase_1">
            <a:extLst>
              <a:ext uri="{FF2B5EF4-FFF2-40B4-BE49-F238E27FC236}">
                <a16:creationId xmlns:a16="http://schemas.microsoft.com/office/drawing/2014/main" id="{9152B401-EA05-4C25-939E-57B2796041CB}"/>
              </a:ext>
            </a:extLst>
          </p:cNvPr>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a:xfrm>
            <a:off x="3359151" y="260350"/>
            <a:ext cx="5616575" cy="6523038"/>
          </a:xfrm>
        </p:spPr>
      </p:pic>
      <p:sp>
        <p:nvSpPr>
          <p:cNvPr id="2" name="Slide Number Placeholder 1">
            <a:extLst>
              <a:ext uri="{FF2B5EF4-FFF2-40B4-BE49-F238E27FC236}">
                <a16:creationId xmlns:a16="http://schemas.microsoft.com/office/drawing/2014/main" id="{88F269DB-7866-42D0-A867-4C51F250BC68}"/>
              </a:ext>
            </a:extLst>
          </p:cNvPr>
          <p:cNvSpPr>
            <a:spLocks noGrp="1"/>
          </p:cNvSpPr>
          <p:nvPr>
            <p:ph type="sldNum" sz="quarter" idx="12"/>
          </p:nvPr>
        </p:nvSpPr>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019452C5-2D49-4C78-8154-EF239103FB33}" type="slidenum">
              <a:rPr lang="en-GB" altLang="en-US">
                <a:solidFill>
                  <a:srgbClr val="FFFFFF"/>
                </a:solidFill>
              </a:rPr>
              <a:pPr fontAlgn="base">
                <a:spcBef>
                  <a:spcPct val="0"/>
                </a:spcBef>
                <a:spcAft>
                  <a:spcPct val="0"/>
                </a:spcAft>
              </a:pPr>
              <a:t>21</a:t>
            </a:fld>
            <a:endParaRPr lang="en-GB" altLang="en-US">
              <a:solidFill>
                <a:srgbClr val="FFFFFF"/>
              </a:solidFill>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68B3F-2994-4CED-8722-9A32889A0838}"/>
              </a:ext>
            </a:extLst>
          </p:cNvPr>
          <p:cNvSpPr>
            <a:spLocks noGrp="1"/>
          </p:cNvSpPr>
          <p:nvPr>
            <p:ph type="ctrTitle"/>
          </p:nvPr>
        </p:nvSpPr>
        <p:spPr>
          <a:xfrm>
            <a:off x="2438400" y="1803401"/>
            <a:ext cx="7545388" cy="1825625"/>
          </a:xfrm>
        </p:spPr>
        <p:txBody>
          <a:bodyPr>
            <a:normAutofit fontScale="90000"/>
          </a:bodyPr>
          <a:lstStyle/>
          <a:p>
            <a:pPr algn="ctr" eaLnBrk="1" fontAlgn="auto" hangingPunct="1">
              <a:spcAft>
                <a:spcPts val="0"/>
              </a:spcAft>
              <a:defRPr/>
            </a:pPr>
            <a:r>
              <a:rPr lang="en-GB" dirty="0"/>
              <a:t>Goals of Attention in Neuroscience</a:t>
            </a:r>
          </a:p>
        </p:txBody>
      </p:sp>
      <p:sp>
        <p:nvSpPr>
          <p:cNvPr id="4" name="Slide Number Placeholder 3">
            <a:extLst>
              <a:ext uri="{FF2B5EF4-FFF2-40B4-BE49-F238E27FC236}">
                <a16:creationId xmlns:a16="http://schemas.microsoft.com/office/drawing/2014/main" id="{088A2BCF-0ED3-43BD-AD98-564F5D8618C4}"/>
              </a:ext>
            </a:extLst>
          </p:cNvPr>
          <p:cNvSpPr>
            <a:spLocks noGrp="1"/>
          </p:cNvSpPr>
          <p:nvPr>
            <p:ph type="sldNum" sz="quarter" idx="12"/>
          </p:nvPr>
        </p:nvSpPr>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E5941C4D-F42B-4D13-A5BC-887C5ADD8C6A}" type="slidenum">
              <a:rPr lang="en-GB" altLang="en-US">
                <a:solidFill>
                  <a:srgbClr val="FFFFFF"/>
                </a:solidFill>
              </a:rPr>
              <a:pPr fontAlgn="base">
                <a:spcBef>
                  <a:spcPct val="0"/>
                </a:spcBef>
                <a:spcAft>
                  <a:spcPct val="0"/>
                </a:spcAft>
              </a:pPr>
              <a:t>22</a:t>
            </a:fld>
            <a:endParaRPr lang="en-GB" altLang="en-US">
              <a:solidFill>
                <a:srgbClr val="FFFFFF"/>
              </a:solidFil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D703CE2F-7B61-4778-A481-E900AF7A4F61}"/>
              </a:ext>
            </a:extLst>
          </p:cNvPr>
          <p:cNvSpPr>
            <a:spLocks noGrp="1"/>
          </p:cNvSpPr>
          <p:nvPr>
            <p:ph type="title"/>
          </p:nvPr>
        </p:nvSpPr>
        <p:spPr/>
        <p:txBody>
          <a:bodyPr/>
          <a:lstStyle/>
          <a:p>
            <a:pPr algn="ctr" eaLnBrk="1" fontAlgn="auto" hangingPunct="1">
              <a:spcAft>
                <a:spcPts val="0"/>
              </a:spcAft>
              <a:defRPr/>
            </a:pPr>
            <a:r>
              <a:rPr lang="en-GB" altLang="en-US"/>
              <a:t>Goals of Attention in Neuroscience. </a:t>
            </a:r>
          </a:p>
        </p:txBody>
      </p:sp>
      <p:sp>
        <p:nvSpPr>
          <p:cNvPr id="16387" name="Rectangle 3">
            <a:extLst>
              <a:ext uri="{FF2B5EF4-FFF2-40B4-BE49-F238E27FC236}">
                <a16:creationId xmlns:a16="http://schemas.microsoft.com/office/drawing/2014/main" id="{F448B045-ADEC-4F41-A5D9-B5F43E13E7AA}"/>
              </a:ext>
            </a:extLst>
          </p:cNvPr>
          <p:cNvSpPr>
            <a:spLocks noGrp="1"/>
          </p:cNvSpPr>
          <p:nvPr>
            <p:ph idx="1"/>
          </p:nvPr>
        </p:nvSpPr>
        <p:spPr>
          <a:xfrm>
            <a:off x="1703388" y="2276475"/>
            <a:ext cx="8856662" cy="4070350"/>
          </a:xfrm>
        </p:spPr>
        <p:txBody>
          <a:bodyPr/>
          <a:lstStyle/>
          <a:p>
            <a:pPr eaLnBrk="1" hangingPunct="1"/>
            <a:r>
              <a:rPr lang="en-GB" altLang="en-US" sz="2800"/>
              <a:t>To understand how attention enables and influences detection, perception and encoding of stimulus. </a:t>
            </a:r>
          </a:p>
          <a:p>
            <a:pPr eaLnBrk="1" hangingPunct="1"/>
            <a:endParaRPr lang="en-GB" altLang="en-US" sz="2800"/>
          </a:p>
          <a:p>
            <a:pPr eaLnBrk="1" hangingPunct="1"/>
            <a:r>
              <a:rPr lang="en-GB" altLang="en-US" sz="2800"/>
              <a:t>To describe what computational algorithms enable the effects. </a:t>
            </a:r>
          </a:p>
          <a:p>
            <a:pPr eaLnBrk="1" hangingPunct="1"/>
            <a:endParaRPr lang="en-GB" altLang="en-US" sz="2800"/>
          </a:p>
          <a:p>
            <a:pPr eaLnBrk="1" hangingPunct="1"/>
            <a:r>
              <a:rPr lang="en-GB" altLang="en-US" sz="2800"/>
              <a:t>Uncover how these algorithms are implemented in the human brain and neural system. </a:t>
            </a:r>
          </a:p>
        </p:txBody>
      </p:sp>
      <p:sp>
        <p:nvSpPr>
          <p:cNvPr id="2" name="Slide Number Placeholder 1">
            <a:extLst>
              <a:ext uri="{FF2B5EF4-FFF2-40B4-BE49-F238E27FC236}">
                <a16:creationId xmlns:a16="http://schemas.microsoft.com/office/drawing/2014/main" id="{35D3F20D-B973-4762-B24D-DD615958CEAE}"/>
              </a:ext>
            </a:extLst>
          </p:cNvPr>
          <p:cNvSpPr>
            <a:spLocks noGrp="1"/>
          </p:cNvSpPr>
          <p:nvPr>
            <p:ph type="sldNum" sz="quarter" idx="12"/>
          </p:nvPr>
        </p:nvSpPr>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63CC5CF4-F668-401A-B26F-F46D20CE701E}" type="slidenum">
              <a:rPr lang="en-GB" altLang="en-US">
                <a:solidFill>
                  <a:srgbClr val="FFFFFF"/>
                </a:solidFill>
              </a:rPr>
              <a:pPr fontAlgn="base">
                <a:spcBef>
                  <a:spcPct val="0"/>
                </a:spcBef>
                <a:spcAft>
                  <a:spcPct val="0"/>
                </a:spcAft>
              </a:pPr>
              <a:t>23</a:t>
            </a:fld>
            <a:endParaRPr lang="en-GB" altLang="en-US">
              <a:solidFill>
                <a:srgbClr val="FFFFFF"/>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animEffect transition="in" filter="randombar(horizontal)">
                                      <p:cBhvr>
                                        <p:cTn id="7" dur="500"/>
                                        <p:tgtEl>
                                          <p:spTgt spid="1638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4" presetClass="entr" presetSubtype="10" fill="hold" nodeType="clickEffect">
                                  <p:stCondLst>
                                    <p:cond delay="0"/>
                                  </p:stCondLst>
                                  <p:childTnLst>
                                    <p:set>
                                      <p:cBhvr>
                                        <p:cTn id="11" dur="1" fill="hold">
                                          <p:stCondLst>
                                            <p:cond delay="0"/>
                                          </p:stCondLst>
                                        </p:cTn>
                                        <p:tgtEl>
                                          <p:spTgt spid="16387">
                                            <p:txEl>
                                              <p:pRg st="2" end="2"/>
                                            </p:txEl>
                                          </p:spTgt>
                                        </p:tgtEl>
                                        <p:attrNameLst>
                                          <p:attrName>style.visibility</p:attrName>
                                        </p:attrNameLst>
                                      </p:cBhvr>
                                      <p:to>
                                        <p:strVal val="visible"/>
                                      </p:to>
                                    </p:set>
                                    <p:animEffect transition="in" filter="randombar(horizontal)">
                                      <p:cBhvr>
                                        <p:cTn id="12" dur="500"/>
                                        <p:tgtEl>
                                          <p:spTgt spid="16387">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4" presetClass="entr" presetSubtype="10" fill="hold" nodeType="clickEffect">
                                  <p:stCondLst>
                                    <p:cond delay="0"/>
                                  </p:stCondLst>
                                  <p:childTnLst>
                                    <p:set>
                                      <p:cBhvr>
                                        <p:cTn id="16" dur="1" fill="hold">
                                          <p:stCondLst>
                                            <p:cond delay="0"/>
                                          </p:stCondLst>
                                        </p:cTn>
                                        <p:tgtEl>
                                          <p:spTgt spid="16387">
                                            <p:txEl>
                                              <p:pRg st="4" end="4"/>
                                            </p:txEl>
                                          </p:spTgt>
                                        </p:tgtEl>
                                        <p:attrNameLst>
                                          <p:attrName>style.visibility</p:attrName>
                                        </p:attrNameLst>
                                      </p:cBhvr>
                                      <p:to>
                                        <p:strVal val="visible"/>
                                      </p:to>
                                    </p:set>
                                    <p:animEffect transition="in" filter="randombar(horizontal)">
                                      <p:cBhvr>
                                        <p:cTn id="17" dur="500"/>
                                        <p:tgtEl>
                                          <p:spTgt spid="1638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11752ED6-0230-419F-8618-0243189B686C}"/>
              </a:ext>
            </a:extLst>
          </p:cNvPr>
          <p:cNvSpPr>
            <a:spLocks noGrp="1"/>
          </p:cNvSpPr>
          <p:nvPr>
            <p:ph type="title"/>
          </p:nvPr>
        </p:nvSpPr>
        <p:spPr/>
        <p:txBody>
          <a:bodyPr/>
          <a:lstStyle/>
          <a:p>
            <a:pPr algn="ctr" eaLnBrk="1" fontAlgn="auto" hangingPunct="1">
              <a:spcAft>
                <a:spcPts val="0"/>
              </a:spcAft>
              <a:defRPr/>
            </a:pPr>
            <a:r>
              <a:rPr lang="en-GB" altLang="en-US" dirty="0"/>
              <a:t>Goals of Attention in Neuroscience. </a:t>
            </a:r>
          </a:p>
        </p:txBody>
      </p:sp>
      <p:sp>
        <p:nvSpPr>
          <p:cNvPr id="80899" name="Content Placeholder 2">
            <a:extLst>
              <a:ext uri="{FF2B5EF4-FFF2-40B4-BE49-F238E27FC236}">
                <a16:creationId xmlns:a16="http://schemas.microsoft.com/office/drawing/2014/main" id="{AE9D497C-3FA0-4A33-9667-545152C117DE}"/>
              </a:ext>
            </a:extLst>
          </p:cNvPr>
          <p:cNvSpPr>
            <a:spLocks noGrp="1"/>
          </p:cNvSpPr>
          <p:nvPr>
            <p:ph idx="1"/>
          </p:nvPr>
        </p:nvSpPr>
        <p:spPr>
          <a:xfrm>
            <a:off x="1703389" y="2420938"/>
            <a:ext cx="8785225" cy="4070350"/>
          </a:xfrm>
        </p:spPr>
        <p:txBody>
          <a:bodyPr/>
          <a:lstStyle/>
          <a:p>
            <a:pPr eaLnBrk="1" hangingPunct="1"/>
            <a:r>
              <a:rPr lang="en-GB" altLang="en-US" sz="3200"/>
              <a:t>Understanding these processes will ultimately permit us to comprehend how damage and disease in these systems leads to attentional deficits and the effect that these deficits can have on perception, action and indeed all cognition. </a:t>
            </a:r>
          </a:p>
        </p:txBody>
      </p:sp>
      <p:sp>
        <p:nvSpPr>
          <p:cNvPr id="2" name="Slide Number Placeholder 1">
            <a:extLst>
              <a:ext uri="{FF2B5EF4-FFF2-40B4-BE49-F238E27FC236}">
                <a16:creationId xmlns:a16="http://schemas.microsoft.com/office/drawing/2014/main" id="{DA8F906E-4119-412F-8161-FC933599AA12}"/>
              </a:ext>
            </a:extLst>
          </p:cNvPr>
          <p:cNvSpPr>
            <a:spLocks noGrp="1"/>
          </p:cNvSpPr>
          <p:nvPr>
            <p:ph type="sldNum" sz="quarter" idx="12"/>
          </p:nvPr>
        </p:nvSpPr>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DD45E067-6C95-4F85-A104-9FF26DB51F73}" type="slidenum">
              <a:rPr lang="en-GB" altLang="en-US">
                <a:solidFill>
                  <a:srgbClr val="FFFFFF"/>
                </a:solidFill>
              </a:rPr>
              <a:pPr fontAlgn="base">
                <a:spcBef>
                  <a:spcPct val="0"/>
                </a:spcBef>
                <a:spcAft>
                  <a:spcPct val="0"/>
                </a:spcAft>
              </a:pPr>
              <a:t>24</a:t>
            </a:fld>
            <a:endParaRPr lang="en-GB" altLang="en-US">
              <a:solidFill>
                <a:srgbClr val="FFFFFF"/>
              </a:solidFil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a:extLst>
              <a:ext uri="{FF2B5EF4-FFF2-40B4-BE49-F238E27FC236}">
                <a16:creationId xmlns:a16="http://schemas.microsoft.com/office/drawing/2014/main" id="{CA149DD7-06CF-4769-AC67-741EB6ADA09A}"/>
              </a:ext>
            </a:extLst>
          </p:cNvPr>
          <p:cNvSpPr>
            <a:spLocks noGrp="1"/>
          </p:cNvSpPr>
          <p:nvPr>
            <p:ph type="title"/>
          </p:nvPr>
        </p:nvSpPr>
        <p:spPr>
          <a:xfrm>
            <a:off x="3695700" y="763588"/>
            <a:ext cx="6864350" cy="1293812"/>
          </a:xfrm>
        </p:spPr>
        <p:txBody>
          <a:bodyPr>
            <a:normAutofit fontScale="90000"/>
          </a:bodyPr>
          <a:lstStyle/>
          <a:p>
            <a:pPr algn="ctr" eaLnBrk="1" fontAlgn="auto" hangingPunct="1">
              <a:spcAft>
                <a:spcPts val="0"/>
              </a:spcAft>
              <a:defRPr/>
            </a:pPr>
            <a:r>
              <a:rPr lang="en-GB" altLang="en-US" dirty="0"/>
              <a:t>Issues with regards to Neuroscience &amp; Attention. </a:t>
            </a:r>
          </a:p>
        </p:txBody>
      </p:sp>
      <p:sp>
        <p:nvSpPr>
          <p:cNvPr id="65539" name="Rectangle 3">
            <a:extLst>
              <a:ext uri="{FF2B5EF4-FFF2-40B4-BE49-F238E27FC236}">
                <a16:creationId xmlns:a16="http://schemas.microsoft.com/office/drawing/2014/main" id="{4B1DDA81-EE15-4AD5-9990-2EA6BC8D790E}"/>
              </a:ext>
            </a:extLst>
          </p:cNvPr>
          <p:cNvSpPr>
            <a:spLocks noGrp="1"/>
          </p:cNvSpPr>
          <p:nvPr>
            <p:ph idx="1"/>
          </p:nvPr>
        </p:nvSpPr>
        <p:spPr>
          <a:xfrm>
            <a:off x="1774825" y="2565400"/>
            <a:ext cx="8459788" cy="4140200"/>
          </a:xfrm>
        </p:spPr>
        <p:txBody>
          <a:bodyPr/>
          <a:lstStyle/>
          <a:p>
            <a:pPr eaLnBrk="1" hangingPunct="1"/>
            <a:r>
              <a:rPr lang="en-GB" altLang="en-US" sz="3200"/>
              <a:t>Have Neuroscientific studies been able to replicate the Cocktail Party scenario?</a:t>
            </a:r>
          </a:p>
          <a:p>
            <a:pPr eaLnBrk="1" hangingPunct="1"/>
            <a:endParaRPr lang="en-GB" altLang="en-US" sz="3200"/>
          </a:p>
          <a:p>
            <a:pPr eaLnBrk="1" hangingPunct="1"/>
            <a:r>
              <a:rPr lang="en-GB" altLang="en-US" sz="3200"/>
              <a:t>Is it possible to replicate?</a:t>
            </a:r>
          </a:p>
          <a:p>
            <a:pPr eaLnBrk="1" hangingPunct="1"/>
            <a:endParaRPr lang="en-GB" altLang="en-US" sz="3200"/>
          </a:p>
          <a:p>
            <a:pPr eaLnBrk="1" hangingPunct="1"/>
            <a:r>
              <a:rPr lang="en-GB" altLang="en-US" sz="3200"/>
              <a:t>Drifting in and out of conversations. </a:t>
            </a:r>
          </a:p>
        </p:txBody>
      </p:sp>
      <p:sp>
        <p:nvSpPr>
          <p:cNvPr id="2" name="Slide Number Placeholder 1">
            <a:extLst>
              <a:ext uri="{FF2B5EF4-FFF2-40B4-BE49-F238E27FC236}">
                <a16:creationId xmlns:a16="http://schemas.microsoft.com/office/drawing/2014/main" id="{DE310D3D-6FDA-4805-8974-829552A667BE}"/>
              </a:ext>
            </a:extLst>
          </p:cNvPr>
          <p:cNvSpPr>
            <a:spLocks noGrp="1"/>
          </p:cNvSpPr>
          <p:nvPr>
            <p:ph type="sldNum" sz="quarter" idx="12"/>
          </p:nvPr>
        </p:nvSpPr>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F4D7AEC5-C0D6-41BA-BE40-C2A27FA6F046}" type="slidenum">
              <a:rPr lang="en-GB" altLang="en-US">
                <a:solidFill>
                  <a:srgbClr val="FFFFFF"/>
                </a:solidFill>
              </a:rPr>
              <a:pPr fontAlgn="base">
                <a:spcBef>
                  <a:spcPct val="0"/>
                </a:spcBef>
                <a:spcAft>
                  <a:spcPct val="0"/>
                </a:spcAft>
              </a:pPr>
              <a:t>25</a:t>
            </a:fld>
            <a:endParaRPr lang="en-GB" altLang="en-US">
              <a:solidFill>
                <a:srgbClr val="FFFFFF"/>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nodeType="clickEffect">
                                  <p:stCondLst>
                                    <p:cond delay="0"/>
                                  </p:stCondLst>
                                  <p:childTnLst>
                                    <p:set>
                                      <p:cBhvr>
                                        <p:cTn id="6" dur="1" fill="hold">
                                          <p:stCondLst>
                                            <p:cond delay="0"/>
                                          </p:stCondLst>
                                        </p:cTn>
                                        <p:tgtEl>
                                          <p:spTgt spid="65539">
                                            <p:txEl>
                                              <p:pRg st="0" end="0"/>
                                            </p:txEl>
                                          </p:spTgt>
                                        </p:tgtEl>
                                        <p:attrNameLst>
                                          <p:attrName>style.visibility</p:attrName>
                                        </p:attrNameLst>
                                      </p:cBhvr>
                                      <p:to>
                                        <p:strVal val="visible"/>
                                      </p:to>
                                    </p:set>
                                    <p:animEffect transition="in" filter="randombar(horizontal)">
                                      <p:cBhvr>
                                        <p:cTn id="7" dur="500"/>
                                        <p:tgtEl>
                                          <p:spTgt spid="6553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4" presetClass="entr" presetSubtype="10" fill="hold" nodeType="clickEffect">
                                  <p:stCondLst>
                                    <p:cond delay="0"/>
                                  </p:stCondLst>
                                  <p:childTnLst>
                                    <p:set>
                                      <p:cBhvr>
                                        <p:cTn id="11" dur="1" fill="hold">
                                          <p:stCondLst>
                                            <p:cond delay="0"/>
                                          </p:stCondLst>
                                        </p:cTn>
                                        <p:tgtEl>
                                          <p:spTgt spid="65539">
                                            <p:txEl>
                                              <p:pRg st="2" end="2"/>
                                            </p:txEl>
                                          </p:spTgt>
                                        </p:tgtEl>
                                        <p:attrNameLst>
                                          <p:attrName>style.visibility</p:attrName>
                                        </p:attrNameLst>
                                      </p:cBhvr>
                                      <p:to>
                                        <p:strVal val="visible"/>
                                      </p:to>
                                    </p:set>
                                    <p:animEffect transition="in" filter="randombar(horizontal)">
                                      <p:cBhvr>
                                        <p:cTn id="12" dur="500"/>
                                        <p:tgtEl>
                                          <p:spTgt spid="65539">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 presetClass="entr" presetSubtype="4" fill="hold" nodeType="clickEffect">
                                  <p:stCondLst>
                                    <p:cond delay="0"/>
                                  </p:stCondLst>
                                  <p:childTnLst>
                                    <p:set>
                                      <p:cBhvr>
                                        <p:cTn id="16" dur="1" fill="hold">
                                          <p:stCondLst>
                                            <p:cond delay="0"/>
                                          </p:stCondLst>
                                        </p:cTn>
                                        <p:tgtEl>
                                          <p:spTgt spid="65539">
                                            <p:txEl>
                                              <p:pRg st="4" end="4"/>
                                            </p:txEl>
                                          </p:spTgt>
                                        </p:tgtEl>
                                        <p:attrNameLst>
                                          <p:attrName>style.visibility</p:attrName>
                                        </p:attrNameLst>
                                      </p:cBhvr>
                                      <p:to>
                                        <p:strVal val="visible"/>
                                      </p:to>
                                    </p:set>
                                    <p:anim calcmode="lin" valueType="num">
                                      <p:cBhvr additive="base">
                                        <p:cTn id="17" dur="500" fill="hold"/>
                                        <p:tgtEl>
                                          <p:spTgt spid="65539">
                                            <p:txEl>
                                              <p:pRg st="4" end="4"/>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65539">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a:extLst>
              <a:ext uri="{FF2B5EF4-FFF2-40B4-BE49-F238E27FC236}">
                <a16:creationId xmlns:a16="http://schemas.microsoft.com/office/drawing/2014/main" id="{2D6CA365-6258-4143-B5A8-17D633A047FF}"/>
              </a:ext>
            </a:extLst>
          </p:cNvPr>
          <p:cNvSpPr>
            <a:spLocks noGrp="1"/>
          </p:cNvSpPr>
          <p:nvPr>
            <p:ph type="title"/>
          </p:nvPr>
        </p:nvSpPr>
        <p:spPr/>
        <p:txBody>
          <a:bodyPr/>
          <a:lstStyle/>
          <a:p>
            <a:pPr algn="ctr" eaLnBrk="1" fontAlgn="auto" hangingPunct="1">
              <a:spcAft>
                <a:spcPts val="0"/>
              </a:spcAft>
              <a:defRPr/>
            </a:pPr>
            <a:r>
              <a:rPr lang="en-GB" altLang="en-US"/>
              <a:t>Issues. </a:t>
            </a:r>
          </a:p>
        </p:txBody>
      </p:sp>
      <p:sp>
        <p:nvSpPr>
          <p:cNvPr id="82947" name="Rectangle 3">
            <a:extLst>
              <a:ext uri="{FF2B5EF4-FFF2-40B4-BE49-F238E27FC236}">
                <a16:creationId xmlns:a16="http://schemas.microsoft.com/office/drawing/2014/main" id="{95F0DD6B-C94B-49E7-927A-0BD2DEC70A48}"/>
              </a:ext>
            </a:extLst>
          </p:cNvPr>
          <p:cNvSpPr>
            <a:spLocks noGrp="1"/>
          </p:cNvSpPr>
          <p:nvPr>
            <p:ph idx="1"/>
          </p:nvPr>
        </p:nvSpPr>
        <p:spPr>
          <a:xfrm>
            <a:off x="1847851" y="2057400"/>
            <a:ext cx="8640763" cy="4070350"/>
          </a:xfrm>
        </p:spPr>
        <p:txBody>
          <a:bodyPr/>
          <a:lstStyle/>
          <a:p>
            <a:pPr eaLnBrk="1" hangingPunct="1"/>
            <a:r>
              <a:rPr lang="en-GB" altLang="en-US" sz="3200"/>
              <a:t>Computational. </a:t>
            </a:r>
          </a:p>
          <a:p>
            <a:pPr eaLnBrk="1" hangingPunct="1"/>
            <a:endParaRPr lang="en-GB" altLang="en-US" sz="3200"/>
          </a:p>
          <a:p>
            <a:pPr eaLnBrk="1" hangingPunct="1"/>
            <a:r>
              <a:rPr lang="en-GB" altLang="en-US" sz="3200"/>
              <a:t>Selection. </a:t>
            </a:r>
          </a:p>
          <a:p>
            <a:pPr eaLnBrk="1" hangingPunct="1"/>
            <a:endParaRPr lang="en-GB" altLang="en-US" sz="3200"/>
          </a:p>
          <a:p>
            <a:pPr eaLnBrk="1" hangingPunct="1"/>
            <a:r>
              <a:rPr lang="en-GB" altLang="en-US" sz="3200">
                <a:hlinkClick r:id="rId2"/>
              </a:rPr>
              <a:t>http://bigthink.com/ideas/24084</a:t>
            </a:r>
            <a:endParaRPr lang="en-GB" altLang="en-US" sz="3200"/>
          </a:p>
          <a:p>
            <a:pPr eaLnBrk="1" hangingPunct="1"/>
            <a:r>
              <a:rPr lang="en-GB" altLang="en-US" sz="3200">
                <a:hlinkClick r:id="rId3"/>
              </a:rPr>
              <a:t>http://bigthink.com/videos/the-neuroscience-of-cocktail-party-conversations</a:t>
            </a:r>
            <a:endParaRPr lang="en-GB" altLang="en-US" sz="3200"/>
          </a:p>
        </p:txBody>
      </p:sp>
      <p:sp>
        <p:nvSpPr>
          <p:cNvPr id="2" name="Slide Number Placeholder 1">
            <a:extLst>
              <a:ext uri="{FF2B5EF4-FFF2-40B4-BE49-F238E27FC236}">
                <a16:creationId xmlns:a16="http://schemas.microsoft.com/office/drawing/2014/main" id="{DB983F13-E3E5-4904-9F04-A188801D32E6}"/>
              </a:ext>
            </a:extLst>
          </p:cNvPr>
          <p:cNvSpPr>
            <a:spLocks noGrp="1"/>
          </p:cNvSpPr>
          <p:nvPr>
            <p:ph type="sldNum" sz="quarter" idx="12"/>
          </p:nvPr>
        </p:nvSpPr>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E5C05AB7-6FDB-4F6A-BD7D-B01BB8C9AB95}" type="slidenum">
              <a:rPr lang="en-GB" altLang="en-US">
                <a:solidFill>
                  <a:srgbClr val="FFFFFF"/>
                </a:solidFill>
              </a:rPr>
              <a:pPr fontAlgn="base">
                <a:spcBef>
                  <a:spcPct val="0"/>
                </a:spcBef>
                <a:spcAft>
                  <a:spcPct val="0"/>
                </a:spcAft>
              </a:pPr>
              <a:t>26</a:t>
            </a:fld>
            <a:endParaRPr lang="en-GB" altLang="en-US">
              <a:solidFill>
                <a:srgbClr val="FFFFFF"/>
              </a:solidFill>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itle 1">
            <a:extLst>
              <a:ext uri="{FF2B5EF4-FFF2-40B4-BE49-F238E27FC236}">
                <a16:creationId xmlns:a16="http://schemas.microsoft.com/office/drawing/2014/main" id="{1782FE9D-5AE1-4F23-B215-80A8962B3A62}"/>
              </a:ext>
            </a:extLst>
          </p:cNvPr>
          <p:cNvSpPr>
            <a:spLocks noGrp="1"/>
          </p:cNvSpPr>
          <p:nvPr>
            <p:ph type="title"/>
          </p:nvPr>
        </p:nvSpPr>
        <p:spPr>
          <a:xfrm>
            <a:off x="2693988" y="746126"/>
            <a:ext cx="7866062" cy="1293813"/>
          </a:xfrm>
        </p:spPr>
        <p:txBody>
          <a:bodyPr>
            <a:normAutofit fontScale="90000"/>
          </a:bodyPr>
          <a:lstStyle/>
          <a:p>
            <a:pPr algn="ctr" eaLnBrk="1" fontAlgn="auto" hangingPunct="1">
              <a:spcAft>
                <a:spcPts val="0"/>
              </a:spcAft>
              <a:defRPr/>
            </a:pPr>
            <a:r>
              <a:rPr lang="en-GB" altLang="en-US" dirty="0"/>
              <a:t>Attention Deficit Hyperactivity Disorder (ADHD) </a:t>
            </a:r>
            <a:endParaRPr lang="en-US" altLang="en-US" dirty="0"/>
          </a:p>
        </p:txBody>
      </p:sp>
      <p:sp>
        <p:nvSpPr>
          <p:cNvPr id="84995" name="Content Placeholder 2">
            <a:extLst>
              <a:ext uri="{FF2B5EF4-FFF2-40B4-BE49-F238E27FC236}">
                <a16:creationId xmlns:a16="http://schemas.microsoft.com/office/drawing/2014/main" id="{5940CAE9-6106-45E4-BF7A-D48D45876589}"/>
              </a:ext>
            </a:extLst>
          </p:cNvPr>
          <p:cNvSpPr>
            <a:spLocks noGrp="1"/>
          </p:cNvSpPr>
          <p:nvPr>
            <p:ph idx="1"/>
          </p:nvPr>
        </p:nvSpPr>
        <p:spPr>
          <a:xfrm>
            <a:off x="1631950" y="2335213"/>
            <a:ext cx="8928100" cy="4070350"/>
          </a:xfrm>
        </p:spPr>
        <p:txBody>
          <a:bodyPr/>
          <a:lstStyle/>
          <a:p>
            <a:pPr eaLnBrk="1" hangingPunct="1">
              <a:defRPr/>
            </a:pPr>
            <a:r>
              <a:rPr lang="en-GB" altLang="en-US" sz="2800" dirty="0"/>
              <a:t>“the co-existence of attentional problems and hyperactivity, with each behaviour occurring infrequently alone" </a:t>
            </a:r>
            <a:r>
              <a:rPr lang="en-GB" altLang="en-US" sz="2800" dirty="0" err="1"/>
              <a:t>Biederman</a:t>
            </a:r>
            <a:r>
              <a:rPr lang="en-GB" altLang="en-US" sz="2800" dirty="0"/>
              <a:t> (1998). </a:t>
            </a:r>
          </a:p>
          <a:p>
            <a:pPr eaLnBrk="1" hangingPunct="1">
              <a:defRPr/>
            </a:pPr>
            <a:endParaRPr lang="en-GB" altLang="en-US" sz="2800" dirty="0"/>
          </a:p>
          <a:p>
            <a:pPr eaLnBrk="1" hangingPunct="1">
              <a:defRPr/>
            </a:pPr>
            <a:r>
              <a:rPr lang="en-GB" altLang="en-US" sz="2800" dirty="0"/>
              <a:t>Most common psychiatric disorder in Children.</a:t>
            </a:r>
          </a:p>
          <a:p>
            <a:pPr marL="0" indent="0" eaLnBrk="1" hangingPunct="1">
              <a:buNone/>
              <a:defRPr/>
            </a:pPr>
            <a:r>
              <a:rPr lang="en-GB" altLang="en-US" sz="2800" dirty="0"/>
              <a:t> </a:t>
            </a:r>
          </a:p>
          <a:p>
            <a:pPr eaLnBrk="1" hangingPunct="1">
              <a:defRPr/>
            </a:pPr>
            <a:r>
              <a:rPr lang="en-GB" altLang="en-US" sz="2800" dirty="0"/>
              <a:t>Genetic and Environmental Factors. </a:t>
            </a:r>
          </a:p>
          <a:p>
            <a:pPr lvl="1" eaLnBrk="1" hangingPunct="1">
              <a:defRPr/>
            </a:pPr>
            <a:r>
              <a:rPr lang="en-GB" altLang="en-US" sz="2800" dirty="0"/>
              <a:t>E.g. Heritability, Diet, School, other Environmental factors. </a:t>
            </a:r>
          </a:p>
          <a:p>
            <a:pPr eaLnBrk="1" hangingPunct="1">
              <a:defRPr/>
            </a:pPr>
            <a:endParaRPr lang="en-GB" altLang="en-US" sz="2800" dirty="0"/>
          </a:p>
          <a:p>
            <a:pPr eaLnBrk="1" hangingPunct="1">
              <a:defRPr/>
            </a:pPr>
            <a:endParaRPr lang="en-GB" altLang="en-US" sz="2800" dirty="0"/>
          </a:p>
        </p:txBody>
      </p:sp>
      <p:sp>
        <p:nvSpPr>
          <p:cNvPr id="2" name="Slide Number Placeholder 1">
            <a:extLst>
              <a:ext uri="{FF2B5EF4-FFF2-40B4-BE49-F238E27FC236}">
                <a16:creationId xmlns:a16="http://schemas.microsoft.com/office/drawing/2014/main" id="{593DD7E6-A954-4483-9022-12DFAF98C8DA}"/>
              </a:ext>
            </a:extLst>
          </p:cNvPr>
          <p:cNvSpPr>
            <a:spLocks noGrp="1"/>
          </p:cNvSpPr>
          <p:nvPr>
            <p:ph type="sldNum" sz="quarter" idx="12"/>
          </p:nvPr>
        </p:nvSpPr>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D0531AC0-B7B7-474C-8768-EA6826E8E3F5}" type="slidenum">
              <a:rPr lang="en-GB" altLang="en-US">
                <a:solidFill>
                  <a:srgbClr val="FFFFFF"/>
                </a:solidFill>
              </a:rPr>
              <a:pPr fontAlgn="base">
                <a:spcBef>
                  <a:spcPct val="0"/>
                </a:spcBef>
                <a:spcAft>
                  <a:spcPct val="0"/>
                </a:spcAft>
              </a:pPr>
              <a:t>27</a:t>
            </a:fld>
            <a:endParaRPr lang="en-GB" altLang="en-US">
              <a:solidFill>
                <a:srgbClr val="FFFFFF"/>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nodeType="clickEffect">
                                  <p:stCondLst>
                                    <p:cond delay="0"/>
                                  </p:stCondLst>
                                  <p:childTnLst>
                                    <p:set>
                                      <p:cBhvr>
                                        <p:cTn id="6" dur="1" fill="hold">
                                          <p:stCondLst>
                                            <p:cond delay="0"/>
                                          </p:stCondLst>
                                        </p:cTn>
                                        <p:tgtEl>
                                          <p:spTgt spid="84995">
                                            <p:txEl>
                                              <p:pRg st="0" end="0"/>
                                            </p:txEl>
                                          </p:spTgt>
                                        </p:tgtEl>
                                        <p:attrNameLst>
                                          <p:attrName>style.visibility</p:attrName>
                                        </p:attrNameLst>
                                      </p:cBhvr>
                                      <p:to>
                                        <p:strVal val="visible"/>
                                      </p:to>
                                    </p:set>
                                    <p:animEffect transition="in" filter="randombar(horizontal)">
                                      <p:cBhvr>
                                        <p:cTn id="7" dur="500"/>
                                        <p:tgtEl>
                                          <p:spTgt spid="8499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4" presetClass="entr" presetSubtype="10" fill="hold" nodeType="clickEffect">
                                  <p:stCondLst>
                                    <p:cond delay="0"/>
                                  </p:stCondLst>
                                  <p:childTnLst>
                                    <p:set>
                                      <p:cBhvr>
                                        <p:cTn id="11" dur="1" fill="hold">
                                          <p:stCondLst>
                                            <p:cond delay="0"/>
                                          </p:stCondLst>
                                        </p:cTn>
                                        <p:tgtEl>
                                          <p:spTgt spid="84995">
                                            <p:txEl>
                                              <p:pRg st="2" end="2"/>
                                            </p:txEl>
                                          </p:spTgt>
                                        </p:tgtEl>
                                        <p:attrNameLst>
                                          <p:attrName>style.visibility</p:attrName>
                                        </p:attrNameLst>
                                      </p:cBhvr>
                                      <p:to>
                                        <p:strVal val="visible"/>
                                      </p:to>
                                    </p:set>
                                    <p:animEffect transition="in" filter="randombar(horizontal)">
                                      <p:cBhvr>
                                        <p:cTn id="12" dur="500"/>
                                        <p:tgtEl>
                                          <p:spTgt spid="84995">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4" presetClass="entr" presetSubtype="10" fill="hold" nodeType="clickEffect">
                                  <p:stCondLst>
                                    <p:cond delay="0"/>
                                  </p:stCondLst>
                                  <p:childTnLst>
                                    <p:set>
                                      <p:cBhvr>
                                        <p:cTn id="16" dur="1" fill="hold">
                                          <p:stCondLst>
                                            <p:cond delay="0"/>
                                          </p:stCondLst>
                                        </p:cTn>
                                        <p:tgtEl>
                                          <p:spTgt spid="84995">
                                            <p:txEl>
                                              <p:pRg st="4" end="4"/>
                                            </p:txEl>
                                          </p:spTgt>
                                        </p:tgtEl>
                                        <p:attrNameLst>
                                          <p:attrName>style.visibility</p:attrName>
                                        </p:attrNameLst>
                                      </p:cBhvr>
                                      <p:to>
                                        <p:strVal val="visible"/>
                                      </p:to>
                                    </p:set>
                                    <p:animEffect transition="in" filter="randombar(horizontal)">
                                      <p:cBhvr>
                                        <p:cTn id="17" dur="500"/>
                                        <p:tgtEl>
                                          <p:spTgt spid="84995">
                                            <p:txEl>
                                              <p:pRg st="4" end="4"/>
                                            </p:txEl>
                                          </p:spTgt>
                                        </p:tgtEl>
                                      </p:cBhvr>
                                    </p:animEffect>
                                  </p:childTnLst>
                                </p:cTn>
                              </p:par>
                              <p:par>
                                <p:cTn id="18" presetID="14" presetClass="entr" presetSubtype="10" fill="hold" nodeType="withEffect">
                                  <p:stCondLst>
                                    <p:cond delay="0"/>
                                  </p:stCondLst>
                                  <p:childTnLst>
                                    <p:set>
                                      <p:cBhvr>
                                        <p:cTn id="19" dur="1" fill="hold">
                                          <p:stCondLst>
                                            <p:cond delay="0"/>
                                          </p:stCondLst>
                                        </p:cTn>
                                        <p:tgtEl>
                                          <p:spTgt spid="84995">
                                            <p:txEl>
                                              <p:pRg st="5" end="5"/>
                                            </p:txEl>
                                          </p:spTgt>
                                        </p:tgtEl>
                                        <p:attrNameLst>
                                          <p:attrName>style.visibility</p:attrName>
                                        </p:attrNameLst>
                                      </p:cBhvr>
                                      <p:to>
                                        <p:strVal val="visible"/>
                                      </p:to>
                                    </p:set>
                                    <p:animEffect transition="in" filter="randombar(horizontal)">
                                      <p:cBhvr>
                                        <p:cTn id="20" dur="500"/>
                                        <p:tgtEl>
                                          <p:spTgt spid="8499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a:extLst>
              <a:ext uri="{FF2B5EF4-FFF2-40B4-BE49-F238E27FC236}">
                <a16:creationId xmlns:a16="http://schemas.microsoft.com/office/drawing/2014/main" id="{5FE59ED9-6315-4E33-9A89-C8E71A6F9F6D}"/>
              </a:ext>
            </a:extLst>
          </p:cNvPr>
          <p:cNvSpPr>
            <a:spLocks noGrp="1"/>
          </p:cNvSpPr>
          <p:nvPr>
            <p:ph type="title"/>
          </p:nvPr>
        </p:nvSpPr>
        <p:spPr>
          <a:xfrm>
            <a:off x="3792539" y="392113"/>
            <a:ext cx="6378575" cy="1293812"/>
          </a:xfrm>
        </p:spPr>
        <p:txBody>
          <a:bodyPr>
            <a:normAutofit fontScale="90000"/>
          </a:bodyPr>
          <a:lstStyle/>
          <a:p>
            <a:pPr algn="ctr" eaLnBrk="1" fontAlgn="auto" hangingPunct="1">
              <a:spcAft>
                <a:spcPts val="0"/>
              </a:spcAft>
              <a:defRPr/>
            </a:pPr>
            <a:r>
              <a:rPr lang="en-GB" altLang="en-US" dirty="0"/>
              <a:t>ADHD – Symptoms (relating to attention). </a:t>
            </a:r>
          </a:p>
        </p:txBody>
      </p:sp>
      <p:sp>
        <p:nvSpPr>
          <p:cNvPr id="68611" name="Rectangle 3">
            <a:extLst>
              <a:ext uri="{FF2B5EF4-FFF2-40B4-BE49-F238E27FC236}">
                <a16:creationId xmlns:a16="http://schemas.microsoft.com/office/drawing/2014/main" id="{AB211391-D04A-43CC-A1D4-B14944198081}"/>
              </a:ext>
            </a:extLst>
          </p:cNvPr>
          <p:cNvSpPr>
            <a:spLocks noGrp="1"/>
          </p:cNvSpPr>
          <p:nvPr>
            <p:ph idx="1"/>
          </p:nvPr>
        </p:nvSpPr>
        <p:spPr>
          <a:xfrm>
            <a:off x="1631950" y="1844676"/>
            <a:ext cx="8928100" cy="4564063"/>
          </a:xfrm>
        </p:spPr>
        <p:txBody>
          <a:bodyPr/>
          <a:lstStyle/>
          <a:p>
            <a:pPr eaLnBrk="1" hangingPunct="1">
              <a:lnSpc>
                <a:spcPct val="80000"/>
              </a:lnSpc>
            </a:pPr>
            <a:r>
              <a:rPr lang="en-US" altLang="en-US" sz="2800"/>
              <a:t>Be easily distracted, </a:t>
            </a:r>
          </a:p>
          <a:p>
            <a:pPr eaLnBrk="1" hangingPunct="1">
              <a:lnSpc>
                <a:spcPct val="80000"/>
              </a:lnSpc>
            </a:pPr>
            <a:endParaRPr lang="en-US" altLang="en-US" sz="1400"/>
          </a:p>
          <a:p>
            <a:pPr eaLnBrk="1" hangingPunct="1">
              <a:lnSpc>
                <a:spcPct val="80000"/>
              </a:lnSpc>
            </a:pPr>
            <a:r>
              <a:rPr lang="en-US" altLang="en-US" sz="2800"/>
              <a:t>Missing details, </a:t>
            </a:r>
          </a:p>
          <a:p>
            <a:pPr eaLnBrk="1" hangingPunct="1">
              <a:lnSpc>
                <a:spcPct val="80000"/>
              </a:lnSpc>
            </a:pPr>
            <a:endParaRPr lang="en-US" altLang="en-US" sz="1400"/>
          </a:p>
          <a:p>
            <a:pPr eaLnBrk="1" hangingPunct="1">
              <a:lnSpc>
                <a:spcPct val="80000"/>
              </a:lnSpc>
            </a:pPr>
            <a:r>
              <a:rPr lang="en-US" altLang="en-US" sz="2800"/>
              <a:t>Forget things. </a:t>
            </a:r>
          </a:p>
          <a:p>
            <a:pPr eaLnBrk="1" hangingPunct="1">
              <a:lnSpc>
                <a:spcPct val="80000"/>
              </a:lnSpc>
            </a:pPr>
            <a:endParaRPr lang="en-US" altLang="en-US" sz="1400"/>
          </a:p>
          <a:p>
            <a:pPr eaLnBrk="1" hangingPunct="1">
              <a:lnSpc>
                <a:spcPct val="80000"/>
              </a:lnSpc>
            </a:pPr>
            <a:r>
              <a:rPr lang="en-US" altLang="en-US" sz="2800"/>
              <a:t>Frequently switch from one activity to another </a:t>
            </a:r>
          </a:p>
          <a:p>
            <a:pPr eaLnBrk="1" hangingPunct="1">
              <a:lnSpc>
                <a:spcPct val="80000"/>
              </a:lnSpc>
            </a:pPr>
            <a:endParaRPr lang="en-GB" altLang="en-US" sz="1400"/>
          </a:p>
          <a:p>
            <a:pPr eaLnBrk="1" hangingPunct="1">
              <a:lnSpc>
                <a:spcPct val="80000"/>
              </a:lnSpc>
            </a:pPr>
            <a:r>
              <a:rPr lang="en-US" altLang="en-US" sz="2800"/>
              <a:t>Have difficulties maintaining focus – frequently citing boredom. </a:t>
            </a:r>
            <a:endParaRPr lang="en-GB" altLang="en-US" sz="2800"/>
          </a:p>
          <a:p>
            <a:pPr eaLnBrk="1" hangingPunct="1">
              <a:lnSpc>
                <a:spcPct val="80000"/>
              </a:lnSpc>
            </a:pPr>
            <a:endParaRPr lang="en-GB" altLang="en-US" sz="1400"/>
          </a:p>
          <a:p>
            <a:pPr eaLnBrk="1" hangingPunct="1">
              <a:lnSpc>
                <a:spcPct val="80000"/>
              </a:lnSpc>
            </a:pPr>
            <a:r>
              <a:rPr lang="en-US" altLang="en-US" sz="2800"/>
              <a:t>Inability to complete tasks (particularly new tasks) </a:t>
            </a:r>
          </a:p>
          <a:p>
            <a:pPr eaLnBrk="1" hangingPunct="1">
              <a:lnSpc>
                <a:spcPct val="80000"/>
              </a:lnSpc>
            </a:pPr>
            <a:endParaRPr lang="en-GB" altLang="en-US" sz="2400"/>
          </a:p>
          <a:p>
            <a:pPr eaLnBrk="1" hangingPunct="1">
              <a:lnSpc>
                <a:spcPct val="80000"/>
              </a:lnSpc>
            </a:pPr>
            <a:endParaRPr lang="en-GB" altLang="en-US" sz="2400"/>
          </a:p>
        </p:txBody>
      </p:sp>
      <p:sp>
        <p:nvSpPr>
          <p:cNvPr id="84996" name="Rectangle 4">
            <a:extLst>
              <a:ext uri="{FF2B5EF4-FFF2-40B4-BE49-F238E27FC236}">
                <a16:creationId xmlns:a16="http://schemas.microsoft.com/office/drawing/2014/main" id="{29654EAF-1338-49D4-B698-0737DEBE4EB2}"/>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lnSpc>
                <a:spcPct val="90000"/>
              </a:lnSpc>
              <a:spcBef>
                <a:spcPts val="1000"/>
              </a:spcBef>
              <a:buFont typeface="Arial" panose="020B0604020202020204" pitchFamily="34" charset="0"/>
              <a:buChar char="•"/>
              <a:defRPr sz="2200">
                <a:solidFill>
                  <a:schemeClr val="tx1"/>
                </a:solidFill>
                <a:latin typeface="Century Gothic" panose="020B0502020202020204" pitchFamily="34" charset="0"/>
              </a:defRPr>
            </a:lvl1pPr>
            <a:lvl2pPr marL="742950" indent="-285750">
              <a:lnSpc>
                <a:spcPct val="90000"/>
              </a:lnSpc>
              <a:spcBef>
                <a:spcPts val="500"/>
              </a:spcBef>
              <a:buFont typeface="Arial" panose="020B0604020202020204" pitchFamily="34" charset="0"/>
              <a:buChar char="•"/>
              <a:defRPr sz="2000">
                <a:solidFill>
                  <a:schemeClr val="tx1"/>
                </a:solidFill>
                <a:latin typeface="Century Gothic" panose="020B0502020202020204" pitchFamily="34" charset="0"/>
              </a:defRPr>
            </a:lvl2pPr>
            <a:lvl3pPr marL="1143000" indent="-228600">
              <a:lnSpc>
                <a:spcPct val="90000"/>
              </a:lnSpc>
              <a:spcBef>
                <a:spcPts val="500"/>
              </a:spcBef>
              <a:buFont typeface="Arial" panose="020B0604020202020204" pitchFamily="34" charset="0"/>
              <a:buChar char="•"/>
              <a:defRPr>
                <a:solidFill>
                  <a:schemeClr val="tx1"/>
                </a:solidFill>
                <a:latin typeface="Century Gothic" panose="020B0502020202020204" pitchFamily="34" charset="0"/>
              </a:defRPr>
            </a:lvl3pPr>
            <a:lvl4pPr marL="16002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4pPr>
            <a:lvl5pPr marL="20574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9pPr>
          </a:lstStyle>
          <a:p>
            <a:pPr eaLnBrk="0" fontAlgn="base" hangingPunct="0">
              <a:lnSpc>
                <a:spcPct val="100000"/>
              </a:lnSpc>
              <a:spcBef>
                <a:spcPct val="0"/>
              </a:spcBef>
              <a:spcAft>
                <a:spcPct val="0"/>
              </a:spcAft>
              <a:buNone/>
            </a:pPr>
            <a:endParaRPr lang="en-US" altLang="en-US" sz="1800">
              <a:solidFill>
                <a:prstClr val="white"/>
              </a:solidFill>
              <a:latin typeface="Arial" panose="020B0604020202020204" pitchFamily="34" charset="0"/>
            </a:endParaRPr>
          </a:p>
          <a:p>
            <a:pPr eaLnBrk="0" fontAlgn="base" hangingPunct="0">
              <a:lnSpc>
                <a:spcPct val="100000"/>
              </a:lnSpc>
              <a:spcBef>
                <a:spcPct val="0"/>
              </a:spcBef>
              <a:spcAft>
                <a:spcPct val="0"/>
              </a:spcAft>
              <a:buNone/>
            </a:pPr>
            <a:endParaRPr lang="en-US" altLang="en-US" sz="1800">
              <a:solidFill>
                <a:prstClr val="white"/>
              </a:solidFill>
              <a:latin typeface="Arial" panose="020B0604020202020204" pitchFamily="34" charset="0"/>
            </a:endParaRPr>
          </a:p>
        </p:txBody>
      </p:sp>
      <p:sp>
        <p:nvSpPr>
          <p:cNvPr id="84997" name="Rectangle 5">
            <a:extLst>
              <a:ext uri="{FF2B5EF4-FFF2-40B4-BE49-F238E27FC236}">
                <a16:creationId xmlns:a16="http://schemas.microsoft.com/office/drawing/2014/main" id="{76A48219-DF06-49F1-A9F1-4FC81B87F016}"/>
              </a:ext>
            </a:extLst>
          </p:cNvPr>
          <p:cNvSpPr>
            <a:spLocks noChangeArrowheads="1"/>
          </p:cNvSpPr>
          <p:nvPr/>
        </p:nvSpPr>
        <p:spPr bwMode="auto">
          <a:xfrm>
            <a:off x="1524000" y="0"/>
            <a:ext cx="1841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lnSpc>
                <a:spcPct val="90000"/>
              </a:lnSpc>
              <a:spcBef>
                <a:spcPts val="1000"/>
              </a:spcBef>
              <a:buFont typeface="Arial" panose="020B0604020202020204" pitchFamily="34" charset="0"/>
              <a:buChar char="•"/>
              <a:defRPr sz="2200">
                <a:solidFill>
                  <a:schemeClr val="tx1"/>
                </a:solidFill>
                <a:latin typeface="Century Gothic" panose="020B0502020202020204" pitchFamily="34" charset="0"/>
              </a:defRPr>
            </a:lvl1pPr>
            <a:lvl2pPr marL="742950" indent="-285750">
              <a:lnSpc>
                <a:spcPct val="90000"/>
              </a:lnSpc>
              <a:spcBef>
                <a:spcPts val="500"/>
              </a:spcBef>
              <a:buFont typeface="Arial" panose="020B0604020202020204" pitchFamily="34" charset="0"/>
              <a:buChar char="•"/>
              <a:defRPr sz="2000">
                <a:solidFill>
                  <a:schemeClr val="tx1"/>
                </a:solidFill>
                <a:latin typeface="Century Gothic" panose="020B0502020202020204" pitchFamily="34" charset="0"/>
              </a:defRPr>
            </a:lvl2pPr>
            <a:lvl3pPr marL="1143000" indent="-228600">
              <a:lnSpc>
                <a:spcPct val="90000"/>
              </a:lnSpc>
              <a:spcBef>
                <a:spcPts val="500"/>
              </a:spcBef>
              <a:buFont typeface="Arial" panose="020B0604020202020204" pitchFamily="34" charset="0"/>
              <a:buChar char="•"/>
              <a:defRPr>
                <a:solidFill>
                  <a:schemeClr val="tx1"/>
                </a:solidFill>
                <a:latin typeface="Century Gothic" panose="020B0502020202020204" pitchFamily="34" charset="0"/>
              </a:defRPr>
            </a:lvl3pPr>
            <a:lvl4pPr marL="16002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4pPr>
            <a:lvl5pPr marL="2057400" indent="-228600">
              <a:lnSpc>
                <a:spcPct val="90000"/>
              </a:lnSpc>
              <a:spcBef>
                <a:spcPts val="500"/>
              </a:spcBef>
              <a:buFont typeface="Arial" panose="020B0604020202020204" pitchFamily="34" charset="0"/>
              <a:buChar char="•"/>
              <a:defRPr sz="1600">
                <a:solidFill>
                  <a:schemeClr val="tx1"/>
                </a:solidFill>
                <a:latin typeface="Century Gothic" panose="020B050202020202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sz="1600">
                <a:solidFill>
                  <a:schemeClr val="tx1"/>
                </a:solidFill>
                <a:latin typeface="Century Gothic" panose="020B0502020202020204" pitchFamily="34" charset="0"/>
              </a:defRPr>
            </a:lvl9pPr>
          </a:lstStyle>
          <a:p>
            <a:pPr eaLnBrk="0" fontAlgn="base" hangingPunct="0">
              <a:lnSpc>
                <a:spcPct val="100000"/>
              </a:lnSpc>
              <a:spcBef>
                <a:spcPct val="0"/>
              </a:spcBef>
              <a:spcAft>
                <a:spcPct val="0"/>
              </a:spcAft>
              <a:buNone/>
            </a:pPr>
            <a:endParaRPr lang="en-US" altLang="en-US" sz="1800">
              <a:solidFill>
                <a:prstClr val="white"/>
              </a:solidFill>
              <a:latin typeface="Arial" panose="020B0604020202020204" pitchFamily="34" charset="0"/>
            </a:endParaRPr>
          </a:p>
          <a:p>
            <a:pPr eaLnBrk="0" fontAlgn="base" hangingPunct="0">
              <a:lnSpc>
                <a:spcPct val="100000"/>
              </a:lnSpc>
              <a:spcBef>
                <a:spcPct val="0"/>
              </a:spcBef>
              <a:spcAft>
                <a:spcPct val="0"/>
              </a:spcAft>
              <a:buNone/>
            </a:pPr>
            <a:endParaRPr lang="en-US" altLang="en-US" sz="1800">
              <a:solidFill>
                <a:prstClr val="white"/>
              </a:solidFill>
              <a:latin typeface="Arial" panose="020B0604020202020204" pitchFamily="34" charset="0"/>
            </a:endParaRPr>
          </a:p>
        </p:txBody>
      </p:sp>
      <p:sp>
        <p:nvSpPr>
          <p:cNvPr id="2" name="Slide Number Placeholder 1">
            <a:extLst>
              <a:ext uri="{FF2B5EF4-FFF2-40B4-BE49-F238E27FC236}">
                <a16:creationId xmlns:a16="http://schemas.microsoft.com/office/drawing/2014/main" id="{F03A4B7E-4865-4F2C-BEFF-E24417743C79}"/>
              </a:ext>
            </a:extLst>
          </p:cNvPr>
          <p:cNvSpPr>
            <a:spLocks noGrp="1"/>
          </p:cNvSpPr>
          <p:nvPr>
            <p:ph type="sldNum" sz="quarter" idx="12"/>
          </p:nvPr>
        </p:nvSpPr>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875FAE1B-FE61-4A87-A221-BFB5342184B8}" type="slidenum">
              <a:rPr lang="en-GB" altLang="en-US">
                <a:solidFill>
                  <a:srgbClr val="FFFFFF"/>
                </a:solidFill>
              </a:rPr>
              <a:pPr fontAlgn="base">
                <a:spcBef>
                  <a:spcPct val="0"/>
                </a:spcBef>
                <a:spcAft>
                  <a:spcPct val="0"/>
                </a:spcAft>
              </a:pPr>
              <a:t>28</a:t>
            </a:fld>
            <a:endParaRPr lang="en-GB" altLang="en-US">
              <a:solidFill>
                <a:srgbClr val="FFFFFF"/>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nodeType="clickEffect">
                                  <p:stCondLst>
                                    <p:cond delay="0"/>
                                  </p:stCondLst>
                                  <p:childTnLst>
                                    <p:set>
                                      <p:cBhvr>
                                        <p:cTn id="6" dur="1" fill="hold">
                                          <p:stCondLst>
                                            <p:cond delay="0"/>
                                          </p:stCondLst>
                                        </p:cTn>
                                        <p:tgtEl>
                                          <p:spTgt spid="68611">
                                            <p:txEl>
                                              <p:pRg st="0" end="0"/>
                                            </p:txEl>
                                          </p:spTgt>
                                        </p:tgtEl>
                                        <p:attrNameLst>
                                          <p:attrName>style.visibility</p:attrName>
                                        </p:attrNameLst>
                                      </p:cBhvr>
                                      <p:to>
                                        <p:strVal val="visible"/>
                                      </p:to>
                                    </p:set>
                                    <p:animEffect transition="in" filter="randombar(horizontal)">
                                      <p:cBhvr>
                                        <p:cTn id="7" dur="500"/>
                                        <p:tgtEl>
                                          <p:spTgt spid="6861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4" presetClass="entr" presetSubtype="10" fill="hold" nodeType="clickEffect">
                                  <p:stCondLst>
                                    <p:cond delay="0"/>
                                  </p:stCondLst>
                                  <p:childTnLst>
                                    <p:set>
                                      <p:cBhvr>
                                        <p:cTn id="11" dur="1" fill="hold">
                                          <p:stCondLst>
                                            <p:cond delay="0"/>
                                          </p:stCondLst>
                                        </p:cTn>
                                        <p:tgtEl>
                                          <p:spTgt spid="68611">
                                            <p:txEl>
                                              <p:pRg st="2" end="2"/>
                                            </p:txEl>
                                          </p:spTgt>
                                        </p:tgtEl>
                                        <p:attrNameLst>
                                          <p:attrName>style.visibility</p:attrName>
                                        </p:attrNameLst>
                                      </p:cBhvr>
                                      <p:to>
                                        <p:strVal val="visible"/>
                                      </p:to>
                                    </p:set>
                                    <p:animEffect transition="in" filter="randombar(horizontal)">
                                      <p:cBhvr>
                                        <p:cTn id="12" dur="500"/>
                                        <p:tgtEl>
                                          <p:spTgt spid="68611">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4" presetClass="entr" presetSubtype="10" fill="hold" nodeType="clickEffect">
                                  <p:stCondLst>
                                    <p:cond delay="0"/>
                                  </p:stCondLst>
                                  <p:childTnLst>
                                    <p:set>
                                      <p:cBhvr>
                                        <p:cTn id="16" dur="1" fill="hold">
                                          <p:stCondLst>
                                            <p:cond delay="0"/>
                                          </p:stCondLst>
                                        </p:cTn>
                                        <p:tgtEl>
                                          <p:spTgt spid="68611">
                                            <p:txEl>
                                              <p:pRg st="4" end="4"/>
                                            </p:txEl>
                                          </p:spTgt>
                                        </p:tgtEl>
                                        <p:attrNameLst>
                                          <p:attrName>style.visibility</p:attrName>
                                        </p:attrNameLst>
                                      </p:cBhvr>
                                      <p:to>
                                        <p:strVal val="visible"/>
                                      </p:to>
                                    </p:set>
                                    <p:animEffect transition="in" filter="randombar(horizontal)">
                                      <p:cBhvr>
                                        <p:cTn id="17" dur="500"/>
                                        <p:tgtEl>
                                          <p:spTgt spid="68611">
                                            <p:txEl>
                                              <p:pRg st="4" end="4"/>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4" presetClass="entr" presetSubtype="10" fill="hold" nodeType="clickEffect">
                                  <p:stCondLst>
                                    <p:cond delay="0"/>
                                  </p:stCondLst>
                                  <p:childTnLst>
                                    <p:set>
                                      <p:cBhvr>
                                        <p:cTn id="21" dur="1" fill="hold">
                                          <p:stCondLst>
                                            <p:cond delay="0"/>
                                          </p:stCondLst>
                                        </p:cTn>
                                        <p:tgtEl>
                                          <p:spTgt spid="68611">
                                            <p:txEl>
                                              <p:pRg st="6" end="6"/>
                                            </p:txEl>
                                          </p:spTgt>
                                        </p:tgtEl>
                                        <p:attrNameLst>
                                          <p:attrName>style.visibility</p:attrName>
                                        </p:attrNameLst>
                                      </p:cBhvr>
                                      <p:to>
                                        <p:strVal val="visible"/>
                                      </p:to>
                                    </p:set>
                                    <p:animEffect transition="in" filter="randombar(horizontal)">
                                      <p:cBhvr>
                                        <p:cTn id="22" dur="500"/>
                                        <p:tgtEl>
                                          <p:spTgt spid="68611">
                                            <p:txEl>
                                              <p:pRg st="6" end="6"/>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4" presetClass="entr" presetSubtype="10" fill="hold" nodeType="clickEffect">
                                  <p:stCondLst>
                                    <p:cond delay="0"/>
                                  </p:stCondLst>
                                  <p:childTnLst>
                                    <p:set>
                                      <p:cBhvr>
                                        <p:cTn id="26" dur="1" fill="hold">
                                          <p:stCondLst>
                                            <p:cond delay="0"/>
                                          </p:stCondLst>
                                        </p:cTn>
                                        <p:tgtEl>
                                          <p:spTgt spid="68611">
                                            <p:txEl>
                                              <p:pRg st="8" end="8"/>
                                            </p:txEl>
                                          </p:spTgt>
                                        </p:tgtEl>
                                        <p:attrNameLst>
                                          <p:attrName>style.visibility</p:attrName>
                                        </p:attrNameLst>
                                      </p:cBhvr>
                                      <p:to>
                                        <p:strVal val="visible"/>
                                      </p:to>
                                    </p:set>
                                    <p:animEffect transition="in" filter="randombar(horizontal)">
                                      <p:cBhvr>
                                        <p:cTn id="27" dur="500"/>
                                        <p:tgtEl>
                                          <p:spTgt spid="68611">
                                            <p:txEl>
                                              <p:pRg st="8" end="8"/>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4" presetClass="entr" presetSubtype="10" fill="hold" nodeType="clickEffect">
                                  <p:stCondLst>
                                    <p:cond delay="0"/>
                                  </p:stCondLst>
                                  <p:childTnLst>
                                    <p:set>
                                      <p:cBhvr>
                                        <p:cTn id="31" dur="1" fill="hold">
                                          <p:stCondLst>
                                            <p:cond delay="0"/>
                                          </p:stCondLst>
                                        </p:cTn>
                                        <p:tgtEl>
                                          <p:spTgt spid="68611">
                                            <p:txEl>
                                              <p:pRg st="10" end="10"/>
                                            </p:txEl>
                                          </p:spTgt>
                                        </p:tgtEl>
                                        <p:attrNameLst>
                                          <p:attrName>style.visibility</p:attrName>
                                        </p:attrNameLst>
                                      </p:cBhvr>
                                      <p:to>
                                        <p:strVal val="visible"/>
                                      </p:to>
                                    </p:set>
                                    <p:animEffect transition="in" filter="randombar(horizontal)">
                                      <p:cBhvr>
                                        <p:cTn id="32" dur="500"/>
                                        <p:tgtEl>
                                          <p:spTgt spid="68611">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a:extLst>
              <a:ext uri="{FF2B5EF4-FFF2-40B4-BE49-F238E27FC236}">
                <a16:creationId xmlns:a16="http://schemas.microsoft.com/office/drawing/2014/main" id="{100F9F5E-27A8-4FEE-96D6-224E9EB6210D}"/>
              </a:ext>
            </a:extLst>
          </p:cNvPr>
          <p:cNvSpPr>
            <a:spLocks noGrp="1"/>
          </p:cNvSpPr>
          <p:nvPr>
            <p:ph type="title"/>
          </p:nvPr>
        </p:nvSpPr>
        <p:spPr>
          <a:xfrm>
            <a:off x="3863976" y="574676"/>
            <a:ext cx="6378575" cy="1293813"/>
          </a:xfrm>
        </p:spPr>
        <p:txBody>
          <a:bodyPr/>
          <a:lstStyle/>
          <a:p>
            <a:pPr algn="ctr" eaLnBrk="1" fontAlgn="auto" hangingPunct="1">
              <a:spcAft>
                <a:spcPts val="0"/>
              </a:spcAft>
              <a:defRPr/>
            </a:pPr>
            <a:r>
              <a:rPr lang="en-GB" altLang="en-US" dirty="0"/>
              <a:t>ADHD symptoms (</a:t>
            </a:r>
            <a:r>
              <a:rPr lang="en-GB" altLang="en-US" dirty="0" err="1"/>
              <a:t>cont</a:t>
            </a:r>
            <a:r>
              <a:rPr lang="en-GB" altLang="en-US" dirty="0"/>
              <a:t>). </a:t>
            </a:r>
          </a:p>
        </p:txBody>
      </p:sp>
      <p:sp>
        <p:nvSpPr>
          <p:cNvPr id="69635" name="Rectangle 3">
            <a:extLst>
              <a:ext uri="{FF2B5EF4-FFF2-40B4-BE49-F238E27FC236}">
                <a16:creationId xmlns:a16="http://schemas.microsoft.com/office/drawing/2014/main" id="{B7937CD2-4BB3-4FE0-AFB4-469C8B87EA09}"/>
              </a:ext>
            </a:extLst>
          </p:cNvPr>
          <p:cNvSpPr>
            <a:spLocks noGrp="1"/>
          </p:cNvSpPr>
          <p:nvPr>
            <p:ph idx="1"/>
          </p:nvPr>
        </p:nvSpPr>
        <p:spPr>
          <a:xfrm>
            <a:off x="1703388" y="2193925"/>
            <a:ext cx="8856662" cy="4330700"/>
          </a:xfrm>
        </p:spPr>
        <p:txBody>
          <a:bodyPr rtlCol="0">
            <a:normAutofit fontScale="92500" lnSpcReduction="10000"/>
          </a:bodyPr>
          <a:lstStyle/>
          <a:p>
            <a:pPr eaLnBrk="1" fontAlgn="auto" hangingPunct="1">
              <a:lnSpc>
                <a:spcPct val="80000"/>
              </a:lnSpc>
              <a:spcAft>
                <a:spcPts val="0"/>
              </a:spcAft>
              <a:defRPr/>
            </a:pPr>
            <a:r>
              <a:rPr lang="en-US" altLang="en-US" sz="3000" dirty="0"/>
              <a:t>Inability to focus on auditory instructions. </a:t>
            </a:r>
          </a:p>
          <a:p>
            <a:pPr eaLnBrk="1" fontAlgn="auto" hangingPunct="1">
              <a:lnSpc>
                <a:spcPct val="80000"/>
              </a:lnSpc>
              <a:spcAft>
                <a:spcPts val="0"/>
              </a:spcAft>
              <a:defRPr/>
            </a:pPr>
            <a:endParaRPr lang="en-GB" altLang="en-US" sz="3000" dirty="0"/>
          </a:p>
          <a:p>
            <a:pPr eaLnBrk="1" fontAlgn="auto" hangingPunct="1">
              <a:lnSpc>
                <a:spcPct val="80000"/>
              </a:lnSpc>
              <a:spcAft>
                <a:spcPts val="0"/>
              </a:spcAft>
              <a:defRPr/>
            </a:pPr>
            <a:r>
              <a:rPr lang="en-US" altLang="en-US" sz="3000" dirty="0"/>
              <a:t>Daydream, </a:t>
            </a:r>
          </a:p>
          <a:p>
            <a:pPr eaLnBrk="1" fontAlgn="auto" hangingPunct="1">
              <a:lnSpc>
                <a:spcPct val="80000"/>
              </a:lnSpc>
              <a:spcAft>
                <a:spcPts val="0"/>
              </a:spcAft>
              <a:defRPr/>
            </a:pPr>
            <a:endParaRPr lang="en-US" altLang="en-US" sz="3000" dirty="0"/>
          </a:p>
          <a:p>
            <a:pPr eaLnBrk="1" fontAlgn="auto" hangingPunct="1">
              <a:lnSpc>
                <a:spcPct val="80000"/>
              </a:lnSpc>
              <a:spcAft>
                <a:spcPts val="0"/>
              </a:spcAft>
              <a:defRPr/>
            </a:pPr>
            <a:r>
              <a:rPr lang="en-US" altLang="en-US" sz="3000" dirty="0"/>
              <a:t>Easily confused.</a:t>
            </a:r>
          </a:p>
          <a:p>
            <a:pPr eaLnBrk="1" fontAlgn="auto" hangingPunct="1">
              <a:lnSpc>
                <a:spcPct val="80000"/>
              </a:lnSpc>
              <a:spcAft>
                <a:spcPts val="0"/>
              </a:spcAft>
              <a:defRPr/>
            </a:pPr>
            <a:endParaRPr lang="en-GB" altLang="en-US" sz="3000" dirty="0"/>
          </a:p>
          <a:p>
            <a:pPr eaLnBrk="1" fontAlgn="auto" hangingPunct="1">
              <a:lnSpc>
                <a:spcPct val="80000"/>
              </a:lnSpc>
              <a:spcAft>
                <a:spcPts val="0"/>
              </a:spcAft>
              <a:defRPr/>
            </a:pPr>
            <a:r>
              <a:rPr lang="en-US" altLang="en-US" sz="3000" dirty="0"/>
              <a:t>Have difficulty processing information as quickly and accurately as others.</a:t>
            </a:r>
          </a:p>
          <a:p>
            <a:pPr eaLnBrk="1" fontAlgn="auto" hangingPunct="1">
              <a:lnSpc>
                <a:spcPct val="80000"/>
              </a:lnSpc>
              <a:spcAft>
                <a:spcPts val="0"/>
              </a:spcAft>
              <a:defRPr/>
            </a:pPr>
            <a:endParaRPr lang="en-GB" altLang="en-US" sz="3000" dirty="0"/>
          </a:p>
          <a:p>
            <a:pPr eaLnBrk="1" fontAlgn="auto" hangingPunct="1">
              <a:lnSpc>
                <a:spcPct val="80000"/>
              </a:lnSpc>
              <a:spcAft>
                <a:spcPts val="0"/>
              </a:spcAft>
              <a:defRPr/>
            </a:pPr>
            <a:r>
              <a:rPr lang="en-US" altLang="en-US" sz="3000" dirty="0"/>
              <a:t>Struggle to follow visual instructions. </a:t>
            </a:r>
            <a:endParaRPr lang="en-GB" altLang="en-US" sz="3000" dirty="0"/>
          </a:p>
          <a:p>
            <a:pPr eaLnBrk="1" fontAlgn="auto" hangingPunct="1">
              <a:lnSpc>
                <a:spcPct val="80000"/>
              </a:lnSpc>
              <a:spcAft>
                <a:spcPts val="0"/>
              </a:spcAft>
              <a:defRPr/>
            </a:pPr>
            <a:endParaRPr lang="en-GB" altLang="en-US" sz="2800" dirty="0"/>
          </a:p>
        </p:txBody>
      </p:sp>
      <p:sp>
        <p:nvSpPr>
          <p:cNvPr id="2" name="Slide Number Placeholder 1">
            <a:extLst>
              <a:ext uri="{FF2B5EF4-FFF2-40B4-BE49-F238E27FC236}">
                <a16:creationId xmlns:a16="http://schemas.microsoft.com/office/drawing/2014/main" id="{6404AFDF-7941-4C0F-A665-063FD3018530}"/>
              </a:ext>
            </a:extLst>
          </p:cNvPr>
          <p:cNvSpPr>
            <a:spLocks noGrp="1"/>
          </p:cNvSpPr>
          <p:nvPr>
            <p:ph type="sldNum" sz="quarter" idx="12"/>
          </p:nvPr>
        </p:nvSpPr>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E86E3D62-CEF1-4309-94B6-2835E44F6CFB}" type="slidenum">
              <a:rPr lang="en-GB" altLang="en-US">
                <a:solidFill>
                  <a:srgbClr val="FFFFFF"/>
                </a:solidFill>
              </a:rPr>
              <a:pPr fontAlgn="base">
                <a:spcBef>
                  <a:spcPct val="0"/>
                </a:spcBef>
                <a:spcAft>
                  <a:spcPct val="0"/>
                </a:spcAft>
              </a:pPr>
              <a:t>29</a:t>
            </a:fld>
            <a:endParaRPr lang="en-GB" altLang="en-US">
              <a:solidFill>
                <a:srgbClr val="FFFFFF"/>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nodeType="clickEffect">
                                  <p:stCondLst>
                                    <p:cond delay="0"/>
                                  </p:stCondLst>
                                  <p:childTnLst>
                                    <p:set>
                                      <p:cBhvr>
                                        <p:cTn id="6" dur="1" fill="hold">
                                          <p:stCondLst>
                                            <p:cond delay="0"/>
                                          </p:stCondLst>
                                        </p:cTn>
                                        <p:tgtEl>
                                          <p:spTgt spid="69635">
                                            <p:txEl>
                                              <p:pRg st="0" end="0"/>
                                            </p:txEl>
                                          </p:spTgt>
                                        </p:tgtEl>
                                        <p:attrNameLst>
                                          <p:attrName>style.visibility</p:attrName>
                                        </p:attrNameLst>
                                      </p:cBhvr>
                                      <p:to>
                                        <p:strVal val="visible"/>
                                      </p:to>
                                    </p:set>
                                    <p:animEffect transition="in" filter="randombar(horizontal)">
                                      <p:cBhvr>
                                        <p:cTn id="7" dur="500"/>
                                        <p:tgtEl>
                                          <p:spTgt spid="6963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4" presetClass="entr" presetSubtype="10" fill="hold" nodeType="clickEffect">
                                  <p:stCondLst>
                                    <p:cond delay="0"/>
                                  </p:stCondLst>
                                  <p:childTnLst>
                                    <p:set>
                                      <p:cBhvr>
                                        <p:cTn id="11" dur="1" fill="hold">
                                          <p:stCondLst>
                                            <p:cond delay="0"/>
                                          </p:stCondLst>
                                        </p:cTn>
                                        <p:tgtEl>
                                          <p:spTgt spid="69635">
                                            <p:txEl>
                                              <p:pRg st="2" end="2"/>
                                            </p:txEl>
                                          </p:spTgt>
                                        </p:tgtEl>
                                        <p:attrNameLst>
                                          <p:attrName>style.visibility</p:attrName>
                                        </p:attrNameLst>
                                      </p:cBhvr>
                                      <p:to>
                                        <p:strVal val="visible"/>
                                      </p:to>
                                    </p:set>
                                    <p:animEffect transition="in" filter="randombar(horizontal)">
                                      <p:cBhvr>
                                        <p:cTn id="12" dur="500"/>
                                        <p:tgtEl>
                                          <p:spTgt spid="69635">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4" presetClass="entr" presetSubtype="10" fill="hold" nodeType="clickEffect">
                                  <p:stCondLst>
                                    <p:cond delay="0"/>
                                  </p:stCondLst>
                                  <p:childTnLst>
                                    <p:set>
                                      <p:cBhvr>
                                        <p:cTn id="16" dur="1" fill="hold">
                                          <p:stCondLst>
                                            <p:cond delay="0"/>
                                          </p:stCondLst>
                                        </p:cTn>
                                        <p:tgtEl>
                                          <p:spTgt spid="69635">
                                            <p:txEl>
                                              <p:pRg st="4" end="4"/>
                                            </p:txEl>
                                          </p:spTgt>
                                        </p:tgtEl>
                                        <p:attrNameLst>
                                          <p:attrName>style.visibility</p:attrName>
                                        </p:attrNameLst>
                                      </p:cBhvr>
                                      <p:to>
                                        <p:strVal val="visible"/>
                                      </p:to>
                                    </p:set>
                                    <p:animEffect transition="in" filter="randombar(horizontal)">
                                      <p:cBhvr>
                                        <p:cTn id="17" dur="500"/>
                                        <p:tgtEl>
                                          <p:spTgt spid="69635">
                                            <p:txEl>
                                              <p:pRg st="4" end="4"/>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4" presetClass="entr" presetSubtype="10" fill="hold" nodeType="clickEffect">
                                  <p:stCondLst>
                                    <p:cond delay="0"/>
                                  </p:stCondLst>
                                  <p:childTnLst>
                                    <p:set>
                                      <p:cBhvr>
                                        <p:cTn id="21" dur="1" fill="hold">
                                          <p:stCondLst>
                                            <p:cond delay="0"/>
                                          </p:stCondLst>
                                        </p:cTn>
                                        <p:tgtEl>
                                          <p:spTgt spid="69635">
                                            <p:txEl>
                                              <p:pRg st="6" end="6"/>
                                            </p:txEl>
                                          </p:spTgt>
                                        </p:tgtEl>
                                        <p:attrNameLst>
                                          <p:attrName>style.visibility</p:attrName>
                                        </p:attrNameLst>
                                      </p:cBhvr>
                                      <p:to>
                                        <p:strVal val="visible"/>
                                      </p:to>
                                    </p:set>
                                    <p:animEffect transition="in" filter="randombar(horizontal)">
                                      <p:cBhvr>
                                        <p:cTn id="22" dur="500"/>
                                        <p:tgtEl>
                                          <p:spTgt spid="69635">
                                            <p:txEl>
                                              <p:pRg st="6" end="6"/>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4" presetClass="entr" presetSubtype="10" fill="hold" nodeType="clickEffect">
                                  <p:stCondLst>
                                    <p:cond delay="0"/>
                                  </p:stCondLst>
                                  <p:childTnLst>
                                    <p:set>
                                      <p:cBhvr>
                                        <p:cTn id="26" dur="1" fill="hold">
                                          <p:stCondLst>
                                            <p:cond delay="0"/>
                                          </p:stCondLst>
                                        </p:cTn>
                                        <p:tgtEl>
                                          <p:spTgt spid="69635">
                                            <p:txEl>
                                              <p:pRg st="8" end="8"/>
                                            </p:txEl>
                                          </p:spTgt>
                                        </p:tgtEl>
                                        <p:attrNameLst>
                                          <p:attrName>style.visibility</p:attrName>
                                        </p:attrNameLst>
                                      </p:cBhvr>
                                      <p:to>
                                        <p:strVal val="visible"/>
                                      </p:to>
                                    </p:set>
                                    <p:animEffect transition="in" filter="randombar(horizontal)">
                                      <p:cBhvr>
                                        <p:cTn id="27" dur="500"/>
                                        <p:tgtEl>
                                          <p:spTgt spid="69635">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a:extLst>
              <a:ext uri="{FF2B5EF4-FFF2-40B4-BE49-F238E27FC236}">
                <a16:creationId xmlns:a16="http://schemas.microsoft.com/office/drawing/2014/main" id="{54EB37E0-444C-454C-B8BE-EBCC3F10E5F7}"/>
              </a:ext>
            </a:extLst>
          </p:cNvPr>
          <p:cNvSpPr>
            <a:spLocks noGrp="1"/>
          </p:cNvSpPr>
          <p:nvPr>
            <p:ph type="title"/>
          </p:nvPr>
        </p:nvSpPr>
        <p:spPr>
          <a:xfrm>
            <a:off x="3695701" y="476251"/>
            <a:ext cx="6378575" cy="1293813"/>
          </a:xfrm>
        </p:spPr>
        <p:txBody>
          <a:bodyPr/>
          <a:lstStyle/>
          <a:p>
            <a:pPr algn="ctr" eaLnBrk="1" fontAlgn="auto" hangingPunct="1">
              <a:spcAft>
                <a:spcPts val="0"/>
              </a:spcAft>
              <a:defRPr/>
            </a:pPr>
            <a:r>
              <a:rPr lang="en-GB" altLang="en-US" dirty="0" err="1"/>
              <a:t>TIAn</a:t>
            </a:r>
            <a:r>
              <a:rPr lang="en-GB" altLang="en-US" dirty="0"/>
              <a:t> et al (2008). </a:t>
            </a:r>
          </a:p>
        </p:txBody>
      </p:sp>
      <p:sp>
        <p:nvSpPr>
          <p:cNvPr id="88067" name="Rectangle 3">
            <a:extLst>
              <a:ext uri="{FF2B5EF4-FFF2-40B4-BE49-F238E27FC236}">
                <a16:creationId xmlns:a16="http://schemas.microsoft.com/office/drawing/2014/main" id="{A958135B-93AD-47A9-BEA6-88DE1349A71F}"/>
              </a:ext>
            </a:extLst>
          </p:cNvPr>
          <p:cNvSpPr>
            <a:spLocks noGrp="1"/>
          </p:cNvSpPr>
          <p:nvPr>
            <p:ph idx="1"/>
          </p:nvPr>
        </p:nvSpPr>
        <p:spPr>
          <a:xfrm>
            <a:off x="1703388" y="2193925"/>
            <a:ext cx="8856662" cy="4070350"/>
          </a:xfrm>
        </p:spPr>
        <p:txBody>
          <a:bodyPr/>
          <a:lstStyle/>
          <a:p>
            <a:pPr eaLnBrk="1" hangingPunct="1"/>
            <a:r>
              <a:rPr lang="en-GB" altLang="en-US" sz="2800"/>
              <a:t>Used FMRI to measure brain activation of ADHD children with aged matched controls. </a:t>
            </a:r>
          </a:p>
          <a:p>
            <a:pPr eaLnBrk="1" hangingPunct="1"/>
            <a:endParaRPr lang="en-GB" altLang="en-US" sz="2800"/>
          </a:p>
          <a:p>
            <a:pPr eaLnBrk="1" hangingPunct="1"/>
            <a:r>
              <a:rPr lang="en-GB" altLang="en-US" sz="2800"/>
              <a:t>Resting State Activity Index (RSAI). </a:t>
            </a:r>
          </a:p>
          <a:p>
            <a:pPr eaLnBrk="1" hangingPunct="1"/>
            <a:endParaRPr lang="en-GB" altLang="en-US" sz="2800"/>
          </a:p>
          <a:p>
            <a:pPr eaLnBrk="1" hangingPunct="1"/>
            <a:r>
              <a:rPr lang="en-GB" altLang="en-US" sz="2800"/>
              <a:t>24 participants (12 ADHD, 12 Controls). </a:t>
            </a:r>
          </a:p>
          <a:p>
            <a:pPr lvl="1" eaLnBrk="1" hangingPunct="1"/>
            <a:r>
              <a:rPr lang="en-GB" altLang="en-US" sz="2800"/>
              <a:t>11 off medication for over a year – the other was only for 48 hours. </a:t>
            </a:r>
          </a:p>
        </p:txBody>
      </p:sp>
      <p:sp>
        <p:nvSpPr>
          <p:cNvPr id="2" name="Slide Number Placeholder 1">
            <a:extLst>
              <a:ext uri="{FF2B5EF4-FFF2-40B4-BE49-F238E27FC236}">
                <a16:creationId xmlns:a16="http://schemas.microsoft.com/office/drawing/2014/main" id="{5ECA6212-9693-4883-9CBC-F85E25E112DA}"/>
              </a:ext>
            </a:extLst>
          </p:cNvPr>
          <p:cNvSpPr>
            <a:spLocks noGrp="1"/>
          </p:cNvSpPr>
          <p:nvPr>
            <p:ph type="sldNum" sz="quarter" idx="12"/>
          </p:nvPr>
        </p:nvSpPr>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22A60875-33FC-40AE-A94C-CBBD52B8723F}" type="slidenum">
              <a:rPr lang="en-GB" altLang="en-US">
                <a:solidFill>
                  <a:srgbClr val="FFFFFF"/>
                </a:solidFill>
              </a:rPr>
              <a:pPr fontAlgn="base">
                <a:spcBef>
                  <a:spcPct val="0"/>
                </a:spcBef>
                <a:spcAft>
                  <a:spcPct val="0"/>
                </a:spcAft>
              </a:pPr>
              <a:t>30</a:t>
            </a:fld>
            <a:endParaRPr lang="en-GB" altLang="en-US">
              <a:solidFill>
                <a:srgbClr val="FFFFFF"/>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nodeType="clickEffect">
                                  <p:stCondLst>
                                    <p:cond delay="0"/>
                                  </p:stCondLst>
                                  <p:childTnLst>
                                    <p:set>
                                      <p:cBhvr>
                                        <p:cTn id="6" dur="1" fill="hold">
                                          <p:stCondLst>
                                            <p:cond delay="0"/>
                                          </p:stCondLst>
                                        </p:cTn>
                                        <p:tgtEl>
                                          <p:spTgt spid="88067">
                                            <p:txEl>
                                              <p:pRg st="0" end="0"/>
                                            </p:txEl>
                                          </p:spTgt>
                                        </p:tgtEl>
                                        <p:attrNameLst>
                                          <p:attrName>style.visibility</p:attrName>
                                        </p:attrNameLst>
                                      </p:cBhvr>
                                      <p:to>
                                        <p:strVal val="visible"/>
                                      </p:to>
                                    </p:set>
                                    <p:animEffect transition="in" filter="randombar(horizontal)">
                                      <p:cBhvr>
                                        <p:cTn id="7" dur="500"/>
                                        <p:tgtEl>
                                          <p:spTgt spid="8806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4" presetClass="entr" presetSubtype="10" fill="hold" nodeType="clickEffect">
                                  <p:stCondLst>
                                    <p:cond delay="0"/>
                                  </p:stCondLst>
                                  <p:childTnLst>
                                    <p:set>
                                      <p:cBhvr>
                                        <p:cTn id="11" dur="1" fill="hold">
                                          <p:stCondLst>
                                            <p:cond delay="0"/>
                                          </p:stCondLst>
                                        </p:cTn>
                                        <p:tgtEl>
                                          <p:spTgt spid="88067">
                                            <p:txEl>
                                              <p:pRg st="2" end="2"/>
                                            </p:txEl>
                                          </p:spTgt>
                                        </p:tgtEl>
                                        <p:attrNameLst>
                                          <p:attrName>style.visibility</p:attrName>
                                        </p:attrNameLst>
                                      </p:cBhvr>
                                      <p:to>
                                        <p:strVal val="visible"/>
                                      </p:to>
                                    </p:set>
                                    <p:animEffect transition="in" filter="randombar(horizontal)">
                                      <p:cBhvr>
                                        <p:cTn id="12" dur="500"/>
                                        <p:tgtEl>
                                          <p:spTgt spid="88067">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4" presetClass="entr" presetSubtype="10" fill="hold" nodeType="clickEffect">
                                  <p:stCondLst>
                                    <p:cond delay="0"/>
                                  </p:stCondLst>
                                  <p:childTnLst>
                                    <p:set>
                                      <p:cBhvr>
                                        <p:cTn id="16" dur="1" fill="hold">
                                          <p:stCondLst>
                                            <p:cond delay="0"/>
                                          </p:stCondLst>
                                        </p:cTn>
                                        <p:tgtEl>
                                          <p:spTgt spid="88067">
                                            <p:txEl>
                                              <p:pRg st="4" end="4"/>
                                            </p:txEl>
                                          </p:spTgt>
                                        </p:tgtEl>
                                        <p:attrNameLst>
                                          <p:attrName>style.visibility</p:attrName>
                                        </p:attrNameLst>
                                      </p:cBhvr>
                                      <p:to>
                                        <p:strVal val="visible"/>
                                      </p:to>
                                    </p:set>
                                    <p:animEffect transition="in" filter="randombar(horizontal)">
                                      <p:cBhvr>
                                        <p:cTn id="17" dur="500"/>
                                        <p:tgtEl>
                                          <p:spTgt spid="88067">
                                            <p:txEl>
                                              <p:pRg st="4" end="4"/>
                                            </p:txEl>
                                          </p:spTgt>
                                        </p:tgtEl>
                                      </p:cBhvr>
                                    </p:animEffect>
                                  </p:childTnLst>
                                </p:cTn>
                              </p:par>
                              <p:par>
                                <p:cTn id="18" presetID="14" presetClass="entr" presetSubtype="10" fill="hold" nodeType="withEffect">
                                  <p:stCondLst>
                                    <p:cond delay="0"/>
                                  </p:stCondLst>
                                  <p:childTnLst>
                                    <p:set>
                                      <p:cBhvr>
                                        <p:cTn id="19" dur="1" fill="hold">
                                          <p:stCondLst>
                                            <p:cond delay="0"/>
                                          </p:stCondLst>
                                        </p:cTn>
                                        <p:tgtEl>
                                          <p:spTgt spid="88067">
                                            <p:txEl>
                                              <p:pRg st="5" end="5"/>
                                            </p:txEl>
                                          </p:spTgt>
                                        </p:tgtEl>
                                        <p:attrNameLst>
                                          <p:attrName>style.visibility</p:attrName>
                                        </p:attrNameLst>
                                      </p:cBhvr>
                                      <p:to>
                                        <p:strVal val="visible"/>
                                      </p:to>
                                    </p:set>
                                    <p:animEffect transition="in" filter="randombar(horizontal)">
                                      <p:cBhvr>
                                        <p:cTn id="20" dur="500"/>
                                        <p:tgtEl>
                                          <p:spTgt spid="8806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a:extLst>
              <a:ext uri="{FF2B5EF4-FFF2-40B4-BE49-F238E27FC236}">
                <a16:creationId xmlns:a16="http://schemas.microsoft.com/office/drawing/2014/main" id="{175E2B11-CF22-4755-B285-01EF2ED0D78F}"/>
              </a:ext>
            </a:extLst>
          </p:cNvPr>
          <p:cNvSpPr>
            <a:spLocks noGrp="1"/>
          </p:cNvSpPr>
          <p:nvPr>
            <p:ph type="title"/>
          </p:nvPr>
        </p:nvSpPr>
        <p:spPr>
          <a:xfrm>
            <a:off x="4008439" y="381001"/>
            <a:ext cx="6378575" cy="1293813"/>
          </a:xfrm>
        </p:spPr>
        <p:txBody>
          <a:bodyPr/>
          <a:lstStyle/>
          <a:p>
            <a:pPr algn="ctr" eaLnBrk="1" fontAlgn="auto" hangingPunct="1">
              <a:spcAft>
                <a:spcPts val="0"/>
              </a:spcAft>
              <a:defRPr/>
            </a:pPr>
            <a:r>
              <a:rPr lang="en-GB" altLang="en-US" dirty="0" err="1"/>
              <a:t>TIAn</a:t>
            </a:r>
            <a:r>
              <a:rPr lang="en-GB" altLang="en-US" dirty="0"/>
              <a:t> et al (2008). </a:t>
            </a:r>
          </a:p>
        </p:txBody>
      </p:sp>
      <p:sp>
        <p:nvSpPr>
          <p:cNvPr id="71683" name="Rectangle 3">
            <a:extLst>
              <a:ext uri="{FF2B5EF4-FFF2-40B4-BE49-F238E27FC236}">
                <a16:creationId xmlns:a16="http://schemas.microsoft.com/office/drawing/2014/main" id="{1F4687CA-B778-484C-B752-37FB099E4291}"/>
              </a:ext>
            </a:extLst>
          </p:cNvPr>
          <p:cNvSpPr>
            <a:spLocks noGrp="1"/>
          </p:cNvSpPr>
          <p:nvPr>
            <p:ph idx="1"/>
          </p:nvPr>
        </p:nvSpPr>
        <p:spPr>
          <a:xfrm>
            <a:off x="1631951" y="1484313"/>
            <a:ext cx="8856663" cy="5040312"/>
          </a:xfrm>
        </p:spPr>
        <p:txBody>
          <a:bodyPr/>
          <a:lstStyle/>
          <a:p>
            <a:pPr eaLnBrk="1" hangingPunct="1"/>
            <a:r>
              <a:rPr lang="en-GB" altLang="en-US" sz="2800"/>
              <a:t>Participants were told to “relax with your eyes closed”.</a:t>
            </a:r>
          </a:p>
          <a:p>
            <a:pPr eaLnBrk="1" hangingPunct="1"/>
            <a:endParaRPr lang="en-GB" altLang="en-US" sz="1400"/>
          </a:p>
          <a:p>
            <a:pPr eaLnBrk="1" hangingPunct="1"/>
            <a:r>
              <a:rPr lang="en-GB" altLang="en-US" sz="2800"/>
              <a:t>No sound, no vision. </a:t>
            </a:r>
          </a:p>
          <a:p>
            <a:pPr eaLnBrk="1" hangingPunct="1"/>
            <a:endParaRPr lang="en-GB" altLang="en-US" sz="1400"/>
          </a:p>
          <a:p>
            <a:pPr eaLnBrk="1" hangingPunct="1"/>
            <a:r>
              <a:rPr lang="en-GB" altLang="en-US" sz="2800"/>
              <a:t>Findings: </a:t>
            </a:r>
          </a:p>
          <a:p>
            <a:pPr eaLnBrk="1" hangingPunct="1"/>
            <a:endParaRPr lang="en-GB" altLang="en-US" sz="1400"/>
          </a:p>
          <a:p>
            <a:pPr eaLnBrk="1" hangingPunct="1"/>
            <a:r>
              <a:rPr lang="en-GB" altLang="en-US" sz="2800"/>
              <a:t>Resting State Activity in the Brain greater with those ADHD patients.</a:t>
            </a:r>
          </a:p>
          <a:p>
            <a:pPr lvl="1" eaLnBrk="1" hangingPunct="1"/>
            <a:r>
              <a:rPr lang="en-GB" altLang="en-US" sz="2400"/>
              <a:t>Particularly Thalamus region (important for visual / auditory processing).  </a:t>
            </a:r>
          </a:p>
          <a:p>
            <a:pPr lvl="1" eaLnBrk="1" hangingPunct="1"/>
            <a:r>
              <a:rPr lang="en-GB" altLang="en-US" sz="2400"/>
              <a:t>Issues with the study?  </a:t>
            </a:r>
          </a:p>
        </p:txBody>
      </p:sp>
      <p:sp>
        <p:nvSpPr>
          <p:cNvPr id="2" name="Slide Number Placeholder 1">
            <a:extLst>
              <a:ext uri="{FF2B5EF4-FFF2-40B4-BE49-F238E27FC236}">
                <a16:creationId xmlns:a16="http://schemas.microsoft.com/office/drawing/2014/main" id="{2E9A4967-18F3-49C9-94B8-1D306883630E}"/>
              </a:ext>
            </a:extLst>
          </p:cNvPr>
          <p:cNvSpPr>
            <a:spLocks noGrp="1"/>
          </p:cNvSpPr>
          <p:nvPr>
            <p:ph type="sldNum" sz="quarter" idx="12"/>
          </p:nvPr>
        </p:nvSpPr>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C6155574-E0DA-458A-ADC9-CD2EEB4ECDCC}" type="slidenum">
              <a:rPr lang="en-GB" altLang="en-US">
                <a:solidFill>
                  <a:srgbClr val="FFFFFF"/>
                </a:solidFill>
              </a:rPr>
              <a:pPr fontAlgn="base">
                <a:spcBef>
                  <a:spcPct val="0"/>
                </a:spcBef>
                <a:spcAft>
                  <a:spcPct val="0"/>
                </a:spcAft>
              </a:pPr>
              <a:t>31</a:t>
            </a:fld>
            <a:endParaRPr lang="en-GB" altLang="en-US">
              <a:solidFill>
                <a:srgbClr val="FFFFFF"/>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nodeType="clickEffect">
                                  <p:stCondLst>
                                    <p:cond delay="0"/>
                                  </p:stCondLst>
                                  <p:childTnLst>
                                    <p:set>
                                      <p:cBhvr>
                                        <p:cTn id="6" dur="1" fill="hold">
                                          <p:stCondLst>
                                            <p:cond delay="0"/>
                                          </p:stCondLst>
                                        </p:cTn>
                                        <p:tgtEl>
                                          <p:spTgt spid="71683">
                                            <p:txEl>
                                              <p:pRg st="0" end="0"/>
                                            </p:txEl>
                                          </p:spTgt>
                                        </p:tgtEl>
                                        <p:attrNameLst>
                                          <p:attrName>style.visibility</p:attrName>
                                        </p:attrNameLst>
                                      </p:cBhvr>
                                      <p:to>
                                        <p:strVal val="visible"/>
                                      </p:to>
                                    </p:set>
                                    <p:animEffect transition="in" filter="randombar(horizontal)">
                                      <p:cBhvr>
                                        <p:cTn id="7" dur="500"/>
                                        <p:tgtEl>
                                          <p:spTgt spid="7168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4" presetClass="entr" presetSubtype="10" fill="hold" nodeType="clickEffect">
                                  <p:stCondLst>
                                    <p:cond delay="0"/>
                                  </p:stCondLst>
                                  <p:childTnLst>
                                    <p:set>
                                      <p:cBhvr>
                                        <p:cTn id="11" dur="1" fill="hold">
                                          <p:stCondLst>
                                            <p:cond delay="0"/>
                                          </p:stCondLst>
                                        </p:cTn>
                                        <p:tgtEl>
                                          <p:spTgt spid="71683">
                                            <p:txEl>
                                              <p:pRg st="2" end="2"/>
                                            </p:txEl>
                                          </p:spTgt>
                                        </p:tgtEl>
                                        <p:attrNameLst>
                                          <p:attrName>style.visibility</p:attrName>
                                        </p:attrNameLst>
                                      </p:cBhvr>
                                      <p:to>
                                        <p:strVal val="visible"/>
                                      </p:to>
                                    </p:set>
                                    <p:animEffect transition="in" filter="randombar(horizontal)">
                                      <p:cBhvr>
                                        <p:cTn id="12" dur="500"/>
                                        <p:tgtEl>
                                          <p:spTgt spid="71683">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4" presetClass="entr" presetSubtype="10" fill="hold" nodeType="clickEffect">
                                  <p:stCondLst>
                                    <p:cond delay="0"/>
                                  </p:stCondLst>
                                  <p:childTnLst>
                                    <p:set>
                                      <p:cBhvr>
                                        <p:cTn id="16" dur="1" fill="hold">
                                          <p:stCondLst>
                                            <p:cond delay="0"/>
                                          </p:stCondLst>
                                        </p:cTn>
                                        <p:tgtEl>
                                          <p:spTgt spid="71683">
                                            <p:txEl>
                                              <p:pRg st="4" end="4"/>
                                            </p:txEl>
                                          </p:spTgt>
                                        </p:tgtEl>
                                        <p:attrNameLst>
                                          <p:attrName>style.visibility</p:attrName>
                                        </p:attrNameLst>
                                      </p:cBhvr>
                                      <p:to>
                                        <p:strVal val="visible"/>
                                      </p:to>
                                    </p:set>
                                    <p:animEffect transition="in" filter="randombar(horizontal)">
                                      <p:cBhvr>
                                        <p:cTn id="17" dur="500"/>
                                        <p:tgtEl>
                                          <p:spTgt spid="71683">
                                            <p:txEl>
                                              <p:pRg st="4" end="4"/>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4" presetClass="entr" presetSubtype="10" fill="hold" nodeType="clickEffect">
                                  <p:stCondLst>
                                    <p:cond delay="0"/>
                                  </p:stCondLst>
                                  <p:childTnLst>
                                    <p:set>
                                      <p:cBhvr>
                                        <p:cTn id="21" dur="1" fill="hold">
                                          <p:stCondLst>
                                            <p:cond delay="0"/>
                                          </p:stCondLst>
                                        </p:cTn>
                                        <p:tgtEl>
                                          <p:spTgt spid="71683">
                                            <p:txEl>
                                              <p:pRg st="6" end="6"/>
                                            </p:txEl>
                                          </p:spTgt>
                                        </p:tgtEl>
                                        <p:attrNameLst>
                                          <p:attrName>style.visibility</p:attrName>
                                        </p:attrNameLst>
                                      </p:cBhvr>
                                      <p:to>
                                        <p:strVal val="visible"/>
                                      </p:to>
                                    </p:set>
                                    <p:animEffect transition="in" filter="randombar(horizontal)">
                                      <p:cBhvr>
                                        <p:cTn id="22" dur="500"/>
                                        <p:tgtEl>
                                          <p:spTgt spid="71683">
                                            <p:txEl>
                                              <p:pRg st="6" end="6"/>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4" presetClass="entr" presetSubtype="10" fill="hold" nodeType="clickEffect">
                                  <p:stCondLst>
                                    <p:cond delay="0"/>
                                  </p:stCondLst>
                                  <p:childTnLst>
                                    <p:set>
                                      <p:cBhvr>
                                        <p:cTn id="26" dur="1" fill="hold">
                                          <p:stCondLst>
                                            <p:cond delay="0"/>
                                          </p:stCondLst>
                                        </p:cTn>
                                        <p:tgtEl>
                                          <p:spTgt spid="71683">
                                            <p:txEl>
                                              <p:pRg st="7" end="7"/>
                                            </p:txEl>
                                          </p:spTgt>
                                        </p:tgtEl>
                                        <p:attrNameLst>
                                          <p:attrName>style.visibility</p:attrName>
                                        </p:attrNameLst>
                                      </p:cBhvr>
                                      <p:to>
                                        <p:strVal val="visible"/>
                                      </p:to>
                                    </p:set>
                                    <p:animEffect transition="in" filter="randombar(horizontal)">
                                      <p:cBhvr>
                                        <p:cTn id="27" dur="500"/>
                                        <p:tgtEl>
                                          <p:spTgt spid="71683">
                                            <p:txEl>
                                              <p:pRg st="7" end="7"/>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4" presetClass="entr" presetSubtype="10" fill="hold" nodeType="clickEffect">
                                  <p:stCondLst>
                                    <p:cond delay="0"/>
                                  </p:stCondLst>
                                  <p:childTnLst>
                                    <p:set>
                                      <p:cBhvr>
                                        <p:cTn id="31" dur="1" fill="hold">
                                          <p:stCondLst>
                                            <p:cond delay="0"/>
                                          </p:stCondLst>
                                        </p:cTn>
                                        <p:tgtEl>
                                          <p:spTgt spid="71683">
                                            <p:txEl>
                                              <p:pRg st="8" end="8"/>
                                            </p:txEl>
                                          </p:spTgt>
                                        </p:tgtEl>
                                        <p:attrNameLst>
                                          <p:attrName>style.visibility</p:attrName>
                                        </p:attrNameLst>
                                      </p:cBhvr>
                                      <p:to>
                                        <p:strVal val="visible"/>
                                      </p:to>
                                    </p:set>
                                    <p:animEffect transition="in" filter="randombar(horizontal)">
                                      <p:cBhvr>
                                        <p:cTn id="32" dur="500"/>
                                        <p:tgtEl>
                                          <p:spTgt spid="7168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a:extLst>
              <a:ext uri="{FF2B5EF4-FFF2-40B4-BE49-F238E27FC236}">
                <a16:creationId xmlns:a16="http://schemas.microsoft.com/office/drawing/2014/main" id="{4A457B98-C337-4B10-9FDF-00869A9A19AA}"/>
              </a:ext>
            </a:extLst>
          </p:cNvPr>
          <p:cNvSpPr>
            <a:spLocks noGrp="1"/>
          </p:cNvSpPr>
          <p:nvPr>
            <p:ph type="title"/>
          </p:nvPr>
        </p:nvSpPr>
        <p:spPr/>
        <p:txBody>
          <a:bodyPr/>
          <a:lstStyle/>
          <a:p>
            <a:pPr algn="ctr" eaLnBrk="1" fontAlgn="auto" hangingPunct="1">
              <a:spcAft>
                <a:spcPts val="0"/>
              </a:spcAft>
              <a:defRPr/>
            </a:pPr>
            <a:r>
              <a:rPr lang="en-GB" altLang="en-US"/>
              <a:t>Silk et al (2008). </a:t>
            </a:r>
          </a:p>
        </p:txBody>
      </p:sp>
      <p:sp>
        <p:nvSpPr>
          <p:cNvPr id="90115" name="Rectangle 3">
            <a:extLst>
              <a:ext uri="{FF2B5EF4-FFF2-40B4-BE49-F238E27FC236}">
                <a16:creationId xmlns:a16="http://schemas.microsoft.com/office/drawing/2014/main" id="{8B6F6DD3-ADF3-4664-A1F1-5502FA5CB9EC}"/>
              </a:ext>
            </a:extLst>
          </p:cNvPr>
          <p:cNvSpPr>
            <a:spLocks noGrp="1"/>
          </p:cNvSpPr>
          <p:nvPr>
            <p:ph idx="1"/>
          </p:nvPr>
        </p:nvSpPr>
        <p:spPr>
          <a:xfrm>
            <a:off x="1703389" y="1916113"/>
            <a:ext cx="8785225" cy="4348162"/>
          </a:xfrm>
        </p:spPr>
        <p:txBody>
          <a:bodyPr/>
          <a:lstStyle/>
          <a:p>
            <a:pPr eaLnBrk="1" hangingPunct="1"/>
            <a:r>
              <a:rPr lang="en-GB" altLang="en-US" sz="2800"/>
              <a:t>Used FMRI to compare brain activation of ADHD to control whilst performing a series of tasks. </a:t>
            </a:r>
          </a:p>
          <a:p>
            <a:pPr lvl="1" eaLnBrk="1" hangingPunct="1"/>
            <a:r>
              <a:rPr lang="en-GB" altLang="en-US" sz="2800"/>
              <a:t>12 – Right handed Males (8-12 years of age). </a:t>
            </a:r>
          </a:p>
          <a:p>
            <a:pPr lvl="1" eaLnBrk="1" hangingPunct="1"/>
            <a:r>
              <a:rPr lang="en-GB" altLang="en-US" sz="2800"/>
              <a:t>12 – Age, Right Handed, IQ Matched controls.</a:t>
            </a:r>
          </a:p>
          <a:p>
            <a:pPr eaLnBrk="1" hangingPunct="1"/>
            <a:endParaRPr lang="en-GB" altLang="en-US" sz="2800"/>
          </a:p>
          <a:p>
            <a:pPr eaLnBrk="1" hangingPunct="1"/>
            <a:r>
              <a:rPr lang="en-GB" altLang="en-US" sz="2800"/>
              <a:t>Raven’s Progressive Matrices task</a:t>
            </a:r>
          </a:p>
          <a:p>
            <a:pPr eaLnBrk="1" hangingPunct="1"/>
            <a:endParaRPr lang="en-GB" altLang="en-US" sz="2800"/>
          </a:p>
          <a:p>
            <a:pPr eaLnBrk="1" hangingPunct="1"/>
            <a:r>
              <a:rPr lang="en-GB" altLang="en-US" sz="2800"/>
              <a:t>Visuo-spatial pattern attention. </a:t>
            </a:r>
          </a:p>
          <a:p>
            <a:pPr eaLnBrk="1" hangingPunct="1"/>
            <a:endParaRPr lang="en-GB" altLang="en-US" sz="2800"/>
          </a:p>
          <a:p>
            <a:pPr eaLnBrk="1" hangingPunct="1"/>
            <a:endParaRPr lang="en-GB" altLang="en-US" sz="2800"/>
          </a:p>
        </p:txBody>
      </p:sp>
      <p:sp>
        <p:nvSpPr>
          <p:cNvPr id="2" name="Slide Number Placeholder 1">
            <a:extLst>
              <a:ext uri="{FF2B5EF4-FFF2-40B4-BE49-F238E27FC236}">
                <a16:creationId xmlns:a16="http://schemas.microsoft.com/office/drawing/2014/main" id="{6D62CC11-629A-4AF2-A549-8622D2664A9B}"/>
              </a:ext>
            </a:extLst>
          </p:cNvPr>
          <p:cNvSpPr>
            <a:spLocks noGrp="1"/>
          </p:cNvSpPr>
          <p:nvPr>
            <p:ph type="sldNum" sz="quarter" idx="12"/>
          </p:nvPr>
        </p:nvSpPr>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9AE739CA-DB00-4B06-833F-F42D66F48962}" type="slidenum">
              <a:rPr lang="en-GB" altLang="en-US">
                <a:solidFill>
                  <a:srgbClr val="FFFFFF"/>
                </a:solidFill>
              </a:rPr>
              <a:pPr fontAlgn="base">
                <a:spcBef>
                  <a:spcPct val="0"/>
                </a:spcBef>
                <a:spcAft>
                  <a:spcPct val="0"/>
                </a:spcAft>
              </a:pPr>
              <a:t>32</a:t>
            </a:fld>
            <a:endParaRPr lang="en-GB" altLang="en-US">
              <a:solidFill>
                <a:srgbClr val="FFFFFF"/>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nodeType="clickEffect">
                                  <p:stCondLst>
                                    <p:cond delay="0"/>
                                  </p:stCondLst>
                                  <p:childTnLst>
                                    <p:set>
                                      <p:cBhvr>
                                        <p:cTn id="6" dur="1" fill="hold">
                                          <p:stCondLst>
                                            <p:cond delay="0"/>
                                          </p:stCondLst>
                                        </p:cTn>
                                        <p:tgtEl>
                                          <p:spTgt spid="90115">
                                            <p:txEl>
                                              <p:pRg st="0" end="0"/>
                                            </p:txEl>
                                          </p:spTgt>
                                        </p:tgtEl>
                                        <p:attrNameLst>
                                          <p:attrName>style.visibility</p:attrName>
                                        </p:attrNameLst>
                                      </p:cBhvr>
                                      <p:to>
                                        <p:strVal val="visible"/>
                                      </p:to>
                                    </p:set>
                                    <p:animEffect transition="in" filter="randombar(horizontal)">
                                      <p:cBhvr>
                                        <p:cTn id="7" dur="500"/>
                                        <p:tgtEl>
                                          <p:spTgt spid="9011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4" presetClass="entr" presetSubtype="10" fill="hold" nodeType="clickEffect">
                                  <p:stCondLst>
                                    <p:cond delay="0"/>
                                  </p:stCondLst>
                                  <p:childTnLst>
                                    <p:set>
                                      <p:cBhvr>
                                        <p:cTn id="11" dur="1" fill="hold">
                                          <p:stCondLst>
                                            <p:cond delay="0"/>
                                          </p:stCondLst>
                                        </p:cTn>
                                        <p:tgtEl>
                                          <p:spTgt spid="90115">
                                            <p:txEl>
                                              <p:pRg st="1" end="1"/>
                                            </p:txEl>
                                          </p:spTgt>
                                        </p:tgtEl>
                                        <p:attrNameLst>
                                          <p:attrName>style.visibility</p:attrName>
                                        </p:attrNameLst>
                                      </p:cBhvr>
                                      <p:to>
                                        <p:strVal val="visible"/>
                                      </p:to>
                                    </p:set>
                                    <p:animEffect transition="in" filter="randombar(horizontal)">
                                      <p:cBhvr>
                                        <p:cTn id="12" dur="500"/>
                                        <p:tgtEl>
                                          <p:spTgt spid="90115">
                                            <p:txEl>
                                              <p:pRg st="1" end="1"/>
                                            </p:txEl>
                                          </p:spTgt>
                                        </p:tgtEl>
                                      </p:cBhvr>
                                    </p:animEffect>
                                  </p:childTnLst>
                                </p:cTn>
                              </p:par>
                              <p:par>
                                <p:cTn id="13" presetID="14" presetClass="entr" presetSubtype="10" fill="hold" nodeType="withEffect">
                                  <p:stCondLst>
                                    <p:cond delay="0"/>
                                  </p:stCondLst>
                                  <p:childTnLst>
                                    <p:set>
                                      <p:cBhvr>
                                        <p:cTn id="14" dur="1" fill="hold">
                                          <p:stCondLst>
                                            <p:cond delay="0"/>
                                          </p:stCondLst>
                                        </p:cTn>
                                        <p:tgtEl>
                                          <p:spTgt spid="90115">
                                            <p:txEl>
                                              <p:pRg st="2" end="2"/>
                                            </p:txEl>
                                          </p:spTgt>
                                        </p:tgtEl>
                                        <p:attrNameLst>
                                          <p:attrName>style.visibility</p:attrName>
                                        </p:attrNameLst>
                                      </p:cBhvr>
                                      <p:to>
                                        <p:strVal val="visible"/>
                                      </p:to>
                                    </p:set>
                                    <p:animEffect transition="in" filter="randombar(horizontal)">
                                      <p:cBhvr>
                                        <p:cTn id="15" dur="500"/>
                                        <p:tgtEl>
                                          <p:spTgt spid="90115">
                                            <p:txEl>
                                              <p:pRg st="2" end="2"/>
                                            </p:txEl>
                                          </p:spTgt>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14" presetClass="entr" presetSubtype="10" fill="hold" nodeType="clickEffect">
                                  <p:stCondLst>
                                    <p:cond delay="0"/>
                                  </p:stCondLst>
                                  <p:childTnLst>
                                    <p:set>
                                      <p:cBhvr>
                                        <p:cTn id="19" dur="1" fill="hold">
                                          <p:stCondLst>
                                            <p:cond delay="0"/>
                                          </p:stCondLst>
                                        </p:cTn>
                                        <p:tgtEl>
                                          <p:spTgt spid="90115">
                                            <p:txEl>
                                              <p:pRg st="4" end="4"/>
                                            </p:txEl>
                                          </p:spTgt>
                                        </p:tgtEl>
                                        <p:attrNameLst>
                                          <p:attrName>style.visibility</p:attrName>
                                        </p:attrNameLst>
                                      </p:cBhvr>
                                      <p:to>
                                        <p:strVal val="visible"/>
                                      </p:to>
                                    </p:set>
                                    <p:animEffect transition="in" filter="randombar(horizontal)">
                                      <p:cBhvr>
                                        <p:cTn id="20" dur="500"/>
                                        <p:tgtEl>
                                          <p:spTgt spid="90115">
                                            <p:txEl>
                                              <p:pRg st="4" end="4"/>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4" presetClass="entr" presetSubtype="10" fill="hold" nodeType="clickEffect">
                                  <p:stCondLst>
                                    <p:cond delay="0"/>
                                  </p:stCondLst>
                                  <p:childTnLst>
                                    <p:set>
                                      <p:cBhvr>
                                        <p:cTn id="24" dur="1" fill="hold">
                                          <p:stCondLst>
                                            <p:cond delay="0"/>
                                          </p:stCondLst>
                                        </p:cTn>
                                        <p:tgtEl>
                                          <p:spTgt spid="90115">
                                            <p:txEl>
                                              <p:pRg st="6" end="6"/>
                                            </p:txEl>
                                          </p:spTgt>
                                        </p:tgtEl>
                                        <p:attrNameLst>
                                          <p:attrName>style.visibility</p:attrName>
                                        </p:attrNameLst>
                                      </p:cBhvr>
                                      <p:to>
                                        <p:strVal val="visible"/>
                                      </p:to>
                                    </p:set>
                                    <p:animEffect transition="in" filter="randombar(horizontal)">
                                      <p:cBhvr>
                                        <p:cTn id="25" dur="500"/>
                                        <p:tgtEl>
                                          <p:spTgt spid="9011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a:extLst>
              <a:ext uri="{FF2B5EF4-FFF2-40B4-BE49-F238E27FC236}">
                <a16:creationId xmlns:a16="http://schemas.microsoft.com/office/drawing/2014/main" id="{711877BB-90CD-4B52-8DFC-85EC4443CEC1}"/>
              </a:ext>
            </a:extLst>
          </p:cNvPr>
          <p:cNvSpPr>
            <a:spLocks noGrp="1"/>
          </p:cNvSpPr>
          <p:nvPr>
            <p:ph type="title"/>
          </p:nvPr>
        </p:nvSpPr>
        <p:spPr/>
        <p:txBody>
          <a:bodyPr/>
          <a:lstStyle/>
          <a:p>
            <a:pPr algn="ctr" eaLnBrk="1" fontAlgn="auto" hangingPunct="1">
              <a:spcAft>
                <a:spcPts val="0"/>
              </a:spcAft>
              <a:defRPr/>
            </a:pPr>
            <a:r>
              <a:rPr lang="en-GB" altLang="en-US"/>
              <a:t>Silk et al (2008). </a:t>
            </a:r>
          </a:p>
        </p:txBody>
      </p:sp>
      <p:sp>
        <p:nvSpPr>
          <p:cNvPr id="91139" name="Rectangle 3">
            <a:extLst>
              <a:ext uri="{FF2B5EF4-FFF2-40B4-BE49-F238E27FC236}">
                <a16:creationId xmlns:a16="http://schemas.microsoft.com/office/drawing/2014/main" id="{829C42A0-A770-4694-906E-68E6BF99863E}"/>
              </a:ext>
            </a:extLst>
          </p:cNvPr>
          <p:cNvSpPr>
            <a:spLocks noGrp="1"/>
          </p:cNvSpPr>
          <p:nvPr>
            <p:ph idx="1"/>
          </p:nvPr>
        </p:nvSpPr>
        <p:spPr>
          <a:xfrm>
            <a:off x="1703389" y="1844675"/>
            <a:ext cx="8785225" cy="4419600"/>
          </a:xfrm>
        </p:spPr>
        <p:txBody>
          <a:bodyPr/>
          <a:lstStyle/>
          <a:p>
            <a:pPr eaLnBrk="1" hangingPunct="1">
              <a:defRPr/>
            </a:pPr>
            <a:r>
              <a:rPr lang="en-GB" altLang="en-US" sz="2800" dirty="0"/>
              <a:t>Findings: </a:t>
            </a:r>
          </a:p>
          <a:p>
            <a:pPr eaLnBrk="1" hangingPunct="1">
              <a:defRPr/>
            </a:pPr>
            <a:r>
              <a:rPr lang="en-GB" altLang="en-US" sz="2800" dirty="0"/>
              <a:t>Lateral Parietal lobe dysfunction in ADHD suffers.</a:t>
            </a:r>
          </a:p>
          <a:p>
            <a:pPr marL="0" indent="0" eaLnBrk="1" hangingPunct="1">
              <a:buNone/>
              <a:defRPr/>
            </a:pPr>
            <a:r>
              <a:rPr lang="en-GB" altLang="en-US" sz="2800" dirty="0"/>
              <a:t> </a:t>
            </a:r>
          </a:p>
          <a:p>
            <a:pPr eaLnBrk="1" hangingPunct="1">
              <a:defRPr/>
            </a:pPr>
            <a:r>
              <a:rPr lang="en-GB" altLang="en-US" sz="2800" dirty="0"/>
              <a:t>Also, dysfunction in lateral prefrontal regions was found. </a:t>
            </a:r>
          </a:p>
          <a:p>
            <a:pPr marL="0" indent="0" eaLnBrk="1" hangingPunct="1">
              <a:buNone/>
              <a:defRPr/>
            </a:pPr>
            <a:endParaRPr lang="en-GB" altLang="en-US" sz="2800" dirty="0"/>
          </a:p>
          <a:p>
            <a:pPr eaLnBrk="1" hangingPunct="1">
              <a:defRPr/>
            </a:pPr>
            <a:r>
              <a:rPr lang="en-GB" altLang="en-US" sz="2800" dirty="0"/>
              <a:t>Striatum and posterior parietal dysfunction.</a:t>
            </a:r>
          </a:p>
          <a:p>
            <a:pPr marL="0" indent="0" eaLnBrk="1" hangingPunct="1">
              <a:buNone/>
              <a:defRPr/>
            </a:pPr>
            <a:endParaRPr lang="en-GB" altLang="en-US" sz="2800" dirty="0"/>
          </a:p>
          <a:p>
            <a:pPr eaLnBrk="1" hangingPunct="1">
              <a:defRPr/>
            </a:pPr>
            <a:r>
              <a:rPr lang="en-GB" altLang="en-US" sz="2800" dirty="0"/>
              <a:t>Temporal lobe was also less active.</a:t>
            </a:r>
          </a:p>
          <a:p>
            <a:pPr marL="0" indent="0" eaLnBrk="1" hangingPunct="1">
              <a:buNone/>
              <a:defRPr/>
            </a:pPr>
            <a:endParaRPr lang="en-GB" altLang="en-US" sz="2800" dirty="0"/>
          </a:p>
        </p:txBody>
      </p:sp>
      <p:sp>
        <p:nvSpPr>
          <p:cNvPr id="2" name="Slide Number Placeholder 1">
            <a:extLst>
              <a:ext uri="{FF2B5EF4-FFF2-40B4-BE49-F238E27FC236}">
                <a16:creationId xmlns:a16="http://schemas.microsoft.com/office/drawing/2014/main" id="{767374C7-4BD0-4698-90E2-D767C070A7D4}"/>
              </a:ext>
            </a:extLst>
          </p:cNvPr>
          <p:cNvSpPr>
            <a:spLocks noGrp="1"/>
          </p:cNvSpPr>
          <p:nvPr>
            <p:ph type="sldNum" sz="quarter" idx="12"/>
          </p:nvPr>
        </p:nvSpPr>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940BCB7A-0AE7-464D-B108-BF1376A67C30}" type="slidenum">
              <a:rPr lang="en-GB" altLang="en-US">
                <a:solidFill>
                  <a:srgbClr val="FFFFFF"/>
                </a:solidFill>
              </a:rPr>
              <a:pPr fontAlgn="base">
                <a:spcBef>
                  <a:spcPct val="0"/>
                </a:spcBef>
                <a:spcAft>
                  <a:spcPct val="0"/>
                </a:spcAft>
              </a:pPr>
              <a:t>33</a:t>
            </a:fld>
            <a:endParaRPr lang="en-GB" altLang="en-US">
              <a:solidFill>
                <a:srgbClr val="FFFFFF"/>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nodeType="clickEffect">
                                  <p:stCondLst>
                                    <p:cond delay="0"/>
                                  </p:stCondLst>
                                  <p:childTnLst>
                                    <p:set>
                                      <p:cBhvr>
                                        <p:cTn id="6" dur="1" fill="hold">
                                          <p:stCondLst>
                                            <p:cond delay="0"/>
                                          </p:stCondLst>
                                        </p:cTn>
                                        <p:tgtEl>
                                          <p:spTgt spid="91139">
                                            <p:txEl>
                                              <p:pRg st="0" end="0"/>
                                            </p:txEl>
                                          </p:spTgt>
                                        </p:tgtEl>
                                        <p:attrNameLst>
                                          <p:attrName>style.visibility</p:attrName>
                                        </p:attrNameLst>
                                      </p:cBhvr>
                                      <p:to>
                                        <p:strVal val="visible"/>
                                      </p:to>
                                    </p:set>
                                    <p:animEffect transition="in" filter="randombar(horizontal)">
                                      <p:cBhvr>
                                        <p:cTn id="7" dur="500"/>
                                        <p:tgtEl>
                                          <p:spTgt spid="91139">
                                            <p:txEl>
                                              <p:pRg st="0" end="0"/>
                                            </p:txEl>
                                          </p:spTgt>
                                        </p:tgtEl>
                                      </p:cBhvr>
                                    </p:animEffect>
                                  </p:childTnLst>
                                </p:cTn>
                              </p:par>
                              <p:par>
                                <p:cTn id="8" presetID="14" presetClass="entr" presetSubtype="10" fill="hold" nodeType="withEffect">
                                  <p:stCondLst>
                                    <p:cond delay="0"/>
                                  </p:stCondLst>
                                  <p:childTnLst>
                                    <p:set>
                                      <p:cBhvr>
                                        <p:cTn id="9" dur="1" fill="hold">
                                          <p:stCondLst>
                                            <p:cond delay="0"/>
                                          </p:stCondLst>
                                        </p:cTn>
                                        <p:tgtEl>
                                          <p:spTgt spid="91139">
                                            <p:txEl>
                                              <p:pRg st="1" end="1"/>
                                            </p:txEl>
                                          </p:spTgt>
                                        </p:tgtEl>
                                        <p:attrNameLst>
                                          <p:attrName>style.visibility</p:attrName>
                                        </p:attrNameLst>
                                      </p:cBhvr>
                                      <p:to>
                                        <p:strVal val="visible"/>
                                      </p:to>
                                    </p:set>
                                    <p:animEffect transition="in" filter="randombar(horizontal)">
                                      <p:cBhvr>
                                        <p:cTn id="10" dur="500"/>
                                        <p:tgtEl>
                                          <p:spTgt spid="91139">
                                            <p:txEl>
                                              <p:pRg st="1" end="1"/>
                                            </p:txEl>
                                          </p:spTgt>
                                        </p:tgtEl>
                                      </p:cBhvr>
                                    </p:animEffect>
                                  </p:childTnLst>
                                </p:cTn>
                              </p:par>
                              <p:par>
                                <p:cTn id="11" presetID="14" presetClass="entr" presetSubtype="10" fill="hold" nodeType="withEffect">
                                  <p:stCondLst>
                                    <p:cond delay="0"/>
                                  </p:stCondLst>
                                  <p:childTnLst>
                                    <p:set>
                                      <p:cBhvr>
                                        <p:cTn id="12" dur="1" fill="hold">
                                          <p:stCondLst>
                                            <p:cond delay="0"/>
                                          </p:stCondLst>
                                        </p:cTn>
                                        <p:tgtEl>
                                          <p:spTgt spid="91139">
                                            <p:txEl>
                                              <p:pRg st="2" end="2"/>
                                            </p:txEl>
                                          </p:spTgt>
                                        </p:tgtEl>
                                        <p:attrNameLst>
                                          <p:attrName>style.visibility</p:attrName>
                                        </p:attrNameLst>
                                      </p:cBhvr>
                                      <p:to>
                                        <p:strVal val="visible"/>
                                      </p:to>
                                    </p:set>
                                    <p:animEffect transition="in" filter="randombar(horizontal)">
                                      <p:cBhvr>
                                        <p:cTn id="13" dur="500"/>
                                        <p:tgtEl>
                                          <p:spTgt spid="91139">
                                            <p:txEl>
                                              <p:pRg st="2" end="2"/>
                                            </p:txEl>
                                          </p:spTgt>
                                        </p:tgtEl>
                                      </p:cBhvr>
                                    </p:animEffect>
                                  </p:childTnLst>
                                </p:cTn>
                              </p:par>
                            </p:childTnLst>
                          </p:cTn>
                        </p:par>
                      </p:childTnLst>
                    </p:cTn>
                  </p:par>
                  <p:par>
                    <p:cTn id="14" fill="hold" nodeType="clickPar">
                      <p:stCondLst>
                        <p:cond delay="indefinite"/>
                      </p:stCondLst>
                      <p:childTnLst>
                        <p:par>
                          <p:cTn id="15" fill="hold" nodeType="withGroup">
                            <p:stCondLst>
                              <p:cond delay="0"/>
                            </p:stCondLst>
                            <p:childTnLst>
                              <p:par>
                                <p:cTn id="16" presetID="14" presetClass="entr" presetSubtype="10" fill="hold" nodeType="clickEffect">
                                  <p:stCondLst>
                                    <p:cond delay="0"/>
                                  </p:stCondLst>
                                  <p:childTnLst>
                                    <p:set>
                                      <p:cBhvr>
                                        <p:cTn id="17" dur="1" fill="hold">
                                          <p:stCondLst>
                                            <p:cond delay="0"/>
                                          </p:stCondLst>
                                        </p:cTn>
                                        <p:tgtEl>
                                          <p:spTgt spid="91139">
                                            <p:txEl>
                                              <p:pRg st="3" end="3"/>
                                            </p:txEl>
                                          </p:spTgt>
                                        </p:tgtEl>
                                        <p:attrNameLst>
                                          <p:attrName>style.visibility</p:attrName>
                                        </p:attrNameLst>
                                      </p:cBhvr>
                                      <p:to>
                                        <p:strVal val="visible"/>
                                      </p:to>
                                    </p:set>
                                    <p:animEffect transition="in" filter="randombar(horizontal)">
                                      <p:cBhvr>
                                        <p:cTn id="18" dur="500"/>
                                        <p:tgtEl>
                                          <p:spTgt spid="91139">
                                            <p:txEl>
                                              <p:pRg st="3" end="3"/>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4" presetClass="entr" presetSubtype="10" fill="hold" nodeType="clickEffect">
                                  <p:stCondLst>
                                    <p:cond delay="0"/>
                                  </p:stCondLst>
                                  <p:childTnLst>
                                    <p:set>
                                      <p:cBhvr>
                                        <p:cTn id="22" dur="1" fill="hold">
                                          <p:stCondLst>
                                            <p:cond delay="0"/>
                                          </p:stCondLst>
                                        </p:cTn>
                                        <p:tgtEl>
                                          <p:spTgt spid="91139">
                                            <p:txEl>
                                              <p:pRg st="5" end="5"/>
                                            </p:txEl>
                                          </p:spTgt>
                                        </p:tgtEl>
                                        <p:attrNameLst>
                                          <p:attrName>style.visibility</p:attrName>
                                        </p:attrNameLst>
                                      </p:cBhvr>
                                      <p:to>
                                        <p:strVal val="visible"/>
                                      </p:to>
                                    </p:set>
                                    <p:animEffect transition="in" filter="randombar(horizontal)">
                                      <p:cBhvr>
                                        <p:cTn id="23" dur="500"/>
                                        <p:tgtEl>
                                          <p:spTgt spid="91139">
                                            <p:txEl>
                                              <p:pRg st="5" end="5"/>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14" presetClass="entr" presetSubtype="10" fill="hold" nodeType="clickEffect">
                                  <p:stCondLst>
                                    <p:cond delay="0"/>
                                  </p:stCondLst>
                                  <p:childTnLst>
                                    <p:set>
                                      <p:cBhvr>
                                        <p:cTn id="27" dur="1" fill="hold">
                                          <p:stCondLst>
                                            <p:cond delay="0"/>
                                          </p:stCondLst>
                                        </p:cTn>
                                        <p:tgtEl>
                                          <p:spTgt spid="91139">
                                            <p:txEl>
                                              <p:pRg st="7" end="7"/>
                                            </p:txEl>
                                          </p:spTgt>
                                        </p:tgtEl>
                                        <p:attrNameLst>
                                          <p:attrName>style.visibility</p:attrName>
                                        </p:attrNameLst>
                                      </p:cBhvr>
                                      <p:to>
                                        <p:strVal val="visible"/>
                                      </p:to>
                                    </p:set>
                                    <p:animEffect transition="in" filter="randombar(horizontal)">
                                      <p:cBhvr>
                                        <p:cTn id="28" dur="500"/>
                                        <p:tgtEl>
                                          <p:spTgt spid="91139">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1138" name="Picture 5" descr="BHG01NE11F01">
            <a:extLst>
              <a:ext uri="{FF2B5EF4-FFF2-40B4-BE49-F238E27FC236}">
                <a16:creationId xmlns:a16="http://schemas.microsoft.com/office/drawing/2014/main" id="{38F01AD3-2ABF-4B11-8B94-D762F09DD08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083" t="3587" r="3127" b="2844"/>
          <a:stretch>
            <a:fillRect/>
          </a:stretch>
        </p:blipFill>
        <p:spPr bwMode="auto">
          <a:xfrm>
            <a:off x="2566988" y="436564"/>
            <a:ext cx="7129462" cy="6345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Slide Number Placeholder 1">
            <a:extLst>
              <a:ext uri="{FF2B5EF4-FFF2-40B4-BE49-F238E27FC236}">
                <a16:creationId xmlns:a16="http://schemas.microsoft.com/office/drawing/2014/main" id="{D4770542-8860-45D4-A438-689C84AC877C}"/>
              </a:ext>
            </a:extLst>
          </p:cNvPr>
          <p:cNvSpPr>
            <a:spLocks noGrp="1"/>
          </p:cNvSpPr>
          <p:nvPr>
            <p:ph type="sldNum" sz="quarter" idx="12"/>
          </p:nvPr>
        </p:nvSpPr>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DDE2CB2D-F0F6-4C62-8712-D923E05B60F7}" type="slidenum">
              <a:rPr lang="en-GB" altLang="en-US">
                <a:solidFill>
                  <a:srgbClr val="FFFFFF"/>
                </a:solidFill>
              </a:rPr>
              <a:pPr fontAlgn="base">
                <a:spcBef>
                  <a:spcPct val="0"/>
                </a:spcBef>
                <a:spcAft>
                  <a:spcPct val="0"/>
                </a:spcAft>
              </a:pPr>
              <a:t>34</a:t>
            </a:fld>
            <a:endParaRPr lang="en-GB" altLang="en-US">
              <a:solidFill>
                <a:srgbClr val="FFFFFF"/>
              </a:solidFill>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a:extLst>
              <a:ext uri="{FF2B5EF4-FFF2-40B4-BE49-F238E27FC236}">
                <a16:creationId xmlns:a16="http://schemas.microsoft.com/office/drawing/2014/main" id="{FB67BD34-2B36-4329-AB39-C790ECE7BCAC}"/>
              </a:ext>
            </a:extLst>
          </p:cNvPr>
          <p:cNvSpPr>
            <a:spLocks noGrp="1"/>
          </p:cNvSpPr>
          <p:nvPr>
            <p:ph type="title"/>
          </p:nvPr>
        </p:nvSpPr>
        <p:spPr/>
        <p:txBody>
          <a:bodyPr/>
          <a:lstStyle/>
          <a:p>
            <a:pPr algn="ctr" eaLnBrk="1" fontAlgn="auto" hangingPunct="1">
              <a:spcAft>
                <a:spcPts val="0"/>
              </a:spcAft>
              <a:defRPr/>
            </a:pPr>
            <a:r>
              <a:rPr lang="en-GB" altLang="en-US"/>
              <a:t>Conclusions. </a:t>
            </a:r>
          </a:p>
        </p:txBody>
      </p:sp>
      <p:sp>
        <p:nvSpPr>
          <p:cNvPr id="92163" name="Rectangle 3">
            <a:extLst>
              <a:ext uri="{FF2B5EF4-FFF2-40B4-BE49-F238E27FC236}">
                <a16:creationId xmlns:a16="http://schemas.microsoft.com/office/drawing/2014/main" id="{0A6FE9BD-64CE-4F3C-83AB-79FD54FA6BFF}"/>
              </a:ext>
            </a:extLst>
          </p:cNvPr>
          <p:cNvSpPr>
            <a:spLocks noGrp="1"/>
          </p:cNvSpPr>
          <p:nvPr>
            <p:ph idx="1"/>
          </p:nvPr>
        </p:nvSpPr>
        <p:spPr>
          <a:xfrm>
            <a:off x="1847851" y="2193925"/>
            <a:ext cx="8569325" cy="4070350"/>
          </a:xfrm>
        </p:spPr>
        <p:txBody>
          <a:bodyPr/>
          <a:lstStyle/>
          <a:p>
            <a:pPr eaLnBrk="1" hangingPunct="1"/>
            <a:r>
              <a:rPr lang="en-GB" altLang="en-US" sz="2800"/>
              <a:t>Widespread functional network for visual-spatial attention and that people with ADHD have deficits in this network. </a:t>
            </a:r>
          </a:p>
          <a:p>
            <a:pPr eaLnBrk="1" hangingPunct="1"/>
            <a:endParaRPr lang="en-GB" altLang="en-US" sz="2800"/>
          </a:p>
          <a:p>
            <a:pPr eaLnBrk="1" hangingPunct="1"/>
            <a:r>
              <a:rPr lang="en-GB" altLang="en-US" sz="2800"/>
              <a:t>Issues? </a:t>
            </a:r>
          </a:p>
        </p:txBody>
      </p:sp>
      <p:sp>
        <p:nvSpPr>
          <p:cNvPr id="2" name="Slide Number Placeholder 1">
            <a:extLst>
              <a:ext uri="{FF2B5EF4-FFF2-40B4-BE49-F238E27FC236}">
                <a16:creationId xmlns:a16="http://schemas.microsoft.com/office/drawing/2014/main" id="{74E46ADC-75CB-4CED-93BE-292592D8AE74}"/>
              </a:ext>
            </a:extLst>
          </p:cNvPr>
          <p:cNvSpPr>
            <a:spLocks noGrp="1"/>
          </p:cNvSpPr>
          <p:nvPr>
            <p:ph type="sldNum" sz="quarter" idx="12"/>
          </p:nvPr>
        </p:nvSpPr>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fontAlgn="base">
              <a:spcBef>
                <a:spcPct val="0"/>
              </a:spcBef>
              <a:spcAft>
                <a:spcPct val="0"/>
              </a:spcAft>
            </a:pPr>
            <a:fld id="{6EF7876F-ABC6-45FF-B009-A39126CA3564}" type="slidenum">
              <a:rPr lang="en-GB" altLang="en-US">
                <a:solidFill>
                  <a:srgbClr val="FFFFFF"/>
                </a:solidFill>
              </a:rPr>
              <a:pPr fontAlgn="base">
                <a:spcBef>
                  <a:spcPct val="0"/>
                </a:spcBef>
                <a:spcAft>
                  <a:spcPct val="0"/>
                </a:spcAft>
              </a:pPr>
              <a:t>35</a:t>
            </a:fld>
            <a:endParaRPr lang="en-GB" altLang="en-US">
              <a:solidFill>
                <a:srgbClr val="FFFFFF"/>
              </a:solidFill>
            </a:endParaRPr>
          </a:p>
        </p:txBody>
      </p:sp>
    </p:spTree>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otalTime>59</TotalTime>
  <Words>1097</Words>
  <Application>Microsoft Office PowerPoint</Application>
  <PresentationFormat>Widescreen</PresentationFormat>
  <Paragraphs>214</Paragraphs>
  <Slides>35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35</vt:i4>
      </vt:variant>
    </vt:vector>
  </HeadingPairs>
  <TitlesOfParts>
    <vt:vector size="38" baseType="lpstr">
      <vt:lpstr>Arial</vt:lpstr>
      <vt:lpstr>Century Gothic</vt:lpstr>
      <vt:lpstr>Vapor Trail</vt:lpstr>
      <vt:lpstr>Attention 2</vt:lpstr>
      <vt:lpstr>Recap from ONLINE SESSION</vt:lpstr>
      <vt:lpstr>Aims for ThiS Session. </vt:lpstr>
      <vt:lpstr>Visual Selective Attention. </vt:lpstr>
      <vt:lpstr>Findings in Visual attention. </vt:lpstr>
      <vt:lpstr>Pet and EEG combined</vt:lpstr>
      <vt:lpstr>PowerPoint Presentation</vt:lpstr>
      <vt:lpstr>Fusiform Gyrus Brodmann’s 37</vt:lpstr>
      <vt:lpstr>Middle Occipital Gyrus Brodmann’s 18</vt:lpstr>
      <vt:lpstr>Pet and FMRI studies. </vt:lpstr>
      <vt:lpstr>Corbetta et al (1991). </vt:lpstr>
      <vt:lpstr>. </vt:lpstr>
      <vt:lpstr>What about attention to objects</vt:lpstr>
      <vt:lpstr>Where’s Wally</vt:lpstr>
      <vt:lpstr>PowerPoint Presentation</vt:lpstr>
      <vt:lpstr>O’Craven et al (1999) </vt:lpstr>
      <vt:lpstr>PowerPoint Presentation</vt:lpstr>
      <vt:lpstr>O’Craven et al (1999) </vt:lpstr>
      <vt:lpstr>. </vt:lpstr>
      <vt:lpstr>Findings. </vt:lpstr>
      <vt:lpstr>PowerPoint Presentation</vt:lpstr>
      <vt:lpstr>Goals of Attention in Neuroscience</vt:lpstr>
      <vt:lpstr>Goals of Attention in Neuroscience. </vt:lpstr>
      <vt:lpstr>Goals of Attention in Neuroscience. </vt:lpstr>
      <vt:lpstr>Issues with regards to Neuroscience &amp; Attention. </vt:lpstr>
      <vt:lpstr>Issues. </vt:lpstr>
      <vt:lpstr>Attention Deficit Hyperactivity Disorder (ADHD) </vt:lpstr>
      <vt:lpstr>ADHD – Symptoms (relating to attention). </vt:lpstr>
      <vt:lpstr>ADHD symptoms (cont). </vt:lpstr>
      <vt:lpstr>TIAn et al (2008). </vt:lpstr>
      <vt:lpstr>TIAn et al (2008). </vt:lpstr>
      <vt:lpstr>Silk et al (2008). </vt:lpstr>
      <vt:lpstr>Silk et al (2008). </vt:lpstr>
      <vt:lpstr>PowerPoint Presentation</vt:lpstr>
      <vt:lpstr>Conclusions.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Visual Selective Attention. </dc:title>
  <dc:creator>Stuart Jones</dc:creator>
  <cp:lastModifiedBy>Stuart Jones</cp:lastModifiedBy>
  <cp:revision>2</cp:revision>
  <dcterms:created xsi:type="dcterms:W3CDTF">2022-03-18T20:50:09Z</dcterms:created>
  <dcterms:modified xsi:type="dcterms:W3CDTF">2022-03-23T12:05:28Z</dcterms:modified>
</cp:coreProperties>
</file>