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03" r:id="rId5"/>
  </p:sldMasterIdLst>
  <p:notesMasterIdLst>
    <p:notesMasterId r:id="rId46"/>
  </p:notesMasterIdLst>
  <p:handoutMasterIdLst>
    <p:handoutMasterId r:id="rId47"/>
  </p:handoutMasterIdLst>
  <p:sldIdLst>
    <p:sldId id="291" r:id="rId6"/>
    <p:sldId id="359" r:id="rId7"/>
    <p:sldId id="292" r:id="rId8"/>
    <p:sldId id="422" r:id="rId9"/>
    <p:sldId id="356" r:id="rId10"/>
    <p:sldId id="407" r:id="rId11"/>
    <p:sldId id="416" r:id="rId12"/>
    <p:sldId id="406" r:id="rId13"/>
    <p:sldId id="354" r:id="rId14"/>
    <p:sldId id="414" r:id="rId15"/>
    <p:sldId id="347" r:id="rId16"/>
    <p:sldId id="431" r:id="rId17"/>
    <p:sldId id="271" r:id="rId18"/>
    <p:sldId id="447" r:id="rId19"/>
    <p:sldId id="436" r:id="rId20"/>
    <p:sldId id="437" r:id="rId21"/>
    <p:sldId id="446" r:id="rId22"/>
    <p:sldId id="425" r:id="rId23"/>
    <p:sldId id="448" r:id="rId24"/>
    <p:sldId id="449" r:id="rId25"/>
    <p:sldId id="397" r:id="rId26"/>
    <p:sldId id="402" r:id="rId27"/>
    <p:sldId id="399" r:id="rId28"/>
    <p:sldId id="403" r:id="rId29"/>
    <p:sldId id="395" r:id="rId30"/>
    <p:sldId id="404" r:id="rId31"/>
    <p:sldId id="415" r:id="rId32"/>
    <p:sldId id="401" r:id="rId33"/>
    <p:sldId id="412" r:id="rId34"/>
    <p:sldId id="405" r:id="rId35"/>
    <p:sldId id="393" r:id="rId36"/>
    <p:sldId id="443" r:id="rId37"/>
    <p:sldId id="433" r:id="rId38"/>
    <p:sldId id="314" r:id="rId39"/>
    <p:sldId id="417" r:id="rId40"/>
    <p:sldId id="419" r:id="rId41"/>
    <p:sldId id="408" r:id="rId42"/>
    <p:sldId id="423" r:id="rId43"/>
    <p:sldId id="410" r:id="rId44"/>
    <p:sldId id="445" r:id="rId45"/>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50" autoAdjust="0"/>
    <p:restoredTop sz="93741" autoAdjust="0"/>
  </p:normalViewPr>
  <p:slideViewPr>
    <p:cSldViewPr>
      <p:cViewPr varScale="1">
        <p:scale>
          <a:sx n="120" d="100"/>
          <a:sy n="120" d="100"/>
        </p:scale>
        <p:origin x="1912"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61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9581E-27E0-4E68-BF19-65D3EC480B8E}" type="doc">
      <dgm:prSet loTypeId="urn:microsoft.com/office/officeart/2005/8/layout/list1" loCatId="list" qsTypeId="urn:microsoft.com/office/officeart/2005/8/quickstyle/simple2" qsCatId="simple" csTypeId="urn:microsoft.com/office/officeart/2005/8/colors/accent1_2" csCatId="accent1" phldr="1"/>
      <dgm:spPr/>
      <dgm:t>
        <a:bodyPr/>
        <a:lstStyle/>
        <a:p>
          <a:endParaRPr lang="en-US"/>
        </a:p>
      </dgm:t>
    </dgm:pt>
    <dgm:pt modelId="{4C06504F-8820-422F-8E61-16A5DC7A6E49}">
      <dgm:prSet/>
      <dgm:spPr/>
      <dgm:t>
        <a:bodyPr/>
        <a:lstStyle/>
        <a:p>
          <a:r>
            <a:rPr lang="cy-GB"/>
            <a:t>Dal i fyny </a:t>
          </a:r>
          <a:endParaRPr lang="en-US"/>
        </a:p>
      </dgm:t>
    </dgm:pt>
    <dgm:pt modelId="{CAFA6D95-A098-4134-BB36-F49F9DAC9A79}" type="parTrans" cxnId="{3165C322-AC45-4ECA-A6C2-BC83FF52961F}">
      <dgm:prSet/>
      <dgm:spPr/>
      <dgm:t>
        <a:bodyPr/>
        <a:lstStyle/>
        <a:p>
          <a:endParaRPr lang="en-US"/>
        </a:p>
      </dgm:t>
    </dgm:pt>
    <dgm:pt modelId="{333C640B-7B29-46C6-8FE7-8E3620AD9B58}" type="sibTrans" cxnId="{3165C322-AC45-4ECA-A6C2-BC83FF52961F}">
      <dgm:prSet/>
      <dgm:spPr/>
      <dgm:t>
        <a:bodyPr/>
        <a:lstStyle/>
        <a:p>
          <a:endParaRPr lang="en-US"/>
        </a:p>
      </dgm:t>
    </dgm:pt>
    <dgm:pt modelId="{B26A9D4F-9EB9-4E99-AA61-53DBAE05213E}">
      <dgm:prSet/>
      <dgm:spPr/>
      <dgm:t>
        <a:bodyPr/>
        <a:lstStyle/>
        <a:p>
          <a:endParaRPr lang="cy-GB" dirty="0"/>
        </a:p>
        <a:p>
          <a:r>
            <a:rPr lang="cy-GB" dirty="0"/>
            <a:t>Diogelu – Deddfwriaeth, Polisi a gweithdrefnau</a:t>
          </a:r>
        </a:p>
        <a:p>
          <a:endParaRPr lang="en-US" dirty="0"/>
        </a:p>
      </dgm:t>
    </dgm:pt>
    <dgm:pt modelId="{2178C107-E1CA-4C48-90D0-618E9F9BB369}" type="parTrans" cxnId="{DF8D5D7D-B52E-4EAB-8916-893FB35F00B4}">
      <dgm:prSet/>
      <dgm:spPr/>
      <dgm:t>
        <a:bodyPr/>
        <a:lstStyle/>
        <a:p>
          <a:endParaRPr lang="en-US"/>
        </a:p>
      </dgm:t>
    </dgm:pt>
    <dgm:pt modelId="{A0FA0006-3E34-419D-B4DC-6F7699FD26D1}" type="sibTrans" cxnId="{DF8D5D7D-B52E-4EAB-8916-893FB35F00B4}">
      <dgm:prSet/>
      <dgm:spPr/>
      <dgm:t>
        <a:bodyPr/>
        <a:lstStyle/>
        <a:p>
          <a:endParaRPr lang="en-US"/>
        </a:p>
      </dgm:t>
    </dgm:pt>
    <dgm:pt modelId="{A0B5B0BB-783F-466D-BC43-3630DE2659F0}">
      <dgm:prSet/>
      <dgm:spPr/>
      <dgm:t>
        <a:bodyPr/>
        <a:lstStyle/>
        <a:p>
          <a:r>
            <a:rPr lang="cy-GB"/>
            <a:t>Diogelu Yr Aseiniad – Tasg 3</a:t>
          </a:r>
          <a:endParaRPr lang="en-US"/>
        </a:p>
      </dgm:t>
    </dgm:pt>
    <dgm:pt modelId="{74C648DD-DC97-45FA-AF0A-BAB944568975}" type="parTrans" cxnId="{3D48156E-DCDF-4241-997A-355B024B961B}">
      <dgm:prSet/>
      <dgm:spPr/>
      <dgm:t>
        <a:bodyPr/>
        <a:lstStyle/>
        <a:p>
          <a:endParaRPr lang="en-US"/>
        </a:p>
      </dgm:t>
    </dgm:pt>
    <dgm:pt modelId="{9AA08822-337C-4EC0-AB2C-3D498A522B0C}" type="sibTrans" cxnId="{3D48156E-DCDF-4241-997A-355B024B961B}">
      <dgm:prSet/>
      <dgm:spPr/>
      <dgm:t>
        <a:bodyPr/>
        <a:lstStyle/>
        <a:p>
          <a:endParaRPr lang="en-US"/>
        </a:p>
      </dgm:t>
    </dgm:pt>
    <dgm:pt modelId="{80DE8374-0A0C-4C83-9C9B-2BFA2D416EBB}">
      <dgm:prSet/>
      <dgm:spPr/>
      <dgm:t>
        <a:bodyPr/>
        <a:lstStyle/>
        <a:p>
          <a:r>
            <a:rPr lang="cy-GB"/>
            <a:t>Diogelu – Tasg 4</a:t>
          </a:r>
          <a:endParaRPr lang="en-US"/>
        </a:p>
      </dgm:t>
    </dgm:pt>
    <dgm:pt modelId="{958BA073-2EF9-4AC7-B696-41DAA45C8829}" type="parTrans" cxnId="{21F2D095-FC96-4213-BF3A-299202000234}">
      <dgm:prSet/>
      <dgm:spPr/>
      <dgm:t>
        <a:bodyPr/>
        <a:lstStyle/>
        <a:p>
          <a:endParaRPr lang="en-US"/>
        </a:p>
      </dgm:t>
    </dgm:pt>
    <dgm:pt modelId="{E3C13863-82FE-448B-9959-393708BCA1BB}" type="sibTrans" cxnId="{21F2D095-FC96-4213-BF3A-299202000234}">
      <dgm:prSet/>
      <dgm:spPr/>
      <dgm:t>
        <a:bodyPr/>
        <a:lstStyle/>
        <a:p>
          <a:endParaRPr lang="en-US"/>
        </a:p>
      </dgm:t>
    </dgm:pt>
    <dgm:pt modelId="{ABE72507-0F4F-4002-89CD-F2B54F014837}">
      <dgm:prSet/>
      <dgm:spPr/>
      <dgm:t>
        <a:bodyPr/>
        <a:lstStyle/>
        <a:p>
          <a:r>
            <a:rPr lang="en-GB" dirty="0" err="1"/>
            <a:t>Gofynion</a:t>
          </a:r>
          <a:r>
            <a:rPr lang="en-GB" dirty="0"/>
            <a:t> </a:t>
          </a:r>
          <a:r>
            <a:rPr lang="en-GB" dirty="0" err="1"/>
            <a:t>gweithdy</a:t>
          </a:r>
          <a:r>
            <a:rPr lang="en-GB" dirty="0"/>
            <a:t> 4	 </a:t>
          </a:r>
          <a:endParaRPr lang="en-US" dirty="0"/>
        </a:p>
      </dgm:t>
    </dgm:pt>
    <dgm:pt modelId="{2E0AB4CA-7F33-4674-A799-98628196AA5D}" type="parTrans" cxnId="{4684686D-8384-42D1-8E4A-DD48471064C8}">
      <dgm:prSet/>
      <dgm:spPr/>
      <dgm:t>
        <a:bodyPr/>
        <a:lstStyle/>
        <a:p>
          <a:endParaRPr lang="en-US"/>
        </a:p>
      </dgm:t>
    </dgm:pt>
    <dgm:pt modelId="{267E59E1-C5F2-403D-ADFA-B271B900E19C}" type="sibTrans" cxnId="{4684686D-8384-42D1-8E4A-DD48471064C8}">
      <dgm:prSet/>
      <dgm:spPr/>
      <dgm:t>
        <a:bodyPr/>
        <a:lstStyle/>
        <a:p>
          <a:endParaRPr lang="en-US"/>
        </a:p>
      </dgm:t>
    </dgm:pt>
    <dgm:pt modelId="{548C3D98-0D27-4D2A-A17F-4CC0E9C7A068}">
      <dgm:prSet/>
      <dgm:spPr/>
      <dgm:t>
        <a:bodyPr/>
        <a:lstStyle/>
        <a:p>
          <a:r>
            <a:rPr lang="cy-GB" dirty="0"/>
            <a:t>Tensiynau a Gwrthdaro</a:t>
          </a:r>
        </a:p>
      </dgm:t>
    </dgm:pt>
    <dgm:pt modelId="{03719C3A-25D4-4AF9-871F-AC1BAE761B3D}" type="parTrans" cxnId="{28435110-6AD8-4733-BBA4-7B02A6B37945}">
      <dgm:prSet/>
      <dgm:spPr/>
    </dgm:pt>
    <dgm:pt modelId="{F6AB1567-A00D-448A-8A41-FA1E58B11C68}" type="sibTrans" cxnId="{28435110-6AD8-4733-BBA4-7B02A6B37945}">
      <dgm:prSet/>
      <dgm:spPr/>
    </dgm:pt>
    <dgm:pt modelId="{9F9028A2-EBBF-4079-8149-72975490DBB8}">
      <dgm:prSet/>
      <dgm:spPr/>
      <dgm:t>
        <a:bodyPr/>
        <a:lstStyle/>
        <a:p>
          <a:r>
            <a:rPr lang="cy-GB" dirty="0"/>
            <a:t>Cyd-destun o weithio yng Nghymru</a:t>
          </a:r>
        </a:p>
      </dgm:t>
    </dgm:pt>
    <dgm:pt modelId="{DD3699AC-EA47-40B1-A0E4-D6D6F97F4313}" type="parTrans" cxnId="{B5974862-FD50-47EF-B3A4-F1454C29B5FA}">
      <dgm:prSet/>
      <dgm:spPr/>
    </dgm:pt>
    <dgm:pt modelId="{DD054BEE-2631-452D-9D4F-D2217439095C}" type="sibTrans" cxnId="{B5974862-FD50-47EF-B3A4-F1454C29B5FA}">
      <dgm:prSet/>
      <dgm:spPr/>
    </dgm:pt>
    <dgm:pt modelId="{612AE686-C608-440C-91FE-B9F48690EE63}" type="pres">
      <dgm:prSet presAssocID="{9AF9581E-27E0-4E68-BF19-65D3EC480B8E}" presName="linear" presStyleCnt="0">
        <dgm:presLayoutVars>
          <dgm:dir/>
          <dgm:animLvl val="lvl"/>
          <dgm:resizeHandles val="exact"/>
        </dgm:presLayoutVars>
      </dgm:prSet>
      <dgm:spPr/>
    </dgm:pt>
    <dgm:pt modelId="{E6558A85-F707-4E37-8500-93B7175153A3}" type="pres">
      <dgm:prSet presAssocID="{4C06504F-8820-422F-8E61-16A5DC7A6E49}" presName="parentLin" presStyleCnt="0"/>
      <dgm:spPr/>
    </dgm:pt>
    <dgm:pt modelId="{C95E08B6-0C1D-4BF1-BC9C-86BA5A1C7ACC}" type="pres">
      <dgm:prSet presAssocID="{4C06504F-8820-422F-8E61-16A5DC7A6E49}" presName="parentLeftMargin" presStyleLbl="node1" presStyleIdx="0" presStyleCnt="7"/>
      <dgm:spPr/>
    </dgm:pt>
    <dgm:pt modelId="{0DD1C7AC-D03E-4C39-9619-37DC4424953A}" type="pres">
      <dgm:prSet presAssocID="{4C06504F-8820-422F-8E61-16A5DC7A6E49}" presName="parentText" presStyleLbl="node1" presStyleIdx="0" presStyleCnt="7">
        <dgm:presLayoutVars>
          <dgm:chMax val="0"/>
          <dgm:bulletEnabled val="1"/>
        </dgm:presLayoutVars>
      </dgm:prSet>
      <dgm:spPr/>
    </dgm:pt>
    <dgm:pt modelId="{59D6DC12-AF7D-46B6-96A2-CB7EE8DFC269}" type="pres">
      <dgm:prSet presAssocID="{4C06504F-8820-422F-8E61-16A5DC7A6E49}" presName="negativeSpace" presStyleCnt="0"/>
      <dgm:spPr/>
    </dgm:pt>
    <dgm:pt modelId="{90C92CCB-F720-4B16-9264-0AFEB242BDA8}" type="pres">
      <dgm:prSet presAssocID="{4C06504F-8820-422F-8E61-16A5DC7A6E49}" presName="childText" presStyleLbl="conFgAcc1" presStyleIdx="0" presStyleCnt="7">
        <dgm:presLayoutVars>
          <dgm:bulletEnabled val="1"/>
        </dgm:presLayoutVars>
      </dgm:prSet>
      <dgm:spPr/>
    </dgm:pt>
    <dgm:pt modelId="{E1D8318F-41DC-4F4E-8EE1-2BA5266C6CB8}" type="pres">
      <dgm:prSet presAssocID="{333C640B-7B29-46C6-8FE7-8E3620AD9B58}" presName="spaceBetweenRectangles" presStyleCnt="0"/>
      <dgm:spPr/>
    </dgm:pt>
    <dgm:pt modelId="{58FF4F6E-17BC-4A5F-AC53-C1028660E3A0}" type="pres">
      <dgm:prSet presAssocID="{B26A9D4F-9EB9-4E99-AA61-53DBAE05213E}" presName="parentLin" presStyleCnt="0"/>
      <dgm:spPr/>
    </dgm:pt>
    <dgm:pt modelId="{B17CA04B-A275-4BD9-824F-D546CA896C1F}" type="pres">
      <dgm:prSet presAssocID="{B26A9D4F-9EB9-4E99-AA61-53DBAE05213E}" presName="parentLeftMargin" presStyleLbl="node1" presStyleIdx="0" presStyleCnt="7"/>
      <dgm:spPr/>
    </dgm:pt>
    <dgm:pt modelId="{D03DEFED-DC0F-47A9-95AD-F515158BB60F}" type="pres">
      <dgm:prSet presAssocID="{B26A9D4F-9EB9-4E99-AA61-53DBAE05213E}" presName="parentText" presStyleLbl="node1" presStyleIdx="1" presStyleCnt="7" custScaleY="117091" custLinFactNeighborX="7512" custLinFactNeighborY="19975">
        <dgm:presLayoutVars>
          <dgm:chMax val="0"/>
          <dgm:bulletEnabled val="1"/>
        </dgm:presLayoutVars>
      </dgm:prSet>
      <dgm:spPr/>
    </dgm:pt>
    <dgm:pt modelId="{CA6CB138-DBFE-4660-95FF-73C6B121633E}" type="pres">
      <dgm:prSet presAssocID="{B26A9D4F-9EB9-4E99-AA61-53DBAE05213E}" presName="negativeSpace" presStyleCnt="0"/>
      <dgm:spPr/>
    </dgm:pt>
    <dgm:pt modelId="{15FFDDA8-BC18-479C-82A0-EE56D74E7CEE}" type="pres">
      <dgm:prSet presAssocID="{B26A9D4F-9EB9-4E99-AA61-53DBAE05213E}" presName="childText" presStyleLbl="conFgAcc1" presStyleIdx="1" presStyleCnt="7">
        <dgm:presLayoutVars>
          <dgm:bulletEnabled val="1"/>
        </dgm:presLayoutVars>
      </dgm:prSet>
      <dgm:spPr/>
    </dgm:pt>
    <dgm:pt modelId="{4E47EE6E-7F25-442A-A42E-DCDF6ECD9611}" type="pres">
      <dgm:prSet presAssocID="{A0FA0006-3E34-419D-B4DC-6F7699FD26D1}" presName="spaceBetweenRectangles" presStyleCnt="0"/>
      <dgm:spPr/>
    </dgm:pt>
    <dgm:pt modelId="{9727EFE6-D175-453C-9055-8AF839B89F9B}" type="pres">
      <dgm:prSet presAssocID="{548C3D98-0D27-4D2A-A17F-4CC0E9C7A068}" presName="parentLin" presStyleCnt="0"/>
      <dgm:spPr/>
    </dgm:pt>
    <dgm:pt modelId="{26911DBE-E62D-468F-B286-FF08D63DFA33}" type="pres">
      <dgm:prSet presAssocID="{548C3D98-0D27-4D2A-A17F-4CC0E9C7A068}" presName="parentLeftMargin" presStyleLbl="node1" presStyleIdx="1" presStyleCnt="7"/>
      <dgm:spPr/>
    </dgm:pt>
    <dgm:pt modelId="{4EFD10C1-6AAB-499D-B20C-85C3FFF02B6F}" type="pres">
      <dgm:prSet presAssocID="{548C3D98-0D27-4D2A-A17F-4CC0E9C7A068}" presName="parentText" presStyleLbl="node1" presStyleIdx="2" presStyleCnt="7">
        <dgm:presLayoutVars>
          <dgm:chMax val="0"/>
          <dgm:bulletEnabled val="1"/>
        </dgm:presLayoutVars>
      </dgm:prSet>
      <dgm:spPr/>
    </dgm:pt>
    <dgm:pt modelId="{1585D288-5A91-4178-A658-460A8159CF38}" type="pres">
      <dgm:prSet presAssocID="{548C3D98-0D27-4D2A-A17F-4CC0E9C7A068}" presName="negativeSpace" presStyleCnt="0"/>
      <dgm:spPr/>
    </dgm:pt>
    <dgm:pt modelId="{CA8204D2-67C8-406C-8E73-0C2FB518AEF1}" type="pres">
      <dgm:prSet presAssocID="{548C3D98-0D27-4D2A-A17F-4CC0E9C7A068}" presName="childText" presStyleLbl="conFgAcc1" presStyleIdx="2" presStyleCnt="7">
        <dgm:presLayoutVars>
          <dgm:bulletEnabled val="1"/>
        </dgm:presLayoutVars>
      </dgm:prSet>
      <dgm:spPr/>
    </dgm:pt>
    <dgm:pt modelId="{7A06F9AA-393B-4360-A9FA-DC907F438635}" type="pres">
      <dgm:prSet presAssocID="{F6AB1567-A00D-448A-8A41-FA1E58B11C68}" presName="spaceBetweenRectangles" presStyleCnt="0"/>
      <dgm:spPr/>
    </dgm:pt>
    <dgm:pt modelId="{6BF783EF-E213-43D4-80A3-270FD5C96D31}" type="pres">
      <dgm:prSet presAssocID="{A0B5B0BB-783F-466D-BC43-3630DE2659F0}" presName="parentLin" presStyleCnt="0"/>
      <dgm:spPr/>
    </dgm:pt>
    <dgm:pt modelId="{28585485-EA55-4195-8FA5-D5942D23A3A2}" type="pres">
      <dgm:prSet presAssocID="{A0B5B0BB-783F-466D-BC43-3630DE2659F0}" presName="parentLeftMargin" presStyleLbl="node1" presStyleIdx="2" presStyleCnt="7"/>
      <dgm:spPr/>
    </dgm:pt>
    <dgm:pt modelId="{4BB5B61B-7F66-4A47-AC53-41D3E03713A6}" type="pres">
      <dgm:prSet presAssocID="{A0B5B0BB-783F-466D-BC43-3630DE2659F0}" presName="parentText" presStyleLbl="node1" presStyleIdx="3" presStyleCnt="7">
        <dgm:presLayoutVars>
          <dgm:chMax val="0"/>
          <dgm:bulletEnabled val="1"/>
        </dgm:presLayoutVars>
      </dgm:prSet>
      <dgm:spPr/>
    </dgm:pt>
    <dgm:pt modelId="{3E4A0A01-5F83-4D66-A21E-834EAFB712C9}" type="pres">
      <dgm:prSet presAssocID="{A0B5B0BB-783F-466D-BC43-3630DE2659F0}" presName="negativeSpace" presStyleCnt="0"/>
      <dgm:spPr/>
    </dgm:pt>
    <dgm:pt modelId="{B7B1DDD9-BBDA-4708-8C3B-4D2C30DF943B}" type="pres">
      <dgm:prSet presAssocID="{A0B5B0BB-783F-466D-BC43-3630DE2659F0}" presName="childText" presStyleLbl="conFgAcc1" presStyleIdx="3" presStyleCnt="7">
        <dgm:presLayoutVars>
          <dgm:bulletEnabled val="1"/>
        </dgm:presLayoutVars>
      </dgm:prSet>
      <dgm:spPr/>
    </dgm:pt>
    <dgm:pt modelId="{DE4B17BD-6E13-4B0C-A25C-31F612D1F3A4}" type="pres">
      <dgm:prSet presAssocID="{9AA08822-337C-4EC0-AB2C-3D498A522B0C}" presName="spaceBetweenRectangles" presStyleCnt="0"/>
      <dgm:spPr/>
    </dgm:pt>
    <dgm:pt modelId="{4B85C889-E313-4503-9687-DDB65C66AE35}" type="pres">
      <dgm:prSet presAssocID="{9F9028A2-EBBF-4079-8149-72975490DBB8}" presName="parentLin" presStyleCnt="0"/>
      <dgm:spPr/>
    </dgm:pt>
    <dgm:pt modelId="{C0FAE766-B762-4280-99A5-D7A18989AD18}" type="pres">
      <dgm:prSet presAssocID="{9F9028A2-EBBF-4079-8149-72975490DBB8}" presName="parentLeftMargin" presStyleLbl="node1" presStyleIdx="3" presStyleCnt="7"/>
      <dgm:spPr/>
    </dgm:pt>
    <dgm:pt modelId="{D295D280-1470-4DD4-A7A5-26237895F4B0}" type="pres">
      <dgm:prSet presAssocID="{9F9028A2-EBBF-4079-8149-72975490DBB8}" presName="parentText" presStyleLbl="node1" presStyleIdx="4" presStyleCnt="7">
        <dgm:presLayoutVars>
          <dgm:chMax val="0"/>
          <dgm:bulletEnabled val="1"/>
        </dgm:presLayoutVars>
      </dgm:prSet>
      <dgm:spPr/>
    </dgm:pt>
    <dgm:pt modelId="{94C63BAD-78E3-44AB-A5E4-E3C9F954A528}" type="pres">
      <dgm:prSet presAssocID="{9F9028A2-EBBF-4079-8149-72975490DBB8}" presName="negativeSpace" presStyleCnt="0"/>
      <dgm:spPr/>
    </dgm:pt>
    <dgm:pt modelId="{244610A5-9E15-47C9-B8C1-1C8E51B2F0FB}" type="pres">
      <dgm:prSet presAssocID="{9F9028A2-EBBF-4079-8149-72975490DBB8}" presName="childText" presStyleLbl="conFgAcc1" presStyleIdx="4" presStyleCnt="7">
        <dgm:presLayoutVars>
          <dgm:bulletEnabled val="1"/>
        </dgm:presLayoutVars>
      </dgm:prSet>
      <dgm:spPr/>
    </dgm:pt>
    <dgm:pt modelId="{3356E5EF-D0D3-4EB5-A2DF-B88410CF18B0}" type="pres">
      <dgm:prSet presAssocID="{DD054BEE-2631-452D-9D4F-D2217439095C}" presName="spaceBetweenRectangles" presStyleCnt="0"/>
      <dgm:spPr/>
    </dgm:pt>
    <dgm:pt modelId="{5433525B-7F5A-478A-BD45-035BBDA67EF8}" type="pres">
      <dgm:prSet presAssocID="{80DE8374-0A0C-4C83-9C9B-2BFA2D416EBB}" presName="parentLin" presStyleCnt="0"/>
      <dgm:spPr/>
    </dgm:pt>
    <dgm:pt modelId="{40A43D52-ED83-4D1F-8C8A-3225376390CA}" type="pres">
      <dgm:prSet presAssocID="{80DE8374-0A0C-4C83-9C9B-2BFA2D416EBB}" presName="parentLeftMargin" presStyleLbl="node1" presStyleIdx="4" presStyleCnt="7"/>
      <dgm:spPr/>
    </dgm:pt>
    <dgm:pt modelId="{E2EF44DB-3CEE-417C-A3C5-EE20CA3989BA}" type="pres">
      <dgm:prSet presAssocID="{80DE8374-0A0C-4C83-9C9B-2BFA2D416EBB}" presName="parentText" presStyleLbl="node1" presStyleIdx="5" presStyleCnt="7">
        <dgm:presLayoutVars>
          <dgm:chMax val="0"/>
          <dgm:bulletEnabled val="1"/>
        </dgm:presLayoutVars>
      </dgm:prSet>
      <dgm:spPr/>
    </dgm:pt>
    <dgm:pt modelId="{D10B0B17-4FC7-4CB1-8FE5-E4906108C5C5}" type="pres">
      <dgm:prSet presAssocID="{80DE8374-0A0C-4C83-9C9B-2BFA2D416EBB}" presName="negativeSpace" presStyleCnt="0"/>
      <dgm:spPr/>
    </dgm:pt>
    <dgm:pt modelId="{BAD30D9A-BB22-4611-A2DD-F99984F20DBB}" type="pres">
      <dgm:prSet presAssocID="{80DE8374-0A0C-4C83-9C9B-2BFA2D416EBB}" presName="childText" presStyleLbl="conFgAcc1" presStyleIdx="5" presStyleCnt="7">
        <dgm:presLayoutVars>
          <dgm:bulletEnabled val="1"/>
        </dgm:presLayoutVars>
      </dgm:prSet>
      <dgm:spPr/>
    </dgm:pt>
    <dgm:pt modelId="{61E5FEB1-57EE-4B3C-A468-59617DA394F5}" type="pres">
      <dgm:prSet presAssocID="{E3C13863-82FE-448B-9959-393708BCA1BB}" presName="spaceBetweenRectangles" presStyleCnt="0"/>
      <dgm:spPr/>
    </dgm:pt>
    <dgm:pt modelId="{9B655790-910F-425B-AA0A-61FECA5AF50E}" type="pres">
      <dgm:prSet presAssocID="{ABE72507-0F4F-4002-89CD-F2B54F014837}" presName="parentLin" presStyleCnt="0"/>
      <dgm:spPr/>
    </dgm:pt>
    <dgm:pt modelId="{C7689BE8-ACC5-4EE9-A03D-FD3052416625}" type="pres">
      <dgm:prSet presAssocID="{ABE72507-0F4F-4002-89CD-F2B54F014837}" presName="parentLeftMargin" presStyleLbl="node1" presStyleIdx="5" presStyleCnt="7"/>
      <dgm:spPr/>
    </dgm:pt>
    <dgm:pt modelId="{F1A2EE99-99D9-4BF3-8B8B-0BA1C5DB1ED0}" type="pres">
      <dgm:prSet presAssocID="{ABE72507-0F4F-4002-89CD-F2B54F014837}" presName="parentText" presStyleLbl="node1" presStyleIdx="6" presStyleCnt="7">
        <dgm:presLayoutVars>
          <dgm:chMax val="0"/>
          <dgm:bulletEnabled val="1"/>
        </dgm:presLayoutVars>
      </dgm:prSet>
      <dgm:spPr/>
    </dgm:pt>
    <dgm:pt modelId="{0E6DF59F-E952-4169-867E-8E09CE49F6A5}" type="pres">
      <dgm:prSet presAssocID="{ABE72507-0F4F-4002-89CD-F2B54F014837}" presName="negativeSpace" presStyleCnt="0"/>
      <dgm:spPr/>
    </dgm:pt>
    <dgm:pt modelId="{8863E598-A2AD-4B91-AF70-F72D0AA25F04}" type="pres">
      <dgm:prSet presAssocID="{ABE72507-0F4F-4002-89CD-F2B54F014837}" presName="childText" presStyleLbl="conFgAcc1" presStyleIdx="6" presStyleCnt="7">
        <dgm:presLayoutVars>
          <dgm:bulletEnabled val="1"/>
        </dgm:presLayoutVars>
      </dgm:prSet>
      <dgm:spPr/>
    </dgm:pt>
  </dgm:ptLst>
  <dgm:cxnLst>
    <dgm:cxn modelId="{B86BA40A-51BD-4ABE-93EC-C14A294BAAD0}" type="presOf" srcId="{4C06504F-8820-422F-8E61-16A5DC7A6E49}" destId="{C95E08B6-0C1D-4BF1-BC9C-86BA5A1C7ACC}" srcOrd="0" destOrd="0" presId="urn:microsoft.com/office/officeart/2005/8/layout/list1"/>
    <dgm:cxn modelId="{28435110-6AD8-4733-BBA4-7B02A6B37945}" srcId="{9AF9581E-27E0-4E68-BF19-65D3EC480B8E}" destId="{548C3D98-0D27-4D2A-A17F-4CC0E9C7A068}" srcOrd="2" destOrd="0" parTransId="{03719C3A-25D4-4AF9-871F-AC1BAE761B3D}" sibTransId="{F6AB1567-A00D-448A-8A41-FA1E58B11C68}"/>
    <dgm:cxn modelId="{57D1B821-91BB-4086-B7E0-73B95A869A72}" type="presOf" srcId="{548C3D98-0D27-4D2A-A17F-4CC0E9C7A068}" destId="{4EFD10C1-6AAB-499D-B20C-85C3FFF02B6F}" srcOrd="1" destOrd="0" presId="urn:microsoft.com/office/officeart/2005/8/layout/list1"/>
    <dgm:cxn modelId="{3165C322-AC45-4ECA-A6C2-BC83FF52961F}" srcId="{9AF9581E-27E0-4E68-BF19-65D3EC480B8E}" destId="{4C06504F-8820-422F-8E61-16A5DC7A6E49}" srcOrd="0" destOrd="0" parTransId="{CAFA6D95-A098-4134-BB36-F49F9DAC9A79}" sibTransId="{333C640B-7B29-46C6-8FE7-8E3620AD9B58}"/>
    <dgm:cxn modelId="{A76E2726-6D85-438C-BCB2-442E0BD18F24}" type="presOf" srcId="{4C06504F-8820-422F-8E61-16A5DC7A6E49}" destId="{0DD1C7AC-D03E-4C39-9619-37DC4424953A}" srcOrd="1" destOrd="0" presId="urn:microsoft.com/office/officeart/2005/8/layout/list1"/>
    <dgm:cxn modelId="{87105931-F265-4A63-B7E6-4C6B7BCB002A}" type="presOf" srcId="{B26A9D4F-9EB9-4E99-AA61-53DBAE05213E}" destId="{B17CA04B-A275-4BD9-824F-D546CA896C1F}" srcOrd="0" destOrd="0" presId="urn:microsoft.com/office/officeart/2005/8/layout/list1"/>
    <dgm:cxn modelId="{11B1C93E-192C-4C44-AD60-12BF589869DB}" type="presOf" srcId="{80DE8374-0A0C-4C83-9C9B-2BFA2D416EBB}" destId="{40A43D52-ED83-4D1F-8C8A-3225376390CA}" srcOrd="0" destOrd="0" presId="urn:microsoft.com/office/officeart/2005/8/layout/list1"/>
    <dgm:cxn modelId="{B5974862-FD50-47EF-B3A4-F1454C29B5FA}" srcId="{9AF9581E-27E0-4E68-BF19-65D3EC480B8E}" destId="{9F9028A2-EBBF-4079-8149-72975490DBB8}" srcOrd="4" destOrd="0" parTransId="{DD3699AC-EA47-40B1-A0E4-D6D6F97F4313}" sibTransId="{DD054BEE-2631-452D-9D4F-D2217439095C}"/>
    <dgm:cxn modelId="{A5EF6C66-20CF-4C6C-8057-9ADB453FF739}" type="presOf" srcId="{80DE8374-0A0C-4C83-9C9B-2BFA2D416EBB}" destId="{E2EF44DB-3CEE-417C-A3C5-EE20CA3989BA}" srcOrd="1" destOrd="0" presId="urn:microsoft.com/office/officeart/2005/8/layout/list1"/>
    <dgm:cxn modelId="{4684686D-8384-42D1-8E4A-DD48471064C8}" srcId="{9AF9581E-27E0-4E68-BF19-65D3EC480B8E}" destId="{ABE72507-0F4F-4002-89CD-F2B54F014837}" srcOrd="6" destOrd="0" parTransId="{2E0AB4CA-7F33-4674-A799-98628196AA5D}" sibTransId="{267E59E1-C5F2-403D-ADFA-B271B900E19C}"/>
    <dgm:cxn modelId="{3D48156E-DCDF-4241-997A-355B024B961B}" srcId="{9AF9581E-27E0-4E68-BF19-65D3EC480B8E}" destId="{A0B5B0BB-783F-466D-BC43-3630DE2659F0}" srcOrd="3" destOrd="0" parTransId="{74C648DD-DC97-45FA-AF0A-BAB944568975}" sibTransId="{9AA08822-337C-4EC0-AB2C-3D498A522B0C}"/>
    <dgm:cxn modelId="{6CD6316E-4455-4124-A4FE-CCD4B2DF1281}" type="presOf" srcId="{B26A9D4F-9EB9-4E99-AA61-53DBAE05213E}" destId="{D03DEFED-DC0F-47A9-95AD-F515158BB60F}" srcOrd="1" destOrd="0" presId="urn:microsoft.com/office/officeart/2005/8/layout/list1"/>
    <dgm:cxn modelId="{DF8D5D7D-B52E-4EAB-8916-893FB35F00B4}" srcId="{9AF9581E-27E0-4E68-BF19-65D3EC480B8E}" destId="{B26A9D4F-9EB9-4E99-AA61-53DBAE05213E}" srcOrd="1" destOrd="0" parTransId="{2178C107-E1CA-4C48-90D0-618E9F9BB369}" sibTransId="{A0FA0006-3E34-419D-B4DC-6F7699FD26D1}"/>
    <dgm:cxn modelId="{50548C8F-568E-45CB-8923-DD3261A68544}" type="presOf" srcId="{9AF9581E-27E0-4E68-BF19-65D3EC480B8E}" destId="{612AE686-C608-440C-91FE-B9F48690EE63}" srcOrd="0" destOrd="0" presId="urn:microsoft.com/office/officeart/2005/8/layout/list1"/>
    <dgm:cxn modelId="{21F2D095-FC96-4213-BF3A-299202000234}" srcId="{9AF9581E-27E0-4E68-BF19-65D3EC480B8E}" destId="{80DE8374-0A0C-4C83-9C9B-2BFA2D416EBB}" srcOrd="5" destOrd="0" parTransId="{958BA073-2EF9-4AC7-B696-41DAA45C8829}" sibTransId="{E3C13863-82FE-448B-9959-393708BCA1BB}"/>
    <dgm:cxn modelId="{691F8D9B-B676-4F16-A5E9-DA571E83903B}" type="presOf" srcId="{ABE72507-0F4F-4002-89CD-F2B54F014837}" destId="{F1A2EE99-99D9-4BF3-8B8B-0BA1C5DB1ED0}" srcOrd="1" destOrd="0" presId="urn:microsoft.com/office/officeart/2005/8/layout/list1"/>
    <dgm:cxn modelId="{8CF0B0BD-7B60-4926-967D-7EE8B3662D72}" type="presOf" srcId="{9F9028A2-EBBF-4079-8149-72975490DBB8}" destId="{D295D280-1470-4DD4-A7A5-26237895F4B0}" srcOrd="1" destOrd="0" presId="urn:microsoft.com/office/officeart/2005/8/layout/list1"/>
    <dgm:cxn modelId="{7A368EC5-BF88-4570-AF71-C49DE253B5FB}" type="presOf" srcId="{A0B5B0BB-783F-466D-BC43-3630DE2659F0}" destId="{28585485-EA55-4195-8FA5-D5942D23A3A2}" srcOrd="0" destOrd="0" presId="urn:microsoft.com/office/officeart/2005/8/layout/list1"/>
    <dgm:cxn modelId="{E4D321D1-4E55-4A51-B363-FE3AF080BEDD}" type="presOf" srcId="{9F9028A2-EBBF-4079-8149-72975490DBB8}" destId="{C0FAE766-B762-4280-99A5-D7A18989AD18}" srcOrd="0" destOrd="0" presId="urn:microsoft.com/office/officeart/2005/8/layout/list1"/>
    <dgm:cxn modelId="{03162CE2-F2C4-486D-848F-D66A4A619144}" type="presOf" srcId="{548C3D98-0D27-4D2A-A17F-4CC0E9C7A068}" destId="{26911DBE-E62D-468F-B286-FF08D63DFA33}" srcOrd="0" destOrd="0" presId="urn:microsoft.com/office/officeart/2005/8/layout/list1"/>
    <dgm:cxn modelId="{5BC855EC-DA79-4B26-8078-76DC31BA5055}" type="presOf" srcId="{ABE72507-0F4F-4002-89CD-F2B54F014837}" destId="{C7689BE8-ACC5-4EE9-A03D-FD3052416625}" srcOrd="0" destOrd="0" presId="urn:microsoft.com/office/officeart/2005/8/layout/list1"/>
    <dgm:cxn modelId="{8391DDF6-07A2-4F67-A1F1-DCE8C1807F98}" type="presOf" srcId="{A0B5B0BB-783F-466D-BC43-3630DE2659F0}" destId="{4BB5B61B-7F66-4A47-AC53-41D3E03713A6}" srcOrd="1" destOrd="0" presId="urn:microsoft.com/office/officeart/2005/8/layout/list1"/>
    <dgm:cxn modelId="{5279F7F2-1E5B-4E20-9A14-7263625B102F}" type="presParOf" srcId="{612AE686-C608-440C-91FE-B9F48690EE63}" destId="{E6558A85-F707-4E37-8500-93B7175153A3}" srcOrd="0" destOrd="0" presId="urn:microsoft.com/office/officeart/2005/8/layout/list1"/>
    <dgm:cxn modelId="{26891685-E82E-4BEF-A4F7-FB64170A2566}" type="presParOf" srcId="{E6558A85-F707-4E37-8500-93B7175153A3}" destId="{C95E08B6-0C1D-4BF1-BC9C-86BA5A1C7ACC}" srcOrd="0" destOrd="0" presId="urn:microsoft.com/office/officeart/2005/8/layout/list1"/>
    <dgm:cxn modelId="{6ECC816C-26C0-4381-9305-78DC008FF6CA}" type="presParOf" srcId="{E6558A85-F707-4E37-8500-93B7175153A3}" destId="{0DD1C7AC-D03E-4C39-9619-37DC4424953A}" srcOrd="1" destOrd="0" presId="urn:microsoft.com/office/officeart/2005/8/layout/list1"/>
    <dgm:cxn modelId="{FBB37046-9B7D-4A2A-86D7-32E143734831}" type="presParOf" srcId="{612AE686-C608-440C-91FE-B9F48690EE63}" destId="{59D6DC12-AF7D-46B6-96A2-CB7EE8DFC269}" srcOrd="1" destOrd="0" presId="urn:microsoft.com/office/officeart/2005/8/layout/list1"/>
    <dgm:cxn modelId="{059CA268-FA65-4CC4-ABA1-2A7273E586A8}" type="presParOf" srcId="{612AE686-C608-440C-91FE-B9F48690EE63}" destId="{90C92CCB-F720-4B16-9264-0AFEB242BDA8}" srcOrd="2" destOrd="0" presId="urn:microsoft.com/office/officeart/2005/8/layout/list1"/>
    <dgm:cxn modelId="{2416D636-ED25-4B51-8FF4-F26B735357B7}" type="presParOf" srcId="{612AE686-C608-440C-91FE-B9F48690EE63}" destId="{E1D8318F-41DC-4F4E-8EE1-2BA5266C6CB8}" srcOrd="3" destOrd="0" presId="urn:microsoft.com/office/officeart/2005/8/layout/list1"/>
    <dgm:cxn modelId="{AF20D0A8-D79D-4617-8F13-8DD02C5EE5A0}" type="presParOf" srcId="{612AE686-C608-440C-91FE-B9F48690EE63}" destId="{58FF4F6E-17BC-4A5F-AC53-C1028660E3A0}" srcOrd="4" destOrd="0" presId="urn:microsoft.com/office/officeart/2005/8/layout/list1"/>
    <dgm:cxn modelId="{F637F2CD-0643-4CCC-B706-0E93FC2B0799}" type="presParOf" srcId="{58FF4F6E-17BC-4A5F-AC53-C1028660E3A0}" destId="{B17CA04B-A275-4BD9-824F-D546CA896C1F}" srcOrd="0" destOrd="0" presId="urn:microsoft.com/office/officeart/2005/8/layout/list1"/>
    <dgm:cxn modelId="{9CB86817-EEBB-48DA-9EB4-E5DCB15BFF46}" type="presParOf" srcId="{58FF4F6E-17BC-4A5F-AC53-C1028660E3A0}" destId="{D03DEFED-DC0F-47A9-95AD-F515158BB60F}" srcOrd="1" destOrd="0" presId="urn:microsoft.com/office/officeart/2005/8/layout/list1"/>
    <dgm:cxn modelId="{A88213CF-824F-4107-8839-57751D3763D5}" type="presParOf" srcId="{612AE686-C608-440C-91FE-B9F48690EE63}" destId="{CA6CB138-DBFE-4660-95FF-73C6B121633E}" srcOrd="5" destOrd="0" presId="urn:microsoft.com/office/officeart/2005/8/layout/list1"/>
    <dgm:cxn modelId="{79F1C3BD-0753-41BF-9CAD-6C11B5248FD7}" type="presParOf" srcId="{612AE686-C608-440C-91FE-B9F48690EE63}" destId="{15FFDDA8-BC18-479C-82A0-EE56D74E7CEE}" srcOrd="6" destOrd="0" presId="urn:microsoft.com/office/officeart/2005/8/layout/list1"/>
    <dgm:cxn modelId="{10B9BA00-2EAE-4387-9F06-38F3208A6A91}" type="presParOf" srcId="{612AE686-C608-440C-91FE-B9F48690EE63}" destId="{4E47EE6E-7F25-442A-A42E-DCDF6ECD9611}" srcOrd="7" destOrd="0" presId="urn:microsoft.com/office/officeart/2005/8/layout/list1"/>
    <dgm:cxn modelId="{AFC3FE5C-03F1-406F-B31E-870A695BEEB3}" type="presParOf" srcId="{612AE686-C608-440C-91FE-B9F48690EE63}" destId="{9727EFE6-D175-453C-9055-8AF839B89F9B}" srcOrd="8" destOrd="0" presId="urn:microsoft.com/office/officeart/2005/8/layout/list1"/>
    <dgm:cxn modelId="{F62B4E04-F2B5-4CDF-A076-6DA94C757DB4}" type="presParOf" srcId="{9727EFE6-D175-453C-9055-8AF839B89F9B}" destId="{26911DBE-E62D-468F-B286-FF08D63DFA33}" srcOrd="0" destOrd="0" presId="urn:microsoft.com/office/officeart/2005/8/layout/list1"/>
    <dgm:cxn modelId="{57A69ADF-CBE7-4A22-95FF-004C5906B788}" type="presParOf" srcId="{9727EFE6-D175-453C-9055-8AF839B89F9B}" destId="{4EFD10C1-6AAB-499D-B20C-85C3FFF02B6F}" srcOrd="1" destOrd="0" presId="urn:microsoft.com/office/officeart/2005/8/layout/list1"/>
    <dgm:cxn modelId="{6EB5782E-8C23-4048-A558-35EDAA05D16C}" type="presParOf" srcId="{612AE686-C608-440C-91FE-B9F48690EE63}" destId="{1585D288-5A91-4178-A658-460A8159CF38}" srcOrd="9" destOrd="0" presId="urn:microsoft.com/office/officeart/2005/8/layout/list1"/>
    <dgm:cxn modelId="{78FF69C9-608C-4B76-86D0-DE7D219309C3}" type="presParOf" srcId="{612AE686-C608-440C-91FE-B9F48690EE63}" destId="{CA8204D2-67C8-406C-8E73-0C2FB518AEF1}" srcOrd="10" destOrd="0" presId="urn:microsoft.com/office/officeart/2005/8/layout/list1"/>
    <dgm:cxn modelId="{BD1A3F57-D14B-4EBD-823E-FF8465E87271}" type="presParOf" srcId="{612AE686-C608-440C-91FE-B9F48690EE63}" destId="{7A06F9AA-393B-4360-A9FA-DC907F438635}" srcOrd="11" destOrd="0" presId="urn:microsoft.com/office/officeart/2005/8/layout/list1"/>
    <dgm:cxn modelId="{300A2B4D-0892-4D22-8B70-E69299C444CE}" type="presParOf" srcId="{612AE686-C608-440C-91FE-B9F48690EE63}" destId="{6BF783EF-E213-43D4-80A3-270FD5C96D31}" srcOrd="12" destOrd="0" presId="urn:microsoft.com/office/officeart/2005/8/layout/list1"/>
    <dgm:cxn modelId="{95D18187-4A50-44B6-B93F-B1BDD4CB4BCA}" type="presParOf" srcId="{6BF783EF-E213-43D4-80A3-270FD5C96D31}" destId="{28585485-EA55-4195-8FA5-D5942D23A3A2}" srcOrd="0" destOrd="0" presId="urn:microsoft.com/office/officeart/2005/8/layout/list1"/>
    <dgm:cxn modelId="{6E7B4CEE-C983-43B1-9915-A2E1315939C3}" type="presParOf" srcId="{6BF783EF-E213-43D4-80A3-270FD5C96D31}" destId="{4BB5B61B-7F66-4A47-AC53-41D3E03713A6}" srcOrd="1" destOrd="0" presId="urn:microsoft.com/office/officeart/2005/8/layout/list1"/>
    <dgm:cxn modelId="{5547DFCD-BF07-490D-8450-378534D6BD9B}" type="presParOf" srcId="{612AE686-C608-440C-91FE-B9F48690EE63}" destId="{3E4A0A01-5F83-4D66-A21E-834EAFB712C9}" srcOrd="13" destOrd="0" presId="urn:microsoft.com/office/officeart/2005/8/layout/list1"/>
    <dgm:cxn modelId="{53B11C14-05D6-4BB8-B1AC-B96685C21F34}" type="presParOf" srcId="{612AE686-C608-440C-91FE-B9F48690EE63}" destId="{B7B1DDD9-BBDA-4708-8C3B-4D2C30DF943B}" srcOrd="14" destOrd="0" presId="urn:microsoft.com/office/officeart/2005/8/layout/list1"/>
    <dgm:cxn modelId="{73353F70-86E9-4F49-BCA3-73F0BA31E489}" type="presParOf" srcId="{612AE686-C608-440C-91FE-B9F48690EE63}" destId="{DE4B17BD-6E13-4B0C-A25C-31F612D1F3A4}" srcOrd="15" destOrd="0" presId="urn:microsoft.com/office/officeart/2005/8/layout/list1"/>
    <dgm:cxn modelId="{6A38B6E7-C35D-48B7-824F-0C855C4C8DB6}" type="presParOf" srcId="{612AE686-C608-440C-91FE-B9F48690EE63}" destId="{4B85C889-E313-4503-9687-DDB65C66AE35}" srcOrd="16" destOrd="0" presId="urn:microsoft.com/office/officeart/2005/8/layout/list1"/>
    <dgm:cxn modelId="{57A16EC5-03C6-4FB5-B3BB-D53BBE7B7120}" type="presParOf" srcId="{4B85C889-E313-4503-9687-DDB65C66AE35}" destId="{C0FAE766-B762-4280-99A5-D7A18989AD18}" srcOrd="0" destOrd="0" presId="urn:microsoft.com/office/officeart/2005/8/layout/list1"/>
    <dgm:cxn modelId="{9F4CE615-379F-459D-9DE2-D669E568950F}" type="presParOf" srcId="{4B85C889-E313-4503-9687-DDB65C66AE35}" destId="{D295D280-1470-4DD4-A7A5-26237895F4B0}" srcOrd="1" destOrd="0" presId="urn:microsoft.com/office/officeart/2005/8/layout/list1"/>
    <dgm:cxn modelId="{6C4A2C4D-CE39-4739-A97F-4ED5B589AB6C}" type="presParOf" srcId="{612AE686-C608-440C-91FE-B9F48690EE63}" destId="{94C63BAD-78E3-44AB-A5E4-E3C9F954A528}" srcOrd="17" destOrd="0" presId="urn:microsoft.com/office/officeart/2005/8/layout/list1"/>
    <dgm:cxn modelId="{4BB18534-40E4-4871-96B2-B69393E89838}" type="presParOf" srcId="{612AE686-C608-440C-91FE-B9F48690EE63}" destId="{244610A5-9E15-47C9-B8C1-1C8E51B2F0FB}" srcOrd="18" destOrd="0" presId="urn:microsoft.com/office/officeart/2005/8/layout/list1"/>
    <dgm:cxn modelId="{E59B82E7-05F0-4B3F-8E84-5E2960CA0DDC}" type="presParOf" srcId="{612AE686-C608-440C-91FE-B9F48690EE63}" destId="{3356E5EF-D0D3-4EB5-A2DF-B88410CF18B0}" srcOrd="19" destOrd="0" presId="urn:microsoft.com/office/officeart/2005/8/layout/list1"/>
    <dgm:cxn modelId="{B260FC83-3E0F-46AA-B6B2-B5C7EF4D7610}" type="presParOf" srcId="{612AE686-C608-440C-91FE-B9F48690EE63}" destId="{5433525B-7F5A-478A-BD45-035BBDA67EF8}" srcOrd="20" destOrd="0" presId="urn:microsoft.com/office/officeart/2005/8/layout/list1"/>
    <dgm:cxn modelId="{E80DE637-78D7-419D-A64F-926E51CAD232}" type="presParOf" srcId="{5433525B-7F5A-478A-BD45-035BBDA67EF8}" destId="{40A43D52-ED83-4D1F-8C8A-3225376390CA}" srcOrd="0" destOrd="0" presId="urn:microsoft.com/office/officeart/2005/8/layout/list1"/>
    <dgm:cxn modelId="{835F1078-839E-4BC1-BB00-85B6A909B970}" type="presParOf" srcId="{5433525B-7F5A-478A-BD45-035BBDA67EF8}" destId="{E2EF44DB-3CEE-417C-A3C5-EE20CA3989BA}" srcOrd="1" destOrd="0" presId="urn:microsoft.com/office/officeart/2005/8/layout/list1"/>
    <dgm:cxn modelId="{068C5CBA-93A9-4203-A1E3-7651AF440666}" type="presParOf" srcId="{612AE686-C608-440C-91FE-B9F48690EE63}" destId="{D10B0B17-4FC7-4CB1-8FE5-E4906108C5C5}" srcOrd="21" destOrd="0" presId="urn:microsoft.com/office/officeart/2005/8/layout/list1"/>
    <dgm:cxn modelId="{A0A273AB-FBDF-4980-8BEA-30CA5C540814}" type="presParOf" srcId="{612AE686-C608-440C-91FE-B9F48690EE63}" destId="{BAD30D9A-BB22-4611-A2DD-F99984F20DBB}" srcOrd="22" destOrd="0" presId="urn:microsoft.com/office/officeart/2005/8/layout/list1"/>
    <dgm:cxn modelId="{16F0328C-0A6D-46B8-A0FC-4B01017DA501}" type="presParOf" srcId="{612AE686-C608-440C-91FE-B9F48690EE63}" destId="{61E5FEB1-57EE-4B3C-A468-59617DA394F5}" srcOrd="23" destOrd="0" presId="urn:microsoft.com/office/officeart/2005/8/layout/list1"/>
    <dgm:cxn modelId="{6361ECA6-6C2F-4DB7-895E-92C27BAC9AD5}" type="presParOf" srcId="{612AE686-C608-440C-91FE-B9F48690EE63}" destId="{9B655790-910F-425B-AA0A-61FECA5AF50E}" srcOrd="24" destOrd="0" presId="urn:microsoft.com/office/officeart/2005/8/layout/list1"/>
    <dgm:cxn modelId="{89BA513E-B7E5-4C90-AC84-45A1D0B7A084}" type="presParOf" srcId="{9B655790-910F-425B-AA0A-61FECA5AF50E}" destId="{C7689BE8-ACC5-4EE9-A03D-FD3052416625}" srcOrd="0" destOrd="0" presId="urn:microsoft.com/office/officeart/2005/8/layout/list1"/>
    <dgm:cxn modelId="{B321E865-B3EF-4F77-BCFE-49F0A9720E0B}" type="presParOf" srcId="{9B655790-910F-425B-AA0A-61FECA5AF50E}" destId="{F1A2EE99-99D9-4BF3-8B8B-0BA1C5DB1ED0}" srcOrd="1" destOrd="0" presId="urn:microsoft.com/office/officeart/2005/8/layout/list1"/>
    <dgm:cxn modelId="{FB7E57B2-B36F-44E8-BB95-A3DD8907FDDA}" type="presParOf" srcId="{612AE686-C608-440C-91FE-B9F48690EE63}" destId="{0E6DF59F-E952-4169-867E-8E09CE49F6A5}" srcOrd="25" destOrd="0" presId="urn:microsoft.com/office/officeart/2005/8/layout/list1"/>
    <dgm:cxn modelId="{64AD640E-F1D6-4C87-BDFB-6CBAE3CDF5FC}" type="presParOf" srcId="{612AE686-C608-440C-91FE-B9F48690EE63}" destId="{8863E598-A2AD-4B91-AF70-F72D0AA25F04}"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err="1"/>
            <a:t>grymuso</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err="1"/>
            <a:t>Siarad</a:t>
          </a:r>
          <a:r>
            <a:rPr lang="en-GB" b="1" dirty="0"/>
            <a:t> </a:t>
          </a:r>
          <a:r>
            <a:rPr lang="en-GB" b="1" dirty="0" err="1"/>
            <a:t>dros</a:t>
          </a:r>
          <a:r>
            <a:rPr lang="en-GB" b="1" dirty="0"/>
            <a:t> (speaking up)</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err="1"/>
            <a:t>diogelu</a:t>
          </a:r>
          <a:endParaRPr lang="en-GB" b="1" dirty="0"/>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err="1"/>
            <a:t>galluogi</a:t>
          </a:r>
          <a:endParaRPr lang="en-GB" b="1" dirty="0"/>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err="1"/>
            <a:t>cefnogi</a:t>
          </a:r>
          <a:endParaRPr lang="en-GB" b="1" dirty="0"/>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8C5096-3F17-4520-B72D-E477A9B440D3}" type="doc">
      <dgm:prSet loTypeId="urn:microsoft.com/office/officeart/2005/8/layout/list1" loCatId="list" qsTypeId="urn:microsoft.com/office/officeart/2005/8/quickstyle/3d2" qsCatId="3D" csTypeId="urn:microsoft.com/office/officeart/2005/8/colors/colorful1#1" csCatId="colorful" phldr="1"/>
      <dgm:spPr/>
      <dgm:t>
        <a:bodyPr/>
        <a:lstStyle/>
        <a:p>
          <a:endParaRPr lang="en-GB"/>
        </a:p>
      </dgm:t>
    </dgm:pt>
    <dgm:pt modelId="{B22D5579-1D38-4CD6-ADB2-6AAAB50F3AED}">
      <dgm:prSet phldrT="[Text]" custT="1"/>
      <dgm:spPr/>
      <dgm:t>
        <a:bodyPr/>
        <a:lstStyle/>
        <a:p>
          <a:r>
            <a:rPr lang="en-GB" sz="2400" b="1" dirty="0" err="1"/>
            <a:t>Annibynniaeth</a:t>
          </a:r>
          <a:endParaRPr lang="en-GB" sz="2400" b="1" dirty="0"/>
        </a:p>
      </dgm:t>
    </dgm:pt>
    <dgm:pt modelId="{44F2D8D3-5D65-40EB-BECA-2B525D14B4BB}" type="parTrans" cxnId="{C041E765-9F7D-44B3-8667-2962E6FDA2F2}">
      <dgm:prSet/>
      <dgm:spPr/>
      <dgm:t>
        <a:bodyPr/>
        <a:lstStyle/>
        <a:p>
          <a:endParaRPr lang="en-GB"/>
        </a:p>
      </dgm:t>
    </dgm:pt>
    <dgm:pt modelId="{83E51077-8B25-4D41-B9A5-930EC0CC2F81}" type="sibTrans" cxnId="{C041E765-9F7D-44B3-8667-2962E6FDA2F2}">
      <dgm:prSet/>
      <dgm:spPr/>
      <dgm:t>
        <a:bodyPr/>
        <a:lstStyle/>
        <a:p>
          <a:endParaRPr lang="en-GB"/>
        </a:p>
      </dgm:t>
    </dgm:pt>
    <dgm:pt modelId="{7AC4507E-EB6A-41C8-B4A6-E2E63BB39B8D}">
      <dgm:prSet phldrT="[Text]" custT="1"/>
      <dgm:spPr/>
      <dgm:t>
        <a:bodyPr/>
        <a:lstStyle/>
        <a:p>
          <a:r>
            <a:rPr lang="en-GB" sz="2400" b="1" dirty="0"/>
            <a:t>Bod </a:t>
          </a:r>
          <a:r>
            <a:rPr lang="en-GB" sz="2400" b="1" dirty="0" err="1"/>
            <a:t>yn</a:t>
          </a:r>
          <a:r>
            <a:rPr lang="en-GB" sz="2400" b="1" dirty="0"/>
            <a:t> </a:t>
          </a:r>
          <a:r>
            <a:rPr lang="en-GB" sz="2400" b="1" dirty="0" err="1"/>
            <a:t>glir</a:t>
          </a:r>
          <a:r>
            <a:rPr lang="en-GB" sz="2400" b="1" dirty="0"/>
            <a:t> am </a:t>
          </a:r>
          <a:r>
            <a:rPr lang="en-GB" sz="2400" b="1" dirty="0" err="1"/>
            <a:t>ei</a:t>
          </a:r>
          <a:r>
            <a:rPr lang="en-GB" sz="2400" b="1" dirty="0"/>
            <a:t> </a:t>
          </a:r>
          <a:r>
            <a:rPr lang="en-GB" sz="2400" b="1" dirty="0" err="1"/>
            <a:t>bwrpas</a:t>
          </a:r>
          <a:endParaRPr lang="en-GB" sz="2400" b="1" dirty="0"/>
        </a:p>
      </dgm:t>
    </dgm:pt>
    <dgm:pt modelId="{42451C55-045A-427C-95A7-84A69DE5982E}" type="parTrans" cxnId="{C50280D2-3A9C-4BAE-954E-76082638990C}">
      <dgm:prSet/>
      <dgm:spPr/>
      <dgm:t>
        <a:bodyPr/>
        <a:lstStyle/>
        <a:p>
          <a:endParaRPr lang="en-GB"/>
        </a:p>
      </dgm:t>
    </dgm:pt>
    <dgm:pt modelId="{35CF0097-78C8-4DD1-B63C-16CD0C8E5226}" type="sibTrans" cxnId="{C50280D2-3A9C-4BAE-954E-76082638990C}">
      <dgm:prSet/>
      <dgm:spPr/>
      <dgm:t>
        <a:bodyPr/>
        <a:lstStyle/>
        <a:p>
          <a:endParaRPr lang="en-GB"/>
        </a:p>
      </dgm:t>
    </dgm:pt>
    <dgm:pt modelId="{7F1E0F25-003D-42BC-B306-CBDD853FD682}">
      <dgm:prSet phldrT="[Text]" custT="1"/>
      <dgm:spPr/>
      <dgm:t>
        <a:bodyPr/>
        <a:lstStyle/>
        <a:p>
          <a:r>
            <a:rPr lang="en-GB" sz="2400" b="1" dirty="0" err="1"/>
            <a:t>grymuso</a:t>
          </a:r>
          <a:endParaRPr lang="en-GB" sz="2400" b="1" dirty="0"/>
        </a:p>
      </dgm:t>
    </dgm:pt>
    <dgm:pt modelId="{65C40AF5-56E5-4E60-A877-55B97BE26BEC}" type="parTrans" cxnId="{034A48A6-A4A4-4803-937F-094842ED8842}">
      <dgm:prSet/>
      <dgm:spPr/>
      <dgm:t>
        <a:bodyPr/>
        <a:lstStyle/>
        <a:p>
          <a:endParaRPr lang="en-GB"/>
        </a:p>
      </dgm:t>
    </dgm:pt>
    <dgm:pt modelId="{E94A215E-0FEA-4DED-8D59-BDC86BD266CF}" type="sibTrans" cxnId="{034A48A6-A4A4-4803-937F-094842ED8842}">
      <dgm:prSet/>
      <dgm:spPr/>
      <dgm:t>
        <a:bodyPr/>
        <a:lstStyle/>
        <a:p>
          <a:endParaRPr lang="en-GB"/>
        </a:p>
      </dgm:t>
    </dgm:pt>
    <dgm:pt modelId="{D4434566-06C8-4646-8243-F2DDA69361D0}">
      <dgm:prSet custT="1"/>
      <dgm:spPr/>
      <dgm:t>
        <a:bodyPr/>
        <a:lstStyle/>
        <a:p>
          <a:r>
            <a:rPr lang="en-GB" sz="2400" b="1" dirty="0"/>
            <a:t>Dull person </a:t>
          </a:r>
          <a:r>
            <a:rPr lang="en-GB" sz="2400" b="1" dirty="0" err="1"/>
            <a:t>canolog</a:t>
          </a:r>
          <a:endParaRPr lang="en-GB" sz="2400" b="1" dirty="0"/>
        </a:p>
      </dgm:t>
    </dgm:pt>
    <dgm:pt modelId="{BA087E8D-7CF6-4C1D-BC32-650F1F271693}" type="parTrans" cxnId="{4F3AE4A4-0064-4575-BA9E-FFBF77E053D4}">
      <dgm:prSet/>
      <dgm:spPr/>
      <dgm:t>
        <a:bodyPr/>
        <a:lstStyle/>
        <a:p>
          <a:endParaRPr lang="en-GB"/>
        </a:p>
      </dgm:t>
    </dgm:pt>
    <dgm:pt modelId="{3FA2D602-C272-4629-80B8-F3E5190B2EA3}" type="sibTrans" cxnId="{4F3AE4A4-0064-4575-BA9E-FFBF77E053D4}">
      <dgm:prSet/>
      <dgm:spPr/>
      <dgm:t>
        <a:bodyPr/>
        <a:lstStyle/>
        <a:p>
          <a:endParaRPr lang="en-GB"/>
        </a:p>
      </dgm:t>
    </dgm:pt>
    <dgm:pt modelId="{1D110A76-F673-4371-819F-9CD1578AF3A4}">
      <dgm:prSet custT="1"/>
      <dgm:spPr/>
      <dgm:t>
        <a:bodyPr/>
        <a:lstStyle/>
        <a:p>
          <a:r>
            <a:rPr lang="en-GB" sz="2400" b="1" dirty="0" err="1"/>
            <a:t>Cyfle</a:t>
          </a:r>
          <a:r>
            <a:rPr lang="en-GB" sz="2400" b="1" dirty="0"/>
            <a:t> </a:t>
          </a:r>
          <a:r>
            <a:rPr lang="en-GB" sz="2400" b="1" dirty="0" err="1"/>
            <a:t>cyfartal</a:t>
          </a:r>
          <a:endParaRPr lang="en-GB" sz="2400" b="1" dirty="0"/>
        </a:p>
      </dgm:t>
    </dgm:pt>
    <dgm:pt modelId="{22B6E891-EAC8-4AAC-A410-0173086463D8}" type="parTrans" cxnId="{6B3E4628-14A1-4C5E-B60D-0524CE9AD7BF}">
      <dgm:prSet/>
      <dgm:spPr/>
      <dgm:t>
        <a:bodyPr/>
        <a:lstStyle/>
        <a:p>
          <a:endParaRPr lang="en-GB"/>
        </a:p>
      </dgm:t>
    </dgm:pt>
    <dgm:pt modelId="{36067028-6BF3-4FAF-907F-3FDB2E988AC3}" type="sibTrans" cxnId="{6B3E4628-14A1-4C5E-B60D-0524CE9AD7BF}">
      <dgm:prSet/>
      <dgm:spPr/>
      <dgm:t>
        <a:bodyPr/>
        <a:lstStyle/>
        <a:p>
          <a:endParaRPr lang="en-GB"/>
        </a:p>
      </dgm:t>
    </dgm:pt>
    <dgm:pt modelId="{083D78FF-D520-4B3D-BD10-6FA53CBABC0A}" type="pres">
      <dgm:prSet presAssocID="{838C5096-3F17-4520-B72D-E477A9B440D3}" presName="linear" presStyleCnt="0">
        <dgm:presLayoutVars>
          <dgm:dir/>
          <dgm:animLvl val="lvl"/>
          <dgm:resizeHandles val="exact"/>
        </dgm:presLayoutVars>
      </dgm:prSet>
      <dgm:spPr/>
    </dgm:pt>
    <dgm:pt modelId="{2E7E4386-72BE-4875-9F67-0DEE06875B61}" type="pres">
      <dgm:prSet presAssocID="{B22D5579-1D38-4CD6-ADB2-6AAAB50F3AED}" presName="parentLin" presStyleCnt="0"/>
      <dgm:spPr/>
    </dgm:pt>
    <dgm:pt modelId="{6965FC07-816D-4207-A3CB-6E5EA5703085}" type="pres">
      <dgm:prSet presAssocID="{B22D5579-1D38-4CD6-ADB2-6AAAB50F3AED}" presName="parentLeftMargin" presStyleLbl="node1" presStyleIdx="0" presStyleCnt="5"/>
      <dgm:spPr/>
    </dgm:pt>
    <dgm:pt modelId="{A828CAAD-8D54-4D9F-A143-D53F85723FCE}" type="pres">
      <dgm:prSet presAssocID="{B22D5579-1D38-4CD6-ADB2-6AAAB50F3AED}" presName="parentText" presStyleLbl="node1" presStyleIdx="0" presStyleCnt="5" custScaleX="136065">
        <dgm:presLayoutVars>
          <dgm:chMax val="0"/>
          <dgm:bulletEnabled val="1"/>
        </dgm:presLayoutVars>
      </dgm:prSet>
      <dgm:spPr/>
    </dgm:pt>
    <dgm:pt modelId="{5D994BC4-B774-41AC-9BFA-C9FFF1C60FD9}" type="pres">
      <dgm:prSet presAssocID="{B22D5579-1D38-4CD6-ADB2-6AAAB50F3AED}" presName="negativeSpace" presStyleCnt="0"/>
      <dgm:spPr/>
    </dgm:pt>
    <dgm:pt modelId="{5A463678-77EA-4B2D-834F-CB0E3970D293}" type="pres">
      <dgm:prSet presAssocID="{B22D5579-1D38-4CD6-ADB2-6AAAB50F3AED}" presName="childText" presStyleLbl="conFgAcc1" presStyleIdx="0" presStyleCnt="5">
        <dgm:presLayoutVars>
          <dgm:bulletEnabled val="1"/>
        </dgm:presLayoutVars>
      </dgm:prSet>
      <dgm:spPr/>
    </dgm:pt>
    <dgm:pt modelId="{F32A2894-37F2-4921-BC45-FD2D10F3C89B}" type="pres">
      <dgm:prSet presAssocID="{83E51077-8B25-4D41-B9A5-930EC0CC2F81}" presName="spaceBetweenRectangles" presStyleCnt="0"/>
      <dgm:spPr/>
    </dgm:pt>
    <dgm:pt modelId="{A907FAA6-8558-4A5F-BA77-A2CCD78738D0}" type="pres">
      <dgm:prSet presAssocID="{7AC4507E-EB6A-41C8-B4A6-E2E63BB39B8D}" presName="parentLin" presStyleCnt="0"/>
      <dgm:spPr/>
    </dgm:pt>
    <dgm:pt modelId="{04946DCC-9876-4C69-BD43-1EC0C4979D2E}" type="pres">
      <dgm:prSet presAssocID="{7AC4507E-EB6A-41C8-B4A6-E2E63BB39B8D}" presName="parentLeftMargin" presStyleLbl="node1" presStyleIdx="0" presStyleCnt="5"/>
      <dgm:spPr/>
    </dgm:pt>
    <dgm:pt modelId="{9B720F94-85E7-42FD-855A-445838D24251}" type="pres">
      <dgm:prSet presAssocID="{7AC4507E-EB6A-41C8-B4A6-E2E63BB39B8D}" presName="parentText" presStyleLbl="node1" presStyleIdx="1" presStyleCnt="5" custScaleX="136065" custLinFactX="-12406" custLinFactNeighborX="-100000" custLinFactNeighborY="4787">
        <dgm:presLayoutVars>
          <dgm:chMax val="0"/>
          <dgm:bulletEnabled val="1"/>
        </dgm:presLayoutVars>
      </dgm:prSet>
      <dgm:spPr/>
    </dgm:pt>
    <dgm:pt modelId="{936F413B-F099-494B-8F83-47AE4460F326}" type="pres">
      <dgm:prSet presAssocID="{7AC4507E-EB6A-41C8-B4A6-E2E63BB39B8D}" presName="negativeSpace" presStyleCnt="0"/>
      <dgm:spPr/>
    </dgm:pt>
    <dgm:pt modelId="{AA9E5B67-ED16-4809-AF8D-DD4D548DE303}" type="pres">
      <dgm:prSet presAssocID="{7AC4507E-EB6A-41C8-B4A6-E2E63BB39B8D}" presName="childText" presStyleLbl="conFgAcc1" presStyleIdx="1" presStyleCnt="5">
        <dgm:presLayoutVars>
          <dgm:bulletEnabled val="1"/>
        </dgm:presLayoutVars>
      </dgm:prSet>
      <dgm:spPr/>
    </dgm:pt>
    <dgm:pt modelId="{04A03A40-4C98-4F58-82F3-34B5EC16A926}" type="pres">
      <dgm:prSet presAssocID="{35CF0097-78C8-4DD1-B63C-16CD0C8E5226}" presName="spaceBetweenRectangles" presStyleCnt="0"/>
      <dgm:spPr/>
    </dgm:pt>
    <dgm:pt modelId="{C5EDB354-C63B-4D68-AA33-4B32C05D924C}" type="pres">
      <dgm:prSet presAssocID="{D4434566-06C8-4646-8243-F2DDA69361D0}" presName="parentLin" presStyleCnt="0"/>
      <dgm:spPr/>
    </dgm:pt>
    <dgm:pt modelId="{2495E99A-1122-4B32-B5C2-FE3C4996CFB1}" type="pres">
      <dgm:prSet presAssocID="{D4434566-06C8-4646-8243-F2DDA69361D0}" presName="parentLeftMargin" presStyleLbl="node1" presStyleIdx="1" presStyleCnt="5"/>
      <dgm:spPr/>
    </dgm:pt>
    <dgm:pt modelId="{59108AA9-5A5B-4A96-ABAB-64D83C1AD9E7}" type="pres">
      <dgm:prSet presAssocID="{D4434566-06C8-4646-8243-F2DDA69361D0}" presName="parentText" presStyleLbl="node1" presStyleIdx="2" presStyleCnt="5" custScaleX="142857">
        <dgm:presLayoutVars>
          <dgm:chMax val="0"/>
          <dgm:bulletEnabled val="1"/>
        </dgm:presLayoutVars>
      </dgm:prSet>
      <dgm:spPr/>
    </dgm:pt>
    <dgm:pt modelId="{A42C5939-884D-4587-8D69-65417EA7EFE8}" type="pres">
      <dgm:prSet presAssocID="{D4434566-06C8-4646-8243-F2DDA69361D0}" presName="negativeSpace" presStyleCnt="0"/>
      <dgm:spPr/>
    </dgm:pt>
    <dgm:pt modelId="{F45A2C16-0D3F-4F5A-9BEA-1BDA832E0CD6}" type="pres">
      <dgm:prSet presAssocID="{D4434566-06C8-4646-8243-F2DDA69361D0}" presName="childText" presStyleLbl="conFgAcc1" presStyleIdx="2" presStyleCnt="5">
        <dgm:presLayoutVars>
          <dgm:bulletEnabled val="1"/>
        </dgm:presLayoutVars>
      </dgm:prSet>
      <dgm:spPr/>
    </dgm:pt>
    <dgm:pt modelId="{EC503281-DE3B-4BF9-A5CB-68771E244396}" type="pres">
      <dgm:prSet presAssocID="{3FA2D602-C272-4629-80B8-F3E5190B2EA3}" presName="spaceBetweenRectangles" presStyleCnt="0"/>
      <dgm:spPr/>
    </dgm:pt>
    <dgm:pt modelId="{A373F706-686A-4369-84A8-CE25A1A8AAB4}" type="pres">
      <dgm:prSet presAssocID="{7F1E0F25-003D-42BC-B306-CBDD853FD682}" presName="parentLin" presStyleCnt="0"/>
      <dgm:spPr/>
    </dgm:pt>
    <dgm:pt modelId="{4BB1F262-1FF5-412A-A8E8-4C9BE82DFB43}" type="pres">
      <dgm:prSet presAssocID="{7F1E0F25-003D-42BC-B306-CBDD853FD682}" presName="parentLeftMargin" presStyleLbl="node1" presStyleIdx="2" presStyleCnt="5"/>
      <dgm:spPr/>
    </dgm:pt>
    <dgm:pt modelId="{F6F8192C-0B75-4F47-97F3-9EDB7E950797}" type="pres">
      <dgm:prSet presAssocID="{7F1E0F25-003D-42BC-B306-CBDD853FD682}" presName="parentText" presStyleLbl="node1" presStyleIdx="3" presStyleCnt="5" custScaleX="142857">
        <dgm:presLayoutVars>
          <dgm:chMax val="0"/>
          <dgm:bulletEnabled val="1"/>
        </dgm:presLayoutVars>
      </dgm:prSet>
      <dgm:spPr/>
    </dgm:pt>
    <dgm:pt modelId="{928AAEC6-21A7-45EA-90AA-EBFAF6BCE14E}" type="pres">
      <dgm:prSet presAssocID="{7F1E0F25-003D-42BC-B306-CBDD853FD682}" presName="negativeSpace" presStyleCnt="0"/>
      <dgm:spPr/>
    </dgm:pt>
    <dgm:pt modelId="{F0BCB6A4-F199-4C4E-BC49-EB49AF5198B0}" type="pres">
      <dgm:prSet presAssocID="{7F1E0F25-003D-42BC-B306-CBDD853FD682}" presName="childText" presStyleLbl="conFgAcc1" presStyleIdx="3" presStyleCnt="5">
        <dgm:presLayoutVars>
          <dgm:bulletEnabled val="1"/>
        </dgm:presLayoutVars>
      </dgm:prSet>
      <dgm:spPr/>
    </dgm:pt>
    <dgm:pt modelId="{6503440C-F931-4098-9026-319C22DF55C4}" type="pres">
      <dgm:prSet presAssocID="{E94A215E-0FEA-4DED-8D59-BDC86BD266CF}" presName="spaceBetweenRectangles" presStyleCnt="0"/>
      <dgm:spPr/>
    </dgm:pt>
    <dgm:pt modelId="{23DF0F28-CE5A-4CE0-984D-E2AE26DB2EBA}" type="pres">
      <dgm:prSet presAssocID="{1D110A76-F673-4371-819F-9CD1578AF3A4}" presName="parentLin" presStyleCnt="0"/>
      <dgm:spPr/>
    </dgm:pt>
    <dgm:pt modelId="{2DBA57DA-EA6C-447D-8782-0FE58D64F935}" type="pres">
      <dgm:prSet presAssocID="{1D110A76-F673-4371-819F-9CD1578AF3A4}" presName="parentLeftMargin" presStyleLbl="node1" presStyleIdx="3" presStyleCnt="5"/>
      <dgm:spPr/>
    </dgm:pt>
    <dgm:pt modelId="{9817DE45-ACD7-49E1-A2AF-24A14CE37628}" type="pres">
      <dgm:prSet presAssocID="{1D110A76-F673-4371-819F-9CD1578AF3A4}" presName="parentText" presStyleLbl="node1" presStyleIdx="4" presStyleCnt="5" custScaleX="142857">
        <dgm:presLayoutVars>
          <dgm:chMax val="0"/>
          <dgm:bulletEnabled val="1"/>
        </dgm:presLayoutVars>
      </dgm:prSet>
      <dgm:spPr/>
    </dgm:pt>
    <dgm:pt modelId="{46A4B3B2-D069-4F9B-B09B-C1D627A25394}" type="pres">
      <dgm:prSet presAssocID="{1D110A76-F673-4371-819F-9CD1578AF3A4}" presName="negativeSpace" presStyleCnt="0"/>
      <dgm:spPr/>
    </dgm:pt>
    <dgm:pt modelId="{20F7AA73-87A1-4861-A708-8F2E5A61AC7F}" type="pres">
      <dgm:prSet presAssocID="{1D110A76-F673-4371-819F-9CD1578AF3A4}" presName="childText" presStyleLbl="conFgAcc1" presStyleIdx="4" presStyleCnt="5">
        <dgm:presLayoutVars>
          <dgm:bulletEnabled val="1"/>
        </dgm:presLayoutVars>
      </dgm:prSet>
      <dgm:spPr/>
    </dgm:pt>
  </dgm:ptLst>
  <dgm:cxnLst>
    <dgm:cxn modelId="{57421F0A-8061-4448-8168-1111495D9AC5}" type="presOf" srcId="{B22D5579-1D38-4CD6-ADB2-6AAAB50F3AED}" destId="{A828CAAD-8D54-4D9F-A143-D53F85723FCE}" srcOrd="1" destOrd="0" presId="urn:microsoft.com/office/officeart/2005/8/layout/list1"/>
    <dgm:cxn modelId="{84161E10-088A-4733-82A8-172C47FD819B}" type="presOf" srcId="{B22D5579-1D38-4CD6-ADB2-6AAAB50F3AED}" destId="{6965FC07-816D-4207-A3CB-6E5EA5703085}" srcOrd="0" destOrd="0" presId="urn:microsoft.com/office/officeart/2005/8/layout/list1"/>
    <dgm:cxn modelId="{B8C38413-444C-4AEA-8ADD-D4396B8D1EC8}" type="presOf" srcId="{7AC4507E-EB6A-41C8-B4A6-E2E63BB39B8D}" destId="{9B720F94-85E7-42FD-855A-445838D24251}" srcOrd="1" destOrd="0" presId="urn:microsoft.com/office/officeart/2005/8/layout/list1"/>
    <dgm:cxn modelId="{6B3E4628-14A1-4C5E-B60D-0524CE9AD7BF}" srcId="{838C5096-3F17-4520-B72D-E477A9B440D3}" destId="{1D110A76-F673-4371-819F-9CD1578AF3A4}" srcOrd="4" destOrd="0" parTransId="{22B6E891-EAC8-4AAC-A410-0173086463D8}" sibTransId="{36067028-6BF3-4FAF-907F-3FDB2E988AC3}"/>
    <dgm:cxn modelId="{1CFB4D55-E0D8-4C92-91B8-C07EFE5CBBB0}" type="presOf" srcId="{D4434566-06C8-4646-8243-F2DDA69361D0}" destId="{59108AA9-5A5B-4A96-ABAB-64D83C1AD9E7}" srcOrd="1" destOrd="0" presId="urn:microsoft.com/office/officeart/2005/8/layout/list1"/>
    <dgm:cxn modelId="{29829A62-EAA3-46FE-BC0A-39F5A1E53E34}" type="presOf" srcId="{7F1E0F25-003D-42BC-B306-CBDD853FD682}" destId="{4BB1F262-1FF5-412A-A8E8-4C9BE82DFB43}" srcOrd="0" destOrd="0" presId="urn:microsoft.com/office/officeart/2005/8/layout/list1"/>
    <dgm:cxn modelId="{C041E765-9F7D-44B3-8667-2962E6FDA2F2}" srcId="{838C5096-3F17-4520-B72D-E477A9B440D3}" destId="{B22D5579-1D38-4CD6-ADB2-6AAAB50F3AED}" srcOrd="0" destOrd="0" parTransId="{44F2D8D3-5D65-40EB-BECA-2B525D14B4BB}" sibTransId="{83E51077-8B25-4D41-B9A5-930EC0CC2F81}"/>
    <dgm:cxn modelId="{7CF0156B-9F13-4474-8EC6-31DCFF875A09}" type="presOf" srcId="{7AC4507E-EB6A-41C8-B4A6-E2E63BB39B8D}" destId="{04946DCC-9876-4C69-BD43-1EC0C4979D2E}" srcOrd="0" destOrd="0" presId="urn:microsoft.com/office/officeart/2005/8/layout/list1"/>
    <dgm:cxn modelId="{B4A75B78-45F2-4BFD-BB99-4F9EB6053624}" type="presOf" srcId="{1D110A76-F673-4371-819F-9CD1578AF3A4}" destId="{2DBA57DA-EA6C-447D-8782-0FE58D64F935}" srcOrd="0" destOrd="0" presId="urn:microsoft.com/office/officeart/2005/8/layout/list1"/>
    <dgm:cxn modelId="{4F3AE4A4-0064-4575-BA9E-FFBF77E053D4}" srcId="{838C5096-3F17-4520-B72D-E477A9B440D3}" destId="{D4434566-06C8-4646-8243-F2DDA69361D0}" srcOrd="2" destOrd="0" parTransId="{BA087E8D-7CF6-4C1D-BC32-650F1F271693}" sibTransId="{3FA2D602-C272-4629-80B8-F3E5190B2EA3}"/>
    <dgm:cxn modelId="{034A48A6-A4A4-4803-937F-094842ED8842}" srcId="{838C5096-3F17-4520-B72D-E477A9B440D3}" destId="{7F1E0F25-003D-42BC-B306-CBDD853FD682}" srcOrd="3" destOrd="0" parTransId="{65C40AF5-56E5-4E60-A877-55B97BE26BEC}" sibTransId="{E94A215E-0FEA-4DED-8D59-BDC86BD266CF}"/>
    <dgm:cxn modelId="{F787C7C4-28CC-41F5-ACA8-8F09C7647109}" type="presOf" srcId="{1D110A76-F673-4371-819F-9CD1578AF3A4}" destId="{9817DE45-ACD7-49E1-A2AF-24A14CE37628}" srcOrd="1" destOrd="0" presId="urn:microsoft.com/office/officeart/2005/8/layout/list1"/>
    <dgm:cxn modelId="{1B57E9C7-7381-4A7A-942C-D98616A4F10F}" type="presOf" srcId="{D4434566-06C8-4646-8243-F2DDA69361D0}" destId="{2495E99A-1122-4B32-B5C2-FE3C4996CFB1}" srcOrd="0" destOrd="0" presId="urn:microsoft.com/office/officeart/2005/8/layout/list1"/>
    <dgm:cxn modelId="{C50280D2-3A9C-4BAE-954E-76082638990C}" srcId="{838C5096-3F17-4520-B72D-E477A9B440D3}" destId="{7AC4507E-EB6A-41C8-B4A6-E2E63BB39B8D}" srcOrd="1" destOrd="0" parTransId="{42451C55-045A-427C-95A7-84A69DE5982E}" sibTransId="{35CF0097-78C8-4DD1-B63C-16CD0C8E5226}"/>
    <dgm:cxn modelId="{6BA3E2E8-C273-4799-966C-30D07EABF800}" type="presOf" srcId="{838C5096-3F17-4520-B72D-E477A9B440D3}" destId="{083D78FF-D520-4B3D-BD10-6FA53CBABC0A}" srcOrd="0" destOrd="0" presId="urn:microsoft.com/office/officeart/2005/8/layout/list1"/>
    <dgm:cxn modelId="{A0023BEF-DA5C-4E85-8A0C-63BEBDA22FA5}" type="presOf" srcId="{7F1E0F25-003D-42BC-B306-CBDD853FD682}" destId="{F6F8192C-0B75-4F47-97F3-9EDB7E950797}" srcOrd="1" destOrd="0" presId="urn:microsoft.com/office/officeart/2005/8/layout/list1"/>
    <dgm:cxn modelId="{AE26B76B-32FB-490D-A574-952B6D7837A2}" type="presParOf" srcId="{083D78FF-D520-4B3D-BD10-6FA53CBABC0A}" destId="{2E7E4386-72BE-4875-9F67-0DEE06875B61}" srcOrd="0" destOrd="0" presId="urn:microsoft.com/office/officeart/2005/8/layout/list1"/>
    <dgm:cxn modelId="{09F457D9-3317-425D-B5B0-C3B48928530A}" type="presParOf" srcId="{2E7E4386-72BE-4875-9F67-0DEE06875B61}" destId="{6965FC07-816D-4207-A3CB-6E5EA5703085}" srcOrd="0" destOrd="0" presId="urn:microsoft.com/office/officeart/2005/8/layout/list1"/>
    <dgm:cxn modelId="{71BFEC01-66DB-4E52-9AD1-BE0BFC7203E4}" type="presParOf" srcId="{2E7E4386-72BE-4875-9F67-0DEE06875B61}" destId="{A828CAAD-8D54-4D9F-A143-D53F85723FCE}" srcOrd="1" destOrd="0" presId="urn:microsoft.com/office/officeart/2005/8/layout/list1"/>
    <dgm:cxn modelId="{6E5956AE-B107-4656-BCC0-2B372ED78673}" type="presParOf" srcId="{083D78FF-D520-4B3D-BD10-6FA53CBABC0A}" destId="{5D994BC4-B774-41AC-9BFA-C9FFF1C60FD9}" srcOrd="1" destOrd="0" presId="urn:microsoft.com/office/officeart/2005/8/layout/list1"/>
    <dgm:cxn modelId="{431B2DA4-98BC-4F42-9C9B-6B81991DD0D9}" type="presParOf" srcId="{083D78FF-D520-4B3D-BD10-6FA53CBABC0A}" destId="{5A463678-77EA-4B2D-834F-CB0E3970D293}" srcOrd="2" destOrd="0" presId="urn:microsoft.com/office/officeart/2005/8/layout/list1"/>
    <dgm:cxn modelId="{9EF6E649-99DD-4B9A-859C-14C6632C5EBD}" type="presParOf" srcId="{083D78FF-D520-4B3D-BD10-6FA53CBABC0A}" destId="{F32A2894-37F2-4921-BC45-FD2D10F3C89B}" srcOrd="3" destOrd="0" presId="urn:microsoft.com/office/officeart/2005/8/layout/list1"/>
    <dgm:cxn modelId="{B41FC2E9-0136-40CD-81C6-051F41FB4A98}" type="presParOf" srcId="{083D78FF-D520-4B3D-BD10-6FA53CBABC0A}" destId="{A907FAA6-8558-4A5F-BA77-A2CCD78738D0}" srcOrd="4" destOrd="0" presId="urn:microsoft.com/office/officeart/2005/8/layout/list1"/>
    <dgm:cxn modelId="{F8A706FD-1069-449D-92A1-4BFA27E512C3}" type="presParOf" srcId="{A907FAA6-8558-4A5F-BA77-A2CCD78738D0}" destId="{04946DCC-9876-4C69-BD43-1EC0C4979D2E}" srcOrd="0" destOrd="0" presId="urn:microsoft.com/office/officeart/2005/8/layout/list1"/>
    <dgm:cxn modelId="{B93E3305-DC20-4B00-95C8-D3F18F02652C}" type="presParOf" srcId="{A907FAA6-8558-4A5F-BA77-A2CCD78738D0}" destId="{9B720F94-85E7-42FD-855A-445838D24251}" srcOrd="1" destOrd="0" presId="urn:microsoft.com/office/officeart/2005/8/layout/list1"/>
    <dgm:cxn modelId="{6C44E9E9-C328-49A2-8943-914998EDDA9B}" type="presParOf" srcId="{083D78FF-D520-4B3D-BD10-6FA53CBABC0A}" destId="{936F413B-F099-494B-8F83-47AE4460F326}" srcOrd="5" destOrd="0" presId="urn:microsoft.com/office/officeart/2005/8/layout/list1"/>
    <dgm:cxn modelId="{16BED016-CE1A-4521-AD77-2848374A42C6}" type="presParOf" srcId="{083D78FF-D520-4B3D-BD10-6FA53CBABC0A}" destId="{AA9E5B67-ED16-4809-AF8D-DD4D548DE303}" srcOrd="6" destOrd="0" presId="urn:microsoft.com/office/officeart/2005/8/layout/list1"/>
    <dgm:cxn modelId="{BD534A2B-C073-4CB2-9EF1-D5CB27200895}" type="presParOf" srcId="{083D78FF-D520-4B3D-BD10-6FA53CBABC0A}" destId="{04A03A40-4C98-4F58-82F3-34B5EC16A926}" srcOrd="7" destOrd="0" presId="urn:microsoft.com/office/officeart/2005/8/layout/list1"/>
    <dgm:cxn modelId="{D3952A54-86EC-401B-A6C1-D2884745FE9D}" type="presParOf" srcId="{083D78FF-D520-4B3D-BD10-6FA53CBABC0A}" destId="{C5EDB354-C63B-4D68-AA33-4B32C05D924C}" srcOrd="8" destOrd="0" presId="urn:microsoft.com/office/officeart/2005/8/layout/list1"/>
    <dgm:cxn modelId="{4E949B51-3F0A-484B-ABD6-F965EA715320}" type="presParOf" srcId="{C5EDB354-C63B-4D68-AA33-4B32C05D924C}" destId="{2495E99A-1122-4B32-B5C2-FE3C4996CFB1}" srcOrd="0" destOrd="0" presId="urn:microsoft.com/office/officeart/2005/8/layout/list1"/>
    <dgm:cxn modelId="{5A4DA8E8-5B28-4C8A-BAEC-B759D8D200FF}" type="presParOf" srcId="{C5EDB354-C63B-4D68-AA33-4B32C05D924C}" destId="{59108AA9-5A5B-4A96-ABAB-64D83C1AD9E7}" srcOrd="1" destOrd="0" presId="urn:microsoft.com/office/officeart/2005/8/layout/list1"/>
    <dgm:cxn modelId="{07244F01-6BB3-4241-A9C8-AE239D6A1969}" type="presParOf" srcId="{083D78FF-D520-4B3D-BD10-6FA53CBABC0A}" destId="{A42C5939-884D-4587-8D69-65417EA7EFE8}" srcOrd="9" destOrd="0" presId="urn:microsoft.com/office/officeart/2005/8/layout/list1"/>
    <dgm:cxn modelId="{025ED3FE-A871-46C1-8621-48BC445C5D4B}" type="presParOf" srcId="{083D78FF-D520-4B3D-BD10-6FA53CBABC0A}" destId="{F45A2C16-0D3F-4F5A-9BEA-1BDA832E0CD6}" srcOrd="10" destOrd="0" presId="urn:microsoft.com/office/officeart/2005/8/layout/list1"/>
    <dgm:cxn modelId="{FF34B7AA-5979-4FA8-8E1A-93A0E0F3EC3F}" type="presParOf" srcId="{083D78FF-D520-4B3D-BD10-6FA53CBABC0A}" destId="{EC503281-DE3B-4BF9-A5CB-68771E244396}" srcOrd="11" destOrd="0" presId="urn:microsoft.com/office/officeart/2005/8/layout/list1"/>
    <dgm:cxn modelId="{9A94DAB7-A004-49A8-AB67-6E3E330E2021}" type="presParOf" srcId="{083D78FF-D520-4B3D-BD10-6FA53CBABC0A}" destId="{A373F706-686A-4369-84A8-CE25A1A8AAB4}" srcOrd="12" destOrd="0" presId="urn:microsoft.com/office/officeart/2005/8/layout/list1"/>
    <dgm:cxn modelId="{FBE00610-4504-430A-9419-6DBA4BF53180}" type="presParOf" srcId="{A373F706-686A-4369-84A8-CE25A1A8AAB4}" destId="{4BB1F262-1FF5-412A-A8E8-4C9BE82DFB43}" srcOrd="0" destOrd="0" presId="urn:microsoft.com/office/officeart/2005/8/layout/list1"/>
    <dgm:cxn modelId="{F034FC33-9FD1-4E99-999B-120D5925217B}" type="presParOf" srcId="{A373F706-686A-4369-84A8-CE25A1A8AAB4}" destId="{F6F8192C-0B75-4F47-97F3-9EDB7E950797}" srcOrd="1" destOrd="0" presId="urn:microsoft.com/office/officeart/2005/8/layout/list1"/>
    <dgm:cxn modelId="{5892BBB5-C7F2-4080-87A8-401150E3AD41}" type="presParOf" srcId="{083D78FF-D520-4B3D-BD10-6FA53CBABC0A}" destId="{928AAEC6-21A7-45EA-90AA-EBFAF6BCE14E}" srcOrd="13" destOrd="0" presId="urn:microsoft.com/office/officeart/2005/8/layout/list1"/>
    <dgm:cxn modelId="{6150FE3C-68C4-4B99-8368-C4993596FFC6}" type="presParOf" srcId="{083D78FF-D520-4B3D-BD10-6FA53CBABC0A}" destId="{F0BCB6A4-F199-4C4E-BC49-EB49AF5198B0}" srcOrd="14" destOrd="0" presId="urn:microsoft.com/office/officeart/2005/8/layout/list1"/>
    <dgm:cxn modelId="{ECCFE9AB-C9BE-4AA7-A9AD-CA54E4CCDCEB}" type="presParOf" srcId="{083D78FF-D520-4B3D-BD10-6FA53CBABC0A}" destId="{6503440C-F931-4098-9026-319C22DF55C4}" srcOrd="15" destOrd="0" presId="urn:microsoft.com/office/officeart/2005/8/layout/list1"/>
    <dgm:cxn modelId="{135D9108-42CB-4311-8156-F8E4F35CDAEF}" type="presParOf" srcId="{083D78FF-D520-4B3D-BD10-6FA53CBABC0A}" destId="{23DF0F28-CE5A-4CE0-984D-E2AE26DB2EBA}" srcOrd="16" destOrd="0" presId="urn:microsoft.com/office/officeart/2005/8/layout/list1"/>
    <dgm:cxn modelId="{C3FD8677-ECB1-4178-B5C7-4C4FAF7B595B}" type="presParOf" srcId="{23DF0F28-CE5A-4CE0-984D-E2AE26DB2EBA}" destId="{2DBA57DA-EA6C-447D-8782-0FE58D64F935}" srcOrd="0" destOrd="0" presId="urn:microsoft.com/office/officeart/2005/8/layout/list1"/>
    <dgm:cxn modelId="{78EE9A50-2F09-4ED9-8AEE-E502C0769A26}" type="presParOf" srcId="{23DF0F28-CE5A-4CE0-984D-E2AE26DB2EBA}" destId="{9817DE45-ACD7-49E1-A2AF-24A14CE37628}" srcOrd="1" destOrd="0" presId="urn:microsoft.com/office/officeart/2005/8/layout/list1"/>
    <dgm:cxn modelId="{E12489EE-6013-4FA7-A125-A69C10B4B42E}" type="presParOf" srcId="{083D78FF-D520-4B3D-BD10-6FA53CBABC0A}" destId="{46A4B3B2-D069-4F9B-B09B-C1D627A25394}" srcOrd="17" destOrd="0" presId="urn:microsoft.com/office/officeart/2005/8/layout/list1"/>
    <dgm:cxn modelId="{E2EFDA89-9DA5-4CDA-96C0-FEA6D2D4C01D}" type="presParOf" srcId="{083D78FF-D520-4B3D-BD10-6FA53CBABC0A}" destId="{20F7AA73-87A1-4861-A708-8F2E5A61AC7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88E828-F0B2-41E5-830A-20D345EE9877}"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00CC5C05-EECA-40DC-AE02-77BED96493CA}">
      <dgm:prSet phldrT="[Text]" custT="1"/>
      <dgm:spPr/>
      <dgm:t>
        <a:bodyPr/>
        <a:lstStyle/>
        <a:p>
          <a:r>
            <a:rPr lang="en-GB" sz="2400" b="1" dirty="0" err="1"/>
            <a:t>atebolrwydd</a:t>
          </a:r>
          <a:endParaRPr lang="en-GB" sz="2400" b="1" dirty="0"/>
        </a:p>
      </dgm:t>
    </dgm:pt>
    <dgm:pt modelId="{E8A6D29F-AFC8-41E7-844E-607238DAB015}" type="parTrans" cxnId="{D2373CF7-9146-42B5-8B52-548A527C60D2}">
      <dgm:prSet/>
      <dgm:spPr/>
      <dgm:t>
        <a:bodyPr/>
        <a:lstStyle/>
        <a:p>
          <a:endParaRPr lang="en-GB"/>
        </a:p>
      </dgm:t>
    </dgm:pt>
    <dgm:pt modelId="{8F0C19F5-6A86-4650-8DB0-0CEFCFE15FF2}" type="sibTrans" cxnId="{D2373CF7-9146-42B5-8B52-548A527C60D2}">
      <dgm:prSet/>
      <dgm:spPr/>
      <dgm:t>
        <a:bodyPr/>
        <a:lstStyle/>
        <a:p>
          <a:endParaRPr lang="en-GB"/>
        </a:p>
      </dgm:t>
    </dgm:pt>
    <dgm:pt modelId="{914796DC-AF34-4E66-A237-B0CF5F3A6976}">
      <dgm:prSet phldrT="[Text]" custT="1"/>
      <dgm:spPr/>
      <dgm:t>
        <a:bodyPr/>
        <a:lstStyle/>
        <a:p>
          <a:r>
            <a:rPr lang="cy-GB" sz="2400" b="1" noProof="0" dirty="0"/>
            <a:t>Hygyrchedd/ ‘</a:t>
          </a:r>
          <a:r>
            <a:rPr lang="cy-GB" sz="2400" b="1" noProof="0" dirty="0" err="1"/>
            <a:t>Accessibility</a:t>
          </a:r>
          <a:r>
            <a:rPr lang="cy-GB" sz="2400" b="1" noProof="0" dirty="0"/>
            <a:t>’</a:t>
          </a:r>
        </a:p>
      </dgm:t>
    </dgm:pt>
    <dgm:pt modelId="{43FE35EF-A812-4966-B5F5-9C68B489AC78}" type="parTrans" cxnId="{8D7F33E4-7E22-44D5-B0BB-D163FAF6683A}">
      <dgm:prSet/>
      <dgm:spPr/>
      <dgm:t>
        <a:bodyPr/>
        <a:lstStyle/>
        <a:p>
          <a:endParaRPr lang="en-GB"/>
        </a:p>
      </dgm:t>
    </dgm:pt>
    <dgm:pt modelId="{5355A249-4BF2-401F-AB50-03862800A941}" type="sibTrans" cxnId="{8D7F33E4-7E22-44D5-B0BB-D163FAF6683A}">
      <dgm:prSet/>
      <dgm:spPr/>
      <dgm:t>
        <a:bodyPr/>
        <a:lstStyle/>
        <a:p>
          <a:endParaRPr lang="en-GB"/>
        </a:p>
      </dgm:t>
    </dgm:pt>
    <dgm:pt modelId="{AAD6C130-855A-49BE-9D43-5AE647E84A16}">
      <dgm:prSet phldrT="[Text]" custT="1"/>
      <dgm:spPr/>
      <dgm:t>
        <a:bodyPr/>
        <a:lstStyle/>
        <a:p>
          <a:r>
            <a:rPr lang="en-GB" sz="2400" b="1" dirty="0" err="1"/>
            <a:t>Cefnogi</a:t>
          </a:r>
          <a:r>
            <a:rPr lang="en-GB" sz="2400" b="1" dirty="0"/>
            <a:t> </a:t>
          </a:r>
          <a:r>
            <a:rPr lang="en-GB" sz="2400" b="1" dirty="0" err="1"/>
            <a:t>eiriolwyr</a:t>
          </a:r>
          <a:endParaRPr lang="en-GB" sz="2400" b="1" dirty="0"/>
        </a:p>
      </dgm:t>
    </dgm:pt>
    <dgm:pt modelId="{E1878D74-619E-4AEC-9062-925FFDAACA6B}" type="parTrans" cxnId="{1E825370-8E0D-48C2-BD57-8C144A49C226}">
      <dgm:prSet/>
      <dgm:spPr/>
      <dgm:t>
        <a:bodyPr/>
        <a:lstStyle/>
        <a:p>
          <a:endParaRPr lang="en-GB"/>
        </a:p>
      </dgm:t>
    </dgm:pt>
    <dgm:pt modelId="{D8C456BF-1000-4B5C-90B3-8C71EB00A024}" type="sibTrans" cxnId="{1E825370-8E0D-48C2-BD57-8C144A49C226}">
      <dgm:prSet/>
      <dgm:spPr/>
      <dgm:t>
        <a:bodyPr/>
        <a:lstStyle/>
        <a:p>
          <a:endParaRPr lang="en-GB"/>
        </a:p>
      </dgm:t>
    </dgm:pt>
    <dgm:pt modelId="{4FD89C04-15BA-4114-A059-0F01F7A2A056}">
      <dgm:prSet custT="1"/>
      <dgm:spPr/>
      <dgm:t>
        <a:bodyPr/>
        <a:lstStyle/>
        <a:p>
          <a:r>
            <a:rPr lang="en-GB" sz="2400" b="1" dirty="0" err="1"/>
            <a:t>cyfrinachedd</a:t>
          </a:r>
          <a:endParaRPr lang="en-GB" sz="2400" b="1" dirty="0"/>
        </a:p>
      </dgm:t>
    </dgm:pt>
    <dgm:pt modelId="{B5EA30E1-AAE2-4BC1-A995-C82594CB750D}" type="parTrans" cxnId="{EB67B7CA-702E-4ADE-A3E4-B8B9FCBFE2EB}">
      <dgm:prSet/>
      <dgm:spPr/>
      <dgm:t>
        <a:bodyPr/>
        <a:lstStyle/>
        <a:p>
          <a:endParaRPr lang="en-GB"/>
        </a:p>
      </dgm:t>
    </dgm:pt>
    <dgm:pt modelId="{23004FC9-5DE9-473B-B202-8A3672139FA7}" type="sibTrans" cxnId="{EB67B7CA-702E-4ADE-A3E4-B8B9FCBFE2EB}">
      <dgm:prSet/>
      <dgm:spPr/>
      <dgm:t>
        <a:bodyPr/>
        <a:lstStyle/>
        <a:p>
          <a:endParaRPr lang="en-GB"/>
        </a:p>
      </dgm:t>
    </dgm:pt>
    <dgm:pt modelId="{E2D121D3-70C1-4035-B518-284CCC1AE3E7}">
      <dgm:prSet custT="1"/>
      <dgm:spPr/>
      <dgm:t>
        <a:bodyPr/>
        <a:lstStyle/>
        <a:p>
          <a:r>
            <a:rPr lang="en-GB" sz="2400" b="1" dirty="0" err="1"/>
            <a:t>cwynion</a:t>
          </a:r>
          <a:endParaRPr lang="en-GB" sz="2400" b="1" dirty="0"/>
        </a:p>
      </dgm:t>
    </dgm:pt>
    <dgm:pt modelId="{BE623100-CD50-4E1B-9A4D-ED8888682D87}" type="parTrans" cxnId="{5F36F8A2-D813-45AB-91CA-3E6EA6B9602D}">
      <dgm:prSet/>
      <dgm:spPr/>
      <dgm:t>
        <a:bodyPr/>
        <a:lstStyle/>
        <a:p>
          <a:endParaRPr lang="en-GB"/>
        </a:p>
      </dgm:t>
    </dgm:pt>
    <dgm:pt modelId="{B74CBAE3-158F-421A-8077-2DA9C7529F42}" type="sibTrans" cxnId="{5F36F8A2-D813-45AB-91CA-3E6EA6B9602D}">
      <dgm:prSet/>
      <dgm:spPr/>
      <dgm:t>
        <a:bodyPr/>
        <a:lstStyle/>
        <a:p>
          <a:endParaRPr lang="en-GB"/>
        </a:p>
      </dgm:t>
    </dgm:pt>
    <dgm:pt modelId="{E5E7AD24-CAD1-4024-92BF-EC7F4C8D4BE4}">
      <dgm:prSet custT="1"/>
      <dgm:spPr/>
      <dgm:t>
        <a:bodyPr/>
        <a:lstStyle/>
        <a:p>
          <a:r>
            <a:rPr lang="en-GB" sz="2400" b="1" dirty="0" err="1"/>
            <a:t>diogelu</a:t>
          </a:r>
          <a:endParaRPr lang="en-GB" sz="2400" b="1" dirty="0"/>
        </a:p>
      </dgm:t>
    </dgm:pt>
    <dgm:pt modelId="{6E43F828-6152-401A-A1A0-9235D2E175B2}" type="parTrans" cxnId="{5F88843E-FAE1-45A0-BA0D-CA55BF5B1EDE}">
      <dgm:prSet/>
      <dgm:spPr/>
      <dgm:t>
        <a:bodyPr/>
        <a:lstStyle/>
        <a:p>
          <a:endParaRPr lang="en-GB"/>
        </a:p>
      </dgm:t>
    </dgm:pt>
    <dgm:pt modelId="{FD5CE972-BC85-4F80-9A99-8D14FD509EE1}" type="sibTrans" cxnId="{5F88843E-FAE1-45A0-BA0D-CA55BF5B1EDE}">
      <dgm:prSet/>
      <dgm:spPr/>
      <dgm:t>
        <a:bodyPr/>
        <a:lstStyle/>
        <a:p>
          <a:endParaRPr lang="en-GB"/>
        </a:p>
      </dgm:t>
    </dgm:pt>
    <dgm:pt modelId="{F38A0945-4199-4C45-A72D-4E4E98138A0E}" type="pres">
      <dgm:prSet presAssocID="{5888E828-F0B2-41E5-830A-20D345EE9877}" presName="linear" presStyleCnt="0">
        <dgm:presLayoutVars>
          <dgm:dir/>
          <dgm:animLvl val="lvl"/>
          <dgm:resizeHandles val="exact"/>
        </dgm:presLayoutVars>
      </dgm:prSet>
      <dgm:spPr/>
    </dgm:pt>
    <dgm:pt modelId="{FE495CD2-B66A-478A-87EB-02171EF22CCF}" type="pres">
      <dgm:prSet presAssocID="{00CC5C05-EECA-40DC-AE02-77BED96493CA}" presName="parentLin" presStyleCnt="0"/>
      <dgm:spPr/>
    </dgm:pt>
    <dgm:pt modelId="{90292591-3152-49B8-8157-850870121B59}" type="pres">
      <dgm:prSet presAssocID="{00CC5C05-EECA-40DC-AE02-77BED96493CA}" presName="parentLeftMargin" presStyleLbl="node1" presStyleIdx="0" presStyleCnt="6"/>
      <dgm:spPr/>
    </dgm:pt>
    <dgm:pt modelId="{4B5015A1-DB8D-4091-9DE6-A4C8F147CCDE}" type="pres">
      <dgm:prSet presAssocID="{00CC5C05-EECA-40DC-AE02-77BED96493CA}" presName="parentText" presStyleLbl="node1" presStyleIdx="0" presStyleCnt="6" custScaleX="140754">
        <dgm:presLayoutVars>
          <dgm:chMax val="0"/>
          <dgm:bulletEnabled val="1"/>
        </dgm:presLayoutVars>
      </dgm:prSet>
      <dgm:spPr/>
    </dgm:pt>
    <dgm:pt modelId="{52660CFA-A9C9-4D76-A1D5-391ABA5E9DC4}" type="pres">
      <dgm:prSet presAssocID="{00CC5C05-EECA-40DC-AE02-77BED96493CA}" presName="negativeSpace" presStyleCnt="0"/>
      <dgm:spPr/>
    </dgm:pt>
    <dgm:pt modelId="{D416F37E-E12E-446B-9E79-7D8394A66846}" type="pres">
      <dgm:prSet presAssocID="{00CC5C05-EECA-40DC-AE02-77BED96493CA}" presName="childText" presStyleLbl="conFgAcc1" presStyleIdx="0" presStyleCnt="6">
        <dgm:presLayoutVars>
          <dgm:bulletEnabled val="1"/>
        </dgm:presLayoutVars>
      </dgm:prSet>
      <dgm:spPr/>
    </dgm:pt>
    <dgm:pt modelId="{DF90036A-2E0B-4AEB-B6D5-6AA6362E044D}" type="pres">
      <dgm:prSet presAssocID="{8F0C19F5-6A86-4650-8DB0-0CEFCFE15FF2}" presName="spaceBetweenRectangles" presStyleCnt="0"/>
      <dgm:spPr/>
    </dgm:pt>
    <dgm:pt modelId="{94319B4E-61F6-440D-99B6-10AF2638A052}" type="pres">
      <dgm:prSet presAssocID="{914796DC-AF34-4E66-A237-B0CF5F3A6976}" presName="parentLin" presStyleCnt="0"/>
      <dgm:spPr/>
    </dgm:pt>
    <dgm:pt modelId="{14E6D1EA-76CB-486B-9D9C-A85040F24778}" type="pres">
      <dgm:prSet presAssocID="{914796DC-AF34-4E66-A237-B0CF5F3A6976}" presName="parentLeftMargin" presStyleLbl="node1" presStyleIdx="0" presStyleCnt="6"/>
      <dgm:spPr/>
    </dgm:pt>
    <dgm:pt modelId="{AFEC3BA5-4398-47F6-B2F1-648DEE390D88}" type="pres">
      <dgm:prSet presAssocID="{914796DC-AF34-4E66-A237-B0CF5F3A6976}" presName="parentText" presStyleLbl="node1" presStyleIdx="1" presStyleCnt="6" custScaleX="135660">
        <dgm:presLayoutVars>
          <dgm:chMax val="0"/>
          <dgm:bulletEnabled val="1"/>
        </dgm:presLayoutVars>
      </dgm:prSet>
      <dgm:spPr/>
    </dgm:pt>
    <dgm:pt modelId="{FB850F33-DD24-402F-ABE7-444AF5DBCCDE}" type="pres">
      <dgm:prSet presAssocID="{914796DC-AF34-4E66-A237-B0CF5F3A6976}" presName="negativeSpace" presStyleCnt="0"/>
      <dgm:spPr/>
    </dgm:pt>
    <dgm:pt modelId="{6289EE4D-3DD9-4162-AF6E-3A6ABA4AB1E1}" type="pres">
      <dgm:prSet presAssocID="{914796DC-AF34-4E66-A237-B0CF5F3A6976}" presName="childText" presStyleLbl="conFgAcc1" presStyleIdx="1" presStyleCnt="6" custLinFactY="22033" custLinFactNeighborX="1494" custLinFactNeighborY="100000">
        <dgm:presLayoutVars>
          <dgm:bulletEnabled val="1"/>
        </dgm:presLayoutVars>
      </dgm:prSet>
      <dgm:spPr/>
    </dgm:pt>
    <dgm:pt modelId="{A283A07F-8972-417E-8D63-02A6D0C734CF}" type="pres">
      <dgm:prSet presAssocID="{5355A249-4BF2-401F-AB50-03862800A941}" presName="spaceBetweenRectangles" presStyleCnt="0"/>
      <dgm:spPr/>
    </dgm:pt>
    <dgm:pt modelId="{B873C849-B3A8-4CBF-9C5A-7BD0E96754A4}" type="pres">
      <dgm:prSet presAssocID="{AAD6C130-855A-49BE-9D43-5AE647E84A16}" presName="parentLin" presStyleCnt="0"/>
      <dgm:spPr/>
    </dgm:pt>
    <dgm:pt modelId="{E2EB62B2-F73C-40A4-9D1C-F9A3C79D0C8D}" type="pres">
      <dgm:prSet presAssocID="{AAD6C130-855A-49BE-9D43-5AE647E84A16}" presName="parentLeftMargin" presStyleLbl="node1" presStyleIdx="1" presStyleCnt="6"/>
      <dgm:spPr/>
    </dgm:pt>
    <dgm:pt modelId="{7BEFA892-24B3-4732-8001-A035352CBA04}" type="pres">
      <dgm:prSet presAssocID="{AAD6C130-855A-49BE-9D43-5AE647E84A16}" presName="parentText" presStyleLbl="node1" presStyleIdx="2" presStyleCnt="6" custScaleX="142857">
        <dgm:presLayoutVars>
          <dgm:chMax val="0"/>
          <dgm:bulletEnabled val="1"/>
        </dgm:presLayoutVars>
      </dgm:prSet>
      <dgm:spPr/>
    </dgm:pt>
    <dgm:pt modelId="{3AD508A9-8524-4E87-9F99-DC5BE58242FD}" type="pres">
      <dgm:prSet presAssocID="{AAD6C130-855A-49BE-9D43-5AE647E84A16}" presName="negativeSpace" presStyleCnt="0"/>
      <dgm:spPr/>
    </dgm:pt>
    <dgm:pt modelId="{4F6CBBF9-F3F2-495E-AA08-4682833A5BEA}" type="pres">
      <dgm:prSet presAssocID="{AAD6C130-855A-49BE-9D43-5AE647E84A16}" presName="childText" presStyleLbl="conFgAcc1" presStyleIdx="2" presStyleCnt="6">
        <dgm:presLayoutVars>
          <dgm:bulletEnabled val="1"/>
        </dgm:presLayoutVars>
      </dgm:prSet>
      <dgm:spPr/>
    </dgm:pt>
    <dgm:pt modelId="{EBD92F4B-F4EB-4C8E-A14B-5DCFDF3A9C5F}" type="pres">
      <dgm:prSet presAssocID="{D8C456BF-1000-4B5C-90B3-8C71EB00A024}" presName="spaceBetweenRectangles" presStyleCnt="0"/>
      <dgm:spPr/>
    </dgm:pt>
    <dgm:pt modelId="{A7C4C748-ED13-4CDD-B732-4D7BCB2BFB85}" type="pres">
      <dgm:prSet presAssocID="{4FD89C04-15BA-4114-A059-0F01F7A2A056}" presName="parentLin" presStyleCnt="0"/>
      <dgm:spPr/>
    </dgm:pt>
    <dgm:pt modelId="{BC02D603-6B0C-46D3-B639-07A0321F702B}" type="pres">
      <dgm:prSet presAssocID="{4FD89C04-15BA-4114-A059-0F01F7A2A056}" presName="parentLeftMargin" presStyleLbl="node1" presStyleIdx="2" presStyleCnt="6"/>
      <dgm:spPr/>
    </dgm:pt>
    <dgm:pt modelId="{059F397A-DCAE-4C04-957D-236B46519458}" type="pres">
      <dgm:prSet presAssocID="{4FD89C04-15BA-4114-A059-0F01F7A2A056}" presName="parentText" presStyleLbl="node1" presStyleIdx="3" presStyleCnt="6" custScaleX="142857" custLinFactNeighborX="15952" custLinFactNeighborY="-14793">
        <dgm:presLayoutVars>
          <dgm:chMax val="0"/>
          <dgm:bulletEnabled val="1"/>
        </dgm:presLayoutVars>
      </dgm:prSet>
      <dgm:spPr/>
    </dgm:pt>
    <dgm:pt modelId="{6F542CA3-FFBE-4789-9458-FC3BF8296060}" type="pres">
      <dgm:prSet presAssocID="{4FD89C04-15BA-4114-A059-0F01F7A2A056}" presName="negativeSpace" presStyleCnt="0"/>
      <dgm:spPr/>
    </dgm:pt>
    <dgm:pt modelId="{C72D123F-538D-4222-BAB5-5DFB715BB2AB}" type="pres">
      <dgm:prSet presAssocID="{4FD89C04-15BA-4114-A059-0F01F7A2A056}" presName="childText" presStyleLbl="conFgAcc1" presStyleIdx="3" presStyleCnt="6">
        <dgm:presLayoutVars>
          <dgm:bulletEnabled val="1"/>
        </dgm:presLayoutVars>
      </dgm:prSet>
      <dgm:spPr/>
    </dgm:pt>
    <dgm:pt modelId="{BA1DE7A7-6C7D-4527-BA1B-15D08D8B20F5}" type="pres">
      <dgm:prSet presAssocID="{23004FC9-5DE9-473B-B202-8A3672139FA7}" presName="spaceBetweenRectangles" presStyleCnt="0"/>
      <dgm:spPr/>
    </dgm:pt>
    <dgm:pt modelId="{1C1A0BF0-1634-4068-8F7A-552C7A307818}" type="pres">
      <dgm:prSet presAssocID="{E2D121D3-70C1-4035-B518-284CCC1AE3E7}" presName="parentLin" presStyleCnt="0"/>
      <dgm:spPr/>
    </dgm:pt>
    <dgm:pt modelId="{E5801C89-D3E4-466C-9E3A-7C287E6E1ACA}" type="pres">
      <dgm:prSet presAssocID="{E2D121D3-70C1-4035-B518-284CCC1AE3E7}" presName="parentLeftMargin" presStyleLbl="node1" presStyleIdx="3" presStyleCnt="6"/>
      <dgm:spPr/>
    </dgm:pt>
    <dgm:pt modelId="{ADF390E9-E57B-4972-8969-37ECE2DEAC86}" type="pres">
      <dgm:prSet presAssocID="{E2D121D3-70C1-4035-B518-284CCC1AE3E7}" presName="parentText" presStyleLbl="node1" presStyleIdx="4" presStyleCnt="6" custScaleX="142857">
        <dgm:presLayoutVars>
          <dgm:chMax val="0"/>
          <dgm:bulletEnabled val="1"/>
        </dgm:presLayoutVars>
      </dgm:prSet>
      <dgm:spPr/>
    </dgm:pt>
    <dgm:pt modelId="{F860FD5E-90B1-420B-8F48-32FA19701667}" type="pres">
      <dgm:prSet presAssocID="{E2D121D3-70C1-4035-B518-284CCC1AE3E7}" presName="negativeSpace" presStyleCnt="0"/>
      <dgm:spPr/>
    </dgm:pt>
    <dgm:pt modelId="{1B37674C-AED1-4BC4-ADAA-3C7EFF22CA37}" type="pres">
      <dgm:prSet presAssocID="{E2D121D3-70C1-4035-B518-284CCC1AE3E7}" presName="childText" presStyleLbl="conFgAcc1" presStyleIdx="4" presStyleCnt="6">
        <dgm:presLayoutVars>
          <dgm:bulletEnabled val="1"/>
        </dgm:presLayoutVars>
      </dgm:prSet>
      <dgm:spPr/>
    </dgm:pt>
    <dgm:pt modelId="{FF8FDBE0-4DC7-4C27-B148-5B96E3B375B8}" type="pres">
      <dgm:prSet presAssocID="{B74CBAE3-158F-421A-8077-2DA9C7529F42}" presName="spaceBetweenRectangles" presStyleCnt="0"/>
      <dgm:spPr/>
    </dgm:pt>
    <dgm:pt modelId="{421C66E7-E5B3-4F82-BE25-4CC21D9EC40D}" type="pres">
      <dgm:prSet presAssocID="{E5E7AD24-CAD1-4024-92BF-EC7F4C8D4BE4}" presName="parentLin" presStyleCnt="0"/>
      <dgm:spPr/>
    </dgm:pt>
    <dgm:pt modelId="{FE740C70-81B2-40DF-8773-235777A500BC}" type="pres">
      <dgm:prSet presAssocID="{E5E7AD24-CAD1-4024-92BF-EC7F4C8D4BE4}" presName="parentLeftMargin" presStyleLbl="node1" presStyleIdx="4" presStyleCnt="6"/>
      <dgm:spPr/>
    </dgm:pt>
    <dgm:pt modelId="{4C9EEC53-4DCB-4431-A3EC-E191DDE25330}" type="pres">
      <dgm:prSet presAssocID="{E5E7AD24-CAD1-4024-92BF-EC7F4C8D4BE4}" presName="parentText" presStyleLbl="node1" presStyleIdx="5" presStyleCnt="6" custScaleX="142857" custLinFactX="-13531" custLinFactNeighborX="-100000" custLinFactNeighborY="6884">
        <dgm:presLayoutVars>
          <dgm:chMax val="0"/>
          <dgm:bulletEnabled val="1"/>
        </dgm:presLayoutVars>
      </dgm:prSet>
      <dgm:spPr/>
    </dgm:pt>
    <dgm:pt modelId="{1D3B2F1A-CB4D-4D1D-ABD9-9C146E1BB48B}" type="pres">
      <dgm:prSet presAssocID="{E5E7AD24-CAD1-4024-92BF-EC7F4C8D4BE4}" presName="negativeSpace" presStyleCnt="0"/>
      <dgm:spPr/>
    </dgm:pt>
    <dgm:pt modelId="{6E3A66C5-1F1F-4A10-A3E7-5CD8AF44D67C}" type="pres">
      <dgm:prSet presAssocID="{E5E7AD24-CAD1-4024-92BF-EC7F4C8D4BE4}" presName="childText" presStyleLbl="conFgAcc1" presStyleIdx="5" presStyleCnt="6">
        <dgm:presLayoutVars>
          <dgm:bulletEnabled val="1"/>
        </dgm:presLayoutVars>
      </dgm:prSet>
      <dgm:spPr/>
    </dgm:pt>
  </dgm:ptLst>
  <dgm:cxnLst>
    <dgm:cxn modelId="{2625F127-3A41-47A6-BE1E-7704B6BAE241}" type="presOf" srcId="{AAD6C130-855A-49BE-9D43-5AE647E84A16}" destId="{E2EB62B2-F73C-40A4-9D1C-F9A3C79D0C8D}" srcOrd="0" destOrd="0" presId="urn:microsoft.com/office/officeart/2005/8/layout/list1"/>
    <dgm:cxn modelId="{5F88843E-FAE1-45A0-BA0D-CA55BF5B1EDE}" srcId="{5888E828-F0B2-41E5-830A-20D345EE9877}" destId="{E5E7AD24-CAD1-4024-92BF-EC7F4C8D4BE4}" srcOrd="5" destOrd="0" parTransId="{6E43F828-6152-401A-A1A0-9235D2E175B2}" sibTransId="{FD5CE972-BC85-4F80-9A99-8D14FD509EE1}"/>
    <dgm:cxn modelId="{5941CD46-F7F8-4E0D-81FC-E1392F1532EA}" type="presOf" srcId="{914796DC-AF34-4E66-A237-B0CF5F3A6976}" destId="{AFEC3BA5-4398-47F6-B2F1-648DEE390D88}" srcOrd="1" destOrd="0" presId="urn:microsoft.com/office/officeart/2005/8/layout/list1"/>
    <dgm:cxn modelId="{7861F44A-2C81-4376-8386-4BA51B512D62}" type="presOf" srcId="{00CC5C05-EECA-40DC-AE02-77BED96493CA}" destId="{4B5015A1-DB8D-4091-9DE6-A4C8F147CCDE}" srcOrd="1" destOrd="0" presId="urn:microsoft.com/office/officeart/2005/8/layout/list1"/>
    <dgm:cxn modelId="{CCEEF652-47B1-43A7-8E47-54AAD95DC781}" type="presOf" srcId="{E5E7AD24-CAD1-4024-92BF-EC7F4C8D4BE4}" destId="{FE740C70-81B2-40DF-8773-235777A500BC}" srcOrd="0" destOrd="0" presId="urn:microsoft.com/office/officeart/2005/8/layout/list1"/>
    <dgm:cxn modelId="{73C85654-F28C-4C58-B60C-905D60A43149}" type="presOf" srcId="{5888E828-F0B2-41E5-830A-20D345EE9877}" destId="{F38A0945-4199-4C45-A72D-4E4E98138A0E}" srcOrd="0" destOrd="0" presId="urn:microsoft.com/office/officeart/2005/8/layout/list1"/>
    <dgm:cxn modelId="{8237BE60-39EE-4292-A8EC-8F8906F6172C}" type="presOf" srcId="{914796DC-AF34-4E66-A237-B0CF5F3A6976}" destId="{14E6D1EA-76CB-486B-9D9C-A85040F24778}" srcOrd="0" destOrd="0" presId="urn:microsoft.com/office/officeart/2005/8/layout/list1"/>
    <dgm:cxn modelId="{80BE5261-3546-4E9C-923C-62C0BED6700C}" type="presOf" srcId="{E2D121D3-70C1-4035-B518-284CCC1AE3E7}" destId="{E5801C89-D3E4-466C-9E3A-7C287E6E1ACA}" srcOrd="0" destOrd="0" presId="urn:microsoft.com/office/officeart/2005/8/layout/list1"/>
    <dgm:cxn modelId="{1E825370-8E0D-48C2-BD57-8C144A49C226}" srcId="{5888E828-F0B2-41E5-830A-20D345EE9877}" destId="{AAD6C130-855A-49BE-9D43-5AE647E84A16}" srcOrd="2" destOrd="0" parTransId="{E1878D74-619E-4AEC-9062-925FFDAACA6B}" sibTransId="{D8C456BF-1000-4B5C-90B3-8C71EB00A024}"/>
    <dgm:cxn modelId="{0F83E294-2F93-468B-AE26-D2A0E0FCD1ED}" type="presOf" srcId="{4FD89C04-15BA-4114-A059-0F01F7A2A056}" destId="{059F397A-DCAE-4C04-957D-236B46519458}" srcOrd="1" destOrd="0" presId="urn:microsoft.com/office/officeart/2005/8/layout/list1"/>
    <dgm:cxn modelId="{56C5C399-A459-4D0E-988A-BECEDDB43FD2}" type="presOf" srcId="{E5E7AD24-CAD1-4024-92BF-EC7F4C8D4BE4}" destId="{4C9EEC53-4DCB-4431-A3EC-E191DDE25330}" srcOrd="1" destOrd="0" presId="urn:microsoft.com/office/officeart/2005/8/layout/list1"/>
    <dgm:cxn modelId="{5F36F8A2-D813-45AB-91CA-3E6EA6B9602D}" srcId="{5888E828-F0B2-41E5-830A-20D345EE9877}" destId="{E2D121D3-70C1-4035-B518-284CCC1AE3E7}" srcOrd="4" destOrd="0" parTransId="{BE623100-CD50-4E1B-9A4D-ED8888682D87}" sibTransId="{B74CBAE3-158F-421A-8077-2DA9C7529F42}"/>
    <dgm:cxn modelId="{E737DEAC-A9F4-4E55-AA4D-71669E342488}" type="presOf" srcId="{4FD89C04-15BA-4114-A059-0F01F7A2A056}" destId="{BC02D603-6B0C-46D3-B639-07A0321F702B}" srcOrd="0" destOrd="0" presId="urn:microsoft.com/office/officeart/2005/8/layout/list1"/>
    <dgm:cxn modelId="{EB67B7CA-702E-4ADE-A3E4-B8B9FCBFE2EB}" srcId="{5888E828-F0B2-41E5-830A-20D345EE9877}" destId="{4FD89C04-15BA-4114-A059-0F01F7A2A056}" srcOrd="3" destOrd="0" parTransId="{B5EA30E1-AAE2-4BC1-A995-C82594CB750D}" sibTransId="{23004FC9-5DE9-473B-B202-8A3672139FA7}"/>
    <dgm:cxn modelId="{F437D2CB-DE7E-4E9B-8795-9BDE98448055}" type="presOf" srcId="{E2D121D3-70C1-4035-B518-284CCC1AE3E7}" destId="{ADF390E9-E57B-4972-8969-37ECE2DEAC86}" srcOrd="1" destOrd="0" presId="urn:microsoft.com/office/officeart/2005/8/layout/list1"/>
    <dgm:cxn modelId="{8D7F33E4-7E22-44D5-B0BB-D163FAF6683A}" srcId="{5888E828-F0B2-41E5-830A-20D345EE9877}" destId="{914796DC-AF34-4E66-A237-B0CF5F3A6976}" srcOrd="1" destOrd="0" parTransId="{43FE35EF-A812-4966-B5F5-9C68B489AC78}" sibTransId="{5355A249-4BF2-401F-AB50-03862800A941}"/>
    <dgm:cxn modelId="{B57286E7-E975-4861-9768-749150ECCE7B}" type="presOf" srcId="{00CC5C05-EECA-40DC-AE02-77BED96493CA}" destId="{90292591-3152-49B8-8157-850870121B59}" srcOrd="0" destOrd="0" presId="urn:microsoft.com/office/officeart/2005/8/layout/list1"/>
    <dgm:cxn modelId="{C98732F3-4E40-4D9D-AD7A-CFE450ADD318}" type="presOf" srcId="{AAD6C130-855A-49BE-9D43-5AE647E84A16}" destId="{7BEFA892-24B3-4732-8001-A035352CBA04}" srcOrd="1" destOrd="0" presId="urn:microsoft.com/office/officeart/2005/8/layout/list1"/>
    <dgm:cxn modelId="{D2373CF7-9146-42B5-8B52-548A527C60D2}" srcId="{5888E828-F0B2-41E5-830A-20D345EE9877}" destId="{00CC5C05-EECA-40DC-AE02-77BED96493CA}" srcOrd="0" destOrd="0" parTransId="{E8A6D29F-AFC8-41E7-844E-607238DAB015}" sibTransId="{8F0C19F5-6A86-4650-8DB0-0CEFCFE15FF2}"/>
    <dgm:cxn modelId="{BD7B9918-1F71-4BA5-91A2-7B0528A19604}" type="presParOf" srcId="{F38A0945-4199-4C45-A72D-4E4E98138A0E}" destId="{FE495CD2-B66A-478A-87EB-02171EF22CCF}" srcOrd="0" destOrd="0" presId="urn:microsoft.com/office/officeart/2005/8/layout/list1"/>
    <dgm:cxn modelId="{7D315B53-9F8B-4A18-AB1C-1EBAF994847B}" type="presParOf" srcId="{FE495CD2-B66A-478A-87EB-02171EF22CCF}" destId="{90292591-3152-49B8-8157-850870121B59}" srcOrd="0" destOrd="0" presId="urn:microsoft.com/office/officeart/2005/8/layout/list1"/>
    <dgm:cxn modelId="{9F3E9E59-8EF0-45B0-9584-FED62D5D1DF9}" type="presParOf" srcId="{FE495CD2-B66A-478A-87EB-02171EF22CCF}" destId="{4B5015A1-DB8D-4091-9DE6-A4C8F147CCDE}" srcOrd="1" destOrd="0" presId="urn:microsoft.com/office/officeart/2005/8/layout/list1"/>
    <dgm:cxn modelId="{4DBA27A9-ACDD-4490-AFC2-E6C87B3CD5A4}" type="presParOf" srcId="{F38A0945-4199-4C45-A72D-4E4E98138A0E}" destId="{52660CFA-A9C9-4D76-A1D5-391ABA5E9DC4}" srcOrd="1" destOrd="0" presId="urn:microsoft.com/office/officeart/2005/8/layout/list1"/>
    <dgm:cxn modelId="{3A28B56C-1FA7-4145-863F-D9C754D12660}" type="presParOf" srcId="{F38A0945-4199-4C45-A72D-4E4E98138A0E}" destId="{D416F37E-E12E-446B-9E79-7D8394A66846}" srcOrd="2" destOrd="0" presId="urn:microsoft.com/office/officeart/2005/8/layout/list1"/>
    <dgm:cxn modelId="{B84D01FD-5A8C-483D-B09C-DF51D447E221}" type="presParOf" srcId="{F38A0945-4199-4C45-A72D-4E4E98138A0E}" destId="{DF90036A-2E0B-4AEB-B6D5-6AA6362E044D}" srcOrd="3" destOrd="0" presId="urn:microsoft.com/office/officeart/2005/8/layout/list1"/>
    <dgm:cxn modelId="{98D974B6-3E30-47A4-9A1D-64DFC795058F}" type="presParOf" srcId="{F38A0945-4199-4C45-A72D-4E4E98138A0E}" destId="{94319B4E-61F6-440D-99B6-10AF2638A052}" srcOrd="4" destOrd="0" presId="urn:microsoft.com/office/officeart/2005/8/layout/list1"/>
    <dgm:cxn modelId="{13D24A32-30C5-468A-A258-38AE2803DFA7}" type="presParOf" srcId="{94319B4E-61F6-440D-99B6-10AF2638A052}" destId="{14E6D1EA-76CB-486B-9D9C-A85040F24778}" srcOrd="0" destOrd="0" presId="urn:microsoft.com/office/officeart/2005/8/layout/list1"/>
    <dgm:cxn modelId="{D60A9EDC-0BEA-42F6-BD76-34CA7E71E143}" type="presParOf" srcId="{94319B4E-61F6-440D-99B6-10AF2638A052}" destId="{AFEC3BA5-4398-47F6-B2F1-648DEE390D88}" srcOrd="1" destOrd="0" presId="urn:microsoft.com/office/officeart/2005/8/layout/list1"/>
    <dgm:cxn modelId="{6240D130-EC73-43F4-AC60-1763D3A522F6}" type="presParOf" srcId="{F38A0945-4199-4C45-A72D-4E4E98138A0E}" destId="{FB850F33-DD24-402F-ABE7-444AF5DBCCDE}" srcOrd="5" destOrd="0" presId="urn:microsoft.com/office/officeart/2005/8/layout/list1"/>
    <dgm:cxn modelId="{43EA7D7C-F1B8-4C83-9787-2AE211B86A93}" type="presParOf" srcId="{F38A0945-4199-4C45-A72D-4E4E98138A0E}" destId="{6289EE4D-3DD9-4162-AF6E-3A6ABA4AB1E1}" srcOrd="6" destOrd="0" presId="urn:microsoft.com/office/officeart/2005/8/layout/list1"/>
    <dgm:cxn modelId="{75B98674-3157-4D8E-9BD2-A50089231624}" type="presParOf" srcId="{F38A0945-4199-4C45-A72D-4E4E98138A0E}" destId="{A283A07F-8972-417E-8D63-02A6D0C734CF}" srcOrd="7" destOrd="0" presId="urn:microsoft.com/office/officeart/2005/8/layout/list1"/>
    <dgm:cxn modelId="{30D85510-734A-4860-A9F7-341EDB10951F}" type="presParOf" srcId="{F38A0945-4199-4C45-A72D-4E4E98138A0E}" destId="{B873C849-B3A8-4CBF-9C5A-7BD0E96754A4}" srcOrd="8" destOrd="0" presId="urn:microsoft.com/office/officeart/2005/8/layout/list1"/>
    <dgm:cxn modelId="{0B7656F9-13A1-424D-8B8D-DE3CB68EA4A1}" type="presParOf" srcId="{B873C849-B3A8-4CBF-9C5A-7BD0E96754A4}" destId="{E2EB62B2-F73C-40A4-9D1C-F9A3C79D0C8D}" srcOrd="0" destOrd="0" presId="urn:microsoft.com/office/officeart/2005/8/layout/list1"/>
    <dgm:cxn modelId="{60DD5B55-D719-4A91-B7E3-E6EF1EEFD0AD}" type="presParOf" srcId="{B873C849-B3A8-4CBF-9C5A-7BD0E96754A4}" destId="{7BEFA892-24B3-4732-8001-A035352CBA04}" srcOrd="1" destOrd="0" presId="urn:microsoft.com/office/officeart/2005/8/layout/list1"/>
    <dgm:cxn modelId="{F3B4B8EC-C6D2-441D-AC3F-93F77C509A58}" type="presParOf" srcId="{F38A0945-4199-4C45-A72D-4E4E98138A0E}" destId="{3AD508A9-8524-4E87-9F99-DC5BE58242FD}" srcOrd="9" destOrd="0" presId="urn:microsoft.com/office/officeart/2005/8/layout/list1"/>
    <dgm:cxn modelId="{38CB5F7F-421F-4FC0-8B27-CCEE73F7D7BE}" type="presParOf" srcId="{F38A0945-4199-4C45-A72D-4E4E98138A0E}" destId="{4F6CBBF9-F3F2-495E-AA08-4682833A5BEA}" srcOrd="10" destOrd="0" presId="urn:microsoft.com/office/officeart/2005/8/layout/list1"/>
    <dgm:cxn modelId="{76D05B37-3D3B-4926-BF37-ED04EC74AD50}" type="presParOf" srcId="{F38A0945-4199-4C45-A72D-4E4E98138A0E}" destId="{EBD92F4B-F4EB-4C8E-A14B-5DCFDF3A9C5F}" srcOrd="11" destOrd="0" presId="urn:microsoft.com/office/officeart/2005/8/layout/list1"/>
    <dgm:cxn modelId="{09CB469E-8BEB-422A-AE2D-C84939E1A95B}" type="presParOf" srcId="{F38A0945-4199-4C45-A72D-4E4E98138A0E}" destId="{A7C4C748-ED13-4CDD-B732-4D7BCB2BFB85}" srcOrd="12" destOrd="0" presId="urn:microsoft.com/office/officeart/2005/8/layout/list1"/>
    <dgm:cxn modelId="{8274C8E9-31AE-41D1-B748-2E74426B2680}" type="presParOf" srcId="{A7C4C748-ED13-4CDD-B732-4D7BCB2BFB85}" destId="{BC02D603-6B0C-46D3-B639-07A0321F702B}" srcOrd="0" destOrd="0" presId="urn:microsoft.com/office/officeart/2005/8/layout/list1"/>
    <dgm:cxn modelId="{BD1F477D-95EC-4AFD-9782-1F5801F15A39}" type="presParOf" srcId="{A7C4C748-ED13-4CDD-B732-4D7BCB2BFB85}" destId="{059F397A-DCAE-4C04-957D-236B46519458}" srcOrd="1" destOrd="0" presId="urn:microsoft.com/office/officeart/2005/8/layout/list1"/>
    <dgm:cxn modelId="{58FB72F3-19F4-45FA-8425-EF6A2755CE9E}" type="presParOf" srcId="{F38A0945-4199-4C45-A72D-4E4E98138A0E}" destId="{6F542CA3-FFBE-4789-9458-FC3BF8296060}" srcOrd="13" destOrd="0" presId="urn:microsoft.com/office/officeart/2005/8/layout/list1"/>
    <dgm:cxn modelId="{BF01A1F8-ADD7-4310-B3B1-424AD4CEA25F}" type="presParOf" srcId="{F38A0945-4199-4C45-A72D-4E4E98138A0E}" destId="{C72D123F-538D-4222-BAB5-5DFB715BB2AB}" srcOrd="14" destOrd="0" presId="urn:microsoft.com/office/officeart/2005/8/layout/list1"/>
    <dgm:cxn modelId="{EB961A4C-7460-4057-B456-C5E48F7B8A94}" type="presParOf" srcId="{F38A0945-4199-4C45-A72D-4E4E98138A0E}" destId="{BA1DE7A7-6C7D-4527-BA1B-15D08D8B20F5}" srcOrd="15" destOrd="0" presId="urn:microsoft.com/office/officeart/2005/8/layout/list1"/>
    <dgm:cxn modelId="{B52C4CE6-DB8E-4B82-8D65-19B6B05E2CEB}" type="presParOf" srcId="{F38A0945-4199-4C45-A72D-4E4E98138A0E}" destId="{1C1A0BF0-1634-4068-8F7A-552C7A307818}" srcOrd="16" destOrd="0" presId="urn:microsoft.com/office/officeart/2005/8/layout/list1"/>
    <dgm:cxn modelId="{AB8589EF-8E87-40AA-AD62-398845292744}" type="presParOf" srcId="{1C1A0BF0-1634-4068-8F7A-552C7A307818}" destId="{E5801C89-D3E4-466C-9E3A-7C287E6E1ACA}" srcOrd="0" destOrd="0" presId="urn:microsoft.com/office/officeart/2005/8/layout/list1"/>
    <dgm:cxn modelId="{C428FDB5-7D2C-49F2-A14D-EE822BB2E687}" type="presParOf" srcId="{1C1A0BF0-1634-4068-8F7A-552C7A307818}" destId="{ADF390E9-E57B-4972-8969-37ECE2DEAC86}" srcOrd="1" destOrd="0" presId="urn:microsoft.com/office/officeart/2005/8/layout/list1"/>
    <dgm:cxn modelId="{2D6810E9-299E-4BD8-AA56-DC07C067CAFA}" type="presParOf" srcId="{F38A0945-4199-4C45-A72D-4E4E98138A0E}" destId="{F860FD5E-90B1-420B-8F48-32FA19701667}" srcOrd="17" destOrd="0" presId="urn:microsoft.com/office/officeart/2005/8/layout/list1"/>
    <dgm:cxn modelId="{54FE0881-868E-429E-9996-071AD3F268EC}" type="presParOf" srcId="{F38A0945-4199-4C45-A72D-4E4E98138A0E}" destId="{1B37674C-AED1-4BC4-ADAA-3C7EFF22CA37}" srcOrd="18" destOrd="0" presId="urn:microsoft.com/office/officeart/2005/8/layout/list1"/>
    <dgm:cxn modelId="{A777339D-2DCD-4B66-BE9E-B1852DD56E07}" type="presParOf" srcId="{F38A0945-4199-4C45-A72D-4E4E98138A0E}" destId="{FF8FDBE0-4DC7-4C27-B148-5B96E3B375B8}" srcOrd="19" destOrd="0" presId="urn:microsoft.com/office/officeart/2005/8/layout/list1"/>
    <dgm:cxn modelId="{B0F6B6FD-37BE-4B1D-A7F2-A4AAE9D75F8D}" type="presParOf" srcId="{F38A0945-4199-4C45-A72D-4E4E98138A0E}" destId="{421C66E7-E5B3-4F82-BE25-4CC21D9EC40D}" srcOrd="20" destOrd="0" presId="urn:microsoft.com/office/officeart/2005/8/layout/list1"/>
    <dgm:cxn modelId="{C79EDE90-4353-474B-92D4-40459EBB5DEF}" type="presParOf" srcId="{421C66E7-E5B3-4F82-BE25-4CC21D9EC40D}" destId="{FE740C70-81B2-40DF-8773-235777A500BC}" srcOrd="0" destOrd="0" presId="urn:microsoft.com/office/officeart/2005/8/layout/list1"/>
    <dgm:cxn modelId="{33A34CC4-4B09-44E4-ACE1-FD139858550D}" type="presParOf" srcId="{421C66E7-E5B3-4F82-BE25-4CC21D9EC40D}" destId="{4C9EEC53-4DCB-4431-A3EC-E191DDE25330}" srcOrd="1" destOrd="0" presId="urn:microsoft.com/office/officeart/2005/8/layout/list1"/>
    <dgm:cxn modelId="{FB9AEBAE-7740-4AE8-85DF-87A701008295}" type="presParOf" srcId="{F38A0945-4199-4C45-A72D-4E4E98138A0E}" destId="{1D3B2F1A-CB4D-4D1D-ABD9-9C146E1BB48B}" srcOrd="21" destOrd="0" presId="urn:microsoft.com/office/officeart/2005/8/layout/list1"/>
    <dgm:cxn modelId="{FE34F50A-A8A7-4AF0-A910-79018A7CD98B}" type="presParOf" srcId="{F38A0945-4199-4C45-A72D-4E4E98138A0E}" destId="{6E3A66C5-1F1F-4A10-A3E7-5CD8AF44D67C}"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92CCB-F720-4B16-9264-0AFEB242BDA8}">
      <dsp:nvSpPr>
        <dsp:cNvPr id="0" name=""/>
        <dsp:cNvSpPr/>
      </dsp:nvSpPr>
      <dsp:spPr>
        <a:xfrm>
          <a:off x="0" y="249464"/>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D1C7AC-D03E-4C39-9619-37DC4424953A}">
      <dsp:nvSpPr>
        <dsp:cNvPr id="0" name=""/>
        <dsp:cNvSpPr/>
      </dsp:nvSpPr>
      <dsp:spPr>
        <a:xfrm>
          <a:off x="411480" y="42824"/>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a:t>Dal i fyny </a:t>
          </a:r>
          <a:endParaRPr lang="en-US" sz="1400" kern="1200"/>
        </a:p>
      </dsp:txBody>
      <dsp:txXfrm>
        <a:off x="431655" y="62999"/>
        <a:ext cx="5720370" cy="372930"/>
      </dsp:txXfrm>
    </dsp:sp>
    <dsp:sp modelId="{15FFDDA8-BC18-479C-82A0-EE56D74E7CEE}">
      <dsp:nvSpPr>
        <dsp:cNvPr id="0" name=""/>
        <dsp:cNvSpPr/>
      </dsp:nvSpPr>
      <dsp:spPr>
        <a:xfrm>
          <a:off x="0" y="95513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3DEFED-DC0F-47A9-95AD-F515158BB60F}">
      <dsp:nvSpPr>
        <dsp:cNvPr id="0" name=""/>
        <dsp:cNvSpPr/>
      </dsp:nvSpPr>
      <dsp:spPr>
        <a:xfrm>
          <a:off x="442390" y="760416"/>
          <a:ext cx="5760720" cy="483913"/>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endParaRPr lang="cy-GB" sz="1400" kern="1200" dirty="0"/>
        </a:p>
        <a:p>
          <a:pPr marL="0" lvl="0" indent="0" algn="l" defTabSz="622300">
            <a:lnSpc>
              <a:spcPct val="90000"/>
            </a:lnSpc>
            <a:spcBef>
              <a:spcPct val="0"/>
            </a:spcBef>
            <a:spcAft>
              <a:spcPct val="35000"/>
            </a:spcAft>
            <a:buNone/>
          </a:pPr>
          <a:r>
            <a:rPr lang="cy-GB" sz="1400" kern="1200" dirty="0"/>
            <a:t>Diogelu – Deddfwriaeth, Polisi a gweithdrefnau</a:t>
          </a:r>
        </a:p>
        <a:p>
          <a:pPr marL="0" lvl="0" indent="0" algn="l" defTabSz="622300">
            <a:lnSpc>
              <a:spcPct val="90000"/>
            </a:lnSpc>
            <a:spcBef>
              <a:spcPct val="0"/>
            </a:spcBef>
            <a:spcAft>
              <a:spcPct val="35000"/>
            </a:spcAft>
            <a:buNone/>
          </a:pPr>
          <a:endParaRPr lang="en-US" sz="1400" kern="1200" dirty="0"/>
        </a:p>
      </dsp:txBody>
      <dsp:txXfrm>
        <a:off x="466013" y="784039"/>
        <a:ext cx="5713474" cy="436667"/>
      </dsp:txXfrm>
    </dsp:sp>
    <dsp:sp modelId="{CA8204D2-67C8-406C-8E73-0C2FB518AEF1}">
      <dsp:nvSpPr>
        <dsp:cNvPr id="0" name=""/>
        <dsp:cNvSpPr/>
      </dsp:nvSpPr>
      <dsp:spPr>
        <a:xfrm>
          <a:off x="0" y="159017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EFD10C1-6AAB-499D-B20C-85C3FFF02B6F}">
      <dsp:nvSpPr>
        <dsp:cNvPr id="0" name=""/>
        <dsp:cNvSpPr/>
      </dsp:nvSpPr>
      <dsp:spPr>
        <a:xfrm>
          <a:off x="411480" y="138353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dirty="0"/>
            <a:t>Tensiynau a Gwrthdaro</a:t>
          </a:r>
        </a:p>
      </dsp:txBody>
      <dsp:txXfrm>
        <a:off x="431655" y="1403712"/>
        <a:ext cx="5720370" cy="372930"/>
      </dsp:txXfrm>
    </dsp:sp>
    <dsp:sp modelId="{B7B1DDD9-BBDA-4708-8C3B-4D2C30DF943B}">
      <dsp:nvSpPr>
        <dsp:cNvPr id="0" name=""/>
        <dsp:cNvSpPr/>
      </dsp:nvSpPr>
      <dsp:spPr>
        <a:xfrm>
          <a:off x="0" y="222521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BB5B61B-7F66-4A47-AC53-41D3E03713A6}">
      <dsp:nvSpPr>
        <dsp:cNvPr id="0" name=""/>
        <dsp:cNvSpPr/>
      </dsp:nvSpPr>
      <dsp:spPr>
        <a:xfrm>
          <a:off x="411480" y="201857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a:t>Diogelu Yr Aseiniad – Tasg 3</a:t>
          </a:r>
          <a:endParaRPr lang="en-US" sz="1400" kern="1200"/>
        </a:p>
      </dsp:txBody>
      <dsp:txXfrm>
        <a:off x="431655" y="2038752"/>
        <a:ext cx="5720370" cy="372930"/>
      </dsp:txXfrm>
    </dsp:sp>
    <dsp:sp modelId="{244610A5-9E15-47C9-B8C1-1C8E51B2F0FB}">
      <dsp:nvSpPr>
        <dsp:cNvPr id="0" name=""/>
        <dsp:cNvSpPr/>
      </dsp:nvSpPr>
      <dsp:spPr>
        <a:xfrm>
          <a:off x="0" y="286025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95D280-1470-4DD4-A7A5-26237895F4B0}">
      <dsp:nvSpPr>
        <dsp:cNvPr id="0" name=""/>
        <dsp:cNvSpPr/>
      </dsp:nvSpPr>
      <dsp:spPr>
        <a:xfrm>
          <a:off x="411480" y="265361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dirty="0"/>
            <a:t>Cyd-destun o weithio yng Nghymru</a:t>
          </a:r>
        </a:p>
      </dsp:txBody>
      <dsp:txXfrm>
        <a:off x="431655" y="2673792"/>
        <a:ext cx="5720370" cy="372930"/>
      </dsp:txXfrm>
    </dsp:sp>
    <dsp:sp modelId="{BAD30D9A-BB22-4611-A2DD-F99984F20DBB}">
      <dsp:nvSpPr>
        <dsp:cNvPr id="0" name=""/>
        <dsp:cNvSpPr/>
      </dsp:nvSpPr>
      <dsp:spPr>
        <a:xfrm>
          <a:off x="0" y="349529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2EF44DB-3CEE-417C-A3C5-EE20CA3989BA}">
      <dsp:nvSpPr>
        <dsp:cNvPr id="0" name=""/>
        <dsp:cNvSpPr/>
      </dsp:nvSpPr>
      <dsp:spPr>
        <a:xfrm>
          <a:off x="411480" y="328865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a:t>Diogelu – Tasg 4</a:t>
          </a:r>
          <a:endParaRPr lang="en-US" sz="1400" kern="1200"/>
        </a:p>
      </dsp:txBody>
      <dsp:txXfrm>
        <a:off x="431655" y="3308832"/>
        <a:ext cx="5720370" cy="372930"/>
      </dsp:txXfrm>
    </dsp:sp>
    <dsp:sp modelId="{8863E598-A2AD-4B91-AF70-F72D0AA25F04}">
      <dsp:nvSpPr>
        <dsp:cNvPr id="0" name=""/>
        <dsp:cNvSpPr/>
      </dsp:nvSpPr>
      <dsp:spPr>
        <a:xfrm>
          <a:off x="0" y="413033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1A2EE99-99D9-4BF3-8B8B-0BA1C5DB1ED0}">
      <dsp:nvSpPr>
        <dsp:cNvPr id="0" name=""/>
        <dsp:cNvSpPr/>
      </dsp:nvSpPr>
      <dsp:spPr>
        <a:xfrm>
          <a:off x="411480" y="392369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en-GB" sz="1400" kern="1200" dirty="0" err="1"/>
            <a:t>Gofynion</a:t>
          </a:r>
          <a:r>
            <a:rPr lang="en-GB" sz="1400" kern="1200" dirty="0"/>
            <a:t> </a:t>
          </a:r>
          <a:r>
            <a:rPr lang="en-GB" sz="1400" kern="1200" dirty="0" err="1"/>
            <a:t>gweithdy</a:t>
          </a:r>
          <a:r>
            <a:rPr lang="en-GB" sz="1400" kern="1200" dirty="0"/>
            <a:t> 4	 </a:t>
          </a:r>
          <a:endParaRPr lang="en-US" sz="1400" kern="1200" dirty="0"/>
        </a:p>
      </dsp:txBody>
      <dsp:txXfrm>
        <a:off x="431655" y="3943872"/>
        <a:ext cx="5720370" cy="372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grymuso</a:t>
          </a:r>
          <a:r>
            <a:rPr lang="en-GB" sz="11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Siarad</a:t>
          </a:r>
          <a:r>
            <a:rPr lang="en-GB" sz="1100" b="1" kern="1200" dirty="0"/>
            <a:t> </a:t>
          </a:r>
          <a:r>
            <a:rPr lang="en-GB" sz="1100" b="1" kern="1200" dirty="0" err="1"/>
            <a:t>dros</a:t>
          </a:r>
          <a:r>
            <a:rPr lang="en-GB" sz="1100" b="1" kern="1200" dirty="0"/>
            <a:t> (speaking up)</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diogelu</a:t>
          </a:r>
          <a:endParaRPr lang="en-GB" sz="1100" b="1" kern="1200" dirty="0"/>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galluogi</a:t>
          </a:r>
          <a:endParaRPr lang="en-GB" sz="1100" b="1" kern="1200" dirty="0"/>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cefnogi</a:t>
          </a:r>
          <a:endParaRPr lang="en-GB" sz="1100" b="1" kern="1200" dirty="0"/>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3678-77EA-4B2D-834F-CB0E3970D293}">
      <dsp:nvSpPr>
        <dsp:cNvPr id="0" name=""/>
        <dsp:cNvSpPr/>
      </dsp:nvSpPr>
      <dsp:spPr>
        <a:xfrm>
          <a:off x="0" y="417620"/>
          <a:ext cx="4038600" cy="604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828CAAD-8D54-4D9F-A143-D53F85723FCE}">
      <dsp:nvSpPr>
        <dsp:cNvPr id="0" name=""/>
        <dsp:cNvSpPr/>
      </dsp:nvSpPr>
      <dsp:spPr>
        <a:xfrm>
          <a:off x="201338" y="63380"/>
          <a:ext cx="3835315" cy="70848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Annibynniaeth</a:t>
          </a:r>
          <a:endParaRPr lang="en-GB" sz="2400" b="1" kern="1200" dirty="0"/>
        </a:p>
      </dsp:txBody>
      <dsp:txXfrm>
        <a:off x="235923" y="97965"/>
        <a:ext cx="3766145" cy="639310"/>
      </dsp:txXfrm>
    </dsp:sp>
    <dsp:sp modelId="{AA9E5B67-ED16-4809-AF8D-DD4D548DE303}">
      <dsp:nvSpPr>
        <dsp:cNvPr id="0" name=""/>
        <dsp:cNvSpPr/>
      </dsp:nvSpPr>
      <dsp:spPr>
        <a:xfrm>
          <a:off x="0" y="1506260"/>
          <a:ext cx="4038600" cy="604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B720F94-85E7-42FD-855A-445838D24251}">
      <dsp:nvSpPr>
        <dsp:cNvPr id="0" name=""/>
        <dsp:cNvSpPr/>
      </dsp:nvSpPr>
      <dsp:spPr>
        <a:xfrm>
          <a:off x="0" y="1185935"/>
          <a:ext cx="3835315" cy="70848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Bod </a:t>
          </a:r>
          <a:r>
            <a:rPr lang="en-GB" sz="2400" b="1" kern="1200" dirty="0" err="1"/>
            <a:t>yn</a:t>
          </a:r>
          <a:r>
            <a:rPr lang="en-GB" sz="2400" b="1" kern="1200" dirty="0"/>
            <a:t> </a:t>
          </a:r>
          <a:r>
            <a:rPr lang="en-GB" sz="2400" b="1" kern="1200" dirty="0" err="1"/>
            <a:t>glir</a:t>
          </a:r>
          <a:r>
            <a:rPr lang="en-GB" sz="2400" b="1" kern="1200" dirty="0"/>
            <a:t> am </a:t>
          </a:r>
          <a:r>
            <a:rPr lang="en-GB" sz="2400" b="1" kern="1200" dirty="0" err="1"/>
            <a:t>ei</a:t>
          </a:r>
          <a:r>
            <a:rPr lang="en-GB" sz="2400" b="1" kern="1200" dirty="0"/>
            <a:t> </a:t>
          </a:r>
          <a:r>
            <a:rPr lang="en-GB" sz="2400" b="1" kern="1200" dirty="0" err="1"/>
            <a:t>bwrpas</a:t>
          </a:r>
          <a:endParaRPr lang="en-GB" sz="2400" b="1" kern="1200" dirty="0"/>
        </a:p>
      </dsp:txBody>
      <dsp:txXfrm>
        <a:off x="34585" y="1220520"/>
        <a:ext cx="3766145" cy="639310"/>
      </dsp:txXfrm>
    </dsp:sp>
    <dsp:sp modelId="{F45A2C16-0D3F-4F5A-9BEA-1BDA832E0CD6}">
      <dsp:nvSpPr>
        <dsp:cNvPr id="0" name=""/>
        <dsp:cNvSpPr/>
      </dsp:nvSpPr>
      <dsp:spPr>
        <a:xfrm>
          <a:off x="0" y="2594900"/>
          <a:ext cx="4038600" cy="604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108AA9-5A5B-4A96-ABAB-64D83C1AD9E7}">
      <dsp:nvSpPr>
        <dsp:cNvPr id="0" name=""/>
        <dsp:cNvSpPr/>
      </dsp:nvSpPr>
      <dsp:spPr>
        <a:xfrm>
          <a:off x="192267" y="2240660"/>
          <a:ext cx="3845342" cy="708480"/>
        </a:xfrm>
        <a:prstGeom prst="roundRect">
          <a:avLst/>
        </a:prstGeom>
        <a:gradFill rotWithShape="0">
          <a:gsLst>
            <a:gs pos="0">
              <a:schemeClr val="accent4">
                <a:hueOff val="0"/>
                <a:satOff val="0"/>
                <a:lumOff val="0"/>
                <a:alphaOff val="0"/>
                <a:shade val="15000"/>
                <a:satMod val="180000"/>
              </a:schemeClr>
            </a:gs>
            <a:gs pos="50000">
              <a:schemeClr val="accent4">
                <a:hueOff val="0"/>
                <a:satOff val="0"/>
                <a:lumOff val="0"/>
                <a:alphaOff val="0"/>
                <a:shade val="45000"/>
                <a:satMod val="170000"/>
              </a:schemeClr>
            </a:gs>
            <a:gs pos="70000">
              <a:schemeClr val="accent4">
                <a:hueOff val="0"/>
                <a:satOff val="0"/>
                <a:lumOff val="0"/>
                <a:alphaOff val="0"/>
                <a:tint val="99000"/>
                <a:shade val="65000"/>
                <a:satMod val="155000"/>
              </a:schemeClr>
            </a:gs>
            <a:gs pos="100000">
              <a:schemeClr val="accent4">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Dull person </a:t>
          </a:r>
          <a:r>
            <a:rPr lang="en-GB" sz="2400" b="1" kern="1200" dirty="0" err="1"/>
            <a:t>canolog</a:t>
          </a:r>
          <a:endParaRPr lang="en-GB" sz="2400" b="1" kern="1200" dirty="0"/>
        </a:p>
      </dsp:txBody>
      <dsp:txXfrm>
        <a:off x="226852" y="2275245"/>
        <a:ext cx="3776172" cy="639310"/>
      </dsp:txXfrm>
    </dsp:sp>
    <dsp:sp modelId="{F0BCB6A4-F199-4C4E-BC49-EB49AF5198B0}">
      <dsp:nvSpPr>
        <dsp:cNvPr id="0" name=""/>
        <dsp:cNvSpPr/>
      </dsp:nvSpPr>
      <dsp:spPr>
        <a:xfrm>
          <a:off x="0" y="3683540"/>
          <a:ext cx="4038600" cy="6048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6F8192C-0B75-4F47-97F3-9EDB7E950797}">
      <dsp:nvSpPr>
        <dsp:cNvPr id="0" name=""/>
        <dsp:cNvSpPr/>
      </dsp:nvSpPr>
      <dsp:spPr>
        <a:xfrm>
          <a:off x="192267" y="3329300"/>
          <a:ext cx="3845342" cy="708480"/>
        </a:xfrm>
        <a:prstGeom prst="roundRect">
          <a:avLst/>
        </a:prstGeom>
        <a:gradFill rotWithShape="0">
          <a:gsLst>
            <a:gs pos="0">
              <a:schemeClr val="accent5">
                <a:hueOff val="0"/>
                <a:satOff val="0"/>
                <a:lumOff val="0"/>
                <a:alphaOff val="0"/>
                <a:shade val="15000"/>
                <a:satMod val="180000"/>
              </a:schemeClr>
            </a:gs>
            <a:gs pos="50000">
              <a:schemeClr val="accent5">
                <a:hueOff val="0"/>
                <a:satOff val="0"/>
                <a:lumOff val="0"/>
                <a:alphaOff val="0"/>
                <a:shade val="45000"/>
                <a:satMod val="170000"/>
              </a:schemeClr>
            </a:gs>
            <a:gs pos="70000">
              <a:schemeClr val="accent5">
                <a:hueOff val="0"/>
                <a:satOff val="0"/>
                <a:lumOff val="0"/>
                <a:alphaOff val="0"/>
                <a:tint val="99000"/>
                <a:shade val="65000"/>
                <a:satMod val="155000"/>
              </a:schemeClr>
            </a:gs>
            <a:gs pos="100000">
              <a:schemeClr val="accent5">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grymuso</a:t>
          </a:r>
          <a:endParaRPr lang="en-GB" sz="2400" b="1" kern="1200" dirty="0"/>
        </a:p>
      </dsp:txBody>
      <dsp:txXfrm>
        <a:off x="226852" y="3363885"/>
        <a:ext cx="3776172" cy="639310"/>
      </dsp:txXfrm>
    </dsp:sp>
    <dsp:sp modelId="{20F7AA73-87A1-4861-A708-8F2E5A61AC7F}">
      <dsp:nvSpPr>
        <dsp:cNvPr id="0" name=""/>
        <dsp:cNvSpPr/>
      </dsp:nvSpPr>
      <dsp:spPr>
        <a:xfrm>
          <a:off x="0" y="4772180"/>
          <a:ext cx="4038600" cy="6048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817DE45-ACD7-49E1-A2AF-24A14CE37628}">
      <dsp:nvSpPr>
        <dsp:cNvPr id="0" name=""/>
        <dsp:cNvSpPr/>
      </dsp:nvSpPr>
      <dsp:spPr>
        <a:xfrm>
          <a:off x="192267" y="4417940"/>
          <a:ext cx="3845342" cy="708480"/>
        </a:xfrm>
        <a:prstGeom prst="roundRect">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Cyfle</a:t>
          </a:r>
          <a:r>
            <a:rPr lang="en-GB" sz="2400" b="1" kern="1200" dirty="0"/>
            <a:t> </a:t>
          </a:r>
          <a:r>
            <a:rPr lang="en-GB" sz="2400" b="1" kern="1200" dirty="0" err="1"/>
            <a:t>cyfartal</a:t>
          </a:r>
          <a:endParaRPr lang="en-GB" sz="2400" b="1" kern="1200" dirty="0"/>
        </a:p>
      </dsp:txBody>
      <dsp:txXfrm>
        <a:off x="226852" y="4452525"/>
        <a:ext cx="3776172" cy="639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37E-E12E-446B-9E79-7D8394A66846}">
      <dsp:nvSpPr>
        <dsp:cNvPr id="0" name=""/>
        <dsp:cNvSpPr/>
      </dsp:nvSpPr>
      <dsp:spPr>
        <a:xfrm>
          <a:off x="0" y="314443"/>
          <a:ext cx="4038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B5015A1-DB8D-4091-9DE6-A4C8F147CCDE}">
      <dsp:nvSpPr>
        <dsp:cNvPr id="0" name=""/>
        <dsp:cNvSpPr/>
      </dsp:nvSpPr>
      <dsp:spPr>
        <a:xfrm>
          <a:off x="195028" y="19243"/>
          <a:ext cx="3843137" cy="59040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atebolrwydd</a:t>
          </a:r>
          <a:endParaRPr lang="en-GB" sz="2400" b="1" kern="1200" dirty="0"/>
        </a:p>
      </dsp:txBody>
      <dsp:txXfrm>
        <a:off x="223849" y="48064"/>
        <a:ext cx="3785495" cy="532758"/>
      </dsp:txXfrm>
    </dsp:sp>
    <dsp:sp modelId="{6289EE4D-3DD9-4162-AF6E-3A6ABA4AB1E1}">
      <dsp:nvSpPr>
        <dsp:cNvPr id="0" name=""/>
        <dsp:cNvSpPr/>
      </dsp:nvSpPr>
      <dsp:spPr>
        <a:xfrm>
          <a:off x="0" y="1440689"/>
          <a:ext cx="4038600" cy="504000"/>
        </a:xfrm>
        <a:prstGeom prst="rect">
          <a:avLst/>
        </a:prstGeom>
        <a:solidFill>
          <a:schemeClr val="lt1">
            <a:alpha val="90000"/>
            <a:hueOff val="0"/>
            <a:satOff val="0"/>
            <a:lumOff val="0"/>
            <a:alphaOff val="0"/>
          </a:schemeClr>
        </a:solidFill>
        <a:ln w="9525" cap="flat" cmpd="sng" algn="ctr">
          <a:solidFill>
            <a:schemeClr val="accent3">
              <a:hueOff val="1211827"/>
              <a:satOff val="7308"/>
              <a:lumOff val="-4431"/>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EC3BA5-4398-47F6-B2F1-648DEE390D88}">
      <dsp:nvSpPr>
        <dsp:cNvPr id="0" name=""/>
        <dsp:cNvSpPr/>
      </dsp:nvSpPr>
      <dsp:spPr>
        <a:xfrm>
          <a:off x="201930" y="926443"/>
          <a:ext cx="3835135" cy="590400"/>
        </a:xfrm>
        <a:prstGeom prst="roundRect">
          <a:avLst/>
        </a:prstGeom>
        <a:gradFill rotWithShape="0">
          <a:gsLst>
            <a:gs pos="0">
              <a:schemeClr val="accent3">
                <a:hueOff val="1211827"/>
                <a:satOff val="7308"/>
                <a:lumOff val="-4431"/>
                <a:alphaOff val="0"/>
                <a:shade val="15000"/>
                <a:satMod val="180000"/>
              </a:schemeClr>
            </a:gs>
            <a:gs pos="50000">
              <a:schemeClr val="accent3">
                <a:hueOff val="1211827"/>
                <a:satOff val="7308"/>
                <a:lumOff val="-4431"/>
                <a:alphaOff val="0"/>
                <a:shade val="45000"/>
                <a:satMod val="170000"/>
              </a:schemeClr>
            </a:gs>
            <a:gs pos="70000">
              <a:schemeClr val="accent3">
                <a:hueOff val="1211827"/>
                <a:satOff val="7308"/>
                <a:lumOff val="-4431"/>
                <a:alphaOff val="0"/>
                <a:tint val="99000"/>
                <a:shade val="65000"/>
                <a:satMod val="155000"/>
              </a:schemeClr>
            </a:gs>
            <a:gs pos="100000">
              <a:schemeClr val="accent3">
                <a:hueOff val="1211827"/>
                <a:satOff val="7308"/>
                <a:lumOff val="-4431"/>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cy-GB" sz="2400" b="1" kern="1200" noProof="0" dirty="0"/>
            <a:t>Hygyrchedd/ ‘</a:t>
          </a:r>
          <a:r>
            <a:rPr lang="cy-GB" sz="2400" b="1" kern="1200" noProof="0" dirty="0" err="1"/>
            <a:t>Accessibility</a:t>
          </a:r>
          <a:r>
            <a:rPr lang="cy-GB" sz="2400" b="1" kern="1200" noProof="0" dirty="0"/>
            <a:t>’</a:t>
          </a:r>
        </a:p>
      </dsp:txBody>
      <dsp:txXfrm>
        <a:off x="230751" y="955264"/>
        <a:ext cx="3777493" cy="532758"/>
      </dsp:txXfrm>
    </dsp:sp>
    <dsp:sp modelId="{4F6CBBF9-F3F2-495E-AA08-4682833A5BEA}">
      <dsp:nvSpPr>
        <dsp:cNvPr id="0" name=""/>
        <dsp:cNvSpPr/>
      </dsp:nvSpPr>
      <dsp:spPr>
        <a:xfrm>
          <a:off x="0" y="2128843"/>
          <a:ext cx="4038600" cy="504000"/>
        </a:xfrm>
        <a:prstGeom prst="rect">
          <a:avLst/>
        </a:prstGeom>
        <a:solidFill>
          <a:schemeClr val="lt1">
            <a:alpha val="90000"/>
            <a:hueOff val="0"/>
            <a:satOff val="0"/>
            <a:lumOff val="0"/>
            <a:alphaOff val="0"/>
          </a:schemeClr>
        </a:solidFill>
        <a:ln w="9525" cap="flat" cmpd="sng" algn="ctr">
          <a:solidFill>
            <a:schemeClr val="accent3">
              <a:hueOff val="2423654"/>
              <a:satOff val="14616"/>
              <a:lumOff val="-8862"/>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BEFA892-24B3-4732-8001-A035352CBA04}">
      <dsp:nvSpPr>
        <dsp:cNvPr id="0" name=""/>
        <dsp:cNvSpPr/>
      </dsp:nvSpPr>
      <dsp:spPr>
        <a:xfrm>
          <a:off x="192267" y="1833643"/>
          <a:ext cx="3845342" cy="590400"/>
        </a:xfrm>
        <a:prstGeom prst="roundRect">
          <a:avLst/>
        </a:prstGeom>
        <a:gradFill rotWithShape="0">
          <a:gsLst>
            <a:gs pos="0">
              <a:schemeClr val="accent3">
                <a:hueOff val="2423654"/>
                <a:satOff val="14616"/>
                <a:lumOff val="-8862"/>
                <a:alphaOff val="0"/>
                <a:shade val="15000"/>
                <a:satMod val="180000"/>
              </a:schemeClr>
            </a:gs>
            <a:gs pos="50000">
              <a:schemeClr val="accent3">
                <a:hueOff val="2423654"/>
                <a:satOff val="14616"/>
                <a:lumOff val="-8862"/>
                <a:alphaOff val="0"/>
                <a:shade val="45000"/>
                <a:satMod val="170000"/>
              </a:schemeClr>
            </a:gs>
            <a:gs pos="70000">
              <a:schemeClr val="accent3">
                <a:hueOff val="2423654"/>
                <a:satOff val="14616"/>
                <a:lumOff val="-8862"/>
                <a:alphaOff val="0"/>
                <a:tint val="99000"/>
                <a:shade val="65000"/>
                <a:satMod val="155000"/>
              </a:schemeClr>
            </a:gs>
            <a:gs pos="100000">
              <a:schemeClr val="accent3">
                <a:hueOff val="2423654"/>
                <a:satOff val="14616"/>
                <a:lumOff val="-8862"/>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Cefnogi</a:t>
          </a:r>
          <a:r>
            <a:rPr lang="en-GB" sz="2400" b="1" kern="1200" dirty="0"/>
            <a:t> </a:t>
          </a:r>
          <a:r>
            <a:rPr lang="en-GB" sz="2400" b="1" kern="1200" dirty="0" err="1"/>
            <a:t>eiriolwyr</a:t>
          </a:r>
          <a:endParaRPr lang="en-GB" sz="2400" b="1" kern="1200" dirty="0"/>
        </a:p>
      </dsp:txBody>
      <dsp:txXfrm>
        <a:off x="221088" y="1862464"/>
        <a:ext cx="3787700" cy="532758"/>
      </dsp:txXfrm>
    </dsp:sp>
    <dsp:sp modelId="{C72D123F-538D-4222-BAB5-5DFB715BB2AB}">
      <dsp:nvSpPr>
        <dsp:cNvPr id="0" name=""/>
        <dsp:cNvSpPr/>
      </dsp:nvSpPr>
      <dsp:spPr>
        <a:xfrm>
          <a:off x="0" y="3036043"/>
          <a:ext cx="4038600" cy="504000"/>
        </a:xfrm>
        <a:prstGeom prst="rect">
          <a:avLst/>
        </a:prstGeom>
        <a:solidFill>
          <a:schemeClr val="lt1">
            <a:alpha val="90000"/>
            <a:hueOff val="0"/>
            <a:satOff val="0"/>
            <a:lumOff val="0"/>
            <a:alphaOff val="0"/>
          </a:schemeClr>
        </a:solidFill>
        <a:ln w="9525" cap="flat" cmpd="sng" algn="ctr">
          <a:solidFill>
            <a:schemeClr val="accent3">
              <a:hueOff val="3635481"/>
              <a:satOff val="21924"/>
              <a:lumOff val="-13293"/>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59F397A-DCAE-4C04-957D-236B46519458}">
      <dsp:nvSpPr>
        <dsp:cNvPr id="0" name=""/>
        <dsp:cNvSpPr/>
      </dsp:nvSpPr>
      <dsp:spPr>
        <a:xfrm>
          <a:off x="193257" y="2653505"/>
          <a:ext cx="3845342" cy="590400"/>
        </a:xfrm>
        <a:prstGeom prst="roundRect">
          <a:avLst/>
        </a:prstGeom>
        <a:gradFill rotWithShape="0">
          <a:gsLst>
            <a:gs pos="0">
              <a:schemeClr val="accent3">
                <a:hueOff val="3635481"/>
                <a:satOff val="21924"/>
                <a:lumOff val="-13293"/>
                <a:alphaOff val="0"/>
                <a:shade val="15000"/>
                <a:satMod val="180000"/>
              </a:schemeClr>
            </a:gs>
            <a:gs pos="50000">
              <a:schemeClr val="accent3">
                <a:hueOff val="3635481"/>
                <a:satOff val="21924"/>
                <a:lumOff val="-13293"/>
                <a:alphaOff val="0"/>
                <a:shade val="45000"/>
                <a:satMod val="170000"/>
              </a:schemeClr>
            </a:gs>
            <a:gs pos="70000">
              <a:schemeClr val="accent3">
                <a:hueOff val="3635481"/>
                <a:satOff val="21924"/>
                <a:lumOff val="-13293"/>
                <a:alphaOff val="0"/>
                <a:tint val="99000"/>
                <a:shade val="65000"/>
                <a:satMod val="155000"/>
              </a:schemeClr>
            </a:gs>
            <a:gs pos="100000">
              <a:schemeClr val="accent3">
                <a:hueOff val="3635481"/>
                <a:satOff val="21924"/>
                <a:lumOff val="-13293"/>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cyfrinachedd</a:t>
          </a:r>
          <a:endParaRPr lang="en-GB" sz="2400" b="1" kern="1200" dirty="0"/>
        </a:p>
      </dsp:txBody>
      <dsp:txXfrm>
        <a:off x="222078" y="2682326"/>
        <a:ext cx="3787700" cy="532758"/>
      </dsp:txXfrm>
    </dsp:sp>
    <dsp:sp modelId="{1B37674C-AED1-4BC4-ADAA-3C7EFF22CA37}">
      <dsp:nvSpPr>
        <dsp:cNvPr id="0" name=""/>
        <dsp:cNvSpPr/>
      </dsp:nvSpPr>
      <dsp:spPr>
        <a:xfrm>
          <a:off x="0" y="3943243"/>
          <a:ext cx="4038600" cy="504000"/>
        </a:xfrm>
        <a:prstGeom prst="rect">
          <a:avLst/>
        </a:prstGeom>
        <a:solidFill>
          <a:schemeClr val="lt1">
            <a:alpha val="90000"/>
            <a:hueOff val="0"/>
            <a:satOff val="0"/>
            <a:lumOff val="0"/>
            <a:alphaOff val="0"/>
          </a:schemeClr>
        </a:solidFill>
        <a:ln w="9525" cap="flat" cmpd="sng" algn="ctr">
          <a:solidFill>
            <a:schemeClr val="accent3">
              <a:hueOff val="4847307"/>
              <a:satOff val="29232"/>
              <a:lumOff val="-17724"/>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F390E9-E57B-4972-8969-37ECE2DEAC86}">
      <dsp:nvSpPr>
        <dsp:cNvPr id="0" name=""/>
        <dsp:cNvSpPr/>
      </dsp:nvSpPr>
      <dsp:spPr>
        <a:xfrm>
          <a:off x="192267" y="3648043"/>
          <a:ext cx="3845342" cy="590400"/>
        </a:xfrm>
        <a:prstGeom prst="roundRect">
          <a:avLst/>
        </a:prstGeom>
        <a:gradFill rotWithShape="0">
          <a:gsLst>
            <a:gs pos="0">
              <a:schemeClr val="accent3">
                <a:hueOff val="4847307"/>
                <a:satOff val="29232"/>
                <a:lumOff val="-17724"/>
                <a:alphaOff val="0"/>
                <a:shade val="15000"/>
                <a:satMod val="180000"/>
              </a:schemeClr>
            </a:gs>
            <a:gs pos="50000">
              <a:schemeClr val="accent3">
                <a:hueOff val="4847307"/>
                <a:satOff val="29232"/>
                <a:lumOff val="-17724"/>
                <a:alphaOff val="0"/>
                <a:shade val="45000"/>
                <a:satMod val="170000"/>
              </a:schemeClr>
            </a:gs>
            <a:gs pos="70000">
              <a:schemeClr val="accent3">
                <a:hueOff val="4847307"/>
                <a:satOff val="29232"/>
                <a:lumOff val="-17724"/>
                <a:alphaOff val="0"/>
                <a:tint val="99000"/>
                <a:shade val="65000"/>
                <a:satMod val="155000"/>
              </a:schemeClr>
            </a:gs>
            <a:gs pos="100000">
              <a:schemeClr val="accent3">
                <a:hueOff val="4847307"/>
                <a:satOff val="29232"/>
                <a:lumOff val="-17724"/>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cwynion</a:t>
          </a:r>
          <a:endParaRPr lang="en-GB" sz="2400" b="1" kern="1200" dirty="0"/>
        </a:p>
      </dsp:txBody>
      <dsp:txXfrm>
        <a:off x="221088" y="3676864"/>
        <a:ext cx="3787700" cy="532758"/>
      </dsp:txXfrm>
    </dsp:sp>
    <dsp:sp modelId="{6E3A66C5-1F1F-4A10-A3E7-5CD8AF44D67C}">
      <dsp:nvSpPr>
        <dsp:cNvPr id="0" name=""/>
        <dsp:cNvSpPr/>
      </dsp:nvSpPr>
      <dsp:spPr>
        <a:xfrm>
          <a:off x="0" y="4850443"/>
          <a:ext cx="4038600" cy="504000"/>
        </a:xfrm>
        <a:prstGeom prst="rect">
          <a:avLst/>
        </a:prstGeom>
        <a:solidFill>
          <a:schemeClr val="lt1">
            <a:alpha val="90000"/>
            <a:hueOff val="0"/>
            <a:satOff val="0"/>
            <a:lumOff val="0"/>
            <a:alphaOff val="0"/>
          </a:schemeClr>
        </a:solidFill>
        <a:ln w="9525" cap="flat" cmpd="sng" algn="ctr">
          <a:solidFill>
            <a:schemeClr val="accent3">
              <a:hueOff val="6059134"/>
              <a:satOff val="36540"/>
              <a:lumOff val="-22155"/>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9EEC53-4DCB-4431-A3EC-E191DDE25330}">
      <dsp:nvSpPr>
        <dsp:cNvPr id="0" name=""/>
        <dsp:cNvSpPr/>
      </dsp:nvSpPr>
      <dsp:spPr>
        <a:xfrm>
          <a:off x="0" y="4595886"/>
          <a:ext cx="3845342" cy="590400"/>
        </a:xfrm>
        <a:prstGeom prst="roundRect">
          <a:avLst/>
        </a:prstGeom>
        <a:gradFill rotWithShape="0">
          <a:gsLst>
            <a:gs pos="0">
              <a:schemeClr val="accent3">
                <a:hueOff val="6059134"/>
                <a:satOff val="36540"/>
                <a:lumOff val="-22155"/>
                <a:alphaOff val="0"/>
                <a:shade val="15000"/>
                <a:satMod val="180000"/>
              </a:schemeClr>
            </a:gs>
            <a:gs pos="50000">
              <a:schemeClr val="accent3">
                <a:hueOff val="6059134"/>
                <a:satOff val="36540"/>
                <a:lumOff val="-22155"/>
                <a:alphaOff val="0"/>
                <a:shade val="45000"/>
                <a:satMod val="170000"/>
              </a:schemeClr>
            </a:gs>
            <a:gs pos="70000">
              <a:schemeClr val="accent3">
                <a:hueOff val="6059134"/>
                <a:satOff val="36540"/>
                <a:lumOff val="-22155"/>
                <a:alphaOff val="0"/>
                <a:tint val="99000"/>
                <a:shade val="65000"/>
                <a:satMod val="155000"/>
              </a:schemeClr>
            </a:gs>
            <a:gs pos="100000">
              <a:schemeClr val="accent3">
                <a:hueOff val="6059134"/>
                <a:satOff val="36540"/>
                <a:lumOff val="-22155"/>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diogelu</a:t>
          </a:r>
          <a:endParaRPr lang="en-GB" sz="2400" b="1" kern="1200" dirty="0"/>
        </a:p>
      </dsp:txBody>
      <dsp:txXfrm>
        <a:off x="28821" y="4624707"/>
        <a:ext cx="3787700"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2A1B06-031A-4AB9-90A2-954D6D300091}"/>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7345F3E2-1608-4319-9E80-FC46C38DDD74}"/>
              </a:ext>
            </a:extLst>
          </p:cNvPr>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eaLnBrk="1" hangingPunct="1">
              <a:defRPr sz="1200">
                <a:latin typeface="Arial" charset="0"/>
                <a:cs typeface="Arial" charset="0"/>
              </a:defRPr>
            </a:lvl1pPr>
          </a:lstStyle>
          <a:p>
            <a:pPr>
              <a:defRPr/>
            </a:pPr>
            <a:fld id="{25C1E4DE-4EF9-4955-BBBD-9EE59B7F267C}" type="datetimeFigureOut">
              <a:rPr lang="en-GB"/>
              <a:pPr>
                <a:defRPr/>
              </a:pPr>
              <a:t>14/03/2022</a:t>
            </a:fld>
            <a:endParaRPr lang="en-GB"/>
          </a:p>
        </p:txBody>
      </p:sp>
      <p:sp>
        <p:nvSpPr>
          <p:cNvPr id="4" name="Footer Placeholder 3">
            <a:extLst>
              <a:ext uri="{FF2B5EF4-FFF2-40B4-BE49-F238E27FC236}">
                <a16:creationId xmlns:a16="http://schemas.microsoft.com/office/drawing/2014/main" id="{7AA6A9DE-4E2E-405F-9B63-0C02D4AF48E3}"/>
              </a:ext>
            </a:extLst>
          </p:cNvPr>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AFF55BDB-1805-4545-9843-DB9D8CA24562}"/>
              </a:ext>
            </a:extLst>
          </p:cNvPr>
          <p:cNvSpPr>
            <a:spLocks noGrp="1"/>
          </p:cNvSpPr>
          <p:nvPr>
            <p:ph type="sldNum" sz="quarter" idx="3"/>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70CC4DA2-D45F-4DF4-947D-7C13281C4CDE}" type="slidenum">
              <a:rPr lang="en-GB" altLang="en-US"/>
              <a:pPr>
                <a:defRPr/>
              </a:pPr>
              <a:t>‹#›</a:t>
            </a:fld>
            <a:endParaRPr lang="en-GB" altLang="en-US"/>
          </a:p>
        </p:txBody>
      </p:sp>
    </p:spTree>
    <p:extLst>
      <p:ext uri="{BB962C8B-B14F-4D97-AF65-F5344CB8AC3E}">
        <p14:creationId xmlns:p14="http://schemas.microsoft.com/office/powerpoint/2010/main" val="3212060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178A86-0ECC-4AAD-9EE5-B39E276B5AD5}"/>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BD4441BE-8426-4204-9EC3-CAEC1340577D}"/>
              </a:ext>
            </a:extLst>
          </p:cNvPr>
          <p:cNvSpPr>
            <a:spLocks noGrp="1"/>
          </p:cNvSpPr>
          <p:nvPr>
            <p:ph type="dt" idx="1"/>
          </p:nvPr>
        </p:nvSpPr>
        <p:spPr>
          <a:xfrm>
            <a:off x="3851023" y="0"/>
            <a:ext cx="2945084" cy="497040"/>
          </a:xfrm>
          <a:prstGeom prst="rect">
            <a:avLst/>
          </a:prstGeom>
        </p:spPr>
        <p:txBody>
          <a:bodyPr vert="horz" lIns="90462" tIns="45231" rIns="90462" bIns="45231" rtlCol="0"/>
          <a:lstStyle>
            <a:lvl1pPr algn="r" eaLnBrk="1" hangingPunct="1">
              <a:defRPr sz="1200">
                <a:latin typeface="Arial" charset="0"/>
                <a:cs typeface="Arial" charset="0"/>
              </a:defRPr>
            </a:lvl1pPr>
          </a:lstStyle>
          <a:p>
            <a:pPr>
              <a:defRPr/>
            </a:pPr>
            <a:fld id="{2862A56C-5ECF-432E-A665-5DA305C6D3B9}" type="datetimeFigureOut">
              <a:rPr lang="en-GB"/>
              <a:pPr>
                <a:defRPr/>
              </a:pPr>
              <a:t>14/03/2022</a:t>
            </a:fld>
            <a:endParaRPr lang="en-GB"/>
          </a:p>
        </p:txBody>
      </p:sp>
      <p:sp>
        <p:nvSpPr>
          <p:cNvPr id="4" name="Slide Image Placeholder 3">
            <a:extLst>
              <a:ext uri="{FF2B5EF4-FFF2-40B4-BE49-F238E27FC236}">
                <a16:creationId xmlns:a16="http://schemas.microsoft.com/office/drawing/2014/main" id="{218A1B0D-DB8F-4237-938D-D31C6B3ABC87}"/>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0462" tIns="45231" rIns="90462" bIns="45231" rtlCol="0" anchor="ctr"/>
          <a:lstStyle/>
          <a:p>
            <a:pPr lvl="0"/>
            <a:endParaRPr lang="en-GB" noProof="0"/>
          </a:p>
        </p:txBody>
      </p:sp>
      <p:sp>
        <p:nvSpPr>
          <p:cNvPr id="5" name="Notes Placeholder 4">
            <a:extLst>
              <a:ext uri="{FF2B5EF4-FFF2-40B4-BE49-F238E27FC236}">
                <a16:creationId xmlns:a16="http://schemas.microsoft.com/office/drawing/2014/main" id="{6E94F263-476A-4349-8FD9-0B0ED2971A2D}"/>
              </a:ext>
            </a:extLst>
          </p:cNvPr>
          <p:cNvSpPr>
            <a:spLocks noGrp="1"/>
          </p:cNvSpPr>
          <p:nvPr>
            <p:ph type="body" sz="quarter" idx="3"/>
          </p:nvPr>
        </p:nvSpPr>
        <p:spPr>
          <a:xfrm>
            <a:off x="680238" y="4715585"/>
            <a:ext cx="5437200" cy="4467066"/>
          </a:xfrm>
          <a:prstGeom prst="rect">
            <a:avLst/>
          </a:prstGeom>
        </p:spPr>
        <p:txBody>
          <a:bodyPr vert="horz" lIns="90462" tIns="45231" rIns="90462" bIns="452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2D4BDFA-21EA-4F57-B387-59722C420F39}"/>
              </a:ext>
            </a:extLst>
          </p:cNvPr>
          <p:cNvSpPr>
            <a:spLocks noGrp="1"/>
          </p:cNvSpPr>
          <p:nvPr>
            <p:ph type="ftr" sz="quarter" idx="4"/>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57A80B49-9DEF-4B55-80BB-253A582FFDF2}"/>
              </a:ext>
            </a:extLst>
          </p:cNvPr>
          <p:cNvSpPr>
            <a:spLocks noGrp="1"/>
          </p:cNvSpPr>
          <p:nvPr>
            <p:ph type="sldNum" sz="quarter" idx="5"/>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11F073EC-AFCE-4C36-B658-3511CC63D9FD}" type="slidenum">
              <a:rPr lang="en-GB" altLang="en-US"/>
              <a:pPr>
                <a:defRPr/>
              </a:pPr>
              <a:t>‹#›</a:t>
            </a:fld>
            <a:endParaRPr lang="en-GB" altLang="en-US"/>
          </a:p>
        </p:txBody>
      </p:sp>
    </p:spTree>
    <p:extLst>
      <p:ext uri="{BB962C8B-B14F-4D97-AF65-F5344CB8AC3E}">
        <p14:creationId xmlns:p14="http://schemas.microsoft.com/office/powerpoint/2010/main" val="408253328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a:t>
            </a:fld>
            <a:endParaRPr lang="en-GB" altLang="en-US"/>
          </a:p>
        </p:txBody>
      </p:sp>
    </p:spTree>
    <p:extLst>
      <p:ext uri="{BB962C8B-B14F-4D97-AF65-F5344CB8AC3E}">
        <p14:creationId xmlns:p14="http://schemas.microsoft.com/office/powerpoint/2010/main" val="1568967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cy-GB" dirty="0"/>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a:t>
            </a:fld>
            <a:endParaRPr lang="en-GB" altLang="en-US"/>
          </a:p>
        </p:txBody>
      </p:sp>
    </p:spTree>
    <p:extLst>
      <p:ext uri="{BB962C8B-B14F-4D97-AF65-F5344CB8AC3E}">
        <p14:creationId xmlns:p14="http://schemas.microsoft.com/office/powerpoint/2010/main" val="710152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B82CE26-4DCA-41FF-A5ED-C450E7466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E0DCED38-F51E-4F85-AF77-FE63F933D70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19460" name="Slide Number Placeholder 3">
            <a:extLst>
              <a:ext uri="{FF2B5EF4-FFF2-40B4-BE49-F238E27FC236}">
                <a16:creationId xmlns:a16="http://schemas.microsoft.com/office/drawing/2014/main" id="{85E6DB5E-B258-4A81-B7A6-6A2C9B8F28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FC369D-E81D-4D95-B104-0211690EFA5C}" type="slidenum">
              <a:rPr lang="en-GB" altLang="en-US" smtClean="0"/>
              <a:pPr/>
              <a:t>4</a:t>
            </a:fld>
            <a:endParaRPr lang="en-GB" altLang="en-US"/>
          </a:p>
        </p:txBody>
      </p:sp>
    </p:spTree>
    <p:extLst>
      <p:ext uri="{BB962C8B-B14F-4D97-AF65-F5344CB8AC3E}">
        <p14:creationId xmlns:p14="http://schemas.microsoft.com/office/powerpoint/2010/main" val="2657382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39609BD-950C-444E-BA0B-8D7C4008D2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9A20B21-50DB-4304-86B1-CF435F1CD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1508" name="Slide Number Placeholder 3">
            <a:extLst>
              <a:ext uri="{FF2B5EF4-FFF2-40B4-BE49-F238E27FC236}">
                <a16:creationId xmlns:a16="http://schemas.microsoft.com/office/drawing/2014/main" id="{6A2E8425-6F50-4BE1-A5CC-3D5E5320E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9E2AB9-AD18-4D5C-B7A5-149BF3F445DF}" type="slidenum">
              <a:rPr lang="en-GB" altLang="en-US" smtClean="0"/>
              <a:pPr/>
              <a:t>5</a:t>
            </a:fld>
            <a:endParaRPr lang="en-GB" altLang="en-US"/>
          </a:p>
        </p:txBody>
      </p:sp>
    </p:spTree>
    <p:extLst>
      <p:ext uri="{BB962C8B-B14F-4D97-AF65-F5344CB8AC3E}">
        <p14:creationId xmlns:p14="http://schemas.microsoft.com/office/powerpoint/2010/main" val="17942263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7CAE9C9-43E3-4A91-A630-65489AF57E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C25688B-96DA-4F3D-8C6A-1CE6CE8E24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DBC43BF-172D-4EA1-BE48-F25FB600E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07D18-B195-4FCB-AD7A-7FC5BC35F3CD}" type="slidenum">
              <a:rPr lang="en-GB" altLang="en-US" smtClean="0"/>
              <a:pPr/>
              <a:t>6</a:t>
            </a:fld>
            <a:endParaRPr lang="en-GB" altLang="en-US"/>
          </a:p>
        </p:txBody>
      </p:sp>
    </p:spTree>
    <p:extLst>
      <p:ext uri="{BB962C8B-B14F-4D97-AF65-F5344CB8AC3E}">
        <p14:creationId xmlns:p14="http://schemas.microsoft.com/office/powerpoint/2010/main" val="3074498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0490514-F91B-4318-8F09-652FDD7FA9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88F15AF-4FA4-4812-A2DC-AB1EC525A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222E9BF3-388A-41A9-84AA-4F91A00337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15DF4-DF53-44CE-90D6-33AE7B32D0D3}" type="slidenum">
              <a:rPr lang="en-GB" altLang="en-US" smtClean="0"/>
              <a:pPr/>
              <a:t>7</a:t>
            </a:fld>
            <a:endParaRPr lang="en-GB" altLang="en-US"/>
          </a:p>
        </p:txBody>
      </p:sp>
    </p:spTree>
    <p:extLst>
      <p:ext uri="{BB962C8B-B14F-4D97-AF65-F5344CB8AC3E}">
        <p14:creationId xmlns:p14="http://schemas.microsoft.com/office/powerpoint/2010/main" val="1236809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A9852D7-171F-496C-9873-0033768D66C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09F5A64-8E7E-428A-AE76-47E982B5F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8" name="Slide Number Placeholder 3">
            <a:extLst>
              <a:ext uri="{FF2B5EF4-FFF2-40B4-BE49-F238E27FC236}">
                <a16:creationId xmlns:a16="http://schemas.microsoft.com/office/drawing/2014/main" id="{583772D7-0A56-4E35-8EE6-248DD96D73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B6DBCF-02AC-4937-B202-2AF99F7BBCA2}" type="slidenum">
              <a:rPr lang="en-GB" altLang="en-US" smtClean="0"/>
              <a:pPr/>
              <a:t>8</a:t>
            </a:fld>
            <a:endParaRPr lang="en-GB" altLang="en-US"/>
          </a:p>
        </p:txBody>
      </p:sp>
    </p:spTree>
    <p:extLst>
      <p:ext uri="{BB962C8B-B14F-4D97-AF65-F5344CB8AC3E}">
        <p14:creationId xmlns:p14="http://schemas.microsoft.com/office/powerpoint/2010/main" val="1762612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234805E-1680-48D7-BE83-B494EF7B5E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9E1DD69-83E0-4BCB-A238-E64845FA57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F62DD4B6-6A95-4F52-ADC6-CAC162CEA1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C34987-28E1-4016-A235-9B4FD280215B}" type="slidenum">
              <a:rPr lang="en-GB" altLang="en-US" smtClean="0"/>
              <a:pPr/>
              <a:t>9</a:t>
            </a:fld>
            <a:endParaRPr lang="en-GB" altLang="en-US"/>
          </a:p>
        </p:txBody>
      </p:sp>
    </p:spTree>
    <p:extLst>
      <p:ext uri="{BB962C8B-B14F-4D97-AF65-F5344CB8AC3E}">
        <p14:creationId xmlns:p14="http://schemas.microsoft.com/office/powerpoint/2010/main" val="28898571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AE7DBF3-2C9D-4E11-81B1-C97CFE4BC4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A435F37F-2F17-4AB0-8D87-82AA18605DC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CB3552C2-23D3-4B36-8D64-4825C50415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4A2720A-926C-4121-98DA-1592B2D0E806}" type="slidenum">
              <a:rPr lang="en-GB" altLang="en-US" smtClean="0"/>
              <a:pPr/>
              <a:t>10</a:t>
            </a:fld>
            <a:endParaRPr lang="en-GB" altLang="en-US"/>
          </a:p>
        </p:txBody>
      </p:sp>
    </p:spTree>
    <p:extLst>
      <p:ext uri="{BB962C8B-B14F-4D97-AF65-F5344CB8AC3E}">
        <p14:creationId xmlns:p14="http://schemas.microsoft.com/office/powerpoint/2010/main" val="1266172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17D5E22-B90C-452F-AAC4-5C950CF139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6EE63996-BB66-4456-99AD-A72E7CA1B7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2F70D387-ECFB-4482-88A0-DDB3C6FE56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F1703-2591-48EF-A10E-F304764233DF}" type="slidenum">
              <a:rPr lang="en-GB" altLang="en-US" smtClean="0"/>
              <a:pPr/>
              <a:t>11</a:t>
            </a:fld>
            <a:endParaRPr lang="en-GB" altLang="en-US"/>
          </a:p>
        </p:txBody>
      </p:sp>
    </p:spTree>
    <p:extLst>
      <p:ext uri="{BB962C8B-B14F-4D97-AF65-F5344CB8AC3E}">
        <p14:creationId xmlns:p14="http://schemas.microsoft.com/office/powerpoint/2010/main" val="1353336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baseline="0" dirty="0">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4BF452BF-779E-4074-9267-7AD3BEC88353}" type="slidenum">
              <a:rPr lang="en-GB" smtClean="0"/>
              <a:t>13</a:t>
            </a:fld>
            <a:endParaRPr lang="en-GB"/>
          </a:p>
        </p:txBody>
      </p:sp>
    </p:spTree>
    <p:extLst>
      <p:ext uri="{BB962C8B-B14F-4D97-AF65-F5344CB8AC3E}">
        <p14:creationId xmlns:p14="http://schemas.microsoft.com/office/powerpoint/2010/main" val="33521818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4CCE175-C3EB-49CC-8D30-02BF71FBE603}"/>
              </a:ext>
            </a:extLst>
          </p:cNvPr>
          <p:cNvSpPr>
            <a:spLocks noGrp="1"/>
          </p:cNvSpPr>
          <p:nvPr>
            <p:ph type="body" idx="1"/>
          </p:nvPr>
        </p:nvSpPr>
        <p:spPr/>
        <p:txBody>
          <a:bodyPr/>
          <a:lstStyle/>
          <a:p>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CDD2F2A-668B-4491-9FAA-B619B39C063C}"/>
              </a:ext>
            </a:extLst>
          </p:cNvPr>
          <p:cNvSpPr>
            <a:spLocks noGrp="1"/>
          </p:cNvSpPr>
          <p:nvPr>
            <p:ph type="body" idx="1"/>
          </p:nvPr>
        </p:nvSpPr>
        <p:spPr/>
        <p:txBody>
          <a:bodyPr/>
          <a:lstStyle/>
          <a:p>
            <a:endParaRPr lang="cy-GB" noProof="0"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A3DD52B-CF6A-4813-995A-F9DD26FB48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5AABF6E-BD18-42EB-BC73-2F918E20FBC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noProof="0" dirty="0"/>
          </a:p>
        </p:txBody>
      </p:sp>
      <p:sp>
        <p:nvSpPr>
          <p:cNvPr id="41988" name="Slide Number Placeholder 3">
            <a:extLst>
              <a:ext uri="{FF2B5EF4-FFF2-40B4-BE49-F238E27FC236}">
                <a16:creationId xmlns:a16="http://schemas.microsoft.com/office/drawing/2014/main" id="{DFD29E31-6317-4D80-8EA7-E22733062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040AB6-AE5C-4CF6-990A-D291F8BBA7D2}" type="slidenum">
              <a:rPr lang="en-GB" altLang="en-US" smtClean="0"/>
              <a:pPr/>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pPr>
              <a:defRPr/>
            </a:pPr>
            <a:fld id="{11F073EC-AFCE-4C36-B658-3511CC63D9FD}" type="slidenum">
              <a:rPr lang="en-GB" altLang="en-US" smtClean="0"/>
              <a:pPr>
                <a:defRPr/>
              </a:pPr>
              <a:t>19</a:t>
            </a:fld>
            <a:endParaRPr lang="en-GB" altLang="en-US"/>
          </a:p>
        </p:txBody>
      </p:sp>
    </p:spTree>
    <p:extLst>
      <p:ext uri="{BB962C8B-B14F-4D97-AF65-F5344CB8AC3E}">
        <p14:creationId xmlns:p14="http://schemas.microsoft.com/office/powerpoint/2010/main" val="27962794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pPr>
              <a:defRPr/>
            </a:pPr>
            <a:fld id="{11F073EC-AFCE-4C36-B658-3511CC63D9FD}" type="slidenum">
              <a:rPr lang="en-GB" altLang="en-US" smtClean="0"/>
              <a:pPr>
                <a:defRPr/>
              </a:pPr>
              <a:t>20</a:t>
            </a:fld>
            <a:endParaRPr lang="en-GB" altLang="en-US"/>
          </a:p>
        </p:txBody>
      </p:sp>
    </p:spTree>
    <p:extLst>
      <p:ext uri="{BB962C8B-B14F-4D97-AF65-F5344CB8AC3E}">
        <p14:creationId xmlns:p14="http://schemas.microsoft.com/office/powerpoint/2010/main" val="9491547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0149657F-F4DD-4ACD-AB5D-CBD5B1ADA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A17686D6-613B-4FC0-89A1-E14C2882AF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4276" name="Slide Number Placeholder 3">
            <a:extLst>
              <a:ext uri="{FF2B5EF4-FFF2-40B4-BE49-F238E27FC236}">
                <a16:creationId xmlns:a16="http://schemas.microsoft.com/office/drawing/2014/main" id="{ECF0B664-28C3-4A9C-914B-F57277F8554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291522-51A1-4F34-B970-3E8997DCB077}" type="slidenum">
              <a:rPr lang="en-GB" altLang="en-US" smtClean="0"/>
              <a:pPr/>
              <a:t>21</a:t>
            </a:fld>
            <a:endParaRPr lang="en-GB" altLang="en-US"/>
          </a:p>
        </p:txBody>
      </p:sp>
    </p:spTree>
    <p:extLst>
      <p:ext uri="{BB962C8B-B14F-4D97-AF65-F5344CB8AC3E}">
        <p14:creationId xmlns:p14="http://schemas.microsoft.com/office/powerpoint/2010/main" val="15851317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F3B33FDE-4CFB-4C39-9123-77EAE13E34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D251210E-4FEC-4D4A-A19B-D49A6D9F0D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2228" name="Slide Number Placeholder 3">
            <a:extLst>
              <a:ext uri="{FF2B5EF4-FFF2-40B4-BE49-F238E27FC236}">
                <a16:creationId xmlns:a16="http://schemas.microsoft.com/office/drawing/2014/main" id="{86E89B40-88C0-40FE-AC74-BE53804E55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FD4BB3-EE8F-40C8-A0AF-1813D3F4901A}" type="slidenum">
              <a:rPr lang="en-GB" altLang="en-US" smtClean="0"/>
              <a:pPr/>
              <a:t>22</a:t>
            </a:fld>
            <a:endParaRPr lang="en-GB" altLang="en-US"/>
          </a:p>
        </p:txBody>
      </p:sp>
    </p:spTree>
    <p:extLst>
      <p:ext uri="{BB962C8B-B14F-4D97-AF65-F5344CB8AC3E}">
        <p14:creationId xmlns:p14="http://schemas.microsoft.com/office/powerpoint/2010/main" val="22082197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372E111-6F39-40D7-A626-B24E9547218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1B686EDD-D649-4ABE-9B87-E093C132BF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6324" name="Slide Number Placeholder 3">
            <a:extLst>
              <a:ext uri="{FF2B5EF4-FFF2-40B4-BE49-F238E27FC236}">
                <a16:creationId xmlns:a16="http://schemas.microsoft.com/office/drawing/2014/main" id="{5F12F827-BF18-48C4-BA48-47EC1B1449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053E6D-3A6E-45D7-894C-48BC66C26157}" type="slidenum">
              <a:rPr lang="en-GB" altLang="en-US" smtClean="0"/>
              <a:pPr/>
              <a:t>23</a:t>
            </a:fld>
            <a:endParaRPr lang="en-GB" altLang="en-US"/>
          </a:p>
        </p:txBody>
      </p:sp>
    </p:spTree>
    <p:extLst>
      <p:ext uri="{BB962C8B-B14F-4D97-AF65-F5344CB8AC3E}">
        <p14:creationId xmlns:p14="http://schemas.microsoft.com/office/powerpoint/2010/main" val="21813228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24</a:t>
            </a:fld>
            <a:endParaRPr lang="en-GB" altLang="en-US"/>
          </a:p>
        </p:txBody>
      </p:sp>
    </p:spTree>
    <p:extLst>
      <p:ext uri="{BB962C8B-B14F-4D97-AF65-F5344CB8AC3E}">
        <p14:creationId xmlns:p14="http://schemas.microsoft.com/office/powerpoint/2010/main" val="8676438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25</a:t>
            </a:fld>
            <a:endParaRPr lang="en-GB" altLang="en-US"/>
          </a:p>
        </p:txBody>
      </p:sp>
    </p:spTree>
    <p:extLst>
      <p:ext uri="{BB962C8B-B14F-4D97-AF65-F5344CB8AC3E}">
        <p14:creationId xmlns:p14="http://schemas.microsoft.com/office/powerpoint/2010/main" val="41009323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357EFFC-0744-475A-84F3-E3BB8EA435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13E58D4-CF47-4FF8-95C8-67F19012B0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FA916927-8813-49DA-9B7A-679A6F97A8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5E12C4-A17C-4A1E-AF3E-15EF86B09350}" type="slidenum">
              <a:rPr lang="en-GB" altLang="en-US" smtClean="0"/>
              <a:pPr/>
              <a:t>26</a:t>
            </a:fld>
            <a:endParaRPr lang="en-GB" altLang="en-US"/>
          </a:p>
        </p:txBody>
      </p:sp>
    </p:spTree>
    <p:extLst>
      <p:ext uri="{BB962C8B-B14F-4D97-AF65-F5344CB8AC3E}">
        <p14:creationId xmlns:p14="http://schemas.microsoft.com/office/powerpoint/2010/main" val="42885141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D912F2A-494F-4627-9F2B-30E460D9BA5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D47045DB-F38E-4E33-9B1F-CA4B03CC91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6564" name="Slide Number Placeholder 3">
            <a:extLst>
              <a:ext uri="{FF2B5EF4-FFF2-40B4-BE49-F238E27FC236}">
                <a16:creationId xmlns:a16="http://schemas.microsoft.com/office/drawing/2014/main" id="{6AE4D087-7B7F-4BE9-A9E3-DC240441E9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CCB5-AD8E-4F88-9999-26A41DDED88A}" type="slidenum">
              <a:rPr lang="en-GB" altLang="en-US" smtClean="0"/>
              <a:pPr/>
              <a:t>27</a:t>
            </a:fld>
            <a:endParaRPr lang="en-GB" altLang="en-US"/>
          </a:p>
        </p:txBody>
      </p:sp>
    </p:spTree>
    <p:extLst>
      <p:ext uri="{BB962C8B-B14F-4D97-AF65-F5344CB8AC3E}">
        <p14:creationId xmlns:p14="http://schemas.microsoft.com/office/powerpoint/2010/main" val="39505822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CF4635C0-EE03-46CF-93EA-9F855C47EF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24F33AE5-43D8-4514-B349-00CDB3BE6A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8612" name="Slide Number Placeholder 3">
            <a:extLst>
              <a:ext uri="{FF2B5EF4-FFF2-40B4-BE49-F238E27FC236}">
                <a16:creationId xmlns:a16="http://schemas.microsoft.com/office/drawing/2014/main" id="{E539B8BF-BF45-4EF9-B756-1EB3192882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53892F-ED64-4E2E-99AD-A0417BD1B399}" type="slidenum">
              <a:rPr lang="en-GB" altLang="en-US" smtClean="0"/>
              <a:pPr/>
              <a:t>28</a:t>
            </a:fld>
            <a:endParaRPr lang="en-GB" altLang="en-US"/>
          </a:p>
        </p:txBody>
      </p:sp>
    </p:spTree>
    <p:extLst>
      <p:ext uri="{BB962C8B-B14F-4D97-AF65-F5344CB8AC3E}">
        <p14:creationId xmlns:p14="http://schemas.microsoft.com/office/powerpoint/2010/main" val="19298889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44D09E9-44EE-434E-8DCB-D7B3DDA7E0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8480F03-E756-44AE-A5A7-403D71A9B2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0660" name="Slide Number Placeholder 3">
            <a:extLst>
              <a:ext uri="{FF2B5EF4-FFF2-40B4-BE49-F238E27FC236}">
                <a16:creationId xmlns:a16="http://schemas.microsoft.com/office/drawing/2014/main" id="{0525D690-F57F-46F2-BD1A-6CAE785939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DB182BA-C687-499D-97A8-1C2B17F52DCB}" type="slidenum">
              <a:rPr lang="en-GB" altLang="en-US" smtClean="0"/>
              <a:pPr/>
              <a:t>29</a:t>
            </a:fld>
            <a:endParaRPr lang="en-GB" altLang="en-US"/>
          </a:p>
        </p:txBody>
      </p:sp>
    </p:spTree>
    <p:extLst>
      <p:ext uri="{BB962C8B-B14F-4D97-AF65-F5344CB8AC3E}">
        <p14:creationId xmlns:p14="http://schemas.microsoft.com/office/powerpoint/2010/main" val="26783921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noProof="0"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30</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544D3E65-B142-49DF-A0D8-ADD68213A2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F80E4EED-E238-41F7-B476-A27EDAD0112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0420" name="Slide Number Placeholder 3">
            <a:extLst>
              <a:ext uri="{FF2B5EF4-FFF2-40B4-BE49-F238E27FC236}">
                <a16:creationId xmlns:a16="http://schemas.microsoft.com/office/drawing/2014/main" id="{9B9CF10B-7DA2-4E24-BED6-1CD49C80DD0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6FA156F-B0E3-455C-86AF-ABC897B44516}" type="slidenum">
              <a:rPr lang="en-GB" altLang="en-US" smtClean="0"/>
              <a:pPr/>
              <a:t>31</a:t>
            </a:fld>
            <a:endParaRPr lang="en-GB" altLang="en-US"/>
          </a:p>
        </p:txBody>
      </p:sp>
    </p:spTree>
    <p:extLst>
      <p:ext uri="{BB962C8B-B14F-4D97-AF65-F5344CB8AC3E}">
        <p14:creationId xmlns:p14="http://schemas.microsoft.com/office/powerpoint/2010/main" val="24789656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32</a:t>
            </a:fld>
            <a:endParaRPr lang="en-GB" altLang="en-US"/>
          </a:p>
        </p:txBody>
      </p:sp>
    </p:spTree>
    <p:extLst>
      <p:ext uri="{BB962C8B-B14F-4D97-AF65-F5344CB8AC3E}">
        <p14:creationId xmlns:p14="http://schemas.microsoft.com/office/powerpoint/2010/main" val="8476166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34</a:t>
            </a:fld>
            <a:endParaRPr lang="en-GB"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35</a:t>
            </a:fld>
            <a:endParaRPr lang="en-GB" altLang="en-US"/>
          </a:p>
        </p:txBody>
      </p:sp>
    </p:spTree>
    <p:extLst>
      <p:ext uri="{BB962C8B-B14F-4D97-AF65-F5344CB8AC3E}">
        <p14:creationId xmlns:p14="http://schemas.microsoft.com/office/powerpoint/2010/main" val="22388967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BDA5502-00A7-41B0-8C36-6EE7A6BCC48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B3271B85-4A80-48F1-B4D2-EB50892B18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3732" name="Slide Number Placeholder 3">
            <a:extLst>
              <a:ext uri="{FF2B5EF4-FFF2-40B4-BE49-F238E27FC236}">
                <a16:creationId xmlns:a16="http://schemas.microsoft.com/office/drawing/2014/main" id="{BE944993-6656-423F-936C-6E8C578B0D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C58C18-E7B1-48B1-B2DB-A20C94559787}" type="slidenum">
              <a:rPr lang="en-GB" altLang="en-US" smtClean="0"/>
              <a:pPr/>
              <a:t>36</a:t>
            </a:fld>
            <a:endParaRPr lang="en-GB" altLang="en-US"/>
          </a:p>
        </p:txBody>
      </p:sp>
    </p:spTree>
    <p:extLst>
      <p:ext uri="{BB962C8B-B14F-4D97-AF65-F5344CB8AC3E}">
        <p14:creationId xmlns:p14="http://schemas.microsoft.com/office/powerpoint/2010/main" val="332186331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913346B3-1928-4844-AC79-1FB54838DA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09BB8D1C-5728-413F-9F44-FACA9F6EDE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7828" name="Slide Number Placeholder 3">
            <a:extLst>
              <a:ext uri="{FF2B5EF4-FFF2-40B4-BE49-F238E27FC236}">
                <a16:creationId xmlns:a16="http://schemas.microsoft.com/office/drawing/2014/main" id="{7B7B6B70-A96F-4C1C-8F2F-0518AE61FB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FB1744-26D3-4395-87F6-269A2269D669}" type="slidenum">
              <a:rPr lang="en-GB" altLang="en-US" smtClean="0"/>
              <a:pPr/>
              <a:t>37</a:t>
            </a:fld>
            <a:endParaRPr lang="en-GB" altLang="en-US"/>
          </a:p>
        </p:txBody>
      </p:sp>
    </p:spTree>
    <p:extLst>
      <p:ext uri="{BB962C8B-B14F-4D97-AF65-F5344CB8AC3E}">
        <p14:creationId xmlns:p14="http://schemas.microsoft.com/office/powerpoint/2010/main" val="39973176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38</a:t>
            </a:fld>
            <a:endParaRPr lang="en-GB" altLang="en-US"/>
          </a:p>
        </p:txBody>
      </p:sp>
    </p:spTree>
    <p:extLst>
      <p:ext uri="{BB962C8B-B14F-4D97-AF65-F5344CB8AC3E}">
        <p14:creationId xmlns:p14="http://schemas.microsoft.com/office/powerpoint/2010/main" val="35304429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61A0F4BD-A48E-44F5-A002-4CEA56EB6E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F86EC95D-9AC6-4197-B66B-5FC92797FD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A7C96EEF-3358-4B54-89A6-ADEB12FA9E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AE4D3FF-E449-4DBD-AA17-D08E239FC66C}" type="slidenum">
              <a:rPr lang="en-GB" altLang="en-US" smtClean="0"/>
              <a:pPr/>
              <a:t>39</a:t>
            </a:fld>
            <a:endParaRPr lang="en-GB" altLang="en-US"/>
          </a:p>
        </p:txBody>
      </p:sp>
    </p:spTree>
    <p:extLst>
      <p:ext uri="{BB962C8B-B14F-4D97-AF65-F5344CB8AC3E}">
        <p14:creationId xmlns:p14="http://schemas.microsoft.com/office/powerpoint/2010/main" val="35253554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7EEC7668-21A5-4CB3-8185-EA0B1379EA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a:extLst>
              <a:ext uri="{FF2B5EF4-FFF2-40B4-BE49-F238E27FC236}">
                <a16:creationId xmlns:a16="http://schemas.microsoft.com/office/drawing/2014/main" id="{C77A9102-0568-4F28-AE64-78600C4442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8308" name="Slide Number Placeholder 3">
            <a:extLst>
              <a:ext uri="{FF2B5EF4-FFF2-40B4-BE49-F238E27FC236}">
                <a16:creationId xmlns:a16="http://schemas.microsoft.com/office/drawing/2014/main" id="{BB2A75A9-CF4C-4FFF-A263-7E9A4249C0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1C71BC-EFAC-4C04-83BB-86F2ED5A042D}" type="slidenum">
              <a:rPr lang="en-GB" altLang="en-US" smtClean="0"/>
              <a:pPr/>
              <a:t>40</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0B6E802E-415D-46FD-8E5D-F2E0FC6D6502}" type="datetime1">
              <a:rPr lang="en-US" smtClean="0"/>
              <a:t>3/14/22</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359419861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C659AE44-3EEB-49FB-9769-70654DAD1D81}" type="datetime1">
              <a:rPr lang="en-US" smtClean="0"/>
              <a:t>3/14/22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EC75C4D8-5E1B-4BCC-B7D7-71E1D1D7A2FD}" type="slidenum">
              <a:rPr lang="en-GB" altLang="en-US" smtClean="0"/>
              <a:pPr>
                <a:defRPr/>
              </a:pPr>
              <a:t>‹#›</a:t>
            </a:fld>
            <a:endParaRPr lang="en-GB" altLang="en-US"/>
          </a:p>
        </p:txBody>
      </p:sp>
    </p:spTree>
    <p:extLst>
      <p:ext uri="{BB962C8B-B14F-4D97-AF65-F5344CB8AC3E}">
        <p14:creationId xmlns:p14="http://schemas.microsoft.com/office/powerpoint/2010/main" val="4294632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629D225A-1909-40D6-A22E-132E7A2CB2B3}" type="datetime1">
              <a:rPr lang="en-US" smtClean="0"/>
              <a:t>3/14/22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97E48482-7023-4196-B0D2-79F3A743B498}" type="slidenum">
              <a:rPr lang="en-GB" altLang="en-US" smtClean="0"/>
              <a:pPr>
                <a:defRPr/>
              </a:pPr>
              <a:t>‹#›</a:t>
            </a:fld>
            <a:endParaRPr lang="en-GB" altLang="en-US"/>
          </a:p>
        </p:txBody>
      </p:sp>
    </p:spTree>
    <p:extLst>
      <p:ext uri="{BB962C8B-B14F-4D97-AF65-F5344CB8AC3E}">
        <p14:creationId xmlns:p14="http://schemas.microsoft.com/office/powerpoint/2010/main" val="82101584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C2E3A6E0-C322-4E32-B679-9E0C5394D729}" type="datetime1">
              <a:rPr lang="en-US" smtClean="0"/>
              <a:t>3/14/22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25545C16-772D-4CD8-91AD-16DC13A888FD}" type="slidenum">
              <a:rPr lang="en-GB" altLang="en-US" smtClean="0"/>
              <a:pPr>
                <a:defRPr/>
              </a:pPr>
              <a:t>‹#›</a:t>
            </a:fld>
            <a:endParaRPr lang="en-GB" altLang="en-US"/>
          </a:p>
        </p:txBody>
      </p:sp>
    </p:spTree>
    <p:extLst>
      <p:ext uri="{BB962C8B-B14F-4D97-AF65-F5344CB8AC3E}">
        <p14:creationId xmlns:p14="http://schemas.microsoft.com/office/powerpoint/2010/main" val="2890812086"/>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5141F141-3EF7-40A1-A59B-0E0DDC00AB8D}" type="datetime1">
              <a:rPr lang="en-US" smtClean="0"/>
              <a:t>3/14/22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3EB1E038-CF19-4CA5-9D8B-A3388D668184}" type="slidenum">
              <a:rPr lang="en-GB" altLang="en-US" smtClean="0"/>
              <a:pPr>
                <a:defRPr/>
              </a:pPr>
              <a:t>‹#›</a:t>
            </a:fld>
            <a:endParaRPr lang="en-GB" altLang="en-US"/>
          </a:p>
        </p:txBody>
      </p:sp>
    </p:spTree>
    <p:extLst>
      <p:ext uri="{BB962C8B-B14F-4D97-AF65-F5344CB8AC3E}">
        <p14:creationId xmlns:p14="http://schemas.microsoft.com/office/powerpoint/2010/main" val="238797981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A93D808D-9765-42C4-9B16-BEE16C81FABA}" type="datetime1">
              <a:rPr lang="en-US" smtClean="0"/>
              <a:t>3/14/22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4FA8B11C-460F-4BED-9518-7699B36A5C1A}" type="slidenum">
              <a:rPr lang="en-GB" altLang="en-US" smtClean="0"/>
              <a:pPr>
                <a:defRPr/>
              </a:pPr>
              <a:t>‹#›</a:t>
            </a:fld>
            <a:endParaRPr lang="en-GB" altLang="en-US"/>
          </a:p>
        </p:txBody>
      </p:sp>
    </p:spTree>
    <p:extLst>
      <p:ext uri="{BB962C8B-B14F-4D97-AF65-F5344CB8AC3E}">
        <p14:creationId xmlns:p14="http://schemas.microsoft.com/office/powerpoint/2010/main" val="2943344271"/>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39147028-CEDA-4D6F-91C9-5440B544CCF5}" type="datetime1">
              <a:rPr lang="en-US" smtClean="0"/>
              <a:t>3/14/22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1FE4DF26-DBA7-4E98-92BC-9611F7DCC484}" type="slidenum">
              <a:rPr lang="en-GB" altLang="en-US" smtClean="0"/>
              <a:pPr>
                <a:defRPr/>
              </a:pPr>
              <a:t>‹#›</a:t>
            </a:fld>
            <a:endParaRPr lang="en-GB" altLang="en-US"/>
          </a:p>
        </p:txBody>
      </p:sp>
    </p:spTree>
    <p:extLst>
      <p:ext uri="{BB962C8B-B14F-4D97-AF65-F5344CB8AC3E}">
        <p14:creationId xmlns:p14="http://schemas.microsoft.com/office/powerpoint/2010/main" val="3354950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0F5735C4-19D3-4F7A-B401-3322F2040A59}" type="datetime1">
              <a:rPr lang="en-US" smtClean="0"/>
              <a:t>3/14/22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B0ECF07C-293B-456D-835E-EAFEA2FA0796}" type="slidenum">
              <a:rPr lang="en-GB" altLang="en-US" smtClean="0"/>
              <a:pPr>
                <a:defRPr/>
              </a:pPr>
              <a:t>‹#›</a:t>
            </a:fld>
            <a:endParaRPr lang="en-GB" altLang="en-US"/>
          </a:p>
        </p:txBody>
      </p:sp>
    </p:spTree>
    <p:extLst>
      <p:ext uri="{BB962C8B-B14F-4D97-AF65-F5344CB8AC3E}">
        <p14:creationId xmlns:p14="http://schemas.microsoft.com/office/powerpoint/2010/main" val="402055475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DB0A784B-AA87-4BA6-BB81-358CEB6D2AE0}" type="datetime1">
              <a:rPr lang="en-US" smtClean="0"/>
              <a:t>3/14/22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91A8FFB2-A254-40B7-9309-C4FF9A2F5F8F}" type="slidenum">
              <a:rPr lang="en-GB" altLang="en-US" smtClean="0"/>
              <a:pPr>
                <a:defRPr/>
              </a:pPr>
              <a:t>‹#›</a:t>
            </a:fld>
            <a:endParaRPr lang="en-GB" altLang="en-US"/>
          </a:p>
        </p:txBody>
      </p:sp>
    </p:spTree>
    <p:extLst>
      <p:ext uri="{BB962C8B-B14F-4D97-AF65-F5344CB8AC3E}">
        <p14:creationId xmlns:p14="http://schemas.microsoft.com/office/powerpoint/2010/main" val="377190272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FA5FDF47-271C-42DC-9D3F-684AF41172BB}" type="datetime1">
              <a:rPr lang="en-US" smtClean="0"/>
              <a:t>3/14/22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7E2256A3-20D5-4746-8FCA-CDB66E9FEB55}" type="slidenum">
              <a:rPr lang="en-GB" altLang="en-US" smtClean="0"/>
              <a:pPr>
                <a:defRPr/>
              </a:pPr>
              <a:t>‹#›</a:t>
            </a:fld>
            <a:endParaRPr lang="en-GB" altLang="en-US"/>
          </a:p>
        </p:txBody>
      </p:sp>
    </p:spTree>
    <p:extLst>
      <p:ext uri="{BB962C8B-B14F-4D97-AF65-F5344CB8AC3E}">
        <p14:creationId xmlns:p14="http://schemas.microsoft.com/office/powerpoint/2010/main" val="1153128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6BBE3048-2A70-4146-B4AF-C8A11F29A0A1}" type="datetime1">
              <a:rPr lang="en-US" smtClean="0"/>
              <a:t>3/14/22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9396F742-E3A6-44B0-AB7D-949B21785201}" type="slidenum">
              <a:rPr lang="en-GB" altLang="en-US" smtClean="0"/>
              <a:pPr>
                <a:defRPr/>
              </a:pPr>
              <a:t>‹#›</a:t>
            </a:fld>
            <a:endParaRPr lang="en-GB" altLang="en-US"/>
          </a:p>
        </p:txBody>
      </p:sp>
    </p:spTree>
    <p:extLst>
      <p:ext uri="{BB962C8B-B14F-4D97-AF65-F5344CB8AC3E}">
        <p14:creationId xmlns:p14="http://schemas.microsoft.com/office/powerpoint/2010/main" val="1053867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F4EE216F-FEA7-4393-83D3-CDFA3D3F182F}"/>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3120042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43AAAE-3291-40BD-B6BA-A808EA66629A}"/>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73EBEE24-03F5-4BD2-8ED7-CA2503EA4497}"/>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32A4FAB5-AAF2-4054-8673-3B7094F7D090}"/>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94048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0B6E802E-415D-46FD-8E5D-F2E0FC6D6502}" type="datetime1">
              <a:rPr lang="en-US" smtClean="0"/>
              <a:t>3/14/22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2306998883"/>
      </p:ext>
    </p:extLst>
  </p:cSld>
  <p:clrMap bg1="lt1" tx1="dk1" bg2="lt2" tx2="dk2" accent1="accent1" accent2="accent2" accent3="accent3" accent4="accent4" accent5="accent5" accent6="accent6" hlink="hlink" folHlink="folHlink"/>
  <p:sldLayoutIdLst>
    <p:sldLayoutId id="2147484804" r:id="rId1"/>
    <p:sldLayoutId id="2147484805" r:id="rId2"/>
    <p:sldLayoutId id="2147484806" r:id="rId3"/>
    <p:sldLayoutId id="2147484807" r:id="rId4"/>
    <p:sldLayoutId id="2147484808" r:id="rId5"/>
    <p:sldLayoutId id="2147484809" r:id="rId6"/>
    <p:sldLayoutId id="2147484810" r:id="rId7"/>
    <p:sldLayoutId id="2147484811" r:id="rId8"/>
    <p:sldLayoutId id="2147484812" r:id="rId9"/>
    <p:sldLayoutId id="2147484813" r:id="rId10"/>
    <p:sldLayoutId id="2147484814" r:id="rId11"/>
    <p:sldLayoutId id="2147484815" r:id="rId12"/>
    <p:sldLayoutId id="214748480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sl.microsofttranslator.com/bv.aspx?ref=TAns&amp;from=&amp;to=cy&amp;a=2014.Caiff"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1.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577FA7-5D57-4468-861D-33B40F5E4569}"/>
              </a:ext>
            </a:extLst>
          </p:cNvPr>
          <p:cNvSpPr>
            <a:spLocks noGrp="1"/>
          </p:cNvSpPr>
          <p:nvPr>
            <p:ph idx="1"/>
          </p:nvPr>
        </p:nvSpPr>
        <p:spPr/>
        <p:txBody>
          <a:bodyPr/>
          <a:lstStyle/>
          <a:p>
            <a:endParaRPr lang="en-GB"/>
          </a:p>
        </p:txBody>
      </p:sp>
      <p:sp>
        <p:nvSpPr>
          <p:cNvPr id="5" name="Title 1">
            <a:extLst>
              <a:ext uri="{FF2B5EF4-FFF2-40B4-BE49-F238E27FC236}">
                <a16:creationId xmlns:a16="http://schemas.microsoft.com/office/drawing/2014/main" id="{06A53DCE-4905-47AD-A636-EDE6A0BC3910}"/>
              </a:ext>
            </a:extLst>
          </p:cNvPr>
          <p:cNvSpPr>
            <a:spLocks noGrp="1"/>
          </p:cNvSpPr>
          <p:nvPr>
            <p:ph type="title"/>
          </p:nvPr>
        </p:nvSpPr>
        <p:spPr/>
        <p:txBody>
          <a:bodyPr>
            <a:normAutofit fontScale="90000"/>
          </a:bodyPr>
          <a:lstStyle/>
          <a:p>
            <a:pPr algn="ctr">
              <a:defRPr/>
            </a:pP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cy-GB" dirty="0"/>
              <a:t>Tystysgrif i Raddedigion</a:t>
            </a:r>
            <a:br>
              <a:rPr lang="cy-GB" dirty="0"/>
            </a:br>
            <a:r>
              <a:rPr lang="cy-GB" dirty="0"/>
              <a:t>Porth Agored</a:t>
            </a:r>
            <a:br>
              <a:rPr lang="cy-GB" dirty="0"/>
            </a:br>
            <a:br>
              <a:rPr lang="cy-GB" dirty="0"/>
            </a:br>
            <a:br>
              <a:rPr lang="cy-GB" dirty="0"/>
            </a:br>
            <a:r>
              <a:rPr lang="cy-GB" dirty="0"/>
              <a:t>Rhaglen Cadarnhau</a:t>
            </a:r>
            <a:br>
              <a:rPr lang="cy-GB" dirty="0"/>
            </a:br>
            <a:r>
              <a:rPr lang="cy-GB" dirty="0"/>
              <a:t>Gweithdy 3</a:t>
            </a:r>
            <a:br>
              <a:rPr lang="cy-GB" dirty="0"/>
            </a:br>
            <a:endParaRPr lang="cy-GB" dirty="0"/>
          </a:p>
        </p:txBody>
      </p:sp>
      <p:sp>
        <p:nvSpPr>
          <p:cNvPr id="2" name="Slide Number Placeholder 1">
            <a:extLst>
              <a:ext uri="{FF2B5EF4-FFF2-40B4-BE49-F238E27FC236}">
                <a16:creationId xmlns:a16="http://schemas.microsoft.com/office/drawing/2014/main" id="{9F9244EB-7E29-4FD6-A1F3-EEB97C4F8BE6}"/>
              </a:ext>
            </a:extLst>
          </p:cNvPr>
          <p:cNvSpPr>
            <a:spLocks noGrp="1"/>
          </p:cNvSpPr>
          <p:nvPr>
            <p:ph type="sldNum" sz="quarter" idx="12"/>
          </p:nvPr>
        </p:nvSpPr>
        <p:spPr/>
        <p:txBody>
          <a:bodyPr/>
          <a:lstStyle/>
          <a:p>
            <a:pPr>
              <a:defRPr/>
            </a:pPr>
            <a:fld id="{3667BF6C-317A-46B2-9AC2-0A4D69FFFBED}" type="slidenum">
              <a:rPr lang="en-US" altLang="en-US" smtClean="0"/>
              <a:pPr>
                <a:defRPr/>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592282" y="1556793"/>
            <a:ext cx="8229600" cy="3825378"/>
          </a:xfrm>
        </p:spPr>
        <p:txBody>
          <a:bodyPr/>
          <a:lstStyle/>
          <a:p>
            <a:pPr lvl="0"/>
            <a:r>
              <a:rPr lang="en-GB" sz="2400" dirty="0" err="1"/>
              <a:t>Cyfrinachedd</a:t>
            </a:r>
            <a:endParaRPr lang="cy-GB" sz="2400" dirty="0"/>
          </a:p>
          <a:p>
            <a:pPr lvl="0"/>
            <a:r>
              <a:rPr lang="en-GB" sz="2400" dirty="0"/>
              <a:t>Parch</a:t>
            </a:r>
            <a:endParaRPr lang="cy-GB" sz="2400" dirty="0"/>
          </a:p>
          <a:p>
            <a:pPr lvl="0"/>
            <a:r>
              <a:rPr lang="en-GB" sz="2400" dirty="0"/>
              <a:t>Un person </a:t>
            </a:r>
            <a:r>
              <a:rPr lang="en-GB" sz="2400" dirty="0" err="1"/>
              <a:t>i</a:t>
            </a:r>
            <a:r>
              <a:rPr lang="en-GB" sz="2400" dirty="0"/>
              <a:t> </a:t>
            </a:r>
            <a:r>
              <a:rPr lang="en-GB" sz="2400" dirty="0" err="1"/>
              <a:t>siarad</a:t>
            </a:r>
            <a:r>
              <a:rPr lang="en-GB" sz="2400" dirty="0"/>
              <a:t> </a:t>
            </a:r>
            <a:r>
              <a:rPr lang="en-GB" sz="2400" dirty="0" err="1"/>
              <a:t>ar</a:t>
            </a:r>
            <a:r>
              <a:rPr lang="en-GB" sz="2400" dirty="0"/>
              <a:t> y </a:t>
            </a:r>
            <a:r>
              <a:rPr lang="en-GB" sz="2400" dirty="0" err="1"/>
              <a:t>tro</a:t>
            </a:r>
            <a:r>
              <a:rPr lang="en-GB" sz="2400" dirty="0"/>
              <a:t>. </a:t>
            </a:r>
            <a:r>
              <a:rPr lang="en-GB" sz="2400" dirty="0" err="1"/>
              <a:t>Plîs</a:t>
            </a:r>
            <a:r>
              <a:rPr lang="en-GB" sz="2400" dirty="0"/>
              <a:t> </a:t>
            </a:r>
            <a:r>
              <a:rPr lang="en-GB" sz="2400" dirty="0" err="1"/>
              <a:t>defnyddiwch</a:t>
            </a:r>
            <a:r>
              <a:rPr lang="en-GB" sz="2400" dirty="0"/>
              <a:t> y </a:t>
            </a:r>
            <a:r>
              <a:rPr lang="en-GB" sz="2400" dirty="0" err="1"/>
              <a:t>botwm</a:t>
            </a:r>
            <a:r>
              <a:rPr lang="en-GB" sz="2400" dirty="0"/>
              <a:t> ‘</a:t>
            </a:r>
            <a:r>
              <a:rPr lang="en-GB" sz="2400" dirty="0" err="1"/>
              <a:t>llaw</a:t>
            </a:r>
            <a:r>
              <a:rPr lang="en-GB" sz="2400" dirty="0"/>
              <a:t> </a:t>
            </a:r>
            <a:r>
              <a:rPr lang="en-GB" sz="2400" dirty="0" err="1"/>
              <a:t>i</a:t>
            </a:r>
            <a:r>
              <a:rPr lang="en-GB" sz="2400" dirty="0"/>
              <a:t> </a:t>
            </a:r>
            <a:r>
              <a:rPr lang="en-GB" sz="2400" dirty="0" err="1"/>
              <a:t>fyny</a:t>
            </a:r>
            <a:r>
              <a:rPr lang="en-GB" sz="2400" dirty="0"/>
              <a:t>’ </a:t>
            </a:r>
            <a:r>
              <a:rPr lang="en-GB" sz="2400" dirty="0" err="1"/>
              <a:t>os</a:t>
            </a:r>
            <a:r>
              <a:rPr lang="en-GB" sz="2400" dirty="0"/>
              <a:t> </a:t>
            </a:r>
            <a:r>
              <a:rPr lang="en-GB" sz="2400" dirty="0" err="1"/>
              <a:t>hoffech</a:t>
            </a:r>
            <a:r>
              <a:rPr lang="en-GB" sz="2400" dirty="0"/>
              <a:t> </a:t>
            </a:r>
            <a:r>
              <a:rPr lang="en-GB" sz="2400" dirty="0" err="1"/>
              <a:t>wneud</a:t>
            </a:r>
            <a:r>
              <a:rPr lang="en-GB" sz="2400" dirty="0"/>
              <a:t> </a:t>
            </a:r>
            <a:r>
              <a:rPr lang="en-GB" sz="2400" dirty="0" err="1"/>
              <a:t>sylw</a:t>
            </a:r>
            <a:r>
              <a:rPr lang="en-GB" sz="2400" dirty="0"/>
              <a:t>.</a:t>
            </a:r>
            <a:endParaRPr lang="cy-GB" sz="2400" dirty="0"/>
          </a:p>
          <a:p>
            <a:pPr lvl="0"/>
            <a:r>
              <a:rPr lang="en-GB" sz="2400" dirty="0" err="1"/>
              <a:t>Defnyddiwch</a:t>
            </a:r>
            <a:r>
              <a:rPr lang="en-GB" sz="2400" dirty="0"/>
              <a:t> y </a:t>
            </a:r>
            <a:r>
              <a:rPr lang="en-GB" sz="2400" dirty="0" err="1"/>
              <a:t>bocs</a:t>
            </a:r>
            <a:r>
              <a:rPr lang="en-GB" sz="2400" dirty="0"/>
              <a:t> </a:t>
            </a:r>
            <a:r>
              <a:rPr lang="en-GB" sz="2400" dirty="0" err="1"/>
              <a:t>trafod</a:t>
            </a:r>
            <a:r>
              <a:rPr lang="en-GB" sz="2400" dirty="0"/>
              <a:t> </a:t>
            </a:r>
            <a:r>
              <a:rPr lang="en-GB" sz="2400" dirty="0" err="1"/>
              <a:t>yn</a:t>
            </a:r>
            <a:r>
              <a:rPr lang="en-GB" sz="2400" dirty="0"/>
              <a:t> </a:t>
            </a:r>
            <a:r>
              <a:rPr lang="en-GB" sz="2400" dirty="0" err="1"/>
              <a:t>ystod</a:t>
            </a:r>
            <a:r>
              <a:rPr lang="en-GB" sz="2400" dirty="0"/>
              <a:t> y </a:t>
            </a:r>
            <a:r>
              <a:rPr lang="en-GB" sz="2400" dirty="0" err="1"/>
              <a:t>cyflwyniad</a:t>
            </a:r>
            <a:r>
              <a:rPr lang="en-GB" sz="2400" dirty="0"/>
              <a:t> </a:t>
            </a:r>
            <a:r>
              <a:rPr lang="en-GB" sz="2400" dirty="0" err="1"/>
              <a:t>i</a:t>
            </a:r>
            <a:r>
              <a:rPr lang="en-GB" sz="2400" dirty="0"/>
              <a:t> </a:t>
            </a:r>
            <a:r>
              <a:rPr lang="en-GB" sz="2400" dirty="0" err="1"/>
              <a:t>ofyn</a:t>
            </a:r>
            <a:r>
              <a:rPr lang="en-GB" sz="2400" dirty="0"/>
              <a:t> </a:t>
            </a:r>
            <a:r>
              <a:rPr lang="en-GB" sz="2400" dirty="0" err="1"/>
              <a:t>cwestiwn</a:t>
            </a:r>
            <a:r>
              <a:rPr lang="en-GB" sz="2400" dirty="0"/>
              <a:t> </a:t>
            </a:r>
            <a:r>
              <a:rPr lang="en-GB" sz="2400" dirty="0" err="1"/>
              <a:t>neu</a:t>
            </a:r>
            <a:r>
              <a:rPr lang="en-GB" sz="2400" dirty="0"/>
              <a:t> </a:t>
            </a:r>
            <a:r>
              <a:rPr lang="en-GB" sz="2400" dirty="0" err="1"/>
              <a:t>i</a:t>
            </a:r>
            <a:r>
              <a:rPr lang="en-GB" sz="2400" dirty="0"/>
              <a:t> </a:t>
            </a:r>
            <a:r>
              <a:rPr lang="en-GB" sz="2400" dirty="0" err="1"/>
              <a:t>ychwanegu</a:t>
            </a:r>
            <a:r>
              <a:rPr lang="en-GB" sz="2400" dirty="0"/>
              <a:t> </a:t>
            </a:r>
            <a:r>
              <a:rPr lang="en-GB" sz="2400" dirty="0" err="1"/>
              <a:t>sylw</a:t>
            </a:r>
            <a:endParaRPr lang="cy-GB" sz="2400" dirty="0"/>
          </a:p>
          <a:p>
            <a:pPr lvl="0"/>
            <a:r>
              <a:rPr lang="en-GB" sz="2400" dirty="0" err="1"/>
              <a:t>Cyfraniad</a:t>
            </a:r>
            <a:r>
              <a:rPr lang="en-GB" sz="2400" dirty="0"/>
              <a:t>- </a:t>
            </a:r>
            <a:r>
              <a:rPr lang="en-GB" sz="2400" dirty="0" err="1"/>
              <a:t>plîs</a:t>
            </a:r>
            <a:r>
              <a:rPr lang="en-GB" sz="2400" dirty="0"/>
              <a:t> </a:t>
            </a:r>
            <a:r>
              <a:rPr lang="en-GB" sz="2400" dirty="0" err="1"/>
              <a:t>cyfrannwch</a:t>
            </a:r>
            <a:r>
              <a:rPr lang="en-GB" sz="2400" dirty="0"/>
              <a:t> a </a:t>
            </a:r>
            <a:r>
              <a:rPr lang="en-GB" sz="2400" dirty="0" err="1"/>
              <a:t>cheisiwch</a:t>
            </a:r>
            <a:r>
              <a:rPr lang="en-GB" sz="2400" dirty="0"/>
              <a:t> </a:t>
            </a:r>
            <a:r>
              <a:rPr lang="en-GB" sz="2400" dirty="0" err="1"/>
              <a:t>gadw</a:t>
            </a:r>
            <a:r>
              <a:rPr lang="en-GB" sz="2400" dirty="0"/>
              <a:t> </a:t>
            </a:r>
            <a:r>
              <a:rPr lang="en-GB" sz="2400" dirty="0" err="1"/>
              <a:t>ffocws</a:t>
            </a:r>
            <a:endParaRPr lang="cy-GB" sz="2400" dirty="0"/>
          </a:p>
          <a:p>
            <a:r>
              <a:rPr lang="en-GB" sz="2400" dirty="0" err="1"/>
              <a:t>Cwblhewch</a:t>
            </a:r>
            <a:r>
              <a:rPr lang="en-GB" sz="2400" dirty="0"/>
              <a:t> </a:t>
            </a:r>
            <a:r>
              <a:rPr lang="en-GB" sz="2400" dirty="0" err="1"/>
              <a:t>yr</a:t>
            </a:r>
            <a:r>
              <a:rPr lang="en-GB" sz="2400" dirty="0"/>
              <a:t> </a:t>
            </a:r>
            <a:r>
              <a:rPr lang="en-GB" sz="2400" dirty="0" err="1"/>
              <a:t>ymarferion</a:t>
            </a:r>
            <a:r>
              <a:rPr lang="en-GB" sz="2400" dirty="0"/>
              <a:t> </a:t>
            </a:r>
            <a:r>
              <a:rPr lang="en-GB" sz="2400" dirty="0" err="1"/>
              <a:t>cyn</a:t>
            </a:r>
            <a:r>
              <a:rPr lang="en-GB" sz="2400" dirty="0"/>
              <a:t> y </a:t>
            </a:r>
            <a:r>
              <a:rPr lang="en-GB" sz="2400" dirty="0" err="1"/>
              <a:t>gweithdy</a:t>
            </a:r>
            <a:r>
              <a:rPr lang="en-GB" sz="2400" dirty="0"/>
              <a:t> a </a:t>
            </a:r>
            <a:r>
              <a:rPr lang="en-GB" sz="2400" dirty="0" err="1"/>
              <a:t>rhwng</a:t>
            </a:r>
            <a:r>
              <a:rPr lang="en-GB" sz="2400" dirty="0"/>
              <a:t> y </a:t>
            </a:r>
            <a:r>
              <a:rPr lang="en-GB" sz="2400" dirty="0" err="1"/>
              <a:t>sesiynau</a:t>
            </a:r>
            <a:endParaRPr lang="en-GB" sz="2400"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592282" y="332657"/>
            <a:ext cx="8229600" cy="936103"/>
          </a:xfrm>
        </p:spPr>
        <p:txBody>
          <a:bodyPr>
            <a:normAutofit fontScale="90000"/>
          </a:bodyPr>
          <a:lstStyle/>
          <a:p>
            <a:r>
              <a:rPr lang="en-GB" u="sng" dirty="0"/>
              <a:t> </a:t>
            </a:r>
            <a:br>
              <a:rPr lang="en-GB" dirty="0"/>
            </a:br>
            <a:r>
              <a:rPr lang="en-GB" dirty="0" err="1"/>
              <a:t>Disgwyliadau</a:t>
            </a:r>
            <a:r>
              <a:rPr lang="en-GB" dirty="0"/>
              <a:t>/ </a:t>
            </a:r>
            <a:r>
              <a:rPr lang="en-GB" dirty="0" err="1"/>
              <a:t>Rheolau</a:t>
            </a:r>
            <a:r>
              <a:rPr lang="en-GB" dirty="0"/>
              <a:t> </a:t>
            </a:r>
            <a:r>
              <a:rPr lang="en-GB" dirty="0" err="1"/>
              <a:t>ar</a:t>
            </a:r>
            <a:r>
              <a:rPr lang="en-GB" dirty="0"/>
              <a:t> </a:t>
            </a:r>
            <a:r>
              <a:rPr lang="en-GB" dirty="0" err="1"/>
              <a:t>gyfer</a:t>
            </a:r>
            <a:r>
              <a:rPr lang="en-GB" dirty="0"/>
              <a:t> </a:t>
            </a:r>
            <a:r>
              <a:rPr lang="en-GB" dirty="0" err="1"/>
              <a:t>gweithdai</a:t>
            </a:r>
            <a:r>
              <a:rPr lang="en-GB" dirty="0"/>
              <a:t> </a:t>
            </a:r>
            <a:r>
              <a:rPr lang="en-GB" dirty="0" err="1"/>
              <a:t>rhithiol</a:t>
            </a:r>
            <a:endParaRPr lang="en-GB" dirty="0"/>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63F09A-6B0C-4746-B743-5948A3B70492}"/>
              </a:ext>
            </a:extLst>
          </p:cNvPr>
          <p:cNvSpPr>
            <a:spLocks noGrp="1"/>
          </p:cNvSpPr>
          <p:nvPr>
            <p:ph type="title"/>
          </p:nvPr>
        </p:nvSpPr>
        <p:spPr>
          <a:xfrm>
            <a:off x="457200" y="274638"/>
            <a:ext cx="8229600" cy="1143000"/>
          </a:xfrm>
        </p:spPr>
        <p:txBody>
          <a:bodyPr vert="horz" rtlCol="0" anchor="ctr">
            <a:normAutofit/>
            <a:scene3d>
              <a:camera prst="orthographicFront"/>
              <a:lightRig rig="soft" dir="t"/>
            </a:scene3d>
            <a:sp3d prstMaterial="softEdge">
              <a:bevelT w="25400" h="25400"/>
            </a:sp3d>
          </a:bodyPr>
          <a:lstStyle/>
          <a:p>
            <a:pPr>
              <a:defRPr/>
            </a:pPr>
            <a:r>
              <a:rPr lang="en-US" b="1" kern="1200">
                <a:effectLst>
                  <a:outerShdw blurRad="31750" dist="25400" dir="5400000" algn="tl" rotWithShape="0">
                    <a:srgbClr val="000000">
                      <a:alpha val="25000"/>
                    </a:srgbClr>
                  </a:outerShdw>
                </a:effectLst>
                <a:latin typeface="+mj-lt"/>
                <a:ea typeface="+mj-ea"/>
                <a:cs typeface="+mj-cs"/>
              </a:rPr>
              <a:t>Rhaglen y Dydd</a:t>
            </a:r>
          </a:p>
        </p:txBody>
      </p:sp>
      <p:sp>
        <p:nvSpPr>
          <p:cNvPr id="2" name="Slide Number Placeholder 1">
            <a:extLst>
              <a:ext uri="{FF2B5EF4-FFF2-40B4-BE49-F238E27FC236}">
                <a16:creationId xmlns:a16="http://schemas.microsoft.com/office/drawing/2014/main" id="{A0C9262D-8BAB-4EA2-A9DA-48BB4E597F5D}"/>
              </a:ext>
            </a:extLst>
          </p:cNvPr>
          <p:cNvSpPr>
            <a:spLocks noGrp="1"/>
          </p:cNvSpPr>
          <p:nvPr>
            <p:ph type="sldNum" sz="quarter" idx="12"/>
          </p:nvPr>
        </p:nvSpPr>
        <p:spPr>
          <a:xfrm>
            <a:off x="8647113" y="6408738"/>
            <a:ext cx="366712" cy="365125"/>
          </a:xfrm>
        </p:spPr>
        <p:txBody>
          <a:bodyPr vert="horz" wrap="square" lIns="91440" tIns="45720" rIns="91440" bIns="45720" numCol="1" anchor="b" anchorCtr="0" compatLnSpc="1">
            <a:prstTxWarp prst="textNoShape">
              <a:avLst/>
            </a:prstTxWarp>
            <a:normAutofit/>
          </a:bodyPr>
          <a:lstStyle/>
          <a:p>
            <a:pPr>
              <a:spcAft>
                <a:spcPts val="600"/>
              </a:spcAft>
              <a:defRPr/>
            </a:pPr>
            <a:fld id="{3667BF6C-317A-46B2-9AC2-0A4D69FFFBED}" type="slidenum">
              <a:rPr lang="en-GB" altLang="en-US" smtClean="0"/>
              <a:pPr>
                <a:spcAft>
                  <a:spcPts val="600"/>
                </a:spcAft>
                <a:defRPr/>
              </a:pPr>
              <a:t>3</a:t>
            </a:fld>
            <a:endParaRPr lang="en-GB" altLang="en-US"/>
          </a:p>
        </p:txBody>
      </p:sp>
      <p:graphicFrame>
        <p:nvGraphicFramePr>
          <p:cNvPr id="15365" name="Content Placeholder 2">
            <a:extLst>
              <a:ext uri="{FF2B5EF4-FFF2-40B4-BE49-F238E27FC236}">
                <a16:creationId xmlns:a16="http://schemas.microsoft.com/office/drawing/2014/main" id="{42FBCB6E-09F8-4E75-AE72-0B29F439452C}"/>
              </a:ext>
            </a:extLst>
          </p:cNvPr>
          <p:cNvGraphicFramePr/>
          <p:nvPr>
            <p:extLst>
              <p:ext uri="{D42A27DB-BD31-4B8C-83A1-F6EECF244321}">
                <p14:modId xmlns:p14="http://schemas.microsoft.com/office/powerpoint/2010/main" val="2060825860"/>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a:extLst>
              <a:ext uri="{FF2B5EF4-FFF2-40B4-BE49-F238E27FC236}">
                <a16:creationId xmlns:a16="http://schemas.microsoft.com/office/drawing/2014/main" id="{DC97B982-984D-4F57-84BF-9AF90AAC57AE}"/>
              </a:ext>
            </a:extLst>
          </p:cNvPr>
          <p:cNvSpPr>
            <a:spLocks noGrp="1"/>
          </p:cNvSpPr>
          <p:nvPr>
            <p:ph idx="1"/>
          </p:nvPr>
        </p:nvSpPr>
        <p:spPr/>
        <p:txBody>
          <a:bodyPr/>
          <a:lstStyle/>
          <a:p>
            <a:r>
              <a:rPr lang="cy-GB" altLang="en-US" sz="2400"/>
              <a:t>Edrych ar y fframwaith deddfwriaethol mewn perthynas â diogelu oedolion/plant </a:t>
            </a:r>
          </a:p>
          <a:p>
            <a:r>
              <a:rPr lang="cy-GB" altLang="en-US" sz="2400" b="1"/>
              <a:t>Egluro’r gofynion </a:t>
            </a:r>
            <a:r>
              <a:rPr lang="cy-GB" altLang="en-US" sz="2400"/>
              <a:t>perthnasol i’r aseiniad diogelu</a:t>
            </a:r>
          </a:p>
          <a:p>
            <a:r>
              <a:rPr lang="cy-GB" altLang="en-US" sz="2400"/>
              <a:t>Adlewyrchu’n feirniadol ar rai o’r tensiynau a’r gwrthdaro posib gall gweithwyr cymdeithasol ddod ar eu traws wrth ymgymryd â gwaith diogelu.</a:t>
            </a:r>
          </a:p>
          <a:p>
            <a:r>
              <a:rPr lang="cy-GB" altLang="en-US" sz="2400"/>
              <a:t>Adnabod ac adlewyrchu ar rai o’r pethau cyffredin a’r gwahaniaethau rhwng gwaith cymdeithasol diogelu gyda phlant, pobl ifanc ac oedolion mewn perygl.  </a:t>
            </a:r>
            <a:endParaRPr lang="en-GB" altLang="en-US"/>
          </a:p>
        </p:txBody>
      </p:sp>
      <p:sp>
        <p:nvSpPr>
          <p:cNvPr id="3" name="Title 2">
            <a:extLst>
              <a:ext uri="{FF2B5EF4-FFF2-40B4-BE49-F238E27FC236}">
                <a16:creationId xmlns:a16="http://schemas.microsoft.com/office/drawing/2014/main" id="{39B9DD52-FC87-4A90-B5D6-E42DE3C8ED1F}"/>
              </a:ext>
            </a:extLst>
          </p:cNvPr>
          <p:cNvSpPr>
            <a:spLocks noGrp="1"/>
          </p:cNvSpPr>
          <p:nvPr>
            <p:ph type="title"/>
          </p:nvPr>
        </p:nvSpPr>
        <p:spPr/>
        <p:txBody>
          <a:bodyPr/>
          <a:lstStyle/>
          <a:p>
            <a:pPr algn="ctr">
              <a:defRPr/>
            </a:pPr>
            <a:r>
              <a:rPr lang="cy-GB" sz="4400" dirty="0"/>
              <a:t>Amcanion y Sesiwn </a:t>
            </a:r>
            <a:endParaRPr lang="cy-GB" dirty="0"/>
          </a:p>
        </p:txBody>
      </p:sp>
      <p:sp>
        <p:nvSpPr>
          <p:cNvPr id="2" name="Slide Number Placeholder 1">
            <a:extLst>
              <a:ext uri="{FF2B5EF4-FFF2-40B4-BE49-F238E27FC236}">
                <a16:creationId xmlns:a16="http://schemas.microsoft.com/office/drawing/2014/main" id="{93B19713-F6C1-48EC-BD4B-5E911FDE7249}"/>
              </a:ext>
            </a:extLst>
          </p:cNvPr>
          <p:cNvSpPr>
            <a:spLocks noGrp="1"/>
          </p:cNvSpPr>
          <p:nvPr>
            <p:ph type="sldNum" sz="quarter" idx="12"/>
          </p:nvPr>
        </p:nvSpPr>
        <p:spPr/>
        <p:txBody>
          <a:bodyPr/>
          <a:lstStyle/>
          <a:p>
            <a:pPr>
              <a:defRPr/>
            </a:pPr>
            <a:fld id="{EC75C4D8-5E1B-4BCC-B7D7-71E1D1D7A2FD}" type="slidenum">
              <a:rPr lang="en-GB" altLang="en-US" smtClean="0"/>
              <a:pPr>
                <a:defRPr/>
              </a:pPr>
              <a:t>4</a:t>
            </a:fld>
            <a:endParaRPr lang="en-GB" altLang="en-US"/>
          </a:p>
        </p:txBody>
      </p:sp>
      <p:pic>
        <p:nvPicPr>
          <p:cNvPr id="5" name="Picture 4">
            <a:extLst>
              <a:ext uri="{FF2B5EF4-FFF2-40B4-BE49-F238E27FC236}">
                <a16:creationId xmlns:a16="http://schemas.microsoft.com/office/drawing/2014/main" id="{273F9016-94A4-46AB-AB32-B343ADC62A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1840" y="5441950"/>
            <a:ext cx="3629025" cy="12573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D18FF-CC89-4B35-8D0E-24F3C58C684C}"/>
              </a:ext>
            </a:extLst>
          </p:cNvPr>
          <p:cNvSpPr txBox="1">
            <a:spLocks/>
          </p:cNvSpPr>
          <p:nvPr/>
        </p:nvSpPr>
        <p:spPr>
          <a:xfrm>
            <a:off x="539750" y="549275"/>
            <a:ext cx="8229600" cy="1150938"/>
          </a:xfrm>
          <a:prstGeom prst="rect">
            <a:avLst/>
          </a:prstGeom>
        </p:spPr>
        <p:txBody>
          <a:bodyPr/>
          <a:lstStyle/>
          <a:p>
            <a:pPr algn="ctr" eaLnBrk="1" fontAlgn="auto" hangingPunct="1">
              <a:spcAft>
                <a:spcPts val="0"/>
              </a:spcAft>
              <a:defRPr/>
            </a:pPr>
            <a:r>
              <a:rPr lang="cy-GB" altLang="en-US" sz="4000">
                <a:latin typeface="+mj-lt"/>
                <a:ea typeface="+mj-ea"/>
                <a:cs typeface="+mj-cs"/>
              </a:rPr>
              <a:t>Pam y gyfraith</a:t>
            </a:r>
            <a:r>
              <a:rPr lang="en-GB" altLang="en-US" sz="4000">
                <a:latin typeface="+mj-lt"/>
                <a:ea typeface="+mj-ea"/>
                <a:cs typeface="+mj-cs"/>
              </a:rPr>
              <a:t>? </a:t>
            </a:r>
          </a:p>
          <a:p>
            <a:pPr algn="ctr" eaLnBrk="1" fontAlgn="auto" hangingPunct="1">
              <a:spcAft>
                <a:spcPts val="0"/>
              </a:spcAft>
              <a:defRPr/>
            </a:pPr>
            <a:r>
              <a:rPr lang="cy-GB" sz="4000">
                <a:latin typeface="+mj-lt"/>
              </a:rPr>
              <a:t>Tanategu Deddfwriaeth</a:t>
            </a:r>
            <a:r>
              <a:rPr lang="en-GB" altLang="en-US" sz="4000">
                <a:latin typeface="+mj-lt"/>
                <a:ea typeface="+mj-ea"/>
                <a:cs typeface="+mj-cs"/>
              </a:rPr>
              <a:t> </a:t>
            </a:r>
            <a:endParaRPr lang="en-GB" altLang="en-US" sz="4000" dirty="0">
              <a:latin typeface="+mj-lt"/>
              <a:ea typeface="+mj-ea"/>
              <a:cs typeface="+mj-cs"/>
            </a:endParaRPr>
          </a:p>
        </p:txBody>
      </p:sp>
      <p:sp>
        <p:nvSpPr>
          <p:cNvPr id="20483" name="TextBox 2">
            <a:extLst>
              <a:ext uri="{FF2B5EF4-FFF2-40B4-BE49-F238E27FC236}">
                <a16:creationId xmlns:a16="http://schemas.microsoft.com/office/drawing/2014/main" id="{57D73BBC-B255-44E5-9765-D277F00677E4}"/>
              </a:ext>
            </a:extLst>
          </p:cNvPr>
          <p:cNvSpPr txBox="1">
            <a:spLocks noChangeArrowheads="1"/>
          </p:cNvSpPr>
          <p:nvPr/>
        </p:nvSpPr>
        <p:spPr bwMode="auto">
          <a:xfrm>
            <a:off x="755576" y="1700213"/>
            <a:ext cx="7848673" cy="3375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None/>
            </a:pPr>
            <a:r>
              <a:rPr lang="cy-GB" sz="2000" dirty="0"/>
              <a:t>Ymarferiad 1</a:t>
            </a:r>
          </a:p>
          <a:p>
            <a:r>
              <a:rPr lang="cy-GB" sz="2000" dirty="0"/>
              <a:t>Pam ei bod yn bwysig i weithwyr cymdeithasol fod ag ymwybyddiaeth o’r gyfraith? </a:t>
            </a:r>
          </a:p>
          <a:p>
            <a:r>
              <a:rPr lang="cy-GB" sz="2000" dirty="0"/>
              <a:t>Pa ddyfnder o wybodaeth ydych chi’n ei gredu sydd ei hangen gan ymarferwyr i ymarfer yn effeithiol? </a:t>
            </a:r>
          </a:p>
          <a:p>
            <a:r>
              <a:rPr lang="cy-GB" sz="2000" dirty="0"/>
              <a:t> trafodwch yr hyn yr ydych yn ei ystyried fel </a:t>
            </a:r>
            <a:r>
              <a:rPr lang="cy-GB" sz="2000" b="1" dirty="0"/>
              <a:t>darnau allweddol o ddeddfwriaeth/ polisi/ gweithdrefnau </a:t>
            </a:r>
            <a:r>
              <a:rPr lang="cy-GB" sz="2000" dirty="0"/>
              <a:t>sy’n tanategu eich maes ymarfer (sail i’ch ymarfer).</a:t>
            </a:r>
          </a:p>
          <a:p>
            <a:r>
              <a:rPr lang="cy-GB" sz="2000" dirty="0"/>
              <a:t>Ystyriwch ddeddfwriaeth yng Nghymru, Y Deyrnas Unedig a’r Undeb Ewropeaidd (UE/EU) a thu allan i’r UE.</a:t>
            </a:r>
          </a:p>
        </p:txBody>
      </p:sp>
      <p:sp>
        <p:nvSpPr>
          <p:cNvPr id="3" name="Slide Number Placeholder 2">
            <a:extLst>
              <a:ext uri="{FF2B5EF4-FFF2-40B4-BE49-F238E27FC236}">
                <a16:creationId xmlns:a16="http://schemas.microsoft.com/office/drawing/2014/main" id="{76783372-42B4-4F41-80D9-056E02FDBB96}"/>
              </a:ext>
            </a:extLst>
          </p:cNvPr>
          <p:cNvSpPr>
            <a:spLocks noGrp="1"/>
          </p:cNvSpPr>
          <p:nvPr>
            <p:ph type="sldNum" sz="quarter" idx="12"/>
          </p:nvPr>
        </p:nvSpPr>
        <p:spPr/>
        <p:txBody>
          <a:bodyPr/>
          <a:lstStyle/>
          <a:p>
            <a:pPr>
              <a:defRPr/>
            </a:pPr>
            <a:fld id="{3667BF6C-317A-46B2-9AC2-0A4D69FFFBED}" type="slidenum">
              <a:rPr lang="en-US" altLang="en-US" smtClean="0"/>
              <a:pPr>
                <a:defRPr/>
              </a:pPr>
              <a:t>5</a:t>
            </a:fld>
            <a:endParaRPr lang="en-US" altLang="en-US"/>
          </a:p>
        </p:txBody>
      </p:sp>
      <p:pic>
        <p:nvPicPr>
          <p:cNvPr id="5" name="Picture 5" descr="Image result for social worker legislation">
            <a:extLst>
              <a:ext uri="{FF2B5EF4-FFF2-40B4-BE49-F238E27FC236}">
                <a16:creationId xmlns:a16="http://schemas.microsoft.com/office/drawing/2014/main" id="{A26B53DD-58F2-4B49-A75C-CDD3505C6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2625" y="4718680"/>
            <a:ext cx="1507753" cy="1507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a:extLst>
              <a:ext uri="{FF2B5EF4-FFF2-40B4-BE49-F238E27FC236}">
                <a16:creationId xmlns:a16="http://schemas.microsoft.com/office/drawing/2014/main" id="{DE0DF983-1657-4616-B7EF-1547B1EB27D6}"/>
              </a:ext>
            </a:extLst>
          </p:cNvPr>
          <p:cNvSpPr>
            <a:spLocks noGrp="1"/>
          </p:cNvSpPr>
          <p:nvPr>
            <p:ph idx="1"/>
          </p:nvPr>
        </p:nvSpPr>
        <p:spPr>
          <a:xfrm>
            <a:off x="457200" y="1196975"/>
            <a:ext cx="8229600" cy="5904433"/>
          </a:xfrm>
        </p:spPr>
        <p:txBody>
          <a:bodyPr/>
          <a:lstStyle/>
          <a:p>
            <a:r>
              <a:rPr lang="en-GB" sz="2400" dirty="0" err="1"/>
              <a:t>Yng</a:t>
            </a:r>
            <a:r>
              <a:rPr lang="en-GB" sz="2400" dirty="0"/>
              <a:t> </a:t>
            </a:r>
            <a:r>
              <a:rPr lang="en-GB" sz="2400" dirty="0" err="1"/>
              <a:t>Nghymru</a:t>
            </a:r>
            <a:r>
              <a:rPr lang="en-GB" sz="2400" dirty="0"/>
              <a:t>, </a:t>
            </a:r>
            <a:r>
              <a:rPr lang="en-GB" sz="2400" dirty="0" err="1"/>
              <a:t>cyflwynwyd</a:t>
            </a:r>
            <a:r>
              <a:rPr lang="en-GB" sz="2400" dirty="0"/>
              <a:t> </a:t>
            </a:r>
            <a:r>
              <a:rPr lang="en-GB" sz="2400" dirty="0" err="1"/>
              <a:t>Deddf</a:t>
            </a:r>
            <a:r>
              <a:rPr lang="en-GB" sz="2400" dirty="0"/>
              <a:t> </a:t>
            </a:r>
            <a:r>
              <a:rPr lang="en-GB" sz="2400" dirty="0" err="1"/>
              <a:t>Gwasanaethau</a:t>
            </a:r>
            <a:r>
              <a:rPr lang="en-GB" sz="2400" dirty="0"/>
              <a:t> </a:t>
            </a:r>
            <a:r>
              <a:rPr lang="en-GB" sz="2400" dirty="0" err="1"/>
              <a:t>Cymdeithasol</a:t>
            </a:r>
            <a:r>
              <a:rPr lang="en-GB" sz="2400" dirty="0"/>
              <a:t> a </a:t>
            </a:r>
            <a:r>
              <a:rPr lang="en-GB" sz="2400" dirty="0" err="1"/>
              <a:t>Llesiant</a:t>
            </a:r>
            <a:r>
              <a:rPr lang="en-GB" sz="2400" dirty="0"/>
              <a:t> (</a:t>
            </a:r>
            <a:r>
              <a:rPr lang="en-GB" sz="2400" dirty="0" err="1"/>
              <a:t>Cymru</a:t>
            </a:r>
            <a:r>
              <a:rPr lang="en-GB" sz="2400" dirty="0"/>
              <a:t>) 2014, </a:t>
            </a:r>
            <a:r>
              <a:rPr lang="en-GB" sz="2400" dirty="0" err="1"/>
              <a:t>i</a:t>
            </a:r>
            <a:r>
              <a:rPr lang="en-GB" sz="2400" dirty="0"/>
              <a:t> </a:t>
            </a:r>
            <a:r>
              <a:rPr lang="en-GB" sz="2400" dirty="0" err="1"/>
              <a:t>weddnewid</a:t>
            </a:r>
            <a:r>
              <a:rPr lang="en-GB" sz="2400" dirty="0"/>
              <a:t> a </a:t>
            </a:r>
            <a:r>
              <a:rPr lang="en-GB" sz="2400" dirty="0" err="1"/>
              <a:t>symleiddio’r</a:t>
            </a:r>
            <a:r>
              <a:rPr lang="en-GB" sz="2400" dirty="0"/>
              <a:t> </a:t>
            </a:r>
            <a:r>
              <a:rPr lang="en-GB" sz="2400" dirty="0" err="1"/>
              <a:t>gyfraith</a:t>
            </a:r>
            <a:r>
              <a:rPr lang="en-GB" sz="2400" dirty="0"/>
              <a:t>. </a:t>
            </a:r>
            <a:endParaRPr lang="cy-GB" sz="2400" dirty="0"/>
          </a:p>
          <a:p>
            <a:r>
              <a:rPr lang="cy-GB" sz="2400" dirty="0"/>
              <a:t>Bu iddi ddiddymu nifer o gyfreithiau a chanllawiau blaenorol oedd yn gysylltiedig â gofal a chefnogaeth. </a:t>
            </a:r>
          </a:p>
          <a:p>
            <a:pPr lvl="0"/>
            <a:r>
              <a:rPr lang="cy-GB" sz="2400" dirty="0"/>
              <a:t>Mae’r Ddeddf yn adeiladu ar y papur gwyn: Gwasanaethau Cymdeithasol Cynaliadwy i Gymru: Fframwaith Gweithredu, ac mae’n anelu at gryfhau diogelu</a:t>
            </a:r>
          </a:p>
          <a:p>
            <a:pPr lvl="0"/>
            <a:r>
              <a:rPr lang="cy-GB" sz="2400" dirty="0"/>
              <a:t>Mae’n pwysleisio’r angen i ystyried: Y Gyfraith, rheoliadau, canllawiau, polisi a gweithdrefnau mewn perthynas â diogelu oedolion neu blant</a:t>
            </a:r>
          </a:p>
          <a:p>
            <a:r>
              <a:rPr lang="cy-GB" dirty="0"/>
              <a:t> </a:t>
            </a:r>
          </a:p>
          <a:p>
            <a:pPr>
              <a:buFont typeface="Wingdings 3" panose="05040102010807070707" pitchFamily="18" charset="2"/>
              <a:buNone/>
            </a:pPr>
            <a:endParaRPr lang="cy-GB" altLang="en-US" sz="2400" dirty="0">
              <a:highlight>
                <a:srgbClr val="FFFF00"/>
              </a:highlight>
            </a:endParaRPr>
          </a:p>
        </p:txBody>
      </p:sp>
      <p:sp>
        <p:nvSpPr>
          <p:cNvPr id="3" name="Title 2">
            <a:extLst>
              <a:ext uri="{FF2B5EF4-FFF2-40B4-BE49-F238E27FC236}">
                <a16:creationId xmlns:a16="http://schemas.microsoft.com/office/drawing/2014/main" id="{37856006-AD71-4714-8527-60CD7402632E}"/>
              </a:ext>
            </a:extLst>
          </p:cNvPr>
          <p:cNvSpPr>
            <a:spLocks noGrp="1"/>
          </p:cNvSpPr>
          <p:nvPr>
            <p:ph type="title"/>
          </p:nvPr>
        </p:nvSpPr>
        <p:spPr>
          <a:xfrm>
            <a:off x="457200" y="332656"/>
            <a:ext cx="8229600" cy="1084982"/>
          </a:xfrm>
        </p:spPr>
        <p:txBody>
          <a:bodyPr>
            <a:normAutofit/>
          </a:bodyPr>
          <a:lstStyle/>
          <a:p>
            <a:pPr algn="ctr">
              <a:defRPr/>
            </a:pPr>
            <a:r>
              <a:rPr lang="cy-GB" sz="4400" dirty="0"/>
              <a:t>Deddfwriaeth Trosfwaol</a:t>
            </a:r>
            <a:endParaRPr lang="en-GB" sz="3600" dirty="0"/>
          </a:p>
        </p:txBody>
      </p:sp>
      <p:sp>
        <p:nvSpPr>
          <p:cNvPr id="2" name="Slide Number Placeholder 1">
            <a:extLst>
              <a:ext uri="{FF2B5EF4-FFF2-40B4-BE49-F238E27FC236}">
                <a16:creationId xmlns:a16="http://schemas.microsoft.com/office/drawing/2014/main" id="{036373EF-FB62-4275-86DD-3C6227A5F133}"/>
              </a:ext>
            </a:extLst>
          </p:cNvPr>
          <p:cNvSpPr>
            <a:spLocks noGrp="1"/>
          </p:cNvSpPr>
          <p:nvPr>
            <p:ph type="sldNum" sz="quarter" idx="12"/>
          </p:nvPr>
        </p:nvSpPr>
        <p:spPr/>
        <p:txBody>
          <a:bodyPr/>
          <a:lstStyle/>
          <a:p>
            <a:pPr>
              <a:defRPr/>
            </a:pPr>
            <a:fld id="{EC75C4D8-5E1B-4BCC-B7D7-71E1D1D7A2FD}" type="slidenum">
              <a:rPr lang="en-GB" altLang="en-US" smtClean="0"/>
              <a:pPr>
                <a:defRPr/>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E1D7566-C795-4140-9317-9AEE649CCF74}"/>
              </a:ext>
            </a:extLst>
          </p:cNvPr>
          <p:cNvSpPr>
            <a:spLocks noGrp="1"/>
          </p:cNvSpPr>
          <p:nvPr>
            <p:ph idx="1"/>
          </p:nvPr>
        </p:nvSpPr>
        <p:spPr>
          <a:xfrm>
            <a:off x="457200" y="836613"/>
            <a:ext cx="8229600" cy="4895850"/>
          </a:xfrm>
        </p:spPr>
        <p:txBody>
          <a:bodyPr/>
          <a:lstStyle/>
          <a:p>
            <a:pPr marL="457200" indent="-457200">
              <a:buFont typeface="Arial" panose="020B0604020202020204" pitchFamily="34" charset="0"/>
              <a:buChar char="•"/>
              <a:defRPr/>
            </a:pPr>
            <a:r>
              <a:rPr lang="cy-GB" sz="2000" dirty="0"/>
              <a:t>Deddf Gwasanaethau Cymdeithasol a Llesiant (Cymru) 2014- rhan 7 Diogelu</a:t>
            </a:r>
          </a:p>
          <a:p>
            <a:pPr marL="457200" indent="-457200">
              <a:buFont typeface="Arial" panose="020B0604020202020204" pitchFamily="34" charset="0"/>
              <a:buChar char="•"/>
              <a:defRPr/>
            </a:pPr>
            <a:r>
              <a:rPr lang="cy-GB" sz="2000" dirty="0"/>
              <a:t>Gweithio gyda’n Gilydd i Ddiogelu Pobl</a:t>
            </a:r>
          </a:p>
          <a:p>
            <a:pPr marL="457200" indent="-457200">
              <a:buFont typeface="Arial" panose="020B0604020202020204" pitchFamily="34" charset="0"/>
              <a:buChar char="•"/>
              <a:defRPr/>
            </a:pPr>
            <a:r>
              <a:rPr lang="cy-GB" sz="2000" dirty="0"/>
              <a:t>Cod Ymarfer o dan rhan 10 o’r Ddeddf Gwasanaethau Cymdeithasol a Llesiant (Cymru) 2014</a:t>
            </a:r>
          </a:p>
          <a:p>
            <a:pPr marL="457200" indent="-457200">
              <a:buFont typeface="Arial" panose="020B0604020202020204" pitchFamily="34" charset="0"/>
              <a:buChar char="•"/>
              <a:defRPr/>
            </a:pPr>
            <a:r>
              <a:rPr lang="cy-GB" sz="2000" dirty="0"/>
              <a:t>Deddf Plant1989</a:t>
            </a:r>
          </a:p>
          <a:p>
            <a:pPr marL="457200" indent="-457200">
              <a:buFont typeface="Arial" panose="020B0604020202020204" pitchFamily="34" charset="0"/>
              <a:buChar char="•"/>
              <a:defRPr/>
            </a:pPr>
            <a:r>
              <a:rPr lang="cy-GB" sz="2000" dirty="0"/>
              <a:t>Deddf </a:t>
            </a:r>
            <a:r>
              <a:rPr lang="cy-GB" sz="2000" dirty="0" err="1"/>
              <a:t>Galluedd</a:t>
            </a:r>
            <a:r>
              <a:rPr lang="cy-GB" sz="2000" dirty="0"/>
              <a:t> Meddyliol 2005 a Deddf Iechyd Meddwl 1983 </a:t>
            </a:r>
          </a:p>
          <a:p>
            <a:pPr marL="457200" indent="-457200">
              <a:buFont typeface="Arial" panose="020B0604020202020204" pitchFamily="34" charset="0"/>
              <a:buChar char="•"/>
              <a:defRPr/>
            </a:pPr>
            <a:r>
              <a:rPr lang="cy-GB" sz="2000" dirty="0"/>
              <a:t>Deddf Cydraddoldeb 2010</a:t>
            </a:r>
          </a:p>
          <a:p>
            <a:pPr marL="457200" indent="-457200">
              <a:buFont typeface="Arial" panose="020B0604020202020204" pitchFamily="34" charset="0"/>
              <a:buChar char="•"/>
              <a:defRPr/>
            </a:pPr>
            <a:r>
              <a:rPr lang="cy-GB" sz="2000" dirty="0"/>
              <a:t>Deddf Rhyddid Gwybodaeth 2000 Deddf Diogelu Data GDPR</a:t>
            </a:r>
          </a:p>
          <a:p>
            <a:pPr marL="457200" indent="-457200">
              <a:buFont typeface="Arial" panose="020B0604020202020204" pitchFamily="34" charset="0"/>
              <a:buChar char="•"/>
              <a:defRPr/>
            </a:pPr>
            <a:r>
              <a:rPr lang="cy-GB" sz="2000" dirty="0"/>
              <a:t>Mesurau Cymru 2011- Safonau Iaith Gymraeg a’r Fframwaith ‘Mwy na Geiriau’.</a:t>
            </a:r>
          </a:p>
          <a:p>
            <a:pPr marL="457200" indent="-457200">
              <a:buFont typeface="Arial" panose="020B0604020202020204" pitchFamily="34" charset="0"/>
              <a:buChar char="•"/>
              <a:defRPr/>
            </a:pPr>
            <a:r>
              <a:rPr lang="cy-GB" sz="2000" dirty="0"/>
              <a:t>Deddf Hawliau Dynol 1998- Confensiwn Ewropeaidd ar Hawliau Dynol, yn arbennig erthyglau 2, 3, 5, 6 a 8.</a:t>
            </a:r>
          </a:p>
        </p:txBody>
      </p:sp>
      <p:sp>
        <p:nvSpPr>
          <p:cNvPr id="3" name="Title 2">
            <a:extLst>
              <a:ext uri="{FF2B5EF4-FFF2-40B4-BE49-F238E27FC236}">
                <a16:creationId xmlns:a16="http://schemas.microsoft.com/office/drawing/2014/main" id="{58AD0B47-EBE9-4DD8-9090-CF3AC202A5BD}"/>
              </a:ext>
            </a:extLst>
          </p:cNvPr>
          <p:cNvSpPr>
            <a:spLocks noGrp="1"/>
          </p:cNvSpPr>
          <p:nvPr>
            <p:ph type="title"/>
          </p:nvPr>
        </p:nvSpPr>
        <p:spPr>
          <a:xfrm>
            <a:off x="468858" y="692696"/>
            <a:ext cx="8229600" cy="288032"/>
          </a:xfrm>
        </p:spPr>
        <p:txBody>
          <a:bodyPr>
            <a:normAutofit fontScale="90000"/>
          </a:bodyPr>
          <a:lstStyle/>
          <a:p>
            <a:pPr>
              <a:defRPr/>
            </a:pPr>
            <a:r>
              <a:rPr lang="cy-GB" sz="3100" dirty="0"/>
              <a:t>Deddfwriaeth Diogelu Trosfwaol  </a:t>
            </a:r>
            <a:br>
              <a:rPr lang="cy-GB" sz="4400" dirty="0"/>
            </a:br>
            <a:endParaRPr lang="cy-GB" dirty="0"/>
          </a:p>
        </p:txBody>
      </p:sp>
      <p:sp>
        <p:nvSpPr>
          <p:cNvPr id="4" name="Slide Number Placeholder 3">
            <a:extLst>
              <a:ext uri="{FF2B5EF4-FFF2-40B4-BE49-F238E27FC236}">
                <a16:creationId xmlns:a16="http://schemas.microsoft.com/office/drawing/2014/main" id="{E2012BA8-243B-4CD5-9703-2F59AC947FD4}"/>
              </a:ext>
            </a:extLst>
          </p:cNvPr>
          <p:cNvSpPr>
            <a:spLocks noGrp="1"/>
          </p:cNvSpPr>
          <p:nvPr>
            <p:ph type="sldNum" sz="quarter" idx="12"/>
          </p:nvPr>
        </p:nvSpPr>
        <p:spPr/>
        <p:txBody>
          <a:bodyPr/>
          <a:lstStyle/>
          <a:p>
            <a:pPr>
              <a:defRPr/>
            </a:pPr>
            <a:fld id="{EC75C4D8-5E1B-4BCC-B7D7-71E1D1D7A2FD}"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A9C8B3-3468-4EE4-8C15-714FADF3AB94}"/>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cy-GB" sz="3500" dirty="0"/>
              <a:t>Deddf Gwasanaethau Cymdeithasol a Llesiant (Cymru): Hawliau Dynol </a:t>
            </a:r>
            <a:endParaRPr lang="cy-GB" sz="3500"/>
          </a:p>
        </p:txBody>
      </p:sp>
      <p:pic>
        <p:nvPicPr>
          <p:cNvPr id="8" name="Content Placeholder 7">
            <a:extLst>
              <a:ext uri="{FF2B5EF4-FFF2-40B4-BE49-F238E27FC236}">
                <a16:creationId xmlns:a16="http://schemas.microsoft.com/office/drawing/2014/main" id="{944DDF7F-C80F-4072-A2D0-16DDF455C2CF}"/>
              </a:ext>
            </a:extLst>
          </p:cNvPr>
          <p:cNvPicPr>
            <a:picLocks noGrp="1" noChangeAspect="1"/>
          </p:cNvPicPr>
          <p:nvPr>
            <p:ph sz="quarter" idx="2"/>
          </p:nvPr>
        </p:nvPicPr>
        <p:blipFill>
          <a:blip r:embed="rId3">
            <a:extLst>
              <a:ext uri="{28A0092B-C50C-407E-A947-70E740481C1C}">
                <a14:useLocalDpi xmlns:a14="http://schemas.microsoft.com/office/drawing/2010/main" val="0"/>
              </a:ext>
            </a:extLst>
          </a:blip>
          <a:stretch>
            <a:fillRect/>
          </a:stretch>
        </p:blipFill>
        <p:spPr>
          <a:xfrm>
            <a:off x="457200" y="1902055"/>
            <a:ext cx="3860800" cy="3183129"/>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A74F3A8E-2365-449F-AAD7-4397C9574CFC}"/>
              </a:ext>
            </a:extLst>
          </p:cNvPr>
          <p:cNvSpPr>
            <a:spLocks noGrp="1"/>
          </p:cNvSpPr>
          <p:nvPr>
            <p:ph sz="quarter" idx="4"/>
          </p:nvPr>
        </p:nvSpPr>
        <p:spPr>
          <a:xfrm>
            <a:off x="4645025" y="1444294"/>
            <a:ext cx="4041775" cy="4964444"/>
          </a:xfrm>
        </p:spPr>
        <p:txBody>
          <a:bodyPr wrap="square" anchor="t">
            <a:normAutofit fontScale="92500" lnSpcReduction="20000"/>
          </a:bodyPr>
          <a:lstStyle/>
          <a:p>
            <a:pPr marL="109537" indent="0">
              <a:lnSpc>
                <a:spcPct val="90000"/>
              </a:lnSpc>
              <a:spcAft>
                <a:spcPts val="600"/>
              </a:spcAft>
              <a:buFont typeface="Wingdings 3" panose="05040102010807070707" pitchFamily="18" charset="2"/>
              <a:buNone/>
              <a:defRPr/>
            </a:pPr>
            <a:r>
              <a:rPr lang="cy-GB" sz="2000" dirty="0"/>
              <a:t>Dyletswyddau trosfwaol:  </a:t>
            </a:r>
          </a:p>
          <a:p>
            <a:pPr marL="109537" indent="0">
              <a:lnSpc>
                <a:spcPct val="90000"/>
              </a:lnSpc>
              <a:spcAft>
                <a:spcPts val="600"/>
              </a:spcAft>
              <a:buFont typeface="Wingdings 3" panose="05040102010807070707" pitchFamily="18" charset="2"/>
              <a:buNone/>
              <a:defRPr/>
            </a:pPr>
            <a:r>
              <a:rPr lang="cy-GB" sz="2000" dirty="0"/>
              <a:t>Rhaid i berson sy’n gweithredu ei swyddogaethau dan y Ddeddf hwn roi ystyriaeth ddilys i Egwyddorion y Cenhedloedd Unedig ar: </a:t>
            </a:r>
          </a:p>
          <a:p>
            <a:pPr>
              <a:lnSpc>
                <a:spcPct val="90000"/>
              </a:lnSpc>
              <a:spcAft>
                <a:spcPts val="600"/>
              </a:spcAft>
              <a:defRPr/>
            </a:pPr>
            <a:r>
              <a:rPr lang="cy-GB" sz="2000" dirty="0"/>
              <a:t>Bobl Hŷn </a:t>
            </a:r>
          </a:p>
          <a:p>
            <a:pPr>
              <a:lnSpc>
                <a:spcPct val="90000"/>
              </a:lnSpc>
              <a:spcAft>
                <a:spcPts val="600"/>
              </a:spcAft>
              <a:defRPr/>
            </a:pPr>
            <a:r>
              <a:rPr lang="cy-GB" sz="2000" dirty="0"/>
              <a:t>Hawliau’r Plentyn</a:t>
            </a:r>
          </a:p>
          <a:p>
            <a:pPr>
              <a:lnSpc>
                <a:spcPct val="90000"/>
              </a:lnSpc>
              <a:spcAft>
                <a:spcPts val="600"/>
              </a:spcAft>
              <a:defRPr/>
            </a:pPr>
            <a:r>
              <a:rPr lang="cy-GB" sz="2000" dirty="0"/>
              <a:t>Hawliau Pobl Anabl </a:t>
            </a:r>
          </a:p>
          <a:p>
            <a:pPr>
              <a:lnSpc>
                <a:spcPct val="90000"/>
              </a:lnSpc>
              <a:spcAft>
                <a:spcPts val="600"/>
              </a:spcAft>
              <a:defRPr/>
            </a:pPr>
            <a:r>
              <a:rPr lang="cy-GB" sz="2000" dirty="0"/>
              <a:t>Ni ddylai awdurdodau cyhoeddus ymddwyn mewn ffordd sy’n anghydnaws â’r hawliau dan y Confensiwn Ewropeaidd ar Hawliau Dynol (Cod Ymarfer: Rhan 2 y Ddeddf)</a:t>
            </a:r>
          </a:p>
          <a:p>
            <a:pPr>
              <a:lnSpc>
                <a:spcPct val="90000"/>
              </a:lnSpc>
              <a:spcAft>
                <a:spcPts val="600"/>
              </a:spcAft>
              <a:defRPr/>
            </a:pPr>
            <a:r>
              <a:rPr lang="cy-GB" sz="2000" dirty="0"/>
              <a:t>Mae angen deall y rhain yn nhermau hawliau absoliwt, hawliau cyfyngedig neu hawliau cymwys</a:t>
            </a:r>
          </a:p>
          <a:p>
            <a:pPr>
              <a:lnSpc>
                <a:spcPct val="90000"/>
              </a:lnSpc>
              <a:spcAft>
                <a:spcPts val="600"/>
              </a:spcAft>
              <a:defRPr/>
            </a:pPr>
            <a:endParaRPr lang="cy-GB" sz="1300" dirty="0"/>
          </a:p>
        </p:txBody>
      </p:sp>
      <p:sp>
        <p:nvSpPr>
          <p:cNvPr id="4" name="Slide Number Placeholder 3">
            <a:extLst>
              <a:ext uri="{FF2B5EF4-FFF2-40B4-BE49-F238E27FC236}">
                <a16:creationId xmlns:a16="http://schemas.microsoft.com/office/drawing/2014/main" id="{6C57FD62-8F6D-424F-AA1A-C6CF4F09750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EC75C4D8-5E1B-4BCC-B7D7-71E1D1D7A2FD}" type="slidenum">
              <a:rPr lang="en-GB" altLang="en-US" smtClean="0"/>
              <a:pPr>
                <a:spcAft>
                  <a:spcPts val="600"/>
                </a:spcAft>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7961-E032-4CE6-8003-03B8DA63F286}"/>
              </a:ext>
            </a:extLst>
          </p:cNvPr>
          <p:cNvSpPr txBox="1">
            <a:spLocks/>
          </p:cNvSpPr>
          <p:nvPr/>
        </p:nvSpPr>
        <p:spPr>
          <a:xfrm>
            <a:off x="395288" y="333375"/>
            <a:ext cx="8208962" cy="590550"/>
          </a:xfrm>
          <a:prstGeom prst="rect">
            <a:avLst/>
          </a:prstGeom>
        </p:spPr>
        <p:txBody>
          <a:bodyPr>
            <a:normAutofit fontScale="92500" lnSpcReduction="20000"/>
          </a:bodyPr>
          <a:lstStyle/>
          <a:p>
            <a:pPr algn="ctr">
              <a:defRPr/>
            </a:pPr>
            <a:r>
              <a:rPr lang="cy-GB" sz="4000" b="1" dirty="0">
                <a:solidFill>
                  <a:schemeClr val="tx2"/>
                </a:solidFill>
                <a:effectLst>
                  <a:outerShdw blurRad="31750" dist="25400" dir="5400000" algn="tl" rotWithShape="0">
                    <a:srgbClr val="000000">
                      <a:alpha val="25000"/>
                    </a:srgbClr>
                  </a:outerShdw>
                </a:effectLst>
                <a:latin typeface="+mj-lt"/>
                <a:ea typeface="+mj-ea"/>
                <a:cs typeface="+mj-cs"/>
              </a:rPr>
              <a:t>Deddfwriaeth Gymraeg</a:t>
            </a:r>
          </a:p>
        </p:txBody>
      </p:sp>
      <p:sp>
        <p:nvSpPr>
          <p:cNvPr id="3" name="Content Placeholder 2">
            <a:extLst>
              <a:ext uri="{FF2B5EF4-FFF2-40B4-BE49-F238E27FC236}">
                <a16:creationId xmlns:a16="http://schemas.microsoft.com/office/drawing/2014/main" id="{5553F9F6-30FD-4029-B51B-1C1B4421E475}"/>
              </a:ext>
            </a:extLst>
          </p:cNvPr>
          <p:cNvSpPr txBox="1">
            <a:spLocks/>
          </p:cNvSpPr>
          <p:nvPr/>
        </p:nvSpPr>
        <p:spPr>
          <a:xfrm>
            <a:off x="468313" y="1196751"/>
            <a:ext cx="8207375" cy="4896073"/>
          </a:xfrm>
          <a:prstGeom prst="rect">
            <a:avLst/>
          </a:prstGeom>
        </p:spPr>
        <p:txBody>
          <a:bodyPr>
            <a:normAutofit fontScale="47500" lnSpcReduction="20000"/>
          </a:bodyPr>
          <a:lstStyle/>
          <a:p>
            <a:pPr marL="571500" indent="-571500">
              <a:spcBef>
                <a:spcPts val="400"/>
              </a:spcBef>
              <a:buClr>
                <a:schemeClr val="accent1"/>
              </a:buClr>
              <a:buSzPct val="68000"/>
              <a:buFont typeface="Wingdings" panose="05000000000000000000" pitchFamily="2" charset="2"/>
              <a:buChar char="Ø"/>
              <a:defRPr/>
            </a:pPr>
            <a:r>
              <a:rPr lang="cy-GB" sz="3600" dirty="0">
                <a:latin typeface="+mj-lt"/>
              </a:rPr>
              <a:t>Mae Gwasanaethau Cymdeithasol ac Iechyd wedi’u datganoli i Lywodraeth Cymru </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Mae Deddf Gwasanaethau Cymdeithasol a Llesiant (Cymru) 2014 yn ymgorffori egwyddorion UNCRC 1989 yn ei  gyfreithiau ei hun, Cymru yw’r wlad gyntaf, a’r unig wlad yn y DU i wneud hyn: </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Mae’n cynnwys:</a:t>
            </a:r>
          </a:p>
          <a:p>
            <a:pPr marL="963613" lvl="1" indent="-571500">
              <a:spcBef>
                <a:spcPts val="325"/>
              </a:spcBef>
              <a:buClr>
                <a:schemeClr val="accent1"/>
              </a:buClr>
              <a:buFont typeface="Wingdings" panose="05000000000000000000" pitchFamily="2" charset="2"/>
              <a:buChar char="§"/>
              <a:defRPr/>
            </a:pPr>
            <a:r>
              <a:rPr lang="cy-GB" sz="3600" dirty="0">
                <a:latin typeface="+mj-lt"/>
              </a:rPr>
              <a:t>amddiffyn rhag camdriniaeth </a:t>
            </a:r>
          </a:p>
          <a:p>
            <a:pPr marL="963613" lvl="1" indent="-571500">
              <a:spcBef>
                <a:spcPts val="325"/>
              </a:spcBef>
              <a:buClr>
                <a:schemeClr val="accent1"/>
              </a:buClr>
              <a:buFont typeface="Wingdings" panose="05000000000000000000" pitchFamily="2" charset="2"/>
              <a:buChar char="§"/>
              <a:defRPr/>
            </a:pPr>
            <a:r>
              <a:rPr lang="cy-GB" sz="3600" dirty="0">
                <a:latin typeface="+mj-lt"/>
              </a:rPr>
              <a:t>mynegi barn a bod rhywun yn gwrando </a:t>
            </a:r>
          </a:p>
          <a:p>
            <a:pPr marL="963613" lvl="1" indent="-571500">
              <a:spcBef>
                <a:spcPts val="325"/>
              </a:spcBef>
              <a:buClr>
                <a:schemeClr val="accent1"/>
              </a:buClr>
              <a:buFont typeface="Wingdings" panose="05000000000000000000" pitchFamily="2" charset="2"/>
              <a:buChar char="§"/>
              <a:defRPr/>
            </a:pPr>
            <a:r>
              <a:rPr lang="cy-GB" sz="3600" dirty="0">
                <a:latin typeface="+mj-lt"/>
              </a:rPr>
              <a:t>gofal a gwasanaethau os yn byw oddi cartref</a:t>
            </a:r>
          </a:p>
          <a:p>
            <a:pPr marL="963613" lvl="1" indent="-571500">
              <a:spcBef>
                <a:spcPts val="325"/>
              </a:spcBef>
              <a:buClr>
                <a:schemeClr val="accent1"/>
              </a:buClr>
              <a:buFont typeface="Wingdings" panose="05000000000000000000" pitchFamily="2" charset="2"/>
              <a:buChar char="Ø"/>
              <a:defRPr/>
            </a:pPr>
            <a:r>
              <a:rPr lang="cy-GB" sz="3600" dirty="0">
                <a:latin typeface="+mj-lt"/>
              </a:rPr>
              <a:t>Mae Mesur Hawliau Plant a Phobl Ifanc (Cymru) 2011 yn gosod dyletswydd ar Weinidogion Cymreig a’r Prif Weinidog i roi ystyriaeth ddilys i’r hawliau a’r goblygiadau yn y UNCRC wrth wneud penderfyniadau o natur strategol. </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Codau Ymarfer (Cymru) sy’n benodol i’r Ddeddf </a:t>
            </a:r>
            <a:r>
              <a:rPr lang="cy-GB" sz="3600" dirty="0" err="1">
                <a:latin typeface="+mj-lt"/>
              </a:rPr>
              <a:t>Galluedd</a:t>
            </a:r>
            <a:r>
              <a:rPr lang="cy-GB" sz="3600" dirty="0">
                <a:latin typeface="+mj-lt"/>
              </a:rPr>
              <a:t> Meddyliol a’r Ddeddf Iechyd Meddwl</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Y Comisiynydd Plant cyntaf yn y DU </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Y Comisiynydd Pobl Hŷn</a:t>
            </a:r>
          </a:p>
          <a:p>
            <a:pPr marL="571500" indent="-571500">
              <a:spcBef>
                <a:spcPts val="400"/>
              </a:spcBef>
              <a:buClr>
                <a:schemeClr val="accent1"/>
              </a:buClr>
              <a:buSzPct val="68000"/>
              <a:buFont typeface="Wingdings" panose="05000000000000000000" pitchFamily="2" charset="2"/>
              <a:buChar char="Ø"/>
              <a:defRPr/>
            </a:pPr>
            <a:r>
              <a:rPr lang="cy-GB" altLang="en-US" sz="3600" dirty="0">
                <a:latin typeface="+mj-lt"/>
              </a:rPr>
              <a:t>Confensiwn y CU ar Hawliau Dynol </a:t>
            </a:r>
            <a:endParaRPr lang="cy-GB" sz="3600" dirty="0">
              <a:latin typeface="+mj-lt"/>
            </a:endParaRPr>
          </a:p>
          <a:p>
            <a:pPr marL="457200" indent="-457200">
              <a:spcBef>
                <a:spcPts val="400"/>
              </a:spcBef>
              <a:buClr>
                <a:schemeClr val="accent1"/>
              </a:buClr>
              <a:buSzPct val="68000"/>
              <a:buFont typeface="Wingdings" panose="05000000000000000000" pitchFamily="2" charset="2"/>
              <a:buChar char="Ø"/>
              <a:defRPr/>
            </a:pPr>
            <a:endParaRPr lang="cy-GB" sz="2600" dirty="0">
              <a:solidFill>
                <a:schemeClr val="accent3">
                  <a:lumMod val="50000"/>
                </a:schemeClr>
              </a:solidFill>
              <a:latin typeface="+mn-lt"/>
            </a:endParaRPr>
          </a:p>
          <a:p>
            <a:pPr>
              <a:spcBef>
                <a:spcPts val="400"/>
              </a:spcBef>
              <a:buClr>
                <a:schemeClr val="accent1"/>
              </a:buClr>
              <a:buSzPct val="68000"/>
              <a:buFont typeface="Wingdings 3" pitchFamily="18" charset="2"/>
              <a:buNone/>
              <a:defRPr/>
            </a:pPr>
            <a:endParaRPr lang="cy-GB" sz="2600" dirty="0">
              <a:latin typeface="+mn-lt"/>
            </a:endParaRPr>
          </a:p>
          <a:p>
            <a:pPr>
              <a:spcBef>
                <a:spcPts val="400"/>
              </a:spcBef>
              <a:buClr>
                <a:schemeClr val="accent1"/>
              </a:buClr>
              <a:buSzPct val="68000"/>
              <a:buFont typeface="Wingdings" pitchFamily="2" charset="2"/>
              <a:buNone/>
              <a:defRPr/>
            </a:pPr>
            <a:endParaRPr lang="cy-GB" sz="1600" dirty="0">
              <a:latin typeface="+mn-lt"/>
              <a:cs typeface="+mn-cs"/>
            </a:endParaRPr>
          </a:p>
          <a:p>
            <a:pPr>
              <a:spcBef>
                <a:spcPts val="400"/>
              </a:spcBef>
              <a:buClr>
                <a:schemeClr val="accent1"/>
              </a:buClr>
              <a:buSzPct val="68000"/>
              <a:buFont typeface="Wingdings" pitchFamily="2" charset="2"/>
              <a:buNone/>
              <a:defRPr/>
            </a:pPr>
            <a:endParaRPr lang="cy-GB" sz="1600" dirty="0">
              <a:latin typeface="+mn-lt"/>
              <a:cs typeface="+mn-cs"/>
            </a:endParaRPr>
          </a:p>
        </p:txBody>
      </p:sp>
      <p:sp>
        <p:nvSpPr>
          <p:cNvPr id="32772" name="AutoShape 7" descr="Image result for social services and well being act wales">
            <a:extLst>
              <a:ext uri="{FF2B5EF4-FFF2-40B4-BE49-F238E27FC236}">
                <a16:creationId xmlns:a16="http://schemas.microsoft.com/office/drawing/2014/main" id="{7E5D260B-5AD8-4FD1-9559-8893A9ECF9C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pic>
        <p:nvPicPr>
          <p:cNvPr id="32773" name="Picture 8">
            <a:extLst>
              <a:ext uri="{FF2B5EF4-FFF2-40B4-BE49-F238E27FC236}">
                <a16:creationId xmlns:a16="http://schemas.microsoft.com/office/drawing/2014/main" id="{E7524CD1-361D-458D-9D66-2F26D4DB751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46144" y="5315789"/>
            <a:ext cx="1584325" cy="157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BC817EBB-B979-41B1-8F00-63CD1E76B532}"/>
              </a:ext>
            </a:extLst>
          </p:cNvPr>
          <p:cNvSpPr>
            <a:spLocks noGrp="1"/>
          </p:cNvSpPr>
          <p:nvPr>
            <p:ph type="sldNum" sz="quarter" idx="12"/>
          </p:nvPr>
        </p:nvSpPr>
        <p:spPr/>
        <p:txBody>
          <a:bodyPr/>
          <a:lstStyle/>
          <a:p>
            <a:pPr>
              <a:defRPr/>
            </a:pPr>
            <a:fld id="{3667BF6C-317A-46B2-9AC2-0A4D69FFFBED}" type="slidenum">
              <a:rPr lang="en-US" altLang="en-US" smtClean="0"/>
              <a:pPr>
                <a:defRPr/>
              </a:pPr>
              <a:t>9</a:t>
            </a:fld>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1">
            <a:extLst>
              <a:ext uri="{FF2B5EF4-FFF2-40B4-BE49-F238E27FC236}">
                <a16:creationId xmlns:a16="http://schemas.microsoft.com/office/drawing/2014/main" id="{A5ACA47F-5322-4C63-A1BB-E4A72FF145A2}"/>
              </a:ext>
            </a:extLst>
          </p:cNvPr>
          <p:cNvSpPr>
            <a:spLocks noGrp="1"/>
          </p:cNvSpPr>
          <p:nvPr>
            <p:ph idx="1"/>
          </p:nvPr>
        </p:nvSpPr>
        <p:spPr>
          <a:xfrm>
            <a:off x="457200" y="1989138"/>
            <a:ext cx="8229600" cy="4017962"/>
          </a:xfrm>
        </p:spPr>
        <p:txBody>
          <a:bodyPr/>
          <a:lstStyle/>
          <a:p>
            <a:pPr lvl="0"/>
            <a:r>
              <a:rPr lang="cy-GB" dirty="0"/>
              <a:t>nodwch a thrafodwch rai o’r </a:t>
            </a:r>
            <a:r>
              <a:rPr lang="cy-GB" b="1" dirty="0"/>
              <a:t>tensiynau a’r gwrthdaro </a:t>
            </a:r>
            <a:r>
              <a:rPr lang="cy-GB" dirty="0"/>
              <a:t>posib</a:t>
            </a:r>
            <a:r>
              <a:rPr lang="cy-GB" b="1" dirty="0"/>
              <a:t> </a:t>
            </a:r>
            <a:r>
              <a:rPr lang="cy-GB" dirty="0"/>
              <a:t>a all godi wrth ddefnyddio deddfwriaeth yn eich maes ymarfer </a:t>
            </a:r>
          </a:p>
          <a:p>
            <a:pPr lvl="0"/>
            <a:r>
              <a:rPr lang="cy-GB" dirty="0"/>
              <a:t>gallai’r rhain gynnwys gwrthdaro buddiannau, gwrthdaro gwerthoedd ac effaith deddfwriaeth ar yr unigolyn yr ydym yn gweithio â hwy a’u teuluoedd ac/neu ofalwyr</a:t>
            </a:r>
          </a:p>
          <a:p>
            <a:endParaRPr lang="cy-GB" altLang="en-US" dirty="0"/>
          </a:p>
        </p:txBody>
      </p:sp>
      <p:sp>
        <p:nvSpPr>
          <p:cNvPr id="3" name="Title 2">
            <a:extLst>
              <a:ext uri="{FF2B5EF4-FFF2-40B4-BE49-F238E27FC236}">
                <a16:creationId xmlns:a16="http://schemas.microsoft.com/office/drawing/2014/main" id="{370569B2-8935-4229-8E6B-CFE4AC0C3336}"/>
              </a:ext>
            </a:extLst>
          </p:cNvPr>
          <p:cNvSpPr>
            <a:spLocks noGrp="1"/>
          </p:cNvSpPr>
          <p:nvPr>
            <p:ph type="title"/>
          </p:nvPr>
        </p:nvSpPr>
        <p:spPr/>
        <p:txBody>
          <a:bodyPr>
            <a:normAutofit fontScale="90000"/>
          </a:bodyPr>
          <a:lstStyle/>
          <a:p>
            <a:pPr algn="ctr">
              <a:defRPr/>
            </a:pPr>
            <a:r>
              <a:rPr lang="en-GB" dirty="0" err="1"/>
              <a:t>Tensiynau</a:t>
            </a:r>
            <a:r>
              <a:rPr lang="en-GB" dirty="0"/>
              <a:t> a </a:t>
            </a:r>
            <a:r>
              <a:rPr lang="en-GB" dirty="0" err="1"/>
              <a:t>Gwrthdaro</a:t>
            </a:r>
            <a:br>
              <a:rPr lang="en-GB" dirty="0">
                <a:highlight>
                  <a:srgbClr val="00FFFF"/>
                </a:highlight>
              </a:rPr>
            </a:br>
            <a:r>
              <a:rPr lang="en-GB" dirty="0" err="1"/>
              <a:t>Ymarferiad</a:t>
            </a:r>
            <a:r>
              <a:rPr lang="en-GB" dirty="0"/>
              <a:t> 2 </a:t>
            </a:r>
          </a:p>
        </p:txBody>
      </p:sp>
      <p:sp>
        <p:nvSpPr>
          <p:cNvPr id="2" name="Slide Number Placeholder 1">
            <a:extLst>
              <a:ext uri="{FF2B5EF4-FFF2-40B4-BE49-F238E27FC236}">
                <a16:creationId xmlns:a16="http://schemas.microsoft.com/office/drawing/2014/main" id="{DCAC1F7B-8363-4EF7-8626-7F90F4054307}"/>
              </a:ext>
            </a:extLst>
          </p:cNvPr>
          <p:cNvSpPr>
            <a:spLocks noGrp="1"/>
          </p:cNvSpPr>
          <p:nvPr>
            <p:ph type="sldNum" sz="quarter" idx="12"/>
          </p:nvPr>
        </p:nvSpPr>
        <p:spPr/>
        <p:txBody>
          <a:bodyPr/>
          <a:lstStyle/>
          <a:p>
            <a:pPr>
              <a:defRPr/>
            </a:pPr>
            <a:fld id="{EC75C4D8-5E1B-4BCC-B7D7-71E1D1D7A2FD}" type="slidenum">
              <a:rPr lang="en-GB" altLang="en-US" smtClean="0"/>
              <a:pPr>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63CA1105-D515-4004-BFE7-033DC76FE9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5085006"/>
            <a:ext cx="1884143" cy="1413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E5340B1C-21A0-425B-B03D-5BD15062790B}"/>
              </a:ext>
            </a:extLst>
          </p:cNvPr>
          <p:cNvSpPr txBox="1">
            <a:spLocks/>
          </p:cNvSpPr>
          <p:nvPr/>
        </p:nvSpPr>
        <p:spPr>
          <a:xfrm>
            <a:off x="468313" y="333375"/>
            <a:ext cx="8229600" cy="647700"/>
          </a:xfrm>
          <a:prstGeom prst="rect">
            <a:avLst/>
          </a:prstGeom>
        </p:spPr>
        <p:txBody>
          <a:bodyPr/>
          <a:lstStyle/>
          <a:p>
            <a:pPr algn="ctr" eaLnBrk="1" fontAlgn="auto" hangingPunct="1">
              <a:spcAft>
                <a:spcPts val="0"/>
              </a:spcAft>
              <a:defRPr/>
            </a:pPr>
            <a:r>
              <a:rPr lang="en-GB" altLang="en-US" sz="4000" dirty="0" err="1">
                <a:latin typeface="+mj-lt"/>
                <a:ea typeface="+mj-ea"/>
                <a:cs typeface="+mj-cs"/>
              </a:rPr>
              <a:t>Tensiynau</a:t>
            </a:r>
            <a:r>
              <a:rPr lang="en-GB" altLang="en-US" sz="4000" dirty="0">
                <a:latin typeface="+mj-lt"/>
                <a:ea typeface="+mj-ea"/>
                <a:cs typeface="+mj-cs"/>
              </a:rPr>
              <a:t> a </a:t>
            </a:r>
            <a:r>
              <a:rPr lang="en-GB" altLang="en-US" sz="4000" dirty="0" err="1">
                <a:latin typeface="+mj-lt"/>
                <a:ea typeface="+mj-ea"/>
                <a:cs typeface="+mj-cs"/>
              </a:rPr>
              <a:t>Gwrthdaro</a:t>
            </a:r>
            <a:r>
              <a:rPr lang="en-GB" altLang="en-US" sz="4000" dirty="0">
                <a:latin typeface="+mj-lt"/>
                <a:ea typeface="+mj-ea"/>
                <a:cs typeface="+mj-cs"/>
              </a:rPr>
              <a:t> </a:t>
            </a:r>
          </a:p>
        </p:txBody>
      </p:sp>
      <p:sp>
        <p:nvSpPr>
          <p:cNvPr id="4" name="Title 1">
            <a:extLst>
              <a:ext uri="{FF2B5EF4-FFF2-40B4-BE49-F238E27FC236}">
                <a16:creationId xmlns:a16="http://schemas.microsoft.com/office/drawing/2014/main" id="{C31B4AAB-4984-41AA-9414-4BBA60FF5652}"/>
              </a:ext>
            </a:extLst>
          </p:cNvPr>
          <p:cNvSpPr txBox="1">
            <a:spLocks/>
          </p:cNvSpPr>
          <p:nvPr/>
        </p:nvSpPr>
        <p:spPr>
          <a:xfrm>
            <a:off x="5131043" y="5405711"/>
            <a:ext cx="3203526" cy="1368152"/>
          </a:xfrm>
          <a:prstGeom prst="rect">
            <a:avLst/>
          </a:prstGeom>
        </p:spPr>
        <p:txBody>
          <a:bodyPr/>
          <a:lstStyle/>
          <a:p>
            <a:pPr algn="ctr" eaLnBrk="1" fontAlgn="auto" hangingPunct="1">
              <a:spcAft>
                <a:spcPts val="0"/>
              </a:spcAft>
              <a:defRPr/>
            </a:pPr>
            <a:endParaRPr lang="en-GB" altLang="en-US" sz="1000" dirty="0">
              <a:latin typeface="+mj-lt"/>
              <a:ea typeface="+mj-ea"/>
              <a:cs typeface="+mj-cs"/>
            </a:endParaRPr>
          </a:p>
        </p:txBody>
      </p:sp>
      <p:sp>
        <p:nvSpPr>
          <p:cNvPr id="10" name="Content Placeholder 9">
            <a:extLst>
              <a:ext uri="{FF2B5EF4-FFF2-40B4-BE49-F238E27FC236}">
                <a16:creationId xmlns:a16="http://schemas.microsoft.com/office/drawing/2014/main" id="{DA94517C-CA6C-4B5E-B7C4-F73340CDA211}"/>
              </a:ext>
            </a:extLst>
          </p:cNvPr>
          <p:cNvSpPr>
            <a:spLocks noGrp="1"/>
          </p:cNvSpPr>
          <p:nvPr>
            <p:ph idx="1"/>
          </p:nvPr>
        </p:nvSpPr>
        <p:spPr>
          <a:xfrm>
            <a:off x="405859" y="1268760"/>
            <a:ext cx="8229600" cy="4221062"/>
          </a:xfrm>
        </p:spPr>
        <p:txBody>
          <a:bodyPr/>
          <a:lstStyle/>
          <a:p>
            <a:pPr fontAlgn="auto">
              <a:spcBef>
                <a:spcPct val="20000"/>
              </a:spcBef>
              <a:spcAft>
                <a:spcPts val="0"/>
              </a:spcAft>
              <a:buNone/>
              <a:defRPr/>
            </a:pPr>
            <a:r>
              <a:rPr lang="cy-GB" altLang="en-US" sz="1800" dirty="0"/>
              <a:t>Bydd gweithwyr cymdeithasol sy’n gweithio mewn cyd-destun cyfreithiol yn wynebu sawl penbleth:</a:t>
            </a:r>
            <a:br>
              <a:rPr lang="cy-GB" altLang="en-US" sz="1800" dirty="0"/>
            </a:br>
            <a:br>
              <a:rPr lang="cy-GB" altLang="en-US" sz="1800" dirty="0"/>
            </a:br>
            <a:r>
              <a:rPr lang="cy-GB" altLang="en-US" sz="1800" dirty="0"/>
              <a:t>* Annibyniaeth v Dibyniaeth;</a:t>
            </a:r>
            <a:br>
              <a:rPr lang="cy-GB" altLang="en-US" sz="1800" dirty="0"/>
            </a:br>
            <a:r>
              <a:rPr lang="cy-GB" altLang="en-US" sz="1800" dirty="0"/>
              <a:t>* Ymyrraeth v </a:t>
            </a:r>
            <a:r>
              <a:rPr lang="cy-GB" altLang="en-US" sz="1800" i="1" dirty="0"/>
              <a:t>Laissez Faire</a:t>
            </a:r>
            <a:r>
              <a:rPr lang="cy-GB" altLang="en-US" sz="1800" dirty="0"/>
              <a:t>;</a:t>
            </a:r>
            <a:br>
              <a:rPr lang="cy-GB" altLang="en-US" sz="1800" dirty="0"/>
            </a:br>
            <a:r>
              <a:rPr lang="cy-GB" altLang="en-US" sz="1800" dirty="0"/>
              <a:t>* Awdurdod v Partneriaeth (cyd-gynhyrchu);</a:t>
            </a:r>
          </a:p>
          <a:p>
            <a:pPr fontAlgn="auto">
              <a:spcBef>
                <a:spcPct val="20000"/>
              </a:spcBef>
              <a:spcAft>
                <a:spcPts val="0"/>
              </a:spcAft>
              <a:buNone/>
              <a:defRPr/>
            </a:pPr>
            <a:r>
              <a:rPr lang="cy-GB" altLang="en-US" sz="1800" dirty="0"/>
              <a:t>   * Hawliau sy’n gwrthdaro;</a:t>
            </a:r>
            <a:br>
              <a:rPr lang="cy-GB" altLang="en-US" sz="1800" dirty="0"/>
            </a:br>
            <a:r>
              <a:rPr lang="cy-GB" altLang="en-US" sz="1800" dirty="0"/>
              <a:t>* Yr angen i amddiffyn v yr angen i hyrwyddo hawliau </a:t>
            </a:r>
            <a:br>
              <a:rPr lang="cy-GB" altLang="en-US" sz="1800" dirty="0"/>
            </a:br>
            <a:r>
              <a:rPr lang="cy-GB" altLang="en-US" sz="1800" dirty="0"/>
              <a:t>Mae’r gyfraith yn gosod ffiniau: mewn perthynas â PH</a:t>
            </a:r>
            <a:r>
              <a:rPr lang="cy-GB" altLang="en-US" sz="1800" dirty="0">
                <a:latin typeface="Arial"/>
                <a:cs typeface="Arial"/>
              </a:rPr>
              <a:t>Ŵ</a:t>
            </a:r>
            <a:r>
              <a:rPr lang="cy-GB" altLang="en-US" sz="1800" dirty="0"/>
              <a:t>ER a DYLETSWYDDAU </a:t>
            </a:r>
          </a:p>
          <a:p>
            <a:pPr fontAlgn="auto">
              <a:spcBef>
                <a:spcPct val="20000"/>
              </a:spcBef>
              <a:spcAft>
                <a:spcPts val="0"/>
              </a:spcAft>
              <a:buNone/>
              <a:defRPr/>
            </a:pPr>
            <a:r>
              <a:rPr lang="cy-GB" altLang="en-US" sz="1800" dirty="0"/>
              <a:t>Gall Cod Ymarfer DGCaLl fod yn ddefnyddiol i ystyried y materion hyn; fodd bynnag, sicrhewch eu bod yn cael eu darllen ar y cyd â Rheoliadau’r Ddeddf. </a:t>
            </a:r>
          </a:p>
          <a:p>
            <a:pPr fontAlgn="auto">
              <a:spcBef>
                <a:spcPct val="20000"/>
              </a:spcBef>
              <a:spcAft>
                <a:spcPts val="0"/>
              </a:spcAft>
              <a:buNone/>
              <a:defRPr/>
            </a:pPr>
            <a:r>
              <a:rPr lang="cy-GB" altLang="en-US" sz="1800" b="1" dirty="0"/>
              <a:t>Mae angen i weithwyr cymdeithasol wybod a deall y rhain</a:t>
            </a:r>
            <a:endParaRPr lang="en-GB" sz="1800" dirty="0"/>
          </a:p>
        </p:txBody>
      </p:sp>
      <p:sp>
        <p:nvSpPr>
          <p:cNvPr id="9" name="Title 8">
            <a:extLst>
              <a:ext uri="{FF2B5EF4-FFF2-40B4-BE49-F238E27FC236}">
                <a16:creationId xmlns:a16="http://schemas.microsoft.com/office/drawing/2014/main" id="{B587EDF3-CADE-448E-9F10-B7481D1E04FB}"/>
              </a:ext>
            </a:extLst>
          </p:cNvPr>
          <p:cNvSpPr>
            <a:spLocks noGrp="1"/>
          </p:cNvSpPr>
          <p:nvPr>
            <p:ph type="title"/>
          </p:nvPr>
        </p:nvSpPr>
        <p:spPr>
          <a:xfrm>
            <a:off x="523587" y="-501943"/>
            <a:ext cx="8229600" cy="706437"/>
          </a:xfrm>
        </p:spPr>
        <p:txBody>
          <a:bodyPr>
            <a:normAutofit fontScale="90000"/>
          </a:bodyPr>
          <a:lstStyle/>
          <a:p>
            <a:endParaRPr lang="en-GB" dirty="0"/>
          </a:p>
        </p:txBody>
      </p:sp>
      <p:sp>
        <p:nvSpPr>
          <p:cNvPr id="2" name="Slide Number Placeholder 1">
            <a:extLst>
              <a:ext uri="{FF2B5EF4-FFF2-40B4-BE49-F238E27FC236}">
                <a16:creationId xmlns:a16="http://schemas.microsoft.com/office/drawing/2014/main" id="{6660E763-7B1D-41E0-BFBA-04053181080F}"/>
              </a:ext>
            </a:extLst>
          </p:cNvPr>
          <p:cNvSpPr>
            <a:spLocks noGrp="1"/>
          </p:cNvSpPr>
          <p:nvPr>
            <p:ph type="sldNum" sz="quarter" idx="12"/>
          </p:nvPr>
        </p:nvSpPr>
        <p:spPr/>
        <p:txBody>
          <a:bodyPr/>
          <a:lstStyle/>
          <a:p>
            <a:pPr>
              <a:defRPr/>
            </a:pPr>
            <a:fld id="{3667BF6C-317A-46B2-9AC2-0A4D69FFFBED}" type="slidenum">
              <a:rPr lang="en-US" altLang="en-US" smtClean="0"/>
              <a:pPr>
                <a:defRPr/>
              </a:pPr>
              <a:t>11</a:t>
            </a:fld>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rotWithShape="1">
          <a:blip r:embed="rId2" cstate="print">
            <a:extLst>
              <a:ext uri="{28A0092B-C50C-407E-A947-70E740481C1C}">
                <a14:useLocalDpi xmlns:a14="http://schemas.microsoft.com/office/drawing/2010/main" val="0"/>
              </a:ext>
            </a:extLst>
          </a:blip>
          <a:srcRect l="26600" b="28216"/>
          <a:stretch/>
        </p:blipFill>
        <p:spPr>
          <a:xfrm>
            <a:off x="6896" y="1481328"/>
            <a:ext cx="2649288" cy="4018451"/>
          </a:xfrm>
          <a:prstGeom prst="rect">
            <a:avLst/>
          </a:prstGeom>
          <a:noFill/>
        </p:spPr>
      </p:pic>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2987824" y="1481328"/>
            <a:ext cx="5698976" cy="4927410"/>
          </a:xfrm>
        </p:spPr>
        <p:txBody>
          <a:bodyPr wrap="square" anchor="t">
            <a:normAutofit fontScale="85000" lnSpcReduction="20000"/>
          </a:bodyPr>
          <a:lstStyle/>
          <a:p>
            <a:r>
              <a:rPr lang="cy-GB" dirty="0"/>
              <a:t>Lansiwyd Gweithdrefnau Diogelu Cymru ar gyfer plant ac oedolion sydd mewn perygl o gael eu cam-drin a'u hesgeuluso ym mis Tachwedd 2019 gyda'r nod o weithredu'r newidiadau o fis Ebrill 2020. </a:t>
            </a:r>
            <a:r>
              <a:rPr lang="cy-GB" dirty="0" err="1"/>
              <a:t>Fe'u</a:t>
            </a:r>
            <a:r>
              <a:rPr lang="cy-GB" dirty="0"/>
              <a:t> cynhyrchwyd i helpu ymarferwyr i gymhwyso'r ddeddfwriaeth a'r canllawiau statudol y Deddf Gwasanaethau Cymdeithasol a Llesiant (Cymru) </a:t>
            </a:r>
            <a:r>
              <a:rPr lang="cy-GB" dirty="0">
                <a:hlinkClick r:id="rId3"/>
              </a:rPr>
              <a:t>2014 i’w ymarfer. Caiff</a:t>
            </a:r>
            <a:r>
              <a:rPr lang="cy-GB" dirty="0"/>
              <a:t> y gweithdrefnau eu diweddaru'n rheolaidd yn unol â newidiadau i ddeddfwriaeth, canllawiau a datblygiadau ymarfer. </a:t>
            </a:r>
            <a:endParaRPr lang="en-GB" dirty="0"/>
          </a:p>
        </p:txBody>
      </p:sp>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850708"/>
            <a:ext cx="8229600" cy="566929"/>
          </a:xfrm>
        </p:spPr>
        <p:txBody>
          <a:bodyPr>
            <a:normAutofit fontScale="90000"/>
          </a:bodyPr>
          <a:lstStyle/>
          <a:p>
            <a:r>
              <a:rPr lang="en-GB" dirty="0"/>
              <a:t>Safeguarding legislation, policies, strategies and procedures </a:t>
            </a:r>
            <a:br>
              <a:rPr lang="en-GB" dirty="0"/>
            </a:br>
            <a:endParaRPr lang="en-US" dirty="0"/>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793085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6057B5-811F-4E88-8E30-2C10FFD82B7A}"/>
              </a:ext>
            </a:extLst>
          </p:cNvPr>
          <p:cNvSpPr>
            <a:spLocks noGrp="1"/>
          </p:cNvSpPr>
          <p:nvPr>
            <p:ph type="title"/>
          </p:nvPr>
        </p:nvSpPr>
        <p:spPr/>
        <p:txBody>
          <a:bodyPr/>
          <a:lstStyle/>
          <a:p>
            <a:r>
              <a:rPr lang="en-US" dirty="0" err="1"/>
              <a:t>Gweithdrefnau</a:t>
            </a:r>
            <a:r>
              <a:rPr lang="en-US" dirty="0"/>
              <a:t> </a:t>
            </a:r>
            <a:r>
              <a:rPr lang="en-US" dirty="0" err="1"/>
              <a:t>Diogelu</a:t>
            </a:r>
            <a:r>
              <a:rPr lang="en-US" dirty="0"/>
              <a:t> </a:t>
            </a:r>
            <a:r>
              <a:rPr lang="en-US" dirty="0" err="1"/>
              <a:t>Cymru</a:t>
            </a:r>
            <a:endParaRPr lang="en-GB" dirty="0"/>
          </a:p>
        </p:txBody>
      </p:sp>
      <p:sp>
        <p:nvSpPr>
          <p:cNvPr id="3" name="Content Placeholder 2">
            <a:extLst>
              <a:ext uri="{FF2B5EF4-FFF2-40B4-BE49-F238E27FC236}">
                <a16:creationId xmlns:a16="http://schemas.microsoft.com/office/drawing/2014/main" id="{D0CDC190-FC6B-45A9-9372-739A7455718C}"/>
              </a:ext>
            </a:extLst>
          </p:cNvPr>
          <p:cNvSpPr>
            <a:spLocks noGrp="1"/>
          </p:cNvSpPr>
          <p:nvPr>
            <p:ph idx="1"/>
          </p:nvPr>
        </p:nvSpPr>
        <p:spPr>
          <a:xfrm>
            <a:off x="607691" y="1417638"/>
            <a:ext cx="8401050" cy="4322408"/>
          </a:xfrm>
        </p:spPr>
        <p:txBody>
          <a:bodyPr>
            <a:normAutofit/>
          </a:bodyPr>
          <a:lstStyle/>
          <a:p>
            <a:pPr marL="0" indent="0">
              <a:spcBef>
                <a:spcPts val="0"/>
              </a:spcBef>
              <a:spcAft>
                <a:spcPts val="900"/>
              </a:spcAft>
              <a:buNone/>
            </a:pPr>
            <a:r>
              <a:rPr lang="en-US" b="1" dirty="0"/>
              <a:t>Ensure</a:t>
            </a:r>
            <a:r>
              <a:rPr lang="en-US" dirty="0"/>
              <a:t> that safeguarding practice </a:t>
            </a:r>
          </a:p>
          <a:p>
            <a:pPr marL="267891" indent="-267891">
              <a:spcBef>
                <a:spcPts val="0"/>
              </a:spcBef>
              <a:spcAft>
                <a:spcPts val="900"/>
              </a:spcAft>
            </a:pPr>
            <a:r>
              <a:rPr lang="en-US" sz="2400" dirty="0" err="1"/>
              <a:t>Yn</a:t>
            </a:r>
            <a:r>
              <a:rPr lang="en-US" sz="2400" dirty="0"/>
              <a:t> </a:t>
            </a:r>
            <a:r>
              <a:rPr lang="en-US" sz="2400" dirty="0" err="1"/>
              <a:t>adlewyrchiad</a:t>
            </a:r>
            <a:r>
              <a:rPr lang="en-US" sz="2400" dirty="0"/>
              <a:t> </a:t>
            </a:r>
            <a:r>
              <a:rPr lang="en-US" sz="2400" dirty="0" err="1"/>
              <a:t>cywir</a:t>
            </a:r>
            <a:r>
              <a:rPr lang="en-US" sz="2400" dirty="0"/>
              <a:t> </a:t>
            </a:r>
            <a:r>
              <a:rPr lang="en-US" sz="2400" dirty="0" err="1"/>
              <a:t>o’r</a:t>
            </a:r>
            <a:r>
              <a:rPr lang="en-US" sz="2400" dirty="0"/>
              <a:t> </a:t>
            </a:r>
            <a:r>
              <a:rPr lang="en-US" sz="2400" dirty="0" err="1"/>
              <a:t>arweiniad</a:t>
            </a:r>
            <a:r>
              <a:rPr lang="en-US" sz="2400" dirty="0"/>
              <a:t> </a:t>
            </a:r>
            <a:r>
              <a:rPr lang="en-US" sz="2400" dirty="0" err="1"/>
              <a:t>statudol</a:t>
            </a:r>
            <a:endParaRPr lang="en-US" sz="2400" dirty="0"/>
          </a:p>
          <a:p>
            <a:pPr marL="267891" indent="-267891">
              <a:spcBef>
                <a:spcPts val="0"/>
              </a:spcBef>
              <a:spcAft>
                <a:spcPts val="900"/>
              </a:spcAft>
            </a:pPr>
            <a:r>
              <a:rPr lang="en-US" sz="2400" dirty="0" err="1"/>
              <a:t>Safoni</a:t>
            </a:r>
            <a:r>
              <a:rPr lang="en-US" sz="2400" dirty="0"/>
              <a:t> </a:t>
            </a:r>
            <a:r>
              <a:rPr lang="en-US" sz="2400" dirty="0" err="1"/>
              <a:t>arfer</a:t>
            </a:r>
            <a:r>
              <a:rPr lang="en-US" sz="2400" dirty="0"/>
              <a:t> </a:t>
            </a:r>
            <a:r>
              <a:rPr lang="en-US" sz="2400" dirty="0" err="1"/>
              <a:t>ledled</a:t>
            </a:r>
            <a:r>
              <a:rPr lang="en-US" sz="2400" dirty="0"/>
              <a:t> </a:t>
            </a:r>
            <a:r>
              <a:rPr lang="en-US" sz="2400" dirty="0" err="1"/>
              <a:t>Cymru</a:t>
            </a:r>
            <a:r>
              <a:rPr lang="en-US" sz="2400" dirty="0"/>
              <a:t> a </a:t>
            </a:r>
            <a:r>
              <a:rPr lang="en-US" sz="2400" dirty="0" err="1"/>
              <a:t>rhwng</a:t>
            </a:r>
            <a:r>
              <a:rPr lang="en-US" sz="2400" dirty="0"/>
              <a:t> </a:t>
            </a:r>
            <a:r>
              <a:rPr lang="en-US" sz="2400" dirty="0" err="1"/>
              <a:t>asiantaethau</a:t>
            </a:r>
            <a:endParaRPr lang="en-US" sz="2400" dirty="0"/>
          </a:p>
          <a:p>
            <a:pPr marL="0" indent="0">
              <a:spcBef>
                <a:spcPts val="0"/>
              </a:spcBef>
              <a:spcAft>
                <a:spcPts val="900"/>
              </a:spcAft>
              <a:buNone/>
            </a:pPr>
            <a:endParaRPr lang="en-US" dirty="0"/>
          </a:p>
          <a:p>
            <a:pPr marL="0" indent="0">
              <a:spcBef>
                <a:spcPts val="0"/>
              </a:spcBef>
              <a:spcAft>
                <a:spcPts val="900"/>
              </a:spcAft>
              <a:buNone/>
            </a:pPr>
            <a:r>
              <a:rPr lang="en-GB" sz="2400" b="1" dirty="0" err="1"/>
              <a:t>Mae’n</a:t>
            </a:r>
            <a:r>
              <a:rPr lang="en-GB" sz="2400" b="1" dirty="0"/>
              <a:t> </a:t>
            </a:r>
            <a:r>
              <a:rPr lang="en-GB" sz="2400" b="1" dirty="0" err="1"/>
              <a:t>disodli'r</a:t>
            </a:r>
            <a:r>
              <a:rPr lang="en-GB" sz="2400" b="1" dirty="0"/>
              <a:t> </a:t>
            </a:r>
            <a:r>
              <a:rPr lang="en-GB" sz="2400" b="1" dirty="0" err="1"/>
              <a:t>holl</a:t>
            </a:r>
            <a:r>
              <a:rPr lang="en-GB" sz="2400" b="1" dirty="0"/>
              <a:t> </a:t>
            </a:r>
            <a:r>
              <a:rPr lang="en-GB" sz="2400" b="1" dirty="0" err="1"/>
              <a:t>weithdrefnau</a:t>
            </a:r>
            <a:r>
              <a:rPr lang="en-GB" sz="2400" b="1" dirty="0"/>
              <a:t> </a:t>
            </a:r>
            <a:r>
              <a:rPr lang="en-GB" sz="2400" b="1" dirty="0" err="1"/>
              <a:t>blaenorol</a:t>
            </a:r>
            <a:endParaRPr lang="en-GB" sz="2400" b="1" dirty="0"/>
          </a:p>
          <a:p>
            <a:pPr marL="342900" indent="-342900">
              <a:spcBef>
                <a:spcPts val="0"/>
              </a:spcBef>
              <a:spcAft>
                <a:spcPts val="900"/>
              </a:spcAft>
              <a:buFont typeface="Wingdings" panose="05000000000000000000" pitchFamily="2" charset="2"/>
              <a:buChar char="Ø"/>
            </a:pPr>
            <a:r>
              <a:rPr lang="en-GB" sz="2400" dirty="0" err="1"/>
              <a:t>Canllawiau</a:t>
            </a:r>
            <a:r>
              <a:rPr lang="en-GB" sz="2400" dirty="0"/>
              <a:t> </a:t>
            </a:r>
            <a:r>
              <a:rPr lang="en-GB" sz="2400" dirty="0" err="1"/>
              <a:t>Amddiffyn</a:t>
            </a:r>
            <a:r>
              <a:rPr lang="en-GB" sz="2400" dirty="0"/>
              <a:t> Plant </a:t>
            </a:r>
            <a:r>
              <a:rPr lang="en-GB" sz="2400" dirty="0" err="1"/>
              <a:t>Cymru</a:t>
            </a:r>
            <a:r>
              <a:rPr lang="en-GB" sz="2400" dirty="0"/>
              <a:t> </a:t>
            </a:r>
            <a:r>
              <a:rPr lang="en-GB" sz="2400" dirty="0" err="1"/>
              <a:t>Gyfan</a:t>
            </a:r>
            <a:r>
              <a:rPr lang="en-GB" sz="2400" dirty="0"/>
              <a:t> 2008</a:t>
            </a:r>
          </a:p>
          <a:p>
            <a:pPr marL="342900" indent="-342900">
              <a:spcBef>
                <a:spcPts val="0"/>
              </a:spcBef>
              <a:spcAft>
                <a:spcPts val="900"/>
              </a:spcAft>
              <a:buFont typeface="Wingdings" panose="05000000000000000000" pitchFamily="2" charset="2"/>
              <a:buChar char="Ø"/>
            </a:pPr>
            <a:r>
              <a:rPr lang="en-GB" sz="2400" dirty="0" err="1"/>
              <a:t>Polisi</a:t>
            </a:r>
            <a:r>
              <a:rPr lang="en-GB" sz="2400" dirty="0"/>
              <a:t> a </a:t>
            </a:r>
            <a:r>
              <a:rPr lang="en-GB" sz="2400" dirty="0" err="1"/>
              <a:t>Gweithdrefnau</a:t>
            </a:r>
            <a:r>
              <a:rPr lang="en-GB" sz="2400" dirty="0"/>
              <a:t> Interim </a:t>
            </a:r>
            <a:r>
              <a:rPr lang="en-GB" sz="2400" dirty="0" err="1"/>
              <a:t>Cymru</a:t>
            </a:r>
            <a:r>
              <a:rPr lang="en-GB" sz="2400" dirty="0"/>
              <a:t> </a:t>
            </a:r>
            <a:r>
              <a:rPr lang="en-GB" sz="2400" dirty="0" err="1"/>
              <a:t>Gyfan</a:t>
            </a:r>
            <a:r>
              <a:rPr lang="en-GB" sz="2400" dirty="0"/>
              <a:t> </a:t>
            </a:r>
            <a:r>
              <a:rPr lang="en-GB" sz="2400" dirty="0" err="1"/>
              <a:t>ar</a:t>
            </a:r>
            <a:r>
              <a:rPr lang="en-GB" sz="2400" dirty="0"/>
              <a:t> </a:t>
            </a:r>
            <a:r>
              <a:rPr lang="en-GB" sz="2400" dirty="0" err="1"/>
              <a:t>gyfer</a:t>
            </a:r>
            <a:r>
              <a:rPr lang="en-GB" sz="2400" dirty="0"/>
              <a:t> </a:t>
            </a:r>
            <a:r>
              <a:rPr lang="en-GB" sz="2400" dirty="0" err="1"/>
              <a:t>Amddiffyn</a:t>
            </a:r>
            <a:r>
              <a:rPr lang="en-GB" sz="2400" dirty="0"/>
              <a:t> </a:t>
            </a:r>
            <a:r>
              <a:rPr lang="en-GB" sz="2400" dirty="0" err="1"/>
              <a:t>Oedolion</a:t>
            </a:r>
            <a:r>
              <a:rPr lang="en-GB" sz="2400" dirty="0"/>
              <a:t> </a:t>
            </a:r>
            <a:r>
              <a:rPr lang="en-GB" sz="2400" dirty="0" err="1"/>
              <a:t>Bregus</a:t>
            </a:r>
            <a:r>
              <a:rPr lang="en-GB" sz="2400" dirty="0"/>
              <a:t> </a:t>
            </a:r>
            <a:r>
              <a:rPr lang="en-GB" sz="2400" dirty="0" err="1"/>
              <a:t>Rhag</a:t>
            </a:r>
            <a:r>
              <a:rPr lang="en-GB" sz="2400" dirty="0"/>
              <a:t> </a:t>
            </a:r>
            <a:r>
              <a:rPr lang="en-GB" sz="2400" dirty="0" err="1"/>
              <a:t>Camdriniaeth</a:t>
            </a:r>
            <a:r>
              <a:rPr lang="en-GB" sz="2400" dirty="0"/>
              <a:t> 2010 (</a:t>
            </a:r>
            <a:r>
              <a:rPr lang="en-GB" sz="2400" dirty="0" err="1"/>
              <a:t>diweddarwyd</a:t>
            </a:r>
            <a:r>
              <a:rPr lang="en-GB" sz="2400" dirty="0"/>
              <a:t> 2013)</a:t>
            </a:r>
          </a:p>
          <a:p>
            <a:pPr marL="0" indent="0">
              <a:spcBef>
                <a:spcPts val="0"/>
              </a:spcBef>
              <a:spcAft>
                <a:spcPts val="900"/>
              </a:spcAft>
              <a:buNone/>
            </a:pPr>
            <a:endParaRPr lang="en-GB" sz="2400" dirty="0"/>
          </a:p>
        </p:txBody>
      </p:sp>
      <p:cxnSp>
        <p:nvCxnSpPr>
          <p:cNvPr id="5" name="Straight Connector 4">
            <a:extLst>
              <a:ext uri="{FF2B5EF4-FFF2-40B4-BE49-F238E27FC236}">
                <a16:creationId xmlns:a16="http://schemas.microsoft.com/office/drawing/2014/main" id="{1F79F246-9A80-463D-8F36-579B8D8B20FD}"/>
              </a:ext>
            </a:extLst>
          </p:cNvPr>
          <p:cNvCxnSpPr/>
          <p:nvPr/>
        </p:nvCxnSpPr>
        <p:spPr>
          <a:xfrm>
            <a:off x="629601" y="4379219"/>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D2C5F74-FFEB-4796-9604-0C251EDB30B1}"/>
              </a:ext>
            </a:extLst>
          </p:cNvPr>
          <p:cNvCxnSpPr/>
          <p:nvPr/>
        </p:nvCxnSpPr>
        <p:spPr>
          <a:xfrm>
            <a:off x="629601" y="4844266"/>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EFE48EB-453E-4BD8-93AB-D34F63F97004}"/>
              </a:ext>
            </a:extLst>
          </p:cNvPr>
          <p:cNvCxnSpPr/>
          <p:nvPr/>
        </p:nvCxnSpPr>
        <p:spPr>
          <a:xfrm>
            <a:off x="629601" y="5187167"/>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642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a:xfrm>
            <a:off x="457200" y="0"/>
            <a:ext cx="8229600" cy="908720"/>
          </a:xfrm>
        </p:spPr>
        <p:txBody>
          <a:bodyPr/>
          <a:lstStyle/>
          <a:p>
            <a:r>
              <a:rPr lang="cy-GB" dirty="0"/>
              <a:t>Gweithdrefnau Diogelu Cymru</a:t>
            </a:r>
          </a:p>
        </p:txBody>
      </p:sp>
      <p:sp>
        <p:nvSpPr>
          <p:cNvPr id="3" name="Dalfan Testun 2"/>
          <p:cNvSpPr>
            <a:spLocks noGrp="1"/>
          </p:cNvSpPr>
          <p:nvPr>
            <p:ph type="body" idx="1"/>
          </p:nvPr>
        </p:nvSpPr>
        <p:spPr/>
        <p:txBody>
          <a:bodyPr/>
          <a:lstStyle/>
          <a:p>
            <a:endParaRPr lang="cy-GB"/>
          </a:p>
        </p:txBody>
      </p:sp>
      <p:sp>
        <p:nvSpPr>
          <p:cNvPr id="4" name="Dalfan Testun 3"/>
          <p:cNvSpPr>
            <a:spLocks noGrp="1"/>
          </p:cNvSpPr>
          <p:nvPr>
            <p:ph type="body" sz="half" idx="3"/>
          </p:nvPr>
        </p:nvSpPr>
        <p:spPr/>
        <p:txBody>
          <a:bodyPr/>
          <a:lstStyle/>
          <a:p>
            <a:endParaRPr lang="cy-GB"/>
          </a:p>
        </p:txBody>
      </p:sp>
      <p:sp>
        <p:nvSpPr>
          <p:cNvPr id="5" name="Dalfan Cynnwys 4"/>
          <p:cNvSpPr>
            <a:spLocks noGrp="1"/>
          </p:cNvSpPr>
          <p:nvPr>
            <p:ph sz="quarter" idx="2"/>
          </p:nvPr>
        </p:nvSpPr>
        <p:spPr>
          <a:xfrm>
            <a:off x="457200" y="692696"/>
            <a:ext cx="4040188" cy="4182373"/>
          </a:xfrm>
        </p:spPr>
        <p:txBody>
          <a:bodyPr/>
          <a:lstStyle/>
          <a:p>
            <a:pPr marL="109537" indent="0">
              <a:buNone/>
            </a:pPr>
            <a:r>
              <a:rPr lang="cy-GB" sz="1600" dirty="0"/>
              <a:t>Casglu gwybodaeth</a:t>
            </a:r>
          </a:p>
          <a:p>
            <a:pPr>
              <a:buFont typeface="Wingdings" panose="05000000000000000000" pitchFamily="2" charset="2"/>
              <a:buChar char="Ø"/>
            </a:pPr>
            <a:r>
              <a:rPr lang="cy-GB" sz="1600" dirty="0"/>
              <a:t>Ffocws ar yr </a:t>
            </a:r>
            <a:r>
              <a:rPr lang="cy-GB" sz="1600" b="1" dirty="0"/>
              <a:t>arwyddion a’r dangosyddion</a:t>
            </a:r>
            <a:r>
              <a:rPr lang="cy-GB" sz="1600" dirty="0"/>
              <a:t> posibl o gamdriniaeth ac/ neu esgeulustod</a:t>
            </a:r>
          </a:p>
          <a:p>
            <a:pPr>
              <a:buFont typeface="Wingdings" panose="05000000000000000000" pitchFamily="2" charset="2"/>
              <a:buChar char="Ø"/>
            </a:pPr>
            <a:r>
              <a:rPr lang="cy-GB" sz="1600" dirty="0"/>
              <a:t>Bod yn </a:t>
            </a:r>
            <a:r>
              <a:rPr lang="cy-GB" sz="1600" b="1" dirty="0"/>
              <a:t>gyfatebol</a:t>
            </a:r>
            <a:r>
              <a:rPr lang="cy-GB" sz="1600" dirty="0"/>
              <a:t> (be </a:t>
            </a:r>
            <a:r>
              <a:rPr lang="cy-GB" sz="1600" b="1" dirty="0" err="1"/>
              <a:t>proportionate</a:t>
            </a:r>
            <a:r>
              <a:rPr lang="cy-GB" sz="1600" dirty="0"/>
              <a:t>)</a:t>
            </a:r>
          </a:p>
          <a:p>
            <a:pPr>
              <a:buFont typeface="Wingdings" panose="05000000000000000000" pitchFamily="2" charset="2"/>
              <a:buChar char="Ø"/>
            </a:pPr>
            <a:r>
              <a:rPr lang="cy-GB" sz="1600" dirty="0"/>
              <a:t>Cynnwys manylion a thystiolaeth o’r pryderon am niwed</a:t>
            </a:r>
          </a:p>
          <a:p>
            <a:pPr>
              <a:buFont typeface="Wingdings" panose="05000000000000000000" pitchFamily="2" charset="2"/>
              <a:buChar char="Ø"/>
            </a:pPr>
            <a:r>
              <a:rPr lang="cy-GB" sz="1600" dirty="0"/>
              <a:t>Gwneud yn glir os yw’r wybodaeth yn ‘</a:t>
            </a:r>
            <a:r>
              <a:rPr lang="cy-GB" sz="1600" b="1" dirty="0"/>
              <a:t>ail law</a:t>
            </a:r>
            <a:r>
              <a:rPr lang="cy-GB" sz="1600" dirty="0"/>
              <a:t>’ (</a:t>
            </a:r>
            <a:r>
              <a:rPr lang="cy-GB" sz="1600" dirty="0" err="1"/>
              <a:t>hearsay</a:t>
            </a:r>
            <a:r>
              <a:rPr lang="cy-GB" sz="1600" dirty="0"/>
              <a:t>) neu yn </a:t>
            </a:r>
            <a:r>
              <a:rPr lang="cy-GB" sz="1600" b="1" dirty="0"/>
              <a:t>farn broffesiynol.</a:t>
            </a:r>
          </a:p>
          <a:p>
            <a:pPr>
              <a:buFont typeface="Wingdings" panose="05000000000000000000" pitchFamily="2" charset="2"/>
              <a:buChar char="Ø"/>
            </a:pPr>
            <a:r>
              <a:rPr lang="cy-GB" sz="1600" b="1" dirty="0"/>
              <a:t>Cynnwys mewnbwn </a:t>
            </a:r>
            <a:r>
              <a:rPr lang="cy-GB" sz="1600" dirty="0"/>
              <a:t>gan yr oedolyn sydd mewn risg a’u gofalwyr</a:t>
            </a:r>
          </a:p>
          <a:p>
            <a:pPr>
              <a:buFont typeface="Wingdings" panose="05000000000000000000" pitchFamily="2" charset="2"/>
              <a:buChar char="Ø"/>
            </a:pPr>
            <a:r>
              <a:rPr lang="cy-GB" sz="1600" dirty="0"/>
              <a:t>Bod yn dryloyw (</a:t>
            </a:r>
            <a:r>
              <a:rPr lang="cy-GB" sz="1600" dirty="0" err="1"/>
              <a:t>transparent</a:t>
            </a:r>
            <a:r>
              <a:rPr lang="cy-GB" sz="1600" dirty="0"/>
              <a:t>) gyda’r oedolyn mewn risg ynglŷn a pham rydych yn casglu gwybodaeth a chael eu </a:t>
            </a:r>
            <a:r>
              <a:rPr lang="cy-GB" sz="1600" b="1" dirty="0"/>
              <a:t>caniatâd.</a:t>
            </a:r>
          </a:p>
          <a:p>
            <a:pPr>
              <a:buFont typeface="Wingdings" panose="05000000000000000000" pitchFamily="2" charset="2"/>
              <a:buChar char="Ø"/>
            </a:pPr>
            <a:r>
              <a:rPr lang="cy-GB" sz="1600" b="1" dirty="0"/>
              <a:t>Cofnodi’r wybodaeth</a:t>
            </a:r>
          </a:p>
          <a:p>
            <a:pPr>
              <a:buFont typeface="Wingdings" panose="05000000000000000000" pitchFamily="2" charset="2"/>
              <a:buChar char="Ø"/>
            </a:pPr>
            <a:endParaRPr lang="en-US" sz="1400" dirty="0"/>
          </a:p>
          <a:p>
            <a:pPr>
              <a:buFont typeface="Wingdings" panose="05000000000000000000" pitchFamily="2" charset="2"/>
              <a:buChar char="Ø"/>
            </a:pPr>
            <a:endParaRPr lang="en-US" sz="1800" dirty="0"/>
          </a:p>
          <a:p>
            <a:pPr>
              <a:buFont typeface="Wingdings" panose="05000000000000000000" pitchFamily="2" charset="2"/>
              <a:buChar char="Ø"/>
            </a:pPr>
            <a:endParaRPr lang="cy-GB" sz="1800" dirty="0"/>
          </a:p>
          <a:p>
            <a:pPr>
              <a:buFont typeface="Wingdings" panose="05000000000000000000" pitchFamily="2" charset="2"/>
              <a:buChar char="Ø"/>
            </a:pPr>
            <a:endParaRPr lang="cy-GB" sz="1800" dirty="0"/>
          </a:p>
          <a:p>
            <a:pPr>
              <a:buFont typeface="Wingdings" panose="05000000000000000000" pitchFamily="2" charset="2"/>
              <a:buChar char="Ø"/>
            </a:pPr>
            <a:endParaRPr lang="cy-GB" dirty="0"/>
          </a:p>
        </p:txBody>
      </p:sp>
      <p:sp>
        <p:nvSpPr>
          <p:cNvPr id="6" name="Dalfan Cynnwys 5"/>
          <p:cNvSpPr>
            <a:spLocks noGrp="1"/>
          </p:cNvSpPr>
          <p:nvPr>
            <p:ph sz="quarter" idx="4"/>
          </p:nvPr>
        </p:nvSpPr>
        <p:spPr>
          <a:xfrm>
            <a:off x="4645025" y="692696"/>
            <a:ext cx="4041775" cy="4693361"/>
          </a:xfrm>
        </p:spPr>
        <p:txBody>
          <a:bodyPr/>
          <a:lstStyle/>
          <a:p>
            <a:pPr marL="109537" indent="0">
              <a:buNone/>
            </a:pPr>
            <a:r>
              <a:rPr lang="cy-GB" sz="1600" dirty="0"/>
              <a:t>Gwneud synnwyr o’r wybodaeth</a:t>
            </a:r>
          </a:p>
          <a:p>
            <a:pPr>
              <a:buFont typeface="Wingdings" panose="05000000000000000000" pitchFamily="2" charset="2"/>
              <a:buChar char="Ø"/>
            </a:pPr>
            <a:r>
              <a:rPr lang="cy-GB" sz="1600" dirty="0"/>
              <a:t>Oes digon o wybodaeth i </a:t>
            </a:r>
            <a:r>
              <a:rPr lang="cy-GB" sz="1600" b="1" dirty="0"/>
              <a:t>ddadansoddi</a:t>
            </a:r>
            <a:r>
              <a:rPr lang="cy-GB" sz="1600" dirty="0"/>
              <a:t> a gwneud barn broffesiynol?</a:t>
            </a:r>
          </a:p>
          <a:p>
            <a:pPr>
              <a:buFont typeface="Wingdings" panose="05000000000000000000" pitchFamily="2" charset="2"/>
              <a:buChar char="Ø"/>
            </a:pPr>
            <a:r>
              <a:rPr lang="cy-GB" sz="1600" dirty="0"/>
              <a:t>A yw’n cynnwys barn, dymuniadau a theimladau’r </a:t>
            </a:r>
            <a:r>
              <a:rPr lang="cy-GB" sz="1600" b="1" dirty="0"/>
              <a:t>person</a:t>
            </a:r>
            <a:r>
              <a:rPr lang="cy-GB" sz="1600" dirty="0"/>
              <a:t>?</a:t>
            </a:r>
          </a:p>
          <a:p>
            <a:pPr>
              <a:buFont typeface="Wingdings" panose="05000000000000000000" pitchFamily="2" charset="2"/>
              <a:buChar char="Ø"/>
            </a:pPr>
            <a:r>
              <a:rPr lang="cy-GB" sz="1600" dirty="0"/>
              <a:t>A yw’n cynnwys </a:t>
            </a:r>
            <a:r>
              <a:rPr lang="cy-GB" sz="1600" b="1" dirty="0"/>
              <a:t>dealltwriaeth glir </a:t>
            </a:r>
            <a:r>
              <a:rPr lang="cy-GB" sz="1600" dirty="0"/>
              <a:t>o’r deilliant mae’r unigolyn yn ei ddymuno?</a:t>
            </a:r>
          </a:p>
          <a:p>
            <a:pPr>
              <a:buFont typeface="Wingdings" panose="05000000000000000000" pitchFamily="2" charset="2"/>
              <a:buChar char="Ø"/>
            </a:pPr>
            <a:r>
              <a:rPr lang="cy-GB" sz="1600" dirty="0"/>
              <a:t>A yw’r wybodaeth yn </a:t>
            </a:r>
            <a:r>
              <a:rPr lang="cy-GB" sz="1600" b="1" dirty="0"/>
              <a:t>seiliedig ar dystiolaeth, </a:t>
            </a:r>
            <a:r>
              <a:rPr lang="cy-GB" sz="1600" dirty="0"/>
              <a:t>gwybodaeth ail-law neu farn broffesiynol</a:t>
            </a:r>
            <a:r>
              <a:rPr lang="cy-GB" sz="1600" b="1" dirty="0"/>
              <a:t>?</a:t>
            </a:r>
          </a:p>
          <a:p>
            <a:pPr>
              <a:buFont typeface="Wingdings" panose="05000000000000000000" pitchFamily="2" charset="2"/>
              <a:buChar char="Ø"/>
            </a:pPr>
            <a:r>
              <a:rPr lang="cy-GB" sz="1600" dirty="0"/>
              <a:t>A yw’n </a:t>
            </a:r>
            <a:r>
              <a:rPr lang="cy-GB" sz="1600" b="1" dirty="0"/>
              <a:t>cefnogi neu’n gwrthbrofi’r </a:t>
            </a:r>
            <a:r>
              <a:rPr lang="cy-GB" sz="1600" dirty="0"/>
              <a:t>pryder/pryderon?</a:t>
            </a:r>
          </a:p>
          <a:p>
            <a:pPr>
              <a:buFont typeface="Wingdings" panose="05000000000000000000" pitchFamily="2" charset="2"/>
              <a:buChar char="Ø"/>
            </a:pPr>
            <a:r>
              <a:rPr lang="cy-GB" sz="1600" dirty="0"/>
              <a:t>A oes angen </a:t>
            </a:r>
            <a:r>
              <a:rPr lang="cy-GB" sz="1600" b="1" dirty="0"/>
              <a:t>cyngor neu arweiniad </a:t>
            </a:r>
            <a:r>
              <a:rPr lang="cy-GB" sz="1600" dirty="0"/>
              <a:t>proffesiynol</a:t>
            </a:r>
            <a:r>
              <a:rPr lang="cy-GB" sz="1600" b="1" dirty="0"/>
              <a:t>?</a:t>
            </a:r>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p:txBody>
      </p:sp>
      <p:sp>
        <p:nvSpPr>
          <p:cNvPr id="7" name="Dalfan Rhif y Sleid 6"/>
          <p:cNvSpPr>
            <a:spLocks noGrp="1"/>
          </p:cNvSpPr>
          <p:nvPr>
            <p:ph type="sldNum" sz="quarter" idx="12"/>
          </p:nvPr>
        </p:nvSpPr>
        <p:spPr/>
        <p:txBody>
          <a:bodyPr/>
          <a:lstStyle/>
          <a:p>
            <a:pPr>
              <a:defRPr/>
            </a:pPr>
            <a:fld id="{3EB1E038-CF19-4CA5-9D8B-A3388D668184}" type="slidenum">
              <a:rPr lang="en-GB" altLang="en-US" smtClean="0"/>
              <a:pPr>
                <a:defRPr/>
              </a:pPr>
              <a:t>14</a:t>
            </a:fld>
            <a:endParaRPr lang="en-GB" altLang="en-US"/>
          </a:p>
        </p:txBody>
      </p:sp>
      <p:sp>
        <p:nvSpPr>
          <p:cNvPr id="8" name="Rectangle 1"/>
          <p:cNvSpPr>
            <a:spLocks noChangeArrowheads="1"/>
          </p:cNvSpPr>
          <p:nvPr/>
        </p:nvSpPr>
        <p:spPr bwMode="auto">
          <a:xfrm>
            <a:off x="-325363" y="152178"/>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575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p:txBody>
          <a:bodyPr>
            <a:normAutofit fontScale="90000"/>
          </a:bodyPr>
          <a:lstStyle/>
          <a:p>
            <a:r>
              <a:rPr lang="en-GB" dirty="0" err="1"/>
              <a:t>Gwneud</a:t>
            </a:r>
            <a:r>
              <a:rPr lang="en-GB" dirty="0"/>
              <a:t> </a:t>
            </a:r>
            <a:r>
              <a:rPr lang="en-GB" dirty="0" err="1"/>
              <a:t>penderfyniadau</a:t>
            </a:r>
            <a:r>
              <a:rPr lang="en-GB" dirty="0"/>
              <a:t> a </a:t>
            </a:r>
            <a:r>
              <a:rPr lang="en-GB" dirty="0" err="1"/>
              <a:t>chynllunio</a:t>
            </a:r>
            <a:endParaRPr lang="en-GB" dirty="0"/>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p:txBody>
          <a:bodyPr>
            <a:normAutofit/>
          </a:bodyPr>
          <a:lstStyle/>
          <a:p>
            <a:pPr>
              <a:spcBef>
                <a:spcPts val="0"/>
              </a:spcBef>
              <a:spcAft>
                <a:spcPts val="1800"/>
              </a:spcAft>
            </a:pPr>
            <a:r>
              <a:rPr lang="cy-GB" sz="2400" dirty="0"/>
              <a:t>Be mae’r wybodaeth a gasglwyd yn ei ddweud am y </a:t>
            </a:r>
            <a:r>
              <a:rPr lang="cy-GB" sz="2400" b="1" dirty="0"/>
              <a:t>risg</a:t>
            </a:r>
            <a:r>
              <a:rPr lang="cy-GB" sz="2400" dirty="0"/>
              <a:t> o niwed a ffactorau </a:t>
            </a:r>
            <a:r>
              <a:rPr lang="cy-GB" sz="2400" b="1" dirty="0"/>
              <a:t>amddiffynnol</a:t>
            </a:r>
            <a:r>
              <a:rPr lang="cy-GB" sz="2400" dirty="0"/>
              <a:t> o amgylch yr oedolyn mewn risg? </a:t>
            </a:r>
          </a:p>
          <a:p>
            <a:pPr>
              <a:spcBef>
                <a:spcPts val="0"/>
              </a:spcBef>
              <a:spcAft>
                <a:spcPts val="1800"/>
              </a:spcAft>
            </a:pPr>
            <a:r>
              <a:rPr lang="cy-GB" sz="2400" dirty="0"/>
              <a:t>A oes digon o wybodaeth er mwyn gwneud penderfyniad hyddysg ynglŷn a’r </a:t>
            </a:r>
            <a:r>
              <a:rPr lang="cy-GB" sz="2400" b="1" dirty="0"/>
              <a:t>camau nesaf</a:t>
            </a:r>
            <a:r>
              <a:rPr lang="cy-GB" sz="2400" dirty="0"/>
              <a:t>?</a:t>
            </a:r>
          </a:p>
          <a:p>
            <a:pPr>
              <a:spcBef>
                <a:spcPts val="0"/>
              </a:spcBef>
              <a:spcAft>
                <a:spcPts val="1800"/>
              </a:spcAft>
            </a:pPr>
            <a:r>
              <a:rPr lang="cy-GB" sz="2400" dirty="0"/>
              <a:t>Beth yw </a:t>
            </a:r>
            <a:r>
              <a:rPr lang="cy-GB" sz="2400" b="1" dirty="0"/>
              <a:t>dymuniadau’r oedolyn mewn risg</a:t>
            </a:r>
            <a:r>
              <a:rPr lang="cy-GB" sz="2400" dirty="0"/>
              <a:t>?  </a:t>
            </a:r>
          </a:p>
          <a:p>
            <a:pPr>
              <a:spcBef>
                <a:spcPts val="0"/>
              </a:spcBef>
              <a:spcAft>
                <a:spcPts val="1800"/>
              </a:spcAft>
            </a:pPr>
            <a:r>
              <a:rPr lang="cy-GB" sz="2400" dirty="0"/>
              <a:t>Beth ddylai’r gofalwyr a’r ymarferwyr ei wneud i amddiffyn yr oedolyn mewn risg rhag camdriniaeth ac esgeulustod, heb dorri ar ei hawl am fywyd teuluol?</a:t>
            </a:r>
          </a:p>
        </p:txBody>
      </p:sp>
    </p:spTree>
    <p:extLst>
      <p:ext uri="{BB962C8B-B14F-4D97-AF65-F5344CB8AC3E}">
        <p14:creationId xmlns:p14="http://schemas.microsoft.com/office/powerpoint/2010/main" val="1997535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969844"/>
            <a:ext cx="7429499" cy="933146"/>
          </a:xfrm>
        </p:spPr>
        <p:txBody>
          <a:bodyPr/>
          <a:lstStyle/>
          <a:p>
            <a:r>
              <a:rPr lang="en-GB" dirty="0" err="1"/>
              <a:t>Yn</a:t>
            </a:r>
            <a:r>
              <a:rPr lang="en-GB" dirty="0"/>
              <a:t> </a:t>
            </a:r>
            <a:r>
              <a:rPr lang="en-GB" dirty="0" err="1"/>
              <a:t>gyffredinol</a:t>
            </a:r>
            <a:endParaRPr lang="en-GB" dirty="0"/>
          </a:p>
        </p:txBody>
      </p:sp>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91257" y="3008161"/>
            <a:ext cx="7886700" cy="2636427"/>
          </a:xfrm>
        </p:spPr>
        <p:txBody>
          <a:bodyPr>
            <a:normAutofit fontScale="92500" lnSpcReduction="20000"/>
          </a:bodyPr>
          <a:lstStyle/>
          <a:p>
            <a:pPr marL="265510" indent="-265510"/>
            <a:r>
              <a:rPr lang="cy-GB" sz="2100" dirty="0"/>
              <a:t>Adeiladu ar ymddiriedaeth</a:t>
            </a:r>
          </a:p>
          <a:p>
            <a:pPr marL="265510" indent="-265510"/>
            <a:r>
              <a:rPr lang="cy-GB" sz="2100" dirty="0"/>
              <a:t>Cydweithio dros achos gyffredin</a:t>
            </a:r>
          </a:p>
          <a:p>
            <a:pPr marL="265510" indent="-265510"/>
            <a:r>
              <a:rPr lang="cy-GB" sz="2100" dirty="0"/>
              <a:t>Herio’n barchus Cynnal agwedd sydd yn canolbwyntio ar yr unigolyn</a:t>
            </a:r>
          </a:p>
          <a:p>
            <a:pPr marL="265510" indent="-265510"/>
            <a:r>
              <a:rPr lang="cy-GB" sz="2100" dirty="0"/>
              <a:t>Sicrhau eglurder o’r pwrpas gyda esboniadau clir a gonest</a:t>
            </a:r>
          </a:p>
          <a:p>
            <a:pPr marL="265510" indent="-265510"/>
            <a:r>
              <a:rPr lang="cy-GB" sz="2100" dirty="0"/>
              <a:t>Deall profiad bywyd unigolion</a:t>
            </a:r>
          </a:p>
          <a:p>
            <a:pPr marL="265510" indent="-265510"/>
            <a:r>
              <a:rPr lang="cy-GB" sz="2100" dirty="0"/>
              <a:t>Cyd-weithio er mwyn diffinio a datrys anawsterau </a:t>
            </a:r>
          </a:p>
          <a:p>
            <a:pPr marL="265510" indent="-265510"/>
            <a:r>
              <a:rPr lang="cy-GB" sz="2100" dirty="0"/>
              <a:t>Yn gweithredu ar ddull sy’n seiliedig ar gryfderau ac sydd yn canolbwyntio ar ganlyniadau</a:t>
            </a:r>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379168" y="1986605"/>
            <a:ext cx="8385664" cy="1021556"/>
          </a:xfrm>
          <a:prstGeom prst="roundRect">
            <a:avLst/>
          </a:prstGeom>
          <a:solidFill>
            <a:schemeClr val="accent5">
              <a:lumMod val="60000"/>
              <a:lumOff val="40000"/>
            </a:schemeClr>
          </a:solidFill>
          <a:ln>
            <a:noFill/>
          </a:ln>
        </p:spPr>
        <p:txBody>
          <a:bodyPr wrap="square">
            <a:spAutoFit/>
          </a:bodyPr>
          <a:lstStyle/>
          <a:p>
            <a:pPr algn="ctr"/>
            <a:r>
              <a:rPr lang="cy-GB" sz="2700" b="1" dirty="0"/>
              <a:t>Gweithio’n effeithiol yn </a:t>
            </a:r>
            <a:r>
              <a:rPr lang="cy-GB" sz="2700" b="1" dirty="0" err="1"/>
              <a:t>amlasiantaethol</a:t>
            </a:r>
            <a:r>
              <a:rPr lang="cy-GB" sz="2700" b="1" dirty="0"/>
              <a:t> a mewn partneriaeth</a:t>
            </a:r>
          </a:p>
        </p:txBody>
      </p:sp>
      <p:pic>
        <p:nvPicPr>
          <p:cNvPr id="6" name="Picture 5" descr="A picture containing LEGO, toy&#10;&#10;Description automatically generated">
            <a:extLst>
              <a:ext uri="{FF2B5EF4-FFF2-40B4-BE49-F238E27FC236}">
                <a16:creationId xmlns:a16="http://schemas.microsoft.com/office/drawing/2014/main" id="{13416CB8-1D74-4D33-9D88-AF89E506D0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248" y="194177"/>
            <a:ext cx="2062684" cy="1788800"/>
          </a:xfrm>
          <a:prstGeom prst="rect">
            <a:avLst/>
          </a:prstGeom>
        </p:spPr>
      </p:pic>
      <p:sp>
        <p:nvSpPr>
          <p:cNvPr id="5" name="Rectangle 1"/>
          <p:cNvSpPr>
            <a:spLocks noChangeArrowheads="1"/>
          </p:cNvSpPr>
          <p:nvPr/>
        </p:nvSpPr>
        <p:spPr bwMode="auto">
          <a:xfrm>
            <a:off x="0" y="0"/>
            <a:ext cx="9144000" cy="45720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2100" b="0" i="0" u="none" strike="noStrike" cap="none" normalizeH="0" baseline="0">
                <a:ln>
                  <a:noFill/>
                </a:ln>
                <a:solidFill>
                  <a:srgbClr val="202124"/>
                </a:solidFill>
                <a:effectLst/>
                <a:latin typeface="inherit"/>
              </a:rPr>
              <a:t>Yn gweithredu o ddull sy'n seiliedig ar gryfderau / sy'n canolbwyntio ar ganlyniadau</a:t>
            </a:r>
            <a:r>
              <a:rPr kumimoji="0" lang="cy-GB" altLang="cy-GB" sz="800" b="0" i="0" u="none" strike="noStrike" cap="none" normalizeH="0" baseline="0">
                <a:ln>
                  <a:noFill/>
                </a:ln>
                <a:solidFill>
                  <a:schemeClr val="tx1"/>
                </a:solidFill>
                <a:effectLst/>
              </a:rPr>
              <a:t>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83714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1">
            <a:extLst>
              <a:ext uri="{FF2B5EF4-FFF2-40B4-BE49-F238E27FC236}">
                <a16:creationId xmlns:a16="http://schemas.microsoft.com/office/drawing/2014/main" id="{60E963B6-1917-4115-9C2D-8FA84C581C1B}"/>
              </a:ext>
            </a:extLst>
          </p:cNvPr>
          <p:cNvSpPr>
            <a:spLocks noGrp="1"/>
          </p:cNvSpPr>
          <p:nvPr>
            <p:ph idx="1"/>
          </p:nvPr>
        </p:nvSpPr>
        <p:spPr>
          <a:xfrm>
            <a:off x="417513" y="1417638"/>
            <a:ext cx="8229600" cy="4525962"/>
          </a:xfrm>
        </p:spPr>
        <p:txBody>
          <a:bodyPr/>
          <a:lstStyle/>
          <a:p>
            <a:pPr marL="107950" indent="0">
              <a:buNone/>
            </a:pPr>
            <a:r>
              <a:rPr lang="cy-GB" altLang="en-US" sz="2000" b="1" dirty="0"/>
              <a:t>Ymarferiad 3</a:t>
            </a:r>
          </a:p>
          <a:p>
            <a:pPr marL="107950" indent="0">
              <a:buNone/>
            </a:pPr>
            <a:endParaRPr lang="cy-GB" altLang="en-US" sz="2000" b="1" dirty="0"/>
          </a:p>
          <a:p>
            <a:pPr marL="107950" indent="0">
              <a:buFont typeface="Wingdings 3" panose="05040102010807070707" pitchFamily="18" charset="2"/>
              <a:buNone/>
            </a:pPr>
            <a:r>
              <a:rPr lang="cy-GB" altLang="en-US" sz="2000" dirty="0"/>
              <a:t>Yn yr egwyl, ystyriwch achos rydych yn meddwl ei defnyddio ar gyfer y tasg diogelu – tasg 3. Mi fydd gennych 5 munud i gyflwyno’r achos i’r grwp. </a:t>
            </a:r>
          </a:p>
          <a:p>
            <a:pPr marL="107950" indent="0">
              <a:buFont typeface="Wingdings 3" panose="05040102010807070707" pitchFamily="18" charset="2"/>
              <a:buNone/>
            </a:pPr>
            <a:r>
              <a:rPr lang="cy-GB" altLang="en-US" sz="2000" dirty="0"/>
              <a:t>Os nad ydych eisoes wedi gwneud, gwyliwch fideo Siobhan Maclean ar You </a:t>
            </a:r>
            <a:r>
              <a:rPr lang="cy-GB" altLang="en-US" sz="2000" dirty="0" err="1"/>
              <a:t>Tube</a:t>
            </a:r>
            <a:r>
              <a:rPr lang="cy-GB" altLang="en-US" sz="2000" dirty="0"/>
              <a:t> dros yr egwyl cinio. </a:t>
            </a:r>
          </a:p>
          <a:p>
            <a:pPr marL="107950" indent="0">
              <a:buNone/>
            </a:pPr>
            <a:r>
              <a:rPr lang="cy-GB" sz="2000" dirty="0"/>
              <a:t>Teitl y fideo – ‘</a:t>
            </a:r>
            <a:r>
              <a:rPr lang="cy-GB" sz="2000" dirty="0" err="1"/>
              <a:t>Assessment</a:t>
            </a:r>
            <a:r>
              <a:rPr lang="cy-GB" sz="2000" dirty="0"/>
              <a:t>: </a:t>
            </a:r>
            <a:r>
              <a:rPr lang="cy-GB" sz="2000" dirty="0" err="1"/>
              <a:t>Some</a:t>
            </a:r>
            <a:r>
              <a:rPr lang="cy-GB" sz="2000" dirty="0"/>
              <a:t> </a:t>
            </a:r>
            <a:r>
              <a:rPr lang="cy-GB" sz="2000" dirty="0" err="1"/>
              <a:t>theory</a:t>
            </a:r>
            <a:r>
              <a:rPr lang="cy-GB" sz="2000" dirty="0"/>
              <a:t> </a:t>
            </a:r>
            <a:r>
              <a:rPr lang="cy-GB" sz="2000" dirty="0" err="1"/>
              <a:t>and</a:t>
            </a:r>
            <a:r>
              <a:rPr lang="cy-GB" sz="2000" dirty="0"/>
              <a:t> </a:t>
            </a:r>
            <a:r>
              <a:rPr lang="cy-GB" sz="2000" dirty="0" err="1"/>
              <a:t>practice</a:t>
            </a:r>
            <a:r>
              <a:rPr lang="cy-GB" sz="2000" dirty="0"/>
              <a:t> –</a:t>
            </a:r>
            <a:r>
              <a:rPr lang="cy-GB" sz="2000" dirty="0" err="1"/>
              <a:t>Surviving</a:t>
            </a:r>
            <a:r>
              <a:rPr lang="cy-GB" sz="2000" dirty="0"/>
              <a:t>  </a:t>
            </a:r>
            <a:r>
              <a:rPr lang="cy-GB" sz="2000" dirty="0" err="1"/>
              <a:t>safeguarding</a:t>
            </a:r>
            <a:r>
              <a:rPr lang="cy-GB" sz="2000" dirty="0"/>
              <a:t>’ </a:t>
            </a:r>
          </a:p>
          <a:p>
            <a:pPr marL="107950" indent="0">
              <a:buNone/>
            </a:pPr>
            <a:r>
              <a:rPr lang="cy-GB" sz="2000" dirty="0"/>
              <a:t>Gwyliwch o 42 munud tan munud 59 (fyny i 1.14 munud os oes amser gennych).  </a:t>
            </a:r>
            <a:r>
              <a:rPr lang="en-GB" sz="20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107950" indent="0" algn="ctr">
              <a:buNone/>
            </a:pPr>
            <a:endParaRPr lang="en-US" sz="2000" b="1" dirty="0"/>
          </a:p>
          <a:p>
            <a:pPr marL="107950" indent="0" algn="ctr">
              <a:buFont typeface="Wingdings 3" panose="05040102010807070707" pitchFamily="18" charset="2"/>
              <a:buNone/>
            </a:pPr>
            <a:r>
              <a:rPr lang="en-GB" altLang="en-US" sz="5400" dirty="0"/>
              <a:t> </a:t>
            </a:r>
          </a:p>
          <a:p>
            <a:pPr marL="107950" indent="0" algn="ctr">
              <a:buFont typeface="Wingdings 3" panose="05040102010807070707" pitchFamily="18" charset="2"/>
              <a:buNone/>
            </a:pPr>
            <a:endParaRPr lang="en-GB" altLang="en-US" sz="5400" dirty="0"/>
          </a:p>
        </p:txBody>
      </p:sp>
      <p:sp>
        <p:nvSpPr>
          <p:cNvPr id="3" name="Title 2">
            <a:extLst>
              <a:ext uri="{FF2B5EF4-FFF2-40B4-BE49-F238E27FC236}">
                <a16:creationId xmlns:a16="http://schemas.microsoft.com/office/drawing/2014/main" id="{3B54DBFC-8984-4C7D-B614-E7EEBF5D8076}"/>
              </a:ext>
            </a:extLst>
          </p:cNvPr>
          <p:cNvSpPr>
            <a:spLocks noGrp="1"/>
          </p:cNvSpPr>
          <p:nvPr>
            <p:ph type="title"/>
          </p:nvPr>
        </p:nvSpPr>
        <p:spPr/>
        <p:txBody>
          <a:bodyPr>
            <a:normAutofit fontScale="90000"/>
          </a:bodyPr>
          <a:lstStyle/>
          <a:p>
            <a:pPr marL="107950" indent="0"/>
            <a:br>
              <a:rPr lang="en-GB" altLang="en-US" sz="4400" dirty="0"/>
            </a:br>
            <a:r>
              <a:rPr lang="en-GB" altLang="en-US" sz="4400" dirty="0" err="1"/>
              <a:t>Diogelu</a:t>
            </a:r>
            <a:r>
              <a:rPr lang="en-GB" altLang="en-US" sz="4400" dirty="0"/>
              <a:t> - </a:t>
            </a:r>
            <a:r>
              <a:rPr lang="en-GB" altLang="en-US" sz="4400" dirty="0" err="1"/>
              <a:t>Tasg</a:t>
            </a:r>
            <a:r>
              <a:rPr lang="en-GB" altLang="en-US" sz="4400" dirty="0"/>
              <a:t> 3</a:t>
            </a:r>
            <a:br>
              <a:rPr lang="en-GB" altLang="en-US" sz="4400" dirty="0"/>
            </a:br>
            <a:endParaRPr lang="en-GB" dirty="0"/>
          </a:p>
        </p:txBody>
      </p:sp>
      <p:sp>
        <p:nvSpPr>
          <p:cNvPr id="2" name="Slide Number Placeholder 1">
            <a:extLst>
              <a:ext uri="{FF2B5EF4-FFF2-40B4-BE49-F238E27FC236}">
                <a16:creationId xmlns:a16="http://schemas.microsoft.com/office/drawing/2014/main" id="{7B013BAB-1330-48CF-9A7B-C0C2609956D5}"/>
              </a:ext>
            </a:extLst>
          </p:cNvPr>
          <p:cNvSpPr>
            <a:spLocks noGrp="1"/>
          </p:cNvSpPr>
          <p:nvPr>
            <p:ph type="sldNum" sz="quarter" idx="12"/>
          </p:nvPr>
        </p:nvSpPr>
        <p:spPr/>
        <p:txBody>
          <a:bodyPr/>
          <a:lstStyle/>
          <a:p>
            <a:pPr>
              <a:defRPr/>
            </a:pPr>
            <a:fld id="{B279AC3C-9A7B-46D6-8EDB-3083219B5F49}" type="slidenum">
              <a:rPr lang="en-GB" altLang="en-US" smtClean="0"/>
              <a:pPr>
                <a:defRPr/>
              </a:pPr>
              <a:t>17</a:t>
            </a:fld>
            <a:endParaRPr lang="en-GB" altLang="en-US"/>
          </a:p>
        </p:txBody>
      </p:sp>
      <p:pic>
        <p:nvPicPr>
          <p:cNvPr id="40964" name="Picture 5" descr="Image result for social worker legislation">
            <a:extLst>
              <a:ext uri="{FF2B5EF4-FFF2-40B4-BE49-F238E27FC236}">
                <a16:creationId xmlns:a16="http://schemas.microsoft.com/office/drawing/2014/main" id="{19797853-B81A-47BD-B429-198F427F74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7984" y="5152391"/>
            <a:ext cx="1816193" cy="1714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a:extLst>
              <a:ext uri="{FF2B5EF4-FFF2-40B4-BE49-F238E27FC236}">
                <a16:creationId xmlns:a16="http://schemas.microsoft.com/office/drawing/2014/main" id="{BA31F5F8-095D-4390-8846-41FE4111C25F}"/>
              </a:ext>
            </a:extLst>
          </p:cNvPr>
          <p:cNvSpPr>
            <a:spLocks noGrp="1"/>
          </p:cNvSpPr>
          <p:nvPr>
            <p:ph idx="1"/>
          </p:nvPr>
        </p:nvSpPr>
        <p:spPr>
          <a:xfrm>
            <a:off x="457200" y="1556792"/>
            <a:ext cx="8229600" cy="4450308"/>
          </a:xfrm>
        </p:spPr>
        <p:txBody>
          <a:bodyPr/>
          <a:lstStyle/>
          <a:p>
            <a:pPr marL="565150" indent="-457200">
              <a:defRPr/>
            </a:pPr>
            <a:r>
              <a:rPr lang="en-GB" sz="2400" dirty="0"/>
              <a:t>Complete a </a:t>
            </a:r>
            <a:r>
              <a:rPr lang="en-GB" sz="2400" b="1" dirty="0"/>
              <a:t>critically reflective </a:t>
            </a:r>
            <a:r>
              <a:rPr lang="en-GB" sz="2400" dirty="0"/>
              <a:t>case study based on an assessment that you have undertaken with others,</a:t>
            </a:r>
            <a:r>
              <a:rPr lang="en-GB" sz="2400" b="1" dirty="0"/>
              <a:t> </a:t>
            </a:r>
            <a:r>
              <a:rPr lang="en-GB" sz="2400" dirty="0"/>
              <a:t>in your own area of work, concerning the safeguarding of either an adult or a child. </a:t>
            </a:r>
          </a:p>
          <a:p>
            <a:pPr marL="565150" indent="-457200">
              <a:defRPr/>
            </a:pPr>
            <a:r>
              <a:rPr lang="en-GB" sz="2400" dirty="0"/>
              <a:t>You must demonstrate how the case relates to or could relate to safeguarding legislation, policies, strategies and procedures </a:t>
            </a:r>
          </a:p>
          <a:p>
            <a:pPr marL="565150" indent="-457200">
              <a:defRPr/>
            </a:pPr>
            <a:r>
              <a:rPr lang="en-GB" sz="2400" dirty="0"/>
              <a:t>This must include demonstrating an understanding of the interface between social services provision in Wales with the United Kingdom, the European Union (EU) and outside the EU).</a:t>
            </a:r>
          </a:p>
        </p:txBody>
      </p:sp>
      <p:sp>
        <p:nvSpPr>
          <p:cNvPr id="3" name="Title 2">
            <a:extLst>
              <a:ext uri="{FF2B5EF4-FFF2-40B4-BE49-F238E27FC236}">
                <a16:creationId xmlns:a16="http://schemas.microsoft.com/office/drawing/2014/main" id="{303C8AA2-EAED-4A19-A247-B3947D228FC3}"/>
              </a:ext>
            </a:extLst>
          </p:cNvPr>
          <p:cNvSpPr>
            <a:spLocks noGrp="1"/>
          </p:cNvSpPr>
          <p:nvPr>
            <p:ph type="title"/>
          </p:nvPr>
        </p:nvSpPr>
        <p:spPr/>
        <p:txBody>
          <a:bodyPr>
            <a:normAutofit fontScale="90000"/>
          </a:bodyPr>
          <a:lstStyle/>
          <a:p>
            <a:pPr algn="ctr">
              <a:defRPr/>
            </a:pPr>
            <a:r>
              <a:rPr lang="en-GB" dirty="0" err="1"/>
              <a:t>Diogelu</a:t>
            </a:r>
            <a:r>
              <a:rPr lang="en-GB" dirty="0"/>
              <a:t> </a:t>
            </a:r>
            <a:r>
              <a:rPr lang="en-GB" dirty="0" err="1"/>
              <a:t>Tasg</a:t>
            </a:r>
            <a:r>
              <a:rPr lang="en-GB" dirty="0"/>
              <a:t> 3</a:t>
            </a:r>
            <a:br>
              <a:rPr lang="en-GB" dirty="0"/>
            </a:br>
            <a:r>
              <a:rPr lang="en-GB" dirty="0"/>
              <a:t>Y </a:t>
            </a:r>
            <a:r>
              <a:rPr lang="en-GB" dirty="0" err="1"/>
              <a:t>cwestiwn</a:t>
            </a:r>
            <a:endParaRPr lang="en-GB" dirty="0"/>
          </a:p>
        </p:txBody>
      </p:sp>
      <p:sp>
        <p:nvSpPr>
          <p:cNvPr id="2" name="Slide Number Placeholder 1">
            <a:extLst>
              <a:ext uri="{FF2B5EF4-FFF2-40B4-BE49-F238E27FC236}">
                <a16:creationId xmlns:a16="http://schemas.microsoft.com/office/drawing/2014/main" id="{6DEE580C-67BC-45E2-86D1-A68E92DB3AC0}"/>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p:cNvSpPr>
            <a:spLocks noGrp="1"/>
          </p:cNvSpPr>
          <p:nvPr>
            <p:ph idx="1"/>
          </p:nvPr>
        </p:nvSpPr>
        <p:spPr/>
        <p:txBody>
          <a:bodyPr/>
          <a:lstStyle/>
          <a:p>
            <a:r>
              <a:rPr lang="cy-GB" sz="2400" dirty="0"/>
              <a:t>Cwblhewch astudiaeth achos </a:t>
            </a:r>
            <a:r>
              <a:rPr lang="cy-GB" sz="2400" b="1" dirty="0"/>
              <a:t>myfyriol, beirniadol </a:t>
            </a:r>
            <a:r>
              <a:rPr lang="cy-GB" sz="2400" dirty="0"/>
              <a:t>ar sail asesiad a wnaed gydag eraill, yn eich maes gwaith chi, sy’n ymwneud a diogelu un ai oedolion neu blentyn.</a:t>
            </a:r>
          </a:p>
          <a:p>
            <a:r>
              <a:rPr lang="cy-GB" sz="2400" dirty="0"/>
              <a:t>Dangoswch sut mae’r achos yn berthnasol, neu sut y gallai fod yn berthnasol, i ddeddfwriaeth, polisïau, strategaethau a gweithdrefnau</a:t>
            </a:r>
          </a:p>
          <a:p>
            <a:r>
              <a:rPr lang="cy-GB" sz="2400" dirty="0"/>
              <a:t>Rhaid i chi ddangos sut dealltwriaeth o’r </a:t>
            </a:r>
            <a:r>
              <a:rPr lang="cy-GB" sz="2400" dirty="0" err="1"/>
              <a:t>rhyng</a:t>
            </a:r>
            <a:r>
              <a:rPr lang="cy-GB" sz="2400" dirty="0"/>
              <a:t>-gysylltiad rhwng darparu gwasanaethau cymdeithasol yng Nghymru a fewn y Deyrnas Unedig, yr Undeb Ewropeaidd (UE) a tu allan i’r UE.</a:t>
            </a:r>
          </a:p>
          <a:p>
            <a:endParaRPr lang="cy-GB" dirty="0"/>
          </a:p>
        </p:txBody>
      </p:sp>
      <p:sp>
        <p:nvSpPr>
          <p:cNvPr id="3" name="Teitl 2"/>
          <p:cNvSpPr>
            <a:spLocks noGrp="1"/>
          </p:cNvSpPr>
          <p:nvPr>
            <p:ph type="title"/>
          </p:nvPr>
        </p:nvSpPr>
        <p:spPr/>
        <p:txBody>
          <a:bodyPr>
            <a:normAutofit fontScale="90000"/>
          </a:bodyPr>
          <a:lstStyle/>
          <a:p>
            <a:r>
              <a:rPr lang="cy-GB" dirty="0"/>
              <a:t>Diogelu Tasg 3</a:t>
            </a:r>
            <a:br>
              <a:rPr lang="cy-GB" dirty="0"/>
            </a:br>
            <a:r>
              <a:rPr lang="cy-GB" dirty="0"/>
              <a:t>y Cwestiwn</a:t>
            </a:r>
          </a:p>
        </p:txBody>
      </p:sp>
      <p:sp>
        <p:nvSpPr>
          <p:cNvPr id="4" name="Dalfan Rhif y Sleid 3"/>
          <p:cNvSpPr>
            <a:spLocks noGrp="1"/>
          </p:cNvSpPr>
          <p:nvPr>
            <p:ph type="sldNum" sz="quarter" idx="12"/>
          </p:nvPr>
        </p:nvSpPr>
        <p:spPr/>
        <p:txBody>
          <a:bodyPr/>
          <a:lstStyle/>
          <a:p>
            <a:pPr>
              <a:defRPr/>
            </a:pPr>
            <a:fld id="{EC75C4D8-5E1B-4BCC-B7D7-71E1D1D7A2FD}" type="slidenum">
              <a:rPr lang="en-GB" altLang="en-US" smtClean="0"/>
              <a:pPr>
                <a:defRPr/>
              </a:pPr>
              <a:t>19</a:t>
            </a:fld>
            <a:endParaRPr lang="en-GB" altLang="en-US"/>
          </a:p>
        </p:txBody>
      </p:sp>
    </p:spTree>
    <p:extLst>
      <p:ext uri="{BB962C8B-B14F-4D97-AF65-F5344CB8AC3E}">
        <p14:creationId xmlns:p14="http://schemas.microsoft.com/office/powerpoint/2010/main" val="7348840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dirty="0"/>
              <a:t>Diogelu Tasg 3- y Cwestiwn</a:t>
            </a:r>
          </a:p>
        </p:txBody>
      </p:sp>
      <p:sp>
        <p:nvSpPr>
          <p:cNvPr id="3" name="Dalfan Testun 2"/>
          <p:cNvSpPr>
            <a:spLocks noGrp="1"/>
          </p:cNvSpPr>
          <p:nvPr>
            <p:ph type="body" idx="1"/>
          </p:nvPr>
        </p:nvSpPr>
        <p:spPr/>
        <p:txBody>
          <a:bodyPr/>
          <a:lstStyle/>
          <a:p>
            <a:endParaRPr lang="cy-GB"/>
          </a:p>
        </p:txBody>
      </p:sp>
      <p:sp>
        <p:nvSpPr>
          <p:cNvPr id="4" name="Dalfan Testun 3"/>
          <p:cNvSpPr>
            <a:spLocks noGrp="1"/>
          </p:cNvSpPr>
          <p:nvPr>
            <p:ph type="body" sz="half" idx="3"/>
          </p:nvPr>
        </p:nvSpPr>
        <p:spPr/>
        <p:txBody>
          <a:bodyPr/>
          <a:lstStyle/>
          <a:p>
            <a:endParaRPr lang="cy-GB"/>
          </a:p>
        </p:txBody>
      </p:sp>
      <p:sp>
        <p:nvSpPr>
          <p:cNvPr id="5" name="Dalfan Cynnwys 4"/>
          <p:cNvSpPr>
            <a:spLocks noGrp="1"/>
          </p:cNvSpPr>
          <p:nvPr>
            <p:ph sz="quarter" idx="2"/>
          </p:nvPr>
        </p:nvSpPr>
        <p:spPr>
          <a:xfrm>
            <a:off x="457200" y="1196752"/>
            <a:ext cx="4040188" cy="4189305"/>
          </a:xfrm>
        </p:spPr>
        <p:txBody>
          <a:bodyPr/>
          <a:lstStyle/>
          <a:p>
            <a:pPr marL="109537" indent="0">
              <a:buNone/>
            </a:pPr>
            <a:r>
              <a:rPr lang="cy-GB" sz="2000" dirty="0"/>
              <a:t>Rhaid i chi ddangos eich dealltwriaeth o’r</a:t>
            </a:r>
          </a:p>
          <a:p>
            <a:pPr>
              <a:buFont typeface="Wingdings" panose="05000000000000000000" pitchFamily="2" charset="2"/>
              <a:buChar char="Ø"/>
            </a:pPr>
            <a:r>
              <a:rPr lang="cy-GB" sz="2000" dirty="0"/>
              <a:t>Canlyniadau Dysgu CGC</a:t>
            </a:r>
          </a:p>
          <a:p>
            <a:pPr marL="109537" indent="0">
              <a:buNone/>
            </a:pPr>
            <a:r>
              <a:rPr lang="cy-GB" sz="2000" dirty="0"/>
              <a:t>Integreiddio dadansoddi wrth asesu, cydweithio a chymhwyso barn broffesiynol mewn sefyllfaoedd cymhleth</a:t>
            </a:r>
          </a:p>
          <a:p>
            <a:pPr>
              <a:buFont typeface="Wingdings" panose="05000000000000000000" pitchFamily="2" charset="2"/>
              <a:buChar char="Ø"/>
            </a:pPr>
            <a:r>
              <a:rPr lang="cy-GB" sz="2000" dirty="0"/>
              <a:t>Defnydd o theorïau gwaith cymdeithasol</a:t>
            </a:r>
          </a:p>
          <a:p>
            <a:pPr>
              <a:buFont typeface="Wingdings" panose="05000000000000000000" pitchFamily="2" charset="2"/>
              <a:buChar char="Ø"/>
            </a:pPr>
            <a:r>
              <a:rPr lang="cy-GB" sz="2000" dirty="0"/>
              <a:t>Agweddau penodol o weithio yng Nghymru</a:t>
            </a:r>
          </a:p>
        </p:txBody>
      </p:sp>
      <p:sp>
        <p:nvSpPr>
          <p:cNvPr id="6" name="Dalfan Cynnwys 5"/>
          <p:cNvSpPr>
            <a:spLocks noGrp="1"/>
          </p:cNvSpPr>
          <p:nvPr>
            <p:ph sz="quarter" idx="4"/>
          </p:nvPr>
        </p:nvSpPr>
        <p:spPr>
          <a:xfrm>
            <a:off x="4645025" y="1124744"/>
            <a:ext cx="4041775" cy="4261313"/>
          </a:xfrm>
        </p:spPr>
        <p:txBody>
          <a:bodyPr/>
          <a:lstStyle/>
          <a:p>
            <a:r>
              <a:rPr lang="cy-GB" sz="2000" dirty="0"/>
              <a:t>Deddfwriaeth, polisïau a chanllawiau gyfredol sydd yn berthnasol i’ch maes gwaith cymdeithasol</a:t>
            </a:r>
          </a:p>
          <a:p>
            <a:r>
              <a:rPr lang="cy-GB" sz="2000" dirty="0"/>
              <a:t>Diogelu data a rhannu gwybodaeth</a:t>
            </a:r>
          </a:p>
          <a:p>
            <a:r>
              <a:rPr lang="cy-GB" sz="2000" dirty="0"/>
              <a:t>Deddfwriaeth cydraddoldeb</a:t>
            </a:r>
          </a:p>
          <a:p>
            <a:r>
              <a:rPr lang="cy-GB" sz="2000" dirty="0"/>
              <a:t>Iechyd a Diogelwch yn y gweithle</a:t>
            </a:r>
          </a:p>
          <a:p>
            <a:r>
              <a:rPr lang="cy-GB" sz="2000" dirty="0"/>
              <a:t>Cyfraith ddomestig a rhyngwladol, gan gynnwys hawliau dynol a’r Confensiwn y Cenhedloedd Unedig ar Hawliau Dynol</a:t>
            </a:r>
          </a:p>
        </p:txBody>
      </p:sp>
      <p:sp>
        <p:nvSpPr>
          <p:cNvPr id="7" name="Dalfan Rhif y Sleid 6"/>
          <p:cNvSpPr>
            <a:spLocks noGrp="1"/>
          </p:cNvSpPr>
          <p:nvPr>
            <p:ph type="sldNum" sz="quarter" idx="12"/>
          </p:nvPr>
        </p:nvSpPr>
        <p:spPr/>
        <p:txBody>
          <a:bodyPr/>
          <a:lstStyle/>
          <a:p>
            <a:pPr>
              <a:defRPr/>
            </a:pPr>
            <a:fld id="{3EB1E038-CF19-4CA5-9D8B-A3388D668184}" type="slidenum">
              <a:rPr lang="en-GB" altLang="en-US" smtClean="0"/>
              <a:pPr>
                <a:defRPr/>
              </a:pPr>
              <a:t>20</a:t>
            </a:fld>
            <a:endParaRPr lang="en-GB" altLang="en-US"/>
          </a:p>
        </p:txBody>
      </p:sp>
    </p:spTree>
    <p:extLst>
      <p:ext uri="{BB962C8B-B14F-4D97-AF65-F5344CB8AC3E}">
        <p14:creationId xmlns:p14="http://schemas.microsoft.com/office/powerpoint/2010/main" val="2561246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B7662E-2037-4BE9-B35D-D14527FFC4A6}"/>
              </a:ext>
            </a:extLst>
          </p:cNvPr>
          <p:cNvSpPr>
            <a:spLocks noGrp="1"/>
          </p:cNvSpPr>
          <p:nvPr>
            <p:ph idx="1"/>
          </p:nvPr>
        </p:nvSpPr>
        <p:spPr>
          <a:xfrm>
            <a:off x="457200" y="2133600"/>
            <a:ext cx="8229600" cy="3887788"/>
          </a:xfrm>
        </p:spPr>
        <p:txBody>
          <a:bodyPr/>
          <a:lstStyle/>
          <a:p>
            <a:pPr>
              <a:defRPr/>
            </a:pPr>
            <a:r>
              <a:rPr lang="cy-GB" sz="2800" dirty="0">
                <a:latin typeface="+mj-lt"/>
              </a:rPr>
              <a:t>Arddangos dealltwriaeth o’r berthynas rhwng polisi cymdeithasol, fframwaith deddfwriaethol a chanllawiau darpariaethau gwaith cymdeithasol yng Nghymru</a:t>
            </a:r>
          </a:p>
          <a:p>
            <a:pPr>
              <a:defRPr/>
            </a:pPr>
            <a:r>
              <a:rPr lang="cy-GB" altLang="en-US" sz="2800" dirty="0">
                <a:latin typeface="+mj-lt"/>
              </a:rPr>
              <a:t>Nid yw bob amser yn hawdd penderfynu beth yw camdriniaeth gan ei fod yn gyd-destunol fel arfer ac yn dibynnu ar ffactorau megis: oedran ac/neu </a:t>
            </a:r>
            <a:r>
              <a:rPr lang="cy-GB" altLang="en-US" sz="2800" dirty="0" err="1">
                <a:latin typeface="+mj-lt"/>
              </a:rPr>
              <a:t>gapasiti’r</a:t>
            </a:r>
            <a:r>
              <a:rPr lang="cy-GB" altLang="en-US" sz="2800" dirty="0">
                <a:latin typeface="+mj-lt"/>
              </a:rPr>
              <a:t> unigolyn y credir ei fod mewn perygl </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4BA2D013-BF37-4E65-B696-CC3F99EA1725}"/>
              </a:ext>
            </a:extLst>
          </p:cNvPr>
          <p:cNvSpPr>
            <a:spLocks noGrp="1"/>
          </p:cNvSpPr>
          <p:nvPr>
            <p:ph type="title"/>
          </p:nvPr>
        </p:nvSpPr>
        <p:spPr>
          <a:xfrm>
            <a:off x="683568" y="338138"/>
            <a:ext cx="7725544" cy="1650702"/>
          </a:xfrm>
        </p:spPr>
        <p:txBody>
          <a:bodyPr>
            <a:noAutofit/>
          </a:bodyPr>
          <a:lstStyle/>
          <a:p>
            <a:pPr algn="ctr">
              <a:defRPr/>
            </a:pPr>
            <a:r>
              <a:rPr lang="cy-GB" sz="3200" dirty="0"/>
              <a:t>Ymyrryd a Defnyddio Barn Broffesiynol mewn Sefyllfaoedd Cynyddol Gymhleth</a:t>
            </a:r>
          </a:p>
        </p:txBody>
      </p:sp>
      <p:sp>
        <p:nvSpPr>
          <p:cNvPr id="4" name="Slide Number Placeholder 3">
            <a:extLst>
              <a:ext uri="{FF2B5EF4-FFF2-40B4-BE49-F238E27FC236}">
                <a16:creationId xmlns:a16="http://schemas.microsoft.com/office/drawing/2014/main" id="{2D08FAD6-1640-4F70-AF36-E8632BC55997}"/>
              </a:ext>
            </a:extLst>
          </p:cNvPr>
          <p:cNvSpPr>
            <a:spLocks noGrp="1"/>
          </p:cNvSpPr>
          <p:nvPr>
            <p:ph type="sldNum" sz="quarter" idx="12"/>
          </p:nvPr>
        </p:nvSpPr>
        <p:spPr/>
        <p:txBody>
          <a:bodyPr/>
          <a:lstStyle/>
          <a:p>
            <a:pPr>
              <a:defRPr/>
            </a:pPr>
            <a:fld id="{EC75C4D8-5E1B-4BCC-B7D7-71E1D1D7A2FD}" type="slidenum">
              <a:rPr lang="en-GB" altLang="en-US" smtClean="0"/>
              <a:pPr>
                <a:defRPr/>
              </a:pPr>
              <a:t>21</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Content Placeholder 1">
            <a:extLst>
              <a:ext uri="{FF2B5EF4-FFF2-40B4-BE49-F238E27FC236}">
                <a16:creationId xmlns:a16="http://schemas.microsoft.com/office/drawing/2014/main" id="{7CD52D39-202E-4961-BE37-90FFF8D0CADD}"/>
              </a:ext>
            </a:extLst>
          </p:cNvPr>
          <p:cNvSpPr>
            <a:spLocks noGrp="1"/>
          </p:cNvSpPr>
          <p:nvPr>
            <p:ph idx="1"/>
          </p:nvPr>
        </p:nvSpPr>
        <p:spPr/>
        <p:txBody>
          <a:bodyPr/>
          <a:lstStyle/>
          <a:p>
            <a:r>
              <a:rPr lang="cy-GB" altLang="en-US" sz="2400" dirty="0"/>
              <a:t>Fel arfer, mae sawl asiantaeth / gwasanaeth gwahanol yn ymwneud ag achos</a:t>
            </a:r>
          </a:p>
          <a:p>
            <a:r>
              <a:rPr lang="cy-GB" altLang="en-US" sz="2400" dirty="0"/>
              <a:t>Efallai y bydd ganddynt wahanol werthoedd, deilliannau (</a:t>
            </a:r>
            <a:r>
              <a:rPr lang="cy-GB" altLang="en-US" sz="2400" dirty="0" err="1"/>
              <a:t>outcomes</a:t>
            </a:r>
            <a:r>
              <a:rPr lang="cy-GB" altLang="en-US" sz="2400" dirty="0"/>
              <a:t>), modelau gofal, ac ati</a:t>
            </a:r>
          </a:p>
          <a:p>
            <a:r>
              <a:rPr lang="cy-GB" altLang="en-US" sz="2400" dirty="0"/>
              <a:t>Problemau niferus e.e. nid yw’n gyfyngedig i un mater megis problemau gydag alcohol a chyffuriau, anableddau dysgu a chamdriniaeth domestig</a:t>
            </a:r>
          </a:p>
          <a:p>
            <a:r>
              <a:rPr lang="cy-GB" altLang="en-US" sz="2400" dirty="0"/>
              <a:t>Grŵp cymdeithasol cymhleth e.e. teuluoedd, ffrindiau ac ati </a:t>
            </a:r>
          </a:p>
          <a:p>
            <a:r>
              <a:rPr lang="cy-GB" altLang="en-US" sz="2400" dirty="0"/>
              <a:t>Amwysterau - teimlad, rheswm am wneud penderfyniadau, effaith penderfyniadau a’r camau a gymerwyd, gwrthdaro buddiannau </a:t>
            </a:r>
          </a:p>
          <a:p>
            <a:endParaRPr lang="en-GB" altLang="en-US" dirty="0"/>
          </a:p>
        </p:txBody>
      </p:sp>
      <p:sp>
        <p:nvSpPr>
          <p:cNvPr id="3" name="Title 2">
            <a:extLst>
              <a:ext uri="{FF2B5EF4-FFF2-40B4-BE49-F238E27FC236}">
                <a16:creationId xmlns:a16="http://schemas.microsoft.com/office/drawing/2014/main" id="{46664A04-9428-4EC1-AC11-CDDAB72996BC}"/>
              </a:ext>
            </a:extLst>
          </p:cNvPr>
          <p:cNvSpPr>
            <a:spLocks noGrp="1"/>
          </p:cNvSpPr>
          <p:nvPr>
            <p:ph type="title"/>
          </p:nvPr>
        </p:nvSpPr>
        <p:spPr/>
        <p:txBody>
          <a:bodyPr/>
          <a:lstStyle/>
          <a:p>
            <a:pPr algn="ctr">
              <a:defRPr/>
            </a:pPr>
            <a:r>
              <a:rPr lang="cy-GB" dirty="0"/>
              <a:t>Ystyried Cymhlethdodau</a:t>
            </a:r>
          </a:p>
        </p:txBody>
      </p:sp>
      <p:sp>
        <p:nvSpPr>
          <p:cNvPr id="2" name="Slide Number Placeholder 1">
            <a:extLst>
              <a:ext uri="{FF2B5EF4-FFF2-40B4-BE49-F238E27FC236}">
                <a16:creationId xmlns:a16="http://schemas.microsoft.com/office/drawing/2014/main" id="{61244267-71D1-447A-BD6E-0FE0E976738F}"/>
              </a:ext>
            </a:extLst>
          </p:cNvPr>
          <p:cNvSpPr>
            <a:spLocks noGrp="1"/>
          </p:cNvSpPr>
          <p:nvPr>
            <p:ph type="sldNum" sz="quarter" idx="12"/>
          </p:nvPr>
        </p:nvSpPr>
        <p:spPr/>
        <p:txBody>
          <a:bodyPr/>
          <a:lstStyle/>
          <a:p>
            <a:pPr>
              <a:defRPr/>
            </a:pPr>
            <a:fld id="{EC75C4D8-5E1B-4BCC-B7D7-71E1D1D7A2FD}" type="slidenum">
              <a:rPr lang="en-GB" altLang="en-US" smtClean="0"/>
              <a:pPr>
                <a:defRPr/>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3C0F9740-9EE5-4D70-91DB-2891E6A1663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cy-GB" sz="2400" dirty="0">
                <a:latin typeface="+mj-lt"/>
              </a:rPr>
              <a:t>Mewn grwpiau bychan, treuliwch 5 munud yr un yn amlinellu’r achos yr ydych yn bwriadu ei ddefnyddio ar gyfer rhan gyntaf yr aseiniad diogelu Tasg 3. Cofiwch am yr angen i gadw</a:t>
            </a:r>
          </a:p>
          <a:p>
            <a:pPr>
              <a:defRPr/>
            </a:pPr>
            <a:r>
              <a:rPr lang="cy-GB" sz="2400" b="1" dirty="0">
                <a:latin typeface="+mj-lt"/>
              </a:rPr>
              <a:t>DS </a:t>
            </a:r>
            <a:r>
              <a:rPr lang="cy-GB" sz="2400" dirty="0">
                <a:latin typeface="+mj-lt"/>
              </a:rPr>
              <a:t>Dylai’r achos a ddewiswch fod yn achos cyfredol neu’n achos yr ydych wedi gweithio arno ers dechrau ar y rhaglen hon. </a:t>
            </a:r>
            <a:endParaRPr lang="en-GB" altLang="en-US" sz="2400" dirty="0">
              <a:latin typeface="+mj-lt"/>
            </a:endParaRPr>
          </a:p>
        </p:txBody>
      </p:sp>
      <p:sp>
        <p:nvSpPr>
          <p:cNvPr id="3" name="Title 2">
            <a:extLst>
              <a:ext uri="{FF2B5EF4-FFF2-40B4-BE49-F238E27FC236}">
                <a16:creationId xmlns:a16="http://schemas.microsoft.com/office/drawing/2014/main" id="{FCB43840-DCB2-402E-AB43-BAE4BD1DC38C}"/>
              </a:ext>
            </a:extLst>
          </p:cNvPr>
          <p:cNvSpPr>
            <a:spLocks noGrp="1"/>
          </p:cNvSpPr>
          <p:nvPr>
            <p:ph type="title"/>
          </p:nvPr>
        </p:nvSpPr>
        <p:spPr>
          <a:xfrm>
            <a:off x="457200" y="260648"/>
            <a:ext cx="8229600" cy="1143000"/>
          </a:xfrm>
        </p:spPr>
        <p:txBody>
          <a:bodyPr>
            <a:normAutofit/>
          </a:bodyPr>
          <a:lstStyle/>
          <a:p>
            <a:pPr algn="ctr">
              <a:defRPr/>
            </a:pPr>
            <a:r>
              <a:rPr lang="cy-GB" dirty="0"/>
              <a:t>Diogelu – Ymarferiad 3</a:t>
            </a:r>
          </a:p>
        </p:txBody>
      </p:sp>
      <p:sp>
        <p:nvSpPr>
          <p:cNvPr id="2" name="Slide Number Placeholder 1">
            <a:extLst>
              <a:ext uri="{FF2B5EF4-FFF2-40B4-BE49-F238E27FC236}">
                <a16:creationId xmlns:a16="http://schemas.microsoft.com/office/drawing/2014/main" id="{EBF115CE-0A1B-4403-8491-5F70779EB59A}"/>
              </a:ext>
            </a:extLst>
          </p:cNvPr>
          <p:cNvSpPr>
            <a:spLocks noGrp="1"/>
          </p:cNvSpPr>
          <p:nvPr>
            <p:ph type="sldNum" sz="quarter" idx="12"/>
          </p:nvPr>
        </p:nvSpPr>
        <p:spPr/>
        <p:txBody>
          <a:bodyPr/>
          <a:lstStyle/>
          <a:p>
            <a:pPr>
              <a:defRPr/>
            </a:pPr>
            <a:fld id="{EC75C4D8-5E1B-4BCC-B7D7-71E1D1D7A2FD}" type="slidenum">
              <a:rPr lang="en-GB" altLang="en-US" smtClean="0"/>
              <a:pPr>
                <a:defRPr/>
              </a:pPr>
              <a:t>23</a:t>
            </a:fld>
            <a:endParaRPr lang="en-GB" altLang="en-US"/>
          </a:p>
        </p:txBody>
      </p:sp>
      <p:pic>
        <p:nvPicPr>
          <p:cNvPr id="55300" name="Picture 7" descr="Image result for social worker values and ethics">
            <a:extLst>
              <a:ext uri="{FF2B5EF4-FFF2-40B4-BE49-F238E27FC236}">
                <a16:creationId xmlns:a16="http://schemas.microsoft.com/office/drawing/2014/main" id="{B91EFF23-5A6A-4C4F-9245-D3A4845601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0893" y="4293096"/>
            <a:ext cx="2613395" cy="1861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9BF86007-873E-49D8-88E2-507E41637C8F}"/>
              </a:ext>
            </a:extLst>
          </p:cNvPr>
          <p:cNvSpPr>
            <a:spLocks noGrp="1"/>
          </p:cNvSpPr>
          <p:nvPr>
            <p:ph idx="1"/>
          </p:nvPr>
        </p:nvSpPr>
        <p:spPr/>
        <p:txBody>
          <a:bodyPr/>
          <a:lstStyle/>
          <a:p>
            <a:pPr marL="109537" indent="0">
              <a:buNone/>
            </a:pPr>
            <a:endParaRPr lang="cy-GB" altLang="en-US" sz="2400" dirty="0"/>
          </a:p>
          <a:p>
            <a:pPr marL="109537" indent="0">
              <a:buNone/>
            </a:pPr>
            <a:r>
              <a:rPr lang="cy-GB" altLang="en-US" sz="2400" dirty="0"/>
              <a:t>Mae meddwl yn gymhleth yn cynnwys:</a:t>
            </a:r>
          </a:p>
          <a:p>
            <a:pPr>
              <a:buFont typeface="Wingdings" panose="05000000000000000000" pitchFamily="2" charset="2"/>
              <a:buChar char="Ø"/>
            </a:pPr>
            <a:r>
              <a:rPr lang="cy-GB" altLang="en-US" sz="2400" dirty="0"/>
              <a:t>Ailymweld â syniadau drwy adlewyrchu, meddwl a gwneud pethau’n feirniadol yn ein galluogi i’w hail werthuso yng ngoleuni ein ymarfer datblygol a darllen am ymarfer, wrth i’n dealltwriaeth o’r syniadau hynny ddyfnhau a mireinio mwy </a:t>
            </a:r>
          </a:p>
          <a:p>
            <a:r>
              <a:rPr lang="cy-GB" altLang="en-US" sz="2400" dirty="0"/>
              <a:t>Mae’n ein galluogi i brofi a newid syniadau ynghylch y sefyllfaoedd sy’n ein hwynebu </a:t>
            </a:r>
          </a:p>
          <a:p>
            <a:r>
              <a:rPr lang="cy-GB" altLang="en-US" sz="2400" dirty="0"/>
              <a:t>Mae ymarfer yn cynnwys cyfuniad cymhleth o sgiliau ymarferol, gwybodaeth, gwerthoedd, meddyliau, teimladau a gweithredoedd</a:t>
            </a:r>
          </a:p>
        </p:txBody>
      </p:sp>
      <p:sp>
        <p:nvSpPr>
          <p:cNvPr id="3" name="Title 2">
            <a:extLst>
              <a:ext uri="{FF2B5EF4-FFF2-40B4-BE49-F238E27FC236}">
                <a16:creationId xmlns:a16="http://schemas.microsoft.com/office/drawing/2014/main" id="{D4C738AA-01D0-4CE6-B909-13D24A5B8AFB}"/>
              </a:ext>
            </a:extLst>
          </p:cNvPr>
          <p:cNvSpPr>
            <a:spLocks noGrp="1"/>
          </p:cNvSpPr>
          <p:nvPr>
            <p:ph type="title"/>
          </p:nvPr>
        </p:nvSpPr>
        <p:spPr/>
        <p:txBody>
          <a:bodyPr/>
          <a:lstStyle/>
          <a:p>
            <a:pPr algn="ctr">
              <a:defRPr/>
            </a:pPr>
            <a:r>
              <a:rPr lang="cy-GB" dirty="0"/>
              <a:t>Meddwl yn Gymhleth</a:t>
            </a:r>
          </a:p>
        </p:txBody>
      </p:sp>
      <p:sp>
        <p:nvSpPr>
          <p:cNvPr id="2" name="Slide Number Placeholder 1">
            <a:extLst>
              <a:ext uri="{FF2B5EF4-FFF2-40B4-BE49-F238E27FC236}">
                <a16:creationId xmlns:a16="http://schemas.microsoft.com/office/drawing/2014/main" id="{36D545DF-717F-4127-82A6-F13000C25DEA}"/>
              </a:ext>
            </a:extLst>
          </p:cNvPr>
          <p:cNvSpPr>
            <a:spLocks noGrp="1"/>
          </p:cNvSpPr>
          <p:nvPr>
            <p:ph type="sldNum" sz="quarter" idx="12"/>
          </p:nvPr>
        </p:nvSpPr>
        <p:spPr/>
        <p:txBody>
          <a:bodyPr/>
          <a:lstStyle/>
          <a:p>
            <a:pPr>
              <a:defRPr/>
            </a:pPr>
            <a:fld id="{EC75C4D8-5E1B-4BCC-B7D7-71E1D1D7A2FD}" type="slidenum">
              <a:rPr lang="en-GB" altLang="en-US" smtClean="0"/>
              <a:pPr>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D90FA456-B58C-46D1-BB6D-3012C00EAFF4}"/>
              </a:ext>
            </a:extLst>
          </p:cNvPr>
          <p:cNvSpPr>
            <a:spLocks noGrp="1"/>
          </p:cNvSpPr>
          <p:nvPr>
            <p:ph idx="1"/>
          </p:nvPr>
        </p:nvSpPr>
        <p:spPr/>
        <p:txBody>
          <a:bodyPr/>
          <a:lstStyle/>
          <a:p>
            <a:pPr marL="109537" indent="0">
              <a:buFont typeface="Wingdings 3" panose="05040102010807070707" pitchFamily="18" charset="2"/>
              <a:buNone/>
              <a:defRPr/>
            </a:pPr>
            <a:r>
              <a:rPr lang="cy-GB" altLang="en-US" dirty="0"/>
              <a:t>Dylai hyn gynnwys:</a:t>
            </a:r>
          </a:p>
          <a:p>
            <a:pPr>
              <a:defRPr/>
            </a:pPr>
            <a:r>
              <a:rPr lang="cy-GB" altLang="en-US" dirty="0"/>
              <a:t>Adnabod ffactorau perthnasol sydd wedi / a allai gynyddu’r cymhlethdod </a:t>
            </a:r>
          </a:p>
          <a:p>
            <a:pPr>
              <a:defRPr/>
            </a:pPr>
            <a:r>
              <a:rPr lang="cy-GB" altLang="en-US" dirty="0"/>
              <a:t>Ffiniau proffesiynol (cyfreithiol a sefydliadol)</a:t>
            </a:r>
          </a:p>
          <a:p>
            <a:pPr>
              <a:defRPr/>
            </a:pPr>
            <a:r>
              <a:rPr lang="cy-GB" altLang="en-US" dirty="0"/>
              <a:t>Negodi ag eraill i wneud penderfyniadau  </a:t>
            </a:r>
          </a:p>
          <a:p>
            <a:pPr>
              <a:defRPr/>
            </a:pPr>
            <a:r>
              <a:rPr lang="cy-GB" altLang="en-US" dirty="0"/>
              <a:t>Argymhellion a phenderfyniadau (atebolrwydd)</a:t>
            </a:r>
          </a:p>
          <a:p>
            <a:pPr>
              <a:defRPr/>
            </a:pPr>
            <a:r>
              <a:rPr lang="cy-GB" altLang="en-US" dirty="0"/>
              <a:t>Defnyddio goruchwyliaeth i ystyried a rheoli</a:t>
            </a:r>
          </a:p>
        </p:txBody>
      </p:sp>
      <p:sp>
        <p:nvSpPr>
          <p:cNvPr id="3" name="Title 2">
            <a:extLst>
              <a:ext uri="{FF2B5EF4-FFF2-40B4-BE49-F238E27FC236}">
                <a16:creationId xmlns:a16="http://schemas.microsoft.com/office/drawing/2014/main" id="{20904DEF-B6F0-4399-9D75-BE6345F356C5}"/>
              </a:ext>
            </a:extLst>
          </p:cNvPr>
          <p:cNvSpPr>
            <a:spLocks noGrp="1"/>
          </p:cNvSpPr>
          <p:nvPr>
            <p:ph type="title"/>
          </p:nvPr>
        </p:nvSpPr>
        <p:spPr/>
        <p:txBody>
          <a:bodyPr/>
          <a:lstStyle/>
          <a:p>
            <a:pPr algn="ctr">
              <a:defRPr/>
            </a:pPr>
            <a:r>
              <a:rPr lang="cy-GB" dirty="0"/>
              <a:t>Barn Broffesiynol </a:t>
            </a:r>
          </a:p>
        </p:txBody>
      </p:sp>
      <p:sp>
        <p:nvSpPr>
          <p:cNvPr id="2" name="Slide Number Placeholder 1">
            <a:extLst>
              <a:ext uri="{FF2B5EF4-FFF2-40B4-BE49-F238E27FC236}">
                <a16:creationId xmlns:a16="http://schemas.microsoft.com/office/drawing/2014/main" id="{28182FCB-251C-44F5-BCFD-8FCF8D0E5FF9}"/>
              </a:ext>
            </a:extLst>
          </p:cNvPr>
          <p:cNvSpPr>
            <a:spLocks noGrp="1"/>
          </p:cNvSpPr>
          <p:nvPr>
            <p:ph type="sldNum" sz="quarter" idx="12"/>
          </p:nvPr>
        </p:nvSpPr>
        <p:spPr/>
        <p:txBody>
          <a:bodyPr/>
          <a:lstStyle/>
          <a:p>
            <a:pPr>
              <a:defRPr/>
            </a:pPr>
            <a:fld id="{EC75C4D8-5E1B-4BCC-B7D7-71E1D1D7A2FD}" type="slidenum">
              <a:rPr lang="en-GB" altLang="en-US" smtClean="0"/>
              <a:pPr>
                <a:defRPr/>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38D1A5-23AF-4601-B4A8-EA6CF57D6D2C}"/>
              </a:ext>
            </a:extLst>
          </p:cNvPr>
          <p:cNvSpPr>
            <a:spLocks noGrp="1"/>
          </p:cNvSpPr>
          <p:nvPr>
            <p:ph type="title"/>
          </p:nvPr>
        </p:nvSpPr>
        <p:spPr/>
        <p:txBody>
          <a:bodyPr/>
          <a:lstStyle/>
          <a:p>
            <a:pPr>
              <a:defRPr/>
            </a:pPr>
            <a:r>
              <a:rPr lang="cy-GB" dirty="0"/>
              <a:t>Moeseg ac Ymarfer yn Effeithiol</a:t>
            </a:r>
          </a:p>
        </p:txBody>
      </p:sp>
      <p:sp>
        <p:nvSpPr>
          <p:cNvPr id="63491" name="Text Placeholder 3">
            <a:extLst>
              <a:ext uri="{FF2B5EF4-FFF2-40B4-BE49-F238E27FC236}">
                <a16:creationId xmlns:a16="http://schemas.microsoft.com/office/drawing/2014/main" id="{943B5D0E-6CA8-4004-897B-AC8DC6995ECB}"/>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ECA840DB-A3F2-4F91-8300-7C185B4FC54C}"/>
              </a:ext>
            </a:extLst>
          </p:cNvPr>
          <p:cNvSpPr>
            <a:spLocks noGrp="1"/>
          </p:cNvSpPr>
          <p:nvPr>
            <p:ph sz="quarter" idx="2"/>
          </p:nvPr>
        </p:nvSpPr>
        <p:spPr/>
        <p:txBody>
          <a:bodyPr/>
          <a:lstStyle/>
          <a:p>
            <a:pPr marL="109537" indent="0">
              <a:buFont typeface="Wingdings 3" panose="05040102010807070707" pitchFamily="18" charset="2"/>
              <a:buNone/>
              <a:defRPr/>
            </a:pPr>
            <a:r>
              <a:rPr lang="cy-GB" sz="2000" b="1" dirty="0"/>
              <a:t>Mae ymarfer yn foesegol yn cynnwys</a:t>
            </a:r>
            <a:r>
              <a:rPr lang="cy-GB" sz="2000" dirty="0"/>
              <a:t>:</a:t>
            </a:r>
          </a:p>
          <a:p>
            <a:pPr>
              <a:defRPr/>
            </a:pPr>
            <a:r>
              <a:rPr lang="cy-GB" sz="2000" dirty="0"/>
              <a:t>Sail gwerthoedd cryf a grymus yn ymgorffori ymwybyddiaeth o sut fydd eich dull o ymarfer yn effeithio ar unigolion </a:t>
            </a:r>
          </a:p>
          <a:p>
            <a:pPr>
              <a:defRPr/>
            </a:pPr>
            <a:r>
              <a:rPr lang="cy-GB" sz="2000" dirty="0"/>
              <a:t>Ymarfer Gwrth-wahaniaethol a gwrth-ormesol </a:t>
            </a:r>
          </a:p>
          <a:p>
            <a:pPr>
              <a:defRPr/>
            </a:pPr>
            <a:r>
              <a:rPr lang="cy-GB" sz="2000" dirty="0"/>
              <a:t>Atebolrwydd personol a phroffesiynol </a:t>
            </a:r>
          </a:p>
          <a:p>
            <a:pPr marL="109537" indent="0">
              <a:buFont typeface="Wingdings 3" panose="05040102010807070707" pitchFamily="18" charset="2"/>
              <a:buNone/>
              <a:defRPr/>
            </a:pPr>
            <a:r>
              <a:rPr lang="cy-GB" altLang="en-US" sz="1400" dirty="0"/>
              <a:t>Watson a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E27DF2B-53F0-4378-BF84-52C3FAF172F4}"/>
              </a:ext>
            </a:extLst>
          </p:cNvPr>
          <p:cNvSpPr>
            <a:spLocks noGrp="1"/>
          </p:cNvSpPr>
          <p:nvPr>
            <p:ph sz="quarter" idx="4"/>
          </p:nvPr>
        </p:nvSpPr>
        <p:spPr>
          <a:xfrm>
            <a:off x="4589463" y="1484313"/>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cy-GB" altLang="en-US" sz="2000" b="1" dirty="0"/>
              <a:t>Mae ymarfer yn effeithiol yn cynnwys</a:t>
            </a:r>
            <a:r>
              <a:rPr lang="cy-GB" altLang="en-US" sz="2000" dirty="0"/>
              <a:t>:</a:t>
            </a:r>
          </a:p>
          <a:p>
            <a:pPr>
              <a:spcBef>
                <a:spcPct val="0"/>
              </a:spcBef>
              <a:defRPr/>
            </a:pPr>
            <a:r>
              <a:rPr lang="cy-GB" altLang="en-US" sz="2000" dirty="0"/>
              <a:t>Dealltwriaeth ddamcaniaethol o weithredoedd gweithwyr ac unigolion o fewn cyd-destun cymdeithasol-economaidd penodol</a:t>
            </a:r>
          </a:p>
          <a:p>
            <a:pPr>
              <a:spcBef>
                <a:spcPct val="0"/>
              </a:spcBef>
              <a:defRPr/>
            </a:pPr>
            <a:r>
              <a:rPr lang="cy-GB" altLang="en-US" sz="2000" dirty="0"/>
              <a:t>Dealltwriaeth o’r dystiolaeth ymchwil gyfredol berthnasol</a:t>
            </a:r>
          </a:p>
          <a:p>
            <a:pPr>
              <a:spcBef>
                <a:spcPct val="0"/>
              </a:spcBef>
              <a:defRPr/>
            </a:pPr>
            <a:r>
              <a:rPr lang="cy-GB" altLang="en-US" sz="2000" dirty="0"/>
              <a:t>Proses werthuso glir sy’n ymgorffori persbectif yr unigolyn </a:t>
            </a:r>
          </a:p>
          <a:p>
            <a:pPr marL="109537" indent="0">
              <a:spcBef>
                <a:spcPct val="0"/>
              </a:spcBef>
              <a:buFont typeface="Wingdings 3" panose="05040102010807070707" pitchFamily="18" charset="2"/>
              <a:buNone/>
              <a:defRPr/>
            </a:pPr>
            <a:r>
              <a:rPr lang="cy-GB" altLang="en-US" sz="1400" dirty="0"/>
              <a:t>Watson a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67A769F0-46FB-4108-B2C1-9C4238BD2E5A}"/>
              </a:ext>
            </a:extLst>
          </p:cNvPr>
          <p:cNvSpPr>
            <a:spLocks noGrp="1"/>
          </p:cNvSpPr>
          <p:nvPr>
            <p:ph type="sldNum" sz="quarter" idx="12"/>
          </p:nvPr>
        </p:nvSpPr>
        <p:spPr/>
        <p:txBody>
          <a:bodyPr/>
          <a:lstStyle/>
          <a:p>
            <a:pPr>
              <a:defRPr/>
            </a:pPr>
            <a:fld id="{3EB1E038-CF19-4CA5-9D8B-A3388D668184}" type="slidenum">
              <a:rPr lang="en-GB" altLang="en-US" smtClean="0"/>
              <a:pPr>
                <a:defRPr/>
              </a:pPr>
              <a:t>26</a:t>
            </a:fld>
            <a:endParaRPr lang="en-GB" altLang="en-US"/>
          </a:p>
        </p:txBody>
      </p:sp>
      <p:pic>
        <p:nvPicPr>
          <p:cNvPr id="63494" name="Picture 10" descr="Related image">
            <a:extLst>
              <a:ext uri="{FF2B5EF4-FFF2-40B4-BE49-F238E27FC236}">
                <a16:creationId xmlns:a16="http://schemas.microsoft.com/office/drawing/2014/main" id="{364EB1AD-7708-4F18-B0EC-DEA05E4196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5C40FB9-1104-4540-A9FE-024B0AE33AE5}"/>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a:t>
            </a:r>
            <a:r>
              <a:rPr lang="en-GB" altLang="en-US" sz="2400" i="1" dirty="0">
                <a:latin typeface="+mj-lt"/>
              </a:rPr>
              <a:t>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a:t>
            </a:r>
            <a:r>
              <a:rPr lang="en-GB" altLang="en-US" sz="2400" dirty="0">
                <a:latin typeface="+mj-lt"/>
              </a:rPr>
              <a:t>.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id="{0855A872-3C4D-4E1F-A5A3-9892A574AF45}"/>
              </a:ext>
            </a:extLst>
          </p:cNvPr>
          <p:cNvSpPr>
            <a:spLocks noGrp="1"/>
          </p:cNvSpPr>
          <p:nvPr>
            <p:ph type="title"/>
          </p:nvPr>
        </p:nvSpPr>
        <p:spPr/>
        <p:txBody>
          <a:bodyPr>
            <a:normAutofit fontScale="90000"/>
          </a:bodyPr>
          <a:lstStyle/>
          <a:p>
            <a:pPr algn="ctr">
              <a:defRPr/>
            </a:pPr>
            <a:br>
              <a:rPr lang="en-GB" sz="4400" dirty="0">
                <a:cs typeface="Arial" charset="0"/>
              </a:rPr>
            </a:br>
            <a:r>
              <a:rPr lang="cy-GB" sz="4400" dirty="0">
                <a:cs typeface="Arial" charset="0"/>
              </a:rPr>
              <a:t>Gwerthfawrogi Bias yn y Broses Asesu Risg</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id="{A274369F-5227-429A-A4D9-5CF92468781D}"/>
              </a:ext>
            </a:extLst>
          </p:cNvPr>
          <p:cNvSpPr>
            <a:spLocks noGrp="1"/>
          </p:cNvSpPr>
          <p:nvPr>
            <p:ph type="sldNum" sz="quarter" idx="12"/>
          </p:nvPr>
        </p:nvSpPr>
        <p:spPr/>
        <p:txBody>
          <a:bodyPr/>
          <a:lstStyle/>
          <a:p>
            <a:pPr>
              <a:defRPr/>
            </a:pPr>
            <a:fld id="{EC75C4D8-5E1B-4BCC-B7D7-71E1D1D7A2FD}" type="slidenum">
              <a:rPr lang="en-GB" altLang="en-US" smtClean="0"/>
              <a:pPr>
                <a:defRPr/>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id="{E6A40E63-5C16-4ED1-B7C1-206CBAF3406A}"/>
              </a:ext>
            </a:extLst>
          </p:cNvPr>
          <p:cNvSpPr>
            <a:spLocks noGrp="1"/>
          </p:cNvSpPr>
          <p:nvPr>
            <p:ph idx="1"/>
          </p:nvPr>
        </p:nvSpPr>
        <p:spPr>
          <a:xfrm>
            <a:off x="457200" y="1268413"/>
            <a:ext cx="8229600" cy="4738687"/>
          </a:xfrm>
        </p:spPr>
        <p:txBody>
          <a:bodyPr/>
          <a:lstStyle/>
          <a:p>
            <a:pPr>
              <a:defRPr/>
            </a:pPr>
            <a:r>
              <a:rPr lang="cy-GB" altLang="en-US" sz="2400" dirty="0"/>
              <a:t>Mae ymdrin â risg ac amddiffyn yn llawn penbleth moesol a moesegol i weithwyr cymdeithasol </a:t>
            </a:r>
          </a:p>
          <a:p>
            <a:pPr>
              <a:defRPr/>
            </a:pPr>
            <a:r>
              <a:rPr lang="cy-GB" altLang="en-US" sz="2400" dirty="0"/>
              <a:t>Yn aml, nid oes ateb “cywir” neu “anghywir”, nid yw asesu risg yn wyddor fanwl </a:t>
            </a:r>
          </a:p>
          <a:p>
            <a:pPr>
              <a:defRPr/>
            </a:pPr>
            <a:r>
              <a:rPr lang="cy-GB" altLang="en-US" sz="2400" dirty="0"/>
              <a:t>Gall gwneud penderfyniadau anghywir yn y broses asesu arwain at oblygiadau mawr a dwys</a:t>
            </a:r>
          </a:p>
          <a:p>
            <a:pPr>
              <a:defRPr/>
            </a:pPr>
            <a:r>
              <a:rPr lang="cy-GB" altLang="en-US" sz="2400" dirty="0"/>
              <a:t>Yn aml, gwneir penderfyniadau mewn sefyllfaoedd sy’n “ansicrwydd sydd wedi’i gynhyrchu” (</a:t>
            </a:r>
            <a:r>
              <a:rPr lang="cy-GB" altLang="en-US" sz="2400" i="1" dirty="0"/>
              <a:t>manufactured uncertainty)</a:t>
            </a:r>
            <a:r>
              <a:rPr lang="cy-GB" altLang="en-US" sz="2400" dirty="0"/>
              <a:t>, ble mae’r sail gwybodaeth yn anghyflawn ond hefyd ble y gall mwy o wybodaeth a gwybodaeth well arwain yn aml at fwy o ansicrwydd </a:t>
            </a:r>
            <a:endParaRPr lang="cy-GB" altLang="en-US" sz="1200" dirty="0"/>
          </a:p>
          <a:p>
            <a:pPr marL="109537" indent="0">
              <a:buFont typeface="Wingdings 3" panose="05040102010807070707" pitchFamily="18" charset="2"/>
              <a:buNone/>
              <a:defRPr/>
            </a:pPr>
            <a:r>
              <a:rPr lang="cy-GB" altLang="en-US" sz="1400" dirty="0"/>
              <a:t>     Adams, Dominelli a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id="{CA98B584-C2C2-478D-982B-9541F43F2C1B}"/>
              </a:ext>
            </a:extLst>
          </p:cNvPr>
          <p:cNvSpPr>
            <a:spLocks noGrp="1"/>
          </p:cNvSpPr>
          <p:nvPr>
            <p:ph type="title"/>
          </p:nvPr>
        </p:nvSpPr>
        <p:spPr/>
        <p:txBody>
          <a:bodyPr/>
          <a:lstStyle/>
          <a:p>
            <a:pPr>
              <a:defRPr/>
            </a:pPr>
            <a:r>
              <a:rPr lang="cy-GB" dirty="0"/>
              <a:t>Risg, Amddiffyn a Gwerthoedd </a:t>
            </a:r>
          </a:p>
        </p:txBody>
      </p:sp>
      <p:sp>
        <p:nvSpPr>
          <p:cNvPr id="2" name="Slide Number Placeholder 1">
            <a:extLst>
              <a:ext uri="{FF2B5EF4-FFF2-40B4-BE49-F238E27FC236}">
                <a16:creationId xmlns:a16="http://schemas.microsoft.com/office/drawing/2014/main" id="{5EA4BB58-3614-413A-8F0F-860116FB9315}"/>
              </a:ext>
            </a:extLst>
          </p:cNvPr>
          <p:cNvSpPr>
            <a:spLocks noGrp="1"/>
          </p:cNvSpPr>
          <p:nvPr>
            <p:ph type="sldNum" sz="quarter" idx="12"/>
          </p:nvPr>
        </p:nvSpPr>
        <p:spPr/>
        <p:txBody>
          <a:bodyPr/>
          <a:lstStyle/>
          <a:p>
            <a:pPr>
              <a:defRPr/>
            </a:pPr>
            <a:fld id="{EC75C4D8-5E1B-4BCC-B7D7-71E1D1D7A2FD}" type="slidenum">
              <a:rPr lang="en-GB" altLang="en-US" smtClean="0"/>
              <a:pPr>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hared services and collaborative working in a Welsh context: Applying  theory to practice - apse">
            <a:extLst>
              <a:ext uri="{FF2B5EF4-FFF2-40B4-BE49-F238E27FC236}">
                <a16:creationId xmlns:a16="http://schemas.microsoft.com/office/drawing/2014/main" id="{E5A957FA-A959-4879-98A1-81368E340D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15995"/>
            <a:ext cx="4038600" cy="4056629"/>
          </a:xfrm>
          <a:prstGeom prst="rect">
            <a:avLst/>
          </a:prstGeom>
          <a:solidFill>
            <a:srgbClr val="FFFFFF"/>
          </a:solidFill>
        </p:spPr>
      </p:pic>
      <p:sp>
        <p:nvSpPr>
          <p:cNvPr id="69634" name="Content Placeholder 1">
            <a:extLst>
              <a:ext uri="{FF2B5EF4-FFF2-40B4-BE49-F238E27FC236}">
                <a16:creationId xmlns:a16="http://schemas.microsoft.com/office/drawing/2014/main" id="{EA52847D-9641-4E1F-8625-962E1D6364BB}"/>
              </a:ext>
            </a:extLst>
          </p:cNvPr>
          <p:cNvSpPr>
            <a:spLocks noGrp="1"/>
          </p:cNvSpPr>
          <p:nvPr>
            <p:ph sz="half" idx="2"/>
          </p:nvPr>
        </p:nvSpPr>
        <p:spPr>
          <a:xfrm>
            <a:off x="4648200" y="1481328"/>
            <a:ext cx="4038600" cy="4525963"/>
          </a:xfrm>
        </p:spPr>
        <p:txBody>
          <a:bodyPr wrap="square" anchor="t">
            <a:normAutofit/>
          </a:bodyPr>
          <a:lstStyle/>
          <a:p>
            <a:pPr marL="109537" indent="0">
              <a:lnSpc>
                <a:spcPct val="90000"/>
              </a:lnSpc>
              <a:buNone/>
            </a:pPr>
            <a:r>
              <a:rPr lang="cy-GB" altLang="en-US" sz="2000" dirty="0"/>
              <a:t>Dylai’r adran yma:</a:t>
            </a:r>
          </a:p>
          <a:p>
            <a:pPr>
              <a:lnSpc>
                <a:spcPct val="90000"/>
              </a:lnSpc>
            </a:pPr>
            <a:r>
              <a:rPr lang="cy-GB" altLang="en-US" sz="2000" dirty="0"/>
              <a:t>Dystiolaethu profiad personol o’r heriau a wynebir yn y sector gofal mewn perthynas a’r iaith Gymraeg a diwylliant</a:t>
            </a:r>
          </a:p>
          <a:p>
            <a:pPr>
              <a:lnSpc>
                <a:spcPct val="90000"/>
              </a:lnSpc>
            </a:pPr>
            <a:r>
              <a:rPr lang="cy-GB" altLang="en-US" sz="2000" dirty="0"/>
              <a:t>Gan gynnwys y cyd-destun daearyddol, dealltwriaeth o ddiwylliant, sefydliadau a’r ieithoedd a siaredir </a:t>
            </a:r>
            <a:r>
              <a:rPr lang="en-GB" altLang="en-US" sz="2000" dirty="0"/>
              <a:t>Legislation, Safeguarding boards and Welsh Standards.</a:t>
            </a:r>
          </a:p>
          <a:p>
            <a:pPr>
              <a:lnSpc>
                <a:spcPct val="90000"/>
              </a:lnSpc>
            </a:pPr>
            <a:endParaRPr lang="en-GB" altLang="en-US" sz="2000" dirty="0">
              <a:highlight>
                <a:srgbClr val="00FF00"/>
              </a:highlight>
            </a:endParaRPr>
          </a:p>
          <a:p>
            <a:pPr>
              <a:lnSpc>
                <a:spcPct val="90000"/>
              </a:lnSpc>
            </a:pPr>
            <a:r>
              <a:rPr lang="en-GB" altLang="en-US" sz="2000" dirty="0">
                <a:highlight>
                  <a:srgbClr val="00FF00"/>
                </a:highlight>
              </a:rPr>
              <a:t> </a:t>
            </a:r>
          </a:p>
          <a:p>
            <a:pPr>
              <a:lnSpc>
                <a:spcPct val="90000"/>
              </a:lnSpc>
            </a:pPr>
            <a:endParaRPr lang="cy-GB" altLang="en-US" sz="2000" dirty="0">
              <a:highlight>
                <a:srgbClr val="00FF00"/>
              </a:highlight>
            </a:endParaRPr>
          </a:p>
        </p:txBody>
      </p:sp>
      <p:sp>
        <p:nvSpPr>
          <p:cNvPr id="3" name="Title 2">
            <a:extLst>
              <a:ext uri="{FF2B5EF4-FFF2-40B4-BE49-F238E27FC236}">
                <a16:creationId xmlns:a16="http://schemas.microsoft.com/office/drawing/2014/main" id="{3DF57F9B-5D2F-4B40-8770-2AEF9E1C14CC}"/>
              </a:ext>
            </a:extLst>
          </p:cNvPr>
          <p:cNvSpPr>
            <a:spLocks noGrp="1"/>
          </p:cNvSpPr>
          <p:nvPr>
            <p:ph type="title"/>
          </p:nvPr>
        </p:nvSpPr>
        <p:spPr>
          <a:xfrm>
            <a:off x="457200" y="274638"/>
            <a:ext cx="8229600" cy="1143000"/>
          </a:xfrm>
        </p:spPr>
        <p:txBody>
          <a:bodyPr anchor="ctr">
            <a:normAutofit/>
          </a:bodyPr>
          <a:lstStyle/>
          <a:p>
            <a:pPr>
              <a:defRPr/>
            </a:pPr>
            <a:r>
              <a:rPr lang="cy-GB" dirty="0"/>
              <a:t>Y Cyd-destun Cymreig</a:t>
            </a:r>
            <a:endParaRPr lang="cy-GB"/>
          </a:p>
        </p:txBody>
      </p:sp>
      <p:sp>
        <p:nvSpPr>
          <p:cNvPr id="2" name="Slide Number Placeholder 1">
            <a:extLst>
              <a:ext uri="{FF2B5EF4-FFF2-40B4-BE49-F238E27FC236}">
                <a16:creationId xmlns:a16="http://schemas.microsoft.com/office/drawing/2014/main" id="{586EC215-AFB6-4B86-9815-BA049FCE997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EC75C4D8-5E1B-4BCC-B7D7-71E1D1D7A2FD}" type="slidenum">
              <a:rPr lang="en-GB" altLang="en-US" smtClean="0"/>
              <a:pPr>
                <a:spcAft>
                  <a:spcPts val="600"/>
                </a:spcAft>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dirty="0" err="1"/>
              <a:t>Theori</a:t>
            </a:r>
            <a:r>
              <a:rPr lang="en-GB" sz="3500" dirty="0"/>
              <a:t>- </a:t>
            </a:r>
            <a:r>
              <a:rPr lang="en-GB" sz="3500" dirty="0" err="1"/>
              <a:t>yn</a:t>
            </a:r>
            <a:r>
              <a:rPr lang="en-GB" sz="3500" dirty="0"/>
              <a:t> sail </a:t>
            </a:r>
            <a:r>
              <a:rPr lang="en-GB" sz="3500" dirty="0" err="1"/>
              <a:t>i</a:t>
            </a:r>
            <a:r>
              <a:rPr lang="en-GB" sz="3500" dirty="0"/>
              <a:t> </a:t>
            </a:r>
            <a:r>
              <a:rPr lang="en-GB" sz="3500" dirty="0" err="1"/>
              <a:t>wneud</a:t>
            </a:r>
            <a:r>
              <a:rPr lang="en-GB" sz="3500" dirty="0"/>
              <a:t> </a:t>
            </a:r>
            <a:r>
              <a:rPr lang="en-GB" sz="3500" dirty="0" err="1"/>
              <a:t>penderfyniadau</a:t>
            </a:r>
            <a:r>
              <a:rPr lang="en-GB" sz="3500" dirty="0"/>
              <a:t> </a:t>
            </a:r>
            <a:r>
              <a:rPr lang="en-GB" sz="3500" dirty="0" err="1"/>
              <a:t>proffesiynol</a:t>
            </a:r>
            <a:endParaRPr lang="en-GB" sz="3500" dirty="0"/>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quarter" idx="2"/>
          </p:nvPr>
        </p:nvSpPr>
        <p:spPr>
          <a:xfrm>
            <a:off x="457200" y="1556792"/>
            <a:ext cx="4474840" cy="5028158"/>
          </a:xfrm>
        </p:spPr>
        <p:txBody>
          <a:bodyPr wrap="square" anchor="t">
            <a:normAutofit/>
          </a:bodyPr>
          <a:lstStyle/>
          <a:p>
            <a:pPr marL="109537" indent="0">
              <a:lnSpc>
                <a:spcPct val="90000"/>
              </a:lnSpc>
              <a:buFont typeface="Wingdings 3" panose="05040102010807070707" pitchFamily="18" charset="2"/>
              <a:buNone/>
              <a:defRPr/>
            </a:pPr>
            <a:r>
              <a:rPr lang="cy-GB" altLang="en-US" sz="1800" dirty="0"/>
              <a:t>Ystyriwch:</a:t>
            </a:r>
          </a:p>
          <a:p>
            <a:pPr>
              <a:lnSpc>
                <a:spcPct val="90000"/>
              </a:lnSpc>
              <a:defRPr/>
            </a:pPr>
            <a:r>
              <a:rPr lang="cy-GB" altLang="en-US" sz="1800" dirty="0"/>
              <a:t>Beth yw’r sgiliau craidd? Er enghraifft, mae’r dull sydd yn canolbwyntio ar y person yn cael ei drafod yn aml, ond beth mae hyn yn ei olygu mewn gwirionedd? E.e. dangos cynhesrwydd, empathi, gonestrwydd ac ati. </a:t>
            </a:r>
          </a:p>
          <a:p>
            <a:pPr>
              <a:lnSpc>
                <a:spcPct val="90000"/>
              </a:lnSpc>
              <a:defRPr/>
            </a:pPr>
            <a:r>
              <a:rPr lang="cy-GB" altLang="en-US" sz="1800" dirty="0"/>
              <a:t>Sut mae’r theorïau rydych yn ei ddefnyddio yn sail i’ch asesiadau? </a:t>
            </a:r>
          </a:p>
          <a:p>
            <a:pPr>
              <a:lnSpc>
                <a:spcPct val="90000"/>
              </a:lnSpc>
              <a:defRPr/>
            </a:pPr>
            <a:r>
              <a:rPr lang="cy-GB" altLang="en-US" sz="1800" dirty="0"/>
              <a:t>Sut y bu i chi werthuso eu effeithiolrwydd yn yr achos yma?</a:t>
            </a:r>
          </a:p>
          <a:p>
            <a:pPr>
              <a:lnSpc>
                <a:spcPct val="90000"/>
              </a:lnSpc>
              <a:defRPr/>
            </a:pPr>
            <a:r>
              <a:rPr lang="cy-GB" altLang="en-US" sz="1800" dirty="0"/>
              <a:t>A oes unrhyw faterion i'w ystyried mewn perthynas a’r theorïau rydych wedi ei ddewis?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06307" y="1406922"/>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id="{BF2C03E9-B1AD-419A-AA6B-F7756439F983}"/>
              </a:ext>
            </a:extLst>
          </p:cNvPr>
          <p:cNvSpPr>
            <a:spLocks noGrp="1"/>
          </p:cNvSpPr>
          <p:nvPr>
            <p:ph idx="1"/>
          </p:nvPr>
        </p:nvSpPr>
        <p:spPr>
          <a:xfrm>
            <a:off x="323850" y="1268413"/>
            <a:ext cx="8229600" cy="4589462"/>
          </a:xfrm>
        </p:spPr>
        <p:txBody>
          <a:bodyPr/>
          <a:lstStyle/>
          <a:p>
            <a:pPr marL="109537" indent="0">
              <a:buFont typeface="Wingdings 3" panose="05040102010807070707" pitchFamily="18" charset="2"/>
              <a:buNone/>
              <a:defRPr/>
            </a:pPr>
            <a:r>
              <a:rPr lang="cy-GB" altLang="en-US" sz="2200" dirty="0"/>
              <a:t>Rhai theorïau posib y gallwch eu defnyddio:</a:t>
            </a:r>
          </a:p>
          <a:p>
            <a:pPr>
              <a:defRPr/>
            </a:pPr>
            <a:r>
              <a:rPr lang="cy-GB" altLang="en-US" sz="2200" dirty="0"/>
              <a:t>Ymyrraeth mewn argyfwng, Ymlyniad, Canolbwyntio ar Dasgau, Systemau, Dull Cryfderau (Arwyddion Diogelwch), Person Canolog (dylai fod yn ganolog i ymarfer). Gall y dull cryfderau fod yn gysylltiedig i’r Ddeddf. </a:t>
            </a:r>
          </a:p>
          <a:p>
            <a:pPr marL="109537" indent="0">
              <a:buFont typeface="Wingdings 3" panose="05040102010807070707" pitchFamily="18" charset="2"/>
              <a:buNone/>
              <a:defRPr/>
            </a:pPr>
            <a:r>
              <a:rPr lang="cy-GB" altLang="en-US" sz="2200" dirty="0"/>
              <a:t>Ymarferiad 4:</a:t>
            </a:r>
          </a:p>
          <a:p>
            <a:pPr>
              <a:defRPr/>
            </a:pPr>
            <a:r>
              <a:rPr lang="cy-GB" altLang="en-US" sz="2200" dirty="0"/>
              <a:t>Sut fyddwch chi’n adnabod theorïau perthnasol?</a:t>
            </a:r>
          </a:p>
          <a:p>
            <a:pPr>
              <a:defRPr/>
            </a:pPr>
            <a:r>
              <a:rPr lang="cy-GB" altLang="en-US" sz="2200" dirty="0"/>
              <a:t>Sut fyddwch </a:t>
            </a:r>
            <a:r>
              <a:rPr lang="cy-GB" altLang="en-US" sz="2200" dirty="0" err="1"/>
              <a:t>chi’n</a:t>
            </a:r>
            <a:r>
              <a:rPr lang="cy-GB" altLang="en-US" sz="2200" dirty="0"/>
              <a:t> sicrhau eu bod wedi’u hintegreiddio </a:t>
            </a:r>
            <a:r>
              <a:rPr lang="cy-GB" altLang="en-US" sz="2200" dirty="0" err="1"/>
              <a:t>drwy’r</a:t>
            </a:r>
            <a:r>
              <a:rPr lang="cy-GB" altLang="en-US" sz="2200" dirty="0"/>
              <a:t> cyfan? (Sicrhewch eich bod yn cyfeirio atynt)</a:t>
            </a:r>
          </a:p>
          <a:p>
            <a:pPr>
              <a:defRPr/>
            </a:pPr>
            <a:r>
              <a:rPr lang="cy-GB" altLang="en-US" sz="2200" dirty="0"/>
              <a:t>Pa theorïau allwch chi eu hadnabod yn yr achos yr ydych yn bwriadu ei ddefnyddio ar gyfer yr aseiniad? </a:t>
            </a:r>
          </a:p>
          <a:p>
            <a:pPr>
              <a:defRPr/>
            </a:pPr>
            <a:r>
              <a:rPr lang="cy-GB" altLang="en-US" sz="2200" dirty="0"/>
              <a:t>Pa theorïau eraill allech chi eu defnyddio? </a:t>
            </a:r>
          </a:p>
          <a:p>
            <a:pPr>
              <a:defRPr/>
            </a:pPr>
            <a:endParaRPr lang="cy-GB" altLang="en-US" sz="2200" dirty="0"/>
          </a:p>
        </p:txBody>
      </p:sp>
      <p:sp>
        <p:nvSpPr>
          <p:cNvPr id="3" name="Title 2">
            <a:extLst>
              <a:ext uri="{FF2B5EF4-FFF2-40B4-BE49-F238E27FC236}">
                <a16:creationId xmlns:a16="http://schemas.microsoft.com/office/drawing/2014/main" id="{14FFF4C9-6F96-44AD-9A52-05420494FD47}"/>
              </a:ext>
            </a:extLst>
          </p:cNvPr>
          <p:cNvSpPr>
            <a:spLocks noGrp="1"/>
          </p:cNvSpPr>
          <p:nvPr>
            <p:ph type="title"/>
          </p:nvPr>
        </p:nvSpPr>
        <p:spPr/>
        <p:txBody>
          <a:bodyPr/>
          <a:lstStyle/>
          <a:p>
            <a:pPr algn="ctr">
              <a:defRPr/>
            </a:pPr>
            <a:r>
              <a:rPr lang="cy-GB" dirty="0"/>
              <a:t>Theori</a:t>
            </a:r>
          </a:p>
        </p:txBody>
      </p:sp>
      <p:sp>
        <p:nvSpPr>
          <p:cNvPr id="2" name="Slide Number Placeholder 1">
            <a:extLst>
              <a:ext uri="{FF2B5EF4-FFF2-40B4-BE49-F238E27FC236}">
                <a16:creationId xmlns:a16="http://schemas.microsoft.com/office/drawing/2014/main" id="{30BEEB32-1FD2-4252-AE34-8F52A2D6C602}"/>
              </a:ext>
            </a:extLst>
          </p:cNvPr>
          <p:cNvSpPr>
            <a:spLocks noGrp="1"/>
          </p:cNvSpPr>
          <p:nvPr>
            <p:ph type="sldNum" sz="quarter" idx="12"/>
          </p:nvPr>
        </p:nvSpPr>
        <p:spPr/>
        <p:txBody>
          <a:bodyPr/>
          <a:lstStyle/>
          <a:p>
            <a:pPr>
              <a:defRPr/>
            </a:pPr>
            <a:fld id="{EC75C4D8-5E1B-4BCC-B7D7-71E1D1D7A2FD}" type="slidenum">
              <a:rPr lang="en-GB" altLang="en-US" smtClean="0"/>
              <a:pPr>
                <a:defRPr/>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57200" y="1417638"/>
            <a:ext cx="8229600" cy="4589462"/>
          </a:xfrm>
        </p:spPr>
        <p:txBody>
          <a:bodyPr/>
          <a:lstStyle/>
          <a:p>
            <a:r>
              <a:rPr lang="cy-GB" sz="2000" dirty="0"/>
              <a:t>Chwilfrydedd proffesiynol yw’r gallu a’r sgil cyfathrebu i archwilio ac i ddeall beth sydd yn digwydd o fewn teuluoedd yn hytrach na gwneud rhagdybiaethau na derbyn pethau ar yr olwg gyntaf.</a:t>
            </a:r>
          </a:p>
          <a:p>
            <a:r>
              <a:rPr lang="cy-GB" sz="2000" dirty="0"/>
              <a:t>Mae’n anodd iawn mewn gwirionedd i ganfod barn a theimladau plant/ oedolion. </a:t>
            </a:r>
          </a:p>
          <a:p>
            <a:r>
              <a:rPr lang="cy-GB" sz="2000" dirty="0"/>
              <a:t>Nid yw bobl proffesiynol yn gwrando pob amser ar oedolyn sydd yn ceisio siarad dros blentyn/ unigolyn. </a:t>
            </a:r>
          </a:p>
          <a:p>
            <a:r>
              <a:rPr lang="cy-GB" sz="2000" dirty="0"/>
              <a:t>Gall bobl proffesiynol gael eu twyllo gyda straeon rydym am gredu sydd yn wir </a:t>
            </a:r>
          </a:p>
          <a:p>
            <a:r>
              <a:rPr lang="cy-GB" sz="2000" dirty="0"/>
              <a:t>Mae angen i waith </a:t>
            </a:r>
            <a:r>
              <a:rPr lang="cy-GB" sz="2000" dirty="0" err="1"/>
              <a:t>amlasiantaethol</a:t>
            </a:r>
            <a:r>
              <a:rPr lang="cy-GB" sz="2000" dirty="0"/>
              <a:t> effeithiol gael ei gydlynu.</a:t>
            </a:r>
          </a:p>
          <a:p>
            <a:r>
              <a:rPr lang="cy-GB" sz="2000" dirty="0"/>
              <a:t>Mae herio rhieni (a chydweithwyr) yn gofyn am arbenigedd, hyder, amser a llawer o egni emosiynol. </a:t>
            </a:r>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fontScale="90000"/>
          </a:bodyPr>
          <a:lstStyle/>
          <a:p>
            <a:r>
              <a:rPr lang="en-GB" dirty="0" err="1"/>
              <a:t>Chwilfrydedd</a:t>
            </a:r>
            <a:r>
              <a:rPr lang="en-GB" dirty="0"/>
              <a:t> </a:t>
            </a:r>
            <a:r>
              <a:rPr lang="en-GB" dirty="0" err="1"/>
              <a:t>Proffesiynol</a:t>
            </a:r>
            <a:r>
              <a:rPr lang="en-GB" dirty="0"/>
              <a:t>- </a:t>
            </a:r>
            <a:r>
              <a:rPr lang="en-GB" dirty="0" err="1"/>
              <a:t>Cydweithio</a:t>
            </a:r>
            <a:r>
              <a:rPr lang="en-GB" dirty="0"/>
              <a:t> </a:t>
            </a:r>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32</a:t>
            </a:fld>
            <a:endParaRPr lang="en-GB" altLang="en-US"/>
          </a:p>
        </p:txBody>
      </p:sp>
    </p:spTree>
    <p:extLst>
      <p:ext uri="{BB962C8B-B14F-4D97-AF65-F5344CB8AC3E}">
        <p14:creationId xmlns:p14="http://schemas.microsoft.com/office/powerpoint/2010/main" val="6354800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a:xfrm>
            <a:off x="457200" y="273050"/>
            <a:ext cx="8229600" cy="1143000"/>
          </a:xfrm>
        </p:spPr>
        <p:txBody>
          <a:bodyPr anchor="ctr">
            <a:normAutofit/>
          </a:bodyPr>
          <a:lstStyle/>
          <a:p>
            <a:r>
              <a:rPr lang="en-GB" dirty="0" err="1"/>
              <a:t>Eirioli</a:t>
            </a:r>
            <a:endParaRPr lang="en-GB" dirty="0"/>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quarter" idx="2"/>
          </p:nvPr>
        </p:nvSpPr>
        <p:spPr>
          <a:xfrm>
            <a:off x="457200" y="1444294"/>
            <a:ext cx="4040188" cy="3941763"/>
          </a:xfrm>
        </p:spPr>
        <p:txBody>
          <a:bodyPr wrap="square" anchor="t">
            <a:normAutofit fontScale="92500" lnSpcReduction="10000"/>
          </a:bodyPr>
          <a:lstStyle/>
          <a:p>
            <a:pPr>
              <a:lnSpc>
                <a:spcPct val="90000"/>
              </a:lnSpc>
            </a:pPr>
            <a:r>
              <a:rPr lang="cy-GB" sz="2200" dirty="0"/>
              <a:t>Perthynas sydd wedi ei seilio ar ymddiriedaeth a grymuso (</a:t>
            </a:r>
            <a:r>
              <a:rPr lang="cy-GB" sz="2200" dirty="0" err="1"/>
              <a:t>empowerment</a:t>
            </a:r>
            <a:r>
              <a:rPr lang="cy-GB" sz="2200" dirty="0"/>
              <a:t>)</a:t>
            </a:r>
          </a:p>
          <a:p>
            <a:pPr>
              <a:lnSpc>
                <a:spcPct val="90000"/>
              </a:lnSpc>
            </a:pPr>
            <a:r>
              <a:rPr lang="cy-GB" sz="2200" dirty="0"/>
              <a:t>Sydd dim wedi ei seilio ar fuddiannau gorau ond ar yr hyn mae’r unigolyn yn ei ddymuno</a:t>
            </a:r>
          </a:p>
          <a:p>
            <a:pPr>
              <a:lnSpc>
                <a:spcPct val="90000"/>
              </a:lnSpc>
            </a:pPr>
            <a:r>
              <a:rPr lang="cy-GB" sz="2200" dirty="0"/>
              <a:t>Gallu i adnabod camdriniaeth</a:t>
            </a:r>
          </a:p>
          <a:p>
            <a:pPr>
              <a:lnSpc>
                <a:spcPct val="90000"/>
              </a:lnSpc>
            </a:pPr>
            <a:r>
              <a:rPr lang="cy-GB" sz="2200" dirty="0"/>
              <a:t>Dim gwrthdaro mewn buddiannau</a:t>
            </a:r>
          </a:p>
          <a:p>
            <a:pPr>
              <a:lnSpc>
                <a:spcPct val="90000"/>
              </a:lnSpc>
            </a:pPr>
            <a:r>
              <a:rPr lang="cy-GB" sz="2200" dirty="0"/>
              <a:t>Unigolyn yn ganolog wrth wneud ei benderfyniadau a ddewisiadau eu hunain</a:t>
            </a:r>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33</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787534237"/>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3231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half" idx="1"/>
            <p:extLst>
              <p:ext uri="{D42A27DB-BD31-4B8C-83A1-F6EECF244321}">
                <p14:modId xmlns:p14="http://schemas.microsoft.com/office/powerpoint/2010/main" val="4285014706"/>
              </p:ext>
            </p:extLst>
          </p:nvPr>
        </p:nvGraphicFramePr>
        <p:xfrm>
          <a:off x="457200" y="1417638"/>
          <a:ext cx="4038600" cy="5440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7"/>
          <p:cNvGraphicFramePr>
            <a:graphicFrameLocks noGrp="1"/>
          </p:cNvGraphicFramePr>
          <p:nvPr>
            <p:ph sz="half" idx="2"/>
            <p:extLst>
              <p:ext uri="{D42A27DB-BD31-4B8C-83A1-F6EECF244321}">
                <p14:modId xmlns:p14="http://schemas.microsoft.com/office/powerpoint/2010/main" val="2888522625"/>
              </p:ext>
            </p:extLst>
          </p:nvPr>
        </p:nvGraphicFramePr>
        <p:xfrm>
          <a:off x="4648200" y="1484312"/>
          <a:ext cx="4038600" cy="5373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itle 1"/>
          <p:cNvSpPr>
            <a:spLocks noGrp="1"/>
          </p:cNvSpPr>
          <p:nvPr>
            <p:ph type="title"/>
          </p:nvPr>
        </p:nvSpPr>
        <p:spPr/>
        <p:txBody>
          <a:bodyPr/>
          <a:lstStyle/>
          <a:p>
            <a:r>
              <a:rPr lang="en-GB" dirty="0" err="1"/>
              <a:t>Egwyddorion</a:t>
            </a:r>
            <a:r>
              <a:rPr lang="en-GB" dirty="0"/>
              <a:t> </a:t>
            </a:r>
            <a:r>
              <a:rPr lang="en-GB" dirty="0" err="1"/>
              <a:t>Eiriolaeth</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34</a:t>
            </a:fld>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9A470318-29BC-4D1B-A12F-7430840EB6F9}"/>
              </a:ext>
            </a:extLst>
          </p:cNvPr>
          <p:cNvSpPr>
            <a:spLocks noGrp="1"/>
          </p:cNvSpPr>
          <p:nvPr>
            <p:ph idx="1"/>
          </p:nvPr>
        </p:nvSpPr>
        <p:spPr>
          <a:xfrm>
            <a:off x="395288" y="1484313"/>
            <a:ext cx="8229600" cy="4525962"/>
          </a:xfrm>
        </p:spPr>
        <p:txBody>
          <a:bodyPr/>
          <a:lstStyle/>
          <a:p>
            <a:r>
              <a:rPr lang="cy-GB" altLang="en-US" sz="2000" dirty="0"/>
              <a:t>Sicrhewch eich bod yn ymdrin â’r prif ddeilliannau dysgu;</a:t>
            </a:r>
          </a:p>
          <a:p>
            <a:pPr marL="971550" lvl="1" indent="-514350">
              <a:spcBef>
                <a:spcPts val="400"/>
              </a:spcBef>
              <a:buSzPct val="68000"/>
              <a:buFont typeface="Wingdings" panose="05000000000000000000" pitchFamily="2" charset="2"/>
              <a:buChar char="Ø"/>
            </a:pPr>
            <a:r>
              <a:rPr lang="cy-GB" altLang="en-US" sz="2000" dirty="0"/>
              <a:t>Dadansoddi wrth asesu</a:t>
            </a:r>
          </a:p>
          <a:p>
            <a:pPr marL="971550" lvl="1" indent="-514350">
              <a:spcBef>
                <a:spcPts val="400"/>
              </a:spcBef>
              <a:buSzPct val="68000"/>
              <a:buFont typeface="Wingdings" panose="05000000000000000000" pitchFamily="2" charset="2"/>
              <a:buChar char="Ø"/>
            </a:pPr>
            <a:r>
              <a:rPr lang="cy-GB" altLang="en-US" sz="2000" dirty="0"/>
              <a:t>Gweithio ar y cyd</a:t>
            </a:r>
          </a:p>
          <a:p>
            <a:pPr marL="971550" lvl="1" indent="-514350">
              <a:spcBef>
                <a:spcPts val="400"/>
              </a:spcBef>
              <a:buSzPct val="68000"/>
              <a:buFont typeface="Wingdings" panose="05000000000000000000" pitchFamily="2" charset="2"/>
              <a:buChar char="Ø"/>
            </a:pPr>
            <a:r>
              <a:rPr lang="cy-GB" altLang="en-US" sz="2000" dirty="0"/>
              <a:t>Barn broffesiynol mewn sefyllfaoedd cymhleth </a:t>
            </a:r>
          </a:p>
          <a:p>
            <a:r>
              <a:rPr lang="cy-GB" altLang="en-US" sz="2000" dirty="0"/>
              <a:t>Gosod y cefndir – Adnabod cyd-destun daearyddol yr achos, e.e. oedran, ethnigrwydd, angen ieithyddol ac ati</a:t>
            </a:r>
          </a:p>
          <a:p>
            <a:r>
              <a:rPr lang="cy-GB" altLang="en-US" sz="2000" dirty="0"/>
              <a:t>Cynnwys cyfeiriadau at theorïau ac ymchwil diweddar </a:t>
            </a:r>
          </a:p>
          <a:p>
            <a:r>
              <a:rPr lang="cy-GB" altLang="en-US" sz="2000" dirty="0"/>
              <a:t>Adlewyrchu’n Feirniadol – Cynnwys ac integreiddio model adlewyrchu</a:t>
            </a:r>
          </a:p>
          <a:p>
            <a:r>
              <a:rPr lang="cy-GB" altLang="en-US" sz="2000" dirty="0"/>
              <a:t>Cymryd gofal i beidio â bod yn rhy fanwl. </a:t>
            </a:r>
          </a:p>
          <a:p>
            <a:r>
              <a:rPr lang="cy-GB" altLang="en-US" sz="2000" dirty="0"/>
              <a:t>Yr hyn sydd ei angen yw adlewyrchiad beirniadol ynghyd â dadansoddiad o’r ymyrraeth </a:t>
            </a:r>
            <a:r>
              <a:rPr lang="cy-GB" altLang="en-US" sz="2000" b="1" dirty="0"/>
              <a:t>ac nid holl </a:t>
            </a:r>
            <a:r>
              <a:rPr lang="cy-GB" altLang="en-US" sz="2000" dirty="0"/>
              <a:t>fanylion yr ymyrraeth, dim ond digon i’w wneud yn ddealladwy a rhoi cyd-destun iddo.  </a:t>
            </a:r>
          </a:p>
          <a:p>
            <a:endParaRPr lang="cy-GB" altLang="en-US" dirty="0"/>
          </a:p>
        </p:txBody>
      </p:sp>
      <p:sp>
        <p:nvSpPr>
          <p:cNvPr id="3" name="Title 2">
            <a:extLst>
              <a:ext uri="{FF2B5EF4-FFF2-40B4-BE49-F238E27FC236}">
                <a16:creationId xmlns:a16="http://schemas.microsoft.com/office/drawing/2014/main" id="{E5F23883-CFAF-4812-A192-23F3674B3509}"/>
              </a:ext>
            </a:extLst>
          </p:cNvPr>
          <p:cNvSpPr>
            <a:spLocks noGrp="1"/>
          </p:cNvSpPr>
          <p:nvPr>
            <p:ph type="title"/>
          </p:nvPr>
        </p:nvSpPr>
        <p:spPr/>
        <p:txBody>
          <a:bodyPr>
            <a:normAutofit fontScale="90000"/>
          </a:bodyPr>
          <a:lstStyle/>
          <a:p>
            <a:pPr algn="ctr">
              <a:defRPr/>
            </a:pPr>
            <a:br>
              <a:rPr lang="en-GB" sz="4400" dirty="0"/>
            </a:br>
            <a:r>
              <a:rPr lang="cy-GB" sz="4400" dirty="0"/>
              <a:t>Diogelu Tasg 3</a:t>
            </a:r>
            <a:br>
              <a:rPr lang="cy-GB" sz="4400" dirty="0"/>
            </a:br>
            <a:r>
              <a:rPr lang="cy-GB" sz="4400" dirty="0"/>
              <a:t>Awgrymiadau</a:t>
            </a:r>
            <a:br>
              <a:rPr lang="cy-GB" sz="4400" dirty="0"/>
            </a:br>
            <a:endParaRPr lang="cy-GB" dirty="0"/>
          </a:p>
        </p:txBody>
      </p:sp>
      <p:sp>
        <p:nvSpPr>
          <p:cNvPr id="2" name="Slide Number Placeholder 1">
            <a:extLst>
              <a:ext uri="{FF2B5EF4-FFF2-40B4-BE49-F238E27FC236}">
                <a16:creationId xmlns:a16="http://schemas.microsoft.com/office/drawing/2014/main" id="{8E28C8D2-12F4-4F52-A03A-1B67708400A7}"/>
              </a:ext>
            </a:extLst>
          </p:cNvPr>
          <p:cNvSpPr>
            <a:spLocks noGrp="1"/>
          </p:cNvSpPr>
          <p:nvPr>
            <p:ph type="sldNum" sz="quarter" idx="12"/>
          </p:nvPr>
        </p:nvSpPr>
        <p:spPr/>
        <p:txBody>
          <a:bodyPr/>
          <a:lstStyle/>
          <a:p>
            <a:pPr>
              <a:defRPr/>
            </a:pPr>
            <a:fld id="{EC75C4D8-5E1B-4BCC-B7D7-71E1D1D7A2FD}" type="slidenum">
              <a:rPr lang="en-GB" altLang="en-US" smtClean="0"/>
              <a:pPr>
                <a:defRPr/>
              </a:pPr>
              <a:t>35</a:t>
            </a:fld>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Content Placeholder 1">
            <a:extLst>
              <a:ext uri="{FF2B5EF4-FFF2-40B4-BE49-F238E27FC236}">
                <a16:creationId xmlns:a16="http://schemas.microsoft.com/office/drawing/2014/main" id="{F77FF517-EFD4-4D3F-B43B-4ED6F266F3DB}"/>
              </a:ext>
            </a:extLst>
          </p:cNvPr>
          <p:cNvSpPr>
            <a:spLocks noGrp="1"/>
          </p:cNvSpPr>
          <p:nvPr>
            <p:ph idx="1"/>
          </p:nvPr>
        </p:nvSpPr>
        <p:spPr>
          <a:xfrm>
            <a:off x="457200" y="1916113"/>
            <a:ext cx="8229600" cy="4090987"/>
          </a:xfrm>
        </p:spPr>
        <p:txBody>
          <a:bodyPr/>
          <a:lstStyle/>
          <a:p>
            <a:r>
              <a:rPr lang="cy-GB" altLang="en-US" sz="2800" dirty="0"/>
              <a:t>Trafodwch bwysigrwydd deall polisi a gweithdrefnau diogelu mewn maes sydd y tu allan i’ch prif faes gwaith. </a:t>
            </a:r>
          </a:p>
          <a:p>
            <a:endParaRPr lang="cy-GB" altLang="en-US" sz="2800" dirty="0"/>
          </a:p>
          <a:p>
            <a:r>
              <a:rPr lang="cy-GB" altLang="en-US" sz="2800" dirty="0"/>
              <a:t>Trafodwch y gwahaniaethau rhwng diogelu oedolion a phlant a phobl ifanc</a:t>
            </a:r>
          </a:p>
          <a:p>
            <a:endParaRPr lang="en-GB" altLang="en-US" dirty="0"/>
          </a:p>
        </p:txBody>
      </p:sp>
      <p:sp>
        <p:nvSpPr>
          <p:cNvPr id="3" name="Title 2">
            <a:extLst>
              <a:ext uri="{FF2B5EF4-FFF2-40B4-BE49-F238E27FC236}">
                <a16:creationId xmlns:a16="http://schemas.microsoft.com/office/drawing/2014/main" id="{73F1963C-39A3-490C-BB3B-C60FE2034220}"/>
              </a:ext>
            </a:extLst>
          </p:cNvPr>
          <p:cNvSpPr>
            <a:spLocks noGrp="1"/>
          </p:cNvSpPr>
          <p:nvPr>
            <p:ph type="title"/>
          </p:nvPr>
        </p:nvSpPr>
        <p:spPr/>
        <p:txBody>
          <a:bodyPr>
            <a:normAutofit fontScale="90000"/>
          </a:bodyPr>
          <a:lstStyle/>
          <a:p>
            <a:pPr algn="ctr">
              <a:defRPr/>
            </a:pPr>
            <a:br>
              <a:rPr lang="en-GB" dirty="0"/>
            </a:br>
            <a:r>
              <a:rPr lang="cy-GB" dirty="0"/>
              <a:t>Diogelu Tasg 4</a:t>
            </a:r>
          </a:p>
        </p:txBody>
      </p:sp>
      <p:sp>
        <p:nvSpPr>
          <p:cNvPr id="2" name="Slide Number Placeholder 1">
            <a:extLst>
              <a:ext uri="{FF2B5EF4-FFF2-40B4-BE49-F238E27FC236}">
                <a16:creationId xmlns:a16="http://schemas.microsoft.com/office/drawing/2014/main" id="{60E5A6A6-A04B-498E-9698-D9DBFA681DFC}"/>
              </a:ext>
            </a:extLst>
          </p:cNvPr>
          <p:cNvSpPr>
            <a:spLocks noGrp="1"/>
          </p:cNvSpPr>
          <p:nvPr>
            <p:ph type="sldNum" sz="quarter" idx="12"/>
          </p:nvPr>
        </p:nvSpPr>
        <p:spPr/>
        <p:txBody>
          <a:bodyPr/>
          <a:lstStyle/>
          <a:p>
            <a:pPr>
              <a:defRPr/>
            </a:pPr>
            <a:fld id="{EC75C4D8-5E1B-4BCC-B7D7-71E1D1D7A2FD}" type="slidenum">
              <a:rPr lang="en-GB" altLang="en-US" smtClean="0"/>
              <a:pPr>
                <a:defRPr/>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37783EF-4706-476F-A3AF-E03D3A21F2E7}"/>
              </a:ext>
            </a:extLst>
          </p:cNvPr>
          <p:cNvSpPr>
            <a:spLocks noGrp="1"/>
          </p:cNvSpPr>
          <p:nvPr>
            <p:ph type="body" idx="1"/>
          </p:nvPr>
        </p:nvSpPr>
        <p:spPr>
          <a:xfrm flipH="1">
            <a:off x="-396552" y="5975570"/>
            <a:ext cx="396552" cy="45719"/>
          </a:xfrm>
        </p:spPr>
        <p:txBody>
          <a:bodyPr/>
          <a:lstStyle/>
          <a:p>
            <a:endParaRPr lang="en-GB" dirty="0"/>
          </a:p>
        </p:txBody>
      </p:sp>
      <p:sp>
        <p:nvSpPr>
          <p:cNvPr id="76802" name="Content Placeholder 1">
            <a:extLst>
              <a:ext uri="{FF2B5EF4-FFF2-40B4-BE49-F238E27FC236}">
                <a16:creationId xmlns:a16="http://schemas.microsoft.com/office/drawing/2014/main" id="{99A7C969-D855-4028-AE0C-EA8FB5066CAA}"/>
              </a:ext>
            </a:extLst>
          </p:cNvPr>
          <p:cNvSpPr>
            <a:spLocks noGrp="1"/>
          </p:cNvSpPr>
          <p:nvPr>
            <p:ph sz="quarter" idx="2"/>
          </p:nvPr>
        </p:nvSpPr>
        <p:spPr>
          <a:xfrm>
            <a:off x="457200" y="404664"/>
            <a:ext cx="4040188" cy="5184576"/>
          </a:xfrm>
        </p:spPr>
        <p:txBody>
          <a:bodyPr/>
          <a:lstStyle/>
          <a:p>
            <a:pPr marL="109537" indent="0">
              <a:buNone/>
            </a:pPr>
            <a:r>
              <a:rPr lang="cy-GB" altLang="en-US" sz="2000" b="1" dirty="0"/>
              <a:t>Diogelu Oedolion dan y Ddeddf (DGCALL)</a:t>
            </a:r>
          </a:p>
          <a:p>
            <a:pPr>
              <a:buFont typeface="Wingdings" panose="05000000000000000000" pitchFamily="2" charset="2"/>
              <a:buChar char="Ø"/>
            </a:pPr>
            <a:r>
              <a:rPr lang="cy-GB" altLang="en-US" sz="1800" dirty="0"/>
              <a:t>Diffiniad o oedolyn mewn perygl </a:t>
            </a:r>
          </a:p>
          <a:p>
            <a:r>
              <a:rPr lang="cy-GB" altLang="en-US" sz="1800" dirty="0"/>
              <a:t>Dyletswydd ar bartneriaid perthnasol i adrodd ar oedolion mewn perygl</a:t>
            </a:r>
          </a:p>
          <a:p>
            <a:r>
              <a:rPr lang="cy-GB" altLang="en-US" sz="1800" dirty="0"/>
              <a:t>Dyletswydd awdurdodau i wneud ymholiadau</a:t>
            </a:r>
          </a:p>
          <a:p>
            <a:r>
              <a:rPr lang="cy-GB" altLang="en-US" sz="1800" dirty="0"/>
              <a:t>Mae gan oedolyn mewn perygl o gamdriniaeth neu esgeulustod angen am ofal a chefnogaeth (dod yn gymwys)</a:t>
            </a:r>
          </a:p>
          <a:p>
            <a:r>
              <a:rPr lang="cy-GB" altLang="en-US" sz="1800" dirty="0"/>
              <a:t>Mae camdriniaeth yn eang – rydych angen tystiolaeth y gallwch adnabod hyn mewn unrhyw leoliad </a:t>
            </a:r>
          </a:p>
        </p:txBody>
      </p:sp>
      <p:sp>
        <p:nvSpPr>
          <p:cNvPr id="6" name="Content Placeholder 5">
            <a:extLst>
              <a:ext uri="{FF2B5EF4-FFF2-40B4-BE49-F238E27FC236}">
                <a16:creationId xmlns:a16="http://schemas.microsoft.com/office/drawing/2014/main" id="{58704732-2426-410B-8DA2-E71259DC51C1}"/>
              </a:ext>
            </a:extLst>
          </p:cNvPr>
          <p:cNvSpPr>
            <a:spLocks noGrp="1"/>
          </p:cNvSpPr>
          <p:nvPr>
            <p:ph sz="quarter" idx="4"/>
          </p:nvPr>
        </p:nvSpPr>
        <p:spPr>
          <a:xfrm>
            <a:off x="4645025" y="273050"/>
            <a:ext cx="4041775" cy="5113007"/>
          </a:xfrm>
        </p:spPr>
        <p:txBody>
          <a:bodyPr/>
          <a:lstStyle/>
          <a:p>
            <a:pPr marL="109537" indent="0">
              <a:buNone/>
            </a:pPr>
            <a:r>
              <a:rPr lang="cy-GB" altLang="en-US" sz="2000" b="1" dirty="0"/>
              <a:t>Diogelu Plant dan y Ddeddf (DGCALL)</a:t>
            </a:r>
            <a:endParaRPr lang="cy-GB" altLang="en-US" sz="2000" dirty="0"/>
          </a:p>
          <a:p>
            <a:pPr>
              <a:buFont typeface="Wingdings" panose="05000000000000000000" pitchFamily="2" charset="2"/>
              <a:buChar char="Ø"/>
            </a:pPr>
            <a:r>
              <a:rPr lang="cy-GB" altLang="en-US" sz="1800" dirty="0"/>
              <a:t>Diffiniad o blentyn mewn perygl </a:t>
            </a:r>
          </a:p>
          <a:p>
            <a:r>
              <a:rPr lang="cy-GB" altLang="en-US" sz="1800" dirty="0"/>
              <a:t>Dyletswydd ar bartneriaid perthnasol i adrodd ar blant mewn perygl</a:t>
            </a:r>
          </a:p>
          <a:p>
            <a:r>
              <a:rPr lang="cy-GB" altLang="en-US" sz="1800" dirty="0"/>
              <a:t>Awdurdod Lleol i wneud ymholiadau – cysylltu i Ddeddf Plant 1989, A47 </a:t>
            </a:r>
          </a:p>
          <a:p>
            <a:r>
              <a:rPr lang="cy-GB" altLang="en-US" sz="1800" dirty="0"/>
              <a:t>Os yw plentyn yn profi neu mewn perygl o gamdriniaeth, esgeulustod neu fathau eraill o gamdriniaeth, mae arnynt angen gofal a chefnogaeth (p’un ai yw’r anghenion hynny’n cael eu bodloni neu beidio).</a:t>
            </a:r>
          </a:p>
        </p:txBody>
      </p:sp>
      <p:sp>
        <p:nvSpPr>
          <p:cNvPr id="2" name="Slide Number Placeholder 1">
            <a:extLst>
              <a:ext uri="{FF2B5EF4-FFF2-40B4-BE49-F238E27FC236}">
                <a16:creationId xmlns:a16="http://schemas.microsoft.com/office/drawing/2014/main" id="{80B92E85-66EF-4544-934B-F36DAD06349B}"/>
              </a:ext>
            </a:extLst>
          </p:cNvPr>
          <p:cNvSpPr>
            <a:spLocks noGrp="1"/>
          </p:cNvSpPr>
          <p:nvPr>
            <p:ph type="sldNum" sz="quarter" idx="12"/>
          </p:nvPr>
        </p:nvSpPr>
        <p:spPr/>
        <p:txBody>
          <a:bodyPr/>
          <a:lstStyle/>
          <a:p>
            <a:pPr>
              <a:defRPr/>
            </a:pPr>
            <a:fld id="{EC75C4D8-5E1B-4BCC-B7D7-71E1D1D7A2FD}" type="slidenum">
              <a:rPr lang="en-GB" altLang="en-US" smtClean="0"/>
              <a:pPr>
                <a:defRPr/>
              </a:pPr>
              <a:t>37</a:t>
            </a:fld>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3F6E4D6-6B2A-47E8-A35F-805872A94445}"/>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cy-GB" sz="2000" dirty="0">
                <a:latin typeface="Arial" panose="020B0604020202020204" pitchFamily="34" charset="0"/>
                <a:cs typeface="Arial" panose="020B0604020202020204" pitchFamily="34" charset="0"/>
              </a:rPr>
              <a:t>Barn, dymuniadau a theimladau’r unigolyn </a:t>
            </a:r>
          </a:p>
          <a:p>
            <a:pPr marL="358776" lvl="1" indent="-179388">
              <a:defRPr/>
            </a:pPr>
            <a:r>
              <a:rPr lang="cy-GB" sz="2000" dirty="0">
                <a:latin typeface="Arial" panose="020B0604020202020204" pitchFamily="34" charset="0"/>
                <a:cs typeface="Arial" panose="020B0604020202020204" pitchFamily="34" charset="0"/>
              </a:rPr>
              <a:t>Parchu urddas </a:t>
            </a:r>
          </a:p>
          <a:p>
            <a:pPr marL="358776" lvl="1" indent="-179388">
              <a:defRPr/>
            </a:pPr>
            <a:r>
              <a:rPr lang="cy-GB" sz="2000" dirty="0">
                <a:latin typeface="Arial" panose="020B0604020202020204" pitchFamily="34" charset="0"/>
                <a:cs typeface="Arial" panose="020B0604020202020204" pitchFamily="34" charset="0"/>
              </a:rPr>
              <a:t>Cyfranogiad </a:t>
            </a:r>
          </a:p>
          <a:p>
            <a:pPr marL="358776" lvl="1" indent="-179388">
              <a:defRPr/>
            </a:pPr>
            <a:r>
              <a:rPr lang="cy-GB" sz="2000" dirty="0">
                <a:latin typeface="Arial" panose="020B0604020202020204" pitchFamily="34" charset="0"/>
                <a:cs typeface="Arial" panose="020B0604020202020204" pitchFamily="34" charset="0"/>
              </a:rPr>
              <a:t>Nodweddion, diwylliant a chred </a:t>
            </a:r>
          </a:p>
          <a:p>
            <a:pPr>
              <a:defRPr/>
            </a:pPr>
            <a:endParaRPr lang="cy-GB" sz="2000" dirty="0">
              <a:latin typeface="Arial" panose="020B0604020202020204" pitchFamily="34" charset="0"/>
              <a:cs typeface="Arial" panose="020B0604020202020204" pitchFamily="34" charset="0"/>
            </a:endParaRPr>
          </a:p>
          <a:p>
            <a:pPr lvl="1">
              <a:defRPr/>
            </a:pPr>
            <a:r>
              <a:rPr lang="cy-GB" sz="2000" dirty="0">
                <a:latin typeface="Arial" panose="020B0604020202020204" pitchFamily="34" charset="0"/>
                <a:cs typeface="Arial" panose="020B0604020202020204" pitchFamily="34" charset="0"/>
              </a:rPr>
              <a:t>Oedolion yw’r gorau am roi barn ynghylch eu </a:t>
            </a:r>
          </a:p>
          <a:p>
            <a:pPr marL="392113" lvl="1" indent="0">
              <a:buFont typeface="Verdana" panose="020B0604030504040204" pitchFamily="34" charset="0"/>
              <a:buNone/>
              <a:defRPr/>
            </a:pPr>
            <a:r>
              <a:rPr lang="cy-GB" sz="2000" dirty="0">
                <a:latin typeface="Arial" panose="020B0604020202020204" pitchFamily="34" charset="0"/>
                <a:cs typeface="Arial" panose="020B0604020202020204" pitchFamily="34" charset="0"/>
              </a:rPr>
              <a:t>   llesiant eu hunain </a:t>
            </a:r>
          </a:p>
          <a:p>
            <a:pPr lvl="1">
              <a:defRPr/>
            </a:pPr>
            <a:r>
              <a:rPr lang="cy-GB" sz="2000" dirty="0">
                <a:latin typeface="Arial" panose="020B0604020202020204" pitchFamily="34" charset="0"/>
                <a:cs typeface="Arial" panose="020B0604020202020204" pitchFamily="34" charset="0"/>
              </a:rPr>
              <a:t>Hyrwyddo annibyniaeth </a:t>
            </a:r>
          </a:p>
          <a:p>
            <a:pPr lvl="1">
              <a:defRPr/>
            </a:pPr>
            <a:endParaRPr lang="cy-GB" sz="2000" dirty="0">
              <a:latin typeface="Arial" panose="020B0604020202020204" pitchFamily="34" charset="0"/>
              <a:cs typeface="Arial" panose="020B0604020202020204" pitchFamily="34" charset="0"/>
            </a:endParaRPr>
          </a:p>
          <a:p>
            <a:pPr lvl="1">
              <a:defRPr/>
            </a:pPr>
            <a:r>
              <a:rPr lang="cy-GB" sz="2000" dirty="0">
                <a:latin typeface="Arial" panose="020B0604020202020204" pitchFamily="34" charset="0"/>
                <a:cs typeface="Arial" panose="020B0604020202020204" pitchFamily="34" charset="0"/>
              </a:rPr>
              <a:t>Magwraeth y plentyn gan y teulu cyhyd ag y bo gwneud hynny’n gyson â llesiant y plentyn</a:t>
            </a:r>
          </a:p>
          <a:p>
            <a:pPr lvl="1">
              <a:defRPr/>
            </a:pPr>
            <a:r>
              <a:rPr lang="cy-GB" sz="2000" dirty="0">
                <a:latin typeface="Arial" panose="020B0604020202020204" pitchFamily="34" charset="0"/>
                <a:cs typeface="Arial" panose="020B0604020202020204" pitchFamily="34" charset="0"/>
              </a:rPr>
              <a:t>Barn, dymuniadau a theimladau’r rhai hynny sydd â chyfrifoldeb rhiant cyhyd ag y bo’n ymarferol ac yn gyson â llesiant y plentyn</a:t>
            </a:r>
          </a:p>
          <a:p>
            <a:pPr>
              <a:defRPr/>
            </a:pPr>
            <a:endParaRPr lang="cy-GB" dirty="0"/>
          </a:p>
        </p:txBody>
      </p:sp>
      <p:sp>
        <p:nvSpPr>
          <p:cNvPr id="3" name="Title 2">
            <a:extLst>
              <a:ext uri="{FF2B5EF4-FFF2-40B4-BE49-F238E27FC236}">
                <a16:creationId xmlns:a16="http://schemas.microsoft.com/office/drawing/2014/main" id="{9192F776-C1E1-44FD-8D99-E340A02E35CA}"/>
              </a:ext>
            </a:extLst>
          </p:cNvPr>
          <p:cNvSpPr>
            <a:spLocks noGrp="1"/>
          </p:cNvSpPr>
          <p:nvPr>
            <p:ph type="title"/>
          </p:nvPr>
        </p:nvSpPr>
        <p:spPr/>
        <p:txBody>
          <a:bodyPr>
            <a:noAutofit/>
          </a:bodyPr>
          <a:lstStyle/>
          <a:p>
            <a:pPr algn="ctr">
              <a:defRPr/>
            </a:pPr>
            <a:r>
              <a:rPr lang="cy-GB" sz="2800" dirty="0"/>
              <a:t>Dyletswyddau Trosfwaol dan</a:t>
            </a:r>
            <a:br>
              <a:rPr lang="cy-GB" sz="2800" dirty="0"/>
            </a:br>
            <a:r>
              <a:rPr lang="en-GB" sz="2800" dirty="0"/>
              <a:t>y </a:t>
            </a:r>
            <a:r>
              <a:rPr lang="en-GB" sz="2800" dirty="0" err="1"/>
              <a:t>Ddeddfa</a:t>
            </a:r>
            <a:r>
              <a:rPr lang="en-GB" sz="2800" dirty="0"/>
              <a:t> </a:t>
            </a:r>
            <a:r>
              <a:rPr lang="en-GB" sz="2800" dirty="0" err="1"/>
              <a:t>Gwasanaethau</a:t>
            </a:r>
            <a:r>
              <a:rPr lang="en-GB" sz="2800" dirty="0"/>
              <a:t> </a:t>
            </a:r>
            <a:r>
              <a:rPr lang="en-GB" sz="2800" dirty="0" err="1"/>
              <a:t>Cymdeithasol</a:t>
            </a:r>
            <a:r>
              <a:rPr lang="en-GB" sz="2800" dirty="0"/>
              <a:t> a </a:t>
            </a:r>
            <a:r>
              <a:rPr lang="en-GB" sz="2800" dirty="0" err="1"/>
              <a:t>Llesiant</a:t>
            </a:r>
            <a:r>
              <a:rPr lang="en-GB" sz="2800" dirty="0"/>
              <a:t> (</a:t>
            </a:r>
            <a:r>
              <a:rPr lang="en-GB" sz="2800" dirty="0" err="1"/>
              <a:t>Cymru</a:t>
            </a:r>
            <a:r>
              <a:rPr lang="en-GB" sz="2800" dirty="0"/>
              <a:t>) 2014</a:t>
            </a:r>
            <a:endParaRPr lang="cy-GB" sz="2800" dirty="0"/>
          </a:p>
        </p:txBody>
      </p:sp>
      <p:sp>
        <p:nvSpPr>
          <p:cNvPr id="6" name="Slide Number Placeholder 5">
            <a:extLst>
              <a:ext uri="{FF2B5EF4-FFF2-40B4-BE49-F238E27FC236}">
                <a16:creationId xmlns:a16="http://schemas.microsoft.com/office/drawing/2014/main" id="{64F00AFA-741F-4531-95A4-1B8FB0E95950}"/>
              </a:ext>
            </a:extLst>
          </p:cNvPr>
          <p:cNvSpPr>
            <a:spLocks noGrp="1"/>
          </p:cNvSpPr>
          <p:nvPr>
            <p:ph type="sldNum" sz="quarter" idx="12"/>
          </p:nvPr>
        </p:nvSpPr>
        <p:spPr/>
        <p:txBody>
          <a:bodyPr/>
          <a:lstStyle/>
          <a:p>
            <a:pPr>
              <a:defRPr/>
            </a:pPr>
            <a:fld id="{EC75C4D8-5E1B-4BCC-B7D7-71E1D1D7A2FD}" type="slidenum">
              <a:rPr lang="en-GB" altLang="en-US" smtClean="0"/>
              <a:pPr>
                <a:defRPr/>
              </a:pPr>
              <a:t>38</a:t>
            </a:fld>
            <a:endParaRPr lang="en-GB" altLang="en-US"/>
          </a:p>
        </p:txBody>
      </p:sp>
      <p:sp>
        <p:nvSpPr>
          <p:cNvPr id="4" name="Rectangle: Rounded Corners 3" descr="Picture of a group of adults" title="Adults">
            <a:extLst>
              <a:ext uri="{FF2B5EF4-FFF2-40B4-BE49-F238E27FC236}">
                <a16:creationId xmlns:a16="http://schemas.microsoft.com/office/drawing/2014/main" id="{6178AC53-A27E-4E04-A380-6DE40B1BE23C}"/>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id="{C5DEAC4C-F5D2-42D6-B96A-9B08195F80E3}"/>
              </a:ext>
            </a:extLst>
          </p:cNvPr>
          <p:cNvSpPr/>
          <p:nvPr/>
        </p:nvSpPr>
        <p:spPr>
          <a:xfrm>
            <a:off x="6742113" y="3087688"/>
            <a:ext cx="1738312" cy="1166812"/>
          </a:xfrm>
          <a:prstGeom prst="roundRect">
            <a:avLst>
              <a:gd name="adj" fmla="val 10000"/>
            </a:avLst>
          </a:prstGeom>
          <a:blipFill rotWithShape="1">
            <a:blip r:embed="rId4"/>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Content Placeholder 1">
            <a:extLst>
              <a:ext uri="{FF2B5EF4-FFF2-40B4-BE49-F238E27FC236}">
                <a16:creationId xmlns:a16="http://schemas.microsoft.com/office/drawing/2014/main" id="{44C64CA4-9CAA-4EB7-A07C-93836027A67C}"/>
              </a:ext>
            </a:extLst>
          </p:cNvPr>
          <p:cNvSpPr>
            <a:spLocks noGrp="1"/>
          </p:cNvSpPr>
          <p:nvPr>
            <p:ph idx="1"/>
          </p:nvPr>
        </p:nvSpPr>
        <p:spPr/>
        <p:txBody>
          <a:bodyPr/>
          <a:lstStyle/>
          <a:p>
            <a:r>
              <a:rPr lang="cy-GB" altLang="en-US"/>
              <a:t>Swyddogaeth </a:t>
            </a:r>
          </a:p>
          <a:p>
            <a:r>
              <a:rPr lang="cy-GB" altLang="en-US"/>
              <a:t>Amddiffyn ac Atal  </a:t>
            </a:r>
          </a:p>
          <a:p>
            <a:r>
              <a:rPr lang="cy-GB" altLang="en-US"/>
              <a:t>Cyfrannu at bolisi/gweithdrefnau cenedlaethol</a:t>
            </a:r>
          </a:p>
          <a:p>
            <a:r>
              <a:rPr lang="cy-GB" altLang="en-US"/>
              <a:t>Codi ymwybyddiaeth </a:t>
            </a:r>
          </a:p>
          <a:p>
            <a:r>
              <a:rPr lang="cy-GB" altLang="en-US"/>
              <a:t>Adolygu effeithiolrwydd </a:t>
            </a:r>
          </a:p>
          <a:p>
            <a:r>
              <a:rPr lang="cy-GB" altLang="en-US"/>
              <a:t>Adolygiadau ymarfer ac archwiliadau </a:t>
            </a:r>
          </a:p>
          <a:p>
            <a:r>
              <a:rPr lang="cy-GB" altLang="en-US"/>
              <a:t>Lledaenu gwybodaeth </a:t>
            </a:r>
          </a:p>
          <a:p>
            <a:r>
              <a:rPr lang="cy-GB" altLang="en-US"/>
              <a:t>Cydweithredu â byrddau eraill </a:t>
            </a:r>
          </a:p>
        </p:txBody>
      </p:sp>
      <p:sp>
        <p:nvSpPr>
          <p:cNvPr id="3" name="Title 2">
            <a:extLst>
              <a:ext uri="{FF2B5EF4-FFF2-40B4-BE49-F238E27FC236}">
                <a16:creationId xmlns:a16="http://schemas.microsoft.com/office/drawing/2014/main" id="{EBF4EA1C-B51F-4DD8-B3DD-734E19BA980B}"/>
              </a:ext>
            </a:extLst>
          </p:cNvPr>
          <p:cNvSpPr>
            <a:spLocks noGrp="1"/>
          </p:cNvSpPr>
          <p:nvPr>
            <p:ph type="title"/>
          </p:nvPr>
        </p:nvSpPr>
        <p:spPr/>
        <p:txBody>
          <a:bodyPr/>
          <a:lstStyle/>
          <a:p>
            <a:pPr algn="ctr">
              <a:defRPr/>
            </a:pPr>
            <a:r>
              <a:rPr lang="cy-GB" dirty="0"/>
              <a:t>Byrddau Diogelu</a:t>
            </a:r>
          </a:p>
        </p:txBody>
      </p:sp>
      <p:sp>
        <p:nvSpPr>
          <p:cNvPr id="2" name="Slide Number Placeholder 1">
            <a:extLst>
              <a:ext uri="{FF2B5EF4-FFF2-40B4-BE49-F238E27FC236}">
                <a16:creationId xmlns:a16="http://schemas.microsoft.com/office/drawing/2014/main" id="{32612210-B3DD-4BC7-94A3-C84D24ED5219}"/>
              </a:ext>
            </a:extLst>
          </p:cNvPr>
          <p:cNvSpPr>
            <a:spLocks noGrp="1"/>
          </p:cNvSpPr>
          <p:nvPr>
            <p:ph type="sldNum" sz="quarter" idx="12"/>
          </p:nvPr>
        </p:nvSpPr>
        <p:spPr/>
        <p:txBody>
          <a:bodyPr/>
          <a:lstStyle/>
          <a:p>
            <a:pPr>
              <a:defRPr/>
            </a:pPr>
            <a:fld id="{EC75C4D8-5E1B-4BCC-B7D7-71E1D1D7A2FD}" type="slidenum">
              <a:rPr lang="en-GB" altLang="en-US" smtClean="0"/>
              <a:pPr>
                <a:defRPr/>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FC78-C805-48D5-9F7A-5C24877CD1B2}"/>
              </a:ext>
            </a:extLst>
          </p:cNvPr>
          <p:cNvSpPr>
            <a:spLocks noGrp="1"/>
          </p:cNvSpPr>
          <p:nvPr>
            <p:ph type="title"/>
          </p:nvPr>
        </p:nvSpPr>
        <p:spPr/>
        <p:txBody>
          <a:bodyPr>
            <a:normAutofit fontScale="90000"/>
          </a:bodyPr>
          <a:lstStyle/>
          <a:p>
            <a:pPr algn="ctr">
              <a:defRPr/>
            </a:pPr>
            <a:br>
              <a:rPr lang="cy-GB" dirty="0">
                <a:highlight>
                  <a:srgbClr val="FFFF00"/>
                </a:highlight>
                <a:latin typeface="Arial" panose="020B0604020202020204" pitchFamily="34" charset="0"/>
                <a:cs typeface="Arial" panose="020B0604020202020204" pitchFamily="34" charset="0"/>
              </a:rPr>
            </a:br>
            <a:r>
              <a:rPr lang="cy-GB" dirty="0">
                <a:latin typeface="Arial" panose="020B0604020202020204" pitchFamily="34" charset="0"/>
                <a:cs typeface="Arial" panose="020B0604020202020204" pitchFamily="34" charset="0"/>
              </a:rPr>
              <a:t>Gweithdy 4 </a:t>
            </a:r>
            <a:br>
              <a:rPr lang="cy-GB" dirty="0">
                <a:highlight>
                  <a:srgbClr val="00FF00"/>
                </a:highlight>
                <a:latin typeface="Arial" panose="020B0604020202020204" pitchFamily="34" charset="0"/>
                <a:cs typeface="Arial" panose="020B0604020202020204" pitchFamily="34" charset="0"/>
              </a:rPr>
            </a:br>
            <a:endParaRPr lang="cy-GB" dirty="0">
              <a:latin typeface="Arial" panose="020B0604020202020204" pitchFamily="34" charset="0"/>
              <a:cs typeface="Arial" panose="020B0604020202020204" pitchFamily="34" charset="0"/>
            </a:endParaRPr>
          </a:p>
        </p:txBody>
      </p:sp>
      <p:sp>
        <p:nvSpPr>
          <p:cNvPr id="54275" name="Content Placeholder 2">
            <a:extLst>
              <a:ext uri="{FF2B5EF4-FFF2-40B4-BE49-F238E27FC236}">
                <a16:creationId xmlns:a16="http://schemas.microsoft.com/office/drawing/2014/main" id="{13EE1B8C-116D-4181-AB60-7E2D96D0A882}"/>
              </a:ext>
            </a:extLst>
          </p:cNvPr>
          <p:cNvSpPr>
            <a:spLocks noGrp="1"/>
          </p:cNvSpPr>
          <p:nvPr>
            <p:ph sz="quarter" idx="2"/>
          </p:nvPr>
        </p:nvSpPr>
        <p:spPr>
          <a:xfrm>
            <a:off x="457200" y="1444294"/>
            <a:ext cx="4040188" cy="4432978"/>
          </a:xfrm>
        </p:spPr>
        <p:txBody>
          <a:bodyPr/>
          <a:lstStyle/>
          <a:p>
            <a:pPr>
              <a:defRPr/>
            </a:pPr>
            <a:r>
              <a:rPr lang="cy-GB" altLang="en-US" sz="1800" dirty="0">
                <a:latin typeface="Arial" charset="0"/>
                <a:cs typeface="Arial" charset="0"/>
              </a:rPr>
              <a:t>Byddwch yn cael slot 1:1 (am 10 munud) yng ngweithdy 4 neu fe cynigir amser amgen i chi   </a:t>
            </a:r>
          </a:p>
          <a:p>
            <a:pPr>
              <a:defRPr/>
            </a:pPr>
            <a:r>
              <a:rPr lang="cy-GB" altLang="en-US" sz="1800" dirty="0">
                <a:latin typeface="Arial" charset="0"/>
                <a:cs typeface="Arial" charset="0"/>
              </a:rPr>
              <a:t>Dyma gyfle i egluro materion a thrafod eich gwaith. </a:t>
            </a:r>
          </a:p>
          <a:p>
            <a:pPr>
              <a:defRPr/>
            </a:pPr>
            <a:r>
              <a:rPr lang="cy-GB" altLang="en-US" sz="1800" dirty="0">
                <a:latin typeface="Arial" charset="0"/>
                <a:cs typeface="Arial" charset="0"/>
              </a:rPr>
              <a:t>Anfonwch y gwaith y byddech yn hoffi ei drafod i’r hyfforddwr o leiaf 5 diwrnod o flaen llaw ar e-bost fel eu bod wedi cael cyfle i edrych drwyddo cyn iddynt eich cyfarfod. </a:t>
            </a:r>
          </a:p>
          <a:p>
            <a:pPr>
              <a:defRPr/>
            </a:pPr>
            <a:r>
              <a:rPr lang="cy-GB" altLang="en-US" sz="1800" dirty="0">
                <a:latin typeface="Arial" charset="0"/>
                <a:cs typeface="Arial" charset="0"/>
              </a:rPr>
              <a:t>Cofiwch </a:t>
            </a:r>
            <a:r>
              <a:rPr lang="cy-GB" altLang="en-US" sz="1800" b="1" dirty="0">
                <a:latin typeface="Arial" charset="0"/>
                <a:cs typeface="Arial" charset="0"/>
              </a:rPr>
              <a:t>na fydd </a:t>
            </a:r>
            <a:r>
              <a:rPr lang="cy-GB" altLang="en-US" sz="1800" dirty="0">
                <a:latin typeface="Arial" charset="0"/>
                <a:cs typeface="Arial" charset="0"/>
              </a:rPr>
              <a:t>modd edrych dros eich portffolio cyfan, felly pigwch yr adran(nau) yr ydych angen help/cyngor â nhw a gwnewch hyn yn glir yn yr e-bost. </a:t>
            </a:r>
          </a:p>
          <a:p>
            <a:pPr marL="82153" indent="0">
              <a:buNone/>
              <a:defRPr/>
            </a:pPr>
            <a:endParaRPr lang="cy-GB" altLang="en-US" sz="1800" dirty="0"/>
          </a:p>
          <a:p>
            <a:pPr>
              <a:defRPr/>
            </a:pPr>
            <a:endParaRPr lang="en-GB" altLang="en-US" dirty="0"/>
          </a:p>
        </p:txBody>
      </p:sp>
      <p:sp>
        <p:nvSpPr>
          <p:cNvPr id="5" name="Content Placeholder 4">
            <a:extLst>
              <a:ext uri="{FF2B5EF4-FFF2-40B4-BE49-F238E27FC236}">
                <a16:creationId xmlns:a16="http://schemas.microsoft.com/office/drawing/2014/main" id="{1497866B-BC90-4350-8E72-0B1BA32DF0DC}"/>
              </a:ext>
            </a:extLst>
          </p:cNvPr>
          <p:cNvSpPr>
            <a:spLocks noGrp="1"/>
          </p:cNvSpPr>
          <p:nvPr>
            <p:ph sz="quarter" idx="4"/>
          </p:nvPr>
        </p:nvSpPr>
        <p:spPr>
          <a:xfrm>
            <a:off x="4645025" y="1444294"/>
            <a:ext cx="4041775" cy="4964444"/>
          </a:xfrm>
        </p:spPr>
        <p:txBody>
          <a:bodyPr/>
          <a:lstStyle/>
          <a:p>
            <a:pPr marL="82153" indent="0">
              <a:buNone/>
              <a:defRPr/>
            </a:pPr>
            <a:r>
              <a:rPr lang="cy-GB" altLang="en-US" sz="1600" b="1" dirty="0">
                <a:latin typeface="Arial" panose="020B0604020202020204" pitchFamily="34" charset="0"/>
                <a:cs typeface="Arial" panose="020B0604020202020204" pitchFamily="34" charset="0"/>
              </a:rPr>
              <a:t>Erbyn Gweithdy 4: </a:t>
            </a:r>
          </a:p>
          <a:p>
            <a:pPr>
              <a:defRPr/>
            </a:pPr>
            <a:r>
              <a:rPr lang="cy-GB" altLang="en-US" sz="1600" b="1" dirty="0">
                <a:latin typeface="Arial" panose="020B0604020202020204" pitchFamily="34" charset="0"/>
                <a:cs typeface="Arial" panose="020B0604020202020204" pitchFamily="34" charset="0"/>
              </a:rPr>
              <a:t>Angen cwblhau tasg 1 rhan a- adolygiad Datblygiadol</a:t>
            </a:r>
          </a:p>
          <a:p>
            <a:pPr>
              <a:defRPr/>
            </a:pPr>
            <a:r>
              <a:rPr lang="cy-GB" altLang="en-US" sz="1600" b="1" dirty="0">
                <a:latin typeface="Arial" panose="020B0604020202020204" pitchFamily="34" charset="0"/>
                <a:cs typeface="Arial" panose="020B0604020202020204" pitchFamily="34" charset="0"/>
              </a:rPr>
              <a:t>Cynnal eich sesiwn arsylwi ac wedi ysgrifennu amdano- tasg 2</a:t>
            </a:r>
          </a:p>
          <a:p>
            <a:pPr>
              <a:defRPr/>
            </a:pPr>
            <a:r>
              <a:rPr lang="cy-GB" altLang="en-US" sz="1600" b="1" dirty="0">
                <a:latin typeface="Arial" panose="020B0604020202020204" pitchFamily="34" charset="0"/>
                <a:cs typeface="Arial" panose="020B0604020202020204" pitchFamily="34" charset="0"/>
              </a:rPr>
              <a:t>Gorffen drafft o’ch traethawd diogelu- tasg 3.</a:t>
            </a:r>
          </a:p>
          <a:p>
            <a:pPr>
              <a:defRPr/>
            </a:pPr>
            <a:r>
              <a:rPr lang="cy-GB" altLang="en-US" sz="1600" b="1" dirty="0">
                <a:latin typeface="Arial" panose="020B0604020202020204" pitchFamily="34" charset="0"/>
                <a:cs typeface="Arial" panose="020B0604020202020204" pitchFamily="34" charset="0"/>
              </a:rPr>
              <a:t>Bydd Gweithdy 4 yn cynnig cyfle i adolygu unrhyw adran yr hoffech eglurdeb / trafodaeth bellach amdani</a:t>
            </a:r>
          </a:p>
          <a:p>
            <a:pPr>
              <a:defRPr/>
            </a:pPr>
            <a:r>
              <a:rPr lang="cy-GB" altLang="en-US" sz="1600" b="1" dirty="0">
                <a:latin typeface="Arial" panose="020B0604020202020204" pitchFamily="34" charset="0"/>
                <a:cs typeface="Arial" panose="020B0604020202020204" pitchFamily="34" charset="0"/>
              </a:rPr>
              <a:t>Sicrhewch eich bod yn trefnu eich tridiau o absenoldeb astudio os nad ydych wedi gwneud hynny’n barod </a:t>
            </a:r>
          </a:p>
          <a:p>
            <a:pPr>
              <a:defRPr/>
            </a:pPr>
            <a:r>
              <a:rPr lang="cy-GB" altLang="en-US" sz="1600" b="1" dirty="0">
                <a:latin typeface="Arial" panose="020B0604020202020204" pitchFamily="34" charset="0"/>
                <a:cs typeface="Arial" panose="020B0604020202020204" pitchFamily="34" charset="0"/>
              </a:rPr>
              <a:t>Gwerthuso- byddwn yn gofyn i chi am eich gwerthusiad o’r gweithdy rhithiol yma. Gan mai dyma’r gweithdy cyntaf o’r fath, byddem yn ddiolchgar iawn o’r adborth.</a:t>
            </a:r>
          </a:p>
        </p:txBody>
      </p:sp>
      <p:sp>
        <p:nvSpPr>
          <p:cNvPr id="97284" name="Slide Number Placeholder 5">
            <a:extLst>
              <a:ext uri="{FF2B5EF4-FFF2-40B4-BE49-F238E27FC236}">
                <a16:creationId xmlns:a16="http://schemas.microsoft.com/office/drawing/2014/main" id="{B0A23480-24A9-49AC-B3E7-664D8832C8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171AAF-D294-4B2B-89A4-1451C7B71A58}" type="slidenum">
              <a:rPr lang="en-GB" altLang="en-US" smtClean="0"/>
              <a:pPr/>
              <a:t>40</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2.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LongProperties xmlns="http://schemas.microsoft.com/office/2006/metadata/longProperties"/>
</file>

<file path=customXml/itemProps1.xml><?xml version="1.0" encoding="utf-8"?>
<ds:datastoreItem xmlns:ds="http://schemas.openxmlformats.org/officeDocument/2006/customXml" ds:itemID="{9312E128-EA12-40AB-B0FD-BAD4E4CE5E73}">
  <ds:schemaRefs>
    <ds:schemaRef ds:uri="http://purl.org/dc/dcmitype/"/>
    <ds:schemaRef ds:uri="http://schemas.microsoft.com/office/2006/documentManagement/types"/>
    <ds:schemaRef ds:uri="http://purl.org/dc/elements/1.1/"/>
    <ds:schemaRef ds:uri="http://schemas.microsoft.com/office/2006/metadata/properties"/>
    <ds:schemaRef ds:uri="http://purl.org/dc/terms/"/>
    <ds:schemaRef ds:uri="http://schemas.microsoft.com/office/infopath/2007/PartnerControls"/>
    <ds:schemaRef ds:uri="http://schemas.openxmlformats.org/package/2006/metadata/core-properties"/>
    <ds:schemaRef ds:uri="d91f2355-c79c-4942-b1d4-b53202503f7b"/>
    <ds:schemaRef ds:uri="http://www.w3.org/XML/1998/namespace"/>
  </ds:schemaRefs>
</ds:datastoreItem>
</file>

<file path=customXml/itemProps2.xml><?xml version="1.0" encoding="utf-8"?>
<ds:datastoreItem xmlns:ds="http://schemas.openxmlformats.org/officeDocument/2006/customXml" ds:itemID="{47324421-5013-4A44-A8F5-8AC74748C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FBAE32-042B-498D-AA48-83D4A82A029D}">
  <ds:schemaRefs>
    <ds:schemaRef ds:uri="http://schemas.microsoft.com/sharepoint/v3/contenttype/forms"/>
  </ds:schemaRefs>
</ds:datastoreItem>
</file>

<file path=customXml/itemProps4.xml><?xml version="1.0" encoding="utf-8"?>
<ds:datastoreItem xmlns:ds="http://schemas.openxmlformats.org/officeDocument/2006/customXml" ds:itemID="{5D450E9B-33F8-4939-B032-A161FCF9D8E5}">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otalTime>598</TotalTime>
  <Words>3372</Words>
  <Application>Microsoft Macintosh PowerPoint</Application>
  <PresentationFormat>On-screen Show (4:3)</PresentationFormat>
  <Paragraphs>374</Paragraphs>
  <Slides>40</Slides>
  <Notes>37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Calibri</vt:lpstr>
      <vt:lpstr>inherit</vt:lpstr>
      <vt:lpstr>Lucida Sans Unicode</vt:lpstr>
      <vt:lpstr>Verdana</vt:lpstr>
      <vt:lpstr>Wingdings</vt:lpstr>
      <vt:lpstr>Wingdings 2</vt:lpstr>
      <vt:lpstr>Wingdings 3</vt:lpstr>
      <vt:lpstr>Theme1</vt:lpstr>
      <vt:lpstr>           Tystysgrif i Raddedigion Porth Agored   Rhaglen Cadarnhau Gweithdy 3 </vt:lpstr>
      <vt:lpstr>  Disgwyliadau/ Rheolau ar gyfer gweithdai rhithiol</vt:lpstr>
      <vt:lpstr>Rhaglen y Dydd</vt:lpstr>
      <vt:lpstr>Amcanion y Sesiwn </vt:lpstr>
      <vt:lpstr>PowerPoint Presentation</vt:lpstr>
      <vt:lpstr>Deddfwriaeth Trosfwaol</vt:lpstr>
      <vt:lpstr>Deddfwriaeth Diogelu Trosfwaol   </vt:lpstr>
      <vt:lpstr>Deddf Gwasanaethau Cymdeithasol a Llesiant (Cymru): Hawliau Dynol </vt:lpstr>
      <vt:lpstr>PowerPoint Presentation</vt:lpstr>
      <vt:lpstr>Tensiynau a Gwrthdaro Ymarferiad 2 </vt:lpstr>
      <vt:lpstr>PowerPoint Presentation</vt:lpstr>
      <vt:lpstr>Safeguarding legislation, policies, strategies and procedures  </vt:lpstr>
      <vt:lpstr>Gweithdrefnau Diogelu Cymru</vt:lpstr>
      <vt:lpstr>Gweithdrefnau Diogelu Cymru</vt:lpstr>
      <vt:lpstr>Gwneud penderfyniadau a chynllunio</vt:lpstr>
      <vt:lpstr>Yn gyffredinol</vt:lpstr>
      <vt:lpstr> Diogelu - Tasg 3 </vt:lpstr>
      <vt:lpstr>Diogelu Tasg 3 Y cwestiwn</vt:lpstr>
      <vt:lpstr>Diogelu Tasg 3 y Cwestiwn</vt:lpstr>
      <vt:lpstr>Diogelu Tasg 3- y Cwestiwn</vt:lpstr>
      <vt:lpstr>Ymyrryd a Defnyddio Barn Broffesiynol mewn Sefyllfaoedd Cynyddol Gymhleth</vt:lpstr>
      <vt:lpstr>Ystyried Cymhlethdodau</vt:lpstr>
      <vt:lpstr>Diogelu – Ymarferiad 3</vt:lpstr>
      <vt:lpstr>Meddwl yn Gymhleth</vt:lpstr>
      <vt:lpstr>Barn Broffesiynol </vt:lpstr>
      <vt:lpstr>Moeseg ac Ymarfer yn Effeithiol</vt:lpstr>
      <vt:lpstr> Gwerthfawrogi Bias yn y Broses Asesu Risg </vt:lpstr>
      <vt:lpstr>Risg, Amddiffyn a Gwerthoedd </vt:lpstr>
      <vt:lpstr>Y Cyd-destun Cymreig</vt:lpstr>
      <vt:lpstr>Theori- yn sail i wneud penderfyniadau proffesiynol</vt:lpstr>
      <vt:lpstr>Theori</vt:lpstr>
      <vt:lpstr>Chwilfrydedd Proffesiynol- Cydweithio </vt:lpstr>
      <vt:lpstr>Eirioli</vt:lpstr>
      <vt:lpstr>Egwyddorion Eiriolaeth</vt:lpstr>
      <vt:lpstr> Diogelu Tasg 3 Awgrymiadau </vt:lpstr>
      <vt:lpstr> Diogelu Tasg 4</vt:lpstr>
      <vt:lpstr>PowerPoint Presentation</vt:lpstr>
      <vt:lpstr>Dyletswyddau Trosfwaol dan y Ddeddfa Gwasanaethau Cymdeithasol a Llesiant (Cymru) 2014</vt:lpstr>
      <vt:lpstr>Byrddau Diogelu</vt:lpstr>
      <vt:lpstr> Gweithdy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Tystysgrif i Raddedigion Porth Agored   Rhaglen Cadarnhau Gweithdy 3</dc:title>
  <dc:creator>Paula McCreary</dc:creator>
  <cp:lastModifiedBy>Paula McCreary</cp:lastModifiedBy>
  <cp:revision>59</cp:revision>
  <dcterms:created xsi:type="dcterms:W3CDTF">2021-01-05T17:42:59Z</dcterms:created>
  <dcterms:modified xsi:type="dcterms:W3CDTF">2022-03-14T18:32:56Z</dcterms:modified>
</cp:coreProperties>
</file>