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6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986CE-387E-BAAF-4356-B3857FCA60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4C30790-7DBE-8E29-AF35-E588D14A462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3AF5C4-1FC0-01E9-5B27-958BCF640E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D9C8D-F103-4DE5-8CEE-9FE649EB6744}" type="datetimeFigureOut">
              <a:rPr lang="en-GB" smtClean="0"/>
              <a:t>06/02/2023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688472-02F5-03C8-66D3-F6348F3CCD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273AA6-422F-BFBC-0E5B-1DA7307712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A5235-9CDC-4917-B33D-97E192F558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67489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E72256-CDDC-DE27-D3CA-BC4865B513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CB69A8-365D-C4C9-18F0-094089DD6B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A652B9-AD3C-FB5F-1E05-1D263865FE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D9C8D-F103-4DE5-8CEE-9FE649EB6744}" type="datetimeFigureOut">
              <a:rPr lang="en-GB" smtClean="0"/>
              <a:t>06/02/2023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6CA1F4-30C1-F9FA-225C-6EBE1F3CB4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384677-37AE-17F8-F674-9BD8402B41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A5235-9CDC-4917-B33D-97E192F558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76640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A8F49B-07B9-5E47-F98A-AAE53A1838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D528B5-FAC3-2E88-7F41-AC40DA1788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8DB370-BEB5-60C0-2C31-117ABD2BD7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D9C8D-F103-4DE5-8CEE-9FE649EB6744}" type="datetimeFigureOut">
              <a:rPr lang="en-GB" smtClean="0"/>
              <a:t>06/02/2023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F0E66B-DCE5-4141-65F8-58C95F1589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51D38E-718E-2DF0-8B04-0349447D93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A5235-9CDC-4917-B33D-97E192F558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8393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7E1681-8197-1DA4-4A6D-4963DB0B62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B9D727-AE2F-EB3B-2900-8A9605EC252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577648F-8FF5-A608-3DB9-F6B1649BBA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164C92-77A4-146F-C609-B057D395C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D9C8D-F103-4DE5-8CEE-9FE649EB6744}" type="datetimeFigureOut">
              <a:rPr lang="en-GB" smtClean="0"/>
              <a:t>06/02/2023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17728C-4D3B-A9F1-3568-9ACB011E40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BD65673-C1F8-4D32-724C-FA7DB8A2AA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A5235-9CDC-4917-B33D-97E192F558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02252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C4AA4E-7FB7-D541-120E-38A5BE2487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CAC023-C312-006F-371F-D250AF7D4A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75B0A4-3A0C-90E5-A3CE-8BAD82E25F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AA8CCA3-31CB-2A16-422F-D1C7156B6A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D722E7D-A406-E31A-D5BD-F6163A7C1A5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1F4610B-4E78-3439-F770-F85255D8FF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D9C8D-F103-4DE5-8CEE-9FE649EB6744}" type="datetimeFigureOut">
              <a:rPr lang="en-GB" smtClean="0"/>
              <a:t>06/02/2023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3C62B28-80E9-193A-4C92-D42BA74FB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088BAEE-0732-295D-F8EF-867E0D06CD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A5235-9CDC-4917-B33D-97E192F558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4727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71ABEC-A1C4-8041-9CA5-03A71CB949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B5C67EE-C93F-0103-C8BA-4B3BD4DF02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D9C8D-F103-4DE5-8CEE-9FE649EB6744}" type="datetimeFigureOut">
              <a:rPr lang="en-GB" smtClean="0"/>
              <a:t>06/02/2023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6D6593-D34E-265E-538D-25ACAF4C3F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C0A1DC0-7E40-F09B-A8EF-34CB86D775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A5235-9CDC-4917-B33D-97E192F558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2509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9572DF1-CA9F-49F6-0AFB-512D152EC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D9C8D-F103-4DE5-8CEE-9FE649EB6744}" type="datetimeFigureOut">
              <a:rPr lang="en-GB" smtClean="0"/>
              <a:t>06/02/2023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37674C1-3796-A008-C65D-87D3374692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C26C0B-CD75-B839-2655-3168F7573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A5235-9CDC-4917-B33D-97E192F558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79332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11175D-9D07-989A-569F-967DC0A1C8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1FD275-6FB6-178D-3261-619729A762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9B2A24-B52F-1693-2B50-316A607B4A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953105B-B1B8-1B84-30FE-162E2AEF18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D9C8D-F103-4DE5-8CEE-9FE649EB6744}" type="datetimeFigureOut">
              <a:rPr lang="en-GB" smtClean="0"/>
              <a:t>06/02/2023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A13BA2F-1319-9E32-1FD3-611AC9D7FE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E5BD23-CBE4-FB55-0046-EDD52E8593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A5235-9CDC-4917-B33D-97E192F558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6771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FA98A6-7523-5380-A8F9-E34F85A007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F70AE7A-118C-25A6-E43A-9E9CBD8BC7B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899679-E9E5-49D6-121E-B3E8D88191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B7515C-7EDC-EFCD-AF92-D27F6DF948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D9C8D-F103-4DE5-8CEE-9FE649EB6744}" type="datetimeFigureOut">
              <a:rPr lang="en-GB" smtClean="0"/>
              <a:t>06/02/2023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4D8EB4-3A3B-D974-29A2-829B31D38F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047C9A4-15AC-5A5D-4B11-F4A80406FA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A5235-9CDC-4917-B33D-97E192F558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28579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1D5066-B922-EC0F-DA8F-08802F1926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2943766-DECD-C4C9-FDC8-08BDA045C2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6BC5C6-CF1D-485A-2943-DD4E8A29C7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D9C8D-F103-4DE5-8CEE-9FE649EB6744}" type="datetimeFigureOut">
              <a:rPr lang="en-GB" smtClean="0"/>
              <a:t>06/02/2023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37EC6F-2789-9341-365D-112488A98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D8DA6B-5CEB-91F1-ACCD-C75AFDF65C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A5235-9CDC-4917-B33D-97E192F558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32982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25E49E8-92A7-0547-6450-47B82A9DFDD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AB9FCA-9129-A55A-1246-B41B80FCCF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9138BA-8101-FB96-90CC-BA204C4A30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D9C8D-F103-4DE5-8CEE-9FE649EB6744}" type="datetimeFigureOut">
              <a:rPr lang="en-GB" smtClean="0"/>
              <a:t>06/02/2023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0455AC-D2D2-F892-8BAA-031C87D54D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75FC38-70A9-E3D0-9E9F-6CC6E6FEC7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A5235-9CDC-4917-B33D-97E192F558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97159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9F8C89A-14A7-8976-7AD3-2BEA6AAA42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36A61E-EE78-02BA-A34C-D9FF2AC652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70101C-E8FF-EB64-A1C9-12B9DD3470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9D9C8D-F103-4DE5-8CEE-9FE649EB6744}" type="datetimeFigureOut">
              <a:rPr lang="en-GB" smtClean="0"/>
              <a:t>06/02/2023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203514-19A4-821A-90CE-9DF8FDF52B5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ED26F8-9656-9B10-7A8C-2BFE553B3D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BA5235-9CDC-4917-B33D-97E192F558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7127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7C6A28-797A-D4E7-BD0A-4E485206A39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1469F8-9BAD-688A-FD63-030C8C3C9BB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29" name="Video 28">
            <a:hlinkClick r:id="" action="ppaction://media"/>
            <a:extLst>
              <a:ext uri="{FF2B5EF4-FFF2-40B4-BE49-F238E27FC236}">
                <a16:creationId xmlns:a16="http://schemas.microsoft.com/office/drawing/2014/main" id="{66E6B868-FF60-95EC-BD0D-B7A0F249780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4"/>
          <a:srcRect t="7345" b="7345"/>
          <a:stretch>
            <a:fillRect/>
          </a:stretch>
        </p:blipFill>
        <p:spPr>
          <a:xfrm>
            <a:off x="2321171" y="1429629"/>
            <a:ext cx="7076048" cy="3395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603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1663"/>
    </mc:Choice>
    <mc:Fallback>
      <p:transition spd="slow" advTm="716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9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0</Words>
  <Application>Microsoft Office PowerPoint</Application>
  <PresentationFormat>Widescreen</PresentationFormat>
  <Paragraphs>0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Irina Roxana Birladeanu (2121941)</dc:creator>
  <cp:lastModifiedBy>Irina Roxana Birladeanu (2121941)</cp:lastModifiedBy>
  <cp:revision>1</cp:revision>
  <dcterms:created xsi:type="dcterms:W3CDTF">2023-02-06T16:34:53Z</dcterms:created>
  <dcterms:modified xsi:type="dcterms:W3CDTF">2023-02-06T17:05:27Z</dcterms:modified>
</cp:coreProperties>
</file>