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1pPr>
    <a:lvl2pPr marL="0" marR="0" indent="2286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2pPr>
    <a:lvl3pPr marL="0" marR="0" indent="4572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3pPr>
    <a:lvl4pPr marL="0" marR="0" indent="6858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4pPr>
    <a:lvl5pPr marL="0" marR="0" indent="9144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5pPr>
    <a:lvl6pPr marL="0" marR="0" indent="11430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6pPr>
    <a:lvl7pPr marL="0" marR="0" indent="13716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7pPr>
    <a:lvl8pPr marL="0" marR="0" indent="16002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8pPr>
    <a:lvl9pPr marL="0" marR="0" indent="182880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Helvetica Neue"/>
          <a:ea typeface="Helvetica Neue"/>
          <a:cs typeface="Helvetica Neue"/>
        </a:font>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
          <a:latin typeface="Helvetica Neue"/>
          <a:ea typeface="Helvetica Neue"/>
          <a:cs typeface="Helvetica Neue"/>
        </a:font>
        <a:srgbClr val="FFFFFF"/>
      </a:tcTxStyle>
      <a:tcStyle>
        <a:tcBdr>
          <a:left>
            <a:ln w="12700" cap="flat">
              <a:solidFill>
                <a:srgbClr val="D6D6D6"/>
              </a:solidFill>
              <a:prstDash val="solid"/>
              <a:miter lim="400000"/>
            </a:ln>
          </a:left>
          <a:right>
            <a:ln w="254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solidFill>
        </a:fill>
      </a:tcStyle>
    </a:firstCol>
    <a:lastRow>
      <a:tcTxStyle b="off" i="off">
        <a:font>
          <a:latin typeface="Helvetica Neue"/>
          <a:ea typeface="Helvetica Neue"/>
          <a:cs typeface="Helvetica Neue"/>
        </a:font>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25400" cap="flat">
              <a:solidFill>
                <a:srgbClr val="D6D7D6"/>
              </a:solidFill>
              <a:prstDash val="solid"/>
              <a:miter lim="400000"/>
            </a:ln>
          </a:top>
          <a:bottom>
            <a:ln w="12700" cap="flat">
              <a:solidFill>
                <a:srgbClr val="D6D6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rgbClr val="032650"/>
          </a:solidFill>
        </a:fill>
      </a:tcStyle>
    </a:lastRow>
    <a:firstRow>
      <a:tcTxStyle b="on" i="off">
        <a:font>
          <a:latin typeface="Helvetica Neue"/>
          <a:ea typeface="Helvetica Neue"/>
          <a:cs typeface="Helvetica Neue"/>
        </a:font>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6D6"/>
              </a:solidFill>
              <a:prstDash val="solid"/>
              <a:miter lim="400000"/>
            </a:ln>
          </a:top>
          <a:bottom>
            <a:ln w="254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rgbClr val="032650"/>
          </a:solidFill>
        </a:fill>
      </a:tcStyle>
    </a:firstRow>
  </a:tblStyle>
  <a:tblStyle styleId="{C7B018BB-80A7-4F77-B60F-C8B233D01FF8}" styleName="">
    <a:tblBg/>
    <a:wholeTbl>
      <a:tcTxStyle b="off" i="off">
        <a:font>
          <a:latin typeface="Helvetica Neue"/>
          <a:ea typeface="Helvetica Neue"/>
          <a:cs typeface="Helvetica Neue"/>
        </a:font>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929292"/>
              </a:solidFill>
              <a:prstDash val="solid"/>
              <a:miter lim="400000"/>
            </a:ln>
          </a:top>
          <a:bottom>
            <a:ln w="12700" cap="flat">
              <a:solidFill>
                <a:srgbClr val="929292"/>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84E00"/>
          </a:solidFill>
        </a:fill>
      </a:tcStyle>
    </a:firstCol>
    <a:la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17101"/>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17101"/>
          </a:solidFill>
        </a:fill>
      </a:tcStyle>
    </a:firstRow>
  </a:tblStyle>
  <a:tblStyle styleId="{EEE7283C-3CF3-47DC-8721-378D4A62B228}" styleName="">
    <a:tblBg/>
    <a:wholeTbl>
      <a:tcTxStyle b="off" i="off">
        <a:font>
          <a:latin typeface="Helvetica Neue"/>
          <a:ea typeface="Helvetica Neue"/>
          <a:cs typeface="Helvetica Neue"/>
        </a:font>
        <a:srgbClr val="FFFFFF"/>
      </a:tcTxStyle>
      <a:tcStyle>
        <a:tcBdr>
          <a:left>
            <a:ln w="12700" cap="flat">
              <a:solidFill>
                <a:srgbClr val="AAAAAA"/>
              </a:solidFill>
              <a:prstDash val="solid"/>
              <a:miter lim="400000"/>
            </a:ln>
          </a:left>
          <a:right>
            <a:ln w="12700" cap="flat">
              <a:solidFill>
                <a:srgbClr val="AAAAAA"/>
              </a:solidFill>
              <a:prstDash val="solid"/>
              <a:miter lim="400000"/>
            </a:ln>
          </a:right>
          <a:top>
            <a:ln w="12700" cap="flat">
              <a:solidFill>
                <a:srgbClr val="AAAAAA"/>
              </a:solidFill>
              <a:prstDash val="solid"/>
              <a:miter lim="400000"/>
            </a:ln>
          </a:top>
          <a:bottom>
            <a:ln w="12700" cap="flat">
              <a:solidFill>
                <a:srgbClr val="AAAAAA"/>
              </a:solidFill>
              <a:prstDash val="solid"/>
              <a:miter lim="400000"/>
            </a:ln>
          </a:bottom>
          <a:insideH>
            <a:ln w="12700" cap="flat">
              <a:solidFill>
                <a:srgbClr val="AAAAAA"/>
              </a:solidFill>
              <a:prstDash val="solid"/>
              <a:miter lim="400000"/>
            </a:ln>
          </a:insideH>
          <a:insideV>
            <a:ln w="12700" cap="flat">
              <a:solidFill>
                <a:srgbClr val="AAAAAA"/>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5"/>
          </a:solidFill>
        </a:fill>
      </a:tcStyle>
    </a:firstCol>
    <a:la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5">
              <a:hueOff val="106375"/>
              <a:satOff val="9554"/>
              <a:lumOff val="-13516"/>
            </a:schemeClr>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0" cap="flat">
              <a:noFill/>
              <a:miter lim="400000"/>
            </a:ln>
          </a:bottom>
          <a:insideH>
            <a:ln w="12700" cap="flat">
              <a:noFill/>
              <a:miter lim="400000"/>
            </a:ln>
          </a:insideH>
          <a:insideV>
            <a:ln w="12700" cap="flat">
              <a:noFill/>
              <a:miter lim="400000"/>
            </a:ln>
          </a:insideV>
        </a:tcBdr>
        <a:fill>
          <a:solidFill>
            <a:schemeClr val="accent5">
              <a:hueOff val="106375"/>
              <a:satOff val="9554"/>
              <a:lumOff val="-13516"/>
            </a:schemeClr>
          </a:solidFill>
        </a:fill>
      </a:tcStyle>
    </a:firstRow>
  </a:tblStyle>
  <a:tblStyle styleId="{CF821DB8-F4EB-4A41-A1BA-3FCAFE7338EE}" styleName="">
    <a:tblBg/>
    <a:wholeTbl>
      <a:tcTxStyle b="off" i="off">
        <a:font>
          <a:latin typeface="Helvetica Neue"/>
          <a:ea typeface="Helvetica Neue"/>
          <a:cs typeface="Helvetica Neue"/>
        </a:font>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6">
              <a:hueOff val="-119728"/>
              <a:satOff val="5580"/>
              <a:lumOff val="-12961"/>
            </a:schemeClr>
          </a:solidFill>
        </a:fill>
      </a:tcStyle>
    </a:firstCol>
    <a:la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50E48"/>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50E48"/>
          </a:solidFill>
        </a:fill>
      </a:tcStyle>
    </a:firstRow>
  </a:tblStyle>
  <a:tblStyle styleId="{33BA23B1-9221-436E-865A-0063620EA4FD}" styleName="">
    <a:tblBg/>
    <a:wholeTbl>
      <a:tcTxStyle b="off" i="off">
        <a:font>
          <a:latin typeface="Helvetica Neue"/>
          <a:ea typeface="Helvetica Neue"/>
          <a:cs typeface="Helvetica Neue"/>
        </a:font>
        <a:srgbClr val="FFFFFF"/>
      </a:tcTxStyle>
      <a:tcStyle>
        <a:tcBdr>
          <a:left>
            <a:ln w="12700" cap="flat">
              <a:solidFill>
                <a:srgbClr val="909090"/>
              </a:solidFill>
              <a:prstDash val="solid"/>
              <a:miter lim="400000"/>
            </a:ln>
          </a:left>
          <a:right>
            <a:ln w="12700" cap="flat">
              <a:solidFill>
                <a:srgbClr val="909090"/>
              </a:solidFill>
              <a:prstDash val="solid"/>
              <a:miter lim="400000"/>
            </a:ln>
          </a:right>
          <a:top>
            <a:ln w="12700" cap="flat">
              <a:solidFill>
                <a:srgbClr val="909090"/>
              </a:solidFill>
              <a:prstDash val="solid"/>
              <a:miter lim="400000"/>
            </a:ln>
          </a:top>
          <a:bottom>
            <a:ln w="12700" cap="flat">
              <a:solidFill>
                <a:srgbClr val="909090"/>
              </a:solidFill>
              <a:prstDash val="solid"/>
              <a:miter lim="400000"/>
            </a:ln>
          </a:bottom>
          <a:insideH>
            <a:ln w="12700" cap="flat">
              <a:solidFill>
                <a:srgbClr val="909090"/>
              </a:solidFill>
              <a:prstDash val="solid"/>
              <a:miter lim="400000"/>
            </a:ln>
          </a:insideH>
          <a:insideV>
            <a:ln w="12700" cap="flat">
              <a:solidFill>
                <a:srgbClr val="909090"/>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98089"/>
          </a:solidFill>
        </a:fill>
      </a:tcStyle>
    </a:firstCol>
    <a:la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6A0AC"/>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6A0AC"/>
          </a:solidFill>
        </a:fill>
      </a:tcStyle>
    </a:firstRow>
  </a:tblStyle>
  <a:tblStyle styleId="{2708684C-4D16-4618-839F-0558EEFCDFE6}" styleName="">
    <a:tblBg/>
    <a:wholeTbl>
      <a:tcTxStyle b="off" i="off">
        <a:font>
          <a:latin typeface="Helvetica Neue"/>
          <a:ea typeface="Helvetica Neue"/>
          <a:cs typeface="Helvetica Neue"/>
        </a:font>
        <a:srgbClr val="FFFFFF"/>
      </a:tcTxStyle>
      <a:tcStyle>
        <a:tcBdr>
          <a:left>
            <a:ln w="12700" cap="flat">
              <a:solidFill>
                <a:srgbClr val="929292"/>
              </a:solidFill>
              <a:custDash>
                <a:ds d="200000" sp="200000"/>
              </a:custDash>
              <a:miter lim="400000"/>
            </a:ln>
          </a:left>
          <a:right>
            <a:ln w="12700" cap="flat">
              <a:solidFill>
                <a:srgbClr val="929292"/>
              </a:solidFill>
              <a:custDash>
                <a:ds d="200000" sp="200000"/>
              </a:custDash>
              <a:miter lim="400000"/>
            </a:ln>
          </a:right>
          <a:top>
            <a:ln w="12700" cap="flat">
              <a:solidFill>
                <a:srgbClr val="929292"/>
              </a:solidFill>
              <a:custDash>
                <a:ds d="200000" sp="200000"/>
              </a:custDash>
              <a:miter lim="400000"/>
            </a:ln>
          </a:top>
          <a:bottom>
            <a:ln w="12700" cap="flat">
              <a:solidFill>
                <a:srgbClr val="929292"/>
              </a:solidFill>
              <a:custDash>
                <a:ds d="200000" sp="200000"/>
              </a:custDash>
              <a:miter lim="400000"/>
            </a:ln>
          </a:bottom>
          <a:insideH>
            <a:ln w="12700" cap="flat">
              <a:solidFill>
                <a:srgbClr val="929292"/>
              </a:solidFill>
              <a:custDash>
                <a:ds d="200000" sp="200000"/>
              </a:custDash>
              <a:miter lim="400000"/>
            </a:ln>
          </a:insideH>
          <a:insideV>
            <a:ln w="12700" cap="flat">
              <a:solidFill>
                <a:srgbClr val="929292"/>
              </a:solidFill>
              <a:custDash>
                <a:ds d="200000" sp="200000"/>
              </a:custDash>
              <a:miter lim="400000"/>
            </a:ln>
          </a:insideV>
        </a:tcBdr>
        <a:fill>
          <a:noFill/>
        </a:fill>
      </a:tcStyle>
    </a:wholeTbl>
    <a:band2H>
      <a:tcTxStyle b="def" i="def"/>
      <a:tcStyle>
        <a:tcBdr/>
        <a:fill>
          <a:solidFill>
            <a:srgbClr val="747676">
              <a:alpha val="63790"/>
            </a:srgbClr>
          </a:solidFill>
        </a:fill>
      </a:tcStyle>
    </a:band2H>
    <a:firstCol>
      <a:tcTxStyle b="on" i="off">
        <a:font>
          <a:latin typeface="Helvetica Neue"/>
          <a:ea typeface="Helvetica Neue"/>
          <a:cs typeface="Helvetica Neue"/>
        </a:font>
        <a:srgbClr val="FFFFFF"/>
      </a:tcTxStyle>
      <a:tcStyle>
        <a:tcBdr>
          <a:left>
            <a:ln w="12700" cap="flat">
              <a:noFill/>
              <a:miter lim="400000"/>
            </a:ln>
          </a:left>
          <a:right>
            <a:ln w="25400" cap="flat">
              <a:solidFill>
                <a:srgbClr val="929292"/>
              </a:solidFill>
              <a:prstDash val="solid"/>
              <a:miter lim="400000"/>
            </a:ln>
          </a:right>
          <a:top>
            <a:ln w="25400" cap="flat">
              <a:solidFill>
                <a:srgbClr val="929292"/>
              </a:solidFill>
              <a:prstDash val="solid"/>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firstCol>
    <a:lastRow>
      <a:tcTxStyle b="off" i="off">
        <a:font>
          <a:latin typeface="Helvetica Neue"/>
          <a:ea typeface="Helvetica Neue"/>
          <a:cs typeface="Helvetica Neue"/>
        </a:font>
        <a:srgbClr val="FFFFFF"/>
      </a:tcTxStyle>
      <a:tcStyle>
        <a:tcBdr>
          <a:left>
            <a:ln w="25400" cap="flat">
              <a:solidFill>
                <a:srgbClr val="929292"/>
              </a:solidFill>
              <a:prstDash val="solid"/>
              <a:miter lim="400000"/>
            </a:ln>
          </a:left>
          <a:right>
            <a:ln w="25400" cap="flat">
              <a:solidFill>
                <a:srgbClr val="929292"/>
              </a:solidFill>
              <a:prstDash val="solid"/>
              <a:miter lim="400000"/>
            </a:ln>
          </a:right>
          <a:top>
            <a:ln w="25400" cap="flat">
              <a:solidFill>
                <a:srgbClr val="929292"/>
              </a:solidFill>
              <a:prstDash val="solid"/>
              <a:miter lim="400000"/>
            </a:ln>
          </a:top>
          <a:bottom>
            <a:ln w="12700" cap="flat">
              <a:noFill/>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lastRow>
    <a:firstRow>
      <a:tcTxStyle b="on" i="off">
        <a:font>
          <a:latin typeface="Helvetica Neue"/>
          <a:ea typeface="Helvetica Neue"/>
          <a:cs typeface="Helvetica Neue"/>
        </a:font>
        <a:srgbClr val="FFFFFF"/>
      </a:tcTxStyle>
      <a:tcStyle>
        <a:tcBdr>
          <a:left>
            <a:ln w="25400" cap="flat">
              <a:solidFill>
                <a:srgbClr val="929292"/>
              </a:solidFill>
              <a:prstDash val="solid"/>
              <a:miter lim="400000"/>
            </a:ln>
          </a:left>
          <a:right>
            <a:ln w="25400" cap="flat">
              <a:solidFill>
                <a:srgbClr val="929292"/>
              </a:solidFill>
              <a:prstDash val="solid"/>
              <a:miter lim="400000"/>
            </a:ln>
          </a:right>
          <a:top>
            <a:ln w="12700" cap="flat">
              <a:noFill/>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p:nvPr>
            <p:ph type="sldImg"/>
          </p:nvPr>
        </p:nvSpPr>
        <p:spPr>
          <a:xfrm>
            <a:off x="1143000" y="685800"/>
            <a:ext cx="4572000" cy="3429000"/>
          </a:xfrm>
          <a:prstGeom prst="rect">
            <a:avLst/>
          </a:prstGeom>
        </p:spPr>
        <p:txBody>
          <a:bodyPr/>
          <a:lstStyle/>
          <a:p>
            <a:pPr/>
          </a:p>
        </p:txBody>
      </p:sp>
      <p:sp>
        <p:nvSpPr>
          <p:cNvPr id="117" name="Shape 11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1" showMasterPhAnim="1">
  <p:cSld name="Title &amp; Subtitle">
    <p:spTree>
      <p:nvGrpSpPr>
        <p:cNvPr id="1" name=""/>
        <p:cNvGrpSpPr/>
        <p:nvPr/>
      </p:nvGrpSpPr>
      <p:grpSpPr>
        <a:xfrm>
          <a:off x="0" y="0"/>
          <a:ext cx="0" cy="0"/>
          <a:chOff x="0" y="0"/>
          <a:chExt cx="0" cy="0"/>
        </a:xfrm>
      </p:grpSpPr>
      <p:sp>
        <p:nvSpPr>
          <p:cNvPr id="11" name="Title Text"/>
          <p:cNvSpPr txBox="1"/>
          <p:nvPr>
            <p:ph type="title"/>
          </p:nvPr>
        </p:nvSpPr>
        <p:spPr>
          <a:xfrm>
            <a:off x="1270000" y="1638300"/>
            <a:ext cx="10464800" cy="3302000"/>
          </a:xfrm>
          <a:prstGeom prst="rect">
            <a:avLst/>
          </a:prstGeom>
        </p:spPr>
        <p:txBody>
          <a:bodyPr anchor="b"/>
          <a:lstStyle/>
          <a:p>
            <a:pPr/>
            <a:r>
              <a:t>Title Text</a:t>
            </a:r>
          </a:p>
        </p:txBody>
      </p:sp>
      <p:sp>
        <p:nvSpPr>
          <p:cNvPr id="12" name="Body Level One…"/>
          <p:cNvSpPr txBox="1"/>
          <p:nvPr>
            <p:ph type="body" sz="quarter" idx="1"/>
          </p:nvPr>
        </p:nvSpPr>
        <p:spPr>
          <a:xfrm>
            <a:off x="1270000" y="5029200"/>
            <a:ext cx="10464800" cy="1130300"/>
          </a:xfrm>
          <a:prstGeom prst="rect">
            <a:avLst/>
          </a:prstGeom>
        </p:spPr>
        <p:txBody>
          <a:bodyPr anchor="t"/>
          <a:lstStyle>
            <a:lvl1pPr marL="0" indent="0" algn="ctr">
              <a:spcBef>
                <a:spcPts val="0"/>
              </a:spcBef>
              <a:buClrTx/>
              <a:buSzTx/>
              <a:buNone/>
              <a:defRPr sz="3700"/>
            </a:lvl1pPr>
            <a:lvl2pPr marL="0" indent="228600" algn="ctr">
              <a:spcBef>
                <a:spcPts val="0"/>
              </a:spcBef>
              <a:buClrTx/>
              <a:buSzTx/>
              <a:buNone/>
              <a:defRPr sz="3700"/>
            </a:lvl2pPr>
            <a:lvl3pPr marL="0" indent="457200" algn="ctr">
              <a:spcBef>
                <a:spcPts val="0"/>
              </a:spcBef>
              <a:buClrTx/>
              <a:buSzTx/>
              <a:buNone/>
              <a:defRPr sz="3700"/>
            </a:lvl3pPr>
            <a:lvl4pPr marL="0" indent="685800" algn="ctr">
              <a:spcBef>
                <a:spcPts val="0"/>
              </a:spcBef>
              <a:buClrTx/>
              <a:buSzTx/>
              <a:buNone/>
              <a:defRPr sz="3700"/>
            </a:lvl4pPr>
            <a:lvl5pPr marL="0" indent="914400" algn="ctr">
              <a:spcBef>
                <a:spcPts val="0"/>
              </a:spcBef>
              <a:buClrTx/>
              <a:buSzTx/>
              <a:buNone/>
              <a:defRPr sz="37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Photo - Horizontal">
    <p:spTree>
      <p:nvGrpSpPr>
        <p:cNvPr id="1" name=""/>
        <p:cNvGrpSpPr/>
        <p:nvPr/>
      </p:nvGrpSpPr>
      <p:grpSpPr>
        <a:xfrm>
          <a:off x="0" y="0"/>
          <a:ext cx="0" cy="0"/>
          <a:chOff x="0" y="0"/>
          <a:chExt cx="0" cy="0"/>
        </a:xfrm>
      </p:grpSpPr>
      <p:sp>
        <p:nvSpPr>
          <p:cNvPr id="20" name="Image"/>
          <p:cNvSpPr/>
          <p:nvPr>
            <p:ph type="pic" idx="13"/>
          </p:nvPr>
        </p:nvSpPr>
        <p:spPr>
          <a:xfrm>
            <a:off x="1619250" y="673100"/>
            <a:ext cx="9758016" cy="5905500"/>
          </a:xfrm>
          <a:prstGeom prst="rect">
            <a:avLst/>
          </a:prstGeom>
        </p:spPr>
        <p:txBody>
          <a:bodyPr lIns="91439" tIns="45719" rIns="91439" bIns="45719" anchor="t">
            <a:noAutofit/>
          </a:bodyPr>
          <a:lstStyle/>
          <a:p>
            <a:pPr/>
          </a:p>
        </p:txBody>
      </p:sp>
      <p:sp>
        <p:nvSpPr>
          <p:cNvPr id="21" name="Title Text"/>
          <p:cNvSpPr txBox="1"/>
          <p:nvPr>
            <p:ph type="title"/>
          </p:nvPr>
        </p:nvSpPr>
        <p:spPr>
          <a:xfrm>
            <a:off x="1270000" y="6718300"/>
            <a:ext cx="10464800" cy="1422400"/>
          </a:xfrm>
          <a:prstGeom prst="rect">
            <a:avLst/>
          </a:prstGeom>
        </p:spPr>
        <p:txBody>
          <a:bodyPr/>
          <a:lstStyle/>
          <a:p>
            <a:pPr/>
            <a:r>
              <a:t>Title Text</a:t>
            </a:r>
          </a:p>
        </p:txBody>
      </p:sp>
      <p:sp>
        <p:nvSpPr>
          <p:cNvPr id="22" name="Body Level One…"/>
          <p:cNvSpPr txBox="1"/>
          <p:nvPr>
            <p:ph type="body" sz="quarter" idx="1"/>
          </p:nvPr>
        </p:nvSpPr>
        <p:spPr>
          <a:xfrm>
            <a:off x="1270000" y="8153400"/>
            <a:ext cx="10464800" cy="1130300"/>
          </a:xfrm>
          <a:prstGeom prst="rect">
            <a:avLst/>
          </a:prstGeom>
        </p:spPr>
        <p:txBody>
          <a:bodyPr anchor="t"/>
          <a:lstStyle>
            <a:lvl1pPr marL="0" indent="0" algn="ctr">
              <a:spcBef>
                <a:spcPts val="0"/>
              </a:spcBef>
              <a:buClrTx/>
              <a:buSzTx/>
              <a:buNone/>
              <a:defRPr sz="3700"/>
            </a:lvl1pPr>
            <a:lvl2pPr marL="0" indent="228600" algn="ctr">
              <a:spcBef>
                <a:spcPts val="0"/>
              </a:spcBef>
              <a:buClrTx/>
              <a:buSzTx/>
              <a:buNone/>
              <a:defRPr sz="3700"/>
            </a:lvl2pPr>
            <a:lvl3pPr marL="0" indent="457200" algn="ctr">
              <a:spcBef>
                <a:spcPts val="0"/>
              </a:spcBef>
              <a:buClrTx/>
              <a:buSzTx/>
              <a:buNone/>
              <a:defRPr sz="3700"/>
            </a:lvl3pPr>
            <a:lvl4pPr marL="0" indent="685800" algn="ctr">
              <a:spcBef>
                <a:spcPts val="0"/>
              </a:spcBef>
              <a:buClrTx/>
              <a:buSzTx/>
              <a:buNone/>
              <a:defRPr sz="3700"/>
            </a:lvl4pPr>
            <a:lvl5pPr marL="0" indent="914400" algn="ctr">
              <a:spcBef>
                <a:spcPts val="0"/>
              </a:spcBef>
              <a:buClrTx/>
              <a:buSzTx/>
              <a:buNone/>
              <a:defRPr sz="3700"/>
            </a:lvl5pPr>
          </a:lstStyle>
          <a:p>
            <a:pPr/>
            <a:r>
              <a:t>Body Level One</a:t>
            </a:r>
          </a:p>
          <a:p>
            <a:pPr lvl="1"/>
            <a:r>
              <a:t>Body Level Two</a:t>
            </a:r>
          </a:p>
          <a:p>
            <a:pPr lvl="2"/>
            <a:r>
              <a:t>Body Level Three</a:t>
            </a:r>
          </a:p>
          <a:p>
            <a:pPr lvl="3"/>
            <a:r>
              <a:t>Body Level Four</a:t>
            </a:r>
          </a:p>
          <a:p>
            <a:pPr lvl="4"/>
            <a:r>
              <a:t>Body Level Five</a:t>
            </a:r>
          </a:p>
        </p:txBody>
      </p:sp>
      <p:sp>
        <p:nvSpPr>
          <p:cNvPr id="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Title - Center">
    <p:spTree>
      <p:nvGrpSpPr>
        <p:cNvPr id="1" name=""/>
        <p:cNvGrpSpPr/>
        <p:nvPr/>
      </p:nvGrpSpPr>
      <p:grpSpPr>
        <a:xfrm>
          <a:off x="0" y="0"/>
          <a:ext cx="0" cy="0"/>
          <a:chOff x="0" y="0"/>
          <a:chExt cx="0" cy="0"/>
        </a:xfrm>
      </p:grpSpPr>
      <p:sp>
        <p:nvSpPr>
          <p:cNvPr id="30" name="Title Text"/>
          <p:cNvSpPr txBox="1"/>
          <p:nvPr>
            <p:ph type="title"/>
          </p:nvPr>
        </p:nvSpPr>
        <p:spPr>
          <a:xfrm>
            <a:off x="1270000" y="3225800"/>
            <a:ext cx="10464800" cy="3302000"/>
          </a:xfrm>
          <a:prstGeom prst="rect">
            <a:avLst/>
          </a:prstGeom>
        </p:spPr>
        <p:txBody>
          <a:bodyPr/>
          <a:lstStyle/>
          <a:p>
            <a:pPr/>
            <a:r>
              <a:t>Title Text</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Photo - Vertical">
    <p:spTree>
      <p:nvGrpSpPr>
        <p:cNvPr id="1" name=""/>
        <p:cNvGrpSpPr/>
        <p:nvPr/>
      </p:nvGrpSpPr>
      <p:grpSpPr>
        <a:xfrm>
          <a:off x="0" y="0"/>
          <a:ext cx="0" cy="0"/>
          <a:chOff x="0" y="0"/>
          <a:chExt cx="0" cy="0"/>
        </a:xfrm>
      </p:grpSpPr>
      <p:sp>
        <p:nvSpPr>
          <p:cNvPr id="38" name="Image"/>
          <p:cNvSpPr/>
          <p:nvPr>
            <p:ph type="pic" sz="half" idx="13"/>
          </p:nvPr>
        </p:nvSpPr>
        <p:spPr>
          <a:xfrm>
            <a:off x="6718300" y="638919"/>
            <a:ext cx="5334001" cy="8216901"/>
          </a:xfrm>
          <a:prstGeom prst="rect">
            <a:avLst/>
          </a:prstGeom>
        </p:spPr>
        <p:txBody>
          <a:bodyPr lIns="91439" tIns="45719" rIns="91439" bIns="45719" anchor="t">
            <a:noAutofit/>
          </a:bodyPr>
          <a:lstStyle/>
          <a:p>
            <a:pPr/>
          </a:p>
        </p:txBody>
      </p:sp>
      <p:sp>
        <p:nvSpPr>
          <p:cNvPr id="39" name="Title Text"/>
          <p:cNvSpPr txBox="1"/>
          <p:nvPr>
            <p:ph type="title"/>
          </p:nvPr>
        </p:nvSpPr>
        <p:spPr>
          <a:xfrm>
            <a:off x="952500" y="635000"/>
            <a:ext cx="5334000" cy="3987800"/>
          </a:xfrm>
          <a:prstGeom prst="rect">
            <a:avLst/>
          </a:prstGeom>
        </p:spPr>
        <p:txBody>
          <a:bodyPr anchor="b"/>
          <a:lstStyle>
            <a:lvl1pPr>
              <a:defRPr sz="6000"/>
            </a:lvl1pPr>
          </a:lstStyle>
          <a:p>
            <a:pPr/>
            <a:r>
              <a:t>Title Text</a:t>
            </a:r>
          </a:p>
        </p:txBody>
      </p:sp>
      <p:sp>
        <p:nvSpPr>
          <p:cNvPr id="40" name="Body Level One…"/>
          <p:cNvSpPr txBox="1"/>
          <p:nvPr>
            <p:ph type="body" sz="quarter" idx="1"/>
          </p:nvPr>
        </p:nvSpPr>
        <p:spPr>
          <a:xfrm>
            <a:off x="952500" y="4724400"/>
            <a:ext cx="5334000" cy="4114800"/>
          </a:xfrm>
          <a:prstGeom prst="rect">
            <a:avLst/>
          </a:prstGeom>
        </p:spPr>
        <p:txBody>
          <a:bodyPr anchor="t"/>
          <a:lstStyle>
            <a:lvl1pPr marL="0" indent="0" algn="ctr">
              <a:spcBef>
                <a:spcPts val="0"/>
              </a:spcBef>
              <a:buClrTx/>
              <a:buSzTx/>
              <a:buNone/>
              <a:defRPr sz="3700"/>
            </a:lvl1pPr>
            <a:lvl2pPr marL="0" indent="228600" algn="ctr">
              <a:spcBef>
                <a:spcPts val="0"/>
              </a:spcBef>
              <a:buClrTx/>
              <a:buSzTx/>
              <a:buNone/>
              <a:defRPr sz="3700"/>
            </a:lvl2pPr>
            <a:lvl3pPr marL="0" indent="457200" algn="ctr">
              <a:spcBef>
                <a:spcPts val="0"/>
              </a:spcBef>
              <a:buClrTx/>
              <a:buSzTx/>
              <a:buNone/>
              <a:defRPr sz="3700"/>
            </a:lvl3pPr>
            <a:lvl4pPr marL="0" indent="685800" algn="ctr">
              <a:spcBef>
                <a:spcPts val="0"/>
              </a:spcBef>
              <a:buClrTx/>
              <a:buSzTx/>
              <a:buNone/>
              <a:defRPr sz="3700"/>
            </a:lvl4pPr>
            <a:lvl5pPr marL="0" indent="914400" algn="ctr">
              <a:spcBef>
                <a:spcPts val="0"/>
              </a:spcBef>
              <a:buClrTx/>
              <a:buSzTx/>
              <a:buNone/>
              <a:defRPr sz="3700"/>
            </a:lvl5pPr>
          </a:lstStyle>
          <a:p>
            <a:pPr/>
            <a:r>
              <a:t>Body Level One</a:t>
            </a:r>
          </a:p>
          <a:p>
            <a:pPr lvl="1"/>
            <a:r>
              <a:t>Body Level Two</a:t>
            </a:r>
          </a:p>
          <a:p>
            <a:pPr lvl="2"/>
            <a:r>
              <a:t>Body Level Three</a:t>
            </a:r>
          </a:p>
          <a:p>
            <a:pPr lvl="3"/>
            <a:r>
              <a:t>Body Level Four</a:t>
            </a:r>
          </a:p>
          <a:p>
            <a:pPr lvl="4"/>
            <a:r>
              <a:t>Body Level Five</a:t>
            </a:r>
          </a:p>
        </p:txBody>
      </p:sp>
      <p:sp>
        <p:nvSpPr>
          <p:cNvPr id="4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Title - Top">
    <p:spTree>
      <p:nvGrpSpPr>
        <p:cNvPr id="1" name=""/>
        <p:cNvGrpSpPr/>
        <p:nvPr/>
      </p:nvGrpSpPr>
      <p:grpSpPr>
        <a:xfrm>
          <a:off x="0" y="0"/>
          <a:ext cx="0" cy="0"/>
          <a:chOff x="0" y="0"/>
          <a:chExt cx="0" cy="0"/>
        </a:xfrm>
      </p:grpSpPr>
      <p:sp>
        <p:nvSpPr>
          <p:cNvPr id="48" name="Title Text"/>
          <p:cNvSpPr txBox="1"/>
          <p:nvPr>
            <p:ph type="title"/>
          </p:nvPr>
        </p:nvSpPr>
        <p:spPr>
          <a:prstGeom prst="rect">
            <a:avLst/>
          </a:prstGeom>
        </p:spPr>
        <p:txBody>
          <a:bodyPr/>
          <a:lstStyle/>
          <a:p>
            <a:pPr/>
            <a:r>
              <a:t>Title Text</a:t>
            </a:r>
          </a:p>
        </p:txBody>
      </p:sp>
      <p:sp>
        <p:nvSpPr>
          <p:cNvPr id="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Title &amp; Bullets">
    <p:spTree>
      <p:nvGrpSpPr>
        <p:cNvPr id="1" name=""/>
        <p:cNvGrpSpPr/>
        <p:nvPr/>
      </p:nvGrpSpPr>
      <p:grpSpPr>
        <a:xfrm>
          <a:off x="0" y="0"/>
          <a:ext cx="0" cy="0"/>
          <a:chOff x="0" y="0"/>
          <a:chExt cx="0" cy="0"/>
        </a:xfrm>
      </p:grpSpPr>
      <p:sp>
        <p:nvSpPr>
          <p:cNvPr id="56" name="Title Text"/>
          <p:cNvSpPr txBox="1"/>
          <p:nvPr>
            <p:ph type="title"/>
          </p:nvPr>
        </p:nvSpPr>
        <p:spPr>
          <a:prstGeom prst="rect">
            <a:avLst/>
          </a:prstGeom>
        </p:spPr>
        <p:txBody>
          <a:bodyPr/>
          <a:lstStyle/>
          <a:p>
            <a:pPr/>
            <a:r>
              <a:t>Title Text</a:t>
            </a:r>
          </a:p>
        </p:txBody>
      </p:sp>
      <p:sp>
        <p:nvSpPr>
          <p:cNvPr id="57" name="Body Level One…"/>
          <p:cNvSpPr txBox="1"/>
          <p:nvPr>
            <p:ph type="body" idx="1"/>
          </p:nvPr>
        </p:nvSpPr>
        <p:spPr>
          <a:prstGeom prst="rect">
            <a:avLst/>
          </a:prstGeom>
        </p:spPr>
        <p:txBody>
          <a:bodyPr/>
          <a:lstStyle>
            <a:lvl1pPr>
              <a:buClrTx/>
            </a:lvl1pPr>
            <a:lvl2pPr>
              <a:buClrTx/>
            </a:lvl2pPr>
            <a:lvl3pPr>
              <a:buClrTx/>
            </a:lvl3pPr>
            <a:lvl4pPr>
              <a:buClrTx/>
            </a:lvl4pPr>
            <a:lvl5pPr>
              <a:buClrTx/>
            </a:lvl5pPr>
          </a:lstStyle>
          <a:p>
            <a:pPr/>
            <a:r>
              <a:t>Body Level One</a:t>
            </a:r>
          </a:p>
          <a:p>
            <a:pPr lvl="1"/>
            <a:r>
              <a:t>Body Level Two</a:t>
            </a:r>
          </a:p>
          <a:p>
            <a:pPr lvl="2"/>
            <a:r>
              <a:t>Body Level Three</a:t>
            </a:r>
          </a:p>
          <a:p>
            <a:pPr lvl="3"/>
            <a:r>
              <a:t>Body Level Four</a:t>
            </a:r>
          </a:p>
          <a:p>
            <a:pPr lvl="4"/>
            <a:r>
              <a:t>Body Level Five</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Title, Bullets &amp; Photo">
    <p:spTree>
      <p:nvGrpSpPr>
        <p:cNvPr id="1" name=""/>
        <p:cNvGrpSpPr/>
        <p:nvPr/>
      </p:nvGrpSpPr>
      <p:grpSpPr>
        <a:xfrm>
          <a:off x="0" y="0"/>
          <a:ext cx="0" cy="0"/>
          <a:chOff x="0" y="0"/>
          <a:chExt cx="0" cy="0"/>
        </a:xfrm>
      </p:grpSpPr>
      <p:sp>
        <p:nvSpPr>
          <p:cNvPr id="65" name="Image"/>
          <p:cNvSpPr/>
          <p:nvPr>
            <p:ph type="pic" sz="half" idx="13"/>
          </p:nvPr>
        </p:nvSpPr>
        <p:spPr>
          <a:xfrm>
            <a:off x="6718300" y="2590800"/>
            <a:ext cx="5334000" cy="6286500"/>
          </a:xfrm>
          <a:prstGeom prst="rect">
            <a:avLst/>
          </a:prstGeom>
        </p:spPr>
        <p:txBody>
          <a:bodyPr lIns="91439" tIns="45719" rIns="91439" bIns="45719" anchor="t">
            <a:noAutofit/>
          </a:bodyPr>
          <a:lstStyle/>
          <a:p>
            <a:pPr/>
          </a:p>
        </p:txBody>
      </p:sp>
      <p:sp>
        <p:nvSpPr>
          <p:cNvPr id="66" name="Title Text"/>
          <p:cNvSpPr txBox="1"/>
          <p:nvPr>
            <p:ph type="title"/>
          </p:nvPr>
        </p:nvSpPr>
        <p:spPr>
          <a:prstGeom prst="rect">
            <a:avLst/>
          </a:prstGeom>
        </p:spPr>
        <p:txBody>
          <a:bodyPr/>
          <a:lstStyle/>
          <a:p>
            <a:pPr/>
            <a:r>
              <a:t>Title Text</a:t>
            </a:r>
          </a:p>
        </p:txBody>
      </p:sp>
      <p:sp>
        <p:nvSpPr>
          <p:cNvPr id="67" name="Body Level One…"/>
          <p:cNvSpPr txBox="1"/>
          <p:nvPr>
            <p:ph type="body" sz="half" idx="1"/>
          </p:nvPr>
        </p:nvSpPr>
        <p:spPr>
          <a:xfrm>
            <a:off x="952500" y="2590800"/>
            <a:ext cx="5334000" cy="6286500"/>
          </a:xfrm>
          <a:prstGeom prst="rect">
            <a:avLst/>
          </a:prstGeom>
        </p:spPr>
        <p:txBody>
          <a:bodyPr/>
          <a:lstStyle>
            <a:lvl1pPr marL="342900" indent="-342900">
              <a:spcBef>
                <a:spcPts val="3200"/>
              </a:spcBef>
              <a:buClrTx/>
              <a:defRPr sz="2800"/>
            </a:lvl1pPr>
            <a:lvl2pPr marL="685800" indent="-342900">
              <a:spcBef>
                <a:spcPts val="3200"/>
              </a:spcBef>
              <a:buClrTx/>
              <a:defRPr sz="2800"/>
            </a:lvl2pPr>
            <a:lvl3pPr marL="1028700" indent="-342900">
              <a:spcBef>
                <a:spcPts val="3200"/>
              </a:spcBef>
              <a:buClrTx/>
              <a:defRPr sz="2800"/>
            </a:lvl3pPr>
            <a:lvl4pPr marL="1371600" indent="-342900">
              <a:spcBef>
                <a:spcPts val="3200"/>
              </a:spcBef>
              <a:buClrTx/>
              <a:defRPr sz="2800"/>
            </a:lvl4pPr>
            <a:lvl5pPr marL="1714500" indent="-342900">
              <a:spcBef>
                <a:spcPts val="3200"/>
              </a:spcBef>
              <a:buClrTx/>
              <a:defRPr sz="2800"/>
            </a:lvl5pPr>
          </a:lstStyle>
          <a:p>
            <a:pPr/>
            <a:r>
              <a:t>Body Level One</a:t>
            </a:r>
          </a:p>
          <a:p>
            <a:pPr lvl="1"/>
            <a:r>
              <a:t>Body Level Two</a:t>
            </a:r>
          </a:p>
          <a:p>
            <a:pPr lvl="2"/>
            <a:r>
              <a:t>Body Level Three</a:t>
            </a:r>
          </a:p>
          <a:p>
            <a:pPr lvl="3"/>
            <a:r>
              <a:t>Body Level Four</a:t>
            </a:r>
          </a:p>
          <a:p>
            <a:pPr lvl="4"/>
            <a:r>
              <a:t>Body Level Five</a:t>
            </a:r>
          </a:p>
        </p:txBody>
      </p:sp>
      <p:sp>
        <p:nvSpPr>
          <p:cNvPr id="6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1" showMasterPhAnim="1">
  <p:cSld name="Bullets">
    <p:spTree>
      <p:nvGrpSpPr>
        <p:cNvPr id="1" name=""/>
        <p:cNvGrpSpPr/>
        <p:nvPr/>
      </p:nvGrpSpPr>
      <p:grpSpPr>
        <a:xfrm>
          <a:off x="0" y="0"/>
          <a:ext cx="0" cy="0"/>
          <a:chOff x="0" y="0"/>
          <a:chExt cx="0" cy="0"/>
        </a:xfrm>
      </p:grpSpPr>
      <p:sp>
        <p:nvSpPr>
          <p:cNvPr id="75" name="Body Level One…"/>
          <p:cNvSpPr txBox="1"/>
          <p:nvPr>
            <p:ph type="body" idx="1"/>
          </p:nvPr>
        </p:nvSpPr>
        <p:spPr>
          <a:xfrm>
            <a:off x="952500" y="1270000"/>
            <a:ext cx="11099800" cy="7213600"/>
          </a:xfrm>
          <a:prstGeom prst="rect">
            <a:avLst/>
          </a:prstGeom>
        </p:spPr>
        <p:txBody>
          <a:bodyPr/>
          <a:lstStyle>
            <a:lvl1pPr>
              <a:buClrTx/>
            </a:lvl1pPr>
            <a:lvl2pPr>
              <a:buClrTx/>
            </a:lvl2pPr>
            <a:lvl3pPr>
              <a:buClrTx/>
            </a:lvl3pPr>
            <a:lvl4pPr>
              <a:buClrTx/>
            </a:lvl4pPr>
            <a:lvl5pPr>
              <a:buClrTx/>
            </a:lvl5pPr>
          </a:lstStyle>
          <a:p>
            <a:pPr/>
            <a:r>
              <a:t>Body Level One</a:t>
            </a:r>
          </a:p>
          <a:p>
            <a:pPr lvl="1"/>
            <a:r>
              <a:t>Body Level Two</a:t>
            </a:r>
          </a:p>
          <a:p>
            <a:pPr lvl="2"/>
            <a:r>
              <a:t>Body Level Three</a:t>
            </a:r>
          </a:p>
          <a:p>
            <a:pPr lvl="3"/>
            <a:r>
              <a:t>Body Level Four</a:t>
            </a:r>
          </a:p>
          <a:p>
            <a:pPr lvl="4"/>
            <a:r>
              <a:t>Body Level Five</a:t>
            </a:r>
          </a:p>
        </p:txBody>
      </p:sp>
      <p:sp>
        <p:nvSpPr>
          <p:cNvPr id="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1" showMasterPhAnim="1">
  <p:cSld name="Photo - 3 Up">
    <p:spTree>
      <p:nvGrpSpPr>
        <p:cNvPr id="1" name=""/>
        <p:cNvGrpSpPr/>
        <p:nvPr/>
      </p:nvGrpSpPr>
      <p:grpSpPr>
        <a:xfrm>
          <a:off x="0" y="0"/>
          <a:ext cx="0" cy="0"/>
          <a:chOff x="0" y="0"/>
          <a:chExt cx="0" cy="0"/>
        </a:xfrm>
      </p:grpSpPr>
      <p:sp>
        <p:nvSpPr>
          <p:cNvPr id="83" name="Image"/>
          <p:cNvSpPr/>
          <p:nvPr>
            <p:ph type="pic" sz="quarter" idx="13"/>
          </p:nvPr>
        </p:nvSpPr>
        <p:spPr>
          <a:xfrm>
            <a:off x="6731000" y="4965700"/>
            <a:ext cx="5334000" cy="3898900"/>
          </a:xfrm>
          <a:prstGeom prst="rect">
            <a:avLst/>
          </a:prstGeom>
        </p:spPr>
        <p:txBody>
          <a:bodyPr lIns="91439" tIns="45719" rIns="91439" bIns="45719" anchor="t">
            <a:noAutofit/>
          </a:bodyPr>
          <a:lstStyle/>
          <a:p>
            <a:pPr/>
          </a:p>
        </p:txBody>
      </p:sp>
      <p:sp>
        <p:nvSpPr>
          <p:cNvPr id="84" name="Image"/>
          <p:cNvSpPr/>
          <p:nvPr>
            <p:ph type="pic" sz="quarter" idx="14"/>
          </p:nvPr>
        </p:nvSpPr>
        <p:spPr>
          <a:xfrm>
            <a:off x="6731000" y="635000"/>
            <a:ext cx="5334000" cy="3898900"/>
          </a:xfrm>
          <a:prstGeom prst="rect">
            <a:avLst/>
          </a:prstGeom>
        </p:spPr>
        <p:txBody>
          <a:bodyPr lIns="91439" tIns="45719" rIns="91439" bIns="45719" anchor="t">
            <a:noAutofit/>
          </a:bodyPr>
          <a:lstStyle/>
          <a:p>
            <a:pPr/>
          </a:p>
        </p:txBody>
      </p:sp>
      <p:sp>
        <p:nvSpPr>
          <p:cNvPr id="85" name="Image"/>
          <p:cNvSpPr/>
          <p:nvPr>
            <p:ph type="pic" sz="half" idx="15"/>
          </p:nvPr>
        </p:nvSpPr>
        <p:spPr>
          <a:xfrm>
            <a:off x="952500" y="635000"/>
            <a:ext cx="5334000" cy="8229600"/>
          </a:xfrm>
          <a:prstGeom prst="rect">
            <a:avLst/>
          </a:prstGeom>
        </p:spPr>
        <p:txBody>
          <a:bodyPr lIns="91439" tIns="45719" rIns="91439" bIns="45719" anchor="t">
            <a:noAutofit/>
          </a:bodyPr>
          <a:lstStyle/>
          <a:p>
            <a:pPr/>
          </a:p>
        </p:txBody>
      </p:sp>
      <p:sp>
        <p:nvSpPr>
          <p:cNvPr id="8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1" showMasterPhAnim="1">
  <p:cSld name="Quote">
    <p:spTree>
      <p:nvGrpSpPr>
        <p:cNvPr id="1" name=""/>
        <p:cNvGrpSpPr/>
        <p:nvPr/>
      </p:nvGrpSpPr>
      <p:grpSpPr>
        <a:xfrm>
          <a:off x="0" y="0"/>
          <a:ext cx="0" cy="0"/>
          <a:chOff x="0" y="0"/>
          <a:chExt cx="0" cy="0"/>
        </a:xfrm>
      </p:grpSpPr>
      <p:sp>
        <p:nvSpPr>
          <p:cNvPr id="93" name="–Johnny Appleseed"/>
          <p:cNvSpPr txBox="1"/>
          <p:nvPr>
            <p:ph type="body" sz="quarter" idx="13"/>
          </p:nvPr>
        </p:nvSpPr>
        <p:spPr>
          <a:xfrm>
            <a:off x="1270000" y="6362700"/>
            <a:ext cx="10464800" cy="461366"/>
          </a:xfrm>
          <a:prstGeom prst="rect">
            <a:avLst/>
          </a:prstGeom>
        </p:spPr>
        <p:txBody>
          <a:bodyPr anchor="t">
            <a:spAutoFit/>
          </a:bodyPr>
          <a:lstStyle>
            <a:lvl1pPr marL="0" indent="0" algn="ctr">
              <a:spcBef>
                <a:spcPts val="0"/>
              </a:spcBef>
              <a:buClrTx/>
              <a:buSzTx/>
              <a:buNone/>
              <a:defRPr i="1" sz="2400"/>
            </a:lvl1pPr>
          </a:lstStyle>
          <a:p>
            <a:pPr/>
            <a:r>
              <a:t>–Johnny Appleseed</a:t>
            </a:r>
          </a:p>
        </p:txBody>
      </p:sp>
      <p:sp>
        <p:nvSpPr>
          <p:cNvPr id="94" name="“Type a quote here.”"/>
          <p:cNvSpPr txBox="1"/>
          <p:nvPr>
            <p:ph type="body" sz="quarter" idx="14"/>
          </p:nvPr>
        </p:nvSpPr>
        <p:spPr>
          <a:xfrm>
            <a:off x="1270000" y="4308599"/>
            <a:ext cx="10464800" cy="609776"/>
          </a:xfrm>
          <a:prstGeom prst="rect">
            <a:avLst/>
          </a:prstGeom>
        </p:spPr>
        <p:txBody>
          <a:bodyPr>
            <a:spAutoFit/>
          </a:bodyPr>
          <a:lstStyle>
            <a:lvl1pPr marL="0" indent="0" algn="ctr">
              <a:spcBef>
                <a:spcPts val="0"/>
              </a:spcBef>
              <a:buClrTx/>
              <a:buSzTx/>
              <a:buNone/>
              <a:defRPr sz="3400">
                <a:latin typeface="+mn-lt"/>
                <a:ea typeface="+mn-ea"/>
                <a:cs typeface="+mn-cs"/>
                <a:sym typeface="Helvetica Neue Medium"/>
              </a:defRPr>
            </a:lvl1pPr>
          </a:lstStyle>
          <a:p>
            <a:pPr/>
            <a:r>
              <a:t>“Type a quote here.” </a:t>
            </a:r>
          </a:p>
        </p:txBody>
      </p:sp>
      <p:sp>
        <p:nvSpPr>
          <p:cNvPr id="9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1" showMasterPhAnim="1">
  <p:cSld name="Photo">
    <p:spTree>
      <p:nvGrpSpPr>
        <p:cNvPr id="1" name=""/>
        <p:cNvGrpSpPr/>
        <p:nvPr/>
      </p:nvGrpSpPr>
      <p:grpSpPr>
        <a:xfrm>
          <a:off x="0" y="0"/>
          <a:ext cx="0" cy="0"/>
          <a:chOff x="0" y="0"/>
          <a:chExt cx="0" cy="0"/>
        </a:xfrm>
      </p:grpSpPr>
      <p:sp>
        <p:nvSpPr>
          <p:cNvPr id="102" name="Image"/>
          <p:cNvSpPr/>
          <p:nvPr>
            <p:ph type="pic" idx="13"/>
          </p:nvPr>
        </p:nvSpPr>
        <p:spPr>
          <a:xfrm>
            <a:off x="0" y="0"/>
            <a:ext cx="13004800" cy="9753600"/>
          </a:xfrm>
          <a:prstGeom prst="rect">
            <a:avLst/>
          </a:prstGeom>
        </p:spPr>
        <p:txBody>
          <a:bodyPr lIns="91439" tIns="45719" rIns="91439" bIns="45719" anchor="t">
            <a:noAutofit/>
          </a:bodyPr>
          <a:lstStyle/>
          <a:p>
            <a:pPr/>
          </a:p>
        </p:txBody>
      </p:sp>
      <p:sp>
        <p:nvSpPr>
          <p:cNvPr id="1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1" showMasterPhAnim="1">
  <p:cSld name="Blank">
    <p:spTree>
      <p:nvGrpSpPr>
        <p:cNvPr id="1" name=""/>
        <p:cNvGrpSpPr/>
        <p:nvPr/>
      </p:nvGrpSpPr>
      <p:grpSpPr>
        <a:xfrm>
          <a:off x="0" y="0"/>
          <a:ext cx="0" cy="0"/>
          <a:chOff x="0" y="0"/>
          <a:chExt cx="0" cy="0"/>
        </a:xfrm>
      </p:grpSpPr>
      <p:sp>
        <p:nvSpPr>
          <p:cNvPr id="11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p:bgPr>
    </p:bg>
    <p:spTree>
      <p:nvGrpSpPr>
        <p:cNvPr id="1" name=""/>
        <p:cNvGrpSpPr/>
        <p:nvPr/>
      </p:nvGrpSpPr>
      <p:grpSpPr>
        <a:xfrm>
          <a:off x="0" y="0"/>
          <a:ext cx="0" cy="0"/>
          <a:chOff x="0" y="0"/>
          <a:chExt cx="0" cy="0"/>
        </a:xfrm>
      </p:grpSpPr>
      <p:sp>
        <p:nvSpPr>
          <p:cNvPr id="2" name="Title Text"/>
          <p:cNvSpPr txBox="1"/>
          <p:nvPr>
            <p:ph type="title"/>
          </p:nvPr>
        </p:nvSpPr>
        <p:spPr>
          <a:xfrm>
            <a:off x="952500" y="254000"/>
            <a:ext cx="11099800" cy="2159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Title Text</a:t>
            </a:r>
          </a:p>
        </p:txBody>
      </p:sp>
      <p:sp>
        <p:nvSpPr>
          <p:cNvPr id="3" name="Body Level One…"/>
          <p:cNvSpPr txBox="1"/>
          <p:nvPr>
            <p:ph type="body" idx="1"/>
          </p:nvPr>
        </p:nvSpPr>
        <p:spPr>
          <a:xfrm>
            <a:off x="952500" y="2590800"/>
            <a:ext cx="11099800" cy="62865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6328884" y="9296400"/>
            <a:ext cx="340259" cy="324306"/>
          </a:xfrm>
          <a:prstGeom prst="rect">
            <a:avLst/>
          </a:prstGeom>
          <a:ln w="12700">
            <a:miter lim="400000"/>
          </a:ln>
        </p:spPr>
        <p:txBody>
          <a:bodyPr wrap="none" lIns="50800" tIns="50800" rIns="50800" bIns="50800">
            <a:spAutoFit/>
          </a:bodyPr>
          <a:lstStyle>
            <a:lvl1pPr>
              <a:defRPr b="0" sz="1600">
                <a:latin typeface="Helvetica Neue Light"/>
                <a:ea typeface="Helvetica Neue Light"/>
                <a:cs typeface="Helvetica Neue Light"/>
                <a:sym typeface="Helvetica Neue Light"/>
              </a:defRPr>
            </a:lvl1pPr>
          </a:lstStyle>
          <a:p>
            <a:pPr/>
            <a:fld id="{86CB4B4D-7CA3-9044-876B-883B54F8677D}" type="slidenum"/>
          </a:p>
        </p:txBody>
      </p:sp>
    </p:spTree>
  </p:cSld>
  <p:clrMap bg1="dk1" tx1="lt1" bg2="dk2" tx2="lt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1pPr>
      <a:lvl2pPr marL="0" marR="0" indent="2286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2pPr>
      <a:lvl3pPr marL="0" marR="0" indent="4572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3pPr>
      <a:lvl4pPr marL="0" marR="0" indent="6858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4pPr>
      <a:lvl5pPr marL="0" marR="0" indent="9144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5pPr>
      <a:lvl6pPr marL="0" marR="0" indent="11430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6pPr>
      <a:lvl7pPr marL="0" marR="0" indent="13716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7pPr>
      <a:lvl8pPr marL="0" marR="0" indent="16002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8pPr>
      <a:lvl9pPr marL="0" marR="0" indent="1828800" algn="ctr" defTabSz="584200" rtl="0" latinLnBrk="0">
        <a:lnSpc>
          <a:spcPct val="100000"/>
        </a:lnSpc>
        <a:spcBef>
          <a:spcPts val="0"/>
        </a:spcBef>
        <a:spcAft>
          <a:spcPts val="0"/>
        </a:spcAft>
        <a:buClrTx/>
        <a:buSzTx/>
        <a:buFontTx/>
        <a:buNone/>
        <a:tabLst/>
        <a:defRPr b="0" baseline="0" cap="none" i="0" spc="0" strike="noStrike" sz="8000" u="none">
          <a:ln>
            <a:noFill/>
          </a:ln>
          <a:solidFill>
            <a:srgbClr val="FFFFFF"/>
          </a:solidFill>
          <a:uFillTx/>
          <a:latin typeface="+mn-lt"/>
          <a:ea typeface="+mn-ea"/>
          <a:cs typeface="+mn-cs"/>
          <a:sym typeface="Helvetica Neue Medium"/>
        </a:defRPr>
      </a:lvl9pPr>
    </p:titleStyle>
    <p:bodyStyle>
      <a:lvl1pPr marL="4445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1pPr>
      <a:lvl2pPr marL="8890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2pPr>
      <a:lvl3pPr marL="13335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3pPr>
      <a:lvl4pPr marL="17780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4pPr>
      <a:lvl5pPr marL="22225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5pPr>
      <a:lvl6pPr marL="26670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6pPr>
      <a:lvl7pPr marL="31115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7pPr>
      <a:lvl8pPr marL="35560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8pPr>
      <a:lvl9pPr marL="4000500" marR="0" indent="-444500" algn="l" defTabSz="584200" rtl="0" latinLnBrk="0">
        <a:lnSpc>
          <a:spcPct val="100000"/>
        </a:lnSpc>
        <a:spcBef>
          <a:spcPts val="4200"/>
        </a:spcBef>
        <a:spcAft>
          <a:spcPts val="0"/>
        </a:spcAft>
        <a:buClr>
          <a:srgbClr val="FFFFFF"/>
        </a:buClr>
        <a:buSzPct val="145000"/>
        <a:buFontTx/>
        <a:buChar char="•"/>
        <a:tabLst/>
        <a:defRPr b="0" baseline="0" cap="none" i="0" spc="0" strike="noStrike" sz="3200" u="none">
          <a:ln>
            <a:noFill/>
          </a:ln>
          <a:solidFill>
            <a:srgbClr val="FFFFFF"/>
          </a:solidFill>
          <a:uFillTx/>
          <a:latin typeface="Helvetica Neue"/>
          <a:ea typeface="Helvetica Neue"/>
          <a:cs typeface="Helvetica Neue"/>
          <a:sym typeface="Helvetica Neue"/>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1pPr>
      <a:lvl2pPr marL="0" marR="0" indent="2286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2pPr>
      <a:lvl3pPr marL="0" marR="0" indent="4572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3pPr>
      <a:lvl4pPr marL="0" marR="0" indent="6858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4pPr>
      <a:lvl5pPr marL="0" marR="0" indent="9144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5pPr>
      <a:lvl6pPr marL="0" marR="0" indent="11430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6pPr>
      <a:lvl7pPr marL="0" marR="0" indent="13716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7pPr>
      <a:lvl8pPr marL="0" marR="0" indent="16002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8pPr>
      <a:lvl9pPr marL="0" marR="0" indent="1828800" algn="ctr" defTabSz="584200" rtl="0" latinLnBrk="0">
        <a:lnSpc>
          <a:spcPct val="100000"/>
        </a:lnSpc>
        <a:spcBef>
          <a:spcPts val="0"/>
        </a:spcBef>
        <a:spcAft>
          <a:spcPts val="0"/>
        </a:spcAft>
        <a:buClrTx/>
        <a:buSzTx/>
        <a:buFontTx/>
        <a:buNone/>
        <a:tabLst/>
        <a:defRPr b="0" baseline="0" cap="none" i="0" spc="0" strike="noStrike" sz="1600" u="none">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png"/><Relationship Id="rId3" Type="http://schemas.openxmlformats.org/officeDocument/2006/relationships/hyperlink" Target="https://player.vimeo.com/video/65101216" TargetMode="Externa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4.jpe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hyperlink" Target="https://joinus.barclays/emea/micro-tyco/" TargetMode="External"/><Relationship Id="rId3" Type="http://schemas.openxmlformats.org/officeDocument/2006/relationships/hyperlink" Target="https://www.britishcouncil.org/sites/default/files/british_council_social_entrepreneurship_in_education_web_final.pdf" TargetMode="External"/><Relationship Id="rId4" Type="http://schemas.openxmlformats.org/officeDocument/2006/relationships/hyperlink" Target="https://businesswales.gov.wales/bigideas/understanding-entrepreneurship-acro-model" TargetMode="External"/><Relationship Id="rId5" Type="http://schemas.openxmlformats.org/officeDocument/2006/relationships/hyperlink" Target="https://businesswales.gov.wales/bigideas/youth-entrepreneurship-strategy" TargetMode="External"/><Relationship Id="rId6" Type="http://schemas.openxmlformats.org/officeDocument/2006/relationships/hyperlink" Target="https://www.oecd.org/cfe/leed/BGP_Entrepreneurship-in-Education.pdf" TargetMode="External"/><Relationship Id="rId7" Type="http://schemas.openxmlformats.org/officeDocument/2006/relationships/hyperlink" Target="http://micro-tyco.com/page/wildhearts" TargetMode="External"/><Relationship Id="rId8" Type="http://schemas.openxmlformats.org/officeDocument/2006/relationships/hyperlink" Target="http://learning.gov.wales/docs/learningwales/publications/nafwc3704-e.pdf" TargetMode="External"/><Relationship Id="rId9" Type="http://schemas.openxmlformats.org/officeDocument/2006/relationships/hyperlink" Target="http://www.oecd.org/cfe/leed/Entrepreneurial-School-pt2.pdf" TargetMode="External"/><Relationship Id="rId10" Type="http://schemas.openxmlformats.org/officeDocument/2006/relationships/hyperlink" Target="https://www.intechopen.com/books/entrepreneurship-education-and-training" TargetMode="External"/><Relationship Id="rId11" Type="http://schemas.openxmlformats.org/officeDocument/2006/relationships/hyperlink" Target="http://learning.gov.wales/docs/learningwales/publications/140626-careers-and-the-world-of-work-learning-and-progression-en.pdf" TargetMode="External"/><Relationship Id="rId12" Type="http://schemas.openxmlformats.org/officeDocument/2006/relationships/hyperlink" Target="https://businesswales.gov.wales/bigideas/sites/bigideas/files/documents/pdf/YES-%20An%20Action%20Plan%20for%20Wales%202010-15%20_Eng_1.pdf" TargetMode="External"/><Relationship Id="rId13" Type="http://schemas.openxmlformats.org/officeDocument/2006/relationships/hyperlink" Target="https://www.wildheartsgroup.com/micro-tyco"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19" name="Entrepreneurial teachers.jpg" descr="Entrepreneurial teachers.jpg"/>
          <p:cNvPicPr>
            <a:picLocks noChangeAspect="1"/>
          </p:cNvPicPr>
          <p:nvPr>
            <p:ph type="pic" idx="13"/>
          </p:nvPr>
        </p:nvPicPr>
        <p:blipFill>
          <a:blip r:embed="rId2">
            <a:extLst/>
          </a:blip>
          <a:srcRect l="0" t="1269" r="0" b="1269"/>
          <a:stretch>
            <a:fillRect/>
          </a:stretch>
        </p:blipFill>
        <p:spPr>
          <a:xfrm>
            <a:off x="6740525" y="5447147"/>
            <a:ext cx="5334001" cy="3898901"/>
          </a:xfrm>
          <a:prstGeom prst="rect">
            <a:avLst/>
          </a:prstGeom>
        </p:spPr>
      </p:pic>
      <p:pic>
        <p:nvPicPr>
          <p:cNvPr id="120" name="large_article_im3714_Talent_Management.jpg" descr="large_article_im3714_Talent_Management.jpg"/>
          <p:cNvPicPr>
            <a:picLocks noChangeAspect="1"/>
          </p:cNvPicPr>
          <p:nvPr>
            <p:ph type="pic" idx="14"/>
          </p:nvPr>
        </p:nvPicPr>
        <p:blipFill>
          <a:blip r:embed="rId3">
            <a:extLst/>
          </a:blip>
          <a:srcRect l="12433" t="0" r="12433" b="0"/>
          <a:stretch>
            <a:fillRect/>
          </a:stretch>
        </p:blipFill>
        <p:spPr>
          <a:xfrm>
            <a:off x="6740525" y="1087778"/>
            <a:ext cx="5334001" cy="3898901"/>
          </a:xfrm>
          <a:prstGeom prst="rect">
            <a:avLst/>
          </a:prstGeom>
        </p:spPr>
      </p:pic>
      <p:pic>
        <p:nvPicPr>
          <p:cNvPr id="121" name="lightbulb.png" descr="lightbulb.png"/>
          <p:cNvPicPr>
            <a:picLocks noChangeAspect="1"/>
          </p:cNvPicPr>
          <p:nvPr>
            <p:ph type="pic" idx="15"/>
          </p:nvPr>
        </p:nvPicPr>
        <p:blipFill>
          <a:blip r:embed="rId4">
            <a:extLst/>
          </a:blip>
          <a:srcRect l="15403" t="0" r="17061" b="0"/>
          <a:stretch>
            <a:fillRect/>
          </a:stretch>
        </p:blipFill>
        <p:spPr>
          <a:xfrm>
            <a:off x="357911" y="1087778"/>
            <a:ext cx="5916646" cy="8147644"/>
          </a:xfrm>
          <a:prstGeom prst="rect">
            <a:avLst/>
          </a:prstGeom>
        </p:spPr>
      </p:pic>
      <p:sp>
        <p:nvSpPr>
          <p:cNvPr id="122" name="Entrepreneurial Initiatives"/>
          <p:cNvSpPr txBox="1"/>
          <p:nvPr/>
        </p:nvSpPr>
        <p:spPr>
          <a:xfrm>
            <a:off x="2368256" y="314599"/>
            <a:ext cx="7966436" cy="634808"/>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3500"/>
            </a:lvl1pPr>
          </a:lstStyle>
          <a:p>
            <a:pPr/>
            <a:r>
              <a:t>Entrepreneurial Initiatives</a:t>
            </a:r>
          </a:p>
        </p:txBody>
      </p:sp>
      <p:sp>
        <p:nvSpPr>
          <p:cNvPr id="123" name="image: http://www.businesschief.com/leadership/3714/Is-Talent-Management-Really-HRs-Job"/>
          <p:cNvSpPr txBox="1"/>
          <p:nvPr/>
        </p:nvSpPr>
        <p:spPr>
          <a:xfrm>
            <a:off x="7495155" y="4954233"/>
            <a:ext cx="5334001" cy="21332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700"/>
            </a:lvl1pPr>
          </a:lstStyle>
          <a:p>
            <a:pPr/>
            <a:r>
              <a:t>image: http://www.businesschief.com/leadership/3714/Is-Talent-Management-Really-HRs-Job</a:t>
            </a:r>
          </a:p>
        </p:txBody>
      </p:sp>
      <p:sp>
        <p:nvSpPr>
          <p:cNvPr id="124" name="Image: http://www.i-linc.eu/web/entrepreneurial-teachers"/>
          <p:cNvSpPr txBox="1"/>
          <p:nvPr/>
        </p:nvSpPr>
        <p:spPr>
          <a:xfrm>
            <a:off x="9544201" y="9373739"/>
            <a:ext cx="2556918" cy="21332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700"/>
            </a:lvl1pPr>
          </a:lstStyle>
          <a:p>
            <a:pPr/>
            <a:r>
              <a:t>Image: http://www.i-linc.eu/web/entrepreneurial-teachers</a:t>
            </a:r>
          </a:p>
        </p:txBody>
      </p:sp>
      <p:sp>
        <p:nvSpPr>
          <p:cNvPr id="125" name="Image: https://www.schooleducationgateway.eu/en/pub/resources/tutorials/entrepreneurship-empowering-y.htm"/>
          <p:cNvSpPr txBox="1"/>
          <p:nvPr/>
        </p:nvSpPr>
        <p:spPr>
          <a:xfrm>
            <a:off x="1218118" y="9241679"/>
            <a:ext cx="5066884" cy="21332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700"/>
            </a:lvl1pPr>
          </a:lstStyle>
          <a:p>
            <a:pPr/>
            <a:r>
              <a:t>Image: https://www.schooleducationgateway.eu/en/pub/resources/tutorials/entrepreneurship-empowering-y.htm</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27" name="Calderwood.jpg" descr="Calderwood.jpg"/>
          <p:cNvPicPr>
            <a:picLocks noChangeAspect="1"/>
          </p:cNvPicPr>
          <p:nvPr>
            <p:ph type="pic" idx="13"/>
          </p:nvPr>
        </p:nvPicPr>
        <p:blipFill>
          <a:blip r:embed="rId2">
            <a:extLst/>
          </a:blip>
          <a:srcRect l="0" t="0" r="0" b="0"/>
          <a:stretch>
            <a:fillRect/>
          </a:stretch>
        </p:blipFill>
        <p:spPr>
          <a:xfrm>
            <a:off x="1536606" y="469987"/>
            <a:ext cx="10465108" cy="6959723"/>
          </a:xfrm>
          <a:prstGeom prst="rect">
            <a:avLst/>
          </a:prstGeom>
        </p:spPr>
      </p:pic>
      <p:sp>
        <p:nvSpPr>
          <p:cNvPr id="128" name="Micro Tyco"/>
          <p:cNvSpPr txBox="1"/>
          <p:nvPr>
            <p:ph type="title"/>
          </p:nvPr>
        </p:nvSpPr>
        <p:spPr>
          <a:xfrm>
            <a:off x="1270000" y="7556712"/>
            <a:ext cx="10464800" cy="1422401"/>
          </a:xfrm>
          <a:prstGeom prst="rect">
            <a:avLst/>
          </a:prstGeom>
        </p:spPr>
        <p:txBody>
          <a:bodyPr/>
          <a:lstStyle/>
          <a:p>
            <a:pPr/>
            <a:r>
              <a:t>Micro Tyco</a:t>
            </a:r>
          </a:p>
        </p:txBody>
      </p:sp>
      <p:sp>
        <p:nvSpPr>
          <p:cNvPr id="129" name="Challenge"/>
          <p:cNvSpPr txBox="1"/>
          <p:nvPr>
            <p:ph type="body" sz="quarter" idx="1"/>
          </p:nvPr>
        </p:nvSpPr>
        <p:spPr>
          <a:xfrm>
            <a:off x="1269999" y="8844058"/>
            <a:ext cx="10464801" cy="1130301"/>
          </a:xfrm>
          <a:prstGeom prst="rect">
            <a:avLst/>
          </a:prstGeom>
        </p:spPr>
        <p:txBody>
          <a:bodyPr/>
          <a:lstStyle/>
          <a:p>
            <a:pPr/>
            <a:r>
              <a:t>Challenge</a:t>
            </a:r>
          </a:p>
        </p:txBody>
      </p:sp>
      <p:sp>
        <p:nvSpPr>
          <p:cNvPr id="130" name="Image from: https://www.dailyrecord.co.uk/news/local-news/calderwood-primary-prove-micro-masters-7794496"/>
          <p:cNvSpPr txBox="1"/>
          <p:nvPr/>
        </p:nvSpPr>
        <p:spPr>
          <a:xfrm>
            <a:off x="6528695" y="7580794"/>
            <a:ext cx="5569408" cy="22565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800"/>
            </a:lvl1pPr>
          </a:lstStyle>
          <a:p>
            <a:pPr/>
            <a:r>
              <a:t>Image from: https://www.dailyrecord.co.uk/news/local-news/calderwood-primary-prove-micro-masters-7794496</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2" name="30 days…"/>
          <p:cNvSpPr txBox="1"/>
          <p:nvPr>
            <p:ph type="body" idx="1"/>
          </p:nvPr>
        </p:nvSpPr>
        <p:spPr>
          <a:prstGeom prst="rect">
            <a:avLst/>
          </a:prstGeom>
        </p:spPr>
        <p:txBody>
          <a:bodyPr/>
          <a:lstStyle/>
          <a:p>
            <a:pPr marL="413384" indent="-413384" defTabSz="543305">
              <a:spcBef>
                <a:spcPts val="3900"/>
              </a:spcBef>
              <a:defRPr sz="2976"/>
            </a:pPr>
            <a:r>
              <a:t>30 days</a:t>
            </a:r>
          </a:p>
          <a:p>
            <a:pPr marL="413384" indent="-413384" defTabSz="543305">
              <a:spcBef>
                <a:spcPts val="3900"/>
              </a:spcBef>
              <a:defRPr sz="2976"/>
            </a:pPr>
            <a:r>
              <a:t>£1 into &lt; ?</a:t>
            </a:r>
          </a:p>
          <a:p>
            <a:pPr marL="413384" indent="-413384" defTabSz="543305">
              <a:spcBef>
                <a:spcPts val="3900"/>
              </a:spcBef>
              <a:defRPr sz="2976"/>
            </a:pPr>
            <a:r>
              <a:t>Anything goes</a:t>
            </a:r>
          </a:p>
          <a:p>
            <a:pPr marL="413384" indent="-413384" defTabSz="543305">
              <a:spcBef>
                <a:spcPts val="3900"/>
              </a:spcBef>
              <a:defRPr sz="2976"/>
            </a:pPr>
            <a:r>
              <a:t>Micro Tyco Mentors + social network</a:t>
            </a:r>
          </a:p>
          <a:p>
            <a:pPr marL="413384" indent="-413384" defTabSz="543305">
              <a:spcBef>
                <a:spcPts val="3900"/>
              </a:spcBef>
              <a:defRPr sz="2976"/>
            </a:pPr>
            <a:r>
              <a:t>WildHearts Foundation </a:t>
            </a:r>
          </a:p>
          <a:p>
            <a:pPr marL="413384" indent="-413384" defTabSz="543305">
              <a:spcBef>
                <a:spcPts val="3900"/>
              </a:spcBef>
              <a:defRPr sz="2976"/>
            </a:pPr>
            <a:r>
              <a:t>Global micro finance</a:t>
            </a:r>
          </a:p>
          <a:p>
            <a:pPr marL="413384" indent="-413384" defTabSz="543305">
              <a:spcBef>
                <a:spcPts val="3900"/>
              </a:spcBef>
              <a:defRPr sz="2976"/>
            </a:pPr>
            <a:r>
              <a:t>Poorer entrepreneurs in 40 developing countries</a:t>
            </a:r>
          </a:p>
          <a:p>
            <a:pPr marL="413384" indent="-413384" defTabSz="543305">
              <a:spcBef>
                <a:spcPts val="3900"/>
              </a:spcBef>
              <a:defRPr sz="2976"/>
            </a:pPr>
            <a:r>
              <a:t>Empowering women*</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34" name="Screen Shot 2018-03-15 at 20.22.52.png" descr="Screen Shot 2018-03-15 at 20.22.52.png"/>
          <p:cNvPicPr>
            <a:picLocks noChangeAspect="0"/>
          </p:cNvPicPr>
          <p:nvPr>
            <p:ph type="pic" idx="13"/>
          </p:nvPr>
        </p:nvPicPr>
        <p:blipFill>
          <a:blip r:embed="rId2">
            <a:extLst/>
          </a:blip>
          <a:srcRect l="0" t="0" r="0" b="0"/>
          <a:stretch>
            <a:fillRect/>
          </a:stretch>
        </p:blipFill>
        <p:spPr>
          <a:xfrm>
            <a:off x="4630551" y="2045893"/>
            <a:ext cx="7909446" cy="6307847"/>
          </a:xfrm>
          <a:prstGeom prst="rect">
            <a:avLst/>
          </a:prstGeom>
        </p:spPr>
      </p:pic>
      <p:sp>
        <p:nvSpPr>
          <p:cNvPr id="135" name="Video:…"/>
          <p:cNvSpPr txBox="1"/>
          <p:nvPr>
            <p:ph type="title"/>
          </p:nvPr>
        </p:nvSpPr>
        <p:spPr>
          <a:xfrm>
            <a:off x="105837" y="78828"/>
            <a:ext cx="12038496" cy="1141355"/>
          </a:xfrm>
          <a:prstGeom prst="rect">
            <a:avLst/>
          </a:prstGeom>
        </p:spPr>
        <p:txBody>
          <a:bodyPr/>
          <a:lstStyle/>
          <a:p>
            <a:pPr>
              <a:defRPr sz="3500"/>
            </a:pPr>
            <a:r>
              <a:t>Video:</a:t>
            </a:r>
          </a:p>
          <a:p>
            <a:pPr>
              <a:defRPr sz="2500"/>
            </a:pPr>
            <a:r>
              <a:rPr u="sng">
                <a:hlinkClick r:id="rId3" invalidUrl="" action="" tgtFrame="" tooltip="" history="1" highlightClick="0" endSnd="0"/>
              </a:rPr>
              <a:t>https://player.vimeo.com/video/65101216</a:t>
            </a:r>
          </a:p>
        </p:txBody>
      </p:sp>
      <p:sp>
        <p:nvSpPr>
          <p:cNvPr id="136" name="Changing lives of families and whole communities…"/>
          <p:cNvSpPr txBox="1"/>
          <p:nvPr/>
        </p:nvSpPr>
        <p:spPr>
          <a:xfrm>
            <a:off x="392030" y="1242564"/>
            <a:ext cx="3984139" cy="877773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marL="416718" indent="-416718" algn="l">
              <a:buSzPct val="145000"/>
              <a:buChar char="•"/>
              <a:defRPr b="0" sz="2800"/>
            </a:pPr>
            <a:r>
              <a:t>Changing lives of families and whole communities</a:t>
            </a:r>
          </a:p>
          <a:p>
            <a:pPr marL="416718" indent="-416718" algn="l">
              <a:buSzPct val="145000"/>
              <a:buChar char="•"/>
              <a:defRPr b="0" sz="2800"/>
            </a:pPr>
          </a:p>
          <a:p>
            <a:pPr marL="416718" indent="-416718" algn="l">
              <a:buSzPct val="145000"/>
              <a:buChar char="•"/>
              <a:defRPr b="0" sz="2800"/>
            </a:pPr>
            <a:r>
              <a:t>Developing prospects within countries</a:t>
            </a:r>
          </a:p>
          <a:p>
            <a:pPr marL="416718" indent="-416718" algn="l">
              <a:buSzPct val="145000"/>
              <a:buChar char="•"/>
              <a:defRPr b="0" sz="2800"/>
            </a:pPr>
          </a:p>
          <a:p>
            <a:pPr marL="416718" indent="-416718" algn="l">
              <a:buSzPct val="145000"/>
              <a:buChar char="•"/>
              <a:defRPr b="0" sz="2800"/>
            </a:pPr>
            <a:r>
              <a:t>Employment</a:t>
            </a:r>
          </a:p>
          <a:p>
            <a:pPr marL="416718" indent="-416718" algn="l">
              <a:buSzPct val="145000"/>
              <a:buChar char="•"/>
              <a:defRPr b="0" sz="2800"/>
            </a:pPr>
          </a:p>
          <a:p>
            <a:pPr marL="416718" indent="-416718" algn="l">
              <a:buSzPct val="145000"/>
              <a:buChar char="•"/>
              <a:defRPr b="0" sz="2800"/>
            </a:pPr>
            <a:r>
              <a:t>Quality of life: food, health</a:t>
            </a:r>
          </a:p>
          <a:p>
            <a:pPr marL="416718" indent="-416718" algn="l">
              <a:buSzPct val="145000"/>
              <a:buChar char="•"/>
              <a:defRPr b="0" sz="2800"/>
            </a:pPr>
          </a:p>
          <a:p>
            <a:pPr marL="416718" indent="-416718" algn="l">
              <a:buSzPct val="145000"/>
              <a:buChar char="•"/>
              <a:defRPr b="0" sz="2800"/>
            </a:pPr>
            <a:r>
              <a:t>Building schools</a:t>
            </a:r>
          </a:p>
          <a:p>
            <a:pPr marL="416718" indent="-416718" algn="l">
              <a:buSzPct val="145000"/>
              <a:buChar char="•"/>
              <a:defRPr b="0" sz="2800"/>
            </a:pPr>
          </a:p>
          <a:p>
            <a:pPr marL="416718" indent="-416718" algn="l">
              <a:buSzPct val="145000"/>
              <a:buChar char="•"/>
              <a:defRPr b="0" sz="2800"/>
            </a:pPr>
            <a:r>
              <a:t>Training local women to teach at the newly built schools</a:t>
            </a:r>
          </a:p>
          <a:p>
            <a:pPr>
              <a:defRPr b="0" sz="3000"/>
            </a:pPr>
          </a:p>
        </p:txBody>
      </p:sp>
      <p:sp>
        <p:nvSpPr>
          <p:cNvPr id="137" name="Screenshot from: https://www.wildheartsgroup.com/microfinance"/>
          <p:cNvSpPr txBox="1"/>
          <p:nvPr/>
        </p:nvSpPr>
        <p:spPr>
          <a:xfrm>
            <a:off x="6844122" y="8392670"/>
            <a:ext cx="7443991" cy="250445"/>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b="0" sz="1000"/>
            </a:lvl1pPr>
          </a:lstStyle>
          <a:p>
            <a:pPr/>
            <a:r>
              <a:t>Screenshot from: https://www.wildheartsgroup.com/microfinance</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9" name="Micro Tyco for schools"/>
          <p:cNvSpPr txBox="1"/>
          <p:nvPr>
            <p:ph type="title"/>
          </p:nvPr>
        </p:nvSpPr>
        <p:spPr>
          <a:prstGeom prst="rect">
            <a:avLst/>
          </a:prstGeom>
        </p:spPr>
        <p:txBody>
          <a:bodyPr/>
          <a:lstStyle/>
          <a:p>
            <a:pPr/>
            <a:r>
              <a:t>Micro Tyco for schools</a:t>
            </a:r>
          </a:p>
        </p:txBody>
      </p:sp>
      <p:sp>
        <p:nvSpPr>
          <p:cNvPr id="140" name="Free, Y5-Y13…"/>
          <p:cNvSpPr txBox="1"/>
          <p:nvPr>
            <p:ph type="body" idx="1"/>
          </p:nvPr>
        </p:nvSpPr>
        <p:spPr>
          <a:xfrm>
            <a:off x="952500" y="1733549"/>
            <a:ext cx="11099801" cy="6286501"/>
          </a:xfrm>
          <a:prstGeom prst="rect">
            <a:avLst/>
          </a:prstGeom>
        </p:spPr>
        <p:txBody>
          <a:bodyPr/>
          <a:lstStyle/>
          <a:p>
            <a:pPr/>
            <a:r>
              <a:t>Free, Y5-Y13</a:t>
            </a:r>
          </a:p>
          <a:p>
            <a:pPr/>
            <a:r>
              <a:t>4 week challenge / 8 week programme of learning ( resources and lessons plans by WildHearts)</a:t>
            </a:r>
          </a:p>
          <a:p>
            <a:pPr/>
            <a:r>
              <a:t>February and November</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2" name="Outcome"/>
          <p:cNvSpPr txBox="1"/>
          <p:nvPr>
            <p:ph type="title"/>
          </p:nvPr>
        </p:nvSpPr>
        <p:spPr>
          <a:prstGeom prst="rect">
            <a:avLst/>
          </a:prstGeom>
        </p:spPr>
        <p:txBody>
          <a:bodyPr/>
          <a:lstStyle/>
          <a:p>
            <a:pPr/>
            <a:r>
              <a:t>Outcome</a:t>
            </a:r>
          </a:p>
        </p:txBody>
      </p:sp>
      <p:sp>
        <p:nvSpPr>
          <p:cNvPr id="143" name="Inspirational, character building, confidence booster…"/>
          <p:cNvSpPr txBox="1"/>
          <p:nvPr>
            <p:ph type="body" idx="1"/>
          </p:nvPr>
        </p:nvSpPr>
        <p:spPr>
          <a:prstGeom prst="rect">
            <a:avLst/>
          </a:prstGeom>
        </p:spPr>
        <p:txBody>
          <a:bodyPr/>
          <a:lstStyle/>
          <a:p>
            <a:pPr marL="422275" indent="-422275" defTabSz="554990">
              <a:spcBef>
                <a:spcPts val="3900"/>
              </a:spcBef>
              <a:defRPr sz="3040"/>
            </a:pPr>
            <a:r>
              <a:t>Inspirational, character building, confidence booster</a:t>
            </a:r>
          </a:p>
          <a:p>
            <a:pPr marL="422275" indent="-422275" defTabSz="554990">
              <a:spcBef>
                <a:spcPts val="3900"/>
              </a:spcBef>
              <a:defRPr sz="3040"/>
            </a:pPr>
            <a:r>
              <a:t>Nurtures resourcefulness, entrepreneurial thinking, creative thinking and economic justice</a:t>
            </a:r>
          </a:p>
          <a:p>
            <a:pPr marL="422275" indent="-422275" defTabSz="554990">
              <a:spcBef>
                <a:spcPts val="3900"/>
              </a:spcBef>
              <a:defRPr sz="3040"/>
            </a:pPr>
            <a:r>
              <a:t>Teaches negotiation, co-operation, researching, financial literacy, leadership, teamwork, networking, problem solving, lateral thinking, risk management</a:t>
            </a:r>
          </a:p>
          <a:p>
            <a:pPr marL="422275" indent="-422275" defTabSz="554990">
              <a:spcBef>
                <a:spcPts val="3900"/>
              </a:spcBef>
              <a:defRPr sz="3040"/>
            </a:pPr>
            <a:r>
              <a:t>Divergent thinking, problem creation and solution development, addressing society’s needs</a:t>
            </a:r>
          </a:p>
          <a:p>
            <a:pPr marL="422275" indent="-422275" defTabSz="554990">
              <a:spcBef>
                <a:spcPts val="3900"/>
              </a:spcBef>
              <a:defRPr sz="3040"/>
            </a:pPr>
            <a:r>
              <a:t>More entrepreneurial society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5" name="How it links to education"/>
          <p:cNvSpPr txBox="1"/>
          <p:nvPr>
            <p:ph type="title"/>
          </p:nvPr>
        </p:nvSpPr>
        <p:spPr>
          <a:prstGeom prst="rect">
            <a:avLst/>
          </a:prstGeom>
        </p:spPr>
        <p:txBody>
          <a:bodyPr/>
          <a:lstStyle>
            <a:lvl1pPr defTabSz="549148">
              <a:defRPr sz="7519"/>
            </a:lvl1pPr>
          </a:lstStyle>
          <a:p>
            <a:pPr/>
            <a:r>
              <a:t>How it links to education</a:t>
            </a:r>
          </a:p>
        </p:txBody>
      </p:sp>
      <p:sp>
        <p:nvSpPr>
          <p:cNvPr id="146" name="Schools should provide opportunities to expand minds…"/>
          <p:cNvSpPr txBox="1"/>
          <p:nvPr>
            <p:ph type="body" idx="1"/>
          </p:nvPr>
        </p:nvSpPr>
        <p:spPr>
          <a:prstGeom prst="rect">
            <a:avLst/>
          </a:prstGeom>
        </p:spPr>
        <p:txBody>
          <a:bodyPr/>
          <a:lstStyle/>
          <a:p>
            <a:pPr marL="342264" indent="-342264" defTabSz="449833">
              <a:spcBef>
                <a:spcPts val="3200"/>
              </a:spcBef>
              <a:defRPr sz="2464"/>
            </a:pPr>
            <a:r>
              <a:t>Schools should provide opportunities to expand minds </a:t>
            </a:r>
          </a:p>
          <a:p>
            <a:pPr marL="342264" indent="-342264" defTabSz="449833">
              <a:spcBef>
                <a:spcPts val="3200"/>
              </a:spcBef>
              <a:defRPr sz="2464"/>
            </a:pPr>
            <a:r>
              <a:t>Entrepreneurship can and should be taught</a:t>
            </a:r>
          </a:p>
          <a:p>
            <a:pPr marL="342264" indent="-342264" defTabSz="449833">
              <a:spcBef>
                <a:spcPts val="3200"/>
              </a:spcBef>
              <a:defRPr sz="2464"/>
            </a:pPr>
            <a:r>
              <a:t>Understanding of social and environmental value</a:t>
            </a:r>
          </a:p>
          <a:p>
            <a:pPr marL="342264" indent="-342264" defTabSz="449833">
              <a:spcBef>
                <a:spcPts val="3200"/>
              </a:spcBef>
              <a:defRPr sz="2464"/>
            </a:pPr>
            <a:r>
              <a:t>Control of own future</a:t>
            </a:r>
          </a:p>
          <a:p>
            <a:pPr marL="342264" indent="-342264" defTabSz="449833">
              <a:spcBef>
                <a:spcPts val="3200"/>
              </a:spcBef>
              <a:defRPr sz="2464"/>
            </a:pPr>
            <a:r>
              <a:t>Links to the Learning Pathways 14-19</a:t>
            </a:r>
          </a:p>
          <a:p>
            <a:pPr marL="342264" indent="-342264" defTabSz="449833">
              <a:spcBef>
                <a:spcPts val="3200"/>
              </a:spcBef>
              <a:defRPr sz="2464"/>
            </a:pPr>
            <a:r>
              <a:t>Relevant to the real world - work/employment</a:t>
            </a:r>
          </a:p>
          <a:p>
            <a:pPr marL="342264" indent="-342264" defTabSz="449833">
              <a:spcBef>
                <a:spcPts val="3200"/>
              </a:spcBef>
              <a:defRPr sz="2464"/>
            </a:pPr>
            <a:r>
              <a:t>ACRO Model: meaning in practice, structure for curriculum development and planning</a:t>
            </a:r>
          </a:p>
          <a:p>
            <a:pPr marL="342264" indent="-342264" defTabSz="449833">
              <a:spcBef>
                <a:spcPts val="3200"/>
              </a:spcBef>
              <a:defRPr sz="2464"/>
            </a:pPr>
            <a:r>
              <a:t>YES Plan</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8" name="ACRO Model"/>
          <p:cNvSpPr txBox="1"/>
          <p:nvPr>
            <p:ph type="title"/>
          </p:nvPr>
        </p:nvSpPr>
        <p:spPr>
          <a:prstGeom prst="rect">
            <a:avLst/>
          </a:prstGeom>
        </p:spPr>
        <p:txBody>
          <a:bodyPr/>
          <a:lstStyle/>
          <a:p>
            <a:pPr/>
            <a:r>
              <a:t>ACRO Model</a:t>
            </a:r>
          </a:p>
        </p:txBody>
      </p:sp>
      <p:sp>
        <p:nvSpPr>
          <p:cNvPr id="149" name="Attitude- self belief…"/>
          <p:cNvSpPr txBox="1"/>
          <p:nvPr>
            <p:ph type="body" idx="1"/>
          </p:nvPr>
        </p:nvSpPr>
        <p:spPr>
          <a:prstGeom prst="rect">
            <a:avLst/>
          </a:prstGeom>
        </p:spPr>
        <p:txBody>
          <a:bodyPr/>
          <a:lstStyle/>
          <a:p>
            <a:pPr/>
            <a:r>
              <a:t>Attitude- self belief</a:t>
            </a:r>
          </a:p>
          <a:p>
            <a:pPr/>
            <a:r>
              <a:t>Creativity- ideas, thinking outside the box, looking from different view points</a:t>
            </a:r>
          </a:p>
          <a:p>
            <a:pPr/>
            <a:r>
              <a:t>Relationships- listening + communication, ability to get on, compromise and persuade</a:t>
            </a:r>
          </a:p>
          <a:p>
            <a:pPr/>
            <a:r>
              <a:t>Organisation- time, task management, risk management</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1" name="Youth Entrepreneurship Staregy"/>
          <p:cNvSpPr txBox="1"/>
          <p:nvPr>
            <p:ph type="title"/>
          </p:nvPr>
        </p:nvSpPr>
        <p:spPr>
          <a:xfrm>
            <a:off x="952499" y="933167"/>
            <a:ext cx="11099801" cy="2159001"/>
          </a:xfrm>
          <a:prstGeom prst="rect">
            <a:avLst/>
          </a:prstGeom>
        </p:spPr>
        <p:txBody>
          <a:bodyPr/>
          <a:lstStyle>
            <a:lvl1pPr defTabSz="484886">
              <a:defRPr sz="6640"/>
            </a:lvl1pPr>
          </a:lstStyle>
          <a:p>
            <a:pPr/>
            <a:r>
              <a:t>Youth Entrepreneurship Staregy</a:t>
            </a:r>
          </a:p>
        </p:txBody>
      </p:sp>
      <p:sp>
        <p:nvSpPr>
          <p:cNvPr id="152" name="Fulfilling potential, raising aspirations…"/>
          <p:cNvSpPr txBox="1"/>
          <p:nvPr>
            <p:ph type="body" idx="1"/>
          </p:nvPr>
        </p:nvSpPr>
        <p:spPr>
          <a:prstGeom prst="rect">
            <a:avLst/>
          </a:prstGeom>
        </p:spPr>
        <p:txBody>
          <a:bodyPr/>
          <a:lstStyle/>
          <a:p>
            <a:pPr/>
            <a:r>
              <a:t>Fulfilling potential, raising aspirations</a:t>
            </a:r>
          </a:p>
          <a:p>
            <a:pPr/>
            <a:r>
              <a:t>Self sufficient</a:t>
            </a:r>
          </a:p>
          <a:p>
            <a:pPr/>
            <a:r>
              <a:t>contributing to society and the economy</a:t>
            </a:r>
          </a:p>
          <a:p>
            <a:pPr/>
            <a:r>
              <a:t>Engaging, Empowering, Equipping</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4" name="-Klaus Schwab, World Economic Forum in British Council 2017"/>
          <p:cNvSpPr txBox="1"/>
          <p:nvPr>
            <p:ph type="subTitle" sz="quarter" idx="1"/>
          </p:nvPr>
        </p:nvSpPr>
        <p:spPr>
          <a:xfrm>
            <a:off x="1062476" y="5897025"/>
            <a:ext cx="10464801" cy="1130301"/>
          </a:xfrm>
          <a:prstGeom prst="rect">
            <a:avLst/>
          </a:prstGeom>
        </p:spPr>
        <p:txBody>
          <a:bodyPr/>
          <a:lstStyle>
            <a:lvl1pPr>
              <a:defRPr sz="3000"/>
            </a:lvl1pPr>
          </a:lstStyle>
          <a:p>
            <a:pPr/>
            <a:r>
              <a:t>-Klaus Schwab, World Economic Forum in British Council 2017</a:t>
            </a:r>
          </a:p>
        </p:txBody>
      </p:sp>
      <p:sp>
        <p:nvSpPr>
          <p:cNvPr id="155" name="'Entrepreneurship and education are two such extraordinary opportunities that need to be encouraged and interconnected if we are to develop the human capital required for building the societies of the future’"/>
          <p:cNvSpPr txBox="1"/>
          <p:nvPr/>
        </p:nvSpPr>
        <p:spPr>
          <a:xfrm>
            <a:off x="1278721" y="2063971"/>
            <a:ext cx="10447357" cy="313537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b="0" i="1" sz="4000"/>
            </a:lvl1pPr>
          </a:lstStyle>
          <a:p>
            <a:pPr/>
            <a:r>
              <a:t>'Entrepreneurship and education are two such extraordinary opportunities that need to be encouraged and interconnected if we are to develop the human capital required for building the societies of the future’</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57" name="shutterstock_424682998.jpg" descr="shutterstock_424682998.jpg"/>
          <p:cNvPicPr>
            <a:picLocks noChangeAspect="1"/>
          </p:cNvPicPr>
          <p:nvPr>
            <p:ph type="pic" idx="13"/>
          </p:nvPr>
        </p:nvPicPr>
        <p:blipFill>
          <a:blip r:embed="rId2">
            <a:extLst/>
          </a:blip>
          <a:srcRect l="0" t="5357" r="0" b="5357"/>
          <a:stretch>
            <a:fillRect/>
          </a:stretch>
        </p:blipFill>
        <p:spPr>
          <a:xfrm>
            <a:off x="306784" y="94328"/>
            <a:ext cx="12391416" cy="9293563"/>
          </a:xfrm>
          <a:prstGeom prst="rect">
            <a:avLst/>
          </a:prstGeom>
        </p:spPr>
      </p:pic>
      <p:sp>
        <p:nvSpPr>
          <p:cNvPr id="158" name="Image from: https://ec.europa.eu/education/news/20170424-teaching-entrepreneurship-in-schools_en"/>
          <p:cNvSpPr txBox="1"/>
          <p:nvPr/>
        </p:nvSpPr>
        <p:spPr>
          <a:xfrm>
            <a:off x="162031" y="9423766"/>
            <a:ext cx="4757117" cy="2257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0" sz="800"/>
            </a:lvl1pPr>
          </a:lstStyle>
          <a:p>
            <a:pPr/>
            <a:r>
              <a:t>Image from: https://ec.europa.eu/education/news/20170424-teaching-entrepreneurship-in-schools_en</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0" name="Barclays, (2017), https://joinus.barclays/emea/micro-tyco/ (accessed: 09/03/18)…"/>
          <p:cNvSpPr txBox="1"/>
          <p:nvPr>
            <p:ph type="body" idx="1"/>
          </p:nvPr>
        </p:nvSpPr>
        <p:spPr>
          <a:prstGeom prst="rect">
            <a:avLst/>
          </a:prstGeom>
        </p:spPr>
        <p:txBody>
          <a:bodyPr/>
          <a:lstStyle/>
          <a:p>
            <a:pPr marL="195579" indent="-195579" defTabSz="257047">
              <a:spcBef>
                <a:spcPts val="1800"/>
              </a:spcBef>
              <a:defRPr sz="1408"/>
            </a:pPr>
            <a:r>
              <a:t>Barclays, (2017), </a:t>
            </a:r>
            <a:r>
              <a:rPr u="sng">
                <a:hlinkClick r:id="rId2" invalidUrl="" action="" tgtFrame="" tooltip="" history="1" highlightClick="0" endSnd="0"/>
              </a:rPr>
              <a:t>https://joinus.barclays/emea/micro-tyco/</a:t>
            </a:r>
            <a:r>
              <a:t> (accessed: 09/03/18)</a:t>
            </a:r>
          </a:p>
          <a:p>
            <a:pPr marL="195579" indent="-195579" defTabSz="257047">
              <a:spcBef>
                <a:spcPts val="1800"/>
              </a:spcBef>
              <a:defRPr sz="1408"/>
            </a:pPr>
            <a:r>
              <a:t>British Council, (2017), ‘Social Entrepreneurship in Education’, </a:t>
            </a:r>
            <a:r>
              <a:rPr u="sng">
                <a:hlinkClick r:id="rId3" invalidUrl="" action="" tgtFrame="" tooltip="" history="1" highlightClick="0" endSnd="0"/>
              </a:rPr>
              <a:t>https://www.britishcouncil.org/sites/default/files/british_council_social_entrepreneurship_in_education_web_final.pdf</a:t>
            </a:r>
            <a:r>
              <a:t> (accessed: 10.03.18)</a:t>
            </a:r>
          </a:p>
          <a:p>
            <a:pPr marL="195579" indent="-195579" defTabSz="257047">
              <a:spcBef>
                <a:spcPts val="1800"/>
              </a:spcBef>
              <a:defRPr sz="1408"/>
            </a:pPr>
            <a:r>
              <a:t>Business Wales, (2018)’Understanding Entrepreneurship: The ACRO Model’, </a:t>
            </a:r>
            <a:r>
              <a:rPr u="sng">
                <a:hlinkClick r:id="rId4" invalidUrl="" action="" tgtFrame="" tooltip="" history="1" highlightClick="0" endSnd="0"/>
              </a:rPr>
              <a:t>https://businesswales.gov.wales/bigideas/understanding-entrepreneurship-acro-model</a:t>
            </a:r>
            <a:r>
              <a:t> (accessed: 10.03.18)</a:t>
            </a:r>
          </a:p>
          <a:p>
            <a:pPr marL="195579" indent="-195579" defTabSz="257047">
              <a:spcBef>
                <a:spcPts val="1800"/>
              </a:spcBef>
              <a:defRPr sz="1408"/>
            </a:pPr>
            <a:r>
              <a:t>Business Wales, (2018), ’Youth Entrepreneurship Strategy’, </a:t>
            </a:r>
            <a:r>
              <a:rPr u="sng">
                <a:hlinkClick r:id="rId5" invalidUrl="" action="" tgtFrame="" tooltip="" history="1" highlightClick="0" endSnd="0"/>
              </a:rPr>
              <a:t>https://businesswales.gov.wales/bigideas/youth-entrepreneurship-strategy</a:t>
            </a:r>
            <a:r>
              <a:t> (accessed: 10/03/18)</a:t>
            </a:r>
          </a:p>
          <a:p>
            <a:pPr marL="195579" indent="-195579" defTabSz="257047">
              <a:spcBef>
                <a:spcPts val="1800"/>
              </a:spcBef>
              <a:defRPr sz="1408"/>
            </a:pPr>
            <a:r>
              <a:t>Lackeus, M., (2015), ‘Entrepreneurship in Education’, OECD,  </a:t>
            </a:r>
            <a:r>
              <a:rPr u="sng">
                <a:hlinkClick r:id="rId6" invalidUrl="" action="" tgtFrame="" tooltip="" history="1" highlightClick="0" endSnd="0"/>
              </a:rPr>
              <a:t>https://www.oecd.org/cfe/leed/BGP_Entrepreneurship-in-Education.pdf</a:t>
            </a:r>
            <a:r>
              <a:t> (ACCESSED: 11/03/18)</a:t>
            </a:r>
          </a:p>
          <a:p>
            <a:pPr marL="195579" indent="-195579" defTabSz="257047">
              <a:spcBef>
                <a:spcPts val="1800"/>
              </a:spcBef>
              <a:defRPr sz="1408"/>
            </a:pPr>
            <a:r>
              <a:t>Micro Tyco, (2011), ‘The Micro Tyco Business Challenge’, </a:t>
            </a:r>
            <a:r>
              <a:rPr u="sng">
                <a:hlinkClick r:id="rId7" invalidUrl="" action="" tgtFrame="" tooltip="" history="1" highlightClick="0" endSnd="0"/>
              </a:rPr>
              <a:t>http://micro-tyco.com/page/wildhearts</a:t>
            </a:r>
            <a:r>
              <a:t> (accessed: 09.03.18)</a:t>
            </a:r>
          </a:p>
          <a:p>
            <a:pPr marL="195579" indent="-195579" defTabSz="257047">
              <a:spcBef>
                <a:spcPts val="1800"/>
              </a:spcBef>
              <a:defRPr sz="1408"/>
            </a:pPr>
            <a:r>
              <a:t>National Assembly for Wales,( 2004), ’Learning Pathways Guidance', </a:t>
            </a:r>
            <a:r>
              <a:rPr u="sng">
                <a:hlinkClick r:id="rId8" invalidUrl="" action="" tgtFrame="" tooltip="" history="1" highlightClick="0" endSnd="0"/>
              </a:rPr>
              <a:t>http://learning.gov.wales/docs/learningwales/publications/nafwc3704-e.pdf</a:t>
            </a:r>
            <a:r>
              <a:t> (accessed: 09/03/18)</a:t>
            </a:r>
          </a:p>
          <a:p>
            <a:pPr marL="195579" indent="-195579" defTabSz="257047">
              <a:spcBef>
                <a:spcPts val="1800"/>
              </a:spcBef>
              <a:defRPr sz="1408"/>
            </a:pPr>
            <a:r>
              <a:t>Sagar, H., (2015), ‘Entrepreneurial schools’,OECD, </a:t>
            </a:r>
            <a:r>
              <a:rPr u="sng">
                <a:hlinkClick r:id="rId9" invalidUrl="" action="" tgtFrame="" tooltip="" history="1" highlightClick="0" endSnd="0"/>
              </a:rPr>
              <a:t>http://www.oecd.org/cfe/leed/Entrepreneurial-School-pt2.pdf</a:t>
            </a:r>
            <a:r>
              <a:t> (accessed: 10/03/18)</a:t>
            </a:r>
          </a:p>
          <a:p>
            <a:pPr marL="195579" indent="-195579" defTabSz="257047">
              <a:spcBef>
                <a:spcPts val="1800"/>
              </a:spcBef>
              <a:defRPr sz="1408"/>
            </a:pPr>
            <a:r>
              <a:t>Sanchez- Garcia, J. C., (</a:t>
            </a:r>
            <a:r>
              <a:rPr i="1"/>
              <a:t>ed</a:t>
            </a:r>
            <a:r>
              <a:t>.) (2015), Entrepreneurship in Education and Training’, InTech, </a:t>
            </a:r>
            <a:r>
              <a:rPr u="sng">
                <a:hlinkClick r:id="rId10" invalidUrl="" action="" tgtFrame="" tooltip="" history="1" highlightClick="0" endSnd="0"/>
              </a:rPr>
              <a:t>https://www.intechopen.com/books/entrepreneurship-education-and-training</a:t>
            </a:r>
            <a:r>
              <a:t> (accessed: 11/03/18)</a:t>
            </a:r>
          </a:p>
          <a:p>
            <a:pPr marL="195579" indent="-195579" defTabSz="257047">
              <a:spcBef>
                <a:spcPts val="1800"/>
              </a:spcBef>
              <a:defRPr sz="1408"/>
            </a:pPr>
            <a:r>
              <a:t>Welsh Government,(2012), ’LEARNING AND PROGRESSION IN ENTREPRENEURSHIP EDUCATION’, </a:t>
            </a:r>
            <a:r>
              <a:rPr u="sng">
                <a:hlinkClick r:id="rId11" invalidUrl="" action="" tgtFrame="" tooltip="" history="1" highlightClick="0" endSnd="0"/>
              </a:rPr>
              <a:t>http://learning.gov.wales/docs/learningwales/publications/140626-careers-and-the-world-of-work-learning-and-progression-en.pdf</a:t>
            </a:r>
            <a:r>
              <a:t> (ACCESSED: 10.03.18)</a:t>
            </a:r>
          </a:p>
          <a:p>
            <a:pPr marL="195579" indent="-195579" defTabSz="257047">
              <a:spcBef>
                <a:spcPts val="1800"/>
              </a:spcBef>
              <a:defRPr sz="1408"/>
            </a:pPr>
            <a:r>
              <a:t>Welsh Assembly Government, Young Wales, (2010),’Youth Entrepreneurship Strategy: An Action Plan for Wales 2010-2015’, </a:t>
            </a:r>
            <a:r>
              <a:rPr u="sng">
                <a:hlinkClick r:id="rId12" invalidUrl="" action="" tgtFrame="" tooltip="" history="1" highlightClick="0" endSnd="0"/>
              </a:rPr>
              <a:t>https://businesswales.gov.wales/bigideas/sites/bigideas/files/documents/pdf/YES-%20An%20Action%20Plan%20for%20Wales%202010-15%20_Eng_1.pdf</a:t>
            </a:r>
            <a:r>
              <a:t> (accessed: 10/03/18)</a:t>
            </a:r>
          </a:p>
          <a:p>
            <a:pPr marL="195579" indent="-195579" defTabSz="257047">
              <a:spcBef>
                <a:spcPts val="1800"/>
              </a:spcBef>
              <a:defRPr sz="1408"/>
            </a:pPr>
            <a:r>
              <a:t>WildHearts, (2018), ‘MICRO TYCO: Become an Entrepreneur to Fund an Entrepreneur’, </a:t>
            </a:r>
            <a:r>
              <a:rPr u="sng">
                <a:hlinkClick r:id="rId13" invalidUrl="" action="" tgtFrame="" tooltip="" history="1" highlightClick="0" endSnd="0"/>
              </a:rPr>
              <a:t>https://www.wildheartsgroup.com/micro-tyco</a:t>
            </a:r>
            <a:r>
              <a:t> (accessed: 09/03/18)</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Black">
  <a:themeElements>
    <a:clrScheme name="Black">
      <a:dk1>
        <a:srgbClr val="000000"/>
      </a:dk1>
      <a:lt1>
        <a:srgbClr val="FFFFFF"/>
      </a:lt1>
      <a:dk2>
        <a:srgbClr val="434343"/>
      </a:dk2>
      <a:lt2>
        <a:srgbClr val="A9A9A9"/>
      </a:lt2>
      <a:accent1>
        <a:srgbClr val="0076BA"/>
      </a:accent1>
      <a:accent2>
        <a:srgbClr val="00A89D"/>
      </a:accent2>
      <a:accent3>
        <a:srgbClr val="1DB100"/>
      </a:accent3>
      <a:accent4>
        <a:srgbClr val="F8BA00"/>
      </a:accent4>
      <a:accent5>
        <a:srgbClr val="EE220C"/>
      </a:accent5>
      <a:accent6>
        <a:srgbClr val="CB297B"/>
      </a:accent6>
      <a:hlink>
        <a:srgbClr val="0000FF"/>
      </a:hlink>
      <a:folHlink>
        <a:srgbClr val="FF00FF"/>
      </a:folHlink>
    </a:clrScheme>
    <a:fontScheme name="Black">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lumOff val="13529"/>
          </a:schemeClr>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2200" u="none" kumimoji="0" normalizeH="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Black">
  <a:themeElements>
    <a:clrScheme name="Black">
      <a:dk1>
        <a:srgbClr val="000000"/>
      </a:dk1>
      <a:lt1>
        <a:srgbClr val="FFFFFF"/>
      </a:lt1>
      <a:dk2>
        <a:srgbClr val="434343"/>
      </a:dk2>
      <a:lt2>
        <a:srgbClr val="A9A9A9"/>
      </a:lt2>
      <a:accent1>
        <a:srgbClr val="0076BA"/>
      </a:accent1>
      <a:accent2>
        <a:srgbClr val="00A89D"/>
      </a:accent2>
      <a:accent3>
        <a:srgbClr val="1DB100"/>
      </a:accent3>
      <a:accent4>
        <a:srgbClr val="F8BA00"/>
      </a:accent4>
      <a:accent5>
        <a:srgbClr val="EE220C"/>
      </a:accent5>
      <a:accent6>
        <a:srgbClr val="CB297B"/>
      </a:accent6>
      <a:hlink>
        <a:srgbClr val="0000FF"/>
      </a:hlink>
      <a:folHlink>
        <a:srgbClr val="FF00FF"/>
      </a:folHlink>
    </a:clrScheme>
    <a:fontScheme name="Black">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lumOff val="13529"/>
          </a:schemeClr>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2200" u="none" kumimoji="0" normalizeH="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1" baseline="0" cap="none" i="0" spc="0" strike="noStrike" sz="2400" u="none" kumimoji="0" normalizeH="0">
            <a:ln>
              <a:noFill/>
            </a:ln>
            <a:solidFill>
              <a:srgbClr val="FFFFFF"/>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