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471" r:id="rId3"/>
    <p:sldId id="477" r:id="rId4"/>
    <p:sldId id="472" r:id="rId5"/>
    <p:sldId id="478" r:id="rId6"/>
    <p:sldId id="473" r:id="rId7"/>
    <p:sldId id="479" r:id="rId8"/>
    <p:sldId id="474" r:id="rId9"/>
    <p:sldId id="480" r:id="rId10"/>
    <p:sldId id="476" r:id="rId11"/>
    <p:sldId id="4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ya Chidambaram" userId="a5f655d4-7c16-4009-87eb-8eca468fdbaa" providerId="ADAL" clId="{51F7F330-6023-4D8D-82B7-E2A7BEAF6CEE}"/>
    <pc:docChg chg="modSld sldOrd">
      <pc:chgData name="Divya Chidambaram" userId="a5f655d4-7c16-4009-87eb-8eca468fdbaa" providerId="ADAL" clId="{51F7F330-6023-4D8D-82B7-E2A7BEAF6CEE}" dt="2023-12-03T23:09:33.814" v="1"/>
      <pc:docMkLst>
        <pc:docMk/>
      </pc:docMkLst>
      <pc:sldChg chg="ord">
        <pc:chgData name="Divya Chidambaram" userId="a5f655d4-7c16-4009-87eb-8eca468fdbaa" providerId="ADAL" clId="{51F7F330-6023-4D8D-82B7-E2A7BEAF6CEE}" dt="2023-12-03T23:09:33.814" v="1"/>
        <pc:sldMkLst>
          <pc:docMk/>
          <pc:sldMk cId="566588126" sldId="47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2D7D9-6276-0B02-5124-D056CDA9EB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ADB08F-1553-9F30-E5C3-B4304725B0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7EE76F-07EC-F1A0-C781-8FD4B7F75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911CF-9F3F-3AC3-8E75-37C1079EC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40223-1337-FDE6-096C-886A75888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937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A30D4-5516-C9CA-3DA8-7CC7B871A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F7600-32AF-5948-0A20-CB07A0C21F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CE8284-EEDA-8F48-2BC9-C2AAAF3B3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F0E47B-4D91-2C7A-5337-FD5CFD78C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11F83-4FEC-AC81-A07D-20C346C7B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154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145A5-4DC8-68C6-4CF1-9A994B01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83A7E2-893E-F60B-F3EC-205AF6A2D5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0C467-22DE-0919-26DC-1774515E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D87160-BB77-B30D-5203-BEFB9F528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31A1E0-05DA-4AE2-1DE0-855D891E5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394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B1216-A714-C959-24AE-0DE51073A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30845-F70E-C666-7B14-B05A370886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DE2700-259C-BCE4-E796-A86FA28585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D9D66-9F3C-C36C-02CE-5DB42A204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4B563A-70CB-350D-60F4-4D3CD6642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11905F-31EE-806A-FC57-302D02290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800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C6B34-E704-E24D-AB5D-01D2D21C6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66EA7F-1A5F-2DBB-51C5-E3FF547AC1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AE0536-FA5E-E8A3-DECA-557BE144A1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9277A6-88B6-9A76-1EFC-2F51931E29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45792A-BF2A-194D-05EB-3E30ACD5A6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A29D55-EE31-0C03-A16C-415EE6F58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FBAFB3-66E3-6BDC-F99B-98503327C1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8D81D4-6E99-D7A5-2B1E-A0303D31C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037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CFD86-BE1E-147C-1DAE-E59330BF8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6C37D-7BF9-BCD9-97C0-10830D312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A13AE1-A0AE-A2DC-F8B1-CC3678161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282C35-69AC-C4FB-1F3B-5FC89827D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349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8B8354-244A-48A1-8161-A9D945571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C556D4-C053-E5F1-8A70-E1CD3671E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CAA659-8DF2-D0C6-F976-B7C2700FE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044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A2519-8D97-E263-5361-68333CF10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407E6-7225-2E31-D8FE-7A474B55D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36D963-DF7B-2FD3-2E20-9C15F87596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9A66CB-35C1-4DEF-D075-9CB6E9883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BB1DD6-2529-4932-A74A-507C09029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BC8ED6-4F75-70A5-715C-2ADBC2041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751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134EC-C914-6578-B162-DBF40BFE7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D32D37-7F9B-9CED-D89C-2F25EAABF6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F5BE96-FAAA-F7A8-6BC2-DB0AE83462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351880-61EC-F691-494F-E09F9B94F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4BFC72-960B-3866-D135-535D6DD2C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750DF0-EC80-E843-B91C-71634736E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326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742EF-0D34-B51A-95E4-2CCA5E446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B52087-1006-C26F-EB8B-A7FB49756D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E608E-DFDD-EBAA-8AAC-358053D9C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70491A-1CA7-71A1-48BC-A65992BF2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5C507-FF19-2A20-1ED1-D63A396CA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855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BB9FD1-BCF6-1C93-4BDF-6F3F0BAE0F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3AA827-A207-7F53-70DC-A5ACE6688E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D91784-5A2E-1BB3-95B9-B8A725176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6CBF4-1358-EFD5-CE80-6B169CFB4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E7520-C552-46CC-56AD-C966D47F2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730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1B5933-3A9F-BCDF-FE61-7F690C6B7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ADC84B-0085-9B0B-C5FF-74D7C91226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F07B3-A300-3A56-F789-EA10E2796F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933A3-A366-495C-ABC4-0ABD1F8C32C1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F630A1-D546-FB00-BF5B-7F24F83C73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09B7B-F156-59A9-5FB5-6A3D315B96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34B1F-CEEB-4AAB-8C6B-F43E40B33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362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78D3135-0910-C4DB-A67D-8770863F3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BA930B5-D93D-CE06-B832-ACF95A517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Solutions for Activities</a:t>
            </a:r>
          </a:p>
        </p:txBody>
      </p:sp>
    </p:spTree>
    <p:extLst>
      <p:ext uri="{BB962C8B-B14F-4D97-AF65-F5344CB8AC3E}">
        <p14:creationId xmlns:p14="http://schemas.microsoft.com/office/powerpoint/2010/main" val="4119201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44DD3-822C-74B3-02D8-5853E31FF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475" y="93980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Question 1: </a:t>
            </a:r>
            <a:r>
              <a:rPr lang="en-GB" dirty="0"/>
              <a:t>Simple Commit</a:t>
            </a:r>
          </a:p>
          <a:p>
            <a:pPr marL="0" indent="0">
              <a:buNone/>
            </a:pPr>
            <a:r>
              <a:rPr lang="en-GB" dirty="0"/>
              <a:t>Suppose you have a table named Books with columns </a:t>
            </a:r>
            <a:r>
              <a:rPr lang="en-GB" dirty="0" err="1"/>
              <a:t>BookID</a:t>
            </a:r>
            <a:r>
              <a:rPr lang="en-GB" dirty="0"/>
              <a:t>, Title, Author, and Quantity. Perform the following operations: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Begin a transaction</a:t>
            </a:r>
          </a:p>
          <a:p>
            <a:pPr marL="0" indent="0">
              <a:buNone/>
            </a:pPr>
            <a:r>
              <a:rPr lang="en-GB" dirty="0"/>
              <a:t>Insert two new books into the Books table</a:t>
            </a:r>
          </a:p>
          <a:p>
            <a:pPr marL="0" indent="0">
              <a:buNone/>
            </a:pPr>
            <a:r>
              <a:rPr lang="en-GB" dirty="0"/>
              <a:t>Commit the transaction</a:t>
            </a:r>
          </a:p>
          <a:p>
            <a:pPr marL="0" indent="0">
              <a:buNone/>
            </a:pPr>
            <a:r>
              <a:rPr lang="en-GB" dirty="0"/>
              <a:t>Display all records in the Books table to verify the changes.</a:t>
            </a:r>
          </a:p>
        </p:txBody>
      </p:sp>
    </p:spTree>
    <p:extLst>
      <p:ext uri="{BB962C8B-B14F-4D97-AF65-F5344CB8AC3E}">
        <p14:creationId xmlns:p14="http://schemas.microsoft.com/office/powerpoint/2010/main" val="1200204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53C32-526E-106E-2FAB-F0DA3A5BD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Solution1: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3E6E6-22F9-4BF7-D8DD-795F0345D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-- Begin a transaction</a:t>
            </a:r>
          </a:p>
          <a:p>
            <a:pPr marL="0" indent="0">
              <a:buNone/>
            </a:pPr>
            <a:r>
              <a:rPr lang="en-GB" dirty="0"/>
              <a:t>BEGIN TRANSACTION;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Insert two new books</a:t>
            </a:r>
          </a:p>
          <a:p>
            <a:pPr marL="0" indent="0">
              <a:buNone/>
            </a:pPr>
            <a:r>
              <a:rPr lang="en-GB" dirty="0"/>
              <a:t>INSERT INTO Books (</a:t>
            </a:r>
            <a:r>
              <a:rPr lang="en-GB" dirty="0" err="1"/>
              <a:t>BookID</a:t>
            </a:r>
            <a:r>
              <a:rPr lang="en-GB" dirty="0"/>
              <a:t>, Title, Author, Quantity)</a:t>
            </a:r>
          </a:p>
          <a:p>
            <a:pPr marL="0" indent="0">
              <a:buNone/>
            </a:pPr>
            <a:r>
              <a:rPr lang="en-GB" dirty="0"/>
              <a:t>VALUES (1, 'Book A', 'Author X', 20),</a:t>
            </a:r>
          </a:p>
          <a:p>
            <a:pPr marL="0" indent="0">
              <a:buNone/>
            </a:pPr>
            <a:r>
              <a:rPr lang="en-GB" dirty="0"/>
              <a:t>       (2, 'Book B', 'Author Y', 15);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Commit the transaction</a:t>
            </a:r>
          </a:p>
          <a:p>
            <a:pPr marL="0" indent="0">
              <a:buNone/>
            </a:pPr>
            <a:r>
              <a:rPr lang="en-GB" dirty="0"/>
              <a:t>COMMIT;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Display all records in the Books table</a:t>
            </a:r>
          </a:p>
          <a:p>
            <a:pPr marL="0" indent="0">
              <a:buNone/>
            </a:pPr>
            <a:r>
              <a:rPr lang="en-GB" dirty="0"/>
              <a:t>SELECT * FROM Books;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588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C931A-8CF0-71E6-9936-C15B68919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50" y="125333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Question 2:</a:t>
            </a:r>
            <a:r>
              <a:rPr lang="en-GB" dirty="0"/>
              <a:t> Rollback Scenario</a:t>
            </a:r>
          </a:p>
          <a:p>
            <a:pPr marL="0" indent="0">
              <a:buNone/>
            </a:pPr>
            <a:r>
              <a:rPr lang="en-GB" dirty="0"/>
              <a:t>Consider the same Books table. </a:t>
            </a:r>
          </a:p>
          <a:p>
            <a:pPr marL="0" indent="0">
              <a:buNone/>
            </a:pPr>
            <a:r>
              <a:rPr lang="en-GB" dirty="0"/>
              <a:t>Start a transaction, update the quantity of a specific book to reflect new stock, </a:t>
            </a:r>
          </a:p>
          <a:p>
            <a:pPr marL="0" indent="0">
              <a:buNone/>
            </a:pPr>
            <a:r>
              <a:rPr lang="en-GB" dirty="0"/>
              <a:t>start a nested transaction, update the quantity again, and then rollback to the </a:t>
            </a:r>
            <a:r>
              <a:rPr lang="en-GB" dirty="0" err="1"/>
              <a:t>savepoint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 Finally, display the updated record for that book.</a:t>
            </a:r>
          </a:p>
        </p:txBody>
      </p:sp>
    </p:spTree>
    <p:extLst>
      <p:ext uri="{BB962C8B-B14F-4D97-AF65-F5344CB8AC3E}">
        <p14:creationId xmlns:p14="http://schemas.microsoft.com/office/powerpoint/2010/main" val="4211848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6CF18-A441-4ACF-9CE6-CE0554E1F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616" y="827076"/>
            <a:ext cx="10515600" cy="551201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700" dirty="0"/>
              <a:t>-- Start a transaction</a:t>
            </a:r>
          </a:p>
          <a:p>
            <a:pPr marL="0" indent="0">
              <a:buNone/>
            </a:pPr>
            <a:r>
              <a:rPr lang="en-GB" sz="3700" dirty="0"/>
              <a:t>BEGIN TRANSACTION;</a:t>
            </a:r>
          </a:p>
          <a:p>
            <a:pPr marL="0" indent="0">
              <a:buNone/>
            </a:pPr>
            <a:endParaRPr lang="en-GB" sz="3700" dirty="0"/>
          </a:p>
          <a:p>
            <a:pPr marL="0" indent="0">
              <a:buNone/>
            </a:pPr>
            <a:r>
              <a:rPr lang="en-GB" sz="3700" dirty="0"/>
              <a:t>-- Update quantity of a book</a:t>
            </a:r>
          </a:p>
          <a:p>
            <a:pPr marL="0" indent="0">
              <a:buNone/>
            </a:pPr>
            <a:r>
              <a:rPr lang="en-GB" sz="3700" dirty="0"/>
              <a:t>UPDATE Books SET Quantity = 25 WHERE </a:t>
            </a:r>
            <a:r>
              <a:rPr lang="en-GB" sz="3700" dirty="0" err="1"/>
              <a:t>BookID</a:t>
            </a:r>
            <a:r>
              <a:rPr lang="en-GB" sz="3700" dirty="0"/>
              <a:t> = 1;</a:t>
            </a:r>
          </a:p>
          <a:p>
            <a:pPr marL="0" indent="0">
              <a:buNone/>
            </a:pPr>
            <a:endParaRPr lang="en-GB" sz="3700" dirty="0"/>
          </a:p>
          <a:p>
            <a:pPr marL="0" indent="0">
              <a:buNone/>
            </a:pPr>
            <a:r>
              <a:rPr lang="en-GB" sz="3700" dirty="0"/>
              <a:t>-- Start a nested transaction (Savepoint1)</a:t>
            </a:r>
          </a:p>
          <a:p>
            <a:pPr marL="0" indent="0">
              <a:buNone/>
            </a:pPr>
            <a:r>
              <a:rPr lang="en-GB" sz="3700" dirty="0"/>
              <a:t>SAVE TRANSACTION Savepoint1;</a:t>
            </a:r>
          </a:p>
          <a:p>
            <a:pPr marL="0" indent="0">
              <a:buNone/>
            </a:pPr>
            <a:endParaRPr lang="en-GB" sz="3700" dirty="0"/>
          </a:p>
          <a:p>
            <a:pPr marL="0" indent="0">
              <a:buNone/>
            </a:pPr>
            <a:r>
              <a:rPr lang="en-GB" sz="3700" dirty="0"/>
              <a:t>-- Update quantity of the same book again</a:t>
            </a:r>
          </a:p>
          <a:p>
            <a:pPr marL="0" indent="0">
              <a:buNone/>
            </a:pPr>
            <a:r>
              <a:rPr lang="en-GB" sz="3700" dirty="0"/>
              <a:t>UPDATE Books SET Quantity = 30 WHERE </a:t>
            </a:r>
            <a:r>
              <a:rPr lang="en-GB" sz="3700" dirty="0" err="1"/>
              <a:t>BookID</a:t>
            </a:r>
            <a:r>
              <a:rPr lang="en-GB" sz="3700" dirty="0"/>
              <a:t> = 1;</a:t>
            </a:r>
          </a:p>
          <a:p>
            <a:pPr marL="0" indent="0">
              <a:buNone/>
            </a:pPr>
            <a:endParaRPr lang="en-GB" sz="3700" dirty="0"/>
          </a:p>
          <a:p>
            <a:pPr marL="0" indent="0">
              <a:buNone/>
            </a:pPr>
            <a:r>
              <a:rPr lang="en-GB" sz="3700" dirty="0"/>
              <a:t>-- Rollback to the </a:t>
            </a:r>
            <a:r>
              <a:rPr lang="en-GB" sz="3700" dirty="0" err="1"/>
              <a:t>savepoint</a:t>
            </a:r>
            <a:endParaRPr lang="en-GB" sz="3700" dirty="0"/>
          </a:p>
          <a:p>
            <a:pPr marL="0" indent="0">
              <a:buNone/>
            </a:pPr>
            <a:r>
              <a:rPr lang="en-GB" sz="3700" dirty="0"/>
              <a:t>ROLLBACK TRANSACTION Savepoint1;</a:t>
            </a:r>
          </a:p>
          <a:p>
            <a:pPr marL="0" indent="0">
              <a:buNone/>
            </a:pPr>
            <a:endParaRPr lang="en-GB" sz="3700" dirty="0"/>
          </a:p>
          <a:p>
            <a:pPr marL="0" indent="0">
              <a:buNone/>
            </a:pPr>
            <a:r>
              <a:rPr lang="en-GB" sz="3700" dirty="0"/>
              <a:t>-- Display updated record for </a:t>
            </a:r>
            <a:r>
              <a:rPr lang="en-GB" sz="3700" dirty="0" err="1"/>
              <a:t>BookID</a:t>
            </a:r>
            <a:r>
              <a:rPr lang="en-GB" sz="3700" dirty="0"/>
              <a:t> 1</a:t>
            </a:r>
          </a:p>
          <a:p>
            <a:pPr marL="0" indent="0">
              <a:buNone/>
            </a:pPr>
            <a:r>
              <a:rPr lang="en-GB" sz="3700" dirty="0"/>
              <a:t>SELECT * FROM Books WHERE </a:t>
            </a:r>
            <a:r>
              <a:rPr lang="en-GB" sz="3700" dirty="0" err="1"/>
              <a:t>BookID</a:t>
            </a:r>
            <a:r>
              <a:rPr lang="en-GB" sz="3700" dirty="0"/>
              <a:t> = 1;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310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6B5D2-98AE-4717-DE99-13CE32762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468" y="575469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Question 3: </a:t>
            </a:r>
            <a:r>
              <a:rPr lang="en-GB" dirty="0"/>
              <a:t>Multiple Commits</a:t>
            </a:r>
          </a:p>
          <a:p>
            <a:pPr marL="0" indent="0">
              <a:buNone/>
            </a:pPr>
            <a:r>
              <a:rPr lang="en-GB" dirty="0"/>
              <a:t>Using the Books table, execute the following: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Begin a transaction</a:t>
            </a:r>
          </a:p>
          <a:p>
            <a:pPr marL="0" indent="0">
              <a:buNone/>
            </a:pPr>
            <a:r>
              <a:rPr lang="en-GB" dirty="0"/>
              <a:t>Insert a new book into the Books table</a:t>
            </a:r>
          </a:p>
          <a:p>
            <a:pPr marL="0" indent="0">
              <a:buNone/>
            </a:pPr>
            <a:r>
              <a:rPr lang="en-GB" dirty="0"/>
              <a:t>Commit the transaction</a:t>
            </a:r>
          </a:p>
          <a:p>
            <a:pPr marL="0" indent="0">
              <a:buNone/>
            </a:pPr>
            <a:r>
              <a:rPr lang="en-GB" dirty="0"/>
              <a:t>Start a new transaction</a:t>
            </a:r>
          </a:p>
          <a:p>
            <a:pPr marL="0" indent="0">
              <a:buNone/>
            </a:pPr>
            <a:r>
              <a:rPr lang="en-GB" dirty="0"/>
              <a:t>Update the author of a specific book</a:t>
            </a:r>
          </a:p>
          <a:p>
            <a:pPr marL="0" indent="0">
              <a:buNone/>
            </a:pPr>
            <a:r>
              <a:rPr lang="en-GB" dirty="0"/>
              <a:t>Commit this transaction</a:t>
            </a:r>
          </a:p>
          <a:p>
            <a:pPr marL="0" indent="0">
              <a:buNone/>
            </a:pPr>
            <a:r>
              <a:rPr lang="en-GB" dirty="0"/>
              <a:t>Display all records in the Books table to confirm changes.</a:t>
            </a:r>
          </a:p>
        </p:txBody>
      </p:sp>
    </p:spTree>
    <p:extLst>
      <p:ext uri="{BB962C8B-B14F-4D97-AF65-F5344CB8AC3E}">
        <p14:creationId xmlns:p14="http://schemas.microsoft.com/office/powerpoint/2010/main" val="2288242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12CCB-0872-0B06-1213-B199536BC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273" y="557806"/>
            <a:ext cx="10515600" cy="606177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-- Begin a transaction</a:t>
            </a:r>
          </a:p>
          <a:p>
            <a:pPr marL="0" indent="0">
              <a:buNone/>
            </a:pPr>
            <a:r>
              <a:rPr lang="en-GB" dirty="0"/>
              <a:t>BEGIN TRANSACTION;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Insert a new book</a:t>
            </a:r>
          </a:p>
          <a:p>
            <a:pPr marL="0" indent="0">
              <a:buNone/>
            </a:pPr>
            <a:r>
              <a:rPr lang="en-GB" dirty="0"/>
              <a:t>INSERT INTO Books (</a:t>
            </a:r>
            <a:r>
              <a:rPr lang="en-GB" dirty="0" err="1"/>
              <a:t>BookID</a:t>
            </a:r>
            <a:r>
              <a:rPr lang="en-GB" dirty="0"/>
              <a:t>, Title, Author, Quantity)</a:t>
            </a:r>
          </a:p>
          <a:p>
            <a:pPr marL="0" indent="0">
              <a:buNone/>
            </a:pPr>
            <a:r>
              <a:rPr lang="en-GB" dirty="0"/>
              <a:t>VALUES (3, 'Book C', 'Author Z', 10);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Commit the transaction</a:t>
            </a:r>
          </a:p>
          <a:p>
            <a:pPr marL="0" indent="0">
              <a:buNone/>
            </a:pPr>
            <a:r>
              <a:rPr lang="en-GB" dirty="0"/>
              <a:t>COMMIT;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Start a new transaction</a:t>
            </a:r>
          </a:p>
          <a:p>
            <a:pPr marL="0" indent="0">
              <a:buNone/>
            </a:pPr>
            <a:r>
              <a:rPr lang="en-GB" dirty="0"/>
              <a:t>BEGIN TRANSACTION;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Update author of a specific book</a:t>
            </a:r>
          </a:p>
          <a:p>
            <a:pPr marL="0" indent="0">
              <a:buNone/>
            </a:pPr>
            <a:r>
              <a:rPr lang="en-GB" dirty="0"/>
              <a:t>UPDATE Books SET Author = 'Author W' WHERE </a:t>
            </a:r>
            <a:r>
              <a:rPr lang="en-GB" dirty="0" err="1"/>
              <a:t>BookID</a:t>
            </a:r>
            <a:r>
              <a:rPr lang="en-GB" dirty="0"/>
              <a:t> = 2;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Commit this transaction</a:t>
            </a:r>
          </a:p>
          <a:p>
            <a:pPr marL="0" indent="0">
              <a:buNone/>
            </a:pPr>
            <a:r>
              <a:rPr lang="en-GB" dirty="0"/>
              <a:t>COMMIT;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Display all records in the Books table</a:t>
            </a:r>
          </a:p>
          <a:p>
            <a:pPr marL="0" indent="0">
              <a:buNone/>
            </a:pPr>
            <a:r>
              <a:rPr lang="en-GB" dirty="0"/>
              <a:t>SELECT * FROM Books;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1294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BA88A-D410-D87C-66CA-156CBB35E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833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Question 4:</a:t>
            </a:r>
            <a:r>
              <a:rPr lang="en-GB" dirty="0"/>
              <a:t> Rollback with Error Handling</a:t>
            </a:r>
          </a:p>
          <a:p>
            <a:pPr marL="0" indent="0">
              <a:buNone/>
            </a:pPr>
            <a:r>
              <a:rPr lang="en-GB" dirty="0"/>
              <a:t>Start a transaction in the Books table, delete a book that has a specific </a:t>
            </a:r>
            <a:r>
              <a:rPr lang="en-GB" dirty="0" err="1"/>
              <a:t>BookID</a:t>
            </a:r>
            <a:r>
              <a:rPr lang="en-GB" dirty="0"/>
              <a:t>, and then intentionally cause an error (e.g., trying to update a non-existing book). Catch the error and rollback the transaction, ensuring no changes are committed. Display all records in the Books table.</a:t>
            </a:r>
          </a:p>
        </p:txBody>
      </p:sp>
    </p:spTree>
    <p:extLst>
      <p:ext uri="{BB962C8B-B14F-4D97-AF65-F5344CB8AC3E}">
        <p14:creationId xmlns:p14="http://schemas.microsoft.com/office/powerpoint/2010/main" val="2903342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85828-997D-954E-DE4D-7BB7CAE48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25369"/>
            <a:ext cx="10515600" cy="609225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-- Start a transaction</a:t>
            </a:r>
          </a:p>
          <a:p>
            <a:pPr marL="0" indent="0">
              <a:buNone/>
            </a:pPr>
            <a:r>
              <a:rPr lang="en-GB" dirty="0"/>
              <a:t>BEGIN TRANSACTION;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Delete a book by </a:t>
            </a:r>
            <a:r>
              <a:rPr lang="en-GB" dirty="0" err="1"/>
              <a:t>BookID</a:t>
            </a:r>
            <a:r>
              <a:rPr lang="en-GB" dirty="0"/>
              <a:t> (intentionally causing error by trying to update)</a:t>
            </a:r>
          </a:p>
          <a:p>
            <a:pPr marL="0" indent="0">
              <a:buNone/>
            </a:pPr>
            <a:r>
              <a:rPr lang="en-GB" dirty="0"/>
              <a:t>DELETE FROM Books WHERE </a:t>
            </a:r>
            <a:r>
              <a:rPr lang="en-GB" dirty="0" err="1"/>
              <a:t>BookID</a:t>
            </a:r>
            <a:r>
              <a:rPr lang="en-GB" dirty="0"/>
              <a:t> = 3;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Intentional error (trying to update a non-existing book)</a:t>
            </a:r>
          </a:p>
          <a:p>
            <a:pPr marL="0" indent="0">
              <a:buNone/>
            </a:pPr>
            <a:r>
              <a:rPr lang="en-GB" dirty="0"/>
              <a:t>UPDATE Books SET Quantity = 40 WHERE </a:t>
            </a:r>
            <a:r>
              <a:rPr lang="en-GB" dirty="0" err="1"/>
              <a:t>BookID</a:t>
            </a:r>
            <a:r>
              <a:rPr lang="en-GB" dirty="0"/>
              <a:t> = 4;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Catch the error and rollback</a:t>
            </a:r>
          </a:p>
          <a:p>
            <a:pPr marL="0" indent="0">
              <a:buNone/>
            </a:pPr>
            <a:r>
              <a:rPr lang="en-GB" dirty="0"/>
              <a:t>IF @@ERROR &lt;&gt; 0</a:t>
            </a:r>
          </a:p>
          <a:p>
            <a:pPr marL="0" indent="0">
              <a:buNone/>
            </a:pPr>
            <a:r>
              <a:rPr lang="en-GB" dirty="0"/>
              <a:t>BEGIN</a:t>
            </a:r>
          </a:p>
          <a:p>
            <a:pPr marL="0" indent="0">
              <a:buNone/>
            </a:pPr>
            <a:r>
              <a:rPr lang="en-GB" dirty="0"/>
              <a:t>    PRINT 'Error occurred. Rolling back.';</a:t>
            </a:r>
          </a:p>
          <a:p>
            <a:pPr marL="0" indent="0">
              <a:buNone/>
            </a:pPr>
            <a:r>
              <a:rPr lang="en-GB" dirty="0"/>
              <a:t>    ROLLBACK;</a:t>
            </a:r>
          </a:p>
          <a:p>
            <a:pPr marL="0" indent="0">
              <a:buNone/>
            </a:pPr>
            <a:r>
              <a:rPr lang="en-GB" dirty="0"/>
              <a:t>END</a:t>
            </a:r>
          </a:p>
          <a:p>
            <a:pPr marL="0" indent="0">
              <a:buNone/>
            </a:pPr>
            <a:r>
              <a:rPr lang="en-GB" dirty="0"/>
              <a:t>ELSE</a:t>
            </a:r>
          </a:p>
          <a:p>
            <a:pPr marL="0" indent="0">
              <a:buNone/>
            </a:pPr>
            <a:r>
              <a:rPr lang="en-GB" dirty="0"/>
              <a:t>BEGIN</a:t>
            </a:r>
          </a:p>
          <a:p>
            <a:pPr marL="0" indent="0">
              <a:buNone/>
            </a:pPr>
            <a:r>
              <a:rPr lang="en-GB" dirty="0"/>
              <a:t>    COMMIT;</a:t>
            </a:r>
          </a:p>
          <a:p>
            <a:pPr marL="0" indent="0">
              <a:buNone/>
            </a:pPr>
            <a:r>
              <a:rPr lang="en-GB" dirty="0"/>
              <a:t>END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-- Display all records in the Books table</a:t>
            </a:r>
          </a:p>
          <a:p>
            <a:pPr marL="0" indent="0">
              <a:buNone/>
            </a:pPr>
            <a:r>
              <a:rPr lang="en-GB" dirty="0"/>
              <a:t>SELECT * FROM Books;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012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1CFA6-7521-B037-662F-189054126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619" y="754063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Question 5</a:t>
            </a:r>
            <a:r>
              <a:rPr lang="en-GB" dirty="0"/>
              <a:t>: </a:t>
            </a:r>
            <a:r>
              <a:rPr lang="en-GB" dirty="0" err="1"/>
              <a:t>Savepoint</a:t>
            </a:r>
            <a:r>
              <a:rPr lang="en-GB" dirty="0"/>
              <a:t> and Rollback</a:t>
            </a:r>
          </a:p>
          <a:p>
            <a:pPr marL="0" indent="0">
              <a:buNone/>
            </a:pPr>
            <a:r>
              <a:rPr lang="en-GB" dirty="0"/>
              <a:t>Begin a transaction in the Books table, insert multiple books, set a </a:t>
            </a:r>
            <a:r>
              <a:rPr lang="en-GB" dirty="0" err="1"/>
              <a:t>savepoint</a:t>
            </a:r>
            <a:r>
              <a:rPr lang="en-GB" dirty="0"/>
              <a:t>, update the quantity of a specific book, rollback to the </a:t>
            </a:r>
            <a:r>
              <a:rPr lang="en-GB" dirty="0" err="1"/>
              <a:t>savepoint</a:t>
            </a:r>
            <a:r>
              <a:rPr lang="en-GB" dirty="0"/>
              <a:t>, and commit the transaction. Display all records in the Books table to confirm the changes.</a:t>
            </a:r>
          </a:p>
        </p:txBody>
      </p:sp>
    </p:spTree>
    <p:extLst>
      <p:ext uri="{BB962C8B-B14F-4D97-AF65-F5344CB8AC3E}">
        <p14:creationId xmlns:p14="http://schemas.microsoft.com/office/powerpoint/2010/main" val="11116495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98D0C-E8B4-13AE-43D0-3324EBD48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614" y="230003"/>
            <a:ext cx="10515600" cy="651860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100" dirty="0"/>
              <a:t>-- Begin a transaction</a:t>
            </a:r>
          </a:p>
          <a:p>
            <a:pPr marL="0" indent="0">
              <a:buNone/>
            </a:pPr>
            <a:r>
              <a:rPr lang="en-GB" sz="3100" dirty="0"/>
              <a:t>BEGIN TRANSACTION;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dirty="0"/>
              <a:t>-- Insert multiple books</a:t>
            </a:r>
          </a:p>
          <a:p>
            <a:pPr marL="0" indent="0">
              <a:buNone/>
            </a:pPr>
            <a:r>
              <a:rPr lang="en-GB" sz="3100" dirty="0"/>
              <a:t>INSERT INTO Books (</a:t>
            </a:r>
            <a:r>
              <a:rPr lang="en-GB" sz="3100" dirty="0" err="1"/>
              <a:t>BookID</a:t>
            </a:r>
            <a:r>
              <a:rPr lang="en-GB" sz="3100" dirty="0"/>
              <a:t>, Title, Author, Quantity)</a:t>
            </a:r>
          </a:p>
          <a:p>
            <a:pPr marL="0" indent="0">
              <a:buNone/>
            </a:pPr>
            <a:r>
              <a:rPr lang="en-GB" sz="3100" dirty="0"/>
              <a:t>VALUES (4, 'Book D', 'Author P', 30),</a:t>
            </a:r>
          </a:p>
          <a:p>
            <a:pPr marL="0" indent="0">
              <a:buNone/>
            </a:pPr>
            <a:r>
              <a:rPr lang="en-GB" sz="3100" dirty="0"/>
              <a:t>       (5, 'Book E', 'Author Q', 25);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dirty="0"/>
              <a:t>-- Set a </a:t>
            </a:r>
            <a:r>
              <a:rPr lang="en-GB" sz="3100" dirty="0" err="1"/>
              <a:t>savepoint</a:t>
            </a:r>
            <a:endParaRPr lang="en-GB" sz="3100" dirty="0"/>
          </a:p>
          <a:p>
            <a:pPr marL="0" indent="0">
              <a:buNone/>
            </a:pPr>
            <a:r>
              <a:rPr lang="en-GB" sz="3100" dirty="0"/>
              <a:t>SAVE TRANSACTION Savepoint2;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dirty="0"/>
              <a:t>-- Update quantity of a specific book</a:t>
            </a:r>
          </a:p>
          <a:p>
            <a:pPr marL="0" indent="0">
              <a:buNone/>
            </a:pPr>
            <a:r>
              <a:rPr lang="en-GB" sz="3100" dirty="0"/>
              <a:t>UPDATE Books SET Quantity = 35 WHERE </a:t>
            </a:r>
            <a:r>
              <a:rPr lang="en-GB" sz="3100" dirty="0" err="1"/>
              <a:t>BookID</a:t>
            </a:r>
            <a:r>
              <a:rPr lang="en-GB" sz="3100" dirty="0"/>
              <a:t> = 4;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dirty="0"/>
              <a:t>-- Rollback to the </a:t>
            </a:r>
            <a:r>
              <a:rPr lang="en-GB" sz="3100" dirty="0" err="1"/>
              <a:t>savepoint</a:t>
            </a:r>
            <a:endParaRPr lang="en-GB" sz="3100" dirty="0"/>
          </a:p>
          <a:p>
            <a:pPr marL="0" indent="0">
              <a:buNone/>
            </a:pPr>
            <a:r>
              <a:rPr lang="en-GB" sz="3100" dirty="0"/>
              <a:t>ROLLBACK TRANSACTION Savepoint2;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dirty="0"/>
              <a:t>-- Commit the transaction</a:t>
            </a:r>
          </a:p>
          <a:p>
            <a:pPr marL="0" indent="0">
              <a:buNone/>
            </a:pPr>
            <a:r>
              <a:rPr lang="en-GB" sz="3100" dirty="0"/>
              <a:t>COMMIT;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dirty="0"/>
              <a:t>-- Display all records in the Books table</a:t>
            </a:r>
          </a:p>
          <a:p>
            <a:pPr marL="0" indent="0">
              <a:buNone/>
            </a:pPr>
            <a:r>
              <a:rPr lang="en-GB" sz="3100" dirty="0"/>
              <a:t>SELECT * FROM Books;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153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715</Words>
  <Application>Microsoft Office PowerPoint</Application>
  <PresentationFormat>Widescreen</PresentationFormat>
  <Paragraphs>123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Solution1: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Divya Chidambaram</dc:creator>
  <cp:lastModifiedBy>Divya Chidambaram</cp:lastModifiedBy>
  <cp:revision>1</cp:revision>
  <dcterms:created xsi:type="dcterms:W3CDTF">2023-12-03T23:05:06Z</dcterms:created>
  <dcterms:modified xsi:type="dcterms:W3CDTF">2023-12-03T23:09:42Z</dcterms:modified>
</cp:coreProperties>
</file>