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6"/>
  </p:notesMasterIdLst>
  <p:sldIdLst>
    <p:sldId id="257" r:id="rId2"/>
    <p:sldId id="270" r:id="rId3"/>
    <p:sldId id="271" r:id="rId4"/>
    <p:sldId id="267" r:id="rId5"/>
    <p:sldId id="287" r:id="rId6"/>
    <p:sldId id="268" r:id="rId7"/>
    <p:sldId id="264" r:id="rId8"/>
    <p:sldId id="269" r:id="rId9"/>
    <p:sldId id="272" r:id="rId10"/>
    <p:sldId id="288" r:id="rId11"/>
    <p:sldId id="289" r:id="rId12"/>
    <p:sldId id="296" r:id="rId13"/>
    <p:sldId id="258" r:id="rId14"/>
    <p:sldId id="273" r:id="rId15"/>
    <p:sldId id="275" r:id="rId16"/>
    <p:sldId id="276" r:id="rId17"/>
    <p:sldId id="262" r:id="rId18"/>
    <p:sldId id="295" r:id="rId19"/>
    <p:sldId id="261" r:id="rId20"/>
    <p:sldId id="260" r:id="rId21"/>
    <p:sldId id="278" r:id="rId22"/>
    <p:sldId id="279" r:id="rId23"/>
    <p:sldId id="280" r:id="rId24"/>
    <p:sldId id="281" r:id="rId25"/>
    <p:sldId id="282" r:id="rId26"/>
    <p:sldId id="277" r:id="rId27"/>
    <p:sldId id="284" r:id="rId28"/>
    <p:sldId id="266" r:id="rId29"/>
    <p:sldId id="290" r:id="rId30"/>
    <p:sldId id="292" r:id="rId31"/>
    <p:sldId id="293" r:id="rId32"/>
    <p:sldId id="285" r:id="rId33"/>
    <p:sldId id="265" r:id="rId34"/>
    <p:sldId id="263"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9CD45F-5241-40F0-85B6-546FE160267F}" v="40" dt="2025-03-06T20:34:34.411"/>
    <p1510:client id="{1FB70548-FB52-EBD8-7EE2-9DB1B1F63985}" v="3" dt="2025-03-07T08:51:41.99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022" autoAdjust="0"/>
    <p:restoredTop sz="94660"/>
  </p:normalViewPr>
  <p:slideViewPr>
    <p:cSldViewPr snapToGrid="0">
      <p:cViewPr>
        <p:scale>
          <a:sx n="58" d="100"/>
          <a:sy n="58" d="100"/>
        </p:scale>
        <p:origin x="114" y="7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Trevino Gonzalez" userId="S::m.tgonzalez@uwtsd.ac.uk::aa36a5e4-cd30-4109-a581-5f2fc96aeea0" providerId="AD" clId="Web-{1FB70548-FB52-EBD8-7EE2-9DB1B1F63985}"/>
    <pc:docChg chg="modSld">
      <pc:chgData name="Maria Trevino Gonzalez" userId="S::m.tgonzalez@uwtsd.ac.uk::aa36a5e4-cd30-4109-a581-5f2fc96aeea0" providerId="AD" clId="Web-{1FB70548-FB52-EBD8-7EE2-9DB1B1F63985}" dt="2025-03-07T08:51:41.996" v="2" actId="14100"/>
      <pc:docMkLst>
        <pc:docMk/>
      </pc:docMkLst>
      <pc:sldChg chg="modSp">
        <pc:chgData name="Maria Trevino Gonzalez" userId="S::m.tgonzalez@uwtsd.ac.uk::aa36a5e4-cd30-4109-a581-5f2fc96aeea0" providerId="AD" clId="Web-{1FB70548-FB52-EBD8-7EE2-9DB1B1F63985}" dt="2025-03-07T08:51:41.996" v="2" actId="14100"/>
        <pc:sldMkLst>
          <pc:docMk/>
          <pc:sldMk cId="2607039931" sldId="271"/>
        </pc:sldMkLst>
        <pc:picChg chg="mod">
          <ac:chgData name="Maria Trevino Gonzalez" userId="S::m.tgonzalez@uwtsd.ac.uk::aa36a5e4-cd30-4109-a581-5f2fc96aeea0" providerId="AD" clId="Web-{1FB70548-FB52-EBD8-7EE2-9DB1B1F63985}" dt="2025-03-07T08:51:26.933" v="0" actId="1076"/>
          <ac:picMkLst>
            <pc:docMk/>
            <pc:sldMk cId="2607039931" sldId="271"/>
            <ac:picMk id="2" creationId="{00000000-0000-0000-0000-000000000000}"/>
          </ac:picMkLst>
        </pc:picChg>
        <pc:picChg chg="mod">
          <ac:chgData name="Maria Trevino Gonzalez" userId="S::m.tgonzalez@uwtsd.ac.uk::aa36a5e4-cd30-4109-a581-5f2fc96aeea0" providerId="AD" clId="Web-{1FB70548-FB52-EBD8-7EE2-9DB1B1F63985}" dt="2025-03-07T08:51:41.996" v="2" actId="14100"/>
          <ac:picMkLst>
            <pc:docMk/>
            <pc:sldMk cId="2607039931" sldId="271"/>
            <ac:picMk id="1028" creationId="{74F2A3FB-3B8F-CE76-57BC-C393D1281711}"/>
          </ac:picMkLst>
        </pc:picChg>
      </pc:sldChg>
    </pc:docChg>
  </pc:docChgLst>
  <pc:docChgLst>
    <pc:chgData name="Maria Trevino Gonzalez" userId="aa36a5e4-cd30-4109-a581-5f2fc96aeea0" providerId="ADAL" clId="{009CD45F-5241-40F0-85B6-546FE160267F}"/>
    <pc:docChg chg="undo custSel delSld modSld">
      <pc:chgData name="Maria Trevino Gonzalez" userId="aa36a5e4-cd30-4109-a581-5f2fc96aeea0" providerId="ADAL" clId="{009CD45F-5241-40F0-85B6-546FE160267F}" dt="2025-03-06T20:34:45.107" v="522" actId="1076"/>
      <pc:docMkLst>
        <pc:docMk/>
      </pc:docMkLst>
      <pc:sldChg chg="modSp mod modTransition">
        <pc:chgData name="Maria Trevino Gonzalez" userId="aa36a5e4-cd30-4109-a581-5f2fc96aeea0" providerId="ADAL" clId="{009CD45F-5241-40F0-85B6-546FE160267F}" dt="2025-03-06T20:32:55.949" v="518"/>
        <pc:sldMkLst>
          <pc:docMk/>
          <pc:sldMk cId="2380798490" sldId="257"/>
        </pc:sldMkLst>
        <pc:spChg chg="mod">
          <ac:chgData name="Maria Trevino Gonzalez" userId="aa36a5e4-cd30-4109-a581-5f2fc96aeea0" providerId="ADAL" clId="{009CD45F-5241-40F0-85B6-546FE160267F}" dt="2025-03-06T13:07:35.370" v="45" actId="2711"/>
          <ac:spMkLst>
            <pc:docMk/>
            <pc:sldMk cId="2380798490" sldId="257"/>
            <ac:spMk id="2" creationId="{00000000-0000-0000-0000-000000000000}"/>
          </ac:spMkLst>
        </pc:spChg>
      </pc:sldChg>
      <pc:sldChg chg="addSp delSp modSp mod">
        <pc:chgData name="Maria Trevino Gonzalez" userId="aa36a5e4-cd30-4109-a581-5f2fc96aeea0" providerId="ADAL" clId="{009CD45F-5241-40F0-85B6-546FE160267F}" dt="2025-03-06T20:34:45.107" v="522" actId="1076"/>
        <pc:sldMkLst>
          <pc:docMk/>
          <pc:sldMk cId="2784744808" sldId="261"/>
        </pc:sldMkLst>
        <pc:spChg chg="add del mod">
          <ac:chgData name="Maria Trevino Gonzalez" userId="aa36a5e4-cd30-4109-a581-5f2fc96aeea0" providerId="ADAL" clId="{009CD45F-5241-40F0-85B6-546FE160267F}" dt="2025-03-06T20:34:38.773" v="520" actId="478"/>
          <ac:spMkLst>
            <pc:docMk/>
            <pc:sldMk cId="2784744808" sldId="261"/>
            <ac:spMk id="3" creationId="{B7552F09-D0FF-ACDC-0AF0-36A8CB64839D}"/>
          </ac:spMkLst>
        </pc:spChg>
        <pc:picChg chg="add mod">
          <ac:chgData name="Maria Trevino Gonzalez" userId="aa36a5e4-cd30-4109-a581-5f2fc96aeea0" providerId="ADAL" clId="{009CD45F-5241-40F0-85B6-546FE160267F}" dt="2025-03-06T20:34:45.107" v="522" actId="1076"/>
          <ac:picMkLst>
            <pc:docMk/>
            <pc:sldMk cId="2784744808" sldId="261"/>
            <ac:picMk id="5" creationId="{6ED582E8-E77F-949A-25DD-D520699158B5}"/>
          </ac:picMkLst>
        </pc:picChg>
        <pc:picChg chg="del">
          <ac:chgData name="Maria Trevino Gonzalez" userId="aa36a5e4-cd30-4109-a581-5f2fc96aeea0" providerId="ADAL" clId="{009CD45F-5241-40F0-85B6-546FE160267F}" dt="2025-03-06T20:34:34.411" v="519" actId="478"/>
          <ac:picMkLst>
            <pc:docMk/>
            <pc:sldMk cId="2784744808" sldId="261"/>
            <ac:picMk id="1026" creationId="{00000000-0000-0000-0000-000000000000}"/>
          </ac:picMkLst>
        </pc:picChg>
      </pc:sldChg>
      <pc:sldChg chg="modSp mod">
        <pc:chgData name="Maria Trevino Gonzalez" userId="aa36a5e4-cd30-4109-a581-5f2fc96aeea0" providerId="ADAL" clId="{009CD45F-5241-40F0-85B6-546FE160267F}" dt="2025-03-06T09:57:15.225" v="8" actId="1076"/>
        <pc:sldMkLst>
          <pc:docMk/>
          <pc:sldMk cId="149387963" sldId="269"/>
        </pc:sldMkLst>
        <pc:spChg chg="mod">
          <ac:chgData name="Maria Trevino Gonzalez" userId="aa36a5e4-cd30-4109-a581-5f2fc96aeea0" providerId="ADAL" clId="{009CD45F-5241-40F0-85B6-546FE160267F}" dt="2025-03-06T09:57:15.225" v="8" actId="1076"/>
          <ac:spMkLst>
            <pc:docMk/>
            <pc:sldMk cId="149387963" sldId="269"/>
            <ac:spMk id="7" creationId="{00000000-0000-0000-0000-000000000000}"/>
          </ac:spMkLst>
        </pc:spChg>
      </pc:sldChg>
      <pc:sldChg chg="addSp delSp modSp mod">
        <pc:chgData name="Maria Trevino Gonzalez" userId="aa36a5e4-cd30-4109-a581-5f2fc96aeea0" providerId="ADAL" clId="{009CD45F-5241-40F0-85B6-546FE160267F}" dt="2025-03-06T20:12:26.763" v="69" actId="1076"/>
        <pc:sldMkLst>
          <pc:docMk/>
          <pc:sldMk cId="2607039931" sldId="271"/>
        </pc:sldMkLst>
        <pc:picChg chg="mod modCrop">
          <ac:chgData name="Maria Trevino Gonzalez" userId="aa36a5e4-cd30-4109-a581-5f2fc96aeea0" providerId="ADAL" clId="{009CD45F-5241-40F0-85B6-546FE160267F}" dt="2025-03-06T20:09:41.543" v="57" actId="732"/>
          <ac:picMkLst>
            <pc:docMk/>
            <pc:sldMk cId="2607039931" sldId="271"/>
            <ac:picMk id="2" creationId="{00000000-0000-0000-0000-000000000000}"/>
          </ac:picMkLst>
        </pc:picChg>
        <pc:picChg chg="add mod">
          <ac:chgData name="Maria Trevino Gonzalez" userId="aa36a5e4-cd30-4109-a581-5f2fc96aeea0" providerId="ADAL" clId="{009CD45F-5241-40F0-85B6-546FE160267F}" dt="2025-03-06T20:12:22.458" v="68" actId="1076"/>
          <ac:picMkLst>
            <pc:docMk/>
            <pc:sldMk cId="2607039931" sldId="271"/>
            <ac:picMk id="4" creationId="{3CF9BBA9-C646-11E3-7C1A-87447A6544EE}"/>
          </ac:picMkLst>
        </pc:picChg>
        <pc:picChg chg="add del">
          <ac:chgData name="Maria Trevino Gonzalez" userId="aa36a5e4-cd30-4109-a581-5f2fc96aeea0" providerId="ADAL" clId="{009CD45F-5241-40F0-85B6-546FE160267F}" dt="2025-03-06T20:10:13.730" v="59" actId="478"/>
          <ac:picMkLst>
            <pc:docMk/>
            <pc:sldMk cId="2607039931" sldId="271"/>
            <ac:picMk id="1026" creationId="{4074CCD2-CE84-4E48-5C02-D2B85F4A702A}"/>
          </ac:picMkLst>
        </pc:picChg>
        <pc:picChg chg="add mod">
          <ac:chgData name="Maria Trevino Gonzalez" userId="aa36a5e4-cd30-4109-a581-5f2fc96aeea0" providerId="ADAL" clId="{009CD45F-5241-40F0-85B6-546FE160267F}" dt="2025-03-06T20:12:26.763" v="69" actId="1076"/>
          <ac:picMkLst>
            <pc:docMk/>
            <pc:sldMk cId="2607039931" sldId="271"/>
            <ac:picMk id="1028" creationId="{74F2A3FB-3B8F-CE76-57BC-C393D1281711}"/>
          </ac:picMkLst>
        </pc:picChg>
      </pc:sldChg>
      <pc:sldChg chg="modSp mod">
        <pc:chgData name="Maria Trevino Gonzalez" userId="aa36a5e4-cd30-4109-a581-5f2fc96aeea0" providerId="ADAL" clId="{009CD45F-5241-40F0-85B6-546FE160267F}" dt="2025-03-06T09:56:44.744" v="7" actId="20577"/>
        <pc:sldMkLst>
          <pc:docMk/>
          <pc:sldMk cId="5700713" sldId="272"/>
        </pc:sldMkLst>
        <pc:spChg chg="mod">
          <ac:chgData name="Maria Trevino Gonzalez" userId="aa36a5e4-cd30-4109-a581-5f2fc96aeea0" providerId="ADAL" clId="{009CD45F-5241-40F0-85B6-546FE160267F}" dt="2025-03-06T09:56:44.744" v="7" actId="20577"/>
          <ac:spMkLst>
            <pc:docMk/>
            <pc:sldMk cId="5700713" sldId="272"/>
            <ac:spMk id="3" creationId="{00000000-0000-0000-0000-000000000000}"/>
          </ac:spMkLst>
        </pc:spChg>
      </pc:sldChg>
      <pc:sldChg chg="del mod modShow">
        <pc:chgData name="Maria Trevino Gonzalez" userId="aa36a5e4-cd30-4109-a581-5f2fc96aeea0" providerId="ADAL" clId="{009CD45F-5241-40F0-85B6-546FE160267F}" dt="2025-03-06T20:29:57.715" v="508" actId="47"/>
        <pc:sldMkLst>
          <pc:docMk/>
          <pc:sldMk cId="2130850413" sldId="286"/>
        </pc:sldMkLst>
      </pc:sldChg>
      <pc:sldChg chg="addSp delSp modSp mod">
        <pc:chgData name="Maria Trevino Gonzalez" userId="aa36a5e4-cd30-4109-a581-5f2fc96aeea0" providerId="ADAL" clId="{009CD45F-5241-40F0-85B6-546FE160267F}" dt="2025-03-06T09:56:24.464" v="5" actId="962"/>
        <pc:sldMkLst>
          <pc:docMk/>
          <pc:sldMk cId="4167203859" sldId="287"/>
        </pc:sldMkLst>
        <pc:picChg chg="add del">
          <ac:chgData name="Maria Trevino Gonzalez" userId="aa36a5e4-cd30-4109-a581-5f2fc96aeea0" providerId="ADAL" clId="{009CD45F-5241-40F0-85B6-546FE160267F}" dt="2025-03-06T09:56:07.170" v="2" actId="478"/>
          <ac:picMkLst>
            <pc:docMk/>
            <pc:sldMk cId="4167203859" sldId="287"/>
            <ac:picMk id="2" creationId="{00000000-0000-0000-0000-000000000000}"/>
          </ac:picMkLst>
        </pc:picChg>
        <pc:picChg chg="add mod">
          <ac:chgData name="Maria Trevino Gonzalez" userId="aa36a5e4-cd30-4109-a581-5f2fc96aeea0" providerId="ADAL" clId="{009CD45F-5241-40F0-85B6-546FE160267F}" dt="2025-03-06T09:56:24.464" v="5" actId="962"/>
          <ac:picMkLst>
            <pc:docMk/>
            <pc:sldMk cId="4167203859" sldId="287"/>
            <ac:picMk id="4" creationId="{F1420C4A-232D-9256-2043-F95AE2C03CFC}"/>
          </ac:picMkLst>
        </pc:picChg>
      </pc:sldChg>
      <pc:sldChg chg="mod modShow">
        <pc:chgData name="Maria Trevino Gonzalez" userId="aa36a5e4-cd30-4109-a581-5f2fc96aeea0" providerId="ADAL" clId="{009CD45F-5241-40F0-85B6-546FE160267F}" dt="2025-03-06T13:03:09.882" v="10" actId="729"/>
        <pc:sldMkLst>
          <pc:docMk/>
          <pc:sldMk cId="467127375" sldId="288"/>
        </pc:sldMkLst>
      </pc:sldChg>
      <pc:sldChg chg="addSp modSp mod modClrScheme chgLayout">
        <pc:chgData name="Maria Trevino Gonzalez" userId="aa36a5e4-cd30-4109-a581-5f2fc96aeea0" providerId="ADAL" clId="{009CD45F-5241-40F0-85B6-546FE160267F}" dt="2025-03-06T13:07:24.520" v="44" actId="16037"/>
        <pc:sldMkLst>
          <pc:docMk/>
          <pc:sldMk cId="4290581144" sldId="289"/>
        </pc:sldMkLst>
        <pc:spChg chg="add mod">
          <ac:chgData name="Maria Trevino Gonzalez" userId="aa36a5e4-cd30-4109-a581-5f2fc96aeea0" providerId="ADAL" clId="{009CD45F-5241-40F0-85B6-546FE160267F}" dt="2025-03-06T13:06:48.925" v="12" actId="26606"/>
          <ac:spMkLst>
            <pc:docMk/>
            <pc:sldMk cId="4290581144" sldId="289"/>
            <ac:spMk id="3" creationId="{AAE322C6-E904-B266-D111-7D22B0CE146E}"/>
          </ac:spMkLst>
        </pc:spChg>
        <pc:spChg chg="add mod">
          <ac:chgData name="Maria Trevino Gonzalez" userId="aa36a5e4-cd30-4109-a581-5f2fc96aeea0" providerId="ADAL" clId="{009CD45F-5241-40F0-85B6-546FE160267F}" dt="2025-03-06T13:07:24.520" v="44" actId="16037"/>
          <ac:spMkLst>
            <pc:docMk/>
            <pc:sldMk cId="4290581144" sldId="289"/>
            <ac:spMk id="8" creationId="{4A5B9461-49C0-C771-31AF-AA8134360585}"/>
          </ac:spMkLst>
        </pc:spChg>
        <pc:picChg chg="mod">
          <ac:chgData name="Maria Trevino Gonzalez" userId="aa36a5e4-cd30-4109-a581-5f2fc96aeea0" providerId="ADAL" clId="{009CD45F-5241-40F0-85B6-546FE160267F}" dt="2025-03-06T13:06:48.925" v="12" actId="26606"/>
          <ac:picMkLst>
            <pc:docMk/>
            <pc:sldMk cId="4290581144" sldId="289"/>
            <ac:picMk id="2" creationId="{00000000-0000-0000-0000-000000000000}"/>
          </ac:picMkLst>
        </pc:picChg>
      </pc:sldChg>
      <pc:sldChg chg="addSp delSp modSp mod modClrScheme modAnim chgLayout">
        <pc:chgData name="Maria Trevino Gonzalez" userId="aa36a5e4-cd30-4109-a581-5f2fc96aeea0" providerId="ADAL" clId="{009CD45F-5241-40F0-85B6-546FE160267F}" dt="2025-03-06T20:31:33.229" v="517"/>
        <pc:sldMkLst>
          <pc:docMk/>
          <pc:sldMk cId="529026936" sldId="296"/>
        </pc:sldMkLst>
        <pc:spChg chg="del mod ord">
          <ac:chgData name="Maria Trevino Gonzalez" userId="aa36a5e4-cd30-4109-a581-5f2fc96aeea0" providerId="ADAL" clId="{009CD45F-5241-40F0-85B6-546FE160267F}" dt="2025-03-06T20:18:18.836" v="367" actId="478"/>
          <ac:spMkLst>
            <pc:docMk/>
            <pc:sldMk cId="529026936" sldId="296"/>
            <ac:spMk id="2" creationId="{00000000-0000-0000-0000-000000000000}"/>
          </ac:spMkLst>
        </pc:spChg>
        <pc:spChg chg="del">
          <ac:chgData name="Maria Trevino Gonzalez" userId="aa36a5e4-cd30-4109-a581-5f2fc96aeea0" providerId="ADAL" clId="{009CD45F-5241-40F0-85B6-546FE160267F}" dt="2025-03-06T20:16:23.762" v="221" actId="478"/>
          <ac:spMkLst>
            <pc:docMk/>
            <pc:sldMk cId="529026936" sldId="296"/>
            <ac:spMk id="7" creationId="{71E7898F-1C9A-5158-2FCF-1DB294197BFA}"/>
          </ac:spMkLst>
        </pc:spChg>
        <pc:spChg chg="mod">
          <ac:chgData name="Maria Trevino Gonzalez" userId="aa36a5e4-cd30-4109-a581-5f2fc96aeea0" providerId="ADAL" clId="{009CD45F-5241-40F0-85B6-546FE160267F}" dt="2025-03-06T20:24:56.382" v="425" actId="207"/>
          <ac:spMkLst>
            <pc:docMk/>
            <pc:sldMk cId="529026936" sldId="296"/>
            <ac:spMk id="8" creationId="{A6DC43F1-CA5F-035F-993C-FEBD271F4688}"/>
          </ac:spMkLst>
        </pc:spChg>
        <pc:spChg chg="mod topLvl">
          <ac:chgData name="Maria Trevino Gonzalez" userId="aa36a5e4-cd30-4109-a581-5f2fc96aeea0" providerId="ADAL" clId="{009CD45F-5241-40F0-85B6-546FE160267F}" dt="2025-03-06T20:24:16.153" v="419" actId="207"/>
          <ac:spMkLst>
            <pc:docMk/>
            <pc:sldMk cId="529026936" sldId="296"/>
            <ac:spMk id="9" creationId="{437470FA-B98E-0249-3DC9-A3FEA3781AFD}"/>
          </ac:spMkLst>
        </pc:spChg>
        <pc:spChg chg="add del mod">
          <ac:chgData name="Maria Trevino Gonzalez" userId="aa36a5e4-cd30-4109-a581-5f2fc96aeea0" providerId="ADAL" clId="{009CD45F-5241-40F0-85B6-546FE160267F}" dt="2025-03-06T20:14:27.170" v="205" actId="478"/>
          <ac:spMkLst>
            <pc:docMk/>
            <pc:sldMk cId="529026936" sldId="296"/>
            <ac:spMk id="10" creationId="{FB6628F4-465B-BCE5-57FC-03262C7447E4}"/>
          </ac:spMkLst>
        </pc:spChg>
        <pc:spChg chg="mod topLvl">
          <ac:chgData name="Maria Trevino Gonzalez" userId="aa36a5e4-cd30-4109-a581-5f2fc96aeea0" providerId="ADAL" clId="{009CD45F-5241-40F0-85B6-546FE160267F}" dt="2025-03-06T20:25:10.013" v="426" actId="2085"/>
          <ac:spMkLst>
            <pc:docMk/>
            <pc:sldMk cId="529026936" sldId="296"/>
            <ac:spMk id="11" creationId="{715E7F8F-02B5-3C14-54B7-50C22633DE59}"/>
          </ac:spMkLst>
        </pc:spChg>
        <pc:spChg chg="mod topLvl">
          <ac:chgData name="Maria Trevino Gonzalez" userId="aa36a5e4-cd30-4109-a581-5f2fc96aeea0" providerId="ADAL" clId="{009CD45F-5241-40F0-85B6-546FE160267F}" dt="2025-03-06T20:28:20.663" v="490" actId="164"/>
          <ac:spMkLst>
            <pc:docMk/>
            <pc:sldMk cId="529026936" sldId="296"/>
            <ac:spMk id="12" creationId="{DB781B61-9FEA-6256-FABA-7ADC7B4F6020}"/>
          </ac:spMkLst>
        </pc:spChg>
        <pc:spChg chg="mod topLvl">
          <ac:chgData name="Maria Trevino Gonzalez" userId="aa36a5e4-cd30-4109-a581-5f2fc96aeea0" providerId="ADAL" clId="{009CD45F-5241-40F0-85B6-546FE160267F}" dt="2025-03-06T20:29:01.335" v="497" actId="164"/>
          <ac:spMkLst>
            <pc:docMk/>
            <pc:sldMk cId="529026936" sldId="296"/>
            <ac:spMk id="13" creationId="{8311FA9B-01F6-0967-78CC-8980BF378BB5}"/>
          </ac:spMkLst>
        </pc:spChg>
        <pc:spChg chg="mod">
          <ac:chgData name="Maria Trevino Gonzalez" userId="aa36a5e4-cd30-4109-a581-5f2fc96aeea0" providerId="ADAL" clId="{009CD45F-5241-40F0-85B6-546FE160267F}" dt="2025-03-06T20:27:25.293" v="443" actId="207"/>
          <ac:spMkLst>
            <pc:docMk/>
            <pc:sldMk cId="529026936" sldId="296"/>
            <ac:spMk id="15" creationId="{96D745AF-E74F-5FDF-93C9-677E93137C70}"/>
          </ac:spMkLst>
        </pc:spChg>
        <pc:spChg chg="mod">
          <ac:chgData name="Maria Trevino Gonzalez" userId="aa36a5e4-cd30-4109-a581-5f2fc96aeea0" providerId="ADAL" clId="{009CD45F-5241-40F0-85B6-546FE160267F}" dt="2025-03-06T20:27:16.168" v="441" actId="207"/>
          <ac:spMkLst>
            <pc:docMk/>
            <pc:sldMk cId="529026936" sldId="296"/>
            <ac:spMk id="16" creationId="{D1C1F1E7-E311-D25A-CF44-C702FA98A01D}"/>
          </ac:spMkLst>
        </pc:spChg>
        <pc:spChg chg="del mod topLvl">
          <ac:chgData name="Maria Trevino Gonzalez" userId="aa36a5e4-cd30-4109-a581-5f2fc96aeea0" providerId="ADAL" clId="{009CD45F-5241-40F0-85B6-546FE160267F}" dt="2025-03-06T20:16:22.406" v="220" actId="478"/>
          <ac:spMkLst>
            <pc:docMk/>
            <pc:sldMk cId="529026936" sldId="296"/>
            <ac:spMk id="18" creationId="{C2EFA635-90D1-6C13-1DD0-836D12FCEFEA}"/>
          </ac:spMkLst>
        </pc:spChg>
        <pc:spChg chg="mod">
          <ac:chgData name="Maria Trevino Gonzalez" userId="aa36a5e4-cd30-4109-a581-5f2fc96aeea0" providerId="ADAL" clId="{009CD45F-5241-40F0-85B6-546FE160267F}" dt="2025-03-06T20:25:35.242" v="428" actId="207"/>
          <ac:spMkLst>
            <pc:docMk/>
            <pc:sldMk cId="529026936" sldId="296"/>
            <ac:spMk id="19" creationId="{C27C320F-DEA3-D603-D8E7-CFE122D62565}"/>
          </ac:spMkLst>
        </pc:spChg>
        <pc:spChg chg="mod topLvl">
          <ac:chgData name="Maria Trevino Gonzalez" userId="aa36a5e4-cd30-4109-a581-5f2fc96aeea0" providerId="ADAL" clId="{009CD45F-5241-40F0-85B6-546FE160267F}" dt="2025-03-06T20:25:29.224" v="427" actId="207"/>
          <ac:spMkLst>
            <pc:docMk/>
            <pc:sldMk cId="529026936" sldId="296"/>
            <ac:spMk id="20" creationId="{79074C4C-21D4-6BE1-7E9D-01F329C2A7E2}"/>
          </ac:spMkLst>
        </pc:spChg>
        <pc:spChg chg="mod">
          <ac:chgData name="Maria Trevino Gonzalez" userId="aa36a5e4-cd30-4109-a581-5f2fc96aeea0" providerId="ADAL" clId="{009CD45F-5241-40F0-85B6-546FE160267F}" dt="2025-03-06T20:25:41.626" v="429" actId="207"/>
          <ac:spMkLst>
            <pc:docMk/>
            <pc:sldMk cId="529026936" sldId="296"/>
            <ac:spMk id="21" creationId="{7A625022-B172-9850-9337-23FBF9EF7223}"/>
          </ac:spMkLst>
        </pc:spChg>
        <pc:spChg chg="mod">
          <ac:chgData name="Maria Trevino Gonzalez" userId="aa36a5e4-cd30-4109-a581-5f2fc96aeea0" providerId="ADAL" clId="{009CD45F-5241-40F0-85B6-546FE160267F}" dt="2025-03-06T20:23:13.863" v="411" actId="164"/>
          <ac:spMkLst>
            <pc:docMk/>
            <pc:sldMk cId="529026936" sldId="296"/>
            <ac:spMk id="22" creationId="{B5BC9981-2D17-B1EC-4F19-3F450644D815}"/>
          </ac:spMkLst>
        </pc:spChg>
        <pc:spChg chg="mod topLvl">
          <ac:chgData name="Maria Trevino Gonzalez" userId="aa36a5e4-cd30-4109-a581-5f2fc96aeea0" providerId="ADAL" clId="{009CD45F-5241-40F0-85B6-546FE160267F}" dt="2025-03-06T20:28:49.410" v="496" actId="1076"/>
          <ac:spMkLst>
            <pc:docMk/>
            <pc:sldMk cId="529026936" sldId="296"/>
            <ac:spMk id="23" creationId="{BAD90893-44B0-D9BD-D311-AE33F1809B79}"/>
          </ac:spMkLst>
        </pc:spChg>
        <pc:spChg chg="mod">
          <ac:chgData name="Maria Trevino Gonzalez" userId="aa36a5e4-cd30-4109-a581-5f2fc96aeea0" providerId="ADAL" clId="{009CD45F-5241-40F0-85B6-546FE160267F}" dt="2025-03-06T20:16:18.690" v="218" actId="165"/>
          <ac:spMkLst>
            <pc:docMk/>
            <pc:sldMk cId="529026936" sldId="296"/>
            <ac:spMk id="25" creationId="{C973CD98-B7DD-759D-40A2-68F36C8F315B}"/>
          </ac:spMkLst>
        </pc:spChg>
        <pc:spChg chg="del">
          <ac:chgData name="Maria Trevino Gonzalez" userId="aa36a5e4-cd30-4109-a581-5f2fc96aeea0" providerId="ADAL" clId="{009CD45F-5241-40F0-85B6-546FE160267F}" dt="2025-03-06T20:16:20.964" v="219" actId="478"/>
          <ac:spMkLst>
            <pc:docMk/>
            <pc:sldMk cId="529026936" sldId="296"/>
            <ac:spMk id="28" creationId="{799AC023-66B9-14B7-C043-049A1F1E02FF}"/>
          </ac:spMkLst>
        </pc:spChg>
        <pc:spChg chg="mod">
          <ac:chgData name="Maria Trevino Gonzalez" userId="aa36a5e4-cd30-4109-a581-5f2fc96aeea0" providerId="ADAL" clId="{009CD45F-5241-40F0-85B6-546FE160267F}" dt="2025-03-06T20:26:00.258" v="431" actId="207"/>
          <ac:spMkLst>
            <pc:docMk/>
            <pc:sldMk cId="529026936" sldId="296"/>
            <ac:spMk id="29" creationId="{D8ADDB95-4CE3-0415-59BF-019984C4B26A}"/>
          </ac:spMkLst>
        </pc:spChg>
        <pc:spChg chg="mod topLvl">
          <ac:chgData name="Maria Trevino Gonzalez" userId="aa36a5e4-cd30-4109-a581-5f2fc96aeea0" providerId="ADAL" clId="{009CD45F-5241-40F0-85B6-546FE160267F}" dt="2025-03-06T20:25:54.198" v="430" actId="207"/>
          <ac:spMkLst>
            <pc:docMk/>
            <pc:sldMk cId="529026936" sldId="296"/>
            <ac:spMk id="30" creationId="{E1C924AF-99B2-F581-BCFF-27355099F064}"/>
          </ac:spMkLst>
        </pc:spChg>
        <pc:spChg chg="mod">
          <ac:chgData name="Maria Trevino Gonzalez" userId="aa36a5e4-cd30-4109-a581-5f2fc96aeea0" providerId="ADAL" clId="{009CD45F-5241-40F0-85B6-546FE160267F}" dt="2025-03-06T20:26:07.207" v="432" actId="207"/>
          <ac:spMkLst>
            <pc:docMk/>
            <pc:sldMk cId="529026936" sldId="296"/>
            <ac:spMk id="31" creationId="{2B80DB0E-A7D9-FDF8-04BD-E2A2B119976A}"/>
          </ac:spMkLst>
        </pc:spChg>
        <pc:spChg chg="del mod">
          <ac:chgData name="Maria Trevino Gonzalez" userId="aa36a5e4-cd30-4109-a581-5f2fc96aeea0" providerId="ADAL" clId="{009CD45F-5241-40F0-85B6-546FE160267F}" dt="2025-03-06T20:23:19.131" v="413" actId="478"/>
          <ac:spMkLst>
            <pc:docMk/>
            <pc:sldMk cId="529026936" sldId="296"/>
            <ac:spMk id="32" creationId="{6E896389-7B43-DF1A-9914-1EC9909F57A7}"/>
          </ac:spMkLst>
        </pc:spChg>
        <pc:spChg chg="mod">
          <ac:chgData name="Maria Trevino Gonzalez" userId="aa36a5e4-cd30-4109-a581-5f2fc96aeea0" providerId="ADAL" clId="{009CD45F-5241-40F0-85B6-546FE160267F}" dt="2025-03-06T20:29:23.299" v="506" actId="164"/>
          <ac:spMkLst>
            <pc:docMk/>
            <pc:sldMk cId="529026936" sldId="296"/>
            <ac:spMk id="33" creationId="{734A95F1-1D6D-DDC2-07AC-75F77D5056CB}"/>
          </ac:spMkLst>
        </pc:spChg>
        <pc:spChg chg="mod">
          <ac:chgData name="Maria Trevino Gonzalez" userId="aa36a5e4-cd30-4109-a581-5f2fc96aeea0" providerId="ADAL" clId="{009CD45F-5241-40F0-85B6-546FE160267F}" dt="2025-03-06T20:16:18.690" v="218" actId="165"/>
          <ac:spMkLst>
            <pc:docMk/>
            <pc:sldMk cId="529026936" sldId="296"/>
            <ac:spMk id="35" creationId="{140CB8FD-7BC4-3EBD-4535-52A1B74A19A5}"/>
          </ac:spMkLst>
        </pc:spChg>
        <pc:spChg chg="mod">
          <ac:chgData name="Maria Trevino Gonzalez" userId="aa36a5e4-cd30-4109-a581-5f2fc96aeea0" providerId="ADAL" clId="{009CD45F-5241-40F0-85B6-546FE160267F}" dt="2025-03-06T20:17:21.189" v="319" actId="1038"/>
          <ac:spMkLst>
            <pc:docMk/>
            <pc:sldMk cId="529026936" sldId="296"/>
            <ac:spMk id="36" creationId="{32309053-ADF6-8881-FB91-0A2F3EB22825}"/>
          </ac:spMkLst>
        </pc:spChg>
        <pc:spChg chg="add mod">
          <ac:chgData name="Maria Trevino Gonzalez" userId="aa36a5e4-cd30-4109-a581-5f2fc96aeea0" providerId="ADAL" clId="{009CD45F-5241-40F0-85B6-546FE160267F}" dt="2025-03-06T20:28:12.110" v="489" actId="1076"/>
          <ac:spMkLst>
            <pc:docMk/>
            <pc:sldMk cId="529026936" sldId="296"/>
            <ac:spMk id="41" creationId="{68E79E29-0546-A248-C6A9-AF359558853B}"/>
          </ac:spMkLst>
        </pc:spChg>
        <pc:spChg chg="mod">
          <ac:chgData name="Maria Trevino Gonzalez" userId="aa36a5e4-cd30-4109-a581-5f2fc96aeea0" providerId="ADAL" clId="{009CD45F-5241-40F0-85B6-546FE160267F}" dt="2025-03-06T20:28:05.664" v="487"/>
          <ac:spMkLst>
            <pc:docMk/>
            <pc:sldMk cId="529026936" sldId="296"/>
            <ac:spMk id="43" creationId="{2BE0D0A8-B381-4215-60A0-039D583F1B7B}"/>
          </ac:spMkLst>
        </pc:spChg>
        <pc:spChg chg="mod">
          <ac:chgData name="Maria Trevino Gonzalez" userId="aa36a5e4-cd30-4109-a581-5f2fc96aeea0" providerId="ADAL" clId="{009CD45F-5241-40F0-85B6-546FE160267F}" dt="2025-03-06T20:28:05.664" v="487"/>
          <ac:spMkLst>
            <pc:docMk/>
            <pc:sldMk cId="529026936" sldId="296"/>
            <ac:spMk id="44" creationId="{BD00FE9C-9929-845B-47E5-E5CC5D7DC24A}"/>
          </ac:spMkLst>
        </pc:spChg>
        <pc:spChg chg="mod">
          <ac:chgData name="Maria Trevino Gonzalez" userId="aa36a5e4-cd30-4109-a581-5f2fc96aeea0" providerId="ADAL" clId="{009CD45F-5241-40F0-85B6-546FE160267F}" dt="2025-03-06T20:28:22.123" v="491"/>
          <ac:spMkLst>
            <pc:docMk/>
            <pc:sldMk cId="529026936" sldId="296"/>
            <ac:spMk id="47" creationId="{83EF9D16-6277-F22A-59DD-F95EAE1D4D96}"/>
          </ac:spMkLst>
        </pc:spChg>
        <pc:spChg chg="mod">
          <ac:chgData name="Maria Trevino Gonzalez" userId="aa36a5e4-cd30-4109-a581-5f2fc96aeea0" providerId="ADAL" clId="{009CD45F-5241-40F0-85B6-546FE160267F}" dt="2025-03-06T20:28:22.123" v="491"/>
          <ac:spMkLst>
            <pc:docMk/>
            <pc:sldMk cId="529026936" sldId="296"/>
            <ac:spMk id="49" creationId="{53C5309A-5976-3B14-9069-416DE1CD36D9}"/>
          </ac:spMkLst>
        </pc:spChg>
        <pc:spChg chg="mod">
          <ac:chgData name="Maria Trevino Gonzalez" userId="aa36a5e4-cd30-4109-a581-5f2fc96aeea0" providerId="ADAL" clId="{009CD45F-5241-40F0-85B6-546FE160267F}" dt="2025-03-06T20:28:22.123" v="491"/>
          <ac:spMkLst>
            <pc:docMk/>
            <pc:sldMk cId="529026936" sldId="296"/>
            <ac:spMk id="50" creationId="{1D0EA377-1FF5-F3B7-CFA0-7E8613D42A4B}"/>
          </ac:spMkLst>
        </pc:spChg>
        <pc:spChg chg="mod">
          <ac:chgData name="Maria Trevino Gonzalez" userId="aa36a5e4-cd30-4109-a581-5f2fc96aeea0" providerId="ADAL" clId="{009CD45F-5241-40F0-85B6-546FE160267F}" dt="2025-03-06T20:28:26.545" v="493"/>
          <ac:spMkLst>
            <pc:docMk/>
            <pc:sldMk cId="529026936" sldId="296"/>
            <ac:spMk id="52" creationId="{C76A43C8-69C5-AE0C-39E5-9BB0AAF8A631}"/>
          </ac:spMkLst>
        </pc:spChg>
        <pc:spChg chg="mod">
          <ac:chgData name="Maria Trevino Gonzalez" userId="aa36a5e4-cd30-4109-a581-5f2fc96aeea0" providerId="ADAL" clId="{009CD45F-5241-40F0-85B6-546FE160267F}" dt="2025-03-06T20:28:26.545" v="493"/>
          <ac:spMkLst>
            <pc:docMk/>
            <pc:sldMk cId="529026936" sldId="296"/>
            <ac:spMk id="54" creationId="{E1247C0B-1CE7-DB61-2487-E2E5CC76E210}"/>
          </ac:spMkLst>
        </pc:spChg>
        <pc:spChg chg="mod">
          <ac:chgData name="Maria Trevino Gonzalez" userId="aa36a5e4-cd30-4109-a581-5f2fc96aeea0" providerId="ADAL" clId="{009CD45F-5241-40F0-85B6-546FE160267F}" dt="2025-03-06T20:28:26.545" v="493"/>
          <ac:spMkLst>
            <pc:docMk/>
            <pc:sldMk cId="529026936" sldId="296"/>
            <ac:spMk id="55" creationId="{E83FA738-4A35-33B9-0C31-3395AA32ECEA}"/>
          </ac:spMkLst>
        </pc:spChg>
        <pc:grpChg chg="mod">
          <ac:chgData name="Maria Trevino Gonzalez" userId="aa36a5e4-cd30-4109-a581-5f2fc96aeea0" providerId="ADAL" clId="{009CD45F-5241-40F0-85B6-546FE160267F}" dt="2025-03-06T20:28:20.663" v="490" actId="164"/>
          <ac:grpSpMkLst>
            <pc:docMk/>
            <pc:sldMk cId="529026936" sldId="296"/>
            <ac:grpSpMk id="14" creationId="{67A86150-4F7C-FFBF-719F-A3EDCAF1F55C}"/>
          </ac:grpSpMkLst>
        </pc:grpChg>
        <pc:grpChg chg="mod">
          <ac:chgData name="Maria Trevino Gonzalez" userId="aa36a5e4-cd30-4109-a581-5f2fc96aeea0" providerId="ADAL" clId="{009CD45F-5241-40F0-85B6-546FE160267F}" dt="2025-03-06T20:23:13.863" v="411" actId="164"/>
          <ac:grpSpMkLst>
            <pc:docMk/>
            <pc:sldMk cId="529026936" sldId="296"/>
            <ac:grpSpMk id="24" creationId="{205FD993-9B3E-EC46-C7B0-36D9FAC128A8}"/>
          </ac:grpSpMkLst>
        </pc:grpChg>
        <pc:grpChg chg="del mod">
          <ac:chgData name="Maria Trevino Gonzalez" userId="aa36a5e4-cd30-4109-a581-5f2fc96aeea0" providerId="ADAL" clId="{009CD45F-5241-40F0-85B6-546FE160267F}" dt="2025-03-06T20:23:19.131" v="413" actId="478"/>
          <ac:grpSpMkLst>
            <pc:docMk/>
            <pc:sldMk cId="529026936" sldId="296"/>
            <ac:grpSpMk id="34" creationId="{C19467FE-486B-257E-A28A-5477A83E6D61}"/>
          </ac:grpSpMkLst>
        </pc:grpChg>
        <pc:grpChg chg="add mod">
          <ac:chgData name="Maria Trevino Gonzalez" userId="aa36a5e4-cd30-4109-a581-5f2fc96aeea0" providerId="ADAL" clId="{009CD45F-5241-40F0-85B6-546FE160267F}" dt="2025-03-06T20:29:01.335" v="497" actId="164"/>
          <ac:grpSpMkLst>
            <pc:docMk/>
            <pc:sldMk cId="529026936" sldId="296"/>
            <ac:grpSpMk id="37" creationId="{EE22F0B4-139C-6900-E607-2D5041F61F75}"/>
          </ac:grpSpMkLst>
        </pc:grpChg>
        <pc:grpChg chg="add mod">
          <ac:chgData name="Maria Trevino Gonzalez" userId="aa36a5e4-cd30-4109-a581-5f2fc96aeea0" providerId="ADAL" clId="{009CD45F-5241-40F0-85B6-546FE160267F}" dt="2025-03-06T20:28:49.410" v="496" actId="1076"/>
          <ac:grpSpMkLst>
            <pc:docMk/>
            <pc:sldMk cId="529026936" sldId="296"/>
            <ac:grpSpMk id="38" creationId="{3B84DFC8-68FA-3979-6989-F0064DF2CD92}"/>
          </ac:grpSpMkLst>
        </pc:grpChg>
        <pc:grpChg chg="add mod">
          <ac:chgData name="Maria Trevino Gonzalez" userId="aa36a5e4-cd30-4109-a581-5f2fc96aeea0" providerId="ADAL" clId="{009CD45F-5241-40F0-85B6-546FE160267F}" dt="2025-03-06T20:29:23.299" v="506" actId="164"/>
          <ac:grpSpMkLst>
            <pc:docMk/>
            <pc:sldMk cId="529026936" sldId="296"/>
            <ac:grpSpMk id="39" creationId="{FF09DFCA-C942-A4D7-1A8F-B7F15780F17C}"/>
          </ac:grpSpMkLst>
        </pc:grpChg>
        <pc:grpChg chg="add del mod">
          <ac:chgData name="Maria Trevino Gonzalez" userId="aa36a5e4-cd30-4109-a581-5f2fc96aeea0" providerId="ADAL" clId="{009CD45F-5241-40F0-85B6-546FE160267F}" dt="2025-03-06T20:23:16.098" v="412" actId="478"/>
          <ac:grpSpMkLst>
            <pc:docMk/>
            <pc:sldMk cId="529026936" sldId="296"/>
            <ac:grpSpMk id="40" creationId="{B4D875DE-7D63-DB87-688A-3E989C37056A}"/>
          </ac:grpSpMkLst>
        </pc:grpChg>
        <pc:grpChg chg="add mod">
          <ac:chgData name="Maria Trevino Gonzalez" userId="aa36a5e4-cd30-4109-a581-5f2fc96aeea0" providerId="ADAL" clId="{009CD45F-5241-40F0-85B6-546FE160267F}" dt="2025-03-06T20:28:12.110" v="489" actId="1076"/>
          <ac:grpSpMkLst>
            <pc:docMk/>
            <pc:sldMk cId="529026936" sldId="296"/>
            <ac:grpSpMk id="42" creationId="{BE45BB2D-6A43-6770-E33D-B1BE4CAB3D5E}"/>
          </ac:grpSpMkLst>
        </pc:grpChg>
        <pc:grpChg chg="add mod">
          <ac:chgData name="Maria Trevino Gonzalez" userId="aa36a5e4-cd30-4109-a581-5f2fc96aeea0" providerId="ADAL" clId="{009CD45F-5241-40F0-85B6-546FE160267F}" dt="2025-03-06T20:29:01.335" v="497" actId="164"/>
          <ac:grpSpMkLst>
            <pc:docMk/>
            <pc:sldMk cId="529026936" sldId="296"/>
            <ac:grpSpMk id="45" creationId="{269258E9-03D1-FDB3-A55F-13DEA9B18FA6}"/>
          </ac:grpSpMkLst>
        </pc:grpChg>
        <pc:grpChg chg="add mod">
          <ac:chgData name="Maria Trevino Gonzalez" userId="aa36a5e4-cd30-4109-a581-5f2fc96aeea0" providerId="ADAL" clId="{009CD45F-5241-40F0-85B6-546FE160267F}" dt="2025-03-06T20:28:49.410" v="496" actId="1076"/>
          <ac:grpSpMkLst>
            <pc:docMk/>
            <pc:sldMk cId="529026936" sldId="296"/>
            <ac:grpSpMk id="46" creationId="{0B4D8EE6-0D62-3E27-C876-ECC9A39DC6EE}"/>
          </ac:grpSpMkLst>
        </pc:grpChg>
        <pc:grpChg chg="mod">
          <ac:chgData name="Maria Trevino Gonzalez" userId="aa36a5e4-cd30-4109-a581-5f2fc96aeea0" providerId="ADAL" clId="{009CD45F-5241-40F0-85B6-546FE160267F}" dt="2025-03-06T20:28:22.123" v="491"/>
          <ac:grpSpMkLst>
            <pc:docMk/>
            <pc:sldMk cId="529026936" sldId="296"/>
            <ac:grpSpMk id="48" creationId="{ADE470BF-35AA-12FD-3229-4E892C7800B8}"/>
          </ac:grpSpMkLst>
        </pc:grpChg>
        <pc:grpChg chg="add mod">
          <ac:chgData name="Maria Trevino Gonzalez" userId="aa36a5e4-cd30-4109-a581-5f2fc96aeea0" providerId="ADAL" clId="{009CD45F-5241-40F0-85B6-546FE160267F}" dt="2025-03-06T20:29:23.299" v="506" actId="164"/>
          <ac:grpSpMkLst>
            <pc:docMk/>
            <pc:sldMk cId="529026936" sldId="296"/>
            <ac:grpSpMk id="51" creationId="{CCBCE879-ACCA-4646-5967-5A3FE42CC60F}"/>
          </ac:grpSpMkLst>
        </pc:grpChg>
        <pc:grpChg chg="mod">
          <ac:chgData name="Maria Trevino Gonzalez" userId="aa36a5e4-cd30-4109-a581-5f2fc96aeea0" providerId="ADAL" clId="{009CD45F-5241-40F0-85B6-546FE160267F}" dt="2025-03-06T20:28:26.545" v="493"/>
          <ac:grpSpMkLst>
            <pc:docMk/>
            <pc:sldMk cId="529026936" sldId="296"/>
            <ac:grpSpMk id="53" creationId="{56E4934C-65E1-2AE4-E465-42E5B56458C3}"/>
          </ac:grpSpMkLst>
        </pc:grpChg>
        <pc:grpChg chg="add mod">
          <ac:chgData name="Maria Trevino Gonzalez" userId="aa36a5e4-cd30-4109-a581-5f2fc96aeea0" providerId="ADAL" clId="{009CD45F-5241-40F0-85B6-546FE160267F}" dt="2025-03-06T20:29:01.335" v="497" actId="164"/>
          <ac:grpSpMkLst>
            <pc:docMk/>
            <pc:sldMk cId="529026936" sldId="296"/>
            <ac:grpSpMk id="56" creationId="{9BE086DC-5712-1454-AB71-5E8FDA73E5D0}"/>
          </ac:grpSpMkLst>
        </pc:grpChg>
        <pc:grpChg chg="add mod">
          <ac:chgData name="Maria Trevino Gonzalez" userId="aa36a5e4-cd30-4109-a581-5f2fc96aeea0" providerId="ADAL" clId="{009CD45F-5241-40F0-85B6-546FE160267F}" dt="2025-03-06T20:29:23.299" v="506" actId="164"/>
          <ac:grpSpMkLst>
            <pc:docMk/>
            <pc:sldMk cId="529026936" sldId="296"/>
            <ac:grpSpMk id="57" creationId="{F8A03FE9-91C2-D192-05B1-2EF2815A86F0}"/>
          </ac:grpSpMkLst>
        </pc:grpChg>
        <pc:picChg chg="del">
          <ac:chgData name="Maria Trevino Gonzalez" userId="aa36a5e4-cd30-4109-a581-5f2fc96aeea0" providerId="ADAL" clId="{009CD45F-5241-40F0-85B6-546FE160267F}" dt="2025-03-06T12:22:55.840" v="9" actId="478"/>
          <ac:picMkLst>
            <pc:docMk/>
            <pc:sldMk cId="529026936" sldId="296"/>
            <ac:picMk id="3" creationId="{00000000-0000-0000-0000-000000000000}"/>
          </ac:picMkLst>
        </pc:picChg>
        <pc:picChg chg="add mod modCrop">
          <ac:chgData name="Maria Trevino Gonzalez" userId="aa36a5e4-cd30-4109-a581-5f2fc96aeea0" providerId="ADAL" clId="{009CD45F-5241-40F0-85B6-546FE160267F}" dt="2025-03-06T20:28:38.625" v="495" actId="1076"/>
          <ac:picMkLst>
            <pc:docMk/>
            <pc:sldMk cId="529026936" sldId="296"/>
            <ac:picMk id="5" creationId="{C6BFAD12-4211-BE15-E8D9-85C753AAAE27}"/>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27F558-1016-4185-B154-888E31541D7D}" type="datetimeFigureOut">
              <a:rPr lang="en-GB" smtClean="0"/>
              <a:t>07/03/2025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1759A0-2245-4294-8CC8-C64BE04E1643}" type="slidenum">
              <a:rPr lang="en-GB" smtClean="0"/>
              <a:t>‹#›</a:t>
            </a:fld>
            <a:endParaRPr lang="en-GB"/>
          </a:p>
        </p:txBody>
      </p:sp>
    </p:spTree>
    <p:extLst>
      <p:ext uri="{BB962C8B-B14F-4D97-AF65-F5344CB8AC3E}">
        <p14:creationId xmlns:p14="http://schemas.microsoft.com/office/powerpoint/2010/main" val="15685133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What does risk mean to you?
https://www.polleverywhere.com/free_text_polls/PNQWEENbMITUarQFeEaV8</a:t>
            </a:r>
          </a:p>
        </p:txBody>
      </p:sp>
      <p:sp>
        <p:nvSpPr>
          <p:cNvPr id="4" name="Slide Number Placeholder 3"/>
          <p:cNvSpPr>
            <a:spLocks noGrp="1"/>
          </p:cNvSpPr>
          <p:nvPr>
            <p:ph type="sldNum" sz="quarter" idx="10"/>
          </p:nvPr>
        </p:nvSpPr>
        <p:spPr/>
        <p:txBody>
          <a:bodyPr/>
          <a:lstStyle/>
          <a:p>
            <a:fld id="{181759A0-2245-4294-8CC8-C64BE04E1643}" type="slidenum">
              <a:rPr lang="en-GB" smtClean="0"/>
              <a:t>3</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1929048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Do you think risk should be part of Adventurous Activities in PE?
https://www.polleverywhere.com/multiple_choice_polls/710fLErRGw9QRZaBVuS4e?flow=Default&amp;onscreen=persist</a:t>
            </a:r>
          </a:p>
        </p:txBody>
      </p:sp>
      <p:sp>
        <p:nvSpPr>
          <p:cNvPr id="4" name="Slide Number Placeholder 3"/>
          <p:cNvSpPr>
            <a:spLocks noGrp="1"/>
          </p:cNvSpPr>
          <p:nvPr>
            <p:ph type="sldNum" sz="quarter" idx="10"/>
          </p:nvPr>
        </p:nvSpPr>
        <p:spPr/>
        <p:txBody>
          <a:bodyPr/>
          <a:lstStyle/>
          <a:p>
            <a:fld id="{181759A0-2245-4294-8CC8-C64BE04E1643}" type="slidenum">
              <a:rPr lang="en-GB" smtClean="0"/>
              <a:t>5</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32291314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Have you ever completed a risk assessment?
https://www.polleverywhere.com/multiple_choice_polls/qB2VTTPXShHwWpJSRy2Eq?flow=Default&amp;onscreen=persist</a:t>
            </a:r>
          </a:p>
        </p:txBody>
      </p:sp>
      <p:sp>
        <p:nvSpPr>
          <p:cNvPr id="4" name="Slide Number Placeholder 3"/>
          <p:cNvSpPr>
            <a:spLocks noGrp="1"/>
          </p:cNvSpPr>
          <p:nvPr>
            <p:ph type="sldNum" sz="quarter" idx="10"/>
          </p:nvPr>
        </p:nvSpPr>
        <p:spPr/>
        <p:txBody>
          <a:bodyPr/>
          <a:lstStyle/>
          <a:p>
            <a:fld id="{181759A0-2245-4294-8CC8-C64BE04E1643}" type="slidenum">
              <a:rPr lang="en-GB" smtClean="0"/>
              <a:t>10</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173636971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07/03/2025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206342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07/03/2025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374885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07/03/2025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132960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07/03/2025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220154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07/03/2025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361062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07/03/2025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335410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07/03/2025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714670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07/03/2025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053112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07/03/2025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92591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07/03/2025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798011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07/03/2025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789554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07/03/2025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51242223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7.xml"/><Relationship Id="rId1" Type="http://schemas.openxmlformats.org/officeDocument/2006/relationships/tags" Target="../tags/tag1.xml"/><Relationship Id="rId6" Type="http://schemas.openxmlformats.org/officeDocument/2006/relationships/image" Target="../media/image6.gif"/><Relationship Id="rId5" Type="http://schemas.openxmlformats.org/officeDocument/2006/relationships/image" Target="../media/image5.jp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xml"/><Relationship Id="rId1" Type="http://schemas.openxmlformats.org/officeDocument/2006/relationships/tags" Target="../tags/tag2.xml"/><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hyperlink" Target="http://www.flickr.com/photos/glowform/3779533414/" TargetMode="External"/><Relationship Id="rId2" Type="http://schemas.openxmlformats.org/officeDocument/2006/relationships/image" Target="../media/image15.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9.jp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schoolleaders.thekeysupport.com/administration-and-management/risk/curriculum-risk-assessments/risk-assessments-for-pe-learning-and-teaching/#section-1" TargetMode="External"/><Relationship Id="rId2" Type="http://schemas.openxmlformats.org/officeDocument/2006/relationships/hyperlink" Target="https://www.hse.gov.uk/risk/controlling-risks.htm" TargetMode="External"/><Relationship Id="rId1" Type="http://schemas.openxmlformats.org/officeDocument/2006/relationships/slideLayout" Target="../slideLayouts/slideLayout2.xml"/><Relationship Id="rId4" Type="http://schemas.openxmlformats.org/officeDocument/2006/relationships/hyperlink" Target="https://www.wrexham.gov.uk/assets/pdfs/education/pess/safe_practice_pess_risk_assessment_form.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6000" dirty="0">
                <a:solidFill>
                  <a:schemeClr val="bg1"/>
                </a:solidFill>
                <a:latin typeface="AkzidenzGrotesk" panose="02000903050000020004" pitchFamily="2" charset="0"/>
              </a:rPr>
              <a:t>Risk…</a:t>
            </a:r>
          </a:p>
        </p:txBody>
      </p:sp>
    </p:spTree>
    <p:extLst>
      <p:ext uri="{BB962C8B-B14F-4D97-AF65-F5344CB8AC3E}">
        <p14:creationId xmlns:p14="http://schemas.microsoft.com/office/powerpoint/2010/main" val="238079849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768928"/>
            <a:ext cx="12192000" cy="8128000"/>
          </a:xfrm>
          <a:prstGeom prst="rect">
            <a:avLst/>
          </a:prstGeom>
        </p:spPr>
      </p:pic>
    </p:spTree>
    <p:extLst>
      <p:ext uri="{BB962C8B-B14F-4D97-AF65-F5344CB8AC3E}">
        <p14:creationId xmlns:p14="http://schemas.microsoft.com/office/powerpoint/2010/main" val="6118707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rcRect b="14470"/>
          <a:stretch/>
        </p:blipFill>
        <p:spPr>
          <a:xfrm>
            <a:off x="768865" y="238554"/>
            <a:ext cx="11684000" cy="5431183"/>
          </a:xfrm>
          <a:prstGeom prst="rect">
            <a:avLst/>
          </a:prstGeom>
        </p:spPr>
      </p:pic>
      <p:pic>
        <p:nvPicPr>
          <p:cNvPr id="4" name="Picture 3" descr="A qr code with a blue border&#10;&#10;AI-generated content may be incorrect.">
            <a:extLst>
              <a:ext uri="{FF2B5EF4-FFF2-40B4-BE49-F238E27FC236}">
                <a16:creationId xmlns:a16="http://schemas.microsoft.com/office/drawing/2014/main" id="{3CF9BBA9-C646-11E3-7C1A-87447A6544E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658822" y="1936045"/>
            <a:ext cx="3437214" cy="3374290"/>
          </a:xfrm>
          <a:prstGeom prst="rect">
            <a:avLst/>
          </a:prstGeom>
        </p:spPr>
      </p:pic>
      <p:pic>
        <p:nvPicPr>
          <p:cNvPr id="1028" name="Picture 4" descr="Scan QRcode">
            <a:extLst>
              <a:ext uri="{FF2B5EF4-FFF2-40B4-BE49-F238E27FC236}">
                <a16:creationId xmlns:a16="http://schemas.microsoft.com/office/drawing/2014/main" id="{74F2A3FB-3B8F-CE76-57BC-C393D1281711}"/>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5549" t="17652" r="25549" b="16758"/>
          <a:stretch/>
        </p:blipFill>
        <p:spPr bwMode="auto">
          <a:xfrm>
            <a:off x="9589823" y="2368351"/>
            <a:ext cx="1832273" cy="1874237"/>
          </a:xfrm>
          <a:prstGeom prst="ellipse">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70399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0892" y="-138547"/>
            <a:ext cx="13241555" cy="5846620"/>
          </a:xfrm>
          <a:prstGeom prst="rect">
            <a:avLst/>
          </a:prstGeom>
        </p:spPr>
      </p:pic>
    </p:spTree>
    <p:extLst>
      <p:ext uri="{BB962C8B-B14F-4D97-AF65-F5344CB8AC3E}">
        <p14:creationId xmlns:p14="http://schemas.microsoft.com/office/powerpoint/2010/main" val="5821666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group of smileys in different colors&#10;&#10;AI-generated content may be incorrect.">
            <a:extLst>
              <a:ext uri="{FF2B5EF4-FFF2-40B4-BE49-F238E27FC236}">
                <a16:creationId xmlns:a16="http://schemas.microsoft.com/office/drawing/2014/main" id="{F1420C4A-232D-9256-2043-F95AE2C03CF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3271" y="0"/>
            <a:ext cx="11625457" cy="6858000"/>
          </a:xfrm>
          <a:prstGeom prst="rect">
            <a:avLst/>
          </a:prstGeom>
        </p:spPr>
      </p:pic>
    </p:spTree>
    <p:extLst>
      <p:ext uri="{BB962C8B-B14F-4D97-AF65-F5344CB8AC3E}">
        <p14:creationId xmlns:p14="http://schemas.microsoft.com/office/powerpoint/2010/main" val="41672038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976745"/>
            <a:ext cx="12192000" cy="8132064"/>
          </a:xfrm>
          <a:prstGeom prst="rect">
            <a:avLst/>
          </a:prstGeom>
        </p:spPr>
      </p:pic>
      <p:sp>
        <p:nvSpPr>
          <p:cNvPr id="4" name="TextBox 3"/>
          <p:cNvSpPr txBox="1"/>
          <p:nvPr/>
        </p:nvSpPr>
        <p:spPr>
          <a:xfrm rot="10800000" flipV="1">
            <a:off x="256308" y="3519475"/>
            <a:ext cx="8042563" cy="3108543"/>
          </a:xfrm>
          <a:prstGeom prst="rect">
            <a:avLst/>
          </a:prstGeom>
          <a:noFill/>
        </p:spPr>
        <p:txBody>
          <a:bodyPr wrap="square" rtlCol="0">
            <a:spAutoFit/>
          </a:bodyPr>
          <a:lstStyle/>
          <a:p>
            <a:r>
              <a:rPr lang="en-GB" sz="2800" b="1" dirty="0">
                <a:solidFill>
                  <a:schemeClr val="bg1"/>
                </a:solidFill>
                <a:latin typeface="Bradley Hand ITC" panose="03070402050302030203" pitchFamily="66" charset="0"/>
              </a:rPr>
              <a:t>“By putting active risk management at the heart of adventure we can give young people a superb arena in which to develop their skills in managing the uncertainties of life, but only if we leave enough uncertainty of outcome in the process for their risk management to be real”. </a:t>
            </a:r>
          </a:p>
          <a:p>
            <a:r>
              <a:rPr lang="en-GB" sz="2800" b="1" dirty="0">
                <a:solidFill>
                  <a:schemeClr val="bg1"/>
                </a:solidFill>
                <a:latin typeface="Bradley Hand ITC" panose="03070402050302030203" pitchFamily="66" charset="0"/>
              </a:rPr>
              <a:t>(Barton, 2007, pp. 5)</a:t>
            </a:r>
          </a:p>
        </p:txBody>
      </p:sp>
    </p:spTree>
    <p:extLst>
      <p:ext uri="{BB962C8B-B14F-4D97-AF65-F5344CB8AC3E}">
        <p14:creationId xmlns:p14="http://schemas.microsoft.com/office/powerpoint/2010/main" val="4025926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66819"/>
            <a:ext cx="10972800" cy="1143000"/>
          </a:xfrm>
        </p:spPr>
        <p:txBody>
          <a:bodyPr>
            <a:noAutofit/>
          </a:bodyPr>
          <a:lstStyle/>
          <a:p>
            <a:r>
              <a:rPr lang="en-GB" sz="3200" dirty="0"/>
              <a:t>Useful Text Regarding Risk in Outdoor Adventure </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15654" y="1120263"/>
            <a:ext cx="3105584" cy="4415061"/>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071061">
            <a:off x="8873836" y="3248890"/>
            <a:ext cx="1814945" cy="1814945"/>
          </a:xfrm>
          <a:prstGeom prst="rect">
            <a:avLst/>
          </a:prstGeom>
        </p:spPr>
      </p:pic>
    </p:spTree>
    <p:extLst>
      <p:ext uri="{BB962C8B-B14F-4D97-AF65-F5344CB8AC3E}">
        <p14:creationId xmlns:p14="http://schemas.microsoft.com/office/powerpoint/2010/main" val="3032298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270000"/>
            <a:ext cx="12192000" cy="8128000"/>
          </a:xfrm>
          <a:prstGeom prst="rect">
            <a:avLst/>
          </a:prstGeom>
        </p:spPr>
      </p:pic>
      <p:sp>
        <p:nvSpPr>
          <p:cNvPr id="5" name="Rectangle 4"/>
          <p:cNvSpPr/>
          <p:nvPr/>
        </p:nvSpPr>
        <p:spPr>
          <a:xfrm>
            <a:off x="934910" y="528935"/>
            <a:ext cx="2993127"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Physical</a:t>
            </a:r>
          </a:p>
        </p:txBody>
      </p:sp>
      <p:sp>
        <p:nvSpPr>
          <p:cNvPr id="6" name="Rectangle 5"/>
          <p:cNvSpPr/>
          <p:nvPr/>
        </p:nvSpPr>
        <p:spPr>
          <a:xfrm>
            <a:off x="9182086" y="2136062"/>
            <a:ext cx="2223686"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Social</a:t>
            </a:r>
          </a:p>
        </p:txBody>
      </p:sp>
      <p:sp>
        <p:nvSpPr>
          <p:cNvPr id="7" name="Rectangle 6"/>
          <p:cNvSpPr/>
          <p:nvPr/>
        </p:nvSpPr>
        <p:spPr>
          <a:xfrm>
            <a:off x="0" y="3510244"/>
            <a:ext cx="3724097"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Emotional </a:t>
            </a:r>
          </a:p>
        </p:txBody>
      </p:sp>
      <p:sp>
        <p:nvSpPr>
          <p:cNvPr id="8" name="Rectangle 7"/>
          <p:cNvSpPr/>
          <p:nvPr/>
        </p:nvSpPr>
        <p:spPr>
          <a:xfrm>
            <a:off x="5542350" y="1396847"/>
            <a:ext cx="3185488" cy="923330"/>
          </a:xfrm>
          <a:prstGeom prst="rect">
            <a:avLst/>
          </a:prstGeom>
          <a:noFill/>
        </p:spPr>
        <p:txBody>
          <a:bodyPr wrap="none" lIns="91440" tIns="45720" rIns="91440" bIns="45720">
            <a:spAutoFit/>
          </a:bodyPr>
          <a:lstStyle/>
          <a:p>
            <a:pPr algn="ctr"/>
            <a:r>
              <a:rPr lang="en-US" sz="5400" b="1" dirty="0">
                <a:ln w="9525">
                  <a:solidFill>
                    <a:schemeClr val="bg1"/>
                  </a:solidFill>
                  <a:prstDash val="solid"/>
                </a:ln>
                <a:effectLst>
                  <a:outerShdw blurRad="12700" dist="38100" dir="2700000" algn="tl" rotWithShape="0">
                    <a:schemeClr val="bg1">
                      <a:lumMod val="50000"/>
                    </a:schemeClr>
                  </a:outerShdw>
                </a:effectLst>
              </a:rPr>
              <a:t>Financial</a:t>
            </a: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pic>
        <p:nvPicPr>
          <p:cNvPr id="12" name="Picture 1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10490" y="5105400"/>
            <a:ext cx="2521528" cy="1260764"/>
          </a:xfrm>
          <a:prstGeom prst="rect">
            <a:avLst/>
          </a:prstGeom>
        </p:spPr>
      </p:pic>
    </p:spTree>
    <p:extLst>
      <p:ext uri="{BB962C8B-B14F-4D97-AF65-F5344CB8AC3E}">
        <p14:creationId xmlns:p14="http://schemas.microsoft.com/office/powerpoint/2010/main" val="149387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fade">
                                      <p:cBhvr>
                                        <p:cTn id="2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6000" dirty="0">
                <a:solidFill>
                  <a:schemeClr val="bg1"/>
                </a:solidFill>
              </a:rPr>
              <a:t>Risk Assessment</a:t>
            </a:r>
          </a:p>
        </p:txBody>
      </p:sp>
      <p:sp>
        <p:nvSpPr>
          <p:cNvPr id="3" name="Subtitle 2"/>
          <p:cNvSpPr>
            <a:spLocks noGrp="1"/>
          </p:cNvSpPr>
          <p:nvPr>
            <p:ph type="subTitle" idx="1"/>
          </p:nvPr>
        </p:nvSpPr>
        <p:spPr>
          <a:xfrm>
            <a:off x="1680351" y="3204287"/>
            <a:ext cx="8534400" cy="1752600"/>
          </a:xfrm>
        </p:spPr>
        <p:txBody>
          <a:bodyPr/>
          <a:lstStyle/>
          <a:p>
            <a:r>
              <a:rPr lang="en-GB" dirty="0"/>
              <a:t>2025</a:t>
            </a:r>
          </a:p>
        </p:txBody>
      </p:sp>
    </p:spTree>
    <p:extLst>
      <p:ext uri="{BB962C8B-B14F-4D97-AF65-F5344CB8AC3E}">
        <p14:creationId xmlns:p14="http://schemas.microsoft.com/office/powerpoint/2010/main" val="57007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4000" cy="6350000"/>
          </a:xfrm>
          <a:prstGeom prst="rect">
            <a:avLst/>
          </a:prstGeom>
        </p:spPr>
      </p:pic>
    </p:spTree>
    <p:extLst>
      <p:ext uri="{BB962C8B-B14F-4D97-AF65-F5344CB8AC3E}">
        <p14:creationId xmlns:p14="http://schemas.microsoft.com/office/powerpoint/2010/main" val="4671273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4A5B9461-49C0-C771-31AF-AA8134360585}"/>
              </a:ext>
            </a:extLst>
          </p:cNvPr>
          <p:cNvSpPr>
            <a:spLocks noGrp="1"/>
          </p:cNvSpPr>
          <p:nvPr>
            <p:ph type="title"/>
          </p:nvPr>
        </p:nvSpPr>
        <p:spPr>
          <a:xfrm>
            <a:off x="609600" y="274638"/>
            <a:ext cx="10972800" cy="1143000"/>
          </a:xfrm>
        </p:spPr>
        <p:txBody>
          <a:bodyPr/>
          <a:lstStyle/>
          <a:p>
            <a:r>
              <a:rPr lang="en-US" b="1" dirty="0">
                <a:solidFill>
                  <a:schemeClr val="tx2"/>
                </a:solidFill>
                <a:latin typeface="AkzidenzGrotesk" panose="02000903050000020004" pitchFamily="2" charset="0"/>
              </a:rPr>
              <a:t>Planning and managing risk</a:t>
            </a:r>
          </a:p>
        </p:txBody>
      </p:sp>
      <p:pic>
        <p:nvPicPr>
          <p:cNvPr id="2" name="Picture 1"/>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0958" b="25562"/>
          <a:stretch/>
        </p:blipFill>
        <p:spPr>
          <a:xfrm>
            <a:off x="609600" y="1600201"/>
            <a:ext cx="10972800" cy="3917032"/>
          </a:xfrm>
          <a:prstGeom prst="rect">
            <a:avLst/>
          </a:prstGeom>
          <a:noFill/>
        </p:spPr>
      </p:pic>
      <p:sp>
        <p:nvSpPr>
          <p:cNvPr id="3" name="TextBox 2">
            <a:extLst>
              <a:ext uri="{FF2B5EF4-FFF2-40B4-BE49-F238E27FC236}">
                <a16:creationId xmlns:a16="http://schemas.microsoft.com/office/drawing/2014/main" id="{AAE322C6-E904-B266-D111-7D22B0CE146E}"/>
              </a:ext>
            </a:extLst>
          </p:cNvPr>
          <p:cNvSpPr txBox="1"/>
          <p:nvPr/>
        </p:nvSpPr>
        <p:spPr>
          <a:xfrm>
            <a:off x="9209635" y="5317178"/>
            <a:ext cx="2372765"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www.flickr.com/photos/glowform/3779533414/">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42905811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olleagues huddle">
            <a:extLst>
              <a:ext uri="{FF2B5EF4-FFF2-40B4-BE49-F238E27FC236}">
                <a16:creationId xmlns:a16="http://schemas.microsoft.com/office/drawing/2014/main" id="{C6BFAD12-4211-BE15-E8D9-85C753AAAE27}"/>
              </a:ext>
            </a:extLst>
          </p:cNvPr>
          <p:cNvPicPr>
            <a:picLocks noChangeAspect="1"/>
          </p:cNvPicPr>
          <p:nvPr/>
        </p:nvPicPr>
        <p:blipFill>
          <a:blip r:embed="rId2">
            <a:extLst>
              <a:ext uri="{28A0092B-C50C-407E-A947-70E740481C1C}">
                <a14:useLocalDpi xmlns:a14="http://schemas.microsoft.com/office/drawing/2010/main" val="0"/>
              </a:ext>
            </a:extLst>
          </a:blip>
          <a:srcRect l="456"/>
          <a:stretch/>
        </p:blipFill>
        <p:spPr>
          <a:xfrm>
            <a:off x="0" y="-1431752"/>
            <a:ext cx="12381317" cy="8302439"/>
          </a:xfrm>
          <a:prstGeom prst="rect">
            <a:avLst/>
          </a:prstGeom>
          <a:noFill/>
        </p:spPr>
      </p:pic>
      <p:grpSp>
        <p:nvGrpSpPr>
          <p:cNvPr id="56" name="Group 55">
            <a:extLst>
              <a:ext uri="{FF2B5EF4-FFF2-40B4-BE49-F238E27FC236}">
                <a16:creationId xmlns:a16="http://schemas.microsoft.com/office/drawing/2014/main" id="{9BE086DC-5712-1454-AB71-5E8FDA73E5D0}"/>
              </a:ext>
            </a:extLst>
          </p:cNvPr>
          <p:cNvGrpSpPr/>
          <p:nvPr/>
        </p:nvGrpSpPr>
        <p:grpSpPr>
          <a:xfrm>
            <a:off x="0" y="1420448"/>
            <a:ext cx="8722981" cy="2884670"/>
            <a:chOff x="0" y="1420448"/>
            <a:chExt cx="8722981" cy="2884670"/>
          </a:xfrm>
        </p:grpSpPr>
        <p:grpSp>
          <p:nvGrpSpPr>
            <p:cNvPr id="37" name="Group 36">
              <a:extLst>
                <a:ext uri="{FF2B5EF4-FFF2-40B4-BE49-F238E27FC236}">
                  <a16:creationId xmlns:a16="http://schemas.microsoft.com/office/drawing/2014/main" id="{EE22F0B4-139C-6900-E607-2D5041F61F75}"/>
                </a:ext>
              </a:extLst>
            </p:cNvPr>
            <p:cNvGrpSpPr/>
            <p:nvPr/>
          </p:nvGrpSpPr>
          <p:grpSpPr>
            <a:xfrm>
              <a:off x="0" y="1420448"/>
              <a:ext cx="8722981" cy="2884670"/>
              <a:chOff x="470447" y="1296050"/>
              <a:chExt cx="4282642" cy="1196743"/>
            </a:xfrm>
          </p:grpSpPr>
          <p:sp>
            <p:nvSpPr>
              <p:cNvPr id="8" name="Google Shape;82;p16">
                <a:extLst>
                  <a:ext uri="{FF2B5EF4-FFF2-40B4-BE49-F238E27FC236}">
                    <a16:creationId xmlns:a16="http://schemas.microsoft.com/office/drawing/2014/main" id="{A6DC43F1-CA5F-035F-993C-FEBD271F4688}"/>
                  </a:ext>
                </a:extLst>
              </p:cNvPr>
              <p:cNvSpPr/>
              <p:nvPr/>
            </p:nvSpPr>
            <p:spPr>
              <a:xfrm>
                <a:off x="1123339" y="1296050"/>
                <a:ext cx="502982" cy="1196743"/>
              </a:xfrm>
              <a:custGeom>
                <a:avLst/>
                <a:gdLst/>
                <a:ahLst/>
                <a:cxnLst/>
                <a:rect l="l" t="t" r="r" b="b"/>
                <a:pathLst>
                  <a:path w="21279" h="50629" extrusionOk="0">
                    <a:moveTo>
                      <a:pt x="21278" y="1"/>
                    </a:moveTo>
                    <a:lnTo>
                      <a:pt x="1" y="35799"/>
                    </a:lnTo>
                    <a:lnTo>
                      <a:pt x="1" y="50628"/>
                    </a:lnTo>
                    <a:lnTo>
                      <a:pt x="21278" y="29119"/>
                    </a:lnTo>
                    <a:lnTo>
                      <a:pt x="21278" y="1"/>
                    </a:lnTo>
                    <a:close/>
                  </a:path>
                </a:pathLst>
              </a:custGeom>
              <a:solidFill>
                <a:schemeClr val="accent2">
                  <a:lumMod val="5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83;p16">
                <a:extLst>
                  <a:ext uri="{FF2B5EF4-FFF2-40B4-BE49-F238E27FC236}">
                    <a16:creationId xmlns:a16="http://schemas.microsoft.com/office/drawing/2014/main" id="{437470FA-B98E-0249-3DC9-A3FEA3781AFD}"/>
                  </a:ext>
                </a:extLst>
              </p:cNvPr>
              <p:cNvSpPr/>
              <p:nvPr/>
            </p:nvSpPr>
            <p:spPr>
              <a:xfrm>
                <a:off x="1626297" y="1296050"/>
                <a:ext cx="3126792" cy="688300"/>
              </a:xfrm>
              <a:custGeom>
                <a:avLst/>
                <a:gdLst/>
                <a:ahLst/>
                <a:cxnLst/>
                <a:rect l="l" t="t" r="r" b="b"/>
                <a:pathLst>
                  <a:path w="132281" h="29119" extrusionOk="0">
                    <a:moveTo>
                      <a:pt x="0" y="1"/>
                    </a:moveTo>
                    <a:lnTo>
                      <a:pt x="0" y="29119"/>
                    </a:lnTo>
                    <a:lnTo>
                      <a:pt x="117786" y="29119"/>
                    </a:lnTo>
                    <a:cubicBezTo>
                      <a:pt x="125833" y="29119"/>
                      <a:pt x="132281" y="22568"/>
                      <a:pt x="132281" y="14521"/>
                    </a:cubicBezTo>
                    <a:cubicBezTo>
                      <a:pt x="132281" y="6552"/>
                      <a:pt x="125833" y="1"/>
                      <a:pt x="1177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 name="Google Shape;84;p16">
                <a:extLst>
                  <a:ext uri="{FF2B5EF4-FFF2-40B4-BE49-F238E27FC236}">
                    <a16:creationId xmlns:a16="http://schemas.microsoft.com/office/drawing/2014/main" id="{715E7F8F-02B5-3C14-54B7-50C22633DE59}"/>
                  </a:ext>
                </a:extLst>
              </p:cNvPr>
              <p:cNvSpPr/>
              <p:nvPr/>
            </p:nvSpPr>
            <p:spPr>
              <a:xfrm>
                <a:off x="470447" y="2142225"/>
                <a:ext cx="652915" cy="350568"/>
              </a:xfrm>
              <a:custGeom>
                <a:avLst/>
                <a:gdLst/>
                <a:ahLst/>
                <a:cxnLst/>
                <a:rect l="l" t="t" r="r" b="b"/>
                <a:pathLst>
                  <a:path w="27622" h="14831" extrusionOk="0">
                    <a:moveTo>
                      <a:pt x="0" y="1"/>
                    </a:moveTo>
                    <a:lnTo>
                      <a:pt x="0" y="14830"/>
                    </a:lnTo>
                    <a:lnTo>
                      <a:pt x="27622" y="14830"/>
                    </a:lnTo>
                    <a:lnTo>
                      <a:pt x="27622" y="1"/>
                    </a:lnTo>
                    <a:close/>
                  </a:path>
                </a:pathLst>
              </a:custGeom>
              <a:solidFill>
                <a:schemeClr val="accent2">
                  <a:lumMod val="75000"/>
                </a:schemeClr>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 name="Google Shape;86;p16">
              <a:extLst>
                <a:ext uri="{FF2B5EF4-FFF2-40B4-BE49-F238E27FC236}">
                  <a16:creationId xmlns:a16="http://schemas.microsoft.com/office/drawing/2014/main" id="{8311FA9B-01F6-0967-78CC-8980BF378BB5}"/>
                </a:ext>
              </a:extLst>
            </p:cNvPr>
            <p:cNvSpPr txBox="1"/>
            <p:nvPr/>
          </p:nvSpPr>
          <p:spPr>
            <a:xfrm>
              <a:off x="2674162" y="1805972"/>
              <a:ext cx="3888008" cy="791629"/>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3200" dirty="0">
                  <a:solidFill>
                    <a:schemeClr val="bg1"/>
                  </a:solidFill>
                  <a:latin typeface="AkzidenzGrotesk" panose="02000903050000020004" pitchFamily="2" charset="0"/>
                  <a:ea typeface="Fira Sans Extra Condensed Medium"/>
                  <a:cs typeface="Fira Sans Extra Condensed Medium"/>
                  <a:sym typeface="Fira Sans Extra Condensed Medium"/>
                </a:rPr>
                <a:t>Work in groups</a:t>
              </a:r>
              <a:endParaRPr sz="3200" dirty="0">
                <a:solidFill>
                  <a:schemeClr val="bg1"/>
                </a:solidFill>
                <a:latin typeface="AkzidenzGrotesk" panose="02000903050000020004" pitchFamily="2" charset="0"/>
                <a:ea typeface="Fira Sans Extra Condensed Medium"/>
                <a:cs typeface="Fira Sans Extra Condensed Medium"/>
                <a:sym typeface="Fira Sans Extra Condensed Medium"/>
              </a:endParaRPr>
            </a:p>
          </p:txBody>
        </p:sp>
        <p:grpSp>
          <p:nvGrpSpPr>
            <p:cNvPr id="45" name="Group 44">
              <a:extLst>
                <a:ext uri="{FF2B5EF4-FFF2-40B4-BE49-F238E27FC236}">
                  <a16:creationId xmlns:a16="http://schemas.microsoft.com/office/drawing/2014/main" id="{269258E9-03D1-FDB3-A55F-13DEA9B18FA6}"/>
                </a:ext>
              </a:extLst>
            </p:cNvPr>
            <p:cNvGrpSpPr/>
            <p:nvPr/>
          </p:nvGrpSpPr>
          <p:grpSpPr>
            <a:xfrm>
              <a:off x="7282353" y="1721254"/>
              <a:ext cx="1016974" cy="1016974"/>
              <a:chOff x="7752799" y="-91070"/>
              <a:chExt cx="1016974" cy="1016974"/>
            </a:xfrm>
          </p:grpSpPr>
          <p:sp>
            <p:nvSpPr>
              <p:cNvPr id="12" name="Google Shape;85;p16">
                <a:extLst>
                  <a:ext uri="{FF2B5EF4-FFF2-40B4-BE49-F238E27FC236}">
                    <a16:creationId xmlns:a16="http://schemas.microsoft.com/office/drawing/2014/main" id="{DB781B61-9FEA-6256-FABA-7ADC7B4F6020}"/>
                  </a:ext>
                </a:extLst>
              </p:cNvPr>
              <p:cNvSpPr/>
              <p:nvPr/>
            </p:nvSpPr>
            <p:spPr>
              <a:xfrm>
                <a:off x="7752799" y="-91070"/>
                <a:ext cx="1016974" cy="1016974"/>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 name="Google Shape;87;p16">
                <a:extLst>
                  <a:ext uri="{FF2B5EF4-FFF2-40B4-BE49-F238E27FC236}">
                    <a16:creationId xmlns:a16="http://schemas.microsoft.com/office/drawing/2014/main" id="{67A86150-4F7C-FFBF-719F-A3EDCAF1F55C}"/>
                  </a:ext>
                </a:extLst>
              </p:cNvPr>
              <p:cNvGrpSpPr/>
              <p:nvPr/>
            </p:nvGrpSpPr>
            <p:grpSpPr>
              <a:xfrm>
                <a:off x="7845343" y="-2331"/>
                <a:ext cx="820863" cy="820863"/>
                <a:chOff x="1487200" y="4993750"/>
                <a:chExt cx="483125" cy="483125"/>
              </a:xfrm>
            </p:grpSpPr>
            <p:sp>
              <p:nvSpPr>
                <p:cNvPr id="15" name="Google Shape;88;p16">
                  <a:extLst>
                    <a:ext uri="{FF2B5EF4-FFF2-40B4-BE49-F238E27FC236}">
                      <a16:creationId xmlns:a16="http://schemas.microsoft.com/office/drawing/2014/main" id="{96D745AF-E74F-5FDF-93C9-677E93137C70}"/>
                    </a:ext>
                  </a:extLst>
                </p:cNvPr>
                <p:cNvSpPr/>
                <p:nvPr/>
              </p:nvSpPr>
              <p:spPr>
                <a:xfrm>
                  <a:off x="1487200" y="4993750"/>
                  <a:ext cx="483125" cy="483125"/>
                </a:xfrm>
                <a:custGeom>
                  <a:avLst/>
                  <a:gdLst/>
                  <a:ahLst/>
                  <a:cxnLst/>
                  <a:rect l="l" t="t" r="r" b="b"/>
                  <a:pathLst>
                    <a:path w="19325" h="19325" extrusionOk="0">
                      <a:moveTo>
                        <a:pt x="9662" y="1133"/>
                      </a:moveTo>
                      <a:cubicBezTo>
                        <a:pt x="11824" y="1133"/>
                        <a:pt x="13983" y="1975"/>
                        <a:pt x="15668" y="3657"/>
                      </a:cubicBezTo>
                      <a:cubicBezTo>
                        <a:pt x="19035" y="7027"/>
                        <a:pt x="19035" y="12302"/>
                        <a:pt x="15668" y="15668"/>
                      </a:cubicBezTo>
                      <a:cubicBezTo>
                        <a:pt x="13983" y="17352"/>
                        <a:pt x="11822" y="18193"/>
                        <a:pt x="9661" y="18193"/>
                      </a:cubicBezTo>
                      <a:cubicBezTo>
                        <a:pt x="7500" y="18193"/>
                        <a:pt x="5340" y="17352"/>
                        <a:pt x="3657" y="15668"/>
                      </a:cubicBezTo>
                      <a:cubicBezTo>
                        <a:pt x="290" y="12302"/>
                        <a:pt x="290" y="7024"/>
                        <a:pt x="3657" y="3657"/>
                      </a:cubicBezTo>
                      <a:cubicBezTo>
                        <a:pt x="5342" y="1975"/>
                        <a:pt x="7500" y="1133"/>
                        <a:pt x="9662" y="1133"/>
                      </a:cubicBezTo>
                      <a:close/>
                      <a:moveTo>
                        <a:pt x="9662" y="1"/>
                      </a:moveTo>
                      <a:cubicBezTo>
                        <a:pt x="7117" y="1"/>
                        <a:pt x="4698" y="1015"/>
                        <a:pt x="2857" y="2857"/>
                      </a:cubicBezTo>
                      <a:cubicBezTo>
                        <a:pt x="1015" y="4699"/>
                        <a:pt x="0" y="7117"/>
                        <a:pt x="0" y="9663"/>
                      </a:cubicBezTo>
                      <a:cubicBezTo>
                        <a:pt x="0" y="12208"/>
                        <a:pt x="1015" y="14627"/>
                        <a:pt x="2857" y="16469"/>
                      </a:cubicBezTo>
                      <a:cubicBezTo>
                        <a:pt x="4698" y="18310"/>
                        <a:pt x="7117" y="19325"/>
                        <a:pt x="9662" y="19325"/>
                      </a:cubicBezTo>
                      <a:cubicBezTo>
                        <a:pt x="12208" y="19325"/>
                        <a:pt x="14626" y="18310"/>
                        <a:pt x="16468" y="16469"/>
                      </a:cubicBezTo>
                      <a:cubicBezTo>
                        <a:pt x="18310" y="14627"/>
                        <a:pt x="19325" y="12208"/>
                        <a:pt x="19325" y="9663"/>
                      </a:cubicBezTo>
                      <a:cubicBezTo>
                        <a:pt x="19325" y="7117"/>
                        <a:pt x="18310" y="4699"/>
                        <a:pt x="16468" y="2857"/>
                      </a:cubicBezTo>
                      <a:cubicBezTo>
                        <a:pt x="14626" y="1015"/>
                        <a:pt x="12208" y="1"/>
                        <a:pt x="9662" y="1"/>
                      </a:cubicBezTo>
                      <a:close/>
                    </a:path>
                  </a:pathLst>
                </a:custGeom>
                <a:solidFill>
                  <a:schemeClr val="tx2"/>
                </a:solidFill>
                <a:ln>
                  <a:solidFill>
                    <a:schemeClr val="tx2"/>
                  </a:solid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16" name="Google Shape;89;p16">
                  <a:extLst>
                    <a:ext uri="{FF2B5EF4-FFF2-40B4-BE49-F238E27FC236}">
                      <a16:creationId xmlns:a16="http://schemas.microsoft.com/office/drawing/2014/main" id="{D1C1F1E7-E311-D25A-CF44-C702FA98A01D}"/>
                    </a:ext>
                  </a:extLst>
                </p:cNvPr>
                <p:cNvSpPr/>
                <p:nvPr/>
              </p:nvSpPr>
              <p:spPr>
                <a:xfrm>
                  <a:off x="1602600" y="5143950"/>
                  <a:ext cx="250350" cy="182725"/>
                </a:xfrm>
                <a:custGeom>
                  <a:avLst/>
                  <a:gdLst/>
                  <a:ahLst/>
                  <a:cxnLst/>
                  <a:rect l="l" t="t" r="r" b="b"/>
                  <a:pathLst>
                    <a:path w="10014" h="7309" extrusionOk="0">
                      <a:moveTo>
                        <a:pt x="8149" y="1134"/>
                      </a:moveTo>
                      <a:cubicBezTo>
                        <a:pt x="8294" y="1134"/>
                        <a:pt x="8439" y="1189"/>
                        <a:pt x="8549" y="1300"/>
                      </a:cubicBezTo>
                      <a:cubicBezTo>
                        <a:pt x="8769" y="1520"/>
                        <a:pt x="8769" y="1879"/>
                        <a:pt x="8549" y="2100"/>
                      </a:cubicBezTo>
                      <a:lnTo>
                        <a:pt x="4639" y="6007"/>
                      </a:lnTo>
                      <a:cubicBezTo>
                        <a:pt x="4527" y="6120"/>
                        <a:pt x="4377" y="6177"/>
                        <a:pt x="4227" y="6177"/>
                      </a:cubicBezTo>
                      <a:cubicBezTo>
                        <a:pt x="4081" y="6177"/>
                        <a:pt x="3937" y="6123"/>
                        <a:pt x="3830" y="6016"/>
                      </a:cubicBezTo>
                      <a:lnTo>
                        <a:pt x="1547" y="3748"/>
                      </a:lnTo>
                      <a:cubicBezTo>
                        <a:pt x="1296" y="3534"/>
                        <a:pt x="1281" y="3151"/>
                        <a:pt x="1514" y="2918"/>
                      </a:cubicBezTo>
                      <a:cubicBezTo>
                        <a:pt x="1626" y="2806"/>
                        <a:pt x="1771" y="2750"/>
                        <a:pt x="1916" y="2750"/>
                      </a:cubicBezTo>
                      <a:cubicBezTo>
                        <a:pt x="2074" y="2750"/>
                        <a:pt x="2232" y="2817"/>
                        <a:pt x="2344" y="2948"/>
                      </a:cubicBezTo>
                      <a:lnTo>
                        <a:pt x="3784" y="4388"/>
                      </a:lnTo>
                      <a:cubicBezTo>
                        <a:pt x="3793" y="4401"/>
                        <a:pt x="3805" y="4410"/>
                        <a:pt x="3817" y="4419"/>
                      </a:cubicBezTo>
                      <a:cubicBezTo>
                        <a:pt x="3817" y="4422"/>
                        <a:pt x="3820" y="4422"/>
                        <a:pt x="3823" y="4425"/>
                      </a:cubicBezTo>
                      <a:cubicBezTo>
                        <a:pt x="3934" y="4535"/>
                        <a:pt x="4078" y="4590"/>
                        <a:pt x="4222" y="4590"/>
                      </a:cubicBezTo>
                      <a:cubicBezTo>
                        <a:pt x="4367" y="4590"/>
                        <a:pt x="4512" y="4535"/>
                        <a:pt x="4624" y="4425"/>
                      </a:cubicBezTo>
                      <a:lnTo>
                        <a:pt x="7749" y="1300"/>
                      </a:lnTo>
                      <a:cubicBezTo>
                        <a:pt x="7859" y="1189"/>
                        <a:pt x="8004" y="1134"/>
                        <a:pt x="8149" y="1134"/>
                      </a:cubicBezTo>
                      <a:close/>
                      <a:moveTo>
                        <a:pt x="8146" y="1"/>
                      </a:moveTo>
                      <a:cubicBezTo>
                        <a:pt x="7712" y="1"/>
                        <a:pt x="7279" y="166"/>
                        <a:pt x="6949" y="496"/>
                      </a:cubicBezTo>
                      <a:lnTo>
                        <a:pt x="6946" y="496"/>
                      </a:lnTo>
                      <a:lnTo>
                        <a:pt x="4219" y="3223"/>
                      </a:lnTo>
                      <a:lnTo>
                        <a:pt x="3144" y="2148"/>
                      </a:lnTo>
                      <a:cubicBezTo>
                        <a:pt x="2808" y="1779"/>
                        <a:pt x="2348" y="1594"/>
                        <a:pt x="1887" y="1594"/>
                      </a:cubicBezTo>
                      <a:cubicBezTo>
                        <a:pt x="1453" y="1594"/>
                        <a:pt x="1019" y="1758"/>
                        <a:pt x="686" y="2091"/>
                      </a:cubicBezTo>
                      <a:cubicBezTo>
                        <a:pt x="1" y="2776"/>
                        <a:pt x="28" y="3896"/>
                        <a:pt x="747" y="4549"/>
                      </a:cubicBezTo>
                      <a:lnTo>
                        <a:pt x="3029" y="6819"/>
                      </a:lnTo>
                      <a:cubicBezTo>
                        <a:pt x="3344" y="7131"/>
                        <a:pt x="3768" y="7308"/>
                        <a:pt x="4214" y="7308"/>
                      </a:cubicBezTo>
                      <a:cubicBezTo>
                        <a:pt x="4218" y="7308"/>
                        <a:pt x="4221" y="7308"/>
                        <a:pt x="4225" y="7308"/>
                      </a:cubicBezTo>
                      <a:cubicBezTo>
                        <a:pt x="4678" y="7308"/>
                        <a:pt x="5116" y="7127"/>
                        <a:pt x="5439" y="6807"/>
                      </a:cubicBezTo>
                      <a:lnTo>
                        <a:pt x="9349" y="2900"/>
                      </a:lnTo>
                      <a:cubicBezTo>
                        <a:pt x="10013" y="2236"/>
                        <a:pt x="10013" y="1161"/>
                        <a:pt x="9349" y="499"/>
                      </a:cubicBezTo>
                      <a:cubicBezTo>
                        <a:pt x="9017" y="167"/>
                        <a:pt x="8581" y="1"/>
                        <a:pt x="8146" y="1"/>
                      </a:cubicBezTo>
                      <a:close/>
                    </a:path>
                  </a:pathLst>
                </a:custGeom>
                <a:solidFill>
                  <a:schemeClr val="tx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435D74"/>
                    </a:solidFill>
                  </a:endParaRPr>
                </a:p>
              </p:txBody>
            </p:sp>
          </p:grpSp>
        </p:grpSp>
      </p:grpSp>
      <p:grpSp>
        <p:nvGrpSpPr>
          <p:cNvPr id="38" name="Group 37">
            <a:extLst>
              <a:ext uri="{FF2B5EF4-FFF2-40B4-BE49-F238E27FC236}">
                <a16:creationId xmlns:a16="http://schemas.microsoft.com/office/drawing/2014/main" id="{3B84DFC8-68FA-3979-6989-F0064DF2CD92}"/>
              </a:ext>
            </a:extLst>
          </p:cNvPr>
          <p:cNvGrpSpPr/>
          <p:nvPr/>
        </p:nvGrpSpPr>
        <p:grpSpPr>
          <a:xfrm>
            <a:off x="1" y="3045921"/>
            <a:ext cx="8722980" cy="2097100"/>
            <a:chOff x="470447" y="1984326"/>
            <a:chExt cx="4282640" cy="858987"/>
          </a:xfrm>
        </p:grpSpPr>
        <p:sp>
          <p:nvSpPr>
            <p:cNvPr id="19" name="Google Shape;102;p16">
              <a:extLst>
                <a:ext uri="{FF2B5EF4-FFF2-40B4-BE49-F238E27FC236}">
                  <a16:creationId xmlns:a16="http://schemas.microsoft.com/office/drawing/2014/main" id="{C27C320F-DEA3-D603-D8E7-CFE122D62565}"/>
                </a:ext>
              </a:extLst>
            </p:cNvPr>
            <p:cNvSpPr/>
            <p:nvPr/>
          </p:nvSpPr>
          <p:spPr>
            <a:xfrm>
              <a:off x="1123339" y="1984326"/>
              <a:ext cx="502982" cy="858987"/>
            </a:xfrm>
            <a:custGeom>
              <a:avLst/>
              <a:gdLst/>
              <a:ahLst/>
              <a:cxnLst/>
              <a:rect l="l" t="t" r="r" b="b"/>
              <a:pathLst>
                <a:path w="21279" h="36340" extrusionOk="0">
                  <a:moveTo>
                    <a:pt x="21278" y="1"/>
                  </a:moveTo>
                  <a:lnTo>
                    <a:pt x="1" y="21510"/>
                  </a:lnTo>
                  <a:lnTo>
                    <a:pt x="1" y="36340"/>
                  </a:lnTo>
                  <a:lnTo>
                    <a:pt x="21278" y="29118"/>
                  </a:lnTo>
                  <a:lnTo>
                    <a:pt x="21278" y="1"/>
                  </a:lnTo>
                  <a:close/>
                </a:path>
              </a:pathLst>
            </a:custGeom>
            <a:solidFill>
              <a:schemeClr val="accent4">
                <a:lumMod val="50000"/>
              </a:schemeClr>
            </a:solidFill>
            <a:ln w="9525" cap="flat" cmpd="sng">
              <a:solidFill>
                <a:srgbClr val="CD6F8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103;p16">
              <a:extLst>
                <a:ext uri="{FF2B5EF4-FFF2-40B4-BE49-F238E27FC236}">
                  <a16:creationId xmlns:a16="http://schemas.microsoft.com/office/drawing/2014/main" id="{79074C4C-21D4-6BE1-7E9D-01F329C2A7E2}"/>
                </a:ext>
              </a:extLst>
            </p:cNvPr>
            <p:cNvSpPr/>
            <p:nvPr/>
          </p:nvSpPr>
          <p:spPr>
            <a:xfrm>
              <a:off x="1626296" y="1984326"/>
              <a:ext cx="3126791" cy="688300"/>
            </a:xfrm>
            <a:custGeom>
              <a:avLst/>
              <a:gdLst/>
              <a:ahLst/>
              <a:cxnLst/>
              <a:rect l="l" t="t" r="r" b="b"/>
              <a:pathLst>
                <a:path w="121655" h="29119" extrusionOk="0">
                  <a:moveTo>
                    <a:pt x="0" y="1"/>
                  </a:moveTo>
                  <a:lnTo>
                    <a:pt x="0" y="29118"/>
                  </a:lnTo>
                  <a:lnTo>
                    <a:pt x="107135" y="29118"/>
                  </a:lnTo>
                  <a:cubicBezTo>
                    <a:pt x="115207" y="29118"/>
                    <a:pt x="121655" y="22568"/>
                    <a:pt x="121655" y="14521"/>
                  </a:cubicBezTo>
                  <a:cubicBezTo>
                    <a:pt x="121655" y="6552"/>
                    <a:pt x="115207" y="1"/>
                    <a:pt x="107135" y="1"/>
                  </a:cubicBezTo>
                  <a:close/>
                </a:path>
              </a:pathLst>
            </a:custGeom>
            <a:solidFill>
              <a:schemeClr val="accent4"/>
            </a:solidFill>
            <a:ln w="9525" cap="flat" cmpd="sng">
              <a:solidFill>
                <a:srgbClr val="B33F6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1" name="Google Shape;104;p16">
              <a:extLst>
                <a:ext uri="{FF2B5EF4-FFF2-40B4-BE49-F238E27FC236}">
                  <a16:creationId xmlns:a16="http://schemas.microsoft.com/office/drawing/2014/main" id="{7A625022-B172-9850-9337-23FBF9EF7223}"/>
                </a:ext>
              </a:extLst>
            </p:cNvPr>
            <p:cNvSpPr/>
            <p:nvPr/>
          </p:nvSpPr>
          <p:spPr>
            <a:xfrm>
              <a:off x="470447" y="2492769"/>
              <a:ext cx="652915" cy="350544"/>
            </a:xfrm>
            <a:custGeom>
              <a:avLst/>
              <a:gdLst/>
              <a:ahLst/>
              <a:cxnLst/>
              <a:rect l="l" t="t" r="r" b="b"/>
              <a:pathLst>
                <a:path w="27622" h="14830" extrusionOk="0">
                  <a:moveTo>
                    <a:pt x="0" y="0"/>
                  </a:moveTo>
                  <a:lnTo>
                    <a:pt x="0" y="14830"/>
                  </a:lnTo>
                  <a:lnTo>
                    <a:pt x="27622" y="14830"/>
                  </a:lnTo>
                  <a:lnTo>
                    <a:pt x="27622" y="0"/>
                  </a:lnTo>
                  <a:close/>
                </a:path>
              </a:pathLst>
            </a:custGeom>
            <a:solidFill>
              <a:schemeClr val="accent4">
                <a:lumMod val="60000"/>
                <a:lumOff val="40000"/>
              </a:schemeClr>
            </a:solidFill>
            <a:ln w="9525" cap="flat" cmpd="sng">
              <a:solidFill>
                <a:srgbClr val="DE9AA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 name="Google Shape;106;p16">
            <a:extLst>
              <a:ext uri="{FF2B5EF4-FFF2-40B4-BE49-F238E27FC236}">
                <a16:creationId xmlns:a16="http://schemas.microsoft.com/office/drawing/2014/main" id="{BAD90893-44B0-D9BD-D311-AE33F1809B79}"/>
              </a:ext>
            </a:extLst>
          </p:cNvPr>
          <p:cNvSpPr txBox="1"/>
          <p:nvPr/>
        </p:nvSpPr>
        <p:spPr>
          <a:xfrm>
            <a:off x="2629247" y="3314336"/>
            <a:ext cx="4298817" cy="1217456"/>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3200" dirty="0">
                <a:solidFill>
                  <a:schemeClr val="bg1"/>
                </a:solidFill>
                <a:latin typeface="AkzidenzGrotesk" panose="02000903050000020004" pitchFamily="2" charset="0"/>
                <a:ea typeface="Fira Sans Extra Condensed Medium"/>
                <a:cs typeface="Fira Sans Extra Condensed Medium"/>
                <a:sym typeface="Fira Sans Extra Condensed Medium"/>
              </a:rPr>
              <a:t>Go to your work area</a:t>
            </a:r>
            <a:endParaRPr sz="3200" dirty="0">
              <a:solidFill>
                <a:schemeClr val="bg1"/>
              </a:solidFill>
              <a:latin typeface="AkzidenzGrotesk" panose="02000903050000020004" pitchFamily="2" charset="0"/>
              <a:ea typeface="Fira Sans Extra Condensed Medium"/>
              <a:cs typeface="Fira Sans Extra Condensed Medium"/>
              <a:sym typeface="Fira Sans Extra Condensed Medium"/>
            </a:endParaRPr>
          </a:p>
        </p:txBody>
      </p:sp>
      <p:grpSp>
        <p:nvGrpSpPr>
          <p:cNvPr id="46" name="Group 45">
            <a:extLst>
              <a:ext uri="{FF2B5EF4-FFF2-40B4-BE49-F238E27FC236}">
                <a16:creationId xmlns:a16="http://schemas.microsoft.com/office/drawing/2014/main" id="{0B4D8EE6-0D62-3E27-C876-ECC9A39DC6EE}"/>
              </a:ext>
            </a:extLst>
          </p:cNvPr>
          <p:cNvGrpSpPr/>
          <p:nvPr/>
        </p:nvGrpSpPr>
        <p:grpSpPr>
          <a:xfrm>
            <a:off x="7282353" y="3463889"/>
            <a:ext cx="1016974" cy="1016974"/>
            <a:chOff x="7752799" y="-91070"/>
            <a:chExt cx="1016974" cy="1016974"/>
          </a:xfrm>
        </p:grpSpPr>
        <p:sp>
          <p:nvSpPr>
            <p:cNvPr id="47" name="Google Shape;85;p16">
              <a:extLst>
                <a:ext uri="{FF2B5EF4-FFF2-40B4-BE49-F238E27FC236}">
                  <a16:creationId xmlns:a16="http://schemas.microsoft.com/office/drawing/2014/main" id="{83EF9D16-6277-F22A-59DD-F95EAE1D4D96}"/>
                </a:ext>
              </a:extLst>
            </p:cNvPr>
            <p:cNvSpPr/>
            <p:nvPr/>
          </p:nvSpPr>
          <p:spPr>
            <a:xfrm>
              <a:off x="7752799" y="-91070"/>
              <a:ext cx="1016974" cy="1016974"/>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8" name="Google Shape;87;p16">
              <a:extLst>
                <a:ext uri="{FF2B5EF4-FFF2-40B4-BE49-F238E27FC236}">
                  <a16:creationId xmlns:a16="http://schemas.microsoft.com/office/drawing/2014/main" id="{ADE470BF-35AA-12FD-3229-4E892C7800B8}"/>
                </a:ext>
              </a:extLst>
            </p:cNvPr>
            <p:cNvGrpSpPr/>
            <p:nvPr/>
          </p:nvGrpSpPr>
          <p:grpSpPr>
            <a:xfrm>
              <a:off x="7845343" y="-2331"/>
              <a:ext cx="820863" cy="820863"/>
              <a:chOff x="1487200" y="4993750"/>
              <a:chExt cx="483125" cy="483125"/>
            </a:xfrm>
          </p:grpSpPr>
          <p:sp>
            <p:nvSpPr>
              <p:cNvPr id="49" name="Google Shape;88;p16">
                <a:extLst>
                  <a:ext uri="{FF2B5EF4-FFF2-40B4-BE49-F238E27FC236}">
                    <a16:creationId xmlns:a16="http://schemas.microsoft.com/office/drawing/2014/main" id="{53C5309A-5976-3B14-9069-416DE1CD36D9}"/>
                  </a:ext>
                </a:extLst>
              </p:cNvPr>
              <p:cNvSpPr/>
              <p:nvPr/>
            </p:nvSpPr>
            <p:spPr>
              <a:xfrm>
                <a:off x="1487200" y="4993750"/>
                <a:ext cx="483125" cy="483125"/>
              </a:xfrm>
              <a:custGeom>
                <a:avLst/>
                <a:gdLst/>
                <a:ahLst/>
                <a:cxnLst/>
                <a:rect l="l" t="t" r="r" b="b"/>
                <a:pathLst>
                  <a:path w="19325" h="19325" extrusionOk="0">
                    <a:moveTo>
                      <a:pt x="9662" y="1133"/>
                    </a:moveTo>
                    <a:cubicBezTo>
                      <a:pt x="11824" y="1133"/>
                      <a:pt x="13983" y="1975"/>
                      <a:pt x="15668" y="3657"/>
                    </a:cubicBezTo>
                    <a:cubicBezTo>
                      <a:pt x="19035" y="7027"/>
                      <a:pt x="19035" y="12302"/>
                      <a:pt x="15668" y="15668"/>
                    </a:cubicBezTo>
                    <a:cubicBezTo>
                      <a:pt x="13983" y="17352"/>
                      <a:pt x="11822" y="18193"/>
                      <a:pt x="9661" y="18193"/>
                    </a:cubicBezTo>
                    <a:cubicBezTo>
                      <a:pt x="7500" y="18193"/>
                      <a:pt x="5340" y="17352"/>
                      <a:pt x="3657" y="15668"/>
                    </a:cubicBezTo>
                    <a:cubicBezTo>
                      <a:pt x="290" y="12302"/>
                      <a:pt x="290" y="7024"/>
                      <a:pt x="3657" y="3657"/>
                    </a:cubicBezTo>
                    <a:cubicBezTo>
                      <a:pt x="5342" y="1975"/>
                      <a:pt x="7500" y="1133"/>
                      <a:pt x="9662" y="1133"/>
                    </a:cubicBezTo>
                    <a:close/>
                    <a:moveTo>
                      <a:pt x="9662" y="1"/>
                    </a:moveTo>
                    <a:cubicBezTo>
                      <a:pt x="7117" y="1"/>
                      <a:pt x="4698" y="1015"/>
                      <a:pt x="2857" y="2857"/>
                    </a:cubicBezTo>
                    <a:cubicBezTo>
                      <a:pt x="1015" y="4699"/>
                      <a:pt x="0" y="7117"/>
                      <a:pt x="0" y="9663"/>
                    </a:cubicBezTo>
                    <a:cubicBezTo>
                      <a:pt x="0" y="12208"/>
                      <a:pt x="1015" y="14627"/>
                      <a:pt x="2857" y="16469"/>
                    </a:cubicBezTo>
                    <a:cubicBezTo>
                      <a:pt x="4698" y="18310"/>
                      <a:pt x="7117" y="19325"/>
                      <a:pt x="9662" y="19325"/>
                    </a:cubicBezTo>
                    <a:cubicBezTo>
                      <a:pt x="12208" y="19325"/>
                      <a:pt x="14626" y="18310"/>
                      <a:pt x="16468" y="16469"/>
                    </a:cubicBezTo>
                    <a:cubicBezTo>
                      <a:pt x="18310" y="14627"/>
                      <a:pt x="19325" y="12208"/>
                      <a:pt x="19325" y="9663"/>
                    </a:cubicBezTo>
                    <a:cubicBezTo>
                      <a:pt x="19325" y="7117"/>
                      <a:pt x="18310" y="4699"/>
                      <a:pt x="16468" y="2857"/>
                    </a:cubicBezTo>
                    <a:cubicBezTo>
                      <a:pt x="14626" y="1015"/>
                      <a:pt x="12208" y="1"/>
                      <a:pt x="9662" y="1"/>
                    </a:cubicBezTo>
                    <a:close/>
                  </a:path>
                </a:pathLst>
              </a:custGeom>
              <a:solidFill>
                <a:schemeClr val="tx2"/>
              </a:solidFill>
              <a:ln>
                <a:solidFill>
                  <a:schemeClr val="tx2"/>
                </a:solid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50" name="Google Shape;89;p16">
                <a:extLst>
                  <a:ext uri="{FF2B5EF4-FFF2-40B4-BE49-F238E27FC236}">
                    <a16:creationId xmlns:a16="http://schemas.microsoft.com/office/drawing/2014/main" id="{1D0EA377-1FF5-F3B7-CFA0-7E8613D42A4B}"/>
                  </a:ext>
                </a:extLst>
              </p:cNvPr>
              <p:cNvSpPr/>
              <p:nvPr/>
            </p:nvSpPr>
            <p:spPr>
              <a:xfrm>
                <a:off x="1602600" y="5143950"/>
                <a:ext cx="250350" cy="182725"/>
              </a:xfrm>
              <a:custGeom>
                <a:avLst/>
                <a:gdLst/>
                <a:ahLst/>
                <a:cxnLst/>
                <a:rect l="l" t="t" r="r" b="b"/>
                <a:pathLst>
                  <a:path w="10014" h="7309" extrusionOk="0">
                    <a:moveTo>
                      <a:pt x="8149" y="1134"/>
                    </a:moveTo>
                    <a:cubicBezTo>
                      <a:pt x="8294" y="1134"/>
                      <a:pt x="8439" y="1189"/>
                      <a:pt x="8549" y="1300"/>
                    </a:cubicBezTo>
                    <a:cubicBezTo>
                      <a:pt x="8769" y="1520"/>
                      <a:pt x="8769" y="1879"/>
                      <a:pt x="8549" y="2100"/>
                    </a:cubicBezTo>
                    <a:lnTo>
                      <a:pt x="4639" y="6007"/>
                    </a:lnTo>
                    <a:cubicBezTo>
                      <a:pt x="4527" y="6120"/>
                      <a:pt x="4377" y="6177"/>
                      <a:pt x="4227" y="6177"/>
                    </a:cubicBezTo>
                    <a:cubicBezTo>
                      <a:pt x="4081" y="6177"/>
                      <a:pt x="3937" y="6123"/>
                      <a:pt x="3830" y="6016"/>
                    </a:cubicBezTo>
                    <a:lnTo>
                      <a:pt x="1547" y="3748"/>
                    </a:lnTo>
                    <a:cubicBezTo>
                      <a:pt x="1296" y="3534"/>
                      <a:pt x="1281" y="3151"/>
                      <a:pt x="1514" y="2918"/>
                    </a:cubicBezTo>
                    <a:cubicBezTo>
                      <a:pt x="1626" y="2806"/>
                      <a:pt x="1771" y="2750"/>
                      <a:pt x="1916" y="2750"/>
                    </a:cubicBezTo>
                    <a:cubicBezTo>
                      <a:pt x="2074" y="2750"/>
                      <a:pt x="2232" y="2817"/>
                      <a:pt x="2344" y="2948"/>
                    </a:cubicBezTo>
                    <a:lnTo>
                      <a:pt x="3784" y="4388"/>
                    </a:lnTo>
                    <a:cubicBezTo>
                      <a:pt x="3793" y="4401"/>
                      <a:pt x="3805" y="4410"/>
                      <a:pt x="3817" y="4419"/>
                    </a:cubicBezTo>
                    <a:cubicBezTo>
                      <a:pt x="3817" y="4422"/>
                      <a:pt x="3820" y="4422"/>
                      <a:pt x="3823" y="4425"/>
                    </a:cubicBezTo>
                    <a:cubicBezTo>
                      <a:pt x="3934" y="4535"/>
                      <a:pt x="4078" y="4590"/>
                      <a:pt x="4222" y="4590"/>
                    </a:cubicBezTo>
                    <a:cubicBezTo>
                      <a:pt x="4367" y="4590"/>
                      <a:pt x="4512" y="4535"/>
                      <a:pt x="4624" y="4425"/>
                    </a:cubicBezTo>
                    <a:lnTo>
                      <a:pt x="7749" y="1300"/>
                    </a:lnTo>
                    <a:cubicBezTo>
                      <a:pt x="7859" y="1189"/>
                      <a:pt x="8004" y="1134"/>
                      <a:pt x="8149" y="1134"/>
                    </a:cubicBezTo>
                    <a:close/>
                    <a:moveTo>
                      <a:pt x="8146" y="1"/>
                    </a:moveTo>
                    <a:cubicBezTo>
                      <a:pt x="7712" y="1"/>
                      <a:pt x="7279" y="166"/>
                      <a:pt x="6949" y="496"/>
                    </a:cubicBezTo>
                    <a:lnTo>
                      <a:pt x="6946" y="496"/>
                    </a:lnTo>
                    <a:lnTo>
                      <a:pt x="4219" y="3223"/>
                    </a:lnTo>
                    <a:lnTo>
                      <a:pt x="3144" y="2148"/>
                    </a:lnTo>
                    <a:cubicBezTo>
                      <a:pt x="2808" y="1779"/>
                      <a:pt x="2348" y="1594"/>
                      <a:pt x="1887" y="1594"/>
                    </a:cubicBezTo>
                    <a:cubicBezTo>
                      <a:pt x="1453" y="1594"/>
                      <a:pt x="1019" y="1758"/>
                      <a:pt x="686" y="2091"/>
                    </a:cubicBezTo>
                    <a:cubicBezTo>
                      <a:pt x="1" y="2776"/>
                      <a:pt x="28" y="3896"/>
                      <a:pt x="747" y="4549"/>
                    </a:cubicBezTo>
                    <a:lnTo>
                      <a:pt x="3029" y="6819"/>
                    </a:lnTo>
                    <a:cubicBezTo>
                      <a:pt x="3344" y="7131"/>
                      <a:pt x="3768" y="7308"/>
                      <a:pt x="4214" y="7308"/>
                    </a:cubicBezTo>
                    <a:cubicBezTo>
                      <a:pt x="4218" y="7308"/>
                      <a:pt x="4221" y="7308"/>
                      <a:pt x="4225" y="7308"/>
                    </a:cubicBezTo>
                    <a:cubicBezTo>
                      <a:pt x="4678" y="7308"/>
                      <a:pt x="5116" y="7127"/>
                      <a:pt x="5439" y="6807"/>
                    </a:cubicBezTo>
                    <a:lnTo>
                      <a:pt x="9349" y="2900"/>
                    </a:lnTo>
                    <a:cubicBezTo>
                      <a:pt x="10013" y="2236"/>
                      <a:pt x="10013" y="1161"/>
                      <a:pt x="9349" y="499"/>
                    </a:cubicBezTo>
                    <a:cubicBezTo>
                      <a:pt x="9017" y="167"/>
                      <a:pt x="8581" y="1"/>
                      <a:pt x="8146" y="1"/>
                    </a:cubicBezTo>
                    <a:close/>
                  </a:path>
                </a:pathLst>
              </a:custGeom>
              <a:solidFill>
                <a:schemeClr val="tx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435D74"/>
                  </a:solidFill>
                </a:endParaRPr>
              </a:p>
            </p:txBody>
          </p:sp>
        </p:grpSp>
      </p:grpSp>
      <p:grpSp>
        <p:nvGrpSpPr>
          <p:cNvPr id="57" name="Group 56">
            <a:extLst>
              <a:ext uri="{FF2B5EF4-FFF2-40B4-BE49-F238E27FC236}">
                <a16:creationId xmlns:a16="http://schemas.microsoft.com/office/drawing/2014/main" id="{F8A03FE9-91C2-D192-05B1-2EF2815A86F0}"/>
              </a:ext>
            </a:extLst>
          </p:cNvPr>
          <p:cNvGrpSpPr/>
          <p:nvPr/>
        </p:nvGrpSpPr>
        <p:grpSpPr>
          <a:xfrm>
            <a:off x="-8238" y="4688547"/>
            <a:ext cx="8731219" cy="1917256"/>
            <a:chOff x="-8238" y="4688547"/>
            <a:chExt cx="8731219" cy="1917256"/>
          </a:xfrm>
        </p:grpSpPr>
        <p:grpSp>
          <p:nvGrpSpPr>
            <p:cNvPr id="39" name="Group 38">
              <a:extLst>
                <a:ext uri="{FF2B5EF4-FFF2-40B4-BE49-F238E27FC236}">
                  <a16:creationId xmlns:a16="http://schemas.microsoft.com/office/drawing/2014/main" id="{FF09DFCA-C942-A4D7-1A8F-B7F15780F17C}"/>
                </a:ext>
              </a:extLst>
            </p:cNvPr>
            <p:cNvGrpSpPr/>
            <p:nvPr/>
          </p:nvGrpSpPr>
          <p:grpSpPr>
            <a:xfrm>
              <a:off x="-8238" y="4688547"/>
              <a:ext cx="8731219" cy="1786394"/>
              <a:chOff x="470447" y="2672603"/>
              <a:chExt cx="4282640" cy="688915"/>
            </a:xfrm>
          </p:grpSpPr>
          <p:sp>
            <p:nvSpPr>
              <p:cNvPr id="29" name="Google Shape;112;p16">
                <a:extLst>
                  <a:ext uri="{FF2B5EF4-FFF2-40B4-BE49-F238E27FC236}">
                    <a16:creationId xmlns:a16="http://schemas.microsoft.com/office/drawing/2014/main" id="{D8ADDB95-4CE3-0415-59BF-019984C4B26A}"/>
                  </a:ext>
                </a:extLst>
              </p:cNvPr>
              <p:cNvSpPr/>
              <p:nvPr/>
            </p:nvSpPr>
            <p:spPr>
              <a:xfrm>
                <a:off x="1123339" y="2672603"/>
                <a:ext cx="502982" cy="688915"/>
              </a:xfrm>
              <a:custGeom>
                <a:avLst/>
                <a:gdLst/>
                <a:ahLst/>
                <a:cxnLst/>
                <a:rect l="l" t="t" r="r" b="b"/>
                <a:pathLst>
                  <a:path w="21279" h="29145" extrusionOk="0">
                    <a:moveTo>
                      <a:pt x="21278" y="0"/>
                    </a:moveTo>
                    <a:lnTo>
                      <a:pt x="1" y="7222"/>
                    </a:lnTo>
                    <a:lnTo>
                      <a:pt x="1" y="21923"/>
                    </a:lnTo>
                    <a:lnTo>
                      <a:pt x="21278" y="29144"/>
                    </a:lnTo>
                    <a:lnTo>
                      <a:pt x="21278" y="0"/>
                    </a:lnTo>
                    <a:close/>
                  </a:path>
                </a:pathLst>
              </a:custGeom>
              <a:solidFill>
                <a:schemeClr val="accent3">
                  <a:lumMod val="50000"/>
                </a:schemeClr>
              </a:solidFill>
              <a:ln w="9525" cap="flat" cmpd="sng">
                <a:solidFill>
                  <a:srgbClr val="B056A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113;p16">
                <a:extLst>
                  <a:ext uri="{FF2B5EF4-FFF2-40B4-BE49-F238E27FC236}">
                    <a16:creationId xmlns:a16="http://schemas.microsoft.com/office/drawing/2014/main" id="{E1C924AF-99B2-F581-BCFF-27355099F064}"/>
                  </a:ext>
                </a:extLst>
              </p:cNvPr>
              <p:cNvSpPr/>
              <p:nvPr/>
            </p:nvSpPr>
            <p:spPr>
              <a:xfrm>
                <a:off x="1626297" y="2672603"/>
                <a:ext cx="3126790" cy="688915"/>
              </a:xfrm>
              <a:custGeom>
                <a:avLst/>
                <a:gdLst/>
                <a:ahLst/>
                <a:cxnLst/>
                <a:rect l="l" t="t" r="r" b="b"/>
                <a:pathLst>
                  <a:path w="109276" h="29145" extrusionOk="0">
                    <a:moveTo>
                      <a:pt x="0" y="0"/>
                    </a:moveTo>
                    <a:lnTo>
                      <a:pt x="0" y="29144"/>
                    </a:lnTo>
                    <a:lnTo>
                      <a:pt x="94678" y="29144"/>
                    </a:lnTo>
                    <a:cubicBezTo>
                      <a:pt x="102725" y="29144"/>
                      <a:pt x="109275" y="22567"/>
                      <a:pt x="109275" y="14521"/>
                    </a:cubicBezTo>
                    <a:cubicBezTo>
                      <a:pt x="109275" y="6577"/>
                      <a:pt x="102725" y="0"/>
                      <a:pt x="94678" y="0"/>
                    </a:cubicBezTo>
                    <a:close/>
                  </a:path>
                </a:pathLst>
              </a:custGeom>
              <a:solidFill>
                <a:schemeClr val="accent3"/>
              </a:solidFill>
              <a:ln w="9525" cap="flat" cmpd="sng">
                <a:solidFill>
                  <a:srgbClr val="7B1E7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114;p16">
                <a:extLst>
                  <a:ext uri="{FF2B5EF4-FFF2-40B4-BE49-F238E27FC236}">
                    <a16:creationId xmlns:a16="http://schemas.microsoft.com/office/drawing/2014/main" id="{2B80DB0E-A7D9-FDF8-04BD-E2A2B119976A}"/>
                  </a:ext>
                </a:extLst>
              </p:cNvPr>
              <p:cNvSpPr/>
              <p:nvPr/>
            </p:nvSpPr>
            <p:spPr>
              <a:xfrm>
                <a:off x="470447" y="2843289"/>
                <a:ext cx="652915" cy="347519"/>
              </a:xfrm>
              <a:custGeom>
                <a:avLst/>
                <a:gdLst/>
                <a:ahLst/>
                <a:cxnLst/>
                <a:rect l="l" t="t" r="r" b="b"/>
                <a:pathLst>
                  <a:path w="27622" h="14702" extrusionOk="0">
                    <a:moveTo>
                      <a:pt x="0" y="1"/>
                    </a:moveTo>
                    <a:lnTo>
                      <a:pt x="0" y="14702"/>
                    </a:lnTo>
                    <a:lnTo>
                      <a:pt x="27622" y="14702"/>
                    </a:lnTo>
                    <a:lnTo>
                      <a:pt x="27622" y="1"/>
                    </a:lnTo>
                    <a:close/>
                  </a:path>
                </a:pathLst>
              </a:custGeom>
              <a:solidFill>
                <a:schemeClr val="accent3">
                  <a:lumMod val="60000"/>
                  <a:lumOff val="40000"/>
                </a:schemeClr>
              </a:solidFill>
              <a:ln w="9525" cap="flat" cmpd="sng">
                <a:solidFill>
                  <a:srgbClr val="D794D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3" name="Google Shape;116;p16">
              <a:extLst>
                <a:ext uri="{FF2B5EF4-FFF2-40B4-BE49-F238E27FC236}">
                  <a16:creationId xmlns:a16="http://schemas.microsoft.com/office/drawing/2014/main" id="{734A95F1-1D6D-DDC2-07AC-75F77D5056CB}"/>
                </a:ext>
              </a:extLst>
            </p:cNvPr>
            <p:cNvSpPr txBox="1"/>
            <p:nvPr/>
          </p:nvSpPr>
          <p:spPr>
            <a:xfrm>
              <a:off x="2545534" y="5180657"/>
              <a:ext cx="4588476" cy="1425146"/>
            </a:xfrm>
            <a:prstGeom prst="rect">
              <a:avLst/>
            </a:prstGeom>
            <a:noFill/>
            <a:ln>
              <a:noFill/>
            </a:ln>
          </p:spPr>
          <p:txBody>
            <a:bodyPr spcFirstLastPara="1" wrap="square" lIns="91425" tIns="91425" rIns="91425" bIns="91425" anchor="ctr" anchorCtr="0">
              <a:noAutofit/>
            </a:bodyPr>
            <a:lstStyle/>
            <a:p>
              <a:r>
                <a:rPr lang="en-US" sz="3200" dirty="0">
                  <a:solidFill>
                    <a:schemeClr val="bg1"/>
                  </a:solidFill>
                  <a:latin typeface="AkzidenzGrotesk" panose="02000903050000020004" pitchFamily="2" charset="0"/>
                </a:rPr>
                <a:t>Fill out the Risk Assessment Form </a:t>
              </a:r>
            </a:p>
            <a:p>
              <a:r>
                <a:rPr lang="en-US" sz="3200" dirty="0">
                  <a:solidFill>
                    <a:schemeClr val="bg1"/>
                  </a:solidFill>
                  <a:latin typeface="AkzidenzGrotesk" panose="02000903050000020004" pitchFamily="2" charset="0"/>
                </a:rPr>
                <a:t>(4-6 elements)</a:t>
              </a:r>
            </a:p>
            <a:p>
              <a:pPr marL="0" lvl="0" indent="0" algn="l" rtl="0">
                <a:spcBef>
                  <a:spcPts val="0"/>
                </a:spcBef>
                <a:spcAft>
                  <a:spcPts val="0"/>
                </a:spcAft>
                <a:buNone/>
              </a:pPr>
              <a:endParaRPr sz="3200" dirty="0">
                <a:solidFill>
                  <a:schemeClr val="bg1"/>
                </a:solidFill>
                <a:latin typeface="AkzidenzGrotesk" panose="02000903050000020004" pitchFamily="2" charset="0"/>
                <a:ea typeface="Fira Sans Extra Condensed Medium"/>
                <a:cs typeface="Fira Sans Extra Condensed Medium"/>
                <a:sym typeface="Fira Sans Extra Condensed Medium"/>
              </a:endParaRPr>
            </a:p>
          </p:txBody>
        </p:sp>
        <p:grpSp>
          <p:nvGrpSpPr>
            <p:cNvPr id="51" name="Group 50">
              <a:extLst>
                <a:ext uri="{FF2B5EF4-FFF2-40B4-BE49-F238E27FC236}">
                  <a16:creationId xmlns:a16="http://schemas.microsoft.com/office/drawing/2014/main" id="{CCBCE879-ACCA-4646-5967-5A3FE42CC60F}"/>
                </a:ext>
              </a:extLst>
            </p:cNvPr>
            <p:cNvGrpSpPr/>
            <p:nvPr/>
          </p:nvGrpSpPr>
          <p:grpSpPr>
            <a:xfrm>
              <a:off x="7275164" y="5122991"/>
              <a:ext cx="1016974" cy="1016974"/>
              <a:chOff x="7752799" y="-91070"/>
              <a:chExt cx="1016974" cy="1016974"/>
            </a:xfrm>
          </p:grpSpPr>
          <p:sp>
            <p:nvSpPr>
              <p:cNvPr id="52" name="Google Shape;85;p16">
                <a:extLst>
                  <a:ext uri="{FF2B5EF4-FFF2-40B4-BE49-F238E27FC236}">
                    <a16:creationId xmlns:a16="http://schemas.microsoft.com/office/drawing/2014/main" id="{C76A43C8-69C5-AE0C-39E5-9BB0AAF8A631}"/>
                  </a:ext>
                </a:extLst>
              </p:cNvPr>
              <p:cNvSpPr/>
              <p:nvPr/>
            </p:nvSpPr>
            <p:spPr>
              <a:xfrm>
                <a:off x="7752799" y="-91070"/>
                <a:ext cx="1016974" cy="1016974"/>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3" name="Google Shape;87;p16">
                <a:extLst>
                  <a:ext uri="{FF2B5EF4-FFF2-40B4-BE49-F238E27FC236}">
                    <a16:creationId xmlns:a16="http://schemas.microsoft.com/office/drawing/2014/main" id="{56E4934C-65E1-2AE4-E465-42E5B56458C3}"/>
                  </a:ext>
                </a:extLst>
              </p:cNvPr>
              <p:cNvGrpSpPr/>
              <p:nvPr/>
            </p:nvGrpSpPr>
            <p:grpSpPr>
              <a:xfrm>
                <a:off x="7845343" y="-2331"/>
                <a:ext cx="820863" cy="820863"/>
                <a:chOff x="1487200" y="4993750"/>
                <a:chExt cx="483125" cy="483125"/>
              </a:xfrm>
            </p:grpSpPr>
            <p:sp>
              <p:nvSpPr>
                <p:cNvPr id="54" name="Google Shape;88;p16">
                  <a:extLst>
                    <a:ext uri="{FF2B5EF4-FFF2-40B4-BE49-F238E27FC236}">
                      <a16:creationId xmlns:a16="http://schemas.microsoft.com/office/drawing/2014/main" id="{E1247C0B-1CE7-DB61-2487-E2E5CC76E210}"/>
                    </a:ext>
                  </a:extLst>
                </p:cNvPr>
                <p:cNvSpPr/>
                <p:nvPr/>
              </p:nvSpPr>
              <p:spPr>
                <a:xfrm>
                  <a:off x="1487200" y="4993750"/>
                  <a:ext cx="483125" cy="483125"/>
                </a:xfrm>
                <a:custGeom>
                  <a:avLst/>
                  <a:gdLst/>
                  <a:ahLst/>
                  <a:cxnLst/>
                  <a:rect l="l" t="t" r="r" b="b"/>
                  <a:pathLst>
                    <a:path w="19325" h="19325" extrusionOk="0">
                      <a:moveTo>
                        <a:pt x="9662" y="1133"/>
                      </a:moveTo>
                      <a:cubicBezTo>
                        <a:pt x="11824" y="1133"/>
                        <a:pt x="13983" y="1975"/>
                        <a:pt x="15668" y="3657"/>
                      </a:cubicBezTo>
                      <a:cubicBezTo>
                        <a:pt x="19035" y="7027"/>
                        <a:pt x="19035" y="12302"/>
                        <a:pt x="15668" y="15668"/>
                      </a:cubicBezTo>
                      <a:cubicBezTo>
                        <a:pt x="13983" y="17352"/>
                        <a:pt x="11822" y="18193"/>
                        <a:pt x="9661" y="18193"/>
                      </a:cubicBezTo>
                      <a:cubicBezTo>
                        <a:pt x="7500" y="18193"/>
                        <a:pt x="5340" y="17352"/>
                        <a:pt x="3657" y="15668"/>
                      </a:cubicBezTo>
                      <a:cubicBezTo>
                        <a:pt x="290" y="12302"/>
                        <a:pt x="290" y="7024"/>
                        <a:pt x="3657" y="3657"/>
                      </a:cubicBezTo>
                      <a:cubicBezTo>
                        <a:pt x="5342" y="1975"/>
                        <a:pt x="7500" y="1133"/>
                        <a:pt x="9662" y="1133"/>
                      </a:cubicBezTo>
                      <a:close/>
                      <a:moveTo>
                        <a:pt x="9662" y="1"/>
                      </a:moveTo>
                      <a:cubicBezTo>
                        <a:pt x="7117" y="1"/>
                        <a:pt x="4698" y="1015"/>
                        <a:pt x="2857" y="2857"/>
                      </a:cubicBezTo>
                      <a:cubicBezTo>
                        <a:pt x="1015" y="4699"/>
                        <a:pt x="0" y="7117"/>
                        <a:pt x="0" y="9663"/>
                      </a:cubicBezTo>
                      <a:cubicBezTo>
                        <a:pt x="0" y="12208"/>
                        <a:pt x="1015" y="14627"/>
                        <a:pt x="2857" y="16469"/>
                      </a:cubicBezTo>
                      <a:cubicBezTo>
                        <a:pt x="4698" y="18310"/>
                        <a:pt x="7117" y="19325"/>
                        <a:pt x="9662" y="19325"/>
                      </a:cubicBezTo>
                      <a:cubicBezTo>
                        <a:pt x="12208" y="19325"/>
                        <a:pt x="14626" y="18310"/>
                        <a:pt x="16468" y="16469"/>
                      </a:cubicBezTo>
                      <a:cubicBezTo>
                        <a:pt x="18310" y="14627"/>
                        <a:pt x="19325" y="12208"/>
                        <a:pt x="19325" y="9663"/>
                      </a:cubicBezTo>
                      <a:cubicBezTo>
                        <a:pt x="19325" y="7117"/>
                        <a:pt x="18310" y="4699"/>
                        <a:pt x="16468" y="2857"/>
                      </a:cubicBezTo>
                      <a:cubicBezTo>
                        <a:pt x="14626" y="1015"/>
                        <a:pt x="12208" y="1"/>
                        <a:pt x="9662" y="1"/>
                      </a:cubicBezTo>
                      <a:close/>
                    </a:path>
                  </a:pathLst>
                </a:custGeom>
                <a:solidFill>
                  <a:schemeClr val="tx2"/>
                </a:solidFill>
                <a:ln>
                  <a:solidFill>
                    <a:schemeClr val="tx2"/>
                  </a:solid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55" name="Google Shape;89;p16">
                  <a:extLst>
                    <a:ext uri="{FF2B5EF4-FFF2-40B4-BE49-F238E27FC236}">
                      <a16:creationId xmlns:a16="http://schemas.microsoft.com/office/drawing/2014/main" id="{E83FA738-4A35-33B9-0C31-3395AA32ECEA}"/>
                    </a:ext>
                  </a:extLst>
                </p:cNvPr>
                <p:cNvSpPr/>
                <p:nvPr/>
              </p:nvSpPr>
              <p:spPr>
                <a:xfrm>
                  <a:off x="1602600" y="5143950"/>
                  <a:ext cx="250350" cy="182725"/>
                </a:xfrm>
                <a:custGeom>
                  <a:avLst/>
                  <a:gdLst/>
                  <a:ahLst/>
                  <a:cxnLst/>
                  <a:rect l="l" t="t" r="r" b="b"/>
                  <a:pathLst>
                    <a:path w="10014" h="7309" extrusionOk="0">
                      <a:moveTo>
                        <a:pt x="8149" y="1134"/>
                      </a:moveTo>
                      <a:cubicBezTo>
                        <a:pt x="8294" y="1134"/>
                        <a:pt x="8439" y="1189"/>
                        <a:pt x="8549" y="1300"/>
                      </a:cubicBezTo>
                      <a:cubicBezTo>
                        <a:pt x="8769" y="1520"/>
                        <a:pt x="8769" y="1879"/>
                        <a:pt x="8549" y="2100"/>
                      </a:cubicBezTo>
                      <a:lnTo>
                        <a:pt x="4639" y="6007"/>
                      </a:lnTo>
                      <a:cubicBezTo>
                        <a:pt x="4527" y="6120"/>
                        <a:pt x="4377" y="6177"/>
                        <a:pt x="4227" y="6177"/>
                      </a:cubicBezTo>
                      <a:cubicBezTo>
                        <a:pt x="4081" y="6177"/>
                        <a:pt x="3937" y="6123"/>
                        <a:pt x="3830" y="6016"/>
                      </a:cubicBezTo>
                      <a:lnTo>
                        <a:pt x="1547" y="3748"/>
                      </a:lnTo>
                      <a:cubicBezTo>
                        <a:pt x="1296" y="3534"/>
                        <a:pt x="1281" y="3151"/>
                        <a:pt x="1514" y="2918"/>
                      </a:cubicBezTo>
                      <a:cubicBezTo>
                        <a:pt x="1626" y="2806"/>
                        <a:pt x="1771" y="2750"/>
                        <a:pt x="1916" y="2750"/>
                      </a:cubicBezTo>
                      <a:cubicBezTo>
                        <a:pt x="2074" y="2750"/>
                        <a:pt x="2232" y="2817"/>
                        <a:pt x="2344" y="2948"/>
                      </a:cubicBezTo>
                      <a:lnTo>
                        <a:pt x="3784" y="4388"/>
                      </a:lnTo>
                      <a:cubicBezTo>
                        <a:pt x="3793" y="4401"/>
                        <a:pt x="3805" y="4410"/>
                        <a:pt x="3817" y="4419"/>
                      </a:cubicBezTo>
                      <a:cubicBezTo>
                        <a:pt x="3817" y="4422"/>
                        <a:pt x="3820" y="4422"/>
                        <a:pt x="3823" y="4425"/>
                      </a:cubicBezTo>
                      <a:cubicBezTo>
                        <a:pt x="3934" y="4535"/>
                        <a:pt x="4078" y="4590"/>
                        <a:pt x="4222" y="4590"/>
                      </a:cubicBezTo>
                      <a:cubicBezTo>
                        <a:pt x="4367" y="4590"/>
                        <a:pt x="4512" y="4535"/>
                        <a:pt x="4624" y="4425"/>
                      </a:cubicBezTo>
                      <a:lnTo>
                        <a:pt x="7749" y="1300"/>
                      </a:lnTo>
                      <a:cubicBezTo>
                        <a:pt x="7859" y="1189"/>
                        <a:pt x="8004" y="1134"/>
                        <a:pt x="8149" y="1134"/>
                      </a:cubicBezTo>
                      <a:close/>
                      <a:moveTo>
                        <a:pt x="8146" y="1"/>
                      </a:moveTo>
                      <a:cubicBezTo>
                        <a:pt x="7712" y="1"/>
                        <a:pt x="7279" y="166"/>
                        <a:pt x="6949" y="496"/>
                      </a:cubicBezTo>
                      <a:lnTo>
                        <a:pt x="6946" y="496"/>
                      </a:lnTo>
                      <a:lnTo>
                        <a:pt x="4219" y="3223"/>
                      </a:lnTo>
                      <a:lnTo>
                        <a:pt x="3144" y="2148"/>
                      </a:lnTo>
                      <a:cubicBezTo>
                        <a:pt x="2808" y="1779"/>
                        <a:pt x="2348" y="1594"/>
                        <a:pt x="1887" y="1594"/>
                      </a:cubicBezTo>
                      <a:cubicBezTo>
                        <a:pt x="1453" y="1594"/>
                        <a:pt x="1019" y="1758"/>
                        <a:pt x="686" y="2091"/>
                      </a:cubicBezTo>
                      <a:cubicBezTo>
                        <a:pt x="1" y="2776"/>
                        <a:pt x="28" y="3896"/>
                        <a:pt x="747" y="4549"/>
                      </a:cubicBezTo>
                      <a:lnTo>
                        <a:pt x="3029" y="6819"/>
                      </a:lnTo>
                      <a:cubicBezTo>
                        <a:pt x="3344" y="7131"/>
                        <a:pt x="3768" y="7308"/>
                        <a:pt x="4214" y="7308"/>
                      </a:cubicBezTo>
                      <a:cubicBezTo>
                        <a:pt x="4218" y="7308"/>
                        <a:pt x="4221" y="7308"/>
                        <a:pt x="4225" y="7308"/>
                      </a:cubicBezTo>
                      <a:cubicBezTo>
                        <a:pt x="4678" y="7308"/>
                        <a:pt x="5116" y="7127"/>
                        <a:pt x="5439" y="6807"/>
                      </a:cubicBezTo>
                      <a:lnTo>
                        <a:pt x="9349" y="2900"/>
                      </a:lnTo>
                      <a:cubicBezTo>
                        <a:pt x="10013" y="2236"/>
                        <a:pt x="10013" y="1161"/>
                        <a:pt x="9349" y="499"/>
                      </a:cubicBezTo>
                      <a:cubicBezTo>
                        <a:pt x="9017" y="167"/>
                        <a:pt x="8581" y="1"/>
                        <a:pt x="8146" y="1"/>
                      </a:cubicBezTo>
                      <a:close/>
                    </a:path>
                  </a:pathLst>
                </a:custGeom>
                <a:solidFill>
                  <a:schemeClr val="tx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435D74"/>
                    </a:solidFill>
                  </a:endParaRPr>
                </a:p>
              </p:txBody>
            </p:sp>
          </p:grpSp>
        </p:grpSp>
      </p:grpSp>
    </p:spTree>
    <p:extLst>
      <p:ext uri="{BB962C8B-B14F-4D97-AF65-F5344CB8AC3E}">
        <p14:creationId xmlns:p14="http://schemas.microsoft.com/office/powerpoint/2010/main" val="529026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6"/>
                                        </p:tgtEl>
                                        <p:attrNameLst>
                                          <p:attrName>style.visibility</p:attrName>
                                        </p:attrNameLst>
                                      </p:cBhvr>
                                      <p:to>
                                        <p:strVal val="visible"/>
                                      </p:to>
                                    </p:set>
                                    <p:animEffect transition="in" filter="fade">
                                      <p:cBhvr>
                                        <p:cTn id="7" dur="500"/>
                                        <p:tgtEl>
                                          <p:spTgt spid="5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8"/>
                                        </p:tgtEl>
                                        <p:attrNameLst>
                                          <p:attrName>style.visibility</p:attrName>
                                        </p:attrNameLst>
                                      </p:cBhvr>
                                      <p:to>
                                        <p:strVal val="visible"/>
                                      </p:to>
                                    </p:set>
                                    <p:animEffect transition="in" filter="fade">
                                      <p:cBhvr>
                                        <p:cTn id="12" dur="500"/>
                                        <p:tgtEl>
                                          <p:spTgt spid="38"/>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3"/>
                                        </p:tgtEl>
                                        <p:attrNameLst>
                                          <p:attrName>style.visibility</p:attrName>
                                        </p:attrNameLst>
                                      </p:cBhvr>
                                      <p:to>
                                        <p:strVal val="visible"/>
                                      </p:to>
                                    </p:set>
                                    <p:animEffect transition="in" filter="fade">
                                      <p:cBhvr>
                                        <p:cTn id="15" dur="500"/>
                                        <p:tgtEl>
                                          <p:spTgt spid="23"/>
                                        </p:tgtEl>
                                      </p:cBhvr>
                                    </p:animEffect>
                                  </p:childTnLst>
                                </p:cTn>
                              </p:par>
                              <p:par>
                                <p:cTn id="16" presetID="10" presetClass="entr" presetSubtype="0" fill="hold" nodeType="withEffect">
                                  <p:stCondLst>
                                    <p:cond delay="0"/>
                                  </p:stCondLst>
                                  <p:childTnLst>
                                    <p:set>
                                      <p:cBhvr>
                                        <p:cTn id="17" dur="1" fill="hold">
                                          <p:stCondLst>
                                            <p:cond delay="0"/>
                                          </p:stCondLst>
                                        </p:cTn>
                                        <p:tgtEl>
                                          <p:spTgt spid="46"/>
                                        </p:tgtEl>
                                        <p:attrNameLst>
                                          <p:attrName>style.visibility</p:attrName>
                                        </p:attrNameLst>
                                      </p:cBhvr>
                                      <p:to>
                                        <p:strVal val="visible"/>
                                      </p:to>
                                    </p:set>
                                    <p:animEffect transition="in" filter="fade">
                                      <p:cBhvr>
                                        <p:cTn id="18" dur="500"/>
                                        <p:tgtEl>
                                          <p:spTgt spid="46"/>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57"/>
                                        </p:tgtEl>
                                        <p:attrNameLst>
                                          <p:attrName>style.visibility</p:attrName>
                                        </p:attrNameLst>
                                      </p:cBhvr>
                                      <p:to>
                                        <p:strVal val="visible"/>
                                      </p:to>
                                    </p:set>
                                    <p:animEffect transition="in" filter="fade">
                                      <p:cBhvr>
                                        <p:cTn id="23" dur="500"/>
                                        <p:tgtEl>
                                          <p:spTgt spid="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What is a Risk Assessment</a:t>
            </a:r>
          </a:p>
        </p:txBody>
      </p:sp>
      <p:sp>
        <p:nvSpPr>
          <p:cNvPr id="3" name="Content Placeholder 2"/>
          <p:cNvSpPr>
            <a:spLocks noGrp="1"/>
          </p:cNvSpPr>
          <p:nvPr>
            <p:ph idx="1"/>
          </p:nvPr>
        </p:nvSpPr>
        <p:spPr>
          <a:xfrm>
            <a:off x="609600" y="2001983"/>
            <a:ext cx="10972800" cy="2493817"/>
          </a:xfrm>
        </p:spPr>
        <p:txBody>
          <a:bodyPr>
            <a:normAutofit lnSpcReduction="10000"/>
          </a:bodyPr>
          <a:lstStyle/>
          <a:p>
            <a:pPr marL="0" indent="0" algn="ctr">
              <a:buNone/>
            </a:pPr>
            <a:r>
              <a:rPr lang="en-GB" sz="4000" dirty="0"/>
              <a:t>The systematic and recorded process of evaluating the potential hazards and their associated risks of any given activity or undertaking. </a:t>
            </a:r>
          </a:p>
        </p:txBody>
      </p:sp>
    </p:spTree>
    <p:extLst>
      <p:ext uri="{BB962C8B-B14F-4D97-AF65-F5344CB8AC3E}">
        <p14:creationId xmlns:p14="http://schemas.microsoft.com/office/powerpoint/2010/main" val="11581087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Types of Risk Assessment</a:t>
            </a:r>
          </a:p>
        </p:txBody>
      </p:sp>
      <p:sp>
        <p:nvSpPr>
          <p:cNvPr id="3" name="Content Placeholder 2"/>
          <p:cNvSpPr>
            <a:spLocks noGrp="1"/>
          </p:cNvSpPr>
          <p:nvPr>
            <p:ph sz="half" idx="1"/>
          </p:nvPr>
        </p:nvSpPr>
        <p:spPr>
          <a:xfrm>
            <a:off x="604982" y="1417638"/>
            <a:ext cx="5384800" cy="2614035"/>
          </a:xfrm>
        </p:spPr>
        <p:txBody>
          <a:bodyPr>
            <a:normAutofit/>
          </a:bodyPr>
          <a:lstStyle/>
          <a:p>
            <a:pPr marL="0" indent="0">
              <a:buNone/>
            </a:pPr>
            <a:r>
              <a:rPr lang="en-US" b="1" dirty="0"/>
              <a:t>Generic</a:t>
            </a:r>
          </a:p>
          <a:p>
            <a:pPr marL="0" indent="0">
              <a:buNone/>
            </a:pPr>
            <a:r>
              <a:rPr lang="en-US" dirty="0"/>
              <a:t>Relates to the activity itself such as team building or bouldering.</a:t>
            </a:r>
          </a:p>
          <a:p>
            <a:pPr marL="0" indent="0">
              <a:buNone/>
            </a:pPr>
            <a:r>
              <a:rPr lang="en-US" dirty="0"/>
              <a:t>Sometimes referred to as an activity risk assessment. </a:t>
            </a:r>
          </a:p>
          <a:p>
            <a:endParaRPr lang="en-GB" dirty="0"/>
          </a:p>
        </p:txBody>
      </p:sp>
      <p:pic>
        <p:nvPicPr>
          <p:cNvPr id="7" name="Content Placeholder 6"/>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791397" y="1357745"/>
            <a:ext cx="3989388" cy="3989388"/>
          </a:xfrm>
        </p:spPr>
      </p:pic>
      <p:sp>
        <p:nvSpPr>
          <p:cNvPr id="4" name="TextBox 3"/>
          <p:cNvSpPr txBox="1"/>
          <p:nvPr/>
        </p:nvSpPr>
        <p:spPr>
          <a:xfrm>
            <a:off x="373807" y="3980458"/>
            <a:ext cx="6237605" cy="1569660"/>
          </a:xfrm>
          <a:prstGeom prst="rect">
            <a:avLst/>
          </a:prstGeom>
          <a:noFill/>
        </p:spPr>
        <p:txBody>
          <a:bodyPr wrap="none" rtlCol="0">
            <a:spAutoFit/>
          </a:bodyPr>
          <a:lstStyle/>
          <a:p>
            <a:pPr algn="ctr"/>
            <a:r>
              <a:rPr lang="en-GB" sz="2400" b="1" dirty="0">
                <a:solidFill>
                  <a:schemeClr val="accent1">
                    <a:lumMod val="50000"/>
                  </a:schemeClr>
                </a:solidFill>
              </a:rPr>
              <a:t>This is the type of risk assessment we’re </a:t>
            </a:r>
          </a:p>
          <a:p>
            <a:pPr algn="ctr"/>
            <a:r>
              <a:rPr lang="en-GB" sz="2400" b="1" dirty="0">
                <a:solidFill>
                  <a:schemeClr val="accent1">
                    <a:lumMod val="50000"/>
                  </a:schemeClr>
                </a:solidFill>
              </a:rPr>
              <a:t>looking for you to write to </a:t>
            </a:r>
          </a:p>
          <a:p>
            <a:pPr algn="ctr"/>
            <a:r>
              <a:rPr lang="en-GB" sz="2400" b="1" dirty="0">
                <a:solidFill>
                  <a:schemeClr val="accent1">
                    <a:lumMod val="50000"/>
                  </a:schemeClr>
                </a:solidFill>
              </a:rPr>
              <a:t>support the activities you have chosen </a:t>
            </a:r>
          </a:p>
          <a:p>
            <a:pPr algn="ctr"/>
            <a:r>
              <a:rPr lang="en-GB" sz="2400" b="1" dirty="0">
                <a:solidFill>
                  <a:schemeClr val="accent1">
                    <a:lumMod val="50000"/>
                  </a:schemeClr>
                </a:solidFill>
              </a:rPr>
              <a:t>in your lesson plan.</a:t>
            </a:r>
          </a:p>
        </p:txBody>
      </p:sp>
    </p:spTree>
    <p:extLst>
      <p:ext uri="{BB962C8B-B14F-4D97-AF65-F5344CB8AC3E}">
        <p14:creationId xmlns:p14="http://schemas.microsoft.com/office/powerpoint/2010/main" val="2674694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Effect transition="in" filter="fade">
                                      <p:cBhvr>
                                        <p:cTn id="13" dur="500"/>
                                        <p:tgtEl>
                                          <p:spTgt spid="4">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4">
                                            <p:txEl>
                                              <p:pRg st="3" end="3"/>
                                            </p:txEl>
                                          </p:spTgt>
                                        </p:tgtEl>
                                        <p:attrNameLst>
                                          <p:attrName>style.visibility</p:attrName>
                                        </p:attrNameLst>
                                      </p:cBhvr>
                                      <p:to>
                                        <p:strVal val="visible"/>
                                      </p:to>
                                    </p:set>
                                    <p:animEffect transition="in" filter="fade">
                                      <p:cBhvr>
                                        <p:cTn id="16"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Types of Risk Assessment</a:t>
            </a:r>
          </a:p>
        </p:txBody>
      </p:sp>
      <p:sp>
        <p:nvSpPr>
          <p:cNvPr id="3" name="Content Placeholder 2"/>
          <p:cNvSpPr>
            <a:spLocks noGrp="1"/>
          </p:cNvSpPr>
          <p:nvPr>
            <p:ph sz="half" idx="1"/>
          </p:nvPr>
        </p:nvSpPr>
        <p:spPr/>
        <p:txBody>
          <a:bodyPr/>
          <a:lstStyle/>
          <a:p>
            <a:pPr marL="0" indent="0">
              <a:buNone/>
            </a:pPr>
            <a:r>
              <a:rPr lang="en-US" b="1" dirty="0"/>
              <a:t>Site Specific</a:t>
            </a:r>
          </a:p>
          <a:p>
            <a:pPr marL="0" indent="0">
              <a:buNone/>
            </a:pPr>
            <a:endParaRPr lang="en-US" b="1" dirty="0"/>
          </a:p>
          <a:p>
            <a:pPr marL="0" indent="0">
              <a:buNone/>
            </a:pPr>
            <a:r>
              <a:rPr lang="en-US" dirty="0"/>
              <a:t>Takes into account the nuances of the venue. Requires experience and familiarity.</a:t>
            </a:r>
          </a:p>
          <a:p>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735978" y="1417638"/>
            <a:ext cx="3989388" cy="3989388"/>
          </a:xfrm>
        </p:spPr>
      </p:pic>
      <p:sp>
        <p:nvSpPr>
          <p:cNvPr id="4" name="TextBox 3"/>
          <p:cNvSpPr txBox="1"/>
          <p:nvPr/>
        </p:nvSpPr>
        <p:spPr>
          <a:xfrm>
            <a:off x="950426" y="4405747"/>
            <a:ext cx="4703147" cy="830997"/>
          </a:xfrm>
          <a:prstGeom prst="rect">
            <a:avLst/>
          </a:prstGeom>
          <a:noFill/>
        </p:spPr>
        <p:txBody>
          <a:bodyPr wrap="none" rtlCol="0">
            <a:spAutoFit/>
          </a:bodyPr>
          <a:lstStyle/>
          <a:p>
            <a:pPr algn="ctr"/>
            <a:r>
              <a:rPr lang="en-GB" sz="2400" b="1" dirty="0">
                <a:solidFill>
                  <a:schemeClr val="accent1">
                    <a:lumMod val="50000"/>
                  </a:schemeClr>
                </a:solidFill>
              </a:rPr>
              <a:t>You do not need to write a site </a:t>
            </a:r>
          </a:p>
          <a:p>
            <a:pPr algn="ctr"/>
            <a:r>
              <a:rPr lang="en-GB" sz="2400" b="1" dirty="0">
                <a:solidFill>
                  <a:schemeClr val="accent1">
                    <a:lumMod val="50000"/>
                  </a:schemeClr>
                </a:solidFill>
              </a:rPr>
              <a:t>specific risk assessment</a:t>
            </a:r>
          </a:p>
        </p:txBody>
      </p:sp>
    </p:spTree>
    <p:extLst>
      <p:ext uri="{BB962C8B-B14F-4D97-AF65-F5344CB8AC3E}">
        <p14:creationId xmlns:p14="http://schemas.microsoft.com/office/powerpoint/2010/main" val="26440942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Types of Risk Assessment</a:t>
            </a:r>
          </a:p>
        </p:txBody>
      </p:sp>
      <p:sp>
        <p:nvSpPr>
          <p:cNvPr id="3" name="Content Placeholder 2"/>
          <p:cNvSpPr>
            <a:spLocks noGrp="1"/>
          </p:cNvSpPr>
          <p:nvPr>
            <p:ph sz="half" idx="1"/>
          </p:nvPr>
        </p:nvSpPr>
        <p:spPr/>
        <p:txBody>
          <a:bodyPr/>
          <a:lstStyle/>
          <a:p>
            <a:pPr marL="0" indent="0">
              <a:buNone/>
            </a:pPr>
            <a:r>
              <a:rPr lang="en-US" b="1" dirty="0"/>
              <a:t>Dynamic</a:t>
            </a:r>
          </a:p>
          <a:p>
            <a:pPr marL="0" indent="0">
              <a:buNone/>
            </a:pPr>
            <a:endParaRPr lang="en-US" b="1" dirty="0"/>
          </a:p>
          <a:p>
            <a:pPr marL="0" indent="0">
              <a:buNone/>
            </a:pPr>
            <a:r>
              <a:rPr lang="en-US" dirty="0"/>
              <a:t>Done on the move. </a:t>
            </a:r>
          </a:p>
          <a:p>
            <a:pPr marL="0" indent="0">
              <a:buNone/>
            </a:pPr>
            <a:r>
              <a:rPr lang="en-US" dirty="0"/>
              <a:t>Requires experience of the activity and the venue as well as sound judgement.</a:t>
            </a:r>
          </a:p>
          <a:p>
            <a:endParaRPr lang="en-GB" dirty="0"/>
          </a:p>
        </p:txBody>
      </p:sp>
      <p:pic>
        <p:nvPicPr>
          <p:cNvPr id="6" name="Content Placeholder 5"/>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735979" y="1417638"/>
            <a:ext cx="3989388" cy="3989388"/>
          </a:xfrm>
        </p:spPr>
      </p:pic>
      <p:sp>
        <p:nvSpPr>
          <p:cNvPr id="4" name="TextBox 3"/>
          <p:cNvSpPr txBox="1"/>
          <p:nvPr/>
        </p:nvSpPr>
        <p:spPr>
          <a:xfrm>
            <a:off x="96981" y="4668981"/>
            <a:ext cx="6586290" cy="830997"/>
          </a:xfrm>
          <a:prstGeom prst="rect">
            <a:avLst/>
          </a:prstGeom>
          <a:noFill/>
        </p:spPr>
        <p:txBody>
          <a:bodyPr wrap="none" rtlCol="0">
            <a:spAutoFit/>
          </a:bodyPr>
          <a:lstStyle/>
          <a:p>
            <a:pPr algn="ctr"/>
            <a:r>
              <a:rPr lang="en-GB" sz="2400" b="1" dirty="0">
                <a:solidFill>
                  <a:schemeClr val="accent1">
                    <a:lumMod val="50000"/>
                  </a:schemeClr>
                </a:solidFill>
              </a:rPr>
              <a:t>We will not be able to assess your dynamic </a:t>
            </a:r>
          </a:p>
          <a:p>
            <a:pPr algn="ctr"/>
            <a:r>
              <a:rPr lang="en-GB" sz="2400" b="1" dirty="0">
                <a:solidFill>
                  <a:schemeClr val="accent1">
                    <a:lumMod val="50000"/>
                  </a:schemeClr>
                </a:solidFill>
              </a:rPr>
              <a:t>risk assessment abilities. </a:t>
            </a:r>
          </a:p>
        </p:txBody>
      </p:sp>
    </p:spTree>
    <p:extLst>
      <p:ext uri="{BB962C8B-B14F-4D97-AF65-F5344CB8AC3E}">
        <p14:creationId xmlns:p14="http://schemas.microsoft.com/office/powerpoint/2010/main" val="36647455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0"/>
            <a:ext cx="10972800" cy="1143000"/>
          </a:xfrm>
        </p:spPr>
        <p:txBody>
          <a:bodyPr/>
          <a:lstStyle/>
          <a:p>
            <a:r>
              <a:rPr lang="en-GB" dirty="0">
                <a:solidFill>
                  <a:schemeClr val="accent1">
                    <a:lumMod val="50000"/>
                  </a:schemeClr>
                </a:solidFill>
              </a:rPr>
              <a:t>Styles of Risk Assessment</a:t>
            </a:r>
          </a:p>
        </p:txBody>
      </p:sp>
      <p:sp>
        <p:nvSpPr>
          <p:cNvPr id="3" name="Content Placeholder 2"/>
          <p:cNvSpPr>
            <a:spLocks noGrp="1"/>
          </p:cNvSpPr>
          <p:nvPr>
            <p:ph idx="1"/>
          </p:nvPr>
        </p:nvSpPr>
        <p:spPr>
          <a:xfrm>
            <a:off x="609600" y="1244497"/>
            <a:ext cx="10972800" cy="1692707"/>
          </a:xfrm>
        </p:spPr>
        <p:txBody>
          <a:bodyPr>
            <a:normAutofit/>
          </a:bodyPr>
          <a:lstStyle/>
          <a:p>
            <a:pPr marL="0" indent="0">
              <a:buNone/>
            </a:pPr>
            <a:r>
              <a:rPr lang="en-US" sz="2800" b="1" dirty="0"/>
              <a:t>Qualitative</a:t>
            </a:r>
            <a:r>
              <a:rPr lang="en-US" sz="2800" dirty="0"/>
              <a:t> </a:t>
            </a:r>
          </a:p>
          <a:p>
            <a:pPr marL="0" indent="0">
              <a:buNone/>
            </a:pPr>
            <a:r>
              <a:rPr lang="en-US" sz="2800" dirty="0"/>
              <a:t>Is a descriptive form of risk assessment that uses a selection of adjectives to inform the risk management process. </a:t>
            </a:r>
          </a:p>
          <a:p>
            <a:pPr marL="0" indent="0">
              <a:buNone/>
            </a:pPr>
            <a:endParaRPr lang="en-US" dirty="0"/>
          </a:p>
          <a:p>
            <a:endParaRPr lang="en-US" dirty="0"/>
          </a:p>
        </p:txBody>
      </p:sp>
      <p:sp>
        <p:nvSpPr>
          <p:cNvPr id="4" name="TextBox 3"/>
          <p:cNvSpPr txBox="1"/>
          <p:nvPr/>
        </p:nvSpPr>
        <p:spPr>
          <a:xfrm>
            <a:off x="609600" y="3110345"/>
            <a:ext cx="10023763" cy="2092881"/>
          </a:xfrm>
          <a:prstGeom prst="rect">
            <a:avLst/>
          </a:prstGeom>
          <a:noFill/>
        </p:spPr>
        <p:txBody>
          <a:bodyPr wrap="square" rtlCol="0">
            <a:spAutoFit/>
          </a:bodyPr>
          <a:lstStyle/>
          <a:p>
            <a:r>
              <a:rPr lang="en-US" sz="2800" b="1" dirty="0"/>
              <a:t>Quantitative</a:t>
            </a:r>
            <a:r>
              <a:rPr lang="en-US" sz="2800" dirty="0"/>
              <a:t> is a more precise and numerical measure of risk, but has the potential to limit understanding. Uses a simple equation:</a:t>
            </a:r>
          </a:p>
          <a:p>
            <a:r>
              <a:rPr lang="en-US" sz="2800" dirty="0"/>
              <a:t>			Likelihood X Severity = Risk Value. </a:t>
            </a:r>
          </a:p>
          <a:p>
            <a:endParaRPr lang="en-GB" dirty="0"/>
          </a:p>
        </p:txBody>
      </p:sp>
      <p:sp>
        <p:nvSpPr>
          <p:cNvPr id="5" name="Rectangle 4"/>
          <p:cNvSpPr/>
          <p:nvPr/>
        </p:nvSpPr>
        <p:spPr>
          <a:xfrm>
            <a:off x="1928910" y="5145534"/>
            <a:ext cx="8334179" cy="461665"/>
          </a:xfrm>
          <a:prstGeom prst="rect">
            <a:avLst/>
          </a:prstGeom>
        </p:spPr>
        <p:txBody>
          <a:bodyPr wrap="square">
            <a:spAutoFit/>
          </a:bodyPr>
          <a:lstStyle/>
          <a:p>
            <a:pPr algn="ctr"/>
            <a:r>
              <a:rPr lang="en-US" sz="2400" b="1" dirty="0"/>
              <a:t>Risk assessments are sometimes a combination of both</a:t>
            </a:r>
            <a:r>
              <a:rPr lang="en-US" dirty="0"/>
              <a:t> </a:t>
            </a:r>
            <a:endParaRPr lang="en-GB" dirty="0"/>
          </a:p>
        </p:txBody>
      </p:sp>
    </p:spTree>
    <p:extLst>
      <p:ext uri="{BB962C8B-B14F-4D97-AF65-F5344CB8AC3E}">
        <p14:creationId xmlns:p14="http://schemas.microsoft.com/office/powerpoint/2010/main" val="1284042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90255" y="1530928"/>
            <a:ext cx="8465127" cy="2800767"/>
          </a:xfrm>
          <a:prstGeom prst="rect">
            <a:avLst/>
          </a:prstGeom>
          <a:noFill/>
        </p:spPr>
        <p:txBody>
          <a:bodyPr wrap="square" rtlCol="0">
            <a:spAutoFit/>
          </a:bodyPr>
          <a:lstStyle/>
          <a:p>
            <a:pPr algn="ctr"/>
            <a:r>
              <a:rPr lang="en-GB" sz="4400" dirty="0">
                <a:solidFill>
                  <a:schemeClr val="accent1">
                    <a:lumMod val="50000"/>
                  </a:schemeClr>
                </a:solidFill>
              </a:rPr>
              <a:t>For this assignment it is completely up to you to choose which style/format of risk assessment you wish to use.</a:t>
            </a:r>
          </a:p>
        </p:txBody>
      </p:sp>
    </p:spTree>
    <p:extLst>
      <p:ext uri="{BB962C8B-B14F-4D97-AF65-F5344CB8AC3E}">
        <p14:creationId xmlns:p14="http://schemas.microsoft.com/office/powerpoint/2010/main" val="24716218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8091" y="-175634"/>
            <a:ext cx="10972800" cy="1143000"/>
          </a:xfrm>
        </p:spPr>
        <p:txBody>
          <a:bodyPr>
            <a:normAutofit/>
          </a:bodyPr>
          <a:lstStyle/>
          <a:p>
            <a:r>
              <a:rPr lang="en-GB" sz="3600" dirty="0">
                <a:solidFill>
                  <a:schemeClr val="accent1">
                    <a:lumMod val="50000"/>
                  </a:schemeClr>
                </a:solidFill>
              </a:rPr>
              <a:t>Example Risk Assessments</a:t>
            </a:r>
          </a:p>
        </p:txBody>
      </p:sp>
      <p:pic>
        <p:nvPicPr>
          <p:cNvPr id="5" name="Picture 4">
            <a:extLst>
              <a:ext uri="{FF2B5EF4-FFF2-40B4-BE49-F238E27FC236}">
                <a16:creationId xmlns:a16="http://schemas.microsoft.com/office/drawing/2014/main" id="{6ED582E8-E77F-949A-25DD-D520699158B5}"/>
              </a:ext>
            </a:extLst>
          </p:cNvPr>
          <p:cNvPicPr>
            <a:picLocks noChangeAspect="1"/>
          </p:cNvPicPr>
          <p:nvPr/>
        </p:nvPicPr>
        <p:blipFill>
          <a:blip r:embed="rId2"/>
          <a:stretch>
            <a:fillRect/>
          </a:stretch>
        </p:blipFill>
        <p:spPr>
          <a:xfrm>
            <a:off x="1034261" y="842168"/>
            <a:ext cx="10387088" cy="5915068"/>
          </a:xfrm>
          <a:prstGeom prst="rect">
            <a:avLst/>
          </a:prstGeom>
        </p:spPr>
      </p:pic>
    </p:spTree>
    <p:extLst>
      <p:ext uri="{BB962C8B-B14F-4D97-AF65-F5344CB8AC3E}">
        <p14:creationId xmlns:p14="http://schemas.microsoft.com/office/powerpoint/2010/main" val="27847448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Risk Assessment Terminology</a:t>
            </a:r>
          </a:p>
        </p:txBody>
      </p:sp>
      <p:sp>
        <p:nvSpPr>
          <p:cNvPr id="3" name="Content Placeholder 2"/>
          <p:cNvSpPr>
            <a:spLocks noGrp="1"/>
          </p:cNvSpPr>
          <p:nvPr>
            <p:ph idx="1"/>
          </p:nvPr>
        </p:nvSpPr>
        <p:spPr>
          <a:xfrm>
            <a:off x="297873" y="1510110"/>
            <a:ext cx="10044546" cy="1433944"/>
          </a:xfrm>
        </p:spPr>
        <p:txBody>
          <a:bodyPr>
            <a:normAutofit/>
          </a:bodyPr>
          <a:lstStyle/>
          <a:p>
            <a:pPr marL="0" indent="0" fontAlgn="base">
              <a:buNone/>
            </a:pPr>
            <a:r>
              <a:rPr lang="en-GB" sz="2400" b="1" dirty="0"/>
              <a:t>Hazards </a:t>
            </a:r>
            <a:r>
              <a:rPr lang="en-GB" sz="2400" dirty="0"/>
              <a:t>are anything that may cause harm; these can be hazards to physical health such as chemicals, electricity, working from ladders, an open drawer or to mental health.</a:t>
            </a:r>
          </a:p>
          <a:p>
            <a:pPr fontAlgn="base"/>
            <a:endParaRPr lang="en-GB" dirty="0"/>
          </a:p>
          <a:p>
            <a:pPr fontAlgn="base"/>
            <a:endParaRPr lang="en-GB" dirty="0"/>
          </a:p>
          <a:p>
            <a:endParaRPr lang="en-GB" dirty="0"/>
          </a:p>
        </p:txBody>
      </p:sp>
      <p:sp>
        <p:nvSpPr>
          <p:cNvPr id="4" name="TextBox 3"/>
          <p:cNvSpPr txBox="1"/>
          <p:nvPr/>
        </p:nvSpPr>
        <p:spPr>
          <a:xfrm>
            <a:off x="3214638" y="2944054"/>
            <a:ext cx="8298105" cy="1477328"/>
          </a:xfrm>
          <a:prstGeom prst="rect">
            <a:avLst/>
          </a:prstGeom>
          <a:noFill/>
        </p:spPr>
        <p:txBody>
          <a:bodyPr wrap="none" rtlCol="0">
            <a:spAutoFit/>
          </a:bodyPr>
          <a:lstStyle/>
          <a:p>
            <a:r>
              <a:rPr lang="en-GB" sz="2400" b="1" dirty="0"/>
              <a:t>Risks</a:t>
            </a:r>
            <a:r>
              <a:rPr lang="en-GB" sz="2400" dirty="0"/>
              <a:t> are the chance, high or low, that somebody could be </a:t>
            </a:r>
          </a:p>
          <a:p>
            <a:r>
              <a:rPr lang="en-GB" sz="2400" dirty="0"/>
              <a:t>harmed by these and other hazards, together with an </a:t>
            </a:r>
          </a:p>
          <a:p>
            <a:r>
              <a:rPr lang="en-GB" sz="2400" dirty="0"/>
              <a:t>indication of how serious or what the harm might be</a:t>
            </a:r>
            <a:r>
              <a:rPr lang="en-GB" dirty="0"/>
              <a:t>.</a:t>
            </a:r>
          </a:p>
          <a:p>
            <a:endParaRPr lang="en-GB" dirty="0"/>
          </a:p>
        </p:txBody>
      </p:sp>
      <p:sp>
        <p:nvSpPr>
          <p:cNvPr id="5" name="Rectangle 4"/>
          <p:cNvSpPr/>
          <p:nvPr/>
        </p:nvSpPr>
        <p:spPr>
          <a:xfrm>
            <a:off x="297873" y="4470470"/>
            <a:ext cx="7266709" cy="830997"/>
          </a:xfrm>
          <a:prstGeom prst="rect">
            <a:avLst/>
          </a:prstGeom>
        </p:spPr>
        <p:txBody>
          <a:bodyPr wrap="square">
            <a:spAutoFit/>
          </a:bodyPr>
          <a:lstStyle/>
          <a:p>
            <a:pPr fontAlgn="base"/>
            <a:r>
              <a:rPr lang="en-GB" sz="2400" b="1" dirty="0"/>
              <a:t>Control Measures </a:t>
            </a:r>
            <a:r>
              <a:rPr lang="en-GB" sz="2400" dirty="0"/>
              <a:t>are actions that can be put in place in an attempt to manage the identified hazard. </a:t>
            </a:r>
          </a:p>
        </p:txBody>
      </p:sp>
    </p:spTree>
    <p:extLst>
      <p:ext uri="{BB962C8B-B14F-4D97-AF65-F5344CB8AC3E}">
        <p14:creationId xmlns:p14="http://schemas.microsoft.com/office/powerpoint/2010/main" val="3168758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2286000"/>
            <a:ext cx="12192000" cy="9144000"/>
          </a:xfrm>
          <a:prstGeom prst="rect">
            <a:avLst/>
          </a:prstGeom>
        </p:spPr>
      </p:pic>
      <p:sp>
        <p:nvSpPr>
          <p:cNvPr id="5" name="Rectangle 4"/>
          <p:cNvSpPr/>
          <p:nvPr/>
        </p:nvSpPr>
        <p:spPr>
          <a:xfrm>
            <a:off x="6003634" y="2967335"/>
            <a:ext cx="184731" cy="923330"/>
          </a:xfrm>
          <a:prstGeom prst="rect">
            <a:avLst/>
          </a:prstGeom>
          <a:noFill/>
        </p:spPr>
        <p:txBody>
          <a:bodyPr wrap="none" lIns="91440" tIns="45720" rIns="91440" bIns="45720">
            <a:spAutoFit/>
          </a:bodyPr>
          <a:lstStyle/>
          <a:p>
            <a:pPr algn="ct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6" name="Rectangle 5"/>
          <p:cNvSpPr/>
          <p:nvPr/>
        </p:nvSpPr>
        <p:spPr>
          <a:xfrm>
            <a:off x="604816" y="556644"/>
            <a:ext cx="10982366" cy="923330"/>
          </a:xfrm>
          <a:prstGeom prst="rect">
            <a:avLst/>
          </a:prstGeom>
          <a:noFill/>
        </p:spPr>
        <p:txBody>
          <a:bodyPr wrap="none" lIns="91440" tIns="45720" rIns="91440" bIns="45720">
            <a:spAutoFit/>
          </a:bodyPr>
          <a:lstStyle/>
          <a:p>
            <a:pPr algn="ctr"/>
            <a:r>
              <a:rPr lang="en-US" sz="5400" b="1" cap="none" spc="50" dirty="0">
                <a:ln w="0"/>
                <a:solidFill>
                  <a:schemeClr val="bg2"/>
                </a:solidFill>
                <a:effectLst>
                  <a:innerShdw blurRad="63500" dist="50800" dir="13500000">
                    <a:srgbClr val="000000">
                      <a:alpha val="50000"/>
                    </a:srgbClr>
                  </a:innerShdw>
                </a:effectLst>
              </a:rPr>
              <a:t>A Risk Assessment is a Process</a:t>
            </a:r>
          </a:p>
        </p:txBody>
      </p:sp>
      <p:sp>
        <p:nvSpPr>
          <p:cNvPr id="7" name="Rectangle 6"/>
          <p:cNvSpPr/>
          <p:nvPr/>
        </p:nvSpPr>
        <p:spPr>
          <a:xfrm>
            <a:off x="689539" y="2389909"/>
            <a:ext cx="3954929" cy="1754326"/>
          </a:xfrm>
          <a:prstGeom prst="rect">
            <a:avLst/>
          </a:prstGeom>
          <a:noFill/>
        </p:spPr>
        <p:txBody>
          <a:bodyPr wrap="none" lIns="91440" tIns="45720" rIns="91440" bIns="45720">
            <a:spAutoFit/>
          </a:bodyPr>
          <a:lstStyle/>
          <a:p>
            <a:pPr algn="ctr"/>
            <a:r>
              <a:rPr lang="en-US" sz="5400" b="1" cap="none" spc="50" dirty="0">
                <a:ln w="0"/>
                <a:solidFill>
                  <a:schemeClr val="bg2"/>
                </a:solidFill>
                <a:effectLst>
                  <a:innerShdw blurRad="63500" dist="50800" dir="13500000">
                    <a:srgbClr val="000000">
                      <a:alpha val="50000"/>
                    </a:srgbClr>
                  </a:innerShdw>
                </a:effectLst>
              </a:rPr>
              <a:t>Identifying </a:t>
            </a:r>
          </a:p>
          <a:p>
            <a:pPr algn="ctr"/>
            <a:r>
              <a:rPr lang="en-US" sz="5400" b="1" cap="none" spc="50" dirty="0">
                <a:ln w="0"/>
                <a:solidFill>
                  <a:schemeClr val="bg2"/>
                </a:solidFill>
                <a:effectLst>
                  <a:innerShdw blurRad="63500" dist="50800" dir="13500000">
                    <a:srgbClr val="000000">
                      <a:alpha val="50000"/>
                    </a:srgbClr>
                  </a:innerShdw>
                </a:effectLst>
              </a:rPr>
              <a:t>a hazard</a:t>
            </a:r>
          </a:p>
        </p:txBody>
      </p:sp>
      <p:cxnSp>
        <p:nvCxnSpPr>
          <p:cNvPr id="10" name="Straight Arrow Connector 9"/>
          <p:cNvCxnSpPr/>
          <p:nvPr/>
        </p:nvCxnSpPr>
        <p:spPr>
          <a:xfrm>
            <a:off x="5184795" y="3267072"/>
            <a:ext cx="2265218" cy="0"/>
          </a:xfrm>
          <a:prstGeom prst="straightConnector1">
            <a:avLst/>
          </a:prstGeom>
          <a:ln w="76200">
            <a:solidFill>
              <a:schemeClr val="bg1">
                <a:lumMod val="9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2" name="Rectangle 11"/>
          <p:cNvSpPr/>
          <p:nvPr/>
        </p:nvSpPr>
        <p:spPr>
          <a:xfrm>
            <a:off x="8007205" y="2466615"/>
            <a:ext cx="3326552" cy="1754326"/>
          </a:xfrm>
          <a:prstGeom prst="rect">
            <a:avLst/>
          </a:prstGeom>
          <a:noFill/>
        </p:spPr>
        <p:txBody>
          <a:bodyPr wrap="none" lIns="91440" tIns="45720" rIns="91440" bIns="45720">
            <a:spAutoFit/>
          </a:bodyPr>
          <a:lstStyle/>
          <a:p>
            <a:pPr algn="ctr"/>
            <a:r>
              <a:rPr lang="en-US" sz="5400" b="1" cap="none" spc="50" dirty="0">
                <a:ln w="0"/>
                <a:solidFill>
                  <a:schemeClr val="bg2"/>
                </a:solidFill>
                <a:effectLst>
                  <a:innerShdw blurRad="63500" dist="50800" dir="13500000">
                    <a:srgbClr val="000000">
                      <a:alpha val="50000"/>
                    </a:srgbClr>
                  </a:innerShdw>
                </a:effectLst>
              </a:rPr>
              <a:t>Safer </a:t>
            </a:r>
          </a:p>
          <a:p>
            <a:pPr algn="ctr"/>
            <a:r>
              <a:rPr lang="en-US" sz="5400" b="1" cap="none" spc="50" dirty="0">
                <a:ln w="0"/>
                <a:solidFill>
                  <a:schemeClr val="bg2"/>
                </a:solidFill>
                <a:effectLst>
                  <a:innerShdw blurRad="63500" dist="50800" dir="13500000">
                    <a:srgbClr val="000000">
                      <a:alpha val="50000"/>
                    </a:srgbClr>
                  </a:innerShdw>
                </a:effectLst>
              </a:rPr>
              <a:t>Activities</a:t>
            </a:r>
          </a:p>
        </p:txBody>
      </p:sp>
      <p:sp>
        <p:nvSpPr>
          <p:cNvPr id="2" name="TextBox 1"/>
          <p:cNvSpPr txBox="1"/>
          <p:nvPr/>
        </p:nvSpPr>
        <p:spPr>
          <a:xfrm>
            <a:off x="1364480" y="1700434"/>
            <a:ext cx="9647769" cy="523220"/>
          </a:xfrm>
          <a:prstGeom prst="rect">
            <a:avLst/>
          </a:prstGeom>
          <a:solidFill>
            <a:schemeClr val="bg1">
              <a:lumMod val="75000"/>
            </a:schemeClr>
          </a:solidFill>
        </p:spPr>
        <p:txBody>
          <a:bodyPr wrap="none" rtlCol="0">
            <a:spAutoFit/>
          </a:bodyPr>
          <a:lstStyle/>
          <a:p>
            <a:r>
              <a:rPr lang="en-GB" sz="2800" b="1" dirty="0">
                <a:solidFill>
                  <a:schemeClr val="accent1">
                    <a:lumMod val="50000"/>
                  </a:schemeClr>
                </a:solidFill>
              </a:rPr>
              <a:t>You need to show this process in your risk assessment</a:t>
            </a:r>
          </a:p>
        </p:txBody>
      </p:sp>
    </p:spTree>
    <p:extLst>
      <p:ext uri="{BB962C8B-B14F-4D97-AF65-F5344CB8AC3E}">
        <p14:creationId xmlns:p14="http://schemas.microsoft.com/office/powerpoint/2010/main" val="4291038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wipe(left)">
                                      <p:cBhvr>
                                        <p:cTn id="22"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2" grpId="0"/>
      <p:bldP spid="2"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Step 1…..</a:t>
            </a:r>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827780" y="273050"/>
            <a:ext cx="6694102" cy="5172075"/>
          </a:xfrm>
        </p:spPr>
      </p:pic>
      <p:sp>
        <p:nvSpPr>
          <p:cNvPr id="4" name="Text Placeholder 3"/>
          <p:cNvSpPr>
            <a:spLocks noGrp="1"/>
          </p:cNvSpPr>
          <p:nvPr>
            <p:ph type="body" sz="half" idx="2"/>
          </p:nvPr>
        </p:nvSpPr>
        <p:spPr/>
        <p:txBody>
          <a:bodyPr>
            <a:normAutofit/>
          </a:bodyPr>
          <a:lstStyle/>
          <a:p>
            <a:r>
              <a:rPr lang="en-GB" sz="7200" dirty="0"/>
              <a:t>Identify a potential Hazard</a:t>
            </a:r>
          </a:p>
        </p:txBody>
      </p:sp>
    </p:spTree>
    <p:extLst>
      <p:ext uri="{BB962C8B-B14F-4D97-AF65-F5344CB8AC3E}">
        <p14:creationId xmlns:p14="http://schemas.microsoft.com/office/powerpoint/2010/main" val="7036267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Step 2…..</a:t>
            </a:r>
          </a:p>
        </p:txBody>
      </p:sp>
      <p:sp>
        <p:nvSpPr>
          <p:cNvPr id="4" name="Text Placeholder 3"/>
          <p:cNvSpPr>
            <a:spLocks noGrp="1"/>
          </p:cNvSpPr>
          <p:nvPr>
            <p:ph type="body" sz="half" idx="2"/>
          </p:nvPr>
        </p:nvSpPr>
        <p:spPr>
          <a:xfrm>
            <a:off x="339436" y="1435101"/>
            <a:ext cx="4281249" cy="4029891"/>
          </a:xfrm>
        </p:spPr>
        <p:txBody>
          <a:bodyPr>
            <a:normAutofit fontScale="92500" lnSpcReduction="10000"/>
          </a:bodyPr>
          <a:lstStyle/>
          <a:p>
            <a:r>
              <a:rPr lang="en-GB" sz="7200" dirty="0"/>
              <a:t>Figure out the associated</a:t>
            </a:r>
          </a:p>
          <a:p>
            <a:r>
              <a:rPr lang="en-GB" sz="7200" dirty="0"/>
              <a:t>Risks?? </a:t>
            </a:r>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767263" y="473790"/>
            <a:ext cx="6815137" cy="4770595"/>
          </a:xfrm>
        </p:spPr>
      </p:pic>
    </p:spTree>
    <p:extLst>
      <p:ext uri="{BB962C8B-B14F-4D97-AF65-F5344CB8AC3E}">
        <p14:creationId xmlns:p14="http://schemas.microsoft.com/office/powerpoint/2010/main" val="23630054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Step 3…..</a:t>
            </a:r>
          </a:p>
        </p:txBody>
      </p:sp>
      <p:sp>
        <p:nvSpPr>
          <p:cNvPr id="4" name="Text Placeholder 3"/>
          <p:cNvSpPr>
            <a:spLocks noGrp="1"/>
          </p:cNvSpPr>
          <p:nvPr>
            <p:ph type="body" sz="half" idx="2"/>
          </p:nvPr>
        </p:nvSpPr>
        <p:spPr>
          <a:xfrm>
            <a:off x="339436" y="1435101"/>
            <a:ext cx="4281249" cy="4029891"/>
          </a:xfrm>
        </p:spPr>
        <p:txBody>
          <a:bodyPr>
            <a:normAutofit fontScale="92500" lnSpcReduction="10000"/>
          </a:bodyPr>
          <a:lstStyle/>
          <a:p>
            <a:r>
              <a:rPr lang="en-GB" sz="7200" dirty="0"/>
              <a:t>Think about who might be harmed? </a:t>
            </a:r>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31306" y="1808017"/>
            <a:ext cx="7536004" cy="2462345"/>
          </a:xfrm>
        </p:spPr>
      </p:pic>
    </p:spTree>
    <p:extLst>
      <p:ext uri="{BB962C8B-B14F-4D97-AF65-F5344CB8AC3E}">
        <p14:creationId xmlns:p14="http://schemas.microsoft.com/office/powerpoint/2010/main" val="926649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Step 4…..</a:t>
            </a:r>
          </a:p>
        </p:txBody>
      </p:sp>
      <p:sp>
        <p:nvSpPr>
          <p:cNvPr id="4" name="Text Placeholder 3"/>
          <p:cNvSpPr>
            <a:spLocks noGrp="1"/>
          </p:cNvSpPr>
          <p:nvPr>
            <p:ph type="body" sz="half" idx="2"/>
          </p:nvPr>
        </p:nvSpPr>
        <p:spPr>
          <a:xfrm>
            <a:off x="526473" y="1525156"/>
            <a:ext cx="4281249" cy="4029891"/>
          </a:xfrm>
        </p:spPr>
        <p:txBody>
          <a:bodyPr>
            <a:normAutofit/>
          </a:bodyPr>
          <a:lstStyle/>
          <a:p>
            <a:r>
              <a:rPr lang="en-GB" sz="7200" dirty="0"/>
              <a:t>&amp; how badly?</a:t>
            </a:r>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555672" y="384776"/>
            <a:ext cx="4913962" cy="4913962"/>
          </a:xfrm>
        </p:spPr>
      </p:pic>
    </p:spTree>
    <p:extLst>
      <p:ext uri="{BB962C8B-B14F-4D97-AF65-F5344CB8AC3E}">
        <p14:creationId xmlns:p14="http://schemas.microsoft.com/office/powerpoint/2010/main" val="36289651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triped Right Arrow 2"/>
          <p:cNvSpPr/>
          <p:nvPr/>
        </p:nvSpPr>
        <p:spPr>
          <a:xfrm>
            <a:off x="8416637" y="3297380"/>
            <a:ext cx="3297382" cy="1607127"/>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Striped Right Arrow 3"/>
          <p:cNvSpPr/>
          <p:nvPr/>
        </p:nvSpPr>
        <p:spPr>
          <a:xfrm rot="10800000">
            <a:off x="477982" y="3297380"/>
            <a:ext cx="3297382" cy="1607127"/>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4334769" y="3639278"/>
            <a:ext cx="3647152"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rgbClr val="0070C0"/>
                </a:solidFill>
                <a:effectLst>
                  <a:outerShdw blurRad="12700" dist="38100" dir="2700000" algn="tl" rotWithShape="0">
                    <a:schemeClr val="accent5">
                      <a:lumMod val="60000"/>
                      <a:lumOff val="40000"/>
                    </a:schemeClr>
                  </a:outerShdw>
                </a:effectLst>
              </a:rPr>
              <a:t>Likelihood</a:t>
            </a:r>
          </a:p>
        </p:txBody>
      </p:sp>
      <p:sp>
        <p:nvSpPr>
          <p:cNvPr id="6" name="Striped Right Arrow 5"/>
          <p:cNvSpPr/>
          <p:nvPr/>
        </p:nvSpPr>
        <p:spPr>
          <a:xfrm rot="10800000">
            <a:off x="477981" y="886689"/>
            <a:ext cx="3297382" cy="1607127"/>
          </a:xfrm>
          <a:prstGeom prst="stripedRightArrow">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6">
                  <a:lumMod val="75000"/>
                </a:schemeClr>
              </a:solidFill>
            </a:endParaRPr>
          </a:p>
        </p:txBody>
      </p:sp>
      <p:sp>
        <p:nvSpPr>
          <p:cNvPr id="7" name="Striped Right Arrow 6"/>
          <p:cNvSpPr/>
          <p:nvPr/>
        </p:nvSpPr>
        <p:spPr>
          <a:xfrm>
            <a:off x="8416637" y="886689"/>
            <a:ext cx="3297382" cy="1607127"/>
          </a:xfrm>
          <a:prstGeom prst="stripedRightArrow">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4657144" y="1228587"/>
            <a:ext cx="2877711"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accent6">
                    <a:lumMod val="75000"/>
                  </a:schemeClr>
                </a:solidFill>
                <a:effectLst>
                  <a:outerShdw blurRad="12700" dist="38100" dir="2700000" algn="tl" rotWithShape="0">
                    <a:schemeClr val="accent5">
                      <a:lumMod val="60000"/>
                      <a:lumOff val="40000"/>
                    </a:schemeClr>
                  </a:outerShdw>
                </a:effectLst>
              </a:rPr>
              <a:t>Severity</a:t>
            </a:r>
          </a:p>
        </p:txBody>
      </p:sp>
    </p:spTree>
    <p:extLst>
      <p:ext uri="{BB962C8B-B14F-4D97-AF65-F5344CB8AC3E}">
        <p14:creationId xmlns:p14="http://schemas.microsoft.com/office/powerpoint/2010/main" val="11719291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Step 5…..</a:t>
            </a:r>
          </a:p>
        </p:txBody>
      </p:sp>
      <p:sp>
        <p:nvSpPr>
          <p:cNvPr id="4" name="Text Placeholder 3"/>
          <p:cNvSpPr>
            <a:spLocks noGrp="1"/>
          </p:cNvSpPr>
          <p:nvPr>
            <p:ph type="body" sz="half" idx="2"/>
          </p:nvPr>
        </p:nvSpPr>
        <p:spPr>
          <a:xfrm>
            <a:off x="339436" y="1435101"/>
            <a:ext cx="4281249" cy="4029891"/>
          </a:xfrm>
        </p:spPr>
        <p:txBody>
          <a:bodyPr>
            <a:normAutofit fontScale="85000" lnSpcReduction="20000"/>
          </a:bodyPr>
          <a:lstStyle/>
          <a:p>
            <a:r>
              <a:rPr lang="en-GB" sz="7200" dirty="0"/>
              <a:t>What control measures can be put in place?</a:t>
            </a:r>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545931" y="522287"/>
            <a:ext cx="5257800" cy="4673600"/>
          </a:xfrm>
        </p:spPr>
      </p:pic>
    </p:spTree>
    <p:extLst>
      <p:ext uri="{BB962C8B-B14F-4D97-AF65-F5344CB8AC3E}">
        <p14:creationId xmlns:p14="http://schemas.microsoft.com/office/powerpoint/2010/main" val="15550258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ierarchy of hazard controls - Wikipedia"/>
          <p:cNvPicPr/>
          <p:nvPr/>
        </p:nvPicPr>
        <p:blipFill>
          <a:blip r:embed="rId2">
            <a:extLst>
              <a:ext uri="{28A0092B-C50C-407E-A947-70E740481C1C}">
                <a14:useLocalDpi xmlns:a14="http://schemas.microsoft.com/office/drawing/2010/main" val="0"/>
              </a:ext>
            </a:extLst>
          </a:blip>
          <a:srcRect/>
          <a:stretch>
            <a:fillRect/>
          </a:stretch>
        </p:blipFill>
        <p:spPr bwMode="auto">
          <a:xfrm>
            <a:off x="2114607" y="235528"/>
            <a:ext cx="8553392" cy="5295842"/>
          </a:xfrm>
          <a:prstGeom prst="rect">
            <a:avLst/>
          </a:prstGeom>
          <a:noFill/>
          <a:ln>
            <a:noFill/>
          </a:ln>
        </p:spPr>
      </p:pic>
    </p:spTree>
    <p:extLst>
      <p:ext uri="{BB962C8B-B14F-4D97-AF65-F5344CB8AC3E}">
        <p14:creationId xmlns:p14="http://schemas.microsoft.com/office/powerpoint/2010/main" val="31202639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25484" y="0"/>
            <a:ext cx="8741624" cy="5699538"/>
          </a:xfrm>
          <a:prstGeom prst="rect">
            <a:avLst/>
          </a:prstGeom>
        </p:spPr>
      </p:pic>
    </p:spTree>
    <p:extLst>
      <p:ext uri="{BB962C8B-B14F-4D97-AF65-F5344CB8AC3E}">
        <p14:creationId xmlns:p14="http://schemas.microsoft.com/office/powerpoint/2010/main" val="29191454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61409" y="1087582"/>
            <a:ext cx="5319184" cy="3989388"/>
          </a:xfrm>
        </p:spPr>
      </p:pic>
      <p:pic>
        <p:nvPicPr>
          <p:cNvPr id="8" name="Content Placeholder 7" descr="Hierarchy of hazard controls - Wikipedia"/>
          <p:cNvPicPr>
            <a:picLocks noGrp="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017491" y="1087582"/>
            <a:ext cx="5807364" cy="3989388"/>
          </a:xfrm>
          <a:prstGeom prst="rect">
            <a:avLst/>
          </a:prstGeom>
          <a:noFill/>
          <a:ln>
            <a:noFill/>
          </a:ln>
        </p:spPr>
      </p:pic>
    </p:spTree>
    <p:extLst>
      <p:ext uri="{BB962C8B-B14F-4D97-AF65-F5344CB8AC3E}">
        <p14:creationId xmlns:p14="http://schemas.microsoft.com/office/powerpoint/2010/main" val="38962903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ierarchy of hazard controls - Wikipedia"/>
          <p:cNvPicPr/>
          <p:nvPr/>
        </p:nvPicPr>
        <p:blipFill>
          <a:blip r:embed="rId2">
            <a:extLst>
              <a:ext uri="{28A0092B-C50C-407E-A947-70E740481C1C}">
                <a14:useLocalDpi xmlns:a14="http://schemas.microsoft.com/office/drawing/2010/main" val="0"/>
              </a:ext>
            </a:extLst>
          </a:blip>
          <a:srcRect/>
          <a:stretch>
            <a:fillRect/>
          </a:stretch>
        </p:blipFill>
        <p:spPr bwMode="auto">
          <a:xfrm>
            <a:off x="3590116" y="256309"/>
            <a:ext cx="8553392" cy="5295842"/>
          </a:xfrm>
          <a:prstGeom prst="rect">
            <a:avLst/>
          </a:prstGeom>
          <a:noFill/>
          <a:ln>
            <a:noFill/>
          </a:ln>
        </p:spPr>
      </p:pic>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6028" y="2001982"/>
            <a:ext cx="3394088" cy="2122322"/>
          </a:xfrm>
          <a:prstGeom prst="rect">
            <a:avLst/>
          </a:prstGeom>
        </p:spPr>
      </p:pic>
    </p:spTree>
    <p:extLst>
      <p:ext uri="{BB962C8B-B14F-4D97-AF65-F5344CB8AC3E}">
        <p14:creationId xmlns:p14="http://schemas.microsoft.com/office/powerpoint/2010/main" val="21749204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Step 6…..</a:t>
            </a:r>
          </a:p>
        </p:txBody>
      </p:sp>
      <p:sp>
        <p:nvSpPr>
          <p:cNvPr id="4" name="Text Placeholder 3"/>
          <p:cNvSpPr>
            <a:spLocks noGrp="1"/>
          </p:cNvSpPr>
          <p:nvPr>
            <p:ph type="body" sz="half" idx="2"/>
          </p:nvPr>
        </p:nvSpPr>
        <p:spPr>
          <a:xfrm>
            <a:off x="339436" y="1435101"/>
            <a:ext cx="4281249" cy="4029891"/>
          </a:xfrm>
        </p:spPr>
        <p:txBody>
          <a:bodyPr>
            <a:normAutofit fontScale="92500" lnSpcReduction="10000"/>
          </a:bodyPr>
          <a:lstStyle/>
          <a:p>
            <a:r>
              <a:rPr lang="en-GB" sz="7200" dirty="0"/>
              <a:t>Is the hazard effectively managed?</a:t>
            </a:r>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46915" y="1006476"/>
            <a:ext cx="7454227" cy="4205371"/>
          </a:xfrm>
        </p:spPr>
      </p:pic>
      <p:cxnSp>
        <p:nvCxnSpPr>
          <p:cNvPr id="10" name="Straight Connector 9"/>
          <p:cNvCxnSpPr/>
          <p:nvPr/>
        </p:nvCxnSpPr>
        <p:spPr>
          <a:xfrm>
            <a:off x="5508832" y="2549671"/>
            <a:ext cx="5458691" cy="699654"/>
          </a:xfrm>
          <a:prstGeom prst="line">
            <a:avLst/>
          </a:prstGeom>
          <a:ln w="193675">
            <a:solidFill>
              <a:srgbClr val="FF0000">
                <a:alpha val="70000"/>
              </a:srgbClr>
            </a:solidFill>
          </a:ln>
        </p:spPr>
        <p:style>
          <a:lnRef idx="1">
            <a:schemeClr val="accent1"/>
          </a:lnRef>
          <a:fillRef idx="0">
            <a:schemeClr val="accent1"/>
          </a:fillRef>
          <a:effectRef idx="0">
            <a:schemeClr val="accent1"/>
          </a:effectRef>
          <a:fontRef idx="minor">
            <a:schemeClr val="tx1"/>
          </a:fontRef>
        </p:style>
      </p:cxnSp>
      <p:sp>
        <p:nvSpPr>
          <p:cNvPr id="11" name="Rectangle 10"/>
          <p:cNvSpPr/>
          <p:nvPr/>
        </p:nvSpPr>
        <p:spPr>
          <a:xfrm>
            <a:off x="6132273" y="3403180"/>
            <a:ext cx="4357283" cy="1569660"/>
          </a:xfrm>
          <a:prstGeom prst="rect">
            <a:avLst/>
          </a:prstGeom>
          <a:noFill/>
          <a:ln>
            <a:noFill/>
          </a:ln>
        </p:spPr>
        <p:txBody>
          <a:bodyPr wrap="none" lIns="91440" tIns="45720" rIns="91440" bIns="45720">
            <a:spAutoFit/>
          </a:bodyPr>
          <a:lstStyle/>
          <a:p>
            <a:pPr algn="ctr"/>
            <a:r>
              <a:rPr lang="en-US" sz="9600" b="1" cap="none" spc="0" dirty="0">
                <a:ln w="12700">
                  <a:solidFill>
                    <a:schemeClr val="accent3">
                      <a:lumMod val="50000"/>
                    </a:schemeClr>
                  </a:solidFill>
                  <a:prstDash val="solid"/>
                </a:ln>
                <a:solidFill>
                  <a:schemeClr val="accent3">
                    <a:lumMod val="60000"/>
                    <a:lumOff val="40000"/>
                  </a:schemeClr>
                </a:solidFill>
                <a:effectLst>
                  <a:innerShdw blurRad="177800">
                    <a:schemeClr val="accent3">
                      <a:lumMod val="50000"/>
                    </a:schemeClr>
                  </a:innerShdw>
                </a:effectLst>
              </a:rPr>
              <a:t>SAFER</a:t>
            </a:r>
          </a:p>
        </p:txBody>
      </p:sp>
      <p:cxnSp>
        <p:nvCxnSpPr>
          <p:cNvPr id="14" name="Straight Connector 13"/>
          <p:cNvCxnSpPr/>
          <p:nvPr/>
        </p:nvCxnSpPr>
        <p:spPr>
          <a:xfrm flipV="1">
            <a:off x="5508832" y="2612015"/>
            <a:ext cx="5604164" cy="637310"/>
          </a:xfrm>
          <a:prstGeom prst="line">
            <a:avLst/>
          </a:prstGeom>
          <a:ln w="193675">
            <a:solidFill>
              <a:srgbClr val="FF0000">
                <a:alpha val="7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50328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wipe(left)">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2727" y="440892"/>
            <a:ext cx="10972800" cy="1143000"/>
          </a:xfrm>
        </p:spPr>
        <p:txBody>
          <a:bodyPr/>
          <a:lstStyle/>
          <a:p>
            <a:r>
              <a:rPr lang="en-GB" dirty="0"/>
              <a:t>Example Risk Assessments</a:t>
            </a:r>
          </a:p>
        </p:txBody>
      </p:sp>
      <p:sp>
        <p:nvSpPr>
          <p:cNvPr id="4" name="Content Placeholder 3"/>
          <p:cNvSpPr>
            <a:spLocks noGrp="1"/>
          </p:cNvSpPr>
          <p:nvPr>
            <p:ph idx="1"/>
          </p:nvPr>
        </p:nvSpPr>
        <p:spPr>
          <a:xfrm>
            <a:off x="692727" y="2625438"/>
            <a:ext cx="10972800" cy="1018308"/>
          </a:xfrm>
        </p:spPr>
        <p:txBody>
          <a:bodyPr>
            <a:normAutofit lnSpcReduction="10000"/>
          </a:bodyPr>
          <a:lstStyle/>
          <a:p>
            <a:pPr marL="0" indent="0" algn="ctr">
              <a:buNone/>
            </a:pPr>
            <a:r>
              <a:rPr lang="en-GB" dirty="0"/>
              <a:t>You can find a UWTSD Outdoor Ed Generic Risk assessment on moodle.</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071061">
            <a:off x="8652164" y="3428999"/>
            <a:ext cx="1814945" cy="1814945"/>
          </a:xfrm>
          <a:prstGeom prst="rect">
            <a:avLst/>
          </a:prstGeom>
        </p:spPr>
      </p:pic>
    </p:spTree>
    <p:extLst>
      <p:ext uri="{BB962C8B-B14F-4D97-AF65-F5344CB8AC3E}">
        <p14:creationId xmlns:p14="http://schemas.microsoft.com/office/powerpoint/2010/main" val="114128452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Useful Website Links</a:t>
            </a:r>
          </a:p>
        </p:txBody>
      </p:sp>
      <p:sp>
        <p:nvSpPr>
          <p:cNvPr id="3" name="Content Placeholder 2"/>
          <p:cNvSpPr>
            <a:spLocks noGrp="1"/>
          </p:cNvSpPr>
          <p:nvPr>
            <p:ph idx="1"/>
          </p:nvPr>
        </p:nvSpPr>
        <p:spPr/>
        <p:txBody>
          <a:bodyPr>
            <a:normAutofit lnSpcReduction="10000"/>
          </a:bodyPr>
          <a:lstStyle/>
          <a:p>
            <a:r>
              <a:rPr lang="en-GB" dirty="0"/>
              <a:t>HSE - </a:t>
            </a:r>
            <a:r>
              <a:rPr lang="en-GB" dirty="0">
                <a:hlinkClick r:id="rId2"/>
              </a:rPr>
              <a:t>https://www.hse.gov.uk/risk/controlling-risks.htm</a:t>
            </a:r>
            <a:endParaRPr lang="en-GB" dirty="0"/>
          </a:p>
          <a:p>
            <a:r>
              <a:rPr lang="en-GB" dirty="0"/>
              <a:t>School Leaders - </a:t>
            </a:r>
            <a:r>
              <a:rPr lang="en-GB" dirty="0">
                <a:hlinkClick r:id="rId3"/>
              </a:rPr>
              <a:t>https://schoolleaders.thekeysupport.com/administration-and-management/risk/curriculum-risk-assessments/risk-assessments-for-pe-learning-and-teaching/#section-1</a:t>
            </a:r>
            <a:endParaRPr lang="en-GB" dirty="0"/>
          </a:p>
          <a:p>
            <a:r>
              <a:rPr lang="en-GB" dirty="0"/>
              <a:t>PE - </a:t>
            </a:r>
            <a:r>
              <a:rPr lang="en-GB" dirty="0">
                <a:hlinkClick r:id="rId4"/>
              </a:rPr>
              <a:t>https://www.wrexham.gov.uk/assets/pdfs/education/pess/safe_practice_pess_risk_assessment_form.pdf</a:t>
            </a:r>
            <a:endParaRPr lang="en-GB" dirty="0"/>
          </a:p>
        </p:txBody>
      </p:sp>
    </p:spTree>
    <p:extLst>
      <p:ext uri="{BB962C8B-B14F-4D97-AF65-F5344CB8AC3E}">
        <p14:creationId xmlns:p14="http://schemas.microsoft.com/office/powerpoint/2010/main" val="146982866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__PE_POLL_EMBED_ID" val="a66273bc-5858-49ae-aca3-db3a786378d0"/>
</p:tagLst>
</file>

<file path=ppt/tags/tag2.xml><?xml version="1.0" encoding="utf-8"?>
<p:tagLst xmlns:a="http://schemas.openxmlformats.org/drawingml/2006/main" xmlns:r="http://schemas.openxmlformats.org/officeDocument/2006/relationships" xmlns:p="http://schemas.openxmlformats.org/presentationml/2006/main">
  <p:tag name="__PE_POLL_EMBED_ID" val="b1c5bd9f-e932-4591-9afc-7269030c89b8"/>
</p:tagLst>
</file>

<file path=ppt/theme/theme1.xml><?xml version="1.0" encoding="utf-8"?>
<a:theme xmlns:a="http://schemas.openxmlformats.org/drawingml/2006/main" name="20140311PresentationUWTSDTemplate">
  <a:themeElements>
    <a:clrScheme name="UWTSD">
      <a:dk1>
        <a:srgbClr val="003E5B"/>
      </a:dk1>
      <a:lt1>
        <a:sysClr val="window" lastClr="FFFFFF"/>
      </a:lt1>
      <a:dk2>
        <a:srgbClr val="28235D"/>
      </a:dk2>
      <a:lt2>
        <a:srgbClr val="A6C5D9"/>
      </a:lt2>
      <a:accent1>
        <a:srgbClr val="00BFD9"/>
      </a:accent1>
      <a:accent2>
        <a:srgbClr val="00B5B0"/>
      </a:accent2>
      <a:accent3>
        <a:srgbClr val="AFD24A"/>
      </a:accent3>
      <a:accent4>
        <a:srgbClr val="DB2461"/>
      </a:accent4>
      <a:accent5>
        <a:srgbClr val="FEBE10"/>
      </a:accent5>
      <a:accent6>
        <a:srgbClr val="28235D"/>
      </a:accent6>
      <a:hlink>
        <a:srgbClr val="28235D"/>
      </a:hlink>
      <a:folHlink>
        <a:srgbClr val="DB2461"/>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710</Words>
  <Application>Microsoft Office PowerPoint</Application>
  <PresentationFormat>Widescreen</PresentationFormat>
  <Paragraphs>88</Paragraphs>
  <Slides>34</Slides>
  <Notes>3</Notes>
  <HiddenSlides>1</HiddenSlides>
  <MMClips>0</MMClip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20140311PresentationUWTSDTemplate</vt:lpstr>
      <vt:lpstr>Risk…</vt:lpstr>
      <vt:lpstr>PowerPoint Presentation</vt:lpstr>
      <vt:lpstr>PowerPoint Presentation</vt:lpstr>
      <vt:lpstr>PowerPoint Presentation</vt:lpstr>
      <vt:lpstr>PowerPoint Presentation</vt:lpstr>
      <vt:lpstr>PowerPoint Presentation</vt:lpstr>
      <vt:lpstr>Useful Text Regarding Risk in Outdoor Adventure </vt:lpstr>
      <vt:lpstr>PowerPoint Presentation</vt:lpstr>
      <vt:lpstr>Risk Assessment</vt:lpstr>
      <vt:lpstr>PowerPoint Presentation</vt:lpstr>
      <vt:lpstr>Planning and managing risk</vt:lpstr>
      <vt:lpstr>PowerPoint Presentation</vt:lpstr>
      <vt:lpstr>What is a Risk Assessment</vt:lpstr>
      <vt:lpstr>Types of Risk Assessment</vt:lpstr>
      <vt:lpstr>Types of Risk Assessment</vt:lpstr>
      <vt:lpstr>Types of Risk Assessment</vt:lpstr>
      <vt:lpstr>Styles of Risk Assessment</vt:lpstr>
      <vt:lpstr>PowerPoint Presentation</vt:lpstr>
      <vt:lpstr>Example Risk Assessments</vt:lpstr>
      <vt:lpstr>Risk Assessment Terminology</vt:lpstr>
      <vt:lpstr>PowerPoint Presentation</vt:lpstr>
      <vt:lpstr>Step 1…..</vt:lpstr>
      <vt:lpstr>Step 2…..</vt:lpstr>
      <vt:lpstr>Step 3…..</vt:lpstr>
      <vt:lpstr>Step 4…..</vt:lpstr>
      <vt:lpstr>PowerPoint Presentation</vt:lpstr>
      <vt:lpstr>Step 5…..</vt:lpstr>
      <vt:lpstr>PowerPoint Presentation</vt:lpstr>
      <vt:lpstr>PowerPoint Presentation</vt:lpstr>
      <vt:lpstr>PowerPoint Presentation</vt:lpstr>
      <vt:lpstr>PowerPoint Presentation</vt:lpstr>
      <vt:lpstr>Step 6…..</vt:lpstr>
      <vt:lpstr>Example Risk Assessments</vt:lpstr>
      <vt:lpstr>Useful Website Links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Risk Assessments</dc:title>
  <dc:creator>Jonathan Haylock</dc:creator>
  <cp:lastModifiedBy>Maria Trevino Gonzalez</cp:lastModifiedBy>
  <cp:revision>35</cp:revision>
  <dcterms:created xsi:type="dcterms:W3CDTF">2020-03-22T20:31:29Z</dcterms:created>
  <dcterms:modified xsi:type="dcterms:W3CDTF">2025-03-07T08:51:42Z</dcterms:modified>
</cp:coreProperties>
</file>