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42"/>
  </p:notesMasterIdLst>
  <p:handoutMasterIdLst>
    <p:handoutMasterId r:id="rId43"/>
  </p:handoutMasterIdLst>
  <p:sldIdLst>
    <p:sldId id="2596" r:id="rId2"/>
    <p:sldId id="2540" r:id="rId3"/>
    <p:sldId id="2597" r:id="rId4"/>
    <p:sldId id="2616" r:id="rId5"/>
    <p:sldId id="2565" r:id="rId6"/>
    <p:sldId id="2567" r:id="rId7"/>
    <p:sldId id="2617" r:id="rId8"/>
    <p:sldId id="2618" r:id="rId9"/>
    <p:sldId id="2619" r:id="rId10"/>
    <p:sldId id="2620" r:id="rId11"/>
    <p:sldId id="2575" r:id="rId12"/>
    <p:sldId id="2584" r:id="rId13"/>
    <p:sldId id="2621" r:id="rId14"/>
    <p:sldId id="2622" r:id="rId15"/>
    <p:sldId id="2623" r:id="rId16"/>
    <p:sldId id="2634" r:id="rId17"/>
    <p:sldId id="2624" r:id="rId18"/>
    <p:sldId id="2635" r:id="rId19"/>
    <p:sldId id="2625" r:id="rId20"/>
    <p:sldId id="2636" r:id="rId21"/>
    <p:sldId id="2626" r:id="rId22"/>
    <p:sldId id="2637" r:id="rId23"/>
    <p:sldId id="2627" r:id="rId24"/>
    <p:sldId id="2628" r:id="rId25"/>
    <p:sldId id="2629" r:id="rId26"/>
    <p:sldId id="2631" r:id="rId27"/>
    <p:sldId id="2609" r:id="rId28"/>
    <p:sldId id="2600" r:id="rId29"/>
    <p:sldId id="2606" r:id="rId30"/>
    <p:sldId id="2601" r:id="rId31"/>
    <p:sldId id="2608" r:id="rId32"/>
    <p:sldId id="2607" r:id="rId33"/>
    <p:sldId id="2610" r:id="rId34"/>
    <p:sldId id="2612" r:id="rId35"/>
    <p:sldId id="2613" r:id="rId36"/>
    <p:sldId id="2614" r:id="rId37"/>
    <p:sldId id="2615" r:id="rId38"/>
    <p:sldId id="2602" r:id="rId39"/>
    <p:sldId id="2632" r:id="rId40"/>
    <p:sldId id="2633" r:id="rId4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userDrawn="1">
          <p15:clr>
            <a:srgbClr val="A4A3A4"/>
          </p15:clr>
        </p15:guide>
        <p15:guide id="3" orient="horz" pos="216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5DAAB0"/>
    <a:srgbClr val="3B7579"/>
    <a:srgbClr val="AAD3D6"/>
    <a:srgbClr val="418287"/>
    <a:srgbClr val="DFE3E9"/>
    <a:srgbClr val="1F1F26"/>
    <a:srgbClr val="D6DBE2"/>
    <a:srgbClr val="CCD2DA"/>
    <a:srgbClr val="BBC3CD"/>
    <a:srgbClr val="D3D8D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D3DC876-8664-40F6-B870-A0B3EB979CB6}" v="1" dt="2025-05-30T18:02:06.283"/>
  </p1510:revLst>
</p1510:revInfo>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681" autoAdjust="0"/>
    <p:restoredTop sz="95280" autoAdjust="0"/>
  </p:normalViewPr>
  <p:slideViewPr>
    <p:cSldViewPr snapToGrid="0" snapToObjects="1" showGuides="1">
      <p:cViewPr>
        <p:scale>
          <a:sx n="40" d="100"/>
          <a:sy n="40" d="100"/>
        </p:scale>
        <p:origin x="1624" y="388"/>
      </p:cViewPr>
      <p:guideLst>
        <p:guide pos="3840"/>
        <p:guide orient="horz" pos="2160"/>
      </p:guideLst>
    </p:cSldViewPr>
  </p:slideViewPr>
  <p:outlineViewPr>
    <p:cViewPr>
      <p:scale>
        <a:sx n="33" d="100"/>
        <a:sy n="33" d="100"/>
      </p:scale>
      <p:origin x="0" y="-44142"/>
    </p:cViewPr>
  </p:outlineViewPr>
  <p:notesTextViewPr>
    <p:cViewPr>
      <p:scale>
        <a:sx n="1" d="1"/>
        <a:sy n="1" d="1"/>
      </p:scale>
      <p:origin x="0" y="0"/>
    </p:cViewPr>
  </p:notesTextViewPr>
  <p:sorterViewPr>
    <p:cViewPr>
      <p:scale>
        <a:sx n="66" d="100"/>
        <a:sy n="66" d="100"/>
      </p:scale>
      <p:origin x="0" y="-5136"/>
    </p:cViewPr>
  </p:sorterViewPr>
  <p:notesViewPr>
    <p:cSldViewPr snapToGrid="0" snapToObjects="1">
      <p:cViewPr varScale="1">
        <p:scale>
          <a:sx n="60" d="100"/>
          <a:sy n="60" d="100"/>
        </p:scale>
        <p:origin x="3187" y="43"/>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notesMaster" Target="notesMasters/notesMaster1.xml"/><Relationship Id="rId47" Type="http://schemas.openxmlformats.org/officeDocument/2006/relationships/theme" Target="theme/theme1.xml"/><Relationship Id="rId50" Type="http://schemas.microsoft.com/office/2015/10/relationships/revisionInfo" Target="revisionInfo.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commentAuthors" Target="commentAuthor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handoutMaster" Target="handoutMasters/handoutMaster1.xml"/><Relationship Id="rId48" Type="http://schemas.openxmlformats.org/officeDocument/2006/relationships/tableStyles" Target="tableStyles.xml"/><Relationship Id="rId8" Type="http://schemas.openxmlformats.org/officeDocument/2006/relationships/slide" Target="slides/slide7.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viewProps" Target="viewProps.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uhammad Cassamo" userId="fdce8208-b601-4f8e-aa2e-995454d7cb29" providerId="ADAL" clId="{ED3DC876-8664-40F6-B870-A0B3EB979CB6}"/>
    <pc:docChg chg="custSel delSld modSld">
      <pc:chgData name="Muhammad Cassamo" userId="fdce8208-b601-4f8e-aa2e-995454d7cb29" providerId="ADAL" clId="{ED3DC876-8664-40F6-B870-A0B3EB979CB6}" dt="2025-05-30T18:05:30.945" v="68" actId="1076"/>
      <pc:docMkLst>
        <pc:docMk/>
      </pc:docMkLst>
      <pc:sldChg chg="del">
        <pc:chgData name="Muhammad Cassamo" userId="fdce8208-b601-4f8e-aa2e-995454d7cb29" providerId="ADAL" clId="{ED3DC876-8664-40F6-B870-A0B3EB979CB6}" dt="2025-05-30T17:57:15.408" v="0" actId="2696"/>
        <pc:sldMkLst>
          <pc:docMk/>
          <pc:sldMk cId="1942998276" sldId="2598"/>
        </pc:sldMkLst>
      </pc:sldChg>
      <pc:sldChg chg="addSp delSp modSp mod">
        <pc:chgData name="Muhammad Cassamo" userId="fdce8208-b601-4f8e-aa2e-995454d7cb29" providerId="ADAL" clId="{ED3DC876-8664-40F6-B870-A0B3EB979CB6}" dt="2025-05-30T18:02:17.616" v="6" actId="1076"/>
        <pc:sldMkLst>
          <pc:docMk/>
          <pc:sldMk cId="2206135783" sldId="2609"/>
        </pc:sldMkLst>
        <pc:picChg chg="add mod">
          <ac:chgData name="Muhammad Cassamo" userId="fdce8208-b601-4f8e-aa2e-995454d7cb29" providerId="ADAL" clId="{ED3DC876-8664-40F6-B870-A0B3EB979CB6}" dt="2025-05-30T18:02:17.616" v="6" actId="1076"/>
          <ac:picMkLst>
            <pc:docMk/>
            <pc:sldMk cId="2206135783" sldId="2609"/>
            <ac:picMk id="2" creationId="{BD58C488-4B87-4C12-B6BB-549F8845D1D2}"/>
          </ac:picMkLst>
        </pc:picChg>
        <pc:picChg chg="del">
          <ac:chgData name="Muhammad Cassamo" userId="fdce8208-b601-4f8e-aa2e-995454d7cb29" providerId="ADAL" clId="{ED3DC876-8664-40F6-B870-A0B3EB979CB6}" dt="2025-05-30T18:01:59.355" v="1" actId="478"/>
          <ac:picMkLst>
            <pc:docMk/>
            <pc:sldMk cId="2206135783" sldId="2609"/>
            <ac:picMk id="29" creationId="{986348F9-4B7D-4F61-B8D8-20FDD0776148}"/>
          </ac:picMkLst>
        </pc:picChg>
      </pc:sldChg>
      <pc:sldChg chg="modSp mod">
        <pc:chgData name="Muhammad Cassamo" userId="fdce8208-b601-4f8e-aa2e-995454d7cb29" providerId="ADAL" clId="{ED3DC876-8664-40F6-B870-A0B3EB979CB6}" dt="2025-05-30T18:05:30.945" v="68" actId="1076"/>
        <pc:sldMkLst>
          <pc:docMk/>
          <pc:sldMk cId="1655751165" sldId="2611"/>
        </pc:sldMkLst>
        <pc:spChg chg="mod">
          <ac:chgData name="Muhammad Cassamo" userId="fdce8208-b601-4f8e-aa2e-995454d7cb29" providerId="ADAL" clId="{ED3DC876-8664-40F6-B870-A0B3EB979CB6}" dt="2025-05-30T18:05:30.945" v="68" actId="1076"/>
          <ac:spMkLst>
            <pc:docMk/>
            <pc:sldMk cId="1655751165" sldId="2611"/>
            <ac:spMk id="3" creationId="{17546E74-217A-4D49-A102-9D4B7C03003D}"/>
          </ac:spMkLst>
        </pc:spChg>
      </pc:sldChg>
    </pc:docChg>
  </pc:docChgLst>
  <pc:docChgLst>
    <pc:chgData name="Muhammad Cassamo" userId="fdce8208-b601-4f8e-aa2e-995454d7cb29" providerId="ADAL" clId="{6746CF07-4F94-4733-A84F-9DF169A97F89}"/>
    <pc:docChg chg="undo custSel addSld delSld modSld sldOrd">
      <pc:chgData name="Muhammad Cassamo" userId="fdce8208-b601-4f8e-aa2e-995454d7cb29" providerId="ADAL" clId="{6746CF07-4F94-4733-A84F-9DF169A97F89}" dt="2024-10-21T10:37:00.812" v="2690" actId="1076"/>
      <pc:docMkLst>
        <pc:docMk/>
      </pc:docMkLst>
      <pc:sldChg chg="addSp delSp modSp mod modTransition delAnim modAnim">
        <pc:chgData name="Muhammad Cassamo" userId="fdce8208-b601-4f8e-aa2e-995454d7cb29" providerId="ADAL" clId="{6746CF07-4F94-4733-A84F-9DF169A97F89}" dt="2024-10-19T18:20:17.733" v="751"/>
        <pc:sldMkLst>
          <pc:docMk/>
          <pc:sldMk cId="2130115587" sldId="2540"/>
        </pc:sldMkLst>
        <pc:spChg chg="del">
          <ac:chgData name="Muhammad Cassamo" userId="fdce8208-b601-4f8e-aa2e-995454d7cb29" providerId="ADAL" clId="{6746CF07-4F94-4733-A84F-9DF169A97F89}" dt="2024-10-19T16:28:06.240" v="721" actId="478"/>
          <ac:spMkLst>
            <pc:docMk/>
            <pc:sldMk cId="2130115587" sldId="2540"/>
            <ac:spMk id="5" creationId="{B3F1E408-791C-4B3A-BDAA-35E78DBC4D4A}"/>
          </ac:spMkLst>
        </pc:spChg>
        <pc:spChg chg="del">
          <ac:chgData name="Muhammad Cassamo" userId="fdce8208-b601-4f8e-aa2e-995454d7cb29" providerId="ADAL" clId="{6746CF07-4F94-4733-A84F-9DF169A97F89}" dt="2024-10-19T15:53:44.426" v="3" actId="478"/>
          <ac:spMkLst>
            <pc:docMk/>
            <pc:sldMk cId="2130115587" sldId="2540"/>
            <ac:spMk id="6" creationId="{8BDF6AAB-09F4-4BC5-90D7-236A3911713B}"/>
          </ac:spMkLst>
        </pc:spChg>
        <pc:spChg chg="add del mod">
          <ac:chgData name="Muhammad Cassamo" userId="fdce8208-b601-4f8e-aa2e-995454d7cb29" providerId="ADAL" clId="{6746CF07-4F94-4733-A84F-9DF169A97F89}" dt="2024-10-19T16:28:10.631" v="723" actId="478"/>
          <ac:spMkLst>
            <pc:docMk/>
            <pc:sldMk cId="2130115587" sldId="2540"/>
            <ac:spMk id="7" creationId="{9B09E19B-B435-45F2-8FED-069727B4C79C}"/>
          </ac:spMkLst>
        </pc:spChg>
        <pc:spChg chg="add del mod">
          <ac:chgData name="Muhammad Cassamo" userId="fdce8208-b601-4f8e-aa2e-995454d7cb29" providerId="ADAL" clId="{6746CF07-4F94-4733-A84F-9DF169A97F89}" dt="2024-10-19T16:28:15.278" v="725" actId="478"/>
          <ac:spMkLst>
            <pc:docMk/>
            <pc:sldMk cId="2130115587" sldId="2540"/>
            <ac:spMk id="9" creationId="{BE863676-F6B1-47D7-B1C1-80A0A1055A24}"/>
          </ac:spMkLst>
        </pc:spChg>
        <pc:spChg chg="del">
          <ac:chgData name="Muhammad Cassamo" userId="fdce8208-b601-4f8e-aa2e-995454d7cb29" providerId="ADAL" clId="{6746CF07-4F94-4733-A84F-9DF169A97F89}" dt="2024-10-19T16:28:08.507" v="722" actId="478"/>
          <ac:spMkLst>
            <pc:docMk/>
            <pc:sldMk cId="2130115587" sldId="2540"/>
            <ac:spMk id="11" creationId="{47B21F6A-5FD9-417C-9575-4DBC3185FD87}"/>
          </ac:spMkLst>
        </pc:spChg>
        <pc:spChg chg="add del mod">
          <ac:chgData name="Muhammad Cassamo" userId="fdce8208-b601-4f8e-aa2e-995454d7cb29" providerId="ADAL" clId="{6746CF07-4F94-4733-A84F-9DF169A97F89}" dt="2024-10-19T16:28:18.703" v="727" actId="478"/>
          <ac:spMkLst>
            <pc:docMk/>
            <pc:sldMk cId="2130115587" sldId="2540"/>
            <ac:spMk id="14" creationId="{189E174B-9211-4698-ACD6-0FCADC9792BF}"/>
          </ac:spMkLst>
        </pc:spChg>
        <pc:spChg chg="add del mod">
          <ac:chgData name="Muhammad Cassamo" userId="fdce8208-b601-4f8e-aa2e-995454d7cb29" providerId="ADAL" clId="{6746CF07-4F94-4733-A84F-9DF169A97F89}" dt="2024-10-19T16:28:22.212" v="729" actId="478"/>
          <ac:spMkLst>
            <pc:docMk/>
            <pc:sldMk cId="2130115587" sldId="2540"/>
            <ac:spMk id="16" creationId="{89824F53-263B-4153-8ACF-A86F0CF123E5}"/>
          </ac:spMkLst>
        </pc:spChg>
        <pc:spChg chg="add del mod">
          <ac:chgData name="Muhammad Cassamo" userId="fdce8208-b601-4f8e-aa2e-995454d7cb29" providerId="ADAL" clId="{6746CF07-4F94-4733-A84F-9DF169A97F89}" dt="2024-10-19T16:28:25.773" v="731" actId="478"/>
          <ac:spMkLst>
            <pc:docMk/>
            <pc:sldMk cId="2130115587" sldId="2540"/>
            <ac:spMk id="18" creationId="{3521670D-4EC2-49F3-ACC4-8FE79285E30F}"/>
          </ac:spMkLst>
        </pc:spChg>
        <pc:spChg chg="add mod">
          <ac:chgData name="Muhammad Cassamo" userId="fdce8208-b601-4f8e-aa2e-995454d7cb29" providerId="ADAL" clId="{6746CF07-4F94-4733-A84F-9DF169A97F89}" dt="2024-10-19T18:19:20.054" v="743" actId="1076"/>
          <ac:spMkLst>
            <pc:docMk/>
            <pc:sldMk cId="2130115587" sldId="2540"/>
            <ac:spMk id="19" creationId="{EC0FA1BF-3143-4B3D-AAE8-F5C3FE300703}"/>
          </ac:spMkLst>
        </pc:spChg>
        <pc:spChg chg="del">
          <ac:chgData name="Muhammad Cassamo" userId="fdce8208-b601-4f8e-aa2e-995454d7cb29" providerId="ADAL" clId="{6746CF07-4F94-4733-A84F-9DF169A97F89}" dt="2024-10-19T16:28:13.295" v="724" actId="478"/>
          <ac:spMkLst>
            <pc:docMk/>
            <pc:sldMk cId="2130115587" sldId="2540"/>
            <ac:spMk id="33" creationId="{F23411C8-1DB7-46A1-A6DC-41EACD30ED57}"/>
          </ac:spMkLst>
        </pc:spChg>
        <pc:spChg chg="del">
          <ac:chgData name="Muhammad Cassamo" userId="fdce8208-b601-4f8e-aa2e-995454d7cb29" providerId="ADAL" clId="{6746CF07-4F94-4733-A84F-9DF169A97F89}" dt="2024-10-19T16:28:17.347" v="726" actId="478"/>
          <ac:spMkLst>
            <pc:docMk/>
            <pc:sldMk cId="2130115587" sldId="2540"/>
            <ac:spMk id="34" creationId="{187271B6-523F-4DCD-A006-84BF4C0C784C}"/>
          </ac:spMkLst>
        </pc:spChg>
        <pc:spChg chg="del">
          <ac:chgData name="Muhammad Cassamo" userId="fdce8208-b601-4f8e-aa2e-995454d7cb29" providerId="ADAL" clId="{6746CF07-4F94-4733-A84F-9DF169A97F89}" dt="2024-10-19T16:28:20.796" v="728" actId="478"/>
          <ac:spMkLst>
            <pc:docMk/>
            <pc:sldMk cId="2130115587" sldId="2540"/>
            <ac:spMk id="35" creationId="{ADE35233-6DEE-4B97-AFFB-06DE78443B4A}"/>
          </ac:spMkLst>
        </pc:spChg>
        <pc:spChg chg="del">
          <ac:chgData name="Muhammad Cassamo" userId="fdce8208-b601-4f8e-aa2e-995454d7cb29" providerId="ADAL" clId="{6746CF07-4F94-4733-A84F-9DF169A97F89}" dt="2024-10-19T16:28:24.191" v="730" actId="478"/>
          <ac:spMkLst>
            <pc:docMk/>
            <pc:sldMk cId="2130115587" sldId="2540"/>
            <ac:spMk id="36" creationId="{0391FA66-BCDC-4C12-B812-A0DEE14539EE}"/>
          </ac:spMkLst>
        </pc:spChg>
      </pc:sldChg>
      <pc:sldChg chg="modTransition">
        <pc:chgData name="Muhammad Cassamo" userId="fdce8208-b601-4f8e-aa2e-995454d7cb29" providerId="ADAL" clId="{6746CF07-4F94-4733-A84F-9DF169A97F89}" dt="2024-10-19T18:21:29.344" v="755"/>
        <pc:sldMkLst>
          <pc:docMk/>
          <pc:sldMk cId="2885941167" sldId="2560"/>
        </pc:sldMkLst>
      </pc:sldChg>
      <pc:sldChg chg="modTransition">
        <pc:chgData name="Muhammad Cassamo" userId="fdce8208-b601-4f8e-aa2e-995454d7cb29" providerId="ADAL" clId="{6746CF07-4F94-4733-A84F-9DF169A97F89}" dt="2024-10-19T18:20:44.387" v="753"/>
        <pc:sldMkLst>
          <pc:docMk/>
          <pc:sldMk cId="429917605" sldId="2565"/>
        </pc:sldMkLst>
      </pc:sldChg>
      <pc:sldChg chg="modAnim">
        <pc:chgData name="Muhammad Cassamo" userId="fdce8208-b601-4f8e-aa2e-995454d7cb29" providerId="ADAL" clId="{6746CF07-4F94-4733-A84F-9DF169A97F89}" dt="2024-10-19T18:21:01.604" v="754"/>
        <pc:sldMkLst>
          <pc:docMk/>
          <pc:sldMk cId="268795821" sldId="2567"/>
        </pc:sldMkLst>
      </pc:sldChg>
      <pc:sldChg chg="modSp mod modTransition">
        <pc:chgData name="Muhammad Cassamo" userId="fdce8208-b601-4f8e-aa2e-995454d7cb29" providerId="ADAL" clId="{6746CF07-4F94-4733-A84F-9DF169A97F89}" dt="2024-10-19T18:21:54.878" v="758"/>
        <pc:sldMkLst>
          <pc:docMk/>
          <pc:sldMk cId="2032607428" sldId="2571"/>
        </pc:sldMkLst>
        <pc:spChg chg="mod">
          <ac:chgData name="Muhammad Cassamo" userId="fdce8208-b601-4f8e-aa2e-995454d7cb29" providerId="ADAL" clId="{6746CF07-4F94-4733-A84F-9DF169A97F89}" dt="2024-10-19T16:20:56.793" v="720" actId="207"/>
          <ac:spMkLst>
            <pc:docMk/>
            <pc:sldMk cId="2032607428" sldId="2571"/>
            <ac:spMk id="5" creationId="{96DBE169-BA91-4B17-9AF2-4BAD528BEE06}"/>
          </ac:spMkLst>
        </pc:spChg>
      </pc:sldChg>
      <pc:sldChg chg="modTransition">
        <pc:chgData name="Muhammad Cassamo" userId="fdce8208-b601-4f8e-aa2e-995454d7cb29" providerId="ADAL" clId="{6746CF07-4F94-4733-A84F-9DF169A97F89}" dt="2024-10-19T18:21:42.882" v="756"/>
        <pc:sldMkLst>
          <pc:docMk/>
          <pc:sldMk cId="1415924349" sldId="2584"/>
        </pc:sldMkLst>
      </pc:sldChg>
      <pc:sldChg chg="modTransition">
        <pc:chgData name="Muhammad Cassamo" userId="fdce8208-b601-4f8e-aa2e-995454d7cb29" providerId="ADAL" clId="{6746CF07-4F94-4733-A84F-9DF169A97F89}" dt="2024-10-19T18:20:30.330" v="752"/>
        <pc:sldMkLst>
          <pc:docMk/>
          <pc:sldMk cId="4190768261" sldId="2597"/>
        </pc:sldMkLst>
      </pc:sldChg>
      <pc:sldChg chg="modTransition modNotesTx">
        <pc:chgData name="Muhammad Cassamo" userId="fdce8208-b601-4f8e-aa2e-995454d7cb29" providerId="ADAL" clId="{6746CF07-4F94-4733-A84F-9DF169A97F89}" dt="2024-10-19T18:22:00.358" v="759"/>
        <pc:sldMkLst>
          <pc:docMk/>
          <pc:sldMk cId="1942998276" sldId="2598"/>
        </pc:sldMkLst>
      </pc:sldChg>
      <pc:sldChg chg="modTransition">
        <pc:chgData name="Muhammad Cassamo" userId="fdce8208-b601-4f8e-aa2e-995454d7cb29" providerId="ADAL" clId="{6746CF07-4F94-4733-A84F-9DF169A97F89}" dt="2024-10-19T18:22:19.701" v="762"/>
        <pc:sldMkLst>
          <pc:docMk/>
          <pc:sldMk cId="261697696" sldId="2600"/>
        </pc:sldMkLst>
      </pc:sldChg>
      <pc:sldChg chg="add del modTransition">
        <pc:chgData name="Muhammad Cassamo" userId="fdce8208-b601-4f8e-aa2e-995454d7cb29" providerId="ADAL" clId="{6746CF07-4F94-4733-A84F-9DF169A97F89}" dt="2024-10-19T18:22:32.467" v="764"/>
        <pc:sldMkLst>
          <pc:docMk/>
          <pc:sldMk cId="2846960314" sldId="2601"/>
        </pc:sldMkLst>
      </pc:sldChg>
      <pc:sldChg chg="ord modTransition">
        <pc:chgData name="Muhammad Cassamo" userId="fdce8208-b601-4f8e-aa2e-995454d7cb29" providerId="ADAL" clId="{6746CF07-4F94-4733-A84F-9DF169A97F89}" dt="2024-10-19T18:23:01.503" v="768"/>
        <pc:sldMkLst>
          <pc:docMk/>
          <pc:sldMk cId="611279780" sldId="2602"/>
        </pc:sldMkLst>
      </pc:sldChg>
      <pc:sldChg chg="del">
        <pc:chgData name="Muhammad Cassamo" userId="fdce8208-b601-4f8e-aa2e-995454d7cb29" providerId="ADAL" clId="{6746CF07-4F94-4733-A84F-9DF169A97F89}" dt="2024-10-19T15:52:58.300" v="2" actId="2696"/>
        <pc:sldMkLst>
          <pc:docMk/>
          <pc:sldMk cId="1812559105" sldId="2603"/>
        </pc:sldMkLst>
      </pc:sldChg>
      <pc:sldChg chg="del">
        <pc:chgData name="Muhammad Cassamo" userId="fdce8208-b601-4f8e-aa2e-995454d7cb29" providerId="ADAL" clId="{6746CF07-4F94-4733-A84F-9DF169A97F89}" dt="2024-10-19T15:52:55.527" v="1" actId="2696"/>
        <pc:sldMkLst>
          <pc:docMk/>
          <pc:sldMk cId="3164036483" sldId="2604"/>
        </pc:sldMkLst>
      </pc:sldChg>
      <pc:sldChg chg="del">
        <pc:chgData name="Muhammad Cassamo" userId="fdce8208-b601-4f8e-aa2e-995454d7cb29" providerId="ADAL" clId="{6746CF07-4F94-4733-A84F-9DF169A97F89}" dt="2024-10-19T15:52:52.670" v="0" actId="2696"/>
        <pc:sldMkLst>
          <pc:docMk/>
          <pc:sldMk cId="3402476245" sldId="2605"/>
        </pc:sldMkLst>
      </pc:sldChg>
      <pc:sldChg chg="modSp mod ord modTransition">
        <pc:chgData name="Muhammad Cassamo" userId="fdce8208-b601-4f8e-aa2e-995454d7cb29" providerId="ADAL" clId="{6746CF07-4F94-4733-A84F-9DF169A97F89}" dt="2024-10-19T18:22:45.305" v="766"/>
        <pc:sldMkLst>
          <pc:docMk/>
          <pc:sldMk cId="4139921175" sldId="2607"/>
        </pc:sldMkLst>
        <pc:spChg chg="mod">
          <ac:chgData name="Muhammad Cassamo" userId="fdce8208-b601-4f8e-aa2e-995454d7cb29" providerId="ADAL" clId="{6746CF07-4F94-4733-A84F-9DF169A97F89}" dt="2024-10-19T16:13:06.240" v="139" actId="20577"/>
          <ac:spMkLst>
            <pc:docMk/>
            <pc:sldMk cId="4139921175" sldId="2607"/>
            <ac:spMk id="2" creationId="{F57D7606-B402-4BAD-BF09-55A73CC0F319}"/>
          </ac:spMkLst>
        </pc:spChg>
        <pc:spChg chg="mod">
          <ac:chgData name="Muhammad Cassamo" userId="fdce8208-b601-4f8e-aa2e-995454d7cb29" providerId="ADAL" clId="{6746CF07-4F94-4733-A84F-9DF169A97F89}" dt="2024-10-19T16:18:46.525" v="683" actId="20577"/>
          <ac:spMkLst>
            <pc:docMk/>
            <pc:sldMk cId="4139921175" sldId="2607"/>
            <ac:spMk id="3" creationId="{17546E74-217A-4D49-A102-9D4B7C03003D}"/>
          </ac:spMkLst>
        </pc:spChg>
      </pc:sldChg>
      <pc:sldChg chg="addSp delSp modSp add mod modTransition modClrScheme chgLayout modNotesTx">
        <pc:chgData name="Muhammad Cassamo" userId="fdce8208-b601-4f8e-aa2e-995454d7cb29" providerId="ADAL" clId="{6746CF07-4F94-4733-A84F-9DF169A97F89}" dt="2024-10-19T18:22:38.059" v="765"/>
        <pc:sldMkLst>
          <pc:docMk/>
          <pc:sldMk cId="698540526" sldId="2608"/>
        </pc:sldMkLst>
        <pc:picChg chg="add mod">
          <ac:chgData name="Muhammad Cassamo" userId="fdce8208-b601-4f8e-aa2e-995454d7cb29" providerId="ADAL" clId="{6746CF07-4F94-4733-A84F-9DF169A97F89}" dt="2024-10-19T15:58:42.552" v="11" actId="27614"/>
          <ac:picMkLst>
            <pc:docMk/>
            <pc:sldMk cId="698540526" sldId="2608"/>
            <ac:picMk id="2" creationId="{013C7D86-6086-492B-9E8C-1EE7C82E98B8}"/>
          </ac:picMkLst>
        </pc:picChg>
        <pc:picChg chg="del">
          <ac:chgData name="Muhammad Cassamo" userId="fdce8208-b601-4f8e-aa2e-995454d7cb29" providerId="ADAL" clId="{6746CF07-4F94-4733-A84F-9DF169A97F89}" dt="2024-10-19T15:57:54.605" v="7" actId="478"/>
          <ac:picMkLst>
            <pc:docMk/>
            <pc:sldMk cId="698540526" sldId="2608"/>
            <ac:picMk id="4" creationId="{85ACF6ED-0857-48C5-8F96-12CD3C021852}"/>
          </ac:picMkLst>
        </pc:picChg>
      </pc:sldChg>
      <pc:sldChg chg="addSp delSp modSp add mod ord modTransition">
        <pc:chgData name="Muhammad Cassamo" userId="fdce8208-b601-4f8e-aa2e-995454d7cb29" providerId="ADAL" clId="{6746CF07-4F94-4733-A84F-9DF169A97F89}" dt="2024-10-19T18:22:07.468" v="760"/>
        <pc:sldMkLst>
          <pc:docMk/>
          <pc:sldMk cId="2206135783" sldId="2609"/>
        </pc:sldMkLst>
        <pc:spChg chg="add del mod">
          <ac:chgData name="Muhammad Cassamo" userId="fdce8208-b601-4f8e-aa2e-995454d7cb29" providerId="ADAL" clId="{6746CF07-4F94-4733-A84F-9DF169A97F89}" dt="2024-10-19T16:00:47.179" v="28" actId="478"/>
          <ac:spMkLst>
            <pc:docMk/>
            <pc:sldMk cId="2206135783" sldId="2609"/>
            <ac:spMk id="3" creationId="{27C230CC-EAEB-4496-B2DB-DA2B2F1F1D3F}"/>
          </ac:spMkLst>
        </pc:spChg>
        <pc:spChg chg="mod">
          <ac:chgData name="Muhammad Cassamo" userId="fdce8208-b601-4f8e-aa2e-995454d7cb29" providerId="ADAL" clId="{6746CF07-4F94-4733-A84F-9DF169A97F89}" dt="2024-10-19T16:02:04.994" v="92" actId="14100"/>
          <ac:spMkLst>
            <pc:docMk/>
            <pc:sldMk cId="2206135783" sldId="2609"/>
            <ac:spMk id="5" creationId="{96DBE169-BA91-4B17-9AF2-4BAD528BEE06}"/>
          </ac:spMkLst>
        </pc:spChg>
        <pc:spChg chg="del">
          <ac:chgData name="Muhammad Cassamo" userId="fdce8208-b601-4f8e-aa2e-995454d7cb29" providerId="ADAL" clId="{6746CF07-4F94-4733-A84F-9DF169A97F89}" dt="2024-10-19T16:00:45.597" v="27" actId="478"/>
          <ac:spMkLst>
            <pc:docMk/>
            <pc:sldMk cId="2206135783" sldId="2609"/>
            <ac:spMk id="7" creationId="{87FCC6D1-213C-4A86-A2D0-742E15438C09}"/>
          </ac:spMkLst>
        </pc:spChg>
        <pc:spChg chg="add del mod">
          <ac:chgData name="Muhammad Cassamo" userId="fdce8208-b601-4f8e-aa2e-995454d7cb29" providerId="ADAL" clId="{6746CF07-4F94-4733-A84F-9DF169A97F89}" dt="2024-10-19T16:00:52.452" v="30" actId="478"/>
          <ac:spMkLst>
            <pc:docMk/>
            <pc:sldMk cId="2206135783" sldId="2609"/>
            <ac:spMk id="8" creationId="{B88FE40A-4DE8-4DC4-8815-2039DB99CDA4}"/>
          </ac:spMkLst>
        </pc:spChg>
        <pc:spChg chg="add del mod">
          <ac:chgData name="Muhammad Cassamo" userId="fdce8208-b601-4f8e-aa2e-995454d7cb29" providerId="ADAL" clId="{6746CF07-4F94-4733-A84F-9DF169A97F89}" dt="2024-10-19T16:00:55.302" v="32" actId="478"/>
          <ac:spMkLst>
            <pc:docMk/>
            <pc:sldMk cId="2206135783" sldId="2609"/>
            <ac:spMk id="11" creationId="{23250815-E96D-40A8-B54F-3F07EFB9810E}"/>
          </ac:spMkLst>
        </pc:spChg>
        <pc:spChg chg="add del mod">
          <ac:chgData name="Muhammad Cassamo" userId="fdce8208-b601-4f8e-aa2e-995454d7cb29" providerId="ADAL" clId="{6746CF07-4F94-4733-A84F-9DF169A97F89}" dt="2024-10-19T16:00:58.078" v="34" actId="478"/>
          <ac:spMkLst>
            <pc:docMk/>
            <pc:sldMk cId="2206135783" sldId="2609"/>
            <ac:spMk id="14" creationId="{68DD15A1-C1CA-4AFF-9D8D-162AEEB53153}"/>
          </ac:spMkLst>
        </pc:spChg>
        <pc:spChg chg="add del mod">
          <ac:chgData name="Muhammad Cassamo" userId="fdce8208-b601-4f8e-aa2e-995454d7cb29" providerId="ADAL" clId="{6746CF07-4F94-4733-A84F-9DF169A97F89}" dt="2024-10-19T16:01:01.786" v="36" actId="478"/>
          <ac:spMkLst>
            <pc:docMk/>
            <pc:sldMk cId="2206135783" sldId="2609"/>
            <ac:spMk id="16" creationId="{1F801073-7F89-4D79-AE16-6BBB8A11AAD0}"/>
          </ac:spMkLst>
        </pc:spChg>
        <pc:spChg chg="add del mod">
          <ac:chgData name="Muhammad Cassamo" userId="fdce8208-b601-4f8e-aa2e-995454d7cb29" providerId="ADAL" clId="{6746CF07-4F94-4733-A84F-9DF169A97F89}" dt="2024-10-19T16:01:05.640" v="38" actId="478"/>
          <ac:spMkLst>
            <pc:docMk/>
            <pc:sldMk cId="2206135783" sldId="2609"/>
            <ac:spMk id="19" creationId="{A0BAC1CC-050D-441E-80F7-8131835F6D85}"/>
          </ac:spMkLst>
        </pc:spChg>
        <pc:spChg chg="del">
          <ac:chgData name="Muhammad Cassamo" userId="fdce8208-b601-4f8e-aa2e-995454d7cb29" providerId="ADAL" clId="{6746CF07-4F94-4733-A84F-9DF169A97F89}" dt="2024-10-19T16:00:54.407" v="31" actId="478"/>
          <ac:spMkLst>
            <pc:docMk/>
            <pc:sldMk cId="2206135783" sldId="2609"/>
            <ac:spMk id="20" creationId="{82414D74-66D2-4C65-A48E-39F723FB2B2F}"/>
          </ac:spMkLst>
        </pc:spChg>
        <pc:spChg chg="del">
          <ac:chgData name="Muhammad Cassamo" userId="fdce8208-b601-4f8e-aa2e-995454d7cb29" providerId="ADAL" clId="{6746CF07-4F94-4733-A84F-9DF169A97F89}" dt="2024-10-19T16:01:00.085" v="35" actId="478"/>
          <ac:spMkLst>
            <pc:docMk/>
            <pc:sldMk cId="2206135783" sldId="2609"/>
            <ac:spMk id="21" creationId="{E4D7EF6E-37B1-4694-B769-3DDEC29D8381}"/>
          </ac:spMkLst>
        </pc:spChg>
        <pc:spChg chg="del">
          <ac:chgData name="Muhammad Cassamo" userId="fdce8208-b601-4f8e-aa2e-995454d7cb29" providerId="ADAL" clId="{6746CF07-4F94-4733-A84F-9DF169A97F89}" dt="2024-10-19T16:01:07.838" v="39" actId="478"/>
          <ac:spMkLst>
            <pc:docMk/>
            <pc:sldMk cId="2206135783" sldId="2609"/>
            <ac:spMk id="22" creationId="{ABF89FBA-20AC-4FD7-833B-ADA0EEFFCADC}"/>
          </ac:spMkLst>
        </pc:spChg>
        <pc:spChg chg="add del mod">
          <ac:chgData name="Muhammad Cassamo" userId="fdce8208-b601-4f8e-aa2e-995454d7cb29" providerId="ADAL" clId="{6746CF07-4F94-4733-A84F-9DF169A97F89}" dt="2024-10-19T16:01:09.037" v="40" actId="478"/>
          <ac:spMkLst>
            <pc:docMk/>
            <pc:sldMk cId="2206135783" sldId="2609"/>
            <ac:spMk id="24" creationId="{848D4DD3-0129-4BD4-9CB1-B7B29E5D29AC}"/>
          </ac:spMkLst>
        </pc:spChg>
        <pc:spChg chg="add del mod">
          <ac:chgData name="Muhammad Cassamo" userId="fdce8208-b601-4f8e-aa2e-995454d7cb29" providerId="ADAL" clId="{6746CF07-4F94-4733-A84F-9DF169A97F89}" dt="2024-10-19T16:01:11.991" v="42" actId="478"/>
          <ac:spMkLst>
            <pc:docMk/>
            <pc:sldMk cId="2206135783" sldId="2609"/>
            <ac:spMk id="27" creationId="{D2F5F983-78E3-41D9-991B-81832D4D2525}"/>
          </ac:spMkLst>
        </pc:spChg>
        <pc:picChg chg="del">
          <ac:chgData name="Muhammad Cassamo" userId="fdce8208-b601-4f8e-aa2e-995454d7cb29" providerId="ADAL" clId="{6746CF07-4F94-4733-A84F-9DF169A97F89}" dt="2024-10-19T16:00:42.677" v="26" actId="478"/>
          <ac:picMkLst>
            <pc:docMk/>
            <pc:sldMk cId="2206135783" sldId="2609"/>
            <ac:picMk id="4" creationId="{3C4B179A-C41C-4918-86DC-D131E8E71A9C}"/>
          </ac:picMkLst>
        </pc:picChg>
        <pc:picChg chg="del">
          <ac:chgData name="Muhammad Cassamo" userId="fdce8208-b601-4f8e-aa2e-995454d7cb29" providerId="ADAL" clId="{6746CF07-4F94-4733-A84F-9DF169A97F89}" dt="2024-10-19T16:00:48.966" v="29" actId="478"/>
          <ac:picMkLst>
            <pc:docMk/>
            <pc:sldMk cId="2206135783" sldId="2609"/>
            <ac:picMk id="10" creationId="{3F27EADD-3C01-49CE-BBFE-07978649FA14}"/>
          </ac:picMkLst>
        </pc:picChg>
        <pc:picChg chg="del">
          <ac:chgData name="Muhammad Cassamo" userId="fdce8208-b601-4f8e-aa2e-995454d7cb29" providerId="ADAL" clId="{6746CF07-4F94-4733-A84F-9DF169A97F89}" dt="2024-10-19T16:00:56.368" v="33" actId="478"/>
          <ac:picMkLst>
            <pc:docMk/>
            <pc:sldMk cId="2206135783" sldId="2609"/>
            <ac:picMk id="13" creationId="{B009C1F6-C3E0-44C7-8B53-0F0276F878D0}"/>
          </ac:picMkLst>
        </pc:picChg>
        <pc:picChg chg="del">
          <ac:chgData name="Muhammad Cassamo" userId="fdce8208-b601-4f8e-aa2e-995454d7cb29" providerId="ADAL" clId="{6746CF07-4F94-4733-A84F-9DF169A97F89}" dt="2024-10-19T16:01:03.431" v="37" actId="478"/>
          <ac:picMkLst>
            <pc:docMk/>
            <pc:sldMk cId="2206135783" sldId="2609"/>
            <ac:picMk id="17" creationId="{C2047F0E-D68E-465B-97E7-643BF88E06BD}"/>
          </ac:picMkLst>
        </pc:picChg>
        <pc:picChg chg="del">
          <ac:chgData name="Muhammad Cassamo" userId="fdce8208-b601-4f8e-aa2e-995454d7cb29" providerId="ADAL" clId="{6746CF07-4F94-4733-A84F-9DF169A97F89}" dt="2024-10-19T16:01:10.509" v="41" actId="478"/>
          <ac:picMkLst>
            <pc:docMk/>
            <pc:sldMk cId="2206135783" sldId="2609"/>
            <ac:picMk id="26" creationId="{A691CFAA-0CFD-47D1-BEE4-0C318C242C86}"/>
          </ac:picMkLst>
        </pc:picChg>
        <pc:picChg chg="add mod">
          <ac:chgData name="Muhammad Cassamo" userId="fdce8208-b601-4f8e-aa2e-995454d7cb29" providerId="ADAL" clId="{6746CF07-4F94-4733-A84F-9DF169A97F89}" dt="2024-10-19T16:03:32.452" v="101" actId="1076"/>
          <ac:picMkLst>
            <pc:docMk/>
            <pc:sldMk cId="2206135783" sldId="2609"/>
            <ac:picMk id="29" creationId="{986348F9-4B7D-4F61-B8D8-20FDD0776148}"/>
          </ac:picMkLst>
        </pc:picChg>
      </pc:sldChg>
      <pc:sldChg chg="addSp delSp modSp add del mod">
        <pc:chgData name="Muhammad Cassamo" userId="fdce8208-b601-4f8e-aa2e-995454d7cb29" providerId="ADAL" clId="{6746CF07-4F94-4733-A84F-9DF169A97F89}" dt="2024-10-19T16:00:29.304" v="22" actId="2696"/>
        <pc:sldMkLst>
          <pc:docMk/>
          <pc:sldMk cId="3771696595" sldId="2609"/>
        </pc:sldMkLst>
        <pc:spChg chg="add del mod">
          <ac:chgData name="Muhammad Cassamo" userId="fdce8208-b601-4f8e-aa2e-995454d7cb29" providerId="ADAL" clId="{6746CF07-4F94-4733-A84F-9DF169A97F89}" dt="2024-10-19T16:00:13.177" v="15" actId="478"/>
          <ac:spMkLst>
            <pc:docMk/>
            <pc:sldMk cId="3771696595" sldId="2609"/>
            <ac:spMk id="3" creationId="{D4A024BC-7FD5-40A2-A4C8-352067EC661C}"/>
          </ac:spMkLst>
        </pc:spChg>
        <pc:spChg chg="add del mod">
          <ac:chgData name="Muhammad Cassamo" userId="fdce8208-b601-4f8e-aa2e-995454d7cb29" providerId="ADAL" clId="{6746CF07-4F94-4733-A84F-9DF169A97F89}" dt="2024-10-19T16:00:18.469" v="17" actId="478"/>
          <ac:spMkLst>
            <pc:docMk/>
            <pc:sldMk cId="3771696595" sldId="2609"/>
            <ac:spMk id="6" creationId="{0BB82D74-6594-418F-800C-113031EAFCD7}"/>
          </ac:spMkLst>
        </pc:spChg>
        <pc:spChg chg="add mod">
          <ac:chgData name="Muhammad Cassamo" userId="fdce8208-b601-4f8e-aa2e-995454d7cb29" providerId="ADAL" clId="{6746CF07-4F94-4733-A84F-9DF169A97F89}" dt="2024-10-19T16:00:22.291" v="19" actId="478"/>
          <ac:spMkLst>
            <pc:docMk/>
            <pc:sldMk cId="3771696595" sldId="2609"/>
            <ac:spMk id="8" creationId="{03519639-9D04-401D-A8C2-8F367A296B9C}"/>
          </ac:spMkLst>
        </pc:spChg>
        <pc:spChg chg="add mod">
          <ac:chgData name="Muhammad Cassamo" userId="fdce8208-b601-4f8e-aa2e-995454d7cb29" providerId="ADAL" clId="{6746CF07-4F94-4733-A84F-9DF169A97F89}" dt="2024-10-19T16:00:23.909" v="20" actId="478"/>
          <ac:spMkLst>
            <pc:docMk/>
            <pc:sldMk cId="3771696595" sldId="2609"/>
            <ac:spMk id="11" creationId="{FDEEB402-F210-486C-82A8-20F581B89EF4}"/>
          </ac:spMkLst>
        </pc:spChg>
        <pc:spChg chg="del">
          <ac:chgData name="Muhammad Cassamo" userId="fdce8208-b601-4f8e-aa2e-995454d7cb29" providerId="ADAL" clId="{6746CF07-4F94-4733-A84F-9DF169A97F89}" dt="2024-10-19T16:00:14.263" v="16" actId="478"/>
          <ac:spMkLst>
            <pc:docMk/>
            <pc:sldMk cId="3771696595" sldId="2609"/>
            <ac:spMk id="18" creationId="{6D905B54-BC78-4D3A-98A7-8BF350FAE60E}"/>
          </ac:spMkLst>
        </pc:spChg>
        <pc:spChg chg="del mod">
          <ac:chgData name="Muhammad Cassamo" userId="fdce8208-b601-4f8e-aa2e-995454d7cb29" providerId="ADAL" clId="{6746CF07-4F94-4733-A84F-9DF169A97F89}" dt="2024-10-19T16:00:22.291" v="19" actId="478"/>
          <ac:spMkLst>
            <pc:docMk/>
            <pc:sldMk cId="3771696595" sldId="2609"/>
            <ac:spMk id="20" creationId="{D20F164F-C51A-49BD-BCBB-07C7BED267C0}"/>
          </ac:spMkLst>
        </pc:spChg>
        <pc:spChg chg="mod">
          <ac:chgData name="Muhammad Cassamo" userId="fdce8208-b601-4f8e-aa2e-995454d7cb29" providerId="ADAL" clId="{6746CF07-4F94-4733-A84F-9DF169A97F89}" dt="2024-10-19T16:00:25.357" v="21" actId="20577"/>
          <ac:spMkLst>
            <pc:docMk/>
            <pc:sldMk cId="3771696595" sldId="2609"/>
            <ac:spMk id="24" creationId="{DDC5EC52-0B52-4D0E-B00E-8E5EF35BC9CD}"/>
          </ac:spMkLst>
        </pc:spChg>
        <pc:picChg chg="del">
          <ac:chgData name="Muhammad Cassamo" userId="fdce8208-b601-4f8e-aa2e-995454d7cb29" providerId="ADAL" clId="{6746CF07-4F94-4733-A84F-9DF169A97F89}" dt="2024-10-19T16:00:10.508" v="14" actId="478"/>
          <ac:picMkLst>
            <pc:docMk/>
            <pc:sldMk cId="3771696595" sldId="2609"/>
            <ac:picMk id="5" creationId="{01E41A8F-EF3E-4875-95EF-EC56E8ACC9DD}"/>
          </ac:picMkLst>
        </pc:picChg>
        <pc:picChg chg="del">
          <ac:chgData name="Muhammad Cassamo" userId="fdce8208-b601-4f8e-aa2e-995454d7cb29" providerId="ADAL" clId="{6746CF07-4F94-4733-A84F-9DF169A97F89}" dt="2024-10-19T16:00:23.909" v="20" actId="478"/>
          <ac:picMkLst>
            <pc:docMk/>
            <pc:sldMk cId="3771696595" sldId="2609"/>
            <ac:picMk id="9" creationId="{56188701-1266-4DEC-9594-A4A923F27BC9}"/>
          </ac:picMkLst>
        </pc:picChg>
      </pc:sldChg>
      <pc:sldChg chg="addSp delSp modSp add mod modTransition modNotesTx">
        <pc:chgData name="Muhammad Cassamo" userId="fdce8208-b601-4f8e-aa2e-995454d7cb29" providerId="ADAL" clId="{6746CF07-4F94-4733-A84F-9DF169A97F89}" dt="2024-10-19T18:22:54.329" v="767"/>
        <pc:sldMkLst>
          <pc:docMk/>
          <pc:sldMk cId="742892424" sldId="2610"/>
        </pc:sldMkLst>
        <pc:picChg chg="del">
          <ac:chgData name="Muhammad Cassamo" userId="fdce8208-b601-4f8e-aa2e-995454d7cb29" providerId="ADAL" clId="{6746CF07-4F94-4733-A84F-9DF169A97F89}" dt="2024-10-19T16:05:33.943" v="103" actId="478"/>
          <ac:picMkLst>
            <pc:docMk/>
            <pc:sldMk cId="742892424" sldId="2610"/>
            <ac:picMk id="2" creationId="{1CF1216C-E52A-41D2-84F3-E42A30030A73}"/>
          </ac:picMkLst>
        </pc:picChg>
        <pc:picChg chg="add mod">
          <ac:chgData name="Muhammad Cassamo" userId="fdce8208-b601-4f8e-aa2e-995454d7cb29" providerId="ADAL" clId="{6746CF07-4F94-4733-A84F-9DF169A97F89}" dt="2024-10-19T16:05:54.074" v="111" actId="14100"/>
          <ac:picMkLst>
            <pc:docMk/>
            <pc:sldMk cId="742892424" sldId="2610"/>
            <ac:picMk id="3" creationId="{E1298365-2512-4407-8CDB-64A1C5EE99F2}"/>
          </ac:picMkLst>
        </pc:picChg>
        <pc:picChg chg="del">
          <ac:chgData name="Muhammad Cassamo" userId="fdce8208-b601-4f8e-aa2e-995454d7cb29" providerId="ADAL" clId="{6746CF07-4F94-4733-A84F-9DF169A97F89}" dt="2024-10-19T16:05:35.346" v="104" actId="478"/>
          <ac:picMkLst>
            <pc:docMk/>
            <pc:sldMk cId="742892424" sldId="2610"/>
            <ac:picMk id="5" creationId="{A48C35EF-2DEE-4CFF-AA0D-2B7B55C17324}"/>
          </ac:picMkLst>
        </pc:picChg>
      </pc:sldChg>
      <pc:sldChg chg="add modTransition">
        <pc:chgData name="Muhammad Cassamo" userId="fdce8208-b601-4f8e-aa2e-995454d7cb29" providerId="ADAL" clId="{6746CF07-4F94-4733-A84F-9DF169A97F89}" dt="2024-10-19T18:23:14.850" v="769"/>
        <pc:sldMkLst>
          <pc:docMk/>
          <pc:sldMk cId="1655751165" sldId="2611"/>
        </pc:sldMkLst>
      </pc:sldChg>
      <pc:sldChg chg="modSp add mod ord">
        <pc:chgData name="Muhammad Cassamo" userId="fdce8208-b601-4f8e-aa2e-995454d7cb29" providerId="ADAL" clId="{6746CF07-4F94-4733-A84F-9DF169A97F89}" dt="2024-10-21T10:29:26.655" v="1683" actId="20577"/>
        <pc:sldMkLst>
          <pc:docMk/>
          <pc:sldMk cId="4102389974" sldId="2612"/>
        </pc:sldMkLst>
        <pc:spChg chg="mod">
          <ac:chgData name="Muhammad Cassamo" userId="fdce8208-b601-4f8e-aa2e-995454d7cb29" providerId="ADAL" clId="{6746CF07-4F94-4733-A84F-9DF169A97F89}" dt="2024-10-21T10:29:26.655" v="1683" actId="20577"/>
          <ac:spMkLst>
            <pc:docMk/>
            <pc:sldMk cId="4102389974" sldId="2612"/>
            <ac:spMk id="2" creationId="{F57D7606-B402-4BAD-BF09-55A73CC0F319}"/>
          </ac:spMkLst>
        </pc:spChg>
        <pc:spChg chg="mod">
          <ac:chgData name="Muhammad Cassamo" userId="fdce8208-b601-4f8e-aa2e-995454d7cb29" providerId="ADAL" clId="{6746CF07-4F94-4733-A84F-9DF169A97F89}" dt="2024-10-21T10:29:11.865" v="1679" actId="255"/>
          <ac:spMkLst>
            <pc:docMk/>
            <pc:sldMk cId="4102389974" sldId="2612"/>
            <ac:spMk id="3" creationId="{17546E74-217A-4D49-A102-9D4B7C03003D}"/>
          </ac:spMkLst>
        </pc:spChg>
      </pc:sldChg>
      <pc:sldChg chg="add">
        <pc:chgData name="Muhammad Cassamo" userId="fdce8208-b601-4f8e-aa2e-995454d7cb29" providerId="ADAL" clId="{6746CF07-4F94-4733-A84F-9DF169A97F89}" dt="2024-10-21T10:26:13.433" v="1238" actId="2890"/>
        <pc:sldMkLst>
          <pc:docMk/>
          <pc:sldMk cId="1254630703" sldId="2613"/>
        </pc:sldMkLst>
      </pc:sldChg>
      <pc:sldChg chg="modSp add mod">
        <pc:chgData name="Muhammad Cassamo" userId="fdce8208-b601-4f8e-aa2e-995454d7cb29" providerId="ADAL" clId="{6746CF07-4F94-4733-A84F-9DF169A97F89}" dt="2024-10-21T10:32:41.358" v="2118" actId="1076"/>
        <pc:sldMkLst>
          <pc:docMk/>
          <pc:sldMk cId="780184200" sldId="2614"/>
        </pc:sldMkLst>
        <pc:spChg chg="mod">
          <ac:chgData name="Muhammad Cassamo" userId="fdce8208-b601-4f8e-aa2e-995454d7cb29" providerId="ADAL" clId="{6746CF07-4F94-4733-A84F-9DF169A97F89}" dt="2024-10-21T10:29:52.041" v="1716" actId="20577"/>
          <ac:spMkLst>
            <pc:docMk/>
            <pc:sldMk cId="780184200" sldId="2614"/>
            <ac:spMk id="2" creationId="{F57D7606-B402-4BAD-BF09-55A73CC0F319}"/>
          </ac:spMkLst>
        </pc:spChg>
        <pc:spChg chg="mod">
          <ac:chgData name="Muhammad Cassamo" userId="fdce8208-b601-4f8e-aa2e-995454d7cb29" providerId="ADAL" clId="{6746CF07-4F94-4733-A84F-9DF169A97F89}" dt="2024-10-21T10:32:41.358" v="2118" actId="1076"/>
          <ac:spMkLst>
            <pc:docMk/>
            <pc:sldMk cId="780184200" sldId="2614"/>
            <ac:spMk id="3" creationId="{17546E74-217A-4D49-A102-9D4B7C03003D}"/>
          </ac:spMkLst>
        </pc:spChg>
      </pc:sldChg>
      <pc:sldChg chg="modSp add mod">
        <pc:chgData name="Muhammad Cassamo" userId="fdce8208-b601-4f8e-aa2e-995454d7cb29" providerId="ADAL" clId="{6746CF07-4F94-4733-A84F-9DF169A97F89}" dt="2024-10-21T10:37:00.812" v="2690" actId="1076"/>
        <pc:sldMkLst>
          <pc:docMk/>
          <pc:sldMk cId="2932211913" sldId="2615"/>
        </pc:sldMkLst>
        <pc:spChg chg="mod">
          <ac:chgData name="Muhammad Cassamo" userId="fdce8208-b601-4f8e-aa2e-995454d7cb29" providerId="ADAL" clId="{6746CF07-4F94-4733-A84F-9DF169A97F89}" dt="2024-10-21T10:33:25.757" v="2165" actId="1076"/>
          <ac:spMkLst>
            <pc:docMk/>
            <pc:sldMk cId="2932211913" sldId="2615"/>
            <ac:spMk id="2" creationId="{F57D7606-B402-4BAD-BF09-55A73CC0F319}"/>
          </ac:spMkLst>
        </pc:spChg>
        <pc:spChg chg="mod">
          <ac:chgData name="Muhammad Cassamo" userId="fdce8208-b601-4f8e-aa2e-995454d7cb29" providerId="ADAL" clId="{6746CF07-4F94-4733-A84F-9DF169A97F89}" dt="2024-10-21T10:37:00.812" v="2690" actId="1076"/>
          <ac:spMkLst>
            <pc:docMk/>
            <pc:sldMk cId="2932211913" sldId="2615"/>
            <ac:spMk id="3" creationId="{17546E74-217A-4D49-A102-9D4B7C03003D}"/>
          </ac:spMkLst>
        </pc:spChg>
      </pc:sldChg>
    </pc:docChg>
  </pc:docChgLst>
  <pc:docChgLst>
    <pc:chgData name="Muhammad Cassamo" userId="fdce8208-b601-4f8e-aa2e-995454d7cb29" providerId="ADAL" clId="{C9CA8A6E-9CFE-43B9-856B-2DB644F63C1D}"/>
    <pc:docChg chg="undo custSel addSld delSld modSld sldOrd">
      <pc:chgData name="Muhammad Cassamo" userId="fdce8208-b601-4f8e-aa2e-995454d7cb29" providerId="ADAL" clId="{C9CA8A6E-9CFE-43B9-856B-2DB644F63C1D}" dt="2024-05-21T08:50:16.224" v="2836" actId="1076"/>
      <pc:docMkLst>
        <pc:docMk/>
      </pc:docMkLst>
      <pc:sldChg chg="addSp delSp modSp mod modTransition modAnim">
        <pc:chgData name="Muhammad Cassamo" userId="fdce8208-b601-4f8e-aa2e-995454d7cb29" providerId="ADAL" clId="{C9CA8A6E-9CFE-43B9-856B-2DB644F63C1D}" dt="2024-05-14T13:19:29.572" v="2835" actId="688"/>
        <pc:sldMkLst>
          <pc:docMk/>
          <pc:sldMk cId="2130115587" sldId="2540"/>
        </pc:sldMkLst>
        <pc:spChg chg="add mod">
          <ac:chgData name="Muhammad Cassamo" userId="fdce8208-b601-4f8e-aa2e-995454d7cb29" providerId="ADAL" clId="{C9CA8A6E-9CFE-43B9-856B-2DB644F63C1D}" dt="2024-05-09T20:38:57.339" v="86" actId="1076"/>
          <ac:spMkLst>
            <pc:docMk/>
            <pc:sldMk cId="2130115587" sldId="2540"/>
            <ac:spMk id="2" creationId="{D670D047-E4B7-4362-A92C-F4E8D3806A13}"/>
          </ac:spMkLst>
        </pc:spChg>
        <pc:spChg chg="add mod">
          <ac:chgData name="Muhammad Cassamo" userId="fdce8208-b601-4f8e-aa2e-995454d7cb29" providerId="ADAL" clId="{C9CA8A6E-9CFE-43B9-856B-2DB644F63C1D}" dt="2024-05-14T13:19:29.572" v="2835" actId="688"/>
          <ac:spMkLst>
            <pc:docMk/>
            <pc:sldMk cId="2130115587" sldId="2540"/>
            <ac:spMk id="3" creationId="{CC77BCBF-A1B6-40FD-8CEA-317561C9F603}"/>
          </ac:spMkLst>
        </pc:spChg>
        <pc:spChg chg="add del mod">
          <ac:chgData name="Muhammad Cassamo" userId="fdce8208-b601-4f8e-aa2e-995454d7cb29" providerId="ADAL" clId="{C9CA8A6E-9CFE-43B9-856B-2DB644F63C1D}" dt="2024-05-10T08:09:33.235" v="2243"/>
          <ac:spMkLst>
            <pc:docMk/>
            <pc:sldMk cId="2130115587" sldId="2540"/>
            <ac:spMk id="4" creationId="{B29C324E-CD64-47DD-8D9C-6405C733D68A}"/>
          </ac:spMkLst>
        </pc:spChg>
        <pc:spChg chg="add mod">
          <ac:chgData name="Muhammad Cassamo" userId="fdce8208-b601-4f8e-aa2e-995454d7cb29" providerId="ADAL" clId="{C9CA8A6E-9CFE-43B9-856B-2DB644F63C1D}" dt="2024-05-10T08:10:42.170" v="2295" actId="1076"/>
          <ac:spMkLst>
            <pc:docMk/>
            <pc:sldMk cId="2130115587" sldId="2540"/>
            <ac:spMk id="5" creationId="{B3F1E408-791C-4B3A-BDAA-35E78DBC4D4A}"/>
          </ac:spMkLst>
        </pc:spChg>
        <pc:spChg chg="add mod">
          <ac:chgData name="Muhammad Cassamo" userId="fdce8208-b601-4f8e-aa2e-995454d7cb29" providerId="ADAL" clId="{C9CA8A6E-9CFE-43B9-856B-2DB644F63C1D}" dt="2024-05-10T08:12:13.652" v="2386" actId="1076"/>
          <ac:spMkLst>
            <pc:docMk/>
            <pc:sldMk cId="2130115587" sldId="2540"/>
            <ac:spMk id="6" creationId="{8BDF6AAB-09F4-4BC5-90D7-236A3911713B}"/>
          </ac:spMkLst>
        </pc:spChg>
        <pc:spChg chg="mod">
          <ac:chgData name="Muhammad Cassamo" userId="fdce8208-b601-4f8e-aa2e-995454d7cb29" providerId="ADAL" clId="{C9CA8A6E-9CFE-43B9-856B-2DB644F63C1D}" dt="2024-05-09T20:37:34.018" v="26" actId="14100"/>
          <ac:spMkLst>
            <pc:docMk/>
            <pc:sldMk cId="2130115587" sldId="2540"/>
            <ac:spMk id="10" creationId="{B11BAC48-F4C4-46FB-96DC-423C381AC284}"/>
          </ac:spMkLst>
        </pc:spChg>
        <pc:spChg chg="mod">
          <ac:chgData name="Muhammad Cassamo" userId="fdce8208-b601-4f8e-aa2e-995454d7cb29" providerId="ADAL" clId="{C9CA8A6E-9CFE-43B9-856B-2DB644F63C1D}" dt="2024-05-10T08:09:21.365" v="2240" actId="1076"/>
          <ac:spMkLst>
            <pc:docMk/>
            <pc:sldMk cId="2130115587" sldId="2540"/>
            <ac:spMk id="11" creationId="{47B21F6A-5FD9-417C-9575-4DBC3185FD87}"/>
          </ac:spMkLst>
        </pc:spChg>
        <pc:spChg chg="mod">
          <ac:chgData name="Muhammad Cassamo" userId="fdce8208-b601-4f8e-aa2e-995454d7cb29" providerId="ADAL" clId="{C9CA8A6E-9CFE-43B9-856B-2DB644F63C1D}" dt="2024-05-10T08:09:17.749" v="2239" actId="1076"/>
          <ac:spMkLst>
            <pc:docMk/>
            <pc:sldMk cId="2130115587" sldId="2540"/>
            <ac:spMk id="33" creationId="{F23411C8-1DB7-46A1-A6DC-41EACD30ED57}"/>
          </ac:spMkLst>
        </pc:spChg>
        <pc:spChg chg="mod">
          <ac:chgData name="Muhammad Cassamo" userId="fdce8208-b601-4f8e-aa2e-995454d7cb29" providerId="ADAL" clId="{C9CA8A6E-9CFE-43B9-856B-2DB644F63C1D}" dt="2024-05-10T08:09:14.476" v="2238" actId="1076"/>
          <ac:spMkLst>
            <pc:docMk/>
            <pc:sldMk cId="2130115587" sldId="2540"/>
            <ac:spMk id="34" creationId="{187271B6-523F-4DCD-A006-84BF4C0C784C}"/>
          </ac:spMkLst>
        </pc:spChg>
        <pc:spChg chg="mod">
          <ac:chgData name="Muhammad Cassamo" userId="fdce8208-b601-4f8e-aa2e-995454d7cb29" providerId="ADAL" clId="{C9CA8A6E-9CFE-43B9-856B-2DB644F63C1D}" dt="2024-05-10T08:09:08.350" v="2237" actId="1076"/>
          <ac:spMkLst>
            <pc:docMk/>
            <pc:sldMk cId="2130115587" sldId="2540"/>
            <ac:spMk id="35" creationId="{ADE35233-6DEE-4B97-AFFB-06DE78443B4A}"/>
          </ac:spMkLst>
        </pc:spChg>
        <pc:spChg chg="mod">
          <ac:chgData name="Muhammad Cassamo" userId="fdce8208-b601-4f8e-aa2e-995454d7cb29" providerId="ADAL" clId="{C9CA8A6E-9CFE-43B9-856B-2DB644F63C1D}" dt="2024-05-10T08:09:00.003" v="2236" actId="1076"/>
          <ac:spMkLst>
            <pc:docMk/>
            <pc:sldMk cId="2130115587" sldId="2540"/>
            <ac:spMk id="36" creationId="{0391FA66-BCDC-4C12-B812-A0DEE14539EE}"/>
          </ac:spMkLst>
        </pc:spChg>
      </pc:sldChg>
      <pc:sldChg chg="addSp delSp modSp del mod">
        <pc:chgData name="Muhammad Cassamo" userId="fdce8208-b601-4f8e-aa2e-995454d7cb29" providerId="ADAL" clId="{C9CA8A6E-9CFE-43B9-856B-2DB644F63C1D}" dt="2024-05-09T21:03:04.902" v="424" actId="47"/>
        <pc:sldMkLst>
          <pc:docMk/>
          <pc:sldMk cId="660194915" sldId="2555"/>
        </pc:sldMkLst>
        <pc:spChg chg="add del mod">
          <ac:chgData name="Muhammad Cassamo" userId="fdce8208-b601-4f8e-aa2e-995454d7cb29" providerId="ADAL" clId="{C9CA8A6E-9CFE-43B9-856B-2DB644F63C1D}" dt="2024-05-09T21:02:52.612" v="423" actId="478"/>
          <ac:spMkLst>
            <pc:docMk/>
            <pc:sldMk cId="660194915" sldId="2555"/>
            <ac:spMk id="3" creationId="{991EB321-6D2F-49EF-9183-21DE0A6B47EB}"/>
          </ac:spMkLst>
        </pc:spChg>
        <pc:spChg chg="del">
          <ac:chgData name="Muhammad Cassamo" userId="fdce8208-b601-4f8e-aa2e-995454d7cb29" providerId="ADAL" clId="{C9CA8A6E-9CFE-43B9-856B-2DB644F63C1D}" dt="2024-05-09T21:02:48.736" v="422" actId="478"/>
          <ac:spMkLst>
            <pc:docMk/>
            <pc:sldMk cId="660194915" sldId="2555"/>
            <ac:spMk id="5" creationId="{DBE20D5C-43B3-4BCF-8700-BD30912F7568}"/>
          </ac:spMkLst>
        </pc:spChg>
      </pc:sldChg>
      <pc:sldChg chg="addSp delSp modSp mod modTransition">
        <pc:chgData name="Muhammad Cassamo" userId="fdce8208-b601-4f8e-aa2e-995454d7cb29" providerId="ADAL" clId="{C9CA8A6E-9CFE-43B9-856B-2DB644F63C1D}" dt="2024-05-10T08:03:55.733" v="2121"/>
        <pc:sldMkLst>
          <pc:docMk/>
          <pc:sldMk cId="2885941167" sldId="2560"/>
        </pc:sldMkLst>
        <pc:spChg chg="add del mod">
          <ac:chgData name="Muhammad Cassamo" userId="fdce8208-b601-4f8e-aa2e-995454d7cb29" providerId="ADAL" clId="{C9CA8A6E-9CFE-43B9-856B-2DB644F63C1D}" dt="2024-05-09T21:00:24.843" v="405" actId="478"/>
          <ac:spMkLst>
            <pc:docMk/>
            <pc:sldMk cId="2885941167" sldId="2560"/>
            <ac:spMk id="3" creationId="{27017A24-3DF8-4E04-BED4-B6844EB579F8}"/>
          </ac:spMkLst>
        </pc:spChg>
        <pc:spChg chg="add del mod">
          <ac:chgData name="Muhammad Cassamo" userId="fdce8208-b601-4f8e-aa2e-995454d7cb29" providerId="ADAL" clId="{C9CA8A6E-9CFE-43B9-856B-2DB644F63C1D}" dt="2024-05-09T21:00:30.561" v="409" actId="478"/>
          <ac:spMkLst>
            <pc:docMk/>
            <pc:sldMk cId="2885941167" sldId="2560"/>
            <ac:spMk id="5" creationId="{1E9FF4F1-BA21-4703-9090-181F4E09D4E2}"/>
          </ac:spMkLst>
        </pc:spChg>
        <pc:spChg chg="add del mod">
          <ac:chgData name="Muhammad Cassamo" userId="fdce8208-b601-4f8e-aa2e-995454d7cb29" providerId="ADAL" clId="{C9CA8A6E-9CFE-43B9-856B-2DB644F63C1D}" dt="2024-05-09T21:00:29.712" v="408" actId="478"/>
          <ac:spMkLst>
            <pc:docMk/>
            <pc:sldMk cId="2885941167" sldId="2560"/>
            <ac:spMk id="7" creationId="{6168609F-3177-445F-8E81-B48772DEF9FA}"/>
          </ac:spMkLst>
        </pc:spChg>
        <pc:spChg chg="del">
          <ac:chgData name="Muhammad Cassamo" userId="fdce8208-b601-4f8e-aa2e-995454d7cb29" providerId="ADAL" clId="{C9CA8A6E-9CFE-43B9-856B-2DB644F63C1D}" dt="2024-05-09T21:00:28.006" v="407" actId="478"/>
          <ac:spMkLst>
            <pc:docMk/>
            <pc:sldMk cId="2885941167" sldId="2560"/>
            <ac:spMk id="8" creationId="{EF0240E2-270B-47F4-97C1-065A42CC2737}"/>
          </ac:spMkLst>
        </pc:spChg>
        <pc:spChg chg="del">
          <ac:chgData name="Muhammad Cassamo" userId="fdce8208-b601-4f8e-aa2e-995454d7cb29" providerId="ADAL" clId="{C9CA8A6E-9CFE-43B9-856B-2DB644F63C1D}" dt="2024-05-09T21:00:27.103" v="406" actId="478"/>
          <ac:spMkLst>
            <pc:docMk/>
            <pc:sldMk cId="2885941167" sldId="2560"/>
            <ac:spMk id="9" creationId="{06A574E0-4F1C-4569-ABD3-9707A8CD1831}"/>
          </ac:spMkLst>
        </pc:spChg>
        <pc:spChg chg="del">
          <ac:chgData name="Muhammad Cassamo" userId="fdce8208-b601-4f8e-aa2e-995454d7cb29" providerId="ADAL" clId="{C9CA8A6E-9CFE-43B9-856B-2DB644F63C1D}" dt="2024-05-09T21:00:23.831" v="404" actId="478"/>
          <ac:spMkLst>
            <pc:docMk/>
            <pc:sldMk cId="2885941167" sldId="2560"/>
            <ac:spMk id="11" creationId="{C752924E-B022-4FF4-B161-31F5531EC8DA}"/>
          </ac:spMkLst>
        </pc:spChg>
        <pc:picChg chg="add mod">
          <ac:chgData name="Muhammad Cassamo" userId="fdce8208-b601-4f8e-aa2e-995454d7cb29" providerId="ADAL" clId="{C9CA8A6E-9CFE-43B9-856B-2DB644F63C1D}" dt="2024-05-09T21:08:42.506" v="456" actId="14100"/>
          <ac:picMkLst>
            <pc:docMk/>
            <pc:sldMk cId="2885941167" sldId="2560"/>
            <ac:picMk id="10" creationId="{1A16C5AF-F75C-46CC-8DD5-E502B764EFEE}"/>
          </ac:picMkLst>
        </pc:picChg>
      </pc:sldChg>
      <pc:sldChg chg="modSp mod modTransition modAnim">
        <pc:chgData name="Muhammad Cassamo" userId="fdce8208-b601-4f8e-aa2e-995454d7cb29" providerId="ADAL" clId="{C9CA8A6E-9CFE-43B9-856B-2DB644F63C1D}" dt="2024-05-10T07:57:50.097" v="2107"/>
        <pc:sldMkLst>
          <pc:docMk/>
          <pc:sldMk cId="429917605" sldId="2565"/>
        </pc:sldMkLst>
        <pc:spChg chg="mod">
          <ac:chgData name="Muhammad Cassamo" userId="fdce8208-b601-4f8e-aa2e-995454d7cb29" providerId="ADAL" clId="{C9CA8A6E-9CFE-43B9-856B-2DB644F63C1D}" dt="2024-05-09T20:40:56.236" v="200" actId="20577"/>
          <ac:spMkLst>
            <pc:docMk/>
            <pc:sldMk cId="429917605" sldId="2565"/>
            <ac:spMk id="8" creationId="{3BE52921-898C-4569-9D8A-F1C5E0ABE804}"/>
          </ac:spMkLst>
        </pc:spChg>
        <pc:spChg chg="mod">
          <ac:chgData name="Muhammad Cassamo" userId="fdce8208-b601-4f8e-aa2e-995454d7cb29" providerId="ADAL" clId="{C9CA8A6E-9CFE-43B9-856B-2DB644F63C1D}" dt="2024-05-09T21:20:35.059" v="694" actId="20577"/>
          <ac:spMkLst>
            <pc:docMk/>
            <pc:sldMk cId="429917605" sldId="2565"/>
            <ac:spMk id="10" creationId="{577946A2-8DCE-4047-9CAE-38128B4BAF3B}"/>
          </ac:spMkLst>
        </pc:spChg>
      </pc:sldChg>
      <pc:sldChg chg="addSp delSp modSp mod modAnim">
        <pc:chgData name="Muhammad Cassamo" userId="fdce8208-b601-4f8e-aa2e-995454d7cb29" providerId="ADAL" clId="{C9CA8A6E-9CFE-43B9-856B-2DB644F63C1D}" dt="2024-05-10T08:18:26.081" v="2603"/>
        <pc:sldMkLst>
          <pc:docMk/>
          <pc:sldMk cId="268795821" sldId="2567"/>
        </pc:sldMkLst>
        <pc:spChg chg="add del mod">
          <ac:chgData name="Muhammad Cassamo" userId="fdce8208-b601-4f8e-aa2e-995454d7cb29" providerId="ADAL" clId="{C9CA8A6E-9CFE-43B9-856B-2DB644F63C1D}" dt="2024-05-09T20:44:20.472" v="252" actId="478"/>
          <ac:spMkLst>
            <pc:docMk/>
            <pc:sldMk cId="268795821" sldId="2567"/>
            <ac:spMk id="3" creationId="{B9BE29A2-D703-458C-87D4-779984346EFC}"/>
          </ac:spMkLst>
        </pc:spChg>
        <pc:spChg chg="mod">
          <ac:chgData name="Muhammad Cassamo" userId="fdce8208-b601-4f8e-aa2e-995454d7cb29" providerId="ADAL" clId="{C9CA8A6E-9CFE-43B9-856B-2DB644F63C1D}" dt="2024-05-09T20:45:35.082" v="264" actId="1076"/>
          <ac:spMkLst>
            <pc:docMk/>
            <pc:sldMk cId="268795821" sldId="2567"/>
            <ac:spMk id="5" creationId="{44A0257C-3D98-4E46-86D3-1B752C8374C9}"/>
          </ac:spMkLst>
        </pc:spChg>
        <pc:spChg chg="mod">
          <ac:chgData name="Muhammad Cassamo" userId="fdce8208-b601-4f8e-aa2e-995454d7cb29" providerId="ADAL" clId="{C9CA8A6E-9CFE-43B9-856B-2DB644F63C1D}" dt="2024-05-10T08:13:58.765" v="2414" actId="20577"/>
          <ac:spMkLst>
            <pc:docMk/>
            <pc:sldMk cId="268795821" sldId="2567"/>
            <ac:spMk id="7" creationId="{A07FC37E-9058-4ED1-8333-F003F720C943}"/>
          </ac:spMkLst>
        </pc:spChg>
        <pc:spChg chg="del">
          <ac:chgData name="Muhammad Cassamo" userId="fdce8208-b601-4f8e-aa2e-995454d7cb29" providerId="ADAL" clId="{C9CA8A6E-9CFE-43B9-856B-2DB644F63C1D}" dt="2024-05-09T20:44:18.130" v="251" actId="478"/>
          <ac:spMkLst>
            <pc:docMk/>
            <pc:sldMk cId="268795821" sldId="2567"/>
            <ac:spMk id="8" creationId="{8DB1292A-975D-418D-86AF-8C3CD2A23AC3}"/>
          </ac:spMkLst>
        </pc:spChg>
        <pc:spChg chg="mod">
          <ac:chgData name="Muhammad Cassamo" userId="fdce8208-b601-4f8e-aa2e-995454d7cb29" providerId="ADAL" clId="{C9CA8A6E-9CFE-43B9-856B-2DB644F63C1D}" dt="2024-05-10T08:17:56.492" v="2600" actId="113"/>
          <ac:spMkLst>
            <pc:docMk/>
            <pc:sldMk cId="268795821" sldId="2567"/>
            <ac:spMk id="9" creationId="{00000000-0000-0000-0000-000000000000}"/>
          </ac:spMkLst>
        </pc:spChg>
      </pc:sldChg>
      <pc:sldChg chg="addSp delSp modSp mod modTransition">
        <pc:chgData name="Muhammad Cassamo" userId="fdce8208-b601-4f8e-aa2e-995454d7cb29" providerId="ADAL" clId="{C9CA8A6E-9CFE-43B9-856B-2DB644F63C1D}" dt="2024-05-10T08:04:28.772" v="2123"/>
        <pc:sldMkLst>
          <pc:docMk/>
          <pc:sldMk cId="2032607428" sldId="2571"/>
        </pc:sldMkLst>
        <pc:spChg chg="add del mod">
          <ac:chgData name="Muhammad Cassamo" userId="fdce8208-b601-4f8e-aa2e-995454d7cb29" providerId="ADAL" clId="{C9CA8A6E-9CFE-43B9-856B-2DB644F63C1D}" dt="2024-05-09T21:03:31.961" v="443" actId="478"/>
          <ac:spMkLst>
            <pc:docMk/>
            <pc:sldMk cId="2032607428" sldId="2571"/>
            <ac:spMk id="3" creationId="{6270EDF2-E301-4B52-AF67-7045FD888F24}"/>
          </ac:spMkLst>
        </pc:spChg>
        <pc:spChg chg="mod">
          <ac:chgData name="Muhammad Cassamo" userId="fdce8208-b601-4f8e-aa2e-995454d7cb29" providerId="ADAL" clId="{C9CA8A6E-9CFE-43B9-856B-2DB644F63C1D}" dt="2024-05-09T21:03:53.742" v="446" actId="1076"/>
          <ac:spMkLst>
            <pc:docMk/>
            <pc:sldMk cId="2032607428" sldId="2571"/>
            <ac:spMk id="5" creationId="{96DBE169-BA91-4B17-9AF2-4BAD528BEE06}"/>
          </ac:spMkLst>
        </pc:spChg>
        <pc:spChg chg="mod">
          <ac:chgData name="Muhammad Cassamo" userId="fdce8208-b601-4f8e-aa2e-995454d7cb29" providerId="ADAL" clId="{C9CA8A6E-9CFE-43B9-856B-2DB644F63C1D}" dt="2024-05-09T21:12:38.208" v="543" actId="14100"/>
          <ac:spMkLst>
            <pc:docMk/>
            <pc:sldMk cId="2032607428" sldId="2571"/>
            <ac:spMk id="7" creationId="{87FCC6D1-213C-4A86-A2D0-742E15438C09}"/>
          </ac:spMkLst>
        </pc:spChg>
        <pc:spChg chg="del">
          <ac:chgData name="Muhammad Cassamo" userId="fdce8208-b601-4f8e-aa2e-995454d7cb29" providerId="ADAL" clId="{C9CA8A6E-9CFE-43B9-856B-2DB644F63C1D}" dt="2024-05-09T21:03:28.146" v="442" actId="478"/>
          <ac:spMkLst>
            <pc:docMk/>
            <pc:sldMk cId="2032607428" sldId="2571"/>
            <ac:spMk id="8" creationId="{D9C2EAA8-D3C6-403B-B439-F95C60D0B3B9}"/>
          </ac:spMkLst>
        </pc:spChg>
        <pc:spChg chg="add del mod">
          <ac:chgData name="Muhammad Cassamo" userId="fdce8208-b601-4f8e-aa2e-995454d7cb29" providerId="ADAL" clId="{C9CA8A6E-9CFE-43B9-856B-2DB644F63C1D}" dt="2024-05-09T21:11:57.322" v="458"/>
          <ac:spMkLst>
            <pc:docMk/>
            <pc:sldMk cId="2032607428" sldId="2571"/>
            <ac:spMk id="9" creationId="{005B1D5B-AA97-4451-BC0A-ED27216561F2}"/>
          </ac:spMkLst>
        </pc:spChg>
        <pc:spChg chg="add del mod">
          <ac:chgData name="Muhammad Cassamo" userId="fdce8208-b601-4f8e-aa2e-995454d7cb29" providerId="ADAL" clId="{C9CA8A6E-9CFE-43B9-856B-2DB644F63C1D}" dt="2024-05-09T21:13:11.834" v="548"/>
          <ac:spMkLst>
            <pc:docMk/>
            <pc:sldMk cId="2032607428" sldId="2571"/>
            <ac:spMk id="12" creationId="{CB49201A-CA5E-4F58-9751-87D6CDE1F680}"/>
          </ac:spMkLst>
        </pc:spChg>
        <pc:spChg chg="add del mod">
          <ac:chgData name="Muhammad Cassamo" userId="fdce8208-b601-4f8e-aa2e-995454d7cb29" providerId="ADAL" clId="{C9CA8A6E-9CFE-43B9-856B-2DB644F63C1D}" dt="2024-05-09T21:14:45.807" v="574"/>
          <ac:spMkLst>
            <pc:docMk/>
            <pc:sldMk cId="2032607428" sldId="2571"/>
            <ac:spMk id="16" creationId="{821EC3CF-821A-4D6E-AB9C-A414E64AD03F}"/>
          </ac:spMkLst>
        </pc:spChg>
        <pc:spChg chg="add del mod">
          <ac:chgData name="Muhammad Cassamo" userId="fdce8208-b601-4f8e-aa2e-995454d7cb29" providerId="ADAL" clId="{C9CA8A6E-9CFE-43B9-856B-2DB644F63C1D}" dt="2024-05-09T21:16:55.309" v="595"/>
          <ac:spMkLst>
            <pc:docMk/>
            <pc:sldMk cId="2032607428" sldId="2571"/>
            <ac:spMk id="19" creationId="{F94048F0-38B9-44F3-8BD5-15F7195FF090}"/>
          </ac:spMkLst>
        </pc:spChg>
        <pc:spChg chg="mod">
          <ac:chgData name="Muhammad Cassamo" userId="fdce8208-b601-4f8e-aa2e-995454d7cb29" providerId="ADAL" clId="{C9CA8A6E-9CFE-43B9-856B-2DB644F63C1D}" dt="2024-05-09T21:13:57.820" v="569" actId="255"/>
          <ac:spMkLst>
            <pc:docMk/>
            <pc:sldMk cId="2032607428" sldId="2571"/>
            <ac:spMk id="20" creationId="{82414D74-66D2-4C65-A48E-39F723FB2B2F}"/>
          </ac:spMkLst>
        </pc:spChg>
        <pc:spChg chg="mod">
          <ac:chgData name="Muhammad Cassamo" userId="fdce8208-b601-4f8e-aa2e-995454d7cb29" providerId="ADAL" clId="{C9CA8A6E-9CFE-43B9-856B-2DB644F63C1D}" dt="2024-05-09T21:15:15.139" v="593" actId="20577"/>
          <ac:spMkLst>
            <pc:docMk/>
            <pc:sldMk cId="2032607428" sldId="2571"/>
            <ac:spMk id="21" creationId="{E4D7EF6E-37B1-4694-B769-3DDEC29D8381}"/>
          </ac:spMkLst>
        </pc:spChg>
        <pc:spChg chg="mod">
          <ac:chgData name="Muhammad Cassamo" userId="fdce8208-b601-4f8e-aa2e-995454d7cb29" providerId="ADAL" clId="{C9CA8A6E-9CFE-43B9-856B-2DB644F63C1D}" dt="2024-05-09T21:18:00.725" v="686" actId="113"/>
          <ac:spMkLst>
            <pc:docMk/>
            <pc:sldMk cId="2032607428" sldId="2571"/>
            <ac:spMk id="22" creationId="{ABF89FBA-20AC-4FD7-833B-ADA0EEFFCADC}"/>
          </ac:spMkLst>
        </pc:spChg>
        <pc:spChg chg="add del mod">
          <ac:chgData name="Muhammad Cassamo" userId="fdce8208-b601-4f8e-aa2e-995454d7cb29" providerId="ADAL" clId="{C9CA8A6E-9CFE-43B9-856B-2DB644F63C1D}" dt="2024-05-09T21:17:12.140" v="598"/>
          <ac:spMkLst>
            <pc:docMk/>
            <pc:sldMk cId="2032607428" sldId="2571"/>
            <ac:spMk id="25" creationId="{17A5F24A-844A-45B7-BC67-072A594C434D}"/>
          </ac:spMkLst>
        </pc:spChg>
        <pc:spChg chg="del mod">
          <ac:chgData name="Muhammad Cassamo" userId="fdce8208-b601-4f8e-aa2e-995454d7cb29" providerId="ADAL" clId="{C9CA8A6E-9CFE-43B9-856B-2DB644F63C1D}" dt="2024-05-09T21:03:24.280" v="441" actId="478"/>
          <ac:spMkLst>
            <pc:docMk/>
            <pc:sldMk cId="2032607428" sldId="2571"/>
            <ac:spMk id="66" creationId="{1AEF3ED8-A75C-4318-877C-139C98C0007D}"/>
          </ac:spMkLst>
        </pc:spChg>
        <pc:picChg chg="add mod">
          <ac:chgData name="Muhammad Cassamo" userId="fdce8208-b601-4f8e-aa2e-995454d7cb29" providerId="ADAL" clId="{C9CA8A6E-9CFE-43B9-856B-2DB644F63C1D}" dt="2024-05-09T21:05:45.709" v="455" actId="14100"/>
          <ac:picMkLst>
            <pc:docMk/>
            <pc:sldMk cId="2032607428" sldId="2571"/>
            <ac:picMk id="4" creationId="{3C4B179A-C41C-4918-86DC-D131E8E71A9C}"/>
          </ac:picMkLst>
        </pc:picChg>
        <pc:picChg chg="add mod">
          <ac:chgData name="Muhammad Cassamo" userId="fdce8208-b601-4f8e-aa2e-995454d7cb29" providerId="ADAL" clId="{C9CA8A6E-9CFE-43B9-856B-2DB644F63C1D}" dt="2024-05-09T21:14:15.009" v="571" actId="14100"/>
          <ac:picMkLst>
            <pc:docMk/>
            <pc:sldMk cId="2032607428" sldId="2571"/>
            <ac:picMk id="10" creationId="{3F27EADD-3C01-49CE-BBFE-07978649FA14}"/>
          </ac:picMkLst>
        </pc:picChg>
        <pc:picChg chg="add mod">
          <ac:chgData name="Muhammad Cassamo" userId="fdce8208-b601-4f8e-aa2e-995454d7cb29" providerId="ADAL" clId="{C9CA8A6E-9CFE-43B9-856B-2DB644F63C1D}" dt="2024-05-09T21:14:21.110" v="572" actId="14100"/>
          <ac:picMkLst>
            <pc:docMk/>
            <pc:sldMk cId="2032607428" sldId="2571"/>
            <ac:picMk id="13" creationId="{B009C1F6-C3E0-44C7-8B53-0F0276F878D0}"/>
          </ac:picMkLst>
        </pc:picChg>
        <pc:picChg chg="add del">
          <ac:chgData name="Muhammad Cassamo" userId="fdce8208-b601-4f8e-aa2e-995454d7cb29" providerId="ADAL" clId="{C9CA8A6E-9CFE-43B9-856B-2DB644F63C1D}" dt="2024-05-09T21:13:35.856" v="553"/>
          <ac:picMkLst>
            <pc:docMk/>
            <pc:sldMk cId="2032607428" sldId="2571"/>
            <ac:picMk id="14" creationId="{05A22B21-19B2-4146-ADB4-6265DDCF4852}"/>
          </ac:picMkLst>
        </pc:picChg>
        <pc:picChg chg="add mod">
          <ac:chgData name="Muhammad Cassamo" userId="fdce8208-b601-4f8e-aa2e-995454d7cb29" providerId="ADAL" clId="{C9CA8A6E-9CFE-43B9-856B-2DB644F63C1D}" dt="2024-05-09T21:14:45.807" v="574"/>
          <ac:picMkLst>
            <pc:docMk/>
            <pc:sldMk cId="2032607428" sldId="2571"/>
            <ac:picMk id="17" creationId="{C2047F0E-D68E-465B-97E7-643BF88E06BD}"/>
          </ac:picMkLst>
        </pc:picChg>
        <pc:picChg chg="add del mod">
          <ac:chgData name="Muhammad Cassamo" userId="fdce8208-b601-4f8e-aa2e-995454d7cb29" providerId="ADAL" clId="{C9CA8A6E-9CFE-43B9-856B-2DB644F63C1D}" dt="2024-05-09T21:17:00.267" v="597" actId="478"/>
          <ac:picMkLst>
            <pc:docMk/>
            <pc:sldMk cId="2032607428" sldId="2571"/>
            <ac:picMk id="23" creationId="{6679542B-4E5B-419B-A795-4FC8A294F334}"/>
          </ac:picMkLst>
        </pc:picChg>
        <pc:picChg chg="add mod">
          <ac:chgData name="Muhammad Cassamo" userId="fdce8208-b601-4f8e-aa2e-995454d7cb29" providerId="ADAL" clId="{C9CA8A6E-9CFE-43B9-856B-2DB644F63C1D}" dt="2024-05-09T21:17:19.119" v="602" actId="14100"/>
          <ac:picMkLst>
            <pc:docMk/>
            <pc:sldMk cId="2032607428" sldId="2571"/>
            <ac:picMk id="26" creationId="{A691CFAA-0CFD-47D1-BEE4-0C318C242C86}"/>
          </ac:picMkLst>
        </pc:picChg>
        <pc:picChg chg="del">
          <ac:chgData name="Muhammad Cassamo" userId="fdce8208-b601-4f8e-aa2e-995454d7cb29" providerId="ADAL" clId="{C9CA8A6E-9CFE-43B9-856B-2DB644F63C1D}" dt="2024-05-09T21:11:50.953" v="457" actId="478"/>
          <ac:picMkLst>
            <pc:docMk/>
            <pc:sldMk cId="2032607428" sldId="2571"/>
            <ac:picMk id="40" creationId="{00000000-0000-0000-0000-000000000000}"/>
          </ac:picMkLst>
        </pc:picChg>
        <pc:picChg chg="del">
          <ac:chgData name="Muhammad Cassamo" userId="fdce8208-b601-4f8e-aa2e-995454d7cb29" providerId="ADAL" clId="{C9CA8A6E-9CFE-43B9-856B-2DB644F63C1D}" dt="2024-05-09T21:13:08.700" v="547" actId="478"/>
          <ac:picMkLst>
            <pc:docMk/>
            <pc:sldMk cId="2032607428" sldId="2571"/>
            <ac:picMk id="41" creationId="{00000000-0000-0000-0000-000000000000}"/>
          </ac:picMkLst>
        </pc:picChg>
        <pc:picChg chg="del">
          <ac:chgData name="Muhammad Cassamo" userId="fdce8208-b601-4f8e-aa2e-995454d7cb29" providerId="ADAL" clId="{C9CA8A6E-9CFE-43B9-856B-2DB644F63C1D}" dt="2024-05-09T21:14:43.355" v="573" actId="478"/>
          <ac:picMkLst>
            <pc:docMk/>
            <pc:sldMk cId="2032607428" sldId="2571"/>
            <ac:picMk id="42" creationId="{00000000-0000-0000-0000-000000000000}"/>
          </ac:picMkLst>
        </pc:picChg>
        <pc:picChg chg="del">
          <ac:chgData name="Muhammad Cassamo" userId="fdce8208-b601-4f8e-aa2e-995454d7cb29" providerId="ADAL" clId="{C9CA8A6E-9CFE-43B9-856B-2DB644F63C1D}" dt="2024-05-09T21:16:51.812" v="594" actId="478"/>
          <ac:picMkLst>
            <pc:docMk/>
            <pc:sldMk cId="2032607428" sldId="2571"/>
            <ac:picMk id="43" creationId="{00000000-0000-0000-0000-000000000000}"/>
          </ac:picMkLst>
        </pc:picChg>
      </pc:sldChg>
      <pc:sldChg chg="addSp delSp modSp mod ord modTransition">
        <pc:chgData name="Muhammad Cassamo" userId="fdce8208-b601-4f8e-aa2e-995454d7cb29" providerId="ADAL" clId="{C9CA8A6E-9CFE-43B9-856B-2DB644F63C1D}" dt="2024-05-10T08:03:45.967" v="2120"/>
        <pc:sldMkLst>
          <pc:docMk/>
          <pc:sldMk cId="4148056425" sldId="2575"/>
        </pc:sldMkLst>
        <pc:spChg chg="add del mod">
          <ac:chgData name="Muhammad Cassamo" userId="fdce8208-b601-4f8e-aa2e-995454d7cb29" providerId="ADAL" clId="{C9CA8A6E-9CFE-43B9-856B-2DB644F63C1D}" dt="2024-05-09T20:55:31.996" v="354"/>
          <ac:spMkLst>
            <pc:docMk/>
            <pc:sldMk cId="4148056425" sldId="2575"/>
            <ac:spMk id="3" creationId="{348C0EF4-9396-494E-8BE1-B9FF2B4B72FB}"/>
          </ac:spMkLst>
        </pc:spChg>
        <pc:spChg chg="add del mod">
          <ac:chgData name="Muhammad Cassamo" userId="fdce8208-b601-4f8e-aa2e-995454d7cb29" providerId="ADAL" clId="{C9CA8A6E-9CFE-43B9-856B-2DB644F63C1D}" dt="2024-05-09T20:56:27.475" v="358"/>
          <ac:spMkLst>
            <pc:docMk/>
            <pc:sldMk cId="4148056425" sldId="2575"/>
            <ac:spMk id="6" creationId="{1AFA6F39-68ED-4190-9268-74A8F028D128}"/>
          </ac:spMkLst>
        </pc:spChg>
        <pc:spChg chg="add del mod">
          <ac:chgData name="Muhammad Cassamo" userId="fdce8208-b601-4f8e-aa2e-995454d7cb29" providerId="ADAL" clId="{C9CA8A6E-9CFE-43B9-856B-2DB644F63C1D}" dt="2024-05-09T20:56:32.743" v="360" actId="478"/>
          <ac:spMkLst>
            <pc:docMk/>
            <pc:sldMk cId="4148056425" sldId="2575"/>
            <ac:spMk id="9" creationId="{92350A93-CB69-4CF4-8DB4-1C32EDC3887D}"/>
          </ac:spMkLst>
        </pc:spChg>
        <pc:spChg chg="add del mod">
          <ac:chgData name="Muhammad Cassamo" userId="fdce8208-b601-4f8e-aa2e-995454d7cb29" providerId="ADAL" clId="{C9CA8A6E-9CFE-43B9-856B-2DB644F63C1D}" dt="2024-05-09T20:57:33.734" v="370"/>
          <ac:spMkLst>
            <pc:docMk/>
            <pc:sldMk cId="4148056425" sldId="2575"/>
            <ac:spMk id="11" creationId="{4543FBB2-764E-44B3-A6D3-6E7ADD59748F}"/>
          </ac:spMkLst>
        </pc:spChg>
        <pc:spChg chg="mod">
          <ac:chgData name="Muhammad Cassamo" userId="fdce8208-b601-4f8e-aa2e-995454d7cb29" providerId="ADAL" clId="{C9CA8A6E-9CFE-43B9-856B-2DB644F63C1D}" dt="2024-05-09T20:53:53.532" v="334" actId="20577"/>
          <ac:spMkLst>
            <pc:docMk/>
            <pc:sldMk cId="4148056425" sldId="2575"/>
            <ac:spMk id="12" creationId="{13F9A722-C416-4CA0-9E81-3AB439623A87}"/>
          </ac:spMkLst>
        </pc:spChg>
        <pc:spChg chg="add del mod">
          <ac:chgData name="Muhammad Cassamo" userId="fdce8208-b601-4f8e-aa2e-995454d7cb29" providerId="ADAL" clId="{C9CA8A6E-9CFE-43B9-856B-2DB644F63C1D}" dt="2024-05-09T20:57:46.391" v="372" actId="478"/>
          <ac:spMkLst>
            <pc:docMk/>
            <pc:sldMk cId="4148056425" sldId="2575"/>
            <ac:spMk id="15" creationId="{5612E5D7-7B82-4DAC-A2A5-FB286B30A7D5}"/>
          </ac:spMkLst>
        </pc:spChg>
        <pc:spChg chg="del mod">
          <ac:chgData name="Muhammad Cassamo" userId="fdce8208-b601-4f8e-aa2e-995454d7cb29" providerId="ADAL" clId="{C9CA8A6E-9CFE-43B9-856B-2DB644F63C1D}" dt="2024-05-09T20:55:21.171" v="337" actId="478"/>
          <ac:spMkLst>
            <pc:docMk/>
            <pc:sldMk cId="4148056425" sldId="2575"/>
            <ac:spMk id="17" creationId="{4E6B8FC3-C6AB-4C05-AB1A-6A425F437168}"/>
          </ac:spMkLst>
        </pc:spChg>
        <pc:spChg chg="mod">
          <ac:chgData name="Muhammad Cassamo" userId="fdce8208-b601-4f8e-aa2e-995454d7cb29" providerId="ADAL" clId="{C9CA8A6E-9CFE-43B9-856B-2DB644F63C1D}" dt="2024-05-09T20:55:47.825" v="356" actId="255"/>
          <ac:spMkLst>
            <pc:docMk/>
            <pc:sldMk cId="4148056425" sldId="2575"/>
            <ac:spMk id="18" creationId="{6D905B54-BC78-4D3A-98A7-8BF350FAE60E}"/>
          </ac:spMkLst>
        </pc:spChg>
        <pc:spChg chg="del">
          <ac:chgData name="Muhammad Cassamo" userId="fdce8208-b601-4f8e-aa2e-995454d7cb29" providerId="ADAL" clId="{C9CA8A6E-9CFE-43B9-856B-2DB644F63C1D}" dt="2024-05-09T20:56:31.391" v="359" actId="478"/>
          <ac:spMkLst>
            <pc:docMk/>
            <pc:sldMk cId="4148056425" sldId="2575"/>
            <ac:spMk id="19" creationId="{35D841AC-77B9-46F0-877E-EDFD058BCBF2}"/>
          </ac:spMkLst>
        </pc:spChg>
        <pc:spChg chg="mod">
          <ac:chgData name="Muhammad Cassamo" userId="fdce8208-b601-4f8e-aa2e-995454d7cb29" providerId="ADAL" clId="{C9CA8A6E-9CFE-43B9-856B-2DB644F63C1D}" dt="2024-05-09T20:56:50.319" v="368" actId="14100"/>
          <ac:spMkLst>
            <pc:docMk/>
            <pc:sldMk cId="4148056425" sldId="2575"/>
            <ac:spMk id="20" creationId="{D20F164F-C51A-49BD-BCBB-07C7BED267C0}"/>
          </ac:spMkLst>
        </pc:spChg>
        <pc:spChg chg="del">
          <ac:chgData name="Muhammad Cassamo" userId="fdce8208-b601-4f8e-aa2e-995454d7cb29" providerId="ADAL" clId="{C9CA8A6E-9CFE-43B9-856B-2DB644F63C1D}" dt="2024-05-09T20:57:44.447" v="371" actId="478"/>
          <ac:spMkLst>
            <pc:docMk/>
            <pc:sldMk cId="4148056425" sldId="2575"/>
            <ac:spMk id="21" creationId="{F6997EE2-4A7E-42BA-A9A4-CA8914C6CA1F}"/>
          </ac:spMkLst>
        </pc:spChg>
        <pc:spChg chg="mod">
          <ac:chgData name="Muhammad Cassamo" userId="fdce8208-b601-4f8e-aa2e-995454d7cb29" providerId="ADAL" clId="{C9CA8A6E-9CFE-43B9-856B-2DB644F63C1D}" dt="2024-05-09T20:58:06.060" v="384" actId="14100"/>
          <ac:spMkLst>
            <pc:docMk/>
            <pc:sldMk cId="4148056425" sldId="2575"/>
            <ac:spMk id="22" creationId="{3604A973-1FC1-4BD3-A8B8-0C46262D77B6}"/>
          </ac:spMkLst>
        </pc:spChg>
        <pc:spChg chg="del">
          <ac:chgData name="Muhammad Cassamo" userId="fdce8208-b601-4f8e-aa2e-995454d7cb29" providerId="ADAL" clId="{C9CA8A6E-9CFE-43B9-856B-2DB644F63C1D}" dt="2024-05-09T20:59:13.014" v="387" actId="478"/>
          <ac:spMkLst>
            <pc:docMk/>
            <pc:sldMk cId="4148056425" sldId="2575"/>
            <ac:spMk id="23" creationId="{F71130C1-E2E7-4700-A220-231BB58349DE}"/>
          </ac:spMkLst>
        </pc:spChg>
        <pc:spChg chg="mod">
          <ac:chgData name="Muhammad Cassamo" userId="fdce8208-b601-4f8e-aa2e-995454d7cb29" providerId="ADAL" clId="{C9CA8A6E-9CFE-43B9-856B-2DB644F63C1D}" dt="2024-05-09T20:59:39.799" v="403" actId="1076"/>
          <ac:spMkLst>
            <pc:docMk/>
            <pc:sldMk cId="4148056425" sldId="2575"/>
            <ac:spMk id="24" creationId="{DDC5EC52-0B52-4D0E-B00E-8E5EF35BC9CD}"/>
          </ac:spMkLst>
        </pc:spChg>
        <pc:spChg chg="add del mod">
          <ac:chgData name="Muhammad Cassamo" userId="fdce8208-b601-4f8e-aa2e-995454d7cb29" providerId="ADAL" clId="{C9CA8A6E-9CFE-43B9-856B-2DB644F63C1D}" dt="2024-05-09T20:59:05.977" v="386"/>
          <ac:spMkLst>
            <pc:docMk/>
            <pc:sldMk cId="4148056425" sldId="2575"/>
            <ac:spMk id="26" creationId="{B76005FC-E946-47DF-A68F-A3CE0C42CF49}"/>
          </ac:spMkLst>
        </pc:spChg>
        <pc:spChg chg="add del mod">
          <ac:chgData name="Muhammad Cassamo" userId="fdce8208-b601-4f8e-aa2e-995454d7cb29" providerId="ADAL" clId="{C9CA8A6E-9CFE-43B9-856B-2DB644F63C1D}" dt="2024-05-09T20:59:15.328" v="388" actId="478"/>
          <ac:spMkLst>
            <pc:docMk/>
            <pc:sldMk cId="4148056425" sldId="2575"/>
            <ac:spMk id="32" creationId="{081096AE-CF93-4E63-A93E-BEA13951B83E}"/>
          </ac:spMkLst>
        </pc:spChg>
        <pc:picChg chg="add mod">
          <ac:chgData name="Muhammad Cassamo" userId="fdce8208-b601-4f8e-aa2e-995454d7cb29" providerId="ADAL" clId="{C9CA8A6E-9CFE-43B9-856B-2DB644F63C1D}" dt="2024-05-09T20:55:31.996" v="354"/>
          <ac:picMkLst>
            <pc:docMk/>
            <pc:sldMk cId="4148056425" sldId="2575"/>
            <ac:picMk id="4" creationId="{29E9C123-F535-4880-BD91-3764C87E3A81}"/>
          </ac:picMkLst>
        </pc:picChg>
        <pc:picChg chg="add mod">
          <ac:chgData name="Muhammad Cassamo" userId="fdce8208-b601-4f8e-aa2e-995454d7cb29" providerId="ADAL" clId="{C9CA8A6E-9CFE-43B9-856B-2DB644F63C1D}" dt="2024-05-09T20:56:27.475" v="358"/>
          <ac:picMkLst>
            <pc:docMk/>
            <pc:sldMk cId="4148056425" sldId="2575"/>
            <ac:picMk id="7" creationId="{65F61526-2EE0-44F6-A5D8-313A71BDCFC0}"/>
          </ac:picMkLst>
        </pc:picChg>
        <pc:picChg chg="add mod">
          <ac:chgData name="Muhammad Cassamo" userId="fdce8208-b601-4f8e-aa2e-995454d7cb29" providerId="ADAL" clId="{C9CA8A6E-9CFE-43B9-856B-2DB644F63C1D}" dt="2024-05-09T20:57:33.734" v="370"/>
          <ac:picMkLst>
            <pc:docMk/>
            <pc:sldMk cId="4148056425" sldId="2575"/>
            <ac:picMk id="13" creationId="{9C61D623-AD1C-4689-AB26-0595BA1CCB49}"/>
          </ac:picMkLst>
        </pc:picChg>
        <pc:picChg chg="del">
          <ac:chgData name="Muhammad Cassamo" userId="fdce8208-b601-4f8e-aa2e-995454d7cb29" providerId="ADAL" clId="{C9CA8A6E-9CFE-43B9-856B-2DB644F63C1D}" dt="2024-05-09T20:57:32.011" v="369" actId="478"/>
          <ac:picMkLst>
            <pc:docMk/>
            <pc:sldMk cId="4148056425" sldId="2575"/>
            <ac:picMk id="25" creationId="{28471B48-B5D4-4311-8051-3D8458674D12}"/>
          </ac:picMkLst>
        </pc:picChg>
        <pc:picChg chg="add mod">
          <ac:chgData name="Muhammad Cassamo" userId="fdce8208-b601-4f8e-aa2e-995454d7cb29" providerId="ADAL" clId="{C9CA8A6E-9CFE-43B9-856B-2DB644F63C1D}" dt="2024-05-09T20:59:05.977" v="386"/>
          <ac:picMkLst>
            <pc:docMk/>
            <pc:sldMk cId="4148056425" sldId="2575"/>
            <ac:picMk id="27" creationId="{00590C32-2CD8-41C8-95BA-2D69F6E9B48A}"/>
          </ac:picMkLst>
        </pc:picChg>
        <pc:picChg chg="del">
          <ac:chgData name="Muhammad Cassamo" userId="fdce8208-b601-4f8e-aa2e-995454d7cb29" providerId="ADAL" clId="{C9CA8A6E-9CFE-43B9-856B-2DB644F63C1D}" dt="2024-05-09T20:59:04.313" v="385" actId="478"/>
          <ac:picMkLst>
            <pc:docMk/>
            <pc:sldMk cId="4148056425" sldId="2575"/>
            <ac:picMk id="29" creationId="{1507C138-F295-471C-A7C2-F827C437DE97}"/>
          </ac:picMkLst>
        </pc:picChg>
        <pc:picChg chg="del">
          <ac:chgData name="Muhammad Cassamo" userId="fdce8208-b601-4f8e-aa2e-995454d7cb29" providerId="ADAL" clId="{C9CA8A6E-9CFE-43B9-856B-2DB644F63C1D}" dt="2024-05-09T20:55:30.124" v="353" actId="478"/>
          <ac:picMkLst>
            <pc:docMk/>
            <pc:sldMk cId="4148056425" sldId="2575"/>
            <ac:picMk id="30" creationId="{10D7B446-4830-437D-90F2-78FF39F842A8}"/>
          </ac:picMkLst>
        </pc:picChg>
        <pc:picChg chg="del">
          <ac:chgData name="Muhammad Cassamo" userId="fdce8208-b601-4f8e-aa2e-995454d7cb29" providerId="ADAL" clId="{C9CA8A6E-9CFE-43B9-856B-2DB644F63C1D}" dt="2024-05-09T20:56:26.010" v="357" actId="478"/>
          <ac:picMkLst>
            <pc:docMk/>
            <pc:sldMk cId="4148056425" sldId="2575"/>
            <ac:picMk id="31" creationId="{7453335E-1D5E-4FDC-8418-75FFB424DE6C}"/>
          </ac:picMkLst>
        </pc:picChg>
      </pc:sldChg>
      <pc:sldChg chg="del">
        <pc:chgData name="Muhammad Cassamo" userId="fdce8208-b601-4f8e-aa2e-995454d7cb29" providerId="ADAL" clId="{C9CA8A6E-9CFE-43B9-856B-2DB644F63C1D}" dt="2024-05-09T21:45:12.016" v="1195" actId="2696"/>
        <pc:sldMkLst>
          <pc:docMk/>
          <pc:sldMk cId="1250005957" sldId="2581"/>
        </pc:sldMkLst>
      </pc:sldChg>
      <pc:sldChg chg="addSp delSp modSp mod modTransition">
        <pc:chgData name="Muhammad Cassamo" userId="fdce8208-b601-4f8e-aa2e-995454d7cb29" providerId="ADAL" clId="{C9CA8A6E-9CFE-43B9-856B-2DB644F63C1D}" dt="2024-05-10T08:04:04.891" v="2122"/>
        <pc:sldMkLst>
          <pc:docMk/>
          <pc:sldMk cId="1415924349" sldId="2584"/>
        </pc:sldMkLst>
        <pc:spChg chg="del mod">
          <ac:chgData name="Muhammad Cassamo" userId="fdce8208-b601-4f8e-aa2e-995454d7cb29" providerId="ADAL" clId="{C9CA8A6E-9CFE-43B9-856B-2DB644F63C1D}" dt="2024-05-09T21:01:44.596" v="415" actId="478"/>
          <ac:spMkLst>
            <pc:docMk/>
            <pc:sldMk cId="1415924349" sldId="2584"/>
            <ac:spMk id="3" creationId="{00000000-0000-0000-0000-000000000000}"/>
          </ac:spMkLst>
        </pc:spChg>
        <pc:picChg chg="add mod">
          <ac:chgData name="Muhammad Cassamo" userId="fdce8208-b601-4f8e-aa2e-995454d7cb29" providerId="ADAL" clId="{C9CA8A6E-9CFE-43B9-856B-2DB644F63C1D}" dt="2024-05-09T21:02:07.065" v="421" actId="14100"/>
          <ac:picMkLst>
            <pc:docMk/>
            <pc:sldMk cId="1415924349" sldId="2584"/>
            <ac:picMk id="2" creationId="{EB53A43A-FBCE-4876-91C8-3BBAF75ED70E}"/>
          </ac:picMkLst>
        </pc:picChg>
      </pc:sldChg>
      <pc:sldChg chg="modSp mod">
        <pc:chgData name="Muhammad Cassamo" userId="fdce8208-b601-4f8e-aa2e-995454d7cb29" providerId="ADAL" clId="{C9CA8A6E-9CFE-43B9-856B-2DB644F63C1D}" dt="2024-05-21T08:50:16.224" v="2836" actId="1076"/>
        <pc:sldMkLst>
          <pc:docMk/>
          <pc:sldMk cId="79592761" sldId="2596"/>
        </pc:sldMkLst>
        <pc:picChg chg="mod">
          <ac:chgData name="Muhammad Cassamo" userId="fdce8208-b601-4f8e-aa2e-995454d7cb29" providerId="ADAL" clId="{C9CA8A6E-9CFE-43B9-856B-2DB644F63C1D}" dt="2024-05-21T08:50:16.224" v="2836" actId="1076"/>
          <ac:picMkLst>
            <pc:docMk/>
            <pc:sldMk cId="79592761" sldId="2596"/>
            <ac:picMk id="5" creationId="{59A5D366-BDCD-4761-A29B-21881A691F59}"/>
          </ac:picMkLst>
        </pc:picChg>
      </pc:sldChg>
      <pc:sldChg chg="delSp modSp new mod modTransition">
        <pc:chgData name="Muhammad Cassamo" userId="fdce8208-b601-4f8e-aa2e-995454d7cb29" providerId="ADAL" clId="{C9CA8A6E-9CFE-43B9-856B-2DB644F63C1D}" dt="2024-05-10T07:56:50.759" v="2103"/>
        <pc:sldMkLst>
          <pc:docMk/>
          <pc:sldMk cId="4190768261" sldId="2597"/>
        </pc:sldMkLst>
        <pc:spChg chg="mod">
          <ac:chgData name="Muhammad Cassamo" userId="fdce8208-b601-4f8e-aa2e-995454d7cb29" providerId="ADAL" clId="{C9CA8A6E-9CFE-43B9-856B-2DB644F63C1D}" dt="2024-05-09T20:39:59.036" v="155" actId="1076"/>
          <ac:spMkLst>
            <pc:docMk/>
            <pc:sldMk cId="4190768261" sldId="2597"/>
            <ac:spMk id="2" creationId="{F57D7606-B402-4BAD-BF09-55A73CC0F319}"/>
          </ac:spMkLst>
        </pc:spChg>
        <pc:spChg chg="del">
          <ac:chgData name="Muhammad Cassamo" userId="fdce8208-b601-4f8e-aa2e-995454d7cb29" providerId="ADAL" clId="{C9CA8A6E-9CFE-43B9-856B-2DB644F63C1D}" dt="2024-05-09T20:39:51.531" v="153" actId="478"/>
          <ac:spMkLst>
            <pc:docMk/>
            <pc:sldMk cId="4190768261" sldId="2597"/>
            <ac:spMk id="3" creationId="{42E1FE62-3A64-480F-BD7C-7CF4E19D0D5D}"/>
          </ac:spMkLst>
        </pc:spChg>
      </pc:sldChg>
      <pc:sldChg chg="addSp delSp modSp add mod ord modTransition modNotesTx">
        <pc:chgData name="Muhammad Cassamo" userId="fdce8208-b601-4f8e-aa2e-995454d7cb29" providerId="ADAL" clId="{C9CA8A6E-9CFE-43B9-856B-2DB644F63C1D}" dt="2024-05-10T08:04:46.843" v="2125"/>
        <pc:sldMkLst>
          <pc:docMk/>
          <pc:sldMk cId="1942998276" sldId="2598"/>
        </pc:sldMkLst>
        <pc:spChg chg="add del mod">
          <ac:chgData name="Muhammad Cassamo" userId="fdce8208-b601-4f8e-aa2e-995454d7cb29" providerId="ADAL" clId="{C9CA8A6E-9CFE-43B9-856B-2DB644F63C1D}" dt="2024-05-09T21:37:28.255" v="743"/>
          <ac:spMkLst>
            <pc:docMk/>
            <pc:sldMk cId="1942998276" sldId="2598"/>
            <ac:spMk id="3" creationId="{F5DDB248-ECC6-4678-8460-C13F8FB11E49}"/>
          </ac:spMkLst>
        </pc:spChg>
        <pc:spChg chg="add del mod">
          <ac:chgData name="Muhammad Cassamo" userId="fdce8208-b601-4f8e-aa2e-995454d7cb29" providerId="ADAL" clId="{C9CA8A6E-9CFE-43B9-856B-2DB644F63C1D}" dt="2024-05-09T21:38:33.770" v="752"/>
          <ac:spMkLst>
            <pc:docMk/>
            <pc:sldMk cId="1942998276" sldId="2598"/>
            <ac:spMk id="8" creationId="{DD923F02-A51F-4D1D-9468-CE46FFC2474E}"/>
          </ac:spMkLst>
        </pc:spChg>
        <pc:spChg chg="add del mod">
          <ac:chgData name="Muhammad Cassamo" userId="fdce8208-b601-4f8e-aa2e-995454d7cb29" providerId="ADAL" clId="{C9CA8A6E-9CFE-43B9-856B-2DB644F63C1D}" dt="2024-05-09T21:40:05.968" v="766"/>
          <ac:spMkLst>
            <pc:docMk/>
            <pc:sldMk cId="1942998276" sldId="2598"/>
            <ac:spMk id="11" creationId="{E26DB483-E210-4CF6-890E-BE82DA1BFACF}"/>
          </ac:spMkLst>
        </pc:spChg>
        <pc:spChg chg="mod">
          <ac:chgData name="Muhammad Cassamo" userId="fdce8208-b601-4f8e-aa2e-995454d7cb29" providerId="ADAL" clId="{C9CA8A6E-9CFE-43B9-856B-2DB644F63C1D}" dt="2024-05-09T21:35:33.590" v="728" actId="20577"/>
          <ac:spMkLst>
            <pc:docMk/>
            <pc:sldMk cId="1942998276" sldId="2598"/>
            <ac:spMk id="12" creationId="{13F9A722-C416-4CA0-9E81-3AB439623A87}"/>
          </ac:spMkLst>
        </pc:spChg>
        <pc:spChg chg="mod">
          <ac:chgData name="Muhammad Cassamo" userId="fdce8208-b601-4f8e-aa2e-995454d7cb29" providerId="ADAL" clId="{C9CA8A6E-9CFE-43B9-856B-2DB644F63C1D}" dt="2024-05-09T21:36:54.479" v="741" actId="14100"/>
          <ac:spMkLst>
            <pc:docMk/>
            <pc:sldMk cId="1942998276" sldId="2598"/>
            <ac:spMk id="18" creationId="{6D905B54-BC78-4D3A-98A7-8BF350FAE60E}"/>
          </ac:spMkLst>
        </pc:spChg>
        <pc:spChg chg="mod">
          <ac:chgData name="Muhammad Cassamo" userId="fdce8208-b601-4f8e-aa2e-995454d7cb29" providerId="ADAL" clId="{C9CA8A6E-9CFE-43B9-856B-2DB644F63C1D}" dt="2024-05-09T21:38:05.498" v="750" actId="255"/>
          <ac:spMkLst>
            <pc:docMk/>
            <pc:sldMk cId="1942998276" sldId="2598"/>
            <ac:spMk id="20" creationId="{D20F164F-C51A-49BD-BCBB-07C7BED267C0}"/>
          </ac:spMkLst>
        </pc:spChg>
        <pc:spChg chg="mod">
          <ac:chgData name="Muhammad Cassamo" userId="fdce8208-b601-4f8e-aa2e-995454d7cb29" providerId="ADAL" clId="{C9CA8A6E-9CFE-43B9-856B-2DB644F63C1D}" dt="2024-05-09T21:43:05.993" v="960" actId="20577"/>
          <ac:spMkLst>
            <pc:docMk/>
            <pc:sldMk cId="1942998276" sldId="2598"/>
            <ac:spMk id="22" creationId="{3604A973-1FC1-4BD3-A8B8-0C46262D77B6}"/>
          </ac:spMkLst>
        </pc:spChg>
        <pc:spChg chg="mod">
          <ac:chgData name="Muhammad Cassamo" userId="fdce8208-b601-4f8e-aa2e-995454d7cb29" providerId="ADAL" clId="{C9CA8A6E-9CFE-43B9-856B-2DB644F63C1D}" dt="2024-05-09T21:41:24.313" v="801" actId="20577"/>
          <ac:spMkLst>
            <pc:docMk/>
            <pc:sldMk cId="1942998276" sldId="2598"/>
            <ac:spMk id="24" creationId="{DDC5EC52-0B52-4D0E-B00E-8E5EF35BC9CD}"/>
          </ac:spMkLst>
        </pc:spChg>
        <pc:picChg chg="del">
          <ac:chgData name="Muhammad Cassamo" userId="fdce8208-b601-4f8e-aa2e-995454d7cb29" providerId="ADAL" clId="{C9CA8A6E-9CFE-43B9-856B-2DB644F63C1D}" dt="2024-05-09T21:37:26.274" v="742" actId="478"/>
          <ac:picMkLst>
            <pc:docMk/>
            <pc:sldMk cId="1942998276" sldId="2598"/>
            <ac:picMk id="4" creationId="{29E9C123-F535-4880-BD91-3764C87E3A81}"/>
          </ac:picMkLst>
        </pc:picChg>
        <pc:picChg chg="add mod">
          <ac:chgData name="Muhammad Cassamo" userId="fdce8208-b601-4f8e-aa2e-995454d7cb29" providerId="ADAL" clId="{C9CA8A6E-9CFE-43B9-856B-2DB644F63C1D}" dt="2024-05-09T21:37:28.255" v="743"/>
          <ac:picMkLst>
            <pc:docMk/>
            <pc:sldMk cId="1942998276" sldId="2598"/>
            <ac:picMk id="5" creationId="{01E41A8F-EF3E-4875-95EF-EC56E8ACC9DD}"/>
          </ac:picMkLst>
        </pc:picChg>
        <pc:picChg chg="del">
          <ac:chgData name="Muhammad Cassamo" userId="fdce8208-b601-4f8e-aa2e-995454d7cb29" providerId="ADAL" clId="{C9CA8A6E-9CFE-43B9-856B-2DB644F63C1D}" dt="2024-05-09T21:38:32.307" v="751" actId="478"/>
          <ac:picMkLst>
            <pc:docMk/>
            <pc:sldMk cId="1942998276" sldId="2598"/>
            <ac:picMk id="7" creationId="{65F61526-2EE0-44F6-A5D8-313A71BDCFC0}"/>
          </ac:picMkLst>
        </pc:picChg>
        <pc:picChg chg="add mod">
          <ac:chgData name="Muhammad Cassamo" userId="fdce8208-b601-4f8e-aa2e-995454d7cb29" providerId="ADAL" clId="{C9CA8A6E-9CFE-43B9-856B-2DB644F63C1D}" dt="2024-05-09T21:38:39.590" v="753" actId="14100"/>
          <ac:picMkLst>
            <pc:docMk/>
            <pc:sldMk cId="1942998276" sldId="2598"/>
            <ac:picMk id="9" creationId="{56188701-1266-4DEC-9594-A4A923F27BC9}"/>
          </ac:picMkLst>
        </pc:picChg>
        <pc:picChg chg="del">
          <ac:chgData name="Muhammad Cassamo" userId="fdce8208-b601-4f8e-aa2e-995454d7cb29" providerId="ADAL" clId="{C9CA8A6E-9CFE-43B9-856B-2DB644F63C1D}" dt="2024-05-09T21:40:03.770" v="765" actId="478"/>
          <ac:picMkLst>
            <pc:docMk/>
            <pc:sldMk cId="1942998276" sldId="2598"/>
            <ac:picMk id="13" creationId="{9C61D623-AD1C-4689-AB26-0595BA1CCB49}"/>
          </ac:picMkLst>
        </pc:picChg>
        <pc:picChg chg="add mod">
          <ac:chgData name="Muhammad Cassamo" userId="fdce8208-b601-4f8e-aa2e-995454d7cb29" providerId="ADAL" clId="{C9CA8A6E-9CFE-43B9-856B-2DB644F63C1D}" dt="2024-05-09T21:40:05.968" v="766"/>
          <ac:picMkLst>
            <pc:docMk/>
            <pc:sldMk cId="1942998276" sldId="2598"/>
            <ac:picMk id="14" creationId="{D38BCAC4-97E0-4C4E-A54E-13AB4E0A3CED}"/>
          </ac:picMkLst>
        </pc:picChg>
      </pc:sldChg>
      <pc:sldChg chg="addSp delSp modSp add del mod ord">
        <pc:chgData name="Muhammad Cassamo" userId="fdce8208-b601-4f8e-aa2e-995454d7cb29" providerId="ADAL" clId="{C9CA8A6E-9CFE-43B9-856B-2DB644F63C1D}" dt="2024-05-09T21:48:04.370" v="1217" actId="47"/>
        <pc:sldMkLst>
          <pc:docMk/>
          <pc:sldMk cId="1105974842" sldId="2599"/>
        </pc:sldMkLst>
        <pc:spChg chg="add del mod">
          <ac:chgData name="Muhammad Cassamo" userId="fdce8208-b601-4f8e-aa2e-995454d7cb29" providerId="ADAL" clId="{C9CA8A6E-9CFE-43B9-856B-2DB644F63C1D}" dt="2024-05-09T21:46:12.691" v="1205" actId="478"/>
          <ac:spMkLst>
            <pc:docMk/>
            <pc:sldMk cId="1105974842" sldId="2599"/>
            <ac:spMk id="3" creationId="{47765EAA-B75E-45DD-A772-70939CC0DE3C}"/>
          </ac:spMkLst>
        </pc:spChg>
        <pc:picChg chg="add del mod">
          <ac:chgData name="Muhammad Cassamo" userId="fdce8208-b601-4f8e-aa2e-995454d7cb29" providerId="ADAL" clId="{C9CA8A6E-9CFE-43B9-856B-2DB644F63C1D}" dt="2024-05-09T21:46:12.143" v="1204"/>
          <ac:picMkLst>
            <pc:docMk/>
            <pc:sldMk cId="1105974842" sldId="2599"/>
            <ac:picMk id="4" creationId="{5EDC5169-121C-44E8-A0DE-B2FA698E6043}"/>
          </ac:picMkLst>
        </pc:picChg>
        <pc:picChg chg="add del mod">
          <ac:chgData name="Muhammad Cassamo" userId="fdce8208-b601-4f8e-aa2e-995454d7cb29" providerId="ADAL" clId="{C9CA8A6E-9CFE-43B9-856B-2DB644F63C1D}" dt="2024-05-09T21:47:19.656" v="1213" actId="478"/>
          <ac:picMkLst>
            <pc:docMk/>
            <pc:sldMk cId="1105974842" sldId="2599"/>
            <ac:picMk id="5" creationId="{1C96390C-4CD3-44A3-A8BA-41EEEAF065C7}"/>
          </ac:picMkLst>
        </pc:picChg>
        <pc:picChg chg="add mod">
          <ac:chgData name="Muhammad Cassamo" userId="fdce8208-b601-4f8e-aa2e-995454d7cb29" providerId="ADAL" clId="{C9CA8A6E-9CFE-43B9-856B-2DB644F63C1D}" dt="2024-05-09T21:47:53.689" v="1215" actId="14100"/>
          <ac:picMkLst>
            <pc:docMk/>
            <pc:sldMk cId="1105974842" sldId="2599"/>
            <ac:picMk id="6" creationId="{AB67AE79-E7FA-4E30-A6A6-41996D5A3C07}"/>
          </ac:picMkLst>
        </pc:picChg>
        <pc:picChg chg="del">
          <ac:chgData name="Muhammad Cassamo" userId="fdce8208-b601-4f8e-aa2e-995454d7cb29" providerId="ADAL" clId="{C9CA8A6E-9CFE-43B9-856B-2DB644F63C1D}" dt="2024-05-09T21:45:53.993" v="1199" actId="478"/>
          <ac:picMkLst>
            <pc:docMk/>
            <pc:sldMk cId="1105974842" sldId="2599"/>
            <ac:picMk id="10" creationId="{1A16C5AF-F75C-46CC-8DD5-E502B764EFEE}"/>
          </ac:picMkLst>
        </pc:picChg>
        <pc:picChg chg="add del">
          <ac:chgData name="Muhammad Cassamo" userId="fdce8208-b601-4f8e-aa2e-995454d7cb29" providerId="ADAL" clId="{C9CA8A6E-9CFE-43B9-856B-2DB644F63C1D}" dt="2024-05-09T21:46:12.691" v="1205" actId="478"/>
          <ac:picMkLst>
            <pc:docMk/>
            <pc:sldMk cId="1105974842" sldId="2599"/>
            <ac:picMk id="19" creationId="{00000000-0000-0000-0000-000000000000}"/>
          </ac:picMkLst>
        </pc:picChg>
        <pc:picChg chg="add del mod">
          <ac:chgData name="Muhammad Cassamo" userId="fdce8208-b601-4f8e-aa2e-995454d7cb29" providerId="ADAL" clId="{C9CA8A6E-9CFE-43B9-856B-2DB644F63C1D}" dt="2024-05-09T21:46:04.144" v="1202"/>
          <ac:picMkLst>
            <pc:docMk/>
            <pc:sldMk cId="1105974842" sldId="2599"/>
            <ac:picMk id="1026" creationId="{BA4277FE-EEB3-4687-A239-47A6368E8C3E}"/>
          </ac:picMkLst>
        </pc:picChg>
      </pc:sldChg>
      <pc:sldChg chg="addSp delSp modSp new mod modTransition modClrScheme chgLayout modNotesTx">
        <pc:chgData name="Muhammad Cassamo" userId="fdce8208-b601-4f8e-aa2e-995454d7cb29" providerId="ADAL" clId="{C9CA8A6E-9CFE-43B9-856B-2DB644F63C1D}" dt="2024-05-10T08:04:58.425" v="2126"/>
        <pc:sldMkLst>
          <pc:docMk/>
          <pc:sldMk cId="261697696" sldId="2600"/>
        </pc:sldMkLst>
        <pc:spChg chg="del">
          <ac:chgData name="Muhammad Cassamo" userId="fdce8208-b601-4f8e-aa2e-995454d7cb29" providerId="ADAL" clId="{C9CA8A6E-9CFE-43B9-856B-2DB644F63C1D}" dt="2024-05-09T21:46:53.684" v="1210" actId="26606"/>
          <ac:spMkLst>
            <pc:docMk/>
            <pc:sldMk cId="261697696" sldId="2600"/>
            <ac:spMk id="2" creationId="{D20B9EA9-30D6-4E33-ABDC-503AF01609E4}"/>
          </ac:spMkLst>
        </pc:spChg>
        <pc:spChg chg="del">
          <ac:chgData name="Muhammad Cassamo" userId="fdce8208-b601-4f8e-aa2e-995454d7cb29" providerId="ADAL" clId="{C9CA8A6E-9CFE-43B9-856B-2DB644F63C1D}" dt="2024-05-09T21:46:53.684" v="1210" actId="26606"/>
          <ac:spMkLst>
            <pc:docMk/>
            <pc:sldMk cId="261697696" sldId="2600"/>
            <ac:spMk id="3" creationId="{F441A104-7DEF-4076-A290-850BD375DA70}"/>
          </ac:spMkLst>
        </pc:spChg>
        <pc:picChg chg="add del mod">
          <ac:chgData name="Muhammad Cassamo" userId="fdce8208-b601-4f8e-aa2e-995454d7cb29" providerId="ADAL" clId="{C9CA8A6E-9CFE-43B9-856B-2DB644F63C1D}" dt="2024-05-09T21:48:06.652" v="1218" actId="478"/>
          <ac:picMkLst>
            <pc:docMk/>
            <pc:sldMk cId="261697696" sldId="2600"/>
            <ac:picMk id="4" creationId="{85ACF6ED-0857-48C5-8F96-12CD3C021852}"/>
          </ac:picMkLst>
        </pc:picChg>
        <pc:picChg chg="add mod">
          <ac:chgData name="Muhammad Cassamo" userId="fdce8208-b601-4f8e-aa2e-995454d7cb29" providerId="ADAL" clId="{C9CA8A6E-9CFE-43B9-856B-2DB644F63C1D}" dt="2024-05-09T21:48:23.099" v="1223" actId="14100"/>
          <ac:picMkLst>
            <pc:docMk/>
            <pc:sldMk cId="261697696" sldId="2600"/>
            <ac:picMk id="5" creationId="{97655B78-1B77-4254-BA3A-37BE1F893AC9}"/>
          </ac:picMkLst>
        </pc:picChg>
      </pc:sldChg>
      <pc:sldChg chg="modSp add mod modTransition modNotesTx">
        <pc:chgData name="Muhammad Cassamo" userId="fdce8208-b601-4f8e-aa2e-995454d7cb29" providerId="ADAL" clId="{C9CA8A6E-9CFE-43B9-856B-2DB644F63C1D}" dt="2024-05-10T08:05:10.827" v="2127"/>
        <pc:sldMkLst>
          <pc:docMk/>
          <pc:sldMk cId="2846960314" sldId="2601"/>
        </pc:sldMkLst>
        <pc:picChg chg="mod">
          <ac:chgData name="Muhammad Cassamo" userId="fdce8208-b601-4f8e-aa2e-995454d7cb29" providerId="ADAL" clId="{C9CA8A6E-9CFE-43B9-856B-2DB644F63C1D}" dt="2024-05-09T21:48:39.434" v="1225" actId="26606"/>
          <ac:picMkLst>
            <pc:docMk/>
            <pc:sldMk cId="2846960314" sldId="2601"/>
            <ac:picMk id="4" creationId="{85ACF6ED-0857-48C5-8F96-12CD3C021852}"/>
          </ac:picMkLst>
        </pc:picChg>
      </pc:sldChg>
      <pc:sldChg chg="addSp delSp modSp add mod modTransition modNotesTx">
        <pc:chgData name="Muhammad Cassamo" userId="fdce8208-b601-4f8e-aa2e-995454d7cb29" providerId="ADAL" clId="{C9CA8A6E-9CFE-43B9-856B-2DB644F63C1D}" dt="2024-05-10T08:06:43.695" v="2130"/>
        <pc:sldMkLst>
          <pc:docMk/>
          <pc:sldMk cId="611279780" sldId="2602"/>
        </pc:sldMkLst>
        <pc:spChg chg="add del mod">
          <ac:chgData name="Muhammad Cassamo" userId="fdce8208-b601-4f8e-aa2e-995454d7cb29" providerId="ADAL" clId="{C9CA8A6E-9CFE-43B9-856B-2DB644F63C1D}" dt="2024-05-09T21:51:55.908" v="1319" actId="478"/>
          <ac:spMkLst>
            <pc:docMk/>
            <pc:sldMk cId="611279780" sldId="2602"/>
            <ac:spMk id="3" creationId="{33D72F90-EABB-4684-A5F4-93181A1B5CF4}"/>
          </ac:spMkLst>
        </pc:spChg>
        <pc:picChg chg="add mod">
          <ac:chgData name="Muhammad Cassamo" userId="fdce8208-b601-4f8e-aa2e-995454d7cb29" providerId="ADAL" clId="{C9CA8A6E-9CFE-43B9-856B-2DB644F63C1D}" dt="2024-05-09T21:52:26.343" v="1327" actId="14100"/>
          <ac:picMkLst>
            <pc:docMk/>
            <pc:sldMk cId="611279780" sldId="2602"/>
            <ac:picMk id="2" creationId="{1CF1216C-E52A-41D2-84F3-E42A30030A73}"/>
          </ac:picMkLst>
        </pc:picChg>
        <pc:picChg chg="del">
          <ac:chgData name="Muhammad Cassamo" userId="fdce8208-b601-4f8e-aa2e-995454d7cb29" providerId="ADAL" clId="{C9CA8A6E-9CFE-43B9-856B-2DB644F63C1D}" dt="2024-05-09T21:51:27.269" v="1294" actId="478"/>
          <ac:picMkLst>
            <pc:docMk/>
            <pc:sldMk cId="611279780" sldId="2602"/>
            <ac:picMk id="4" creationId="{85ACF6ED-0857-48C5-8F96-12CD3C021852}"/>
          </ac:picMkLst>
        </pc:picChg>
        <pc:picChg chg="add mod">
          <ac:chgData name="Muhammad Cassamo" userId="fdce8208-b601-4f8e-aa2e-995454d7cb29" providerId="ADAL" clId="{C9CA8A6E-9CFE-43B9-856B-2DB644F63C1D}" dt="2024-05-09T21:52:13.834" v="1323" actId="14100"/>
          <ac:picMkLst>
            <pc:docMk/>
            <pc:sldMk cId="611279780" sldId="2602"/>
            <ac:picMk id="5" creationId="{A48C35EF-2DEE-4CFF-AA0D-2B7B55C17324}"/>
          </ac:picMkLst>
        </pc:picChg>
      </pc:sldChg>
      <pc:sldChg chg="addSp delSp modSp add mod modTransition modNotesTx">
        <pc:chgData name="Muhammad Cassamo" userId="fdce8208-b601-4f8e-aa2e-995454d7cb29" providerId="ADAL" clId="{C9CA8A6E-9CFE-43B9-856B-2DB644F63C1D}" dt="2024-05-10T08:06:53.388" v="2131"/>
        <pc:sldMkLst>
          <pc:docMk/>
          <pc:sldMk cId="1812559105" sldId="2603"/>
        </pc:sldMkLst>
        <pc:picChg chg="del">
          <ac:chgData name="Muhammad Cassamo" userId="fdce8208-b601-4f8e-aa2e-995454d7cb29" providerId="ADAL" clId="{C9CA8A6E-9CFE-43B9-856B-2DB644F63C1D}" dt="2024-05-09T21:54:33.878" v="1331" actId="478"/>
          <ac:picMkLst>
            <pc:docMk/>
            <pc:sldMk cId="1812559105" sldId="2603"/>
            <ac:picMk id="2" creationId="{1CF1216C-E52A-41D2-84F3-E42A30030A73}"/>
          </ac:picMkLst>
        </pc:picChg>
        <pc:picChg chg="add mod">
          <ac:chgData name="Muhammad Cassamo" userId="fdce8208-b601-4f8e-aa2e-995454d7cb29" providerId="ADAL" clId="{C9CA8A6E-9CFE-43B9-856B-2DB644F63C1D}" dt="2024-05-09T21:54:58.437" v="1334" actId="1076"/>
          <ac:picMkLst>
            <pc:docMk/>
            <pc:sldMk cId="1812559105" sldId="2603"/>
            <ac:picMk id="3" creationId="{1744BEDF-AB13-4EDF-9D80-EC86752AC76F}"/>
          </ac:picMkLst>
        </pc:picChg>
        <pc:picChg chg="add mod">
          <ac:chgData name="Muhammad Cassamo" userId="fdce8208-b601-4f8e-aa2e-995454d7cb29" providerId="ADAL" clId="{C9CA8A6E-9CFE-43B9-856B-2DB644F63C1D}" dt="2024-05-09T21:55:21.443" v="1341" actId="1076"/>
          <ac:picMkLst>
            <pc:docMk/>
            <pc:sldMk cId="1812559105" sldId="2603"/>
            <ac:picMk id="4" creationId="{00D0D3FC-B171-48BB-BA98-C9D3F85DE516}"/>
          </ac:picMkLst>
        </pc:picChg>
        <pc:picChg chg="del">
          <ac:chgData name="Muhammad Cassamo" userId="fdce8208-b601-4f8e-aa2e-995454d7cb29" providerId="ADAL" clId="{C9CA8A6E-9CFE-43B9-856B-2DB644F63C1D}" dt="2024-05-09T21:54:37.531" v="1332" actId="478"/>
          <ac:picMkLst>
            <pc:docMk/>
            <pc:sldMk cId="1812559105" sldId="2603"/>
            <ac:picMk id="5" creationId="{A48C35EF-2DEE-4CFF-AA0D-2B7B55C17324}"/>
          </ac:picMkLst>
        </pc:picChg>
      </pc:sldChg>
      <pc:sldChg chg="addSp modSp add mod ord modTransition modNotesTx">
        <pc:chgData name="Muhammad Cassamo" userId="fdce8208-b601-4f8e-aa2e-995454d7cb29" providerId="ADAL" clId="{C9CA8A6E-9CFE-43B9-856B-2DB644F63C1D}" dt="2024-05-10T08:07:34.170" v="2231"/>
        <pc:sldMkLst>
          <pc:docMk/>
          <pc:sldMk cId="3164036483" sldId="2604"/>
        </pc:sldMkLst>
        <pc:spChg chg="mod">
          <ac:chgData name="Muhammad Cassamo" userId="fdce8208-b601-4f8e-aa2e-995454d7cb29" providerId="ADAL" clId="{C9CA8A6E-9CFE-43B9-856B-2DB644F63C1D}" dt="2024-05-09T22:04:55.300" v="1371" actId="20577"/>
          <ac:spMkLst>
            <pc:docMk/>
            <pc:sldMk cId="3164036483" sldId="2604"/>
            <ac:spMk id="2" creationId="{F57D7606-B402-4BAD-BF09-55A73CC0F319}"/>
          </ac:spMkLst>
        </pc:spChg>
        <pc:spChg chg="add mod">
          <ac:chgData name="Muhammad Cassamo" userId="fdce8208-b601-4f8e-aa2e-995454d7cb29" providerId="ADAL" clId="{C9CA8A6E-9CFE-43B9-856B-2DB644F63C1D}" dt="2024-05-09T22:06:29.165" v="1509" actId="1076"/>
          <ac:spMkLst>
            <pc:docMk/>
            <pc:sldMk cId="3164036483" sldId="2604"/>
            <ac:spMk id="3" creationId="{17546E74-217A-4D49-A102-9D4B7C03003D}"/>
          </ac:spMkLst>
        </pc:spChg>
      </pc:sldChg>
      <pc:sldChg chg="delSp modSp add mod modTransition">
        <pc:chgData name="Muhammad Cassamo" userId="fdce8208-b601-4f8e-aa2e-995454d7cb29" providerId="ADAL" clId="{C9CA8A6E-9CFE-43B9-856B-2DB644F63C1D}" dt="2024-05-10T08:08:03.801" v="2235"/>
        <pc:sldMkLst>
          <pc:docMk/>
          <pc:sldMk cId="3402476245" sldId="2605"/>
        </pc:sldMkLst>
        <pc:spChg chg="mod">
          <ac:chgData name="Muhammad Cassamo" userId="fdce8208-b601-4f8e-aa2e-995454d7cb29" providerId="ADAL" clId="{C9CA8A6E-9CFE-43B9-856B-2DB644F63C1D}" dt="2024-05-10T07:44:12.064" v="1561" actId="20577"/>
          <ac:spMkLst>
            <pc:docMk/>
            <pc:sldMk cId="3402476245" sldId="2605"/>
            <ac:spMk id="2" creationId="{F57D7606-B402-4BAD-BF09-55A73CC0F319}"/>
          </ac:spMkLst>
        </pc:spChg>
        <pc:spChg chg="del">
          <ac:chgData name="Muhammad Cassamo" userId="fdce8208-b601-4f8e-aa2e-995454d7cb29" providerId="ADAL" clId="{C9CA8A6E-9CFE-43B9-856B-2DB644F63C1D}" dt="2024-05-10T07:43:06.968" v="1511" actId="478"/>
          <ac:spMkLst>
            <pc:docMk/>
            <pc:sldMk cId="3402476245" sldId="2605"/>
            <ac:spMk id="3" creationId="{17546E74-217A-4D49-A102-9D4B7C03003D}"/>
          </ac:spMkLst>
        </pc:spChg>
      </pc:sldChg>
      <pc:sldChg chg="addSp delSp modSp add mod modTransition modAnim modNotesTx">
        <pc:chgData name="Muhammad Cassamo" userId="fdce8208-b601-4f8e-aa2e-995454d7cb29" providerId="ADAL" clId="{C9CA8A6E-9CFE-43B9-856B-2DB644F63C1D}" dt="2024-05-10T08:05:32.481" v="2129"/>
        <pc:sldMkLst>
          <pc:docMk/>
          <pc:sldMk cId="2747245814" sldId="2606"/>
        </pc:sldMkLst>
        <pc:picChg chg="add mod">
          <ac:chgData name="Muhammad Cassamo" userId="fdce8208-b601-4f8e-aa2e-995454d7cb29" providerId="ADAL" clId="{C9CA8A6E-9CFE-43B9-856B-2DB644F63C1D}" dt="2024-05-10T07:49:05.894" v="1573" actId="14100"/>
          <ac:picMkLst>
            <pc:docMk/>
            <pc:sldMk cId="2747245814" sldId="2606"/>
            <ac:picMk id="2" creationId="{1AFFF51C-4211-4207-BB79-FBC3727C2E39}"/>
          </ac:picMkLst>
        </pc:picChg>
        <pc:picChg chg="del">
          <ac:chgData name="Muhammad Cassamo" userId="fdce8208-b601-4f8e-aa2e-995454d7cb29" providerId="ADAL" clId="{C9CA8A6E-9CFE-43B9-856B-2DB644F63C1D}" dt="2024-05-10T07:48:07.643" v="1564" actId="478"/>
          <ac:picMkLst>
            <pc:docMk/>
            <pc:sldMk cId="2747245814" sldId="2606"/>
            <ac:picMk id="5" creationId="{97655B78-1B77-4254-BA3A-37BE1F893AC9}"/>
          </ac:picMkLst>
        </pc:picChg>
      </pc:sldChg>
      <pc:sldChg chg="modSp add mod ord modTransition modNotesTx">
        <pc:chgData name="Muhammad Cassamo" userId="fdce8208-b601-4f8e-aa2e-995454d7cb29" providerId="ADAL" clId="{C9CA8A6E-9CFE-43B9-856B-2DB644F63C1D}" dt="2024-05-10T08:24:38.460" v="2831"/>
        <pc:sldMkLst>
          <pc:docMk/>
          <pc:sldMk cId="4139921175" sldId="2607"/>
        </pc:sldMkLst>
        <pc:spChg chg="mod">
          <ac:chgData name="Muhammad Cassamo" userId="fdce8208-b601-4f8e-aa2e-995454d7cb29" providerId="ADAL" clId="{C9CA8A6E-9CFE-43B9-856B-2DB644F63C1D}" dt="2024-05-10T08:22:16.653" v="2683" actId="1076"/>
          <ac:spMkLst>
            <pc:docMk/>
            <pc:sldMk cId="4139921175" sldId="2607"/>
            <ac:spMk id="2" creationId="{F57D7606-B402-4BAD-BF09-55A73CC0F319}"/>
          </ac:spMkLst>
        </pc:spChg>
        <pc:spChg chg="mod">
          <ac:chgData name="Muhammad Cassamo" userId="fdce8208-b601-4f8e-aa2e-995454d7cb29" providerId="ADAL" clId="{C9CA8A6E-9CFE-43B9-856B-2DB644F63C1D}" dt="2024-05-10T08:24:17.622" v="2829" actId="20577"/>
          <ac:spMkLst>
            <pc:docMk/>
            <pc:sldMk cId="4139921175" sldId="2607"/>
            <ac:spMk id="3" creationId="{17546E74-217A-4D49-A102-9D4B7C03003D}"/>
          </ac:spMkLst>
        </pc:spChg>
      </pc:sldChg>
    </pc:docChg>
  </pc:docChgLst>
  <pc:docChgLst>
    <pc:chgData name="Muhammad Cassamo" userId="fdce8208-b601-4f8e-aa2e-995454d7cb29" providerId="ADAL" clId="{8D71BD55-265D-4001-8354-144DDA05B451}"/>
    <pc:docChg chg="modSld">
      <pc:chgData name="Muhammad Cassamo" userId="fdce8208-b601-4f8e-aa2e-995454d7cb29" providerId="ADAL" clId="{8D71BD55-265D-4001-8354-144DDA05B451}" dt="2025-02-03T11:55:13.803" v="0" actId="20577"/>
      <pc:docMkLst>
        <pc:docMk/>
      </pc:docMkLst>
      <pc:sldChg chg="modSp mod">
        <pc:chgData name="Muhammad Cassamo" userId="fdce8208-b601-4f8e-aa2e-995454d7cb29" providerId="ADAL" clId="{8D71BD55-265D-4001-8354-144DDA05B451}" dt="2025-02-03T11:55:13.803" v="0" actId="20577"/>
        <pc:sldMkLst>
          <pc:docMk/>
          <pc:sldMk cId="4139921175" sldId="2607"/>
        </pc:sldMkLst>
        <pc:spChg chg="mod">
          <ac:chgData name="Muhammad Cassamo" userId="fdce8208-b601-4f8e-aa2e-995454d7cb29" providerId="ADAL" clId="{8D71BD55-265D-4001-8354-144DDA05B451}" dt="2025-02-03T11:55:13.803" v="0" actId="20577"/>
          <ac:spMkLst>
            <pc:docMk/>
            <pc:sldMk cId="4139921175" sldId="2607"/>
            <ac:spMk id="3" creationId="{17546E74-217A-4D49-A102-9D4B7C03003D}"/>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92018837-64B5-4E20-83A5-89B993CB3C9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99C2A4FB-A56B-4413-A08B-0E9894B98B41}"/>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248B25D-8766-427E-8C9E-4845048D8DFC}" type="datetimeFigureOut">
              <a:rPr lang="en-US" smtClean="0"/>
              <a:t>1/3/2026</a:t>
            </a:fld>
            <a:endParaRPr lang="en-US" dirty="0"/>
          </a:p>
        </p:txBody>
      </p:sp>
      <p:sp>
        <p:nvSpPr>
          <p:cNvPr id="4" name="Footer Placeholder 3">
            <a:extLst>
              <a:ext uri="{FF2B5EF4-FFF2-40B4-BE49-F238E27FC236}">
                <a16:creationId xmlns:a16="http://schemas.microsoft.com/office/drawing/2014/main" id="{A3977F36-950D-4655-BC4A-F80BE1DBF79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56C246FD-229D-4B04-9855-212AD8D784A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DA8A28B-0568-4092-BB1A-13C9B073E3A0}" type="slidenum">
              <a:rPr lang="en-US" smtClean="0"/>
              <a:t>‹#›</a:t>
            </a:fld>
            <a:endParaRPr lang="en-US" dirty="0"/>
          </a:p>
        </p:txBody>
      </p:sp>
    </p:spTree>
    <p:extLst>
      <p:ext uri="{BB962C8B-B14F-4D97-AF65-F5344CB8AC3E}">
        <p14:creationId xmlns:p14="http://schemas.microsoft.com/office/powerpoint/2010/main" val="1640525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26F439B-391B-4B41-826A-951FCF412C34}" type="datetimeFigureOut">
              <a:rPr lang="en-US" smtClean="0"/>
              <a:t>1/3/2026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FA0038-7055-434C-B6C4-B8C69565C600}" type="slidenum">
              <a:rPr lang="en-US" smtClean="0"/>
              <a:t>‹#›</a:t>
            </a:fld>
            <a:endParaRPr lang="en-US" dirty="0"/>
          </a:p>
        </p:txBody>
      </p:sp>
    </p:spTree>
    <p:extLst>
      <p:ext uri="{BB962C8B-B14F-4D97-AF65-F5344CB8AC3E}">
        <p14:creationId xmlns:p14="http://schemas.microsoft.com/office/powerpoint/2010/main" val="13908641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dirty="0"/>
              <a:t>How to explain this to students</a:t>
            </a:r>
            <a:endParaRPr lang="en-US" sz="1200" dirty="0"/>
          </a:p>
          <a:p>
            <a:r>
              <a:rPr lang="en-US" sz="1200" dirty="0"/>
              <a:t>“People trust him before he even starts speaking.”</a:t>
            </a:r>
          </a:p>
          <a:p>
            <a:endParaRPr lang="en-GB" dirty="0"/>
          </a:p>
        </p:txBody>
      </p:sp>
      <p:sp>
        <p:nvSpPr>
          <p:cNvPr id="4" name="Slide Number Placeholder 3"/>
          <p:cNvSpPr>
            <a:spLocks noGrp="1"/>
          </p:cNvSpPr>
          <p:nvPr>
            <p:ph type="sldNum" sz="quarter" idx="5"/>
          </p:nvPr>
        </p:nvSpPr>
        <p:spPr/>
        <p:txBody>
          <a:bodyPr/>
          <a:lstStyle/>
          <a:p>
            <a:fld id="{3CFA0038-7055-434C-B6C4-B8C69565C600}" type="slidenum">
              <a:rPr lang="en-US" smtClean="0"/>
              <a:t>7</a:t>
            </a:fld>
            <a:endParaRPr lang="en-US" dirty="0"/>
          </a:p>
        </p:txBody>
      </p:sp>
    </p:spTree>
    <p:extLst>
      <p:ext uri="{BB962C8B-B14F-4D97-AF65-F5344CB8AC3E}">
        <p14:creationId xmlns:p14="http://schemas.microsoft.com/office/powerpoint/2010/main" val="2068335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dirty="0"/>
              <a:t>How to frame it</a:t>
            </a:r>
            <a:endParaRPr lang="en-US" sz="1200" dirty="0"/>
          </a:p>
          <a:p>
            <a:r>
              <a:rPr lang="en-US" sz="1200" dirty="0"/>
              <a:t>“She never pretends to be perfect — that’s why people connect.”</a:t>
            </a:r>
          </a:p>
          <a:p>
            <a:endParaRPr lang="en-GB" dirty="0"/>
          </a:p>
        </p:txBody>
      </p:sp>
      <p:sp>
        <p:nvSpPr>
          <p:cNvPr id="4" name="Slide Number Placeholder 3"/>
          <p:cNvSpPr>
            <a:spLocks noGrp="1"/>
          </p:cNvSpPr>
          <p:nvPr>
            <p:ph type="sldNum" sz="quarter" idx="5"/>
          </p:nvPr>
        </p:nvSpPr>
        <p:spPr/>
        <p:txBody>
          <a:bodyPr/>
          <a:lstStyle/>
          <a:p>
            <a:fld id="{3CFA0038-7055-434C-B6C4-B8C69565C600}" type="slidenum">
              <a:rPr lang="en-US" smtClean="0"/>
              <a:t>8</a:t>
            </a:fld>
            <a:endParaRPr lang="en-US" dirty="0"/>
          </a:p>
        </p:txBody>
      </p:sp>
    </p:spTree>
    <p:extLst>
      <p:ext uri="{BB962C8B-B14F-4D97-AF65-F5344CB8AC3E}">
        <p14:creationId xmlns:p14="http://schemas.microsoft.com/office/powerpoint/2010/main" val="32234075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899B555-0DA1-CCAD-EFDD-7129AD119A0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CBB1EF8-6B7E-1252-6115-074B5532DB5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22CE965-9450-4472-AD5C-E07C0BCAF113}"/>
              </a:ext>
            </a:extLst>
          </p:cNvPr>
          <p:cNvSpPr>
            <a:spLocks noGrp="1"/>
          </p:cNvSpPr>
          <p:nvPr>
            <p:ph type="body" idx="1"/>
          </p:nvPr>
        </p:nvSpPr>
        <p:spPr/>
        <p:txBody>
          <a:bodyPr/>
          <a:lstStyle/>
          <a:p>
            <a:r>
              <a:rPr lang="en-US" dirty="0"/>
              <a:t>How to explain this</a:t>
            </a:r>
          </a:p>
          <a:p>
            <a:r>
              <a:rPr lang="en-US" dirty="0"/>
              <a:t>“His reputation comes from what he does, not what he says.”</a:t>
            </a:r>
          </a:p>
          <a:p>
            <a:endParaRPr lang="en-GB" dirty="0"/>
          </a:p>
        </p:txBody>
      </p:sp>
      <p:sp>
        <p:nvSpPr>
          <p:cNvPr id="4" name="Slide Number Placeholder 3">
            <a:extLst>
              <a:ext uri="{FF2B5EF4-FFF2-40B4-BE49-F238E27FC236}">
                <a16:creationId xmlns:a16="http://schemas.microsoft.com/office/drawing/2014/main" id="{B96F71C2-E4A9-7F8C-4E8B-268206A8B0F7}"/>
              </a:ext>
            </a:extLst>
          </p:cNvPr>
          <p:cNvSpPr>
            <a:spLocks noGrp="1"/>
          </p:cNvSpPr>
          <p:nvPr>
            <p:ph type="sldNum" sz="quarter" idx="5"/>
          </p:nvPr>
        </p:nvSpPr>
        <p:spPr/>
        <p:txBody>
          <a:bodyPr/>
          <a:lstStyle/>
          <a:p>
            <a:fld id="{3CFA0038-7055-434C-B6C4-B8C69565C600}" type="slidenum">
              <a:rPr lang="en-US" smtClean="0"/>
              <a:t>9</a:t>
            </a:fld>
            <a:endParaRPr lang="en-US" dirty="0"/>
          </a:p>
        </p:txBody>
      </p:sp>
    </p:spTree>
    <p:extLst>
      <p:ext uri="{BB962C8B-B14F-4D97-AF65-F5344CB8AC3E}">
        <p14:creationId xmlns:p14="http://schemas.microsoft.com/office/powerpoint/2010/main" val="13961722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A4AA7F-1229-5056-08FD-48A03E8B2F7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A8C06EE-91B5-B358-FE88-E6BC90D3442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4FF2BDC-DF58-A5A8-24A8-7C6DE8937F5F}"/>
              </a:ext>
            </a:extLst>
          </p:cNvPr>
          <p:cNvSpPr>
            <a:spLocks noGrp="1"/>
          </p:cNvSpPr>
          <p:nvPr>
            <p:ph type="body" idx="1"/>
          </p:nvPr>
        </p:nvSpPr>
        <p:spPr/>
        <p:txBody>
          <a:bodyPr/>
          <a:lstStyle/>
          <a:p>
            <a:r>
              <a:rPr lang="en-US" sz="1200" b="1" dirty="0"/>
              <a:t>How to frame it</a:t>
            </a:r>
            <a:endParaRPr lang="en-US" sz="1200" dirty="0"/>
          </a:p>
          <a:p>
            <a:r>
              <a:rPr lang="en-US" sz="1200" dirty="0"/>
              <a:t>“People feel safe with her.”</a:t>
            </a:r>
          </a:p>
          <a:p>
            <a:r>
              <a:rPr lang="en-US" sz="1200" dirty="0"/>
              <a:t>Note: This is a </a:t>
            </a:r>
            <a:r>
              <a:rPr lang="en-US" sz="1200" b="1" dirty="0"/>
              <a:t>great example for quieter students</a:t>
            </a:r>
            <a:r>
              <a:rPr lang="en-US" sz="1200" dirty="0"/>
              <a:t>.</a:t>
            </a:r>
          </a:p>
          <a:p>
            <a:endParaRPr lang="en-GB" dirty="0"/>
          </a:p>
        </p:txBody>
      </p:sp>
      <p:sp>
        <p:nvSpPr>
          <p:cNvPr id="4" name="Slide Number Placeholder 3">
            <a:extLst>
              <a:ext uri="{FF2B5EF4-FFF2-40B4-BE49-F238E27FC236}">
                <a16:creationId xmlns:a16="http://schemas.microsoft.com/office/drawing/2014/main" id="{31CA7603-FBA1-AD2C-4D19-EFEFFD86A8C7}"/>
              </a:ext>
            </a:extLst>
          </p:cNvPr>
          <p:cNvSpPr>
            <a:spLocks noGrp="1"/>
          </p:cNvSpPr>
          <p:nvPr>
            <p:ph type="sldNum" sz="quarter" idx="5"/>
          </p:nvPr>
        </p:nvSpPr>
        <p:spPr/>
        <p:txBody>
          <a:bodyPr/>
          <a:lstStyle/>
          <a:p>
            <a:fld id="{3CFA0038-7055-434C-B6C4-B8C69565C600}" type="slidenum">
              <a:rPr lang="en-US" smtClean="0"/>
              <a:t>10</a:t>
            </a:fld>
            <a:endParaRPr lang="en-US" dirty="0"/>
          </a:p>
        </p:txBody>
      </p:sp>
    </p:spTree>
    <p:extLst>
      <p:ext uri="{BB962C8B-B14F-4D97-AF65-F5344CB8AC3E}">
        <p14:creationId xmlns:p14="http://schemas.microsoft.com/office/powerpoint/2010/main" val="393485520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will use Keanu Reeves as an example</a:t>
            </a:r>
          </a:p>
        </p:txBody>
      </p:sp>
      <p:sp>
        <p:nvSpPr>
          <p:cNvPr id="4" name="Slide Number Placeholder 3"/>
          <p:cNvSpPr>
            <a:spLocks noGrp="1"/>
          </p:cNvSpPr>
          <p:nvPr>
            <p:ph type="sldNum" sz="quarter" idx="5"/>
          </p:nvPr>
        </p:nvSpPr>
        <p:spPr/>
        <p:txBody>
          <a:bodyPr/>
          <a:lstStyle/>
          <a:p>
            <a:fld id="{3CFA0038-7055-434C-B6C4-B8C69565C600}" type="slidenum">
              <a:rPr lang="en-US" smtClean="0"/>
              <a:t>13</a:t>
            </a:fld>
            <a:endParaRPr lang="en-US" dirty="0"/>
          </a:p>
        </p:txBody>
      </p:sp>
    </p:spTree>
    <p:extLst>
      <p:ext uri="{BB962C8B-B14F-4D97-AF65-F5344CB8AC3E}">
        <p14:creationId xmlns:p14="http://schemas.microsoft.com/office/powerpoint/2010/main" val="4448098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i="1" dirty="0"/>
              <a:t>Why:</a:t>
            </a:r>
            <a:r>
              <a:rPr lang="en-US" dirty="0"/>
              <a:t> branding is context. This stops generic answers.</a:t>
            </a:r>
            <a:endParaRPr lang="en-GB" dirty="0"/>
          </a:p>
        </p:txBody>
      </p:sp>
      <p:sp>
        <p:nvSpPr>
          <p:cNvPr id="4" name="Slide Number Placeholder 3"/>
          <p:cNvSpPr>
            <a:spLocks noGrp="1"/>
          </p:cNvSpPr>
          <p:nvPr>
            <p:ph type="sldNum" sz="quarter" idx="5"/>
          </p:nvPr>
        </p:nvSpPr>
        <p:spPr/>
        <p:txBody>
          <a:bodyPr/>
          <a:lstStyle/>
          <a:p>
            <a:fld id="{3CFA0038-7055-434C-B6C4-B8C69565C600}" type="slidenum">
              <a:rPr lang="en-US" smtClean="0"/>
              <a:t>14</a:t>
            </a:fld>
            <a:endParaRPr lang="en-US" dirty="0"/>
          </a:p>
        </p:txBody>
      </p:sp>
    </p:spTree>
    <p:extLst>
      <p:ext uri="{BB962C8B-B14F-4D97-AF65-F5344CB8AC3E}">
        <p14:creationId xmlns:p14="http://schemas.microsoft.com/office/powerpoint/2010/main" val="83335316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0C3F1A-43C9-8C8E-6978-2A062BA1420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350D85B9-116F-D2B5-77C8-40A3A23C11B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423C043-5AE9-B22A-E493-F00B7584EB44}"/>
              </a:ext>
            </a:extLst>
          </p:cNvPr>
          <p:cNvSpPr>
            <a:spLocks noGrp="1"/>
          </p:cNvSpPr>
          <p:nvPr>
            <p:ph type="body" idx="1"/>
          </p:nvPr>
        </p:nvSpPr>
        <p:spPr/>
        <p:txBody>
          <a:bodyPr/>
          <a:lstStyle/>
          <a:p>
            <a:r>
              <a:rPr lang="en-US" i="1" dirty="0"/>
              <a:t>Why:</a:t>
            </a:r>
            <a:r>
              <a:rPr lang="en-US" dirty="0"/>
              <a:t> branding is context. This stops generic answers.</a:t>
            </a:r>
            <a:br>
              <a:rPr lang="en-US" dirty="0"/>
            </a:br>
            <a:br>
              <a:rPr lang="en-US" dirty="0"/>
            </a:br>
            <a:r>
              <a:rPr lang="en-US" b="1" dirty="0"/>
              <a:t>In a professional context</a:t>
            </a:r>
          </a:p>
          <a:p>
            <a:r>
              <a:rPr lang="en-US" dirty="0"/>
              <a:t>Values affect:</a:t>
            </a:r>
          </a:p>
          <a:p>
            <a:r>
              <a:rPr lang="en-US" dirty="0"/>
              <a:t>how you treat others</a:t>
            </a:r>
          </a:p>
          <a:p>
            <a:r>
              <a:rPr lang="en-US" dirty="0"/>
              <a:t>how you work under pressure</a:t>
            </a:r>
          </a:p>
          <a:p>
            <a:r>
              <a:rPr lang="en-US" dirty="0"/>
              <a:t>what kind of workplace suits you</a:t>
            </a:r>
          </a:p>
          <a:p>
            <a:r>
              <a:rPr lang="en-US" dirty="0"/>
              <a:t>what </a:t>
            </a:r>
            <a:r>
              <a:rPr lang="en-US" dirty="0" err="1"/>
              <a:t>behaviour</a:t>
            </a:r>
            <a:r>
              <a:rPr lang="en-US" dirty="0"/>
              <a:t> you will or won’t accept</a:t>
            </a:r>
          </a:p>
          <a:p>
            <a:r>
              <a:rPr lang="en-US" dirty="0"/>
              <a:t>You might also say:</a:t>
            </a:r>
          </a:p>
          <a:p>
            <a:r>
              <a:rPr lang="en-US" dirty="0"/>
              <a:t>“Values are the standards you use to judge your own </a:t>
            </a:r>
            <a:r>
              <a:rPr lang="en-US" dirty="0" err="1"/>
              <a:t>behaviour</a:t>
            </a:r>
            <a:r>
              <a:rPr lang="en-US" dirty="0"/>
              <a:t> and the </a:t>
            </a:r>
            <a:r>
              <a:rPr lang="en-US" dirty="0" err="1"/>
              <a:t>behaviour</a:t>
            </a:r>
            <a:r>
              <a:rPr lang="en-US" dirty="0"/>
              <a:t> of others.”</a:t>
            </a:r>
          </a:p>
          <a:p>
            <a:endParaRPr lang="en-GB" dirty="0"/>
          </a:p>
        </p:txBody>
      </p:sp>
      <p:sp>
        <p:nvSpPr>
          <p:cNvPr id="4" name="Slide Number Placeholder 3">
            <a:extLst>
              <a:ext uri="{FF2B5EF4-FFF2-40B4-BE49-F238E27FC236}">
                <a16:creationId xmlns:a16="http://schemas.microsoft.com/office/drawing/2014/main" id="{EB560E64-7AEF-9A7F-BEE1-54744BECD9BB}"/>
              </a:ext>
            </a:extLst>
          </p:cNvPr>
          <p:cNvSpPr>
            <a:spLocks noGrp="1"/>
          </p:cNvSpPr>
          <p:nvPr>
            <p:ph type="sldNum" sz="quarter" idx="5"/>
          </p:nvPr>
        </p:nvSpPr>
        <p:spPr/>
        <p:txBody>
          <a:bodyPr/>
          <a:lstStyle/>
          <a:p>
            <a:fld id="{3CFA0038-7055-434C-B6C4-B8C69565C600}" type="slidenum">
              <a:rPr lang="en-US" smtClean="0"/>
              <a:t>15</a:t>
            </a:fld>
            <a:endParaRPr lang="en-US" dirty="0"/>
          </a:p>
        </p:txBody>
      </p:sp>
    </p:spTree>
    <p:extLst>
      <p:ext uri="{BB962C8B-B14F-4D97-AF65-F5344CB8AC3E}">
        <p14:creationId xmlns:p14="http://schemas.microsoft.com/office/powerpoint/2010/main" val="133481745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9DF027D-F235-1EF5-D24A-8B6FA057259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3566296-E273-85F7-D6DF-AC3BDD95EB1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6DB7597-07B6-2E8C-B5B3-2AA183420B1C}"/>
              </a:ext>
            </a:extLst>
          </p:cNvPr>
          <p:cNvSpPr>
            <a:spLocks noGrp="1"/>
          </p:cNvSpPr>
          <p:nvPr>
            <p:ph type="body" idx="1"/>
          </p:nvPr>
        </p:nvSpPr>
        <p:spPr/>
        <p:txBody>
          <a:bodyPr/>
          <a:lstStyle/>
          <a:p>
            <a:r>
              <a:rPr lang="en-US" i="1" dirty="0"/>
              <a:t>Why:</a:t>
            </a:r>
            <a:r>
              <a:rPr lang="en-US" dirty="0"/>
              <a:t> branding is context. This stops generic answers.</a:t>
            </a:r>
            <a:br>
              <a:rPr lang="en-US" dirty="0"/>
            </a:br>
            <a:br>
              <a:rPr lang="en-US" dirty="0"/>
            </a:br>
            <a:r>
              <a:rPr lang="en-US" b="1" dirty="0"/>
              <a:t>In a professional context</a:t>
            </a:r>
          </a:p>
          <a:p>
            <a:r>
              <a:rPr lang="en-US" dirty="0"/>
              <a:t>Values affect:</a:t>
            </a:r>
          </a:p>
          <a:p>
            <a:r>
              <a:rPr lang="en-US" dirty="0"/>
              <a:t>how you treat others</a:t>
            </a:r>
          </a:p>
          <a:p>
            <a:r>
              <a:rPr lang="en-US" dirty="0"/>
              <a:t>how you work under pressure</a:t>
            </a:r>
          </a:p>
          <a:p>
            <a:r>
              <a:rPr lang="en-US" dirty="0"/>
              <a:t>what kind of workplace suits you</a:t>
            </a:r>
          </a:p>
          <a:p>
            <a:r>
              <a:rPr lang="en-US" dirty="0"/>
              <a:t>what </a:t>
            </a:r>
            <a:r>
              <a:rPr lang="en-US" dirty="0" err="1"/>
              <a:t>behaviour</a:t>
            </a:r>
            <a:r>
              <a:rPr lang="en-US" dirty="0"/>
              <a:t> you will or won’t accept</a:t>
            </a:r>
          </a:p>
          <a:p>
            <a:r>
              <a:rPr lang="en-US" dirty="0"/>
              <a:t>You might also say:</a:t>
            </a:r>
          </a:p>
          <a:p>
            <a:r>
              <a:rPr lang="en-US" dirty="0"/>
              <a:t>“Values are the standards you use to judge your own </a:t>
            </a:r>
            <a:r>
              <a:rPr lang="en-US" dirty="0" err="1"/>
              <a:t>behaviour</a:t>
            </a:r>
            <a:r>
              <a:rPr lang="en-US" dirty="0"/>
              <a:t> and the </a:t>
            </a:r>
            <a:r>
              <a:rPr lang="en-US" dirty="0" err="1"/>
              <a:t>behaviour</a:t>
            </a:r>
            <a:r>
              <a:rPr lang="en-US" dirty="0"/>
              <a:t> of others.”</a:t>
            </a:r>
          </a:p>
          <a:p>
            <a:endParaRPr lang="en-GB" dirty="0"/>
          </a:p>
        </p:txBody>
      </p:sp>
      <p:sp>
        <p:nvSpPr>
          <p:cNvPr id="4" name="Slide Number Placeholder 3">
            <a:extLst>
              <a:ext uri="{FF2B5EF4-FFF2-40B4-BE49-F238E27FC236}">
                <a16:creationId xmlns:a16="http://schemas.microsoft.com/office/drawing/2014/main" id="{D7522388-7D11-C9D5-2C87-67247F919E93}"/>
              </a:ext>
            </a:extLst>
          </p:cNvPr>
          <p:cNvSpPr>
            <a:spLocks noGrp="1"/>
          </p:cNvSpPr>
          <p:nvPr>
            <p:ph type="sldNum" sz="quarter" idx="5"/>
          </p:nvPr>
        </p:nvSpPr>
        <p:spPr/>
        <p:txBody>
          <a:bodyPr/>
          <a:lstStyle/>
          <a:p>
            <a:fld id="{3CFA0038-7055-434C-B6C4-B8C69565C600}" type="slidenum">
              <a:rPr lang="en-US" smtClean="0"/>
              <a:t>16</a:t>
            </a:fld>
            <a:endParaRPr lang="en-US" dirty="0"/>
          </a:p>
        </p:txBody>
      </p:sp>
    </p:spTree>
    <p:extLst>
      <p:ext uri="{BB962C8B-B14F-4D97-AF65-F5344CB8AC3E}">
        <p14:creationId xmlns:p14="http://schemas.microsoft.com/office/powerpoint/2010/main" val="62680435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B80C3D2-D3DE-AF59-C6B1-2CCE73128CD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1437D07-89B3-56FC-CDAE-0BB49F87B0C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683930F-5F49-9D93-F451-187FF304C7BE}"/>
              </a:ext>
            </a:extLst>
          </p:cNvPr>
          <p:cNvSpPr>
            <a:spLocks noGrp="1"/>
          </p:cNvSpPr>
          <p:nvPr>
            <p:ph type="body" idx="1"/>
          </p:nvPr>
        </p:nvSpPr>
        <p:spPr/>
        <p:txBody>
          <a:bodyPr/>
          <a:lstStyle/>
          <a:p>
            <a:r>
              <a:rPr lang="en-US" i="1" dirty="0"/>
              <a:t>Why:</a:t>
            </a:r>
            <a:r>
              <a:rPr lang="en-US" dirty="0"/>
              <a:t> branding is context. This stops generic answers.</a:t>
            </a:r>
            <a:endParaRPr lang="en-GB" dirty="0"/>
          </a:p>
        </p:txBody>
      </p:sp>
      <p:sp>
        <p:nvSpPr>
          <p:cNvPr id="4" name="Slide Number Placeholder 3">
            <a:extLst>
              <a:ext uri="{FF2B5EF4-FFF2-40B4-BE49-F238E27FC236}">
                <a16:creationId xmlns:a16="http://schemas.microsoft.com/office/drawing/2014/main" id="{8076E63E-B8A8-9873-6256-0BE1682C729B}"/>
              </a:ext>
            </a:extLst>
          </p:cNvPr>
          <p:cNvSpPr>
            <a:spLocks noGrp="1"/>
          </p:cNvSpPr>
          <p:nvPr>
            <p:ph type="sldNum" sz="quarter" idx="5"/>
          </p:nvPr>
        </p:nvSpPr>
        <p:spPr/>
        <p:txBody>
          <a:bodyPr/>
          <a:lstStyle/>
          <a:p>
            <a:fld id="{3CFA0038-7055-434C-B6C4-B8C69565C600}" type="slidenum">
              <a:rPr lang="en-US" smtClean="0"/>
              <a:t>17</a:t>
            </a:fld>
            <a:endParaRPr lang="en-US" dirty="0"/>
          </a:p>
        </p:txBody>
      </p:sp>
    </p:spTree>
    <p:extLst>
      <p:ext uri="{BB962C8B-B14F-4D97-AF65-F5344CB8AC3E}">
        <p14:creationId xmlns:p14="http://schemas.microsoft.com/office/powerpoint/2010/main" val="321225278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FC9DCA-AD18-8866-38F4-26260B1889C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31EE72C-4712-1ED5-FD19-F81933EE5D8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7E38331-04E4-D782-4D8F-72120FEF9774}"/>
              </a:ext>
            </a:extLst>
          </p:cNvPr>
          <p:cNvSpPr>
            <a:spLocks noGrp="1"/>
          </p:cNvSpPr>
          <p:nvPr>
            <p:ph type="body" idx="1"/>
          </p:nvPr>
        </p:nvSpPr>
        <p:spPr/>
        <p:txBody>
          <a:bodyPr/>
          <a:lstStyle/>
          <a:p>
            <a:r>
              <a:rPr lang="en-US" i="1" dirty="0"/>
              <a:t>Why:</a:t>
            </a:r>
            <a:r>
              <a:rPr lang="en-US" dirty="0"/>
              <a:t> branding is context. This stops generic answers.</a:t>
            </a:r>
            <a:endParaRPr lang="en-GB" dirty="0"/>
          </a:p>
        </p:txBody>
      </p:sp>
      <p:sp>
        <p:nvSpPr>
          <p:cNvPr id="4" name="Slide Number Placeholder 3">
            <a:extLst>
              <a:ext uri="{FF2B5EF4-FFF2-40B4-BE49-F238E27FC236}">
                <a16:creationId xmlns:a16="http://schemas.microsoft.com/office/drawing/2014/main" id="{90F350E6-E49B-0EF2-5437-6E0430836253}"/>
              </a:ext>
            </a:extLst>
          </p:cNvPr>
          <p:cNvSpPr>
            <a:spLocks noGrp="1"/>
          </p:cNvSpPr>
          <p:nvPr>
            <p:ph type="sldNum" sz="quarter" idx="5"/>
          </p:nvPr>
        </p:nvSpPr>
        <p:spPr/>
        <p:txBody>
          <a:bodyPr/>
          <a:lstStyle/>
          <a:p>
            <a:fld id="{3CFA0038-7055-434C-B6C4-B8C69565C600}" type="slidenum">
              <a:rPr lang="en-US" smtClean="0"/>
              <a:t>18</a:t>
            </a:fld>
            <a:endParaRPr lang="en-US" dirty="0"/>
          </a:p>
        </p:txBody>
      </p:sp>
    </p:spTree>
    <p:extLst>
      <p:ext uri="{BB962C8B-B14F-4D97-AF65-F5344CB8AC3E}">
        <p14:creationId xmlns:p14="http://schemas.microsoft.com/office/powerpoint/2010/main" val="182815642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84E9CEC-FB19-3E75-3F34-DE741B3D4FA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3DCEB45-810E-0E80-60E1-1B406649DF9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3989345-9DE6-AE49-CBAD-F42539372AE8}"/>
              </a:ext>
            </a:extLst>
          </p:cNvPr>
          <p:cNvSpPr>
            <a:spLocks noGrp="1"/>
          </p:cNvSpPr>
          <p:nvPr>
            <p:ph type="body" idx="1"/>
          </p:nvPr>
        </p:nvSpPr>
        <p:spPr/>
        <p:txBody>
          <a:bodyPr/>
          <a:lstStyle/>
          <a:p>
            <a:r>
              <a:rPr lang="en-US" i="1" dirty="0"/>
              <a:t>Why:</a:t>
            </a:r>
            <a:r>
              <a:rPr lang="en-US" dirty="0"/>
              <a:t> branding is context. This stops generic answers.</a:t>
            </a:r>
            <a:endParaRPr lang="en-GB" dirty="0"/>
          </a:p>
        </p:txBody>
      </p:sp>
      <p:sp>
        <p:nvSpPr>
          <p:cNvPr id="4" name="Slide Number Placeholder 3">
            <a:extLst>
              <a:ext uri="{FF2B5EF4-FFF2-40B4-BE49-F238E27FC236}">
                <a16:creationId xmlns:a16="http://schemas.microsoft.com/office/drawing/2014/main" id="{27CB7829-1601-ACA8-9472-07D9551B9D65}"/>
              </a:ext>
            </a:extLst>
          </p:cNvPr>
          <p:cNvSpPr>
            <a:spLocks noGrp="1"/>
          </p:cNvSpPr>
          <p:nvPr>
            <p:ph type="sldNum" sz="quarter" idx="5"/>
          </p:nvPr>
        </p:nvSpPr>
        <p:spPr/>
        <p:txBody>
          <a:bodyPr/>
          <a:lstStyle/>
          <a:p>
            <a:fld id="{3CFA0038-7055-434C-B6C4-B8C69565C600}" type="slidenum">
              <a:rPr lang="en-US" smtClean="0"/>
              <a:t>19</a:t>
            </a:fld>
            <a:endParaRPr lang="en-US" dirty="0"/>
          </a:p>
        </p:txBody>
      </p:sp>
    </p:spTree>
    <p:extLst>
      <p:ext uri="{BB962C8B-B14F-4D97-AF65-F5344CB8AC3E}">
        <p14:creationId xmlns:p14="http://schemas.microsoft.com/office/powerpoint/2010/main" val="28126805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5D34EC9-8E51-300D-96C9-0A2DBF73915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8A5F890-6864-47D3-20D1-B7B2AF8880F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E377069-8BBD-8D7C-69FC-3874A578B6EE}"/>
              </a:ext>
            </a:extLst>
          </p:cNvPr>
          <p:cNvSpPr>
            <a:spLocks noGrp="1"/>
          </p:cNvSpPr>
          <p:nvPr>
            <p:ph type="body" idx="1"/>
          </p:nvPr>
        </p:nvSpPr>
        <p:spPr/>
        <p:txBody>
          <a:bodyPr/>
          <a:lstStyle/>
          <a:p>
            <a:r>
              <a:rPr lang="en-US" i="1" dirty="0"/>
              <a:t>Why:</a:t>
            </a:r>
            <a:r>
              <a:rPr lang="en-US" dirty="0"/>
              <a:t> branding is context. This stops generic answers.</a:t>
            </a:r>
            <a:endParaRPr lang="en-GB" dirty="0"/>
          </a:p>
        </p:txBody>
      </p:sp>
      <p:sp>
        <p:nvSpPr>
          <p:cNvPr id="4" name="Slide Number Placeholder 3">
            <a:extLst>
              <a:ext uri="{FF2B5EF4-FFF2-40B4-BE49-F238E27FC236}">
                <a16:creationId xmlns:a16="http://schemas.microsoft.com/office/drawing/2014/main" id="{E506A345-03B5-F4B0-0943-EC27E9E08F06}"/>
              </a:ext>
            </a:extLst>
          </p:cNvPr>
          <p:cNvSpPr>
            <a:spLocks noGrp="1"/>
          </p:cNvSpPr>
          <p:nvPr>
            <p:ph type="sldNum" sz="quarter" idx="5"/>
          </p:nvPr>
        </p:nvSpPr>
        <p:spPr/>
        <p:txBody>
          <a:bodyPr/>
          <a:lstStyle/>
          <a:p>
            <a:fld id="{3CFA0038-7055-434C-B6C4-B8C69565C600}" type="slidenum">
              <a:rPr lang="en-US" smtClean="0"/>
              <a:t>20</a:t>
            </a:fld>
            <a:endParaRPr lang="en-US" dirty="0"/>
          </a:p>
        </p:txBody>
      </p:sp>
    </p:spTree>
    <p:extLst>
      <p:ext uri="{BB962C8B-B14F-4D97-AF65-F5344CB8AC3E}">
        <p14:creationId xmlns:p14="http://schemas.microsoft.com/office/powerpoint/2010/main" val="3760127384"/>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646345-267E-3B45-E766-0730A292B5B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59312DD-92EC-1283-7833-919E860F6A05}"/>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0DE784A-3B99-9CA4-D814-D52F46E9C3E4}"/>
              </a:ext>
            </a:extLst>
          </p:cNvPr>
          <p:cNvSpPr>
            <a:spLocks noGrp="1"/>
          </p:cNvSpPr>
          <p:nvPr>
            <p:ph type="body" idx="1"/>
          </p:nvPr>
        </p:nvSpPr>
        <p:spPr/>
        <p:txBody>
          <a:bodyPr/>
          <a:lstStyle/>
          <a:p>
            <a:r>
              <a:rPr lang="en-US" i="1" dirty="0"/>
              <a:t>Why:</a:t>
            </a:r>
            <a:r>
              <a:rPr lang="en-US" dirty="0"/>
              <a:t> branding is context. This stops generic answers.</a:t>
            </a:r>
            <a:endParaRPr lang="en-GB" dirty="0"/>
          </a:p>
        </p:txBody>
      </p:sp>
      <p:sp>
        <p:nvSpPr>
          <p:cNvPr id="4" name="Slide Number Placeholder 3">
            <a:extLst>
              <a:ext uri="{FF2B5EF4-FFF2-40B4-BE49-F238E27FC236}">
                <a16:creationId xmlns:a16="http://schemas.microsoft.com/office/drawing/2014/main" id="{58FDACBB-4340-D43F-4726-61A795324BA4}"/>
              </a:ext>
            </a:extLst>
          </p:cNvPr>
          <p:cNvSpPr>
            <a:spLocks noGrp="1"/>
          </p:cNvSpPr>
          <p:nvPr>
            <p:ph type="sldNum" sz="quarter" idx="5"/>
          </p:nvPr>
        </p:nvSpPr>
        <p:spPr/>
        <p:txBody>
          <a:bodyPr/>
          <a:lstStyle/>
          <a:p>
            <a:fld id="{3CFA0038-7055-434C-B6C4-B8C69565C600}" type="slidenum">
              <a:rPr lang="en-US" smtClean="0"/>
              <a:t>21</a:t>
            </a:fld>
            <a:endParaRPr lang="en-US" dirty="0"/>
          </a:p>
        </p:txBody>
      </p:sp>
    </p:spTree>
    <p:extLst>
      <p:ext uri="{BB962C8B-B14F-4D97-AF65-F5344CB8AC3E}">
        <p14:creationId xmlns:p14="http://schemas.microsoft.com/office/powerpoint/2010/main" val="136962919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F967E65-9A91-0809-1ECD-B4E8C127F79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5D8C283-DD74-BED9-555C-3977FBEBA45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38A027F-185B-D14B-69BF-073FDD7057A6}"/>
              </a:ext>
            </a:extLst>
          </p:cNvPr>
          <p:cNvSpPr>
            <a:spLocks noGrp="1"/>
          </p:cNvSpPr>
          <p:nvPr>
            <p:ph type="body" idx="1"/>
          </p:nvPr>
        </p:nvSpPr>
        <p:spPr/>
        <p:txBody>
          <a:bodyPr/>
          <a:lstStyle/>
          <a:p>
            <a:r>
              <a:rPr lang="en-US" i="1" dirty="0"/>
              <a:t>Why:</a:t>
            </a:r>
            <a:r>
              <a:rPr lang="en-US" dirty="0"/>
              <a:t> branding is context. This stops generic answers.</a:t>
            </a:r>
            <a:endParaRPr lang="en-GB" dirty="0"/>
          </a:p>
        </p:txBody>
      </p:sp>
      <p:sp>
        <p:nvSpPr>
          <p:cNvPr id="4" name="Slide Number Placeholder 3">
            <a:extLst>
              <a:ext uri="{FF2B5EF4-FFF2-40B4-BE49-F238E27FC236}">
                <a16:creationId xmlns:a16="http://schemas.microsoft.com/office/drawing/2014/main" id="{C0F07C9B-85AF-1009-1EFC-5A83A90F024E}"/>
              </a:ext>
            </a:extLst>
          </p:cNvPr>
          <p:cNvSpPr>
            <a:spLocks noGrp="1"/>
          </p:cNvSpPr>
          <p:nvPr>
            <p:ph type="sldNum" sz="quarter" idx="5"/>
          </p:nvPr>
        </p:nvSpPr>
        <p:spPr/>
        <p:txBody>
          <a:bodyPr/>
          <a:lstStyle/>
          <a:p>
            <a:fld id="{3CFA0038-7055-434C-B6C4-B8C69565C600}" type="slidenum">
              <a:rPr lang="en-US" smtClean="0"/>
              <a:t>22</a:t>
            </a:fld>
            <a:endParaRPr lang="en-US" dirty="0"/>
          </a:p>
        </p:txBody>
      </p:sp>
    </p:spTree>
    <p:extLst>
      <p:ext uri="{BB962C8B-B14F-4D97-AF65-F5344CB8AC3E}">
        <p14:creationId xmlns:p14="http://schemas.microsoft.com/office/powerpoint/2010/main" val="413056035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BD7653-9971-39CA-627D-28FAD5F45C3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97EDFC2-C346-591A-1CC6-9137D85975A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914F4E2-6511-972B-999D-BD7F2FEDD1AE}"/>
              </a:ext>
            </a:extLst>
          </p:cNvPr>
          <p:cNvSpPr>
            <a:spLocks noGrp="1"/>
          </p:cNvSpPr>
          <p:nvPr>
            <p:ph type="body" idx="1"/>
          </p:nvPr>
        </p:nvSpPr>
        <p:spPr/>
        <p:txBody>
          <a:bodyPr/>
          <a:lstStyle/>
          <a:p>
            <a:r>
              <a:rPr lang="en-US" i="1" dirty="0"/>
              <a:t>Why:</a:t>
            </a:r>
            <a:r>
              <a:rPr lang="en-US" dirty="0"/>
              <a:t> branding is context. This stops generic answers.</a:t>
            </a:r>
            <a:endParaRPr lang="en-GB" dirty="0"/>
          </a:p>
        </p:txBody>
      </p:sp>
      <p:sp>
        <p:nvSpPr>
          <p:cNvPr id="4" name="Slide Number Placeholder 3">
            <a:extLst>
              <a:ext uri="{FF2B5EF4-FFF2-40B4-BE49-F238E27FC236}">
                <a16:creationId xmlns:a16="http://schemas.microsoft.com/office/drawing/2014/main" id="{10BFEFEF-5353-821B-7CD7-D63DD5D7C2DF}"/>
              </a:ext>
            </a:extLst>
          </p:cNvPr>
          <p:cNvSpPr>
            <a:spLocks noGrp="1"/>
          </p:cNvSpPr>
          <p:nvPr>
            <p:ph type="sldNum" sz="quarter" idx="5"/>
          </p:nvPr>
        </p:nvSpPr>
        <p:spPr/>
        <p:txBody>
          <a:bodyPr/>
          <a:lstStyle/>
          <a:p>
            <a:fld id="{3CFA0038-7055-434C-B6C4-B8C69565C600}" type="slidenum">
              <a:rPr lang="en-US" smtClean="0"/>
              <a:t>23</a:t>
            </a:fld>
            <a:endParaRPr lang="en-US" dirty="0"/>
          </a:p>
        </p:txBody>
      </p:sp>
    </p:spTree>
    <p:extLst>
      <p:ext uri="{BB962C8B-B14F-4D97-AF65-F5344CB8AC3E}">
        <p14:creationId xmlns:p14="http://schemas.microsoft.com/office/powerpoint/2010/main" val="123004357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ED4B59-5DBC-C23B-C498-8EA3ADD8B9A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DBE4204-D2DE-0496-D3CF-020783A05B6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928A7E3-72F5-7A96-BDAD-AC74ED8A6EA5}"/>
              </a:ext>
            </a:extLst>
          </p:cNvPr>
          <p:cNvSpPr>
            <a:spLocks noGrp="1"/>
          </p:cNvSpPr>
          <p:nvPr>
            <p:ph type="body" idx="1"/>
          </p:nvPr>
        </p:nvSpPr>
        <p:spPr/>
        <p:txBody>
          <a:bodyPr/>
          <a:lstStyle/>
          <a:p>
            <a:r>
              <a:rPr lang="en-US" i="1" dirty="0"/>
              <a:t>Why:</a:t>
            </a:r>
            <a:r>
              <a:rPr lang="en-US" dirty="0"/>
              <a:t> branding is context. This stops generic answers.</a:t>
            </a:r>
            <a:endParaRPr lang="en-GB" dirty="0"/>
          </a:p>
        </p:txBody>
      </p:sp>
      <p:sp>
        <p:nvSpPr>
          <p:cNvPr id="4" name="Slide Number Placeholder 3">
            <a:extLst>
              <a:ext uri="{FF2B5EF4-FFF2-40B4-BE49-F238E27FC236}">
                <a16:creationId xmlns:a16="http://schemas.microsoft.com/office/drawing/2014/main" id="{51AE838A-97F2-EF96-D5B2-DBAADD8CD431}"/>
              </a:ext>
            </a:extLst>
          </p:cNvPr>
          <p:cNvSpPr>
            <a:spLocks noGrp="1"/>
          </p:cNvSpPr>
          <p:nvPr>
            <p:ph type="sldNum" sz="quarter" idx="5"/>
          </p:nvPr>
        </p:nvSpPr>
        <p:spPr/>
        <p:txBody>
          <a:bodyPr/>
          <a:lstStyle/>
          <a:p>
            <a:fld id="{3CFA0038-7055-434C-B6C4-B8C69565C600}" type="slidenum">
              <a:rPr lang="en-US" smtClean="0"/>
              <a:t>24</a:t>
            </a:fld>
            <a:endParaRPr lang="en-US" dirty="0"/>
          </a:p>
        </p:txBody>
      </p:sp>
    </p:spTree>
    <p:extLst>
      <p:ext uri="{BB962C8B-B14F-4D97-AF65-F5344CB8AC3E}">
        <p14:creationId xmlns:p14="http://schemas.microsoft.com/office/powerpoint/2010/main" val="197650376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Maslow hierarchy of needs</a:t>
            </a:r>
          </a:p>
        </p:txBody>
      </p:sp>
      <p:sp>
        <p:nvSpPr>
          <p:cNvPr id="4" name="Slide Number Placeholder 3"/>
          <p:cNvSpPr>
            <a:spLocks noGrp="1"/>
          </p:cNvSpPr>
          <p:nvPr>
            <p:ph type="sldNum" sz="quarter" idx="5"/>
          </p:nvPr>
        </p:nvSpPr>
        <p:spPr/>
        <p:txBody>
          <a:bodyPr/>
          <a:lstStyle/>
          <a:p>
            <a:fld id="{3CFA0038-7055-434C-B6C4-B8C69565C600}" type="slidenum">
              <a:rPr lang="en-US" smtClean="0"/>
              <a:t>28</a:t>
            </a:fld>
            <a:endParaRPr lang="en-US" dirty="0"/>
          </a:p>
        </p:txBody>
      </p:sp>
    </p:spTree>
    <p:extLst>
      <p:ext uri="{BB962C8B-B14F-4D97-AF65-F5344CB8AC3E}">
        <p14:creationId xmlns:p14="http://schemas.microsoft.com/office/powerpoint/2010/main" val="425073343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Maslow hierarchy of needs explained in a video</a:t>
            </a:r>
          </a:p>
        </p:txBody>
      </p:sp>
      <p:sp>
        <p:nvSpPr>
          <p:cNvPr id="4" name="Slide Number Placeholder 3"/>
          <p:cNvSpPr>
            <a:spLocks noGrp="1"/>
          </p:cNvSpPr>
          <p:nvPr>
            <p:ph type="sldNum" sz="quarter" idx="5"/>
          </p:nvPr>
        </p:nvSpPr>
        <p:spPr/>
        <p:txBody>
          <a:bodyPr/>
          <a:lstStyle/>
          <a:p>
            <a:fld id="{3CFA0038-7055-434C-B6C4-B8C69565C600}" type="slidenum">
              <a:rPr lang="en-US" smtClean="0"/>
              <a:t>29</a:t>
            </a:fld>
            <a:endParaRPr lang="en-US" dirty="0"/>
          </a:p>
        </p:txBody>
      </p:sp>
    </p:spTree>
    <p:extLst>
      <p:ext uri="{BB962C8B-B14F-4D97-AF65-F5344CB8AC3E}">
        <p14:creationId xmlns:p14="http://schemas.microsoft.com/office/powerpoint/2010/main" val="197135389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Maslow hierarchy of needs in the workplace</a:t>
            </a:r>
          </a:p>
        </p:txBody>
      </p:sp>
      <p:sp>
        <p:nvSpPr>
          <p:cNvPr id="4" name="Slide Number Placeholder 3"/>
          <p:cNvSpPr>
            <a:spLocks noGrp="1"/>
          </p:cNvSpPr>
          <p:nvPr>
            <p:ph type="sldNum" sz="quarter" idx="5"/>
          </p:nvPr>
        </p:nvSpPr>
        <p:spPr/>
        <p:txBody>
          <a:bodyPr/>
          <a:lstStyle/>
          <a:p>
            <a:fld id="{3CFA0038-7055-434C-B6C4-B8C69565C600}" type="slidenum">
              <a:rPr lang="en-US" smtClean="0"/>
              <a:t>30</a:t>
            </a:fld>
            <a:endParaRPr lang="en-US" dirty="0"/>
          </a:p>
        </p:txBody>
      </p:sp>
    </p:spTree>
    <p:extLst>
      <p:ext uri="{BB962C8B-B14F-4D97-AF65-F5344CB8AC3E}">
        <p14:creationId xmlns:p14="http://schemas.microsoft.com/office/powerpoint/2010/main" val="68811655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FA0038-7055-434C-B6C4-B8C69565C600}" type="slidenum">
              <a:rPr lang="en-US" smtClean="0"/>
              <a:t>31</a:t>
            </a:fld>
            <a:endParaRPr lang="en-US" dirty="0"/>
          </a:p>
        </p:txBody>
      </p:sp>
    </p:spTree>
    <p:extLst>
      <p:ext uri="{BB962C8B-B14F-4D97-AF65-F5344CB8AC3E}">
        <p14:creationId xmlns:p14="http://schemas.microsoft.com/office/powerpoint/2010/main" val="3768117060"/>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FA0038-7055-434C-B6C4-B8C69565C600}" type="slidenum">
              <a:rPr lang="en-US" smtClean="0"/>
              <a:t>32</a:t>
            </a:fld>
            <a:endParaRPr lang="en-US" dirty="0"/>
          </a:p>
        </p:txBody>
      </p:sp>
    </p:spTree>
    <p:extLst>
      <p:ext uri="{BB962C8B-B14F-4D97-AF65-F5344CB8AC3E}">
        <p14:creationId xmlns:p14="http://schemas.microsoft.com/office/powerpoint/2010/main" val="412494068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Ikigai is a Japanese term that blends two words: “</a:t>
            </a:r>
            <a:r>
              <a:rPr lang="en-GB" dirty="0" err="1"/>
              <a:t>iki</a:t>
            </a:r>
            <a:r>
              <a:rPr lang="en-GB" dirty="0"/>
              <a:t>” meaning “to live,” and “gai” meaning “reason,” which translates to “a reason to live.” It's a concept that encourages people to discover what truly matters to them and to live a life filled with purpose and joy.</a:t>
            </a:r>
          </a:p>
          <a:p>
            <a:endParaRPr lang="en-GB" dirty="0"/>
          </a:p>
        </p:txBody>
      </p:sp>
      <p:sp>
        <p:nvSpPr>
          <p:cNvPr id="4" name="Slide Number Placeholder 3"/>
          <p:cNvSpPr>
            <a:spLocks noGrp="1"/>
          </p:cNvSpPr>
          <p:nvPr>
            <p:ph type="sldNum" sz="quarter" idx="5"/>
          </p:nvPr>
        </p:nvSpPr>
        <p:spPr/>
        <p:txBody>
          <a:bodyPr/>
          <a:lstStyle/>
          <a:p>
            <a:fld id="{3CFA0038-7055-434C-B6C4-B8C69565C600}" type="slidenum">
              <a:rPr lang="en-US" smtClean="0"/>
              <a:t>33</a:t>
            </a:fld>
            <a:endParaRPr lang="en-US" dirty="0"/>
          </a:p>
        </p:txBody>
      </p:sp>
    </p:spTree>
    <p:extLst>
      <p:ext uri="{BB962C8B-B14F-4D97-AF65-F5344CB8AC3E}">
        <p14:creationId xmlns:p14="http://schemas.microsoft.com/office/powerpoint/2010/main" val="220372468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FA0038-7055-434C-B6C4-B8C69565C600}" type="slidenum">
              <a:rPr lang="en-US" smtClean="0"/>
              <a:t>34</a:t>
            </a:fld>
            <a:endParaRPr lang="en-US" dirty="0"/>
          </a:p>
        </p:txBody>
      </p:sp>
    </p:spTree>
    <p:extLst>
      <p:ext uri="{BB962C8B-B14F-4D97-AF65-F5344CB8AC3E}">
        <p14:creationId xmlns:p14="http://schemas.microsoft.com/office/powerpoint/2010/main" val="374229105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FA0038-7055-434C-B6C4-B8C69565C600}" type="slidenum">
              <a:rPr lang="en-US" smtClean="0"/>
              <a:t>35</a:t>
            </a:fld>
            <a:endParaRPr lang="en-US" dirty="0"/>
          </a:p>
        </p:txBody>
      </p:sp>
    </p:spTree>
    <p:extLst>
      <p:ext uri="{BB962C8B-B14F-4D97-AF65-F5344CB8AC3E}">
        <p14:creationId xmlns:p14="http://schemas.microsoft.com/office/powerpoint/2010/main" val="125915381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FA0038-7055-434C-B6C4-B8C69565C600}" type="slidenum">
              <a:rPr lang="en-US" smtClean="0"/>
              <a:t>36</a:t>
            </a:fld>
            <a:endParaRPr lang="en-US" dirty="0"/>
          </a:p>
        </p:txBody>
      </p:sp>
    </p:spTree>
    <p:extLst>
      <p:ext uri="{BB962C8B-B14F-4D97-AF65-F5344CB8AC3E}">
        <p14:creationId xmlns:p14="http://schemas.microsoft.com/office/powerpoint/2010/main" val="348214957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3CFA0038-7055-434C-B6C4-B8C69565C600}" type="slidenum">
              <a:rPr lang="en-US" smtClean="0"/>
              <a:t>37</a:t>
            </a:fld>
            <a:endParaRPr lang="en-US" dirty="0"/>
          </a:p>
        </p:txBody>
      </p:sp>
    </p:spTree>
    <p:extLst>
      <p:ext uri="{BB962C8B-B14F-4D97-AF65-F5344CB8AC3E}">
        <p14:creationId xmlns:p14="http://schemas.microsoft.com/office/powerpoint/2010/main" val="132877858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1. Unconscious incompetence – The individual neither understands nor knows how to do something, nor recognizes the deficit, nor has a desire to address it. In short, you don’t know what you don’t know.</a:t>
            </a:r>
          </a:p>
          <a:p>
            <a:endParaRPr lang="en-GB" dirty="0"/>
          </a:p>
          <a:p>
            <a:r>
              <a:rPr lang="en-GB" dirty="0"/>
              <a:t> 2. Conscious incompetence – Though the individual does not understand or know how to do something, he or she does recognize the deficit, without yet addressing it. This is the stage where you know what you don’t know.</a:t>
            </a:r>
          </a:p>
          <a:p>
            <a:r>
              <a:rPr lang="en-GB" dirty="0"/>
              <a:t>3. Conscious competence – The individual understands or knows how to do something. However, demonstrating the skill or knowledge requires a great deal of consciousness or concentration. You know how to do it, but you have to think your way through it.</a:t>
            </a:r>
          </a:p>
          <a:p>
            <a:endParaRPr lang="en-GB" dirty="0"/>
          </a:p>
          <a:p>
            <a:r>
              <a:rPr lang="en-GB" dirty="0"/>
              <a:t>4. Unconscious competence – The individual has had so much practice with a skill that it becomes “second nature” and can be performed easily (often without concentrating too deeply). This is the stage where you can do it without thinking.  You just know what to do.</a:t>
            </a:r>
          </a:p>
          <a:p>
            <a:endParaRPr lang="en-GB" dirty="0"/>
          </a:p>
        </p:txBody>
      </p:sp>
      <p:sp>
        <p:nvSpPr>
          <p:cNvPr id="4" name="Slide Number Placeholder 3"/>
          <p:cNvSpPr>
            <a:spLocks noGrp="1"/>
          </p:cNvSpPr>
          <p:nvPr>
            <p:ph type="sldNum" sz="quarter" idx="5"/>
          </p:nvPr>
        </p:nvSpPr>
        <p:spPr/>
        <p:txBody>
          <a:bodyPr/>
          <a:lstStyle/>
          <a:p>
            <a:fld id="{3CFA0038-7055-434C-B6C4-B8C69565C600}" type="slidenum">
              <a:rPr lang="en-US" smtClean="0"/>
              <a:t>38</a:t>
            </a:fld>
            <a:endParaRPr lang="en-US" dirty="0"/>
          </a:p>
        </p:txBody>
      </p:sp>
    </p:spTree>
    <p:extLst>
      <p:ext uri="{BB962C8B-B14F-4D97-AF65-F5344CB8AC3E}">
        <p14:creationId xmlns:p14="http://schemas.microsoft.com/office/powerpoint/2010/main" val="278424996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Image">
    <p:spTree>
      <p:nvGrpSpPr>
        <p:cNvPr id="1" name=""/>
        <p:cNvGrpSpPr/>
        <p:nvPr/>
      </p:nvGrpSpPr>
      <p:grpSpPr>
        <a:xfrm>
          <a:off x="0" y="0"/>
          <a:ext cx="0" cy="0"/>
          <a:chOff x="0" y="0"/>
          <a:chExt cx="0" cy="0"/>
        </a:xfrm>
      </p:grpSpPr>
      <p:sp>
        <p:nvSpPr>
          <p:cNvPr id="7"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0"/>
          </p:nvPr>
        </p:nvSpPr>
        <p:spPr>
          <a:xfrm>
            <a:off x="0" y="4288"/>
            <a:ext cx="12192000" cy="4618512"/>
          </a:xfrm>
          <a:solidFill>
            <a:schemeClr val="bg1">
              <a:lumMod val="95000"/>
            </a:schemeClr>
          </a:solidFill>
        </p:spPr>
        <p:txBody>
          <a:bodyPr/>
          <a:lstStyle/>
          <a:p>
            <a:r>
              <a:rPr lang="en-US"/>
              <a:t>Click icon to add picture</a:t>
            </a:r>
            <a:endParaRPr lang="en-US" dirty="0"/>
          </a:p>
        </p:txBody>
      </p:sp>
      <p:sp>
        <p:nvSpPr>
          <p:cNvPr id="2" name="Rectangle 1">
            <a:extLst>
              <a:ext uri="{FF2B5EF4-FFF2-40B4-BE49-F238E27FC236}">
                <a16:creationId xmlns:a16="http://schemas.microsoft.com/office/drawing/2014/main" id="{BB940F57-02B1-4B56-8BA7-24557BFCBB01}"/>
              </a:ext>
            </a:extLst>
          </p:cNvPr>
          <p:cNvSpPr/>
          <p:nvPr userDrawn="1"/>
        </p:nvSpPr>
        <p:spPr>
          <a:xfrm>
            <a:off x="0" y="4622800"/>
            <a:ext cx="12192000" cy="223091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1">
            <a:extLst>
              <a:ext uri="{FF2B5EF4-FFF2-40B4-BE49-F238E27FC236}">
                <a16:creationId xmlns:a16="http://schemas.microsoft.com/office/drawing/2014/main" id="{AA99C074-A230-B944-8FEA-870A76765C60}"/>
              </a:ext>
            </a:extLst>
          </p:cNvPr>
          <p:cNvSpPr>
            <a:spLocks noGrp="1"/>
          </p:cNvSpPr>
          <p:nvPr>
            <p:ph type="title" hasCustomPrompt="1"/>
          </p:nvPr>
        </p:nvSpPr>
        <p:spPr>
          <a:xfrm>
            <a:off x="838199" y="5037721"/>
            <a:ext cx="9575801" cy="891250"/>
          </a:xfrm>
        </p:spPr>
        <p:txBody>
          <a:bodyPr anchor="t">
            <a:noAutofit/>
          </a:bodyPr>
          <a:lstStyle>
            <a:lvl1pPr>
              <a:defRPr sz="5000" b="1">
                <a:solidFill>
                  <a:schemeClr val="bg1"/>
                </a:solidFill>
                <a:latin typeface="+mj-lt"/>
              </a:defRPr>
            </a:lvl1pPr>
          </a:lstStyle>
          <a:p>
            <a:r>
              <a:rPr lang="en-US" dirty="0"/>
              <a:t>CLICK TO ADD TITLE</a:t>
            </a:r>
          </a:p>
        </p:txBody>
      </p:sp>
      <p:sp>
        <p:nvSpPr>
          <p:cNvPr id="13" name="Text Placeholder 12">
            <a:extLst>
              <a:ext uri="{FF2B5EF4-FFF2-40B4-BE49-F238E27FC236}">
                <a16:creationId xmlns:a16="http://schemas.microsoft.com/office/drawing/2014/main" id="{1221857D-ECFA-4D4D-91DF-E36500791501}"/>
              </a:ext>
            </a:extLst>
          </p:cNvPr>
          <p:cNvSpPr>
            <a:spLocks noGrp="1"/>
          </p:cNvSpPr>
          <p:nvPr>
            <p:ph type="body" sz="quarter" idx="14" hasCustomPrompt="1"/>
          </p:nvPr>
        </p:nvSpPr>
        <p:spPr>
          <a:xfrm>
            <a:off x="838200" y="6125744"/>
            <a:ext cx="9575800" cy="338549"/>
          </a:xfrm>
        </p:spPr>
        <p:txBody>
          <a:bodyPr>
            <a:normAutofit/>
          </a:bodyPr>
          <a:lstStyle>
            <a:lvl1pPr marL="0" indent="0">
              <a:buNone/>
              <a:defRPr sz="1600" spc="300">
                <a:solidFill>
                  <a:schemeClr val="bg1"/>
                </a:solidFill>
                <a:latin typeface="+mn-lt"/>
                <a:cs typeface="Arial" panose="020B0604020202020204" pitchFamily="34" charset="0"/>
              </a:defRPr>
            </a:lvl1pPr>
          </a:lstStyle>
          <a:p>
            <a:pPr lvl="0"/>
            <a:r>
              <a:rPr lang="en-US" dirty="0"/>
              <a:t>SUBTITLE GOES HERE</a:t>
            </a:r>
          </a:p>
        </p:txBody>
      </p:sp>
      <p:sp>
        <p:nvSpPr>
          <p:cNvPr id="5" name="Shape 62" title="Decorative">
            <a:extLst>
              <a:ext uri="{FF2B5EF4-FFF2-40B4-BE49-F238E27FC236}">
                <a16:creationId xmlns:a16="http://schemas.microsoft.com/office/drawing/2014/main" id="{E1A23DB6-E067-4A30-8C4B-98B452428518}"/>
              </a:ext>
            </a:extLst>
          </p:cNvPr>
          <p:cNvSpPr/>
          <p:nvPr userDrawn="1"/>
        </p:nvSpPr>
        <p:spPr>
          <a:xfrm rot="16200000" flipV="1">
            <a:off x="2079137" y="4855144"/>
            <a:ext cx="0" cy="2188805"/>
          </a:xfrm>
          <a:prstGeom prst="line">
            <a:avLst/>
          </a:prstGeom>
          <a:ln w="76200">
            <a:solidFill>
              <a:schemeClr val="accent1">
                <a:lumMod val="60000"/>
                <a:lumOff val="40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13994676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3_Title Slide with Image">
    <p:spTree>
      <p:nvGrpSpPr>
        <p:cNvPr id="1" name=""/>
        <p:cNvGrpSpPr/>
        <p:nvPr/>
      </p:nvGrpSpPr>
      <p:grpSpPr>
        <a:xfrm>
          <a:off x="0" y="0"/>
          <a:ext cx="0" cy="0"/>
          <a:chOff x="0" y="0"/>
          <a:chExt cx="0" cy="0"/>
        </a:xfrm>
      </p:grpSpPr>
      <p:sp>
        <p:nvSpPr>
          <p:cNvPr id="7"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0"/>
          </p:nvPr>
        </p:nvSpPr>
        <p:spPr>
          <a:xfrm>
            <a:off x="0" y="4288"/>
            <a:ext cx="12192000" cy="6853712"/>
          </a:xfrm>
          <a:solidFill>
            <a:schemeClr val="bg1">
              <a:lumMod val="95000"/>
            </a:schemeClr>
          </a:solidFill>
        </p:spPr>
        <p:txBody>
          <a:bodyPr/>
          <a:lstStyle/>
          <a:p>
            <a:r>
              <a:rPr lang="en-US"/>
              <a:t>Click icon to add picture</a:t>
            </a:r>
            <a:endParaRPr lang="en-US" dirty="0"/>
          </a:p>
        </p:txBody>
      </p:sp>
      <p:sp>
        <p:nvSpPr>
          <p:cNvPr id="6" name="Title 1">
            <a:extLst>
              <a:ext uri="{FF2B5EF4-FFF2-40B4-BE49-F238E27FC236}">
                <a16:creationId xmlns:a16="http://schemas.microsoft.com/office/drawing/2014/main" id="{AA99C074-A230-B944-8FEA-870A76765C60}"/>
              </a:ext>
            </a:extLst>
          </p:cNvPr>
          <p:cNvSpPr>
            <a:spLocks noGrp="1"/>
          </p:cNvSpPr>
          <p:nvPr>
            <p:ph type="title" hasCustomPrompt="1"/>
          </p:nvPr>
        </p:nvSpPr>
        <p:spPr>
          <a:xfrm>
            <a:off x="838199" y="2002421"/>
            <a:ext cx="7252505" cy="891250"/>
          </a:xfrm>
        </p:spPr>
        <p:txBody>
          <a:bodyPr anchor="t">
            <a:noAutofit/>
          </a:bodyPr>
          <a:lstStyle>
            <a:lvl1pPr>
              <a:defRPr sz="5000" b="1">
                <a:solidFill>
                  <a:schemeClr val="bg1"/>
                </a:solidFill>
                <a:latin typeface="+mj-lt"/>
              </a:defRPr>
            </a:lvl1pPr>
          </a:lstStyle>
          <a:p>
            <a:r>
              <a:rPr lang="en-US" dirty="0"/>
              <a:t>THANK YOU</a:t>
            </a:r>
          </a:p>
        </p:txBody>
      </p:sp>
      <p:sp>
        <p:nvSpPr>
          <p:cNvPr id="13" name="Text Placeholder 12">
            <a:extLst>
              <a:ext uri="{FF2B5EF4-FFF2-40B4-BE49-F238E27FC236}">
                <a16:creationId xmlns:a16="http://schemas.microsoft.com/office/drawing/2014/main" id="{1221857D-ECFA-4D4D-91DF-E36500791501}"/>
              </a:ext>
            </a:extLst>
          </p:cNvPr>
          <p:cNvSpPr>
            <a:spLocks noGrp="1"/>
          </p:cNvSpPr>
          <p:nvPr>
            <p:ph type="body" sz="quarter" idx="14" hasCustomPrompt="1"/>
          </p:nvPr>
        </p:nvSpPr>
        <p:spPr>
          <a:xfrm>
            <a:off x="838200" y="3090444"/>
            <a:ext cx="7252504" cy="338549"/>
          </a:xfrm>
        </p:spPr>
        <p:txBody>
          <a:bodyPr>
            <a:normAutofit/>
          </a:bodyPr>
          <a:lstStyle>
            <a:lvl1pPr marL="0" indent="0">
              <a:buNone/>
              <a:defRPr sz="1600" spc="300">
                <a:solidFill>
                  <a:schemeClr val="bg1"/>
                </a:solidFill>
                <a:latin typeface="+mn-lt"/>
                <a:cs typeface="Arial" panose="020B0604020202020204" pitchFamily="34" charset="0"/>
              </a:defRPr>
            </a:lvl1pPr>
          </a:lstStyle>
          <a:p>
            <a:pPr lvl="0"/>
            <a:r>
              <a:rPr lang="en-US" dirty="0"/>
              <a:t>WWW.WEBSITENAME.COM</a:t>
            </a:r>
          </a:p>
        </p:txBody>
      </p:sp>
      <p:sp>
        <p:nvSpPr>
          <p:cNvPr id="5" name="Shape 62" title="Decorative">
            <a:extLst>
              <a:ext uri="{FF2B5EF4-FFF2-40B4-BE49-F238E27FC236}">
                <a16:creationId xmlns:a16="http://schemas.microsoft.com/office/drawing/2014/main" id="{E1A23DB6-E067-4A30-8C4B-98B452428518}"/>
              </a:ext>
            </a:extLst>
          </p:cNvPr>
          <p:cNvSpPr/>
          <p:nvPr userDrawn="1"/>
        </p:nvSpPr>
        <p:spPr>
          <a:xfrm rot="16200000" flipV="1">
            <a:off x="1918496" y="1819845"/>
            <a:ext cx="1" cy="2188805"/>
          </a:xfrm>
          <a:prstGeom prst="line">
            <a:avLst/>
          </a:prstGeom>
          <a:ln w="76200">
            <a:solidFill>
              <a:schemeClr val="accent1">
                <a:lumMod val="60000"/>
                <a:lumOff val="40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36047623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with Image">
    <p:bg>
      <p:bgPr>
        <a:solidFill>
          <a:schemeClr val="accent1"/>
        </a:solidFill>
        <a:effectLst/>
      </p:bgPr>
    </p:bg>
    <p:spTree>
      <p:nvGrpSpPr>
        <p:cNvPr id="1" name=""/>
        <p:cNvGrpSpPr/>
        <p:nvPr/>
      </p:nvGrpSpPr>
      <p:grpSpPr>
        <a:xfrm>
          <a:off x="0" y="0"/>
          <a:ext cx="0" cy="0"/>
          <a:chOff x="0" y="0"/>
          <a:chExt cx="0" cy="0"/>
        </a:xfrm>
      </p:grpSpPr>
      <p:sp>
        <p:nvSpPr>
          <p:cNvPr id="7"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0"/>
          </p:nvPr>
        </p:nvSpPr>
        <p:spPr>
          <a:xfrm>
            <a:off x="5295899" y="4288"/>
            <a:ext cx="6896100" cy="6853712"/>
          </a:xfrm>
          <a:solidFill>
            <a:schemeClr val="bg1">
              <a:lumMod val="95000"/>
            </a:schemeClr>
          </a:solidFill>
        </p:spPr>
        <p:txBody>
          <a:bodyPr/>
          <a:lstStyle/>
          <a:p>
            <a:r>
              <a:rPr lang="en-US"/>
              <a:t>Click icon to add picture</a:t>
            </a:r>
            <a:endParaRPr lang="en-US" dirty="0"/>
          </a:p>
        </p:txBody>
      </p:sp>
      <p:sp>
        <p:nvSpPr>
          <p:cNvPr id="9" name="Rectangle 8">
            <a:extLst>
              <a:ext uri="{FF2B5EF4-FFF2-40B4-BE49-F238E27FC236}">
                <a16:creationId xmlns:a16="http://schemas.microsoft.com/office/drawing/2014/main" id="{38CBA09E-664D-42AC-81A8-E6756A655750}"/>
              </a:ext>
            </a:extLst>
          </p:cNvPr>
          <p:cNvSpPr/>
          <p:nvPr userDrawn="1"/>
        </p:nvSpPr>
        <p:spPr>
          <a:xfrm>
            <a:off x="0" y="1539433"/>
            <a:ext cx="8866207" cy="531856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title="Decorative"/>
          <p:cNvSpPr/>
          <p:nvPr userDrawn="1"/>
        </p:nvSpPr>
        <p:spPr>
          <a:xfrm>
            <a:off x="0" y="0"/>
            <a:ext cx="5295899" cy="6858000"/>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1">
            <a:extLst>
              <a:ext uri="{FF2B5EF4-FFF2-40B4-BE49-F238E27FC236}">
                <a16:creationId xmlns:a16="http://schemas.microsoft.com/office/drawing/2014/main" id="{AA99C074-A230-B944-8FEA-870A76765C60}"/>
              </a:ext>
            </a:extLst>
          </p:cNvPr>
          <p:cNvSpPr>
            <a:spLocks noGrp="1"/>
          </p:cNvSpPr>
          <p:nvPr>
            <p:ph type="title" hasCustomPrompt="1"/>
          </p:nvPr>
        </p:nvSpPr>
        <p:spPr>
          <a:xfrm>
            <a:off x="798690" y="2040520"/>
            <a:ext cx="4120444" cy="1818655"/>
          </a:xfrm>
        </p:spPr>
        <p:txBody>
          <a:bodyPr anchor="b">
            <a:noAutofit/>
          </a:bodyPr>
          <a:lstStyle>
            <a:lvl1pPr algn="l">
              <a:defRPr sz="5000" b="1">
                <a:solidFill>
                  <a:schemeClr val="bg1"/>
                </a:solidFill>
                <a:latin typeface="+mj-lt"/>
              </a:defRPr>
            </a:lvl1pPr>
          </a:lstStyle>
          <a:p>
            <a:r>
              <a:rPr lang="en-US" dirty="0"/>
              <a:t>CLICK TO ADD TITLE</a:t>
            </a:r>
          </a:p>
        </p:txBody>
      </p:sp>
      <p:sp>
        <p:nvSpPr>
          <p:cNvPr id="10" name="Text Placeholder 12">
            <a:extLst>
              <a:ext uri="{FF2B5EF4-FFF2-40B4-BE49-F238E27FC236}">
                <a16:creationId xmlns:a16="http://schemas.microsoft.com/office/drawing/2014/main" id="{1221857D-ECFA-4D4D-91DF-E36500791501}"/>
              </a:ext>
            </a:extLst>
          </p:cNvPr>
          <p:cNvSpPr>
            <a:spLocks noGrp="1"/>
          </p:cNvSpPr>
          <p:nvPr>
            <p:ph type="body" sz="quarter" idx="15" hasCustomPrompt="1"/>
          </p:nvPr>
        </p:nvSpPr>
        <p:spPr>
          <a:xfrm>
            <a:off x="798690" y="4031658"/>
            <a:ext cx="4120443" cy="338549"/>
          </a:xfrm>
        </p:spPr>
        <p:txBody>
          <a:bodyPr>
            <a:normAutofit/>
          </a:bodyPr>
          <a:lstStyle>
            <a:lvl1pPr marL="0" indent="0" algn="l">
              <a:buNone/>
              <a:defRPr sz="1600" spc="300">
                <a:solidFill>
                  <a:schemeClr val="bg1"/>
                </a:solidFill>
                <a:latin typeface="+mn-lt"/>
                <a:cs typeface="Arial" panose="020B0604020202020204" pitchFamily="34" charset="0"/>
              </a:defRPr>
            </a:lvl1pPr>
          </a:lstStyle>
          <a:p>
            <a:pPr lvl="0"/>
            <a:r>
              <a:rPr lang="en-US" dirty="0"/>
              <a:t>SUBTITLE GOES HERE</a:t>
            </a:r>
          </a:p>
        </p:txBody>
      </p:sp>
      <p:sp>
        <p:nvSpPr>
          <p:cNvPr id="11" name="Shape 62" title="Decorative">
            <a:extLst>
              <a:ext uri="{FF2B5EF4-FFF2-40B4-BE49-F238E27FC236}">
                <a16:creationId xmlns:a16="http://schemas.microsoft.com/office/drawing/2014/main" id="{E1A23DB6-E067-4A30-8C4B-98B452428518}"/>
              </a:ext>
            </a:extLst>
          </p:cNvPr>
          <p:cNvSpPr/>
          <p:nvPr userDrawn="1"/>
        </p:nvSpPr>
        <p:spPr>
          <a:xfrm rot="16200000" flipV="1">
            <a:off x="1893092" y="2764774"/>
            <a:ext cx="0" cy="2188806"/>
          </a:xfrm>
          <a:prstGeom prst="line">
            <a:avLst/>
          </a:prstGeom>
          <a:ln w="25400">
            <a:solidFill>
              <a:schemeClr val="bg1"/>
            </a:solidFill>
            <a:miter lim="400000"/>
          </a:ln>
        </p:spPr>
        <p:txBody>
          <a:bodyPr lIns="19050" tIns="19050" rIns="19050" bIns="19050" anchor="ctr"/>
          <a:lstStyle/>
          <a:p>
            <a:pPr algn="l">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15588500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8"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5"/>
          </p:nvPr>
        </p:nvSpPr>
        <p:spPr>
          <a:xfrm>
            <a:off x="0" y="0"/>
            <a:ext cx="12192000" cy="6853712"/>
          </a:xfrm>
          <a:solidFill>
            <a:schemeClr val="bg1">
              <a:lumMod val="95000"/>
            </a:schemeClr>
          </a:solidFill>
        </p:spPr>
        <p:txBody>
          <a:bodyPr/>
          <a:lstStyle/>
          <a:p>
            <a:r>
              <a:rPr lang="en-US"/>
              <a:t>Click icon to add picture</a:t>
            </a:r>
            <a:endParaRPr lang="en-US" dirty="0"/>
          </a:p>
        </p:txBody>
      </p:sp>
      <p:sp>
        <p:nvSpPr>
          <p:cNvPr id="6" name="Title 1">
            <a:extLst>
              <a:ext uri="{FF2B5EF4-FFF2-40B4-BE49-F238E27FC236}">
                <a16:creationId xmlns:a16="http://schemas.microsoft.com/office/drawing/2014/main" id="{AA99C074-A230-B944-8FEA-870A76765C60}"/>
              </a:ext>
            </a:extLst>
          </p:cNvPr>
          <p:cNvSpPr>
            <a:spLocks noGrp="1"/>
          </p:cNvSpPr>
          <p:nvPr>
            <p:ph type="title" hasCustomPrompt="1"/>
          </p:nvPr>
        </p:nvSpPr>
        <p:spPr>
          <a:xfrm>
            <a:off x="3872090" y="2905535"/>
            <a:ext cx="4120444" cy="891250"/>
          </a:xfrm>
        </p:spPr>
        <p:txBody>
          <a:bodyPr anchor="t">
            <a:noAutofit/>
          </a:bodyPr>
          <a:lstStyle>
            <a:lvl1pPr algn="ctr">
              <a:defRPr sz="5000" b="1">
                <a:solidFill>
                  <a:schemeClr val="bg1"/>
                </a:solidFill>
                <a:latin typeface="+mj-lt"/>
              </a:defRPr>
            </a:lvl1pPr>
          </a:lstStyle>
          <a:p>
            <a:r>
              <a:rPr lang="en-US" dirty="0"/>
              <a:t>THANK YOU</a:t>
            </a:r>
          </a:p>
        </p:txBody>
      </p:sp>
      <p:sp>
        <p:nvSpPr>
          <p:cNvPr id="13" name="Text Placeholder 12">
            <a:extLst>
              <a:ext uri="{FF2B5EF4-FFF2-40B4-BE49-F238E27FC236}">
                <a16:creationId xmlns:a16="http://schemas.microsoft.com/office/drawing/2014/main" id="{1221857D-ECFA-4D4D-91DF-E36500791501}"/>
              </a:ext>
            </a:extLst>
          </p:cNvPr>
          <p:cNvSpPr>
            <a:spLocks noGrp="1"/>
          </p:cNvSpPr>
          <p:nvPr>
            <p:ph type="body" sz="quarter" idx="14" hasCustomPrompt="1"/>
          </p:nvPr>
        </p:nvSpPr>
        <p:spPr>
          <a:xfrm>
            <a:off x="3872090" y="3993558"/>
            <a:ext cx="4120443" cy="338549"/>
          </a:xfrm>
        </p:spPr>
        <p:txBody>
          <a:bodyPr>
            <a:normAutofit/>
          </a:bodyPr>
          <a:lstStyle>
            <a:lvl1pPr marL="0" indent="0" algn="ctr">
              <a:buNone/>
              <a:defRPr sz="1600" spc="300">
                <a:solidFill>
                  <a:schemeClr val="bg1"/>
                </a:solidFill>
                <a:latin typeface="+mn-lt"/>
                <a:cs typeface="Arial" panose="020B0604020202020204" pitchFamily="34" charset="0"/>
              </a:defRPr>
            </a:lvl1pPr>
          </a:lstStyle>
          <a:p>
            <a:pPr lvl="0"/>
            <a:r>
              <a:rPr lang="en-US" dirty="0"/>
              <a:t>WWW.WEBSITENAME.COM</a:t>
            </a:r>
          </a:p>
        </p:txBody>
      </p:sp>
      <p:sp>
        <p:nvSpPr>
          <p:cNvPr id="5" name="Shape 62" title="Decorative">
            <a:extLst>
              <a:ext uri="{FF2B5EF4-FFF2-40B4-BE49-F238E27FC236}">
                <a16:creationId xmlns:a16="http://schemas.microsoft.com/office/drawing/2014/main" id="{E1A23DB6-E067-4A30-8C4B-98B452428518}"/>
              </a:ext>
            </a:extLst>
          </p:cNvPr>
          <p:cNvSpPr/>
          <p:nvPr userDrawn="1"/>
        </p:nvSpPr>
        <p:spPr>
          <a:xfrm rot="16200000" flipV="1">
            <a:off x="5932310" y="2726675"/>
            <a:ext cx="1" cy="2188805"/>
          </a:xfrm>
          <a:prstGeom prst="line">
            <a:avLst/>
          </a:prstGeom>
          <a:ln w="25400">
            <a:solidFill>
              <a:schemeClr val="bg1"/>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
        <p:nvSpPr>
          <p:cNvPr id="2" name="Rectangle 1" title="Decorative"/>
          <p:cNvSpPr/>
          <p:nvPr userDrawn="1"/>
        </p:nvSpPr>
        <p:spPr>
          <a:xfrm>
            <a:off x="3872089" y="860778"/>
            <a:ext cx="4120444" cy="5136445"/>
          </a:xfrm>
          <a:prstGeom prst="rect">
            <a:avLst/>
          </a:prstGeom>
          <a:noFill/>
          <a:ln w="762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0916583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Title Slide with Image">
    <p:bg>
      <p:bgPr>
        <a:solidFill>
          <a:schemeClr val="accent1"/>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A99C074-A230-B944-8FEA-870A76765C60}"/>
              </a:ext>
            </a:extLst>
          </p:cNvPr>
          <p:cNvSpPr>
            <a:spLocks noGrp="1"/>
          </p:cNvSpPr>
          <p:nvPr>
            <p:ph type="title" hasCustomPrompt="1"/>
          </p:nvPr>
        </p:nvSpPr>
        <p:spPr>
          <a:xfrm>
            <a:off x="2565399" y="3107447"/>
            <a:ext cx="7252505" cy="891250"/>
          </a:xfrm>
        </p:spPr>
        <p:txBody>
          <a:bodyPr anchor="t">
            <a:noAutofit/>
          </a:bodyPr>
          <a:lstStyle>
            <a:lvl1pPr algn="ctr">
              <a:defRPr sz="5000" b="1">
                <a:solidFill>
                  <a:schemeClr val="bg1"/>
                </a:solidFill>
                <a:latin typeface="+mj-lt"/>
              </a:defRPr>
            </a:lvl1pPr>
          </a:lstStyle>
          <a:p>
            <a:r>
              <a:rPr lang="en-US" dirty="0"/>
              <a:t>CLICK TO ADD TITLE</a:t>
            </a:r>
          </a:p>
        </p:txBody>
      </p:sp>
      <p:sp>
        <p:nvSpPr>
          <p:cNvPr id="13" name="Text Placeholder 12">
            <a:extLst>
              <a:ext uri="{FF2B5EF4-FFF2-40B4-BE49-F238E27FC236}">
                <a16:creationId xmlns:a16="http://schemas.microsoft.com/office/drawing/2014/main" id="{1221857D-ECFA-4D4D-91DF-E36500791501}"/>
              </a:ext>
            </a:extLst>
          </p:cNvPr>
          <p:cNvSpPr>
            <a:spLocks noGrp="1"/>
          </p:cNvSpPr>
          <p:nvPr>
            <p:ph type="body" sz="quarter" idx="14" hasCustomPrompt="1"/>
          </p:nvPr>
        </p:nvSpPr>
        <p:spPr>
          <a:xfrm>
            <a:off x="2565400" y="4195470"/>
            <a:ext cx="7252504" cy="338549"/>
          </a:xfrm>
        </p:spPr>
        <p:txBody>
          <a:bodyPr>
            <a:normAutofit/>
          </a:bodyPr>
          <a:lstStyle>
            <a:lvl1pPr marL="0" indent="0" algn="ctr">
              <a:buNone/>
              <a:defRPr sz="1600" spc="300">
                <a:solidFill>
                  <a:schemeClr val="bg1"/>
                </a:solidFill>
                <a:latin typeface="+mn-lt"/>
                <a:cs typeface="Arial" panose="020B0604020202020204" pitchFamily="34" charset="0"/>
              </a:defRPr>
            </a:lvl1pPr>
          </a:lstStyle>
          <a:p>
            <a:pPr lvl="0"/>
            <a:r>
              <a:rPr lang="en-US" dirty="0"/>
              <a:t>SUBTITLE GOES HERE</a:t>
            </a:r>
          </a:p>
        </p:txBody>
      </p:sp>
      <p:sp>
        <p:nvSpPr>
          <p:cNvPr id="5" name="Shape 62" title="Decorative">
            <a:extLst>
              <a:ext uri="{FF2B5EF4-FFF2-40B4-BE49-F238E27FC236}">
                <a16:creationId xmlns:a16="http://schemas.microsoft.com/office/drawing/2014/main" id="{E1A23DB6-E067-4A30-8C4B-98B452428518}"/>
              </a:ext>
            </a:extLst>
          </p:cNvPr>
          <p:cNvSpPr/>
          <p:nvPr userDrawn="1"/>
        </p:nvSpPr>
        <p:spPr>
          <a:xfrm rot="16200000" flipV="1">
            <a:off x="6096000" y="2924870"/>
            <a:ext cx="0" cy="2188805"/>
          </a:xfrm>
          <a:prstGeom prst="line">
            <a:avLst/>
          </a:prstGeom>
          <a:ln w="25400">
            <a:solidFill>
              <a:schemeClr val="bg1"/>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
        <p:nvSpPr>
          <p:cNvPr id="7" name="Rectangle 6" title="Decorative"/>
          <p:cNvSpPr/>
          <p:nvPr userDrawn="1"/>
        </p:nvSpPr>
        <p:spPr>
          <a:xfrm>
            <a:off x="1238104" y="860778"/>
            <a:ext cx="9715792" cy="5136445"/>
          </a:xfrm>
          <a:prstGeom prst="rect">
            <a:avLst/>
          </a:prstGeom>
          <a:noFill/>
          <a:ln w="762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8533285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5_Title Slide with Image">
    <p:bg>
      <p:bgPr>
        <a:solidFill>
          <a:schemeClr val="accent4"/>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A99C074-A230-B944-8FEA-870A76765C60}"/>
              </a:ext>
            </a:extLst>
          </p:cNvPr>
          <p:cNvSpPr>
            <a:spLocks noGrp="1"/>
          </p:cNvSpPr>
          <p:nvPr>
            <p:ph type="title" hasCustomPrompt="1"/>
          </p:nvPr>
        </p:nvSpPr>
        <p:spPr>
          <a:xfrm>
            <a:off x="2565399" y="3107447"/>
            <a:ext cx="7252505" cy="891250"/>
          </a:xfrm>
        </p:spPr>
        <p:txBody>
          <a:bodyPr anchor="t">
            <a:noAutofit/>
          </a:bodyPr>
          <a:lstStyle>
            <a:lvl1pPr algn="ctr">
              <a:defRPr sz="5000" b="1">
                <a:solidFill>
                  <a:schemeClr val="bg1"/>
                </a:solidFill>
                <a:latin typeface="+mj-lt"/>
              </a:defRPr>
            </a:lvl1pPr>
          </a:lstStyle>
          <a:p>
            <a:r>
              <a:rPr lang="en-US" dirty="0"/>
              <a:t>CLICK TO ADD TITLE</a:t>
            </a:r>
          </a:p>
        </p:txBody>
      </p:sp>
      <p:sp>
        <p:nvSpPr>
          <p:cNvPr id="13" name="Text Placeholder 12">
            <a:extLst>
              <a:ext uri="{FF2B5EF4-FFF2-40B4-BE49-F238E27FC236}">
                <a16:creationId xmlns:a16="http://schemas.microsoft.com/office/drawing/2014/main" id="{1221857D-ECFA-4D4D-91DF-E36500791501}"/>
              </a:ext>
            </a:extLst>
          </p:cNvPr>
          <p:cNvSpPr>
            <a:spLocks noGrp="1"/>
          </p:cNvSpPr>
          <p:nvPr>
            <p:ph type="body" sz="quarter" idx="14" hasCustomPrompt="1"/>
          </p:nvPr>
        </p:nvSpPr>
        <p:spPr>
          <a:xfrm>
            <a:off x="2565400" y="4195470"/>
            <a:ext cx="7252504" cy="338549"/>
          </a:xfrm>
        </p:spPr>
        <p:txBody>
          <a:bodyPr>
            <a:normAutofit/>
          </a:bodyPr>
          <a:lstStyle>
            <a:lvl1pPr marL="0" indent="0" algn="ctr">
              <a:buNone/>
              <a:defRPr sz="1600" spc="300">
                <a:solidFill>
                  <a:schemeClr val="bg1"/>
                </a:solidFill>
                <a:latin typeface="+mn-lt"/>
                <a:cs typeface="Arial" panose="020B0604020202020204" pitchFamily="34" charset="0"/>
              </a:defRPr>
            </a:lvl1pPr>
          </a:lstStyle>
          <a:p>
            <a:pPr lvl="0"/>
            <a:r>
              <a:rPr lang="en-US" dirty="0"/>
              <a:t>SUBTITLE GOES HERE</a:t>
            </a:r>
          </a:p>
        </p:txBody>
      </p:sp>
      <p:sp>
        <p:nvSpPr>
          <p:cNvPr id="5" name="Shape 62" title="Decorative">
            <a:extLst>
              <a:ext uri="{FF2B5EF4-FFF2-40B4-BE49-F238E27FC236}">
                <a16:creationId xmlns:a16="http://schemas.microsoft.com/office/drawing/2014/main" id="{E1A23DB6-E067-4A30-8C4B-98B452428518}"/>
              </a:ext>
            </a:extLst>
          </p:cNvPr>
          <p:cNvSpPr/>
          <p:nvPr userDrawn="1"/>
        </p:nvSpPr>
        <p:spPr>
          <a:xfrm rot="16200000" flipV="1">
            <a:off x="6096000" y="2924870"/>
            <a:ext cx="0" cy="2188805"/>
          </a:xfrm>
          <a:prstGeom prst="line">
            <a:avLst/>
          </a:prstGeom>
          <a:ln w="25400">
            <a:solidFill>
              <a:schemeClr val="bg1"/>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
        <p:nvSpPr>
          <p:cNvPr id="7" name="Rectangle 6" title="Decorative"/>
          <p:cNvSpPr/>
          <p:nvPr userDrawn="1"/>
        </p:nvSpPr>
        <p:spPr>
          <a:xfrm>
            <a:off x="1238104" y="860778"/>
            <a:ext cx="9715792" cy="5136445"/>
          </a:xfrm>
          <a:prstGeom prst="rect">
            <a:avLst/>
          </a:prstGeom>
          <a:noFill/>
          <a:ln w="7620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8787606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Title Slide with Image">
    <p:bg>
      <p:bgPr>
        <a:solidFill>
          <a:schemeClr val="accent2"/>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A99C074-A230-B944-8FEA-870A76765C60}"/>
              </a:ext>
            </a:extLst>
          </p:cNvPr>
          <p:cNvSpPr>
            <a:spLocks noGrp="1"/>
          </p:cNvSpPr>
          <p:nvPr>
            <p:ph type="title" hasCustomPrompt="1"/>
          </p:nvPr>
        </p:nvSpPr>
        <p:spPr>
          <a:xfrm>
            <a:off x="2565399" y="3107447"/>
            <a:ext cx="7252505" cy="891250"/>
          </a:xfrm>
        </p:spPr>
        <p:txBody>
          <a:bodyPr anchor="t">
            <a:noAutofit/>
          </a:bodyPr>
          <a:lstStyle>
            <a:lvl1pPr algn="ctr">
              <a:defRPr sz="5000" b="1">
                <a:solidFill>
                  <a:schemeClr val="bg1"/>
                </a:solidFill>
                <a:latin typeface="+mj-lt"/>
              </a:defRPr>
            </a:lvl1pPr>
          </a:lstStyle>
          <a:p>
            <a:r>
              <a:rPr lang="en-US" dirty="0"/>
              <a:t>CLICK TO ADD TITLE</a:t>
            </a:r>
          </a:p>
        </p:txBody>
      </p:sp>
      <p:sp>
        <p:nvSpPr>
          <p:cNvPr id="13" name="Text Placeholder 12">
            <a:extLst>
              <a:ext uri="{FF2B5EF4-FFF2-40B4-BE49-F238E27FC236}">
                <a16:creationId xmlns:a16="http://schemas.microsoft.com/office/drawing/2014/main" id="{1221857D-ECFA-4D4D-91DF-E36500791501}"/>
              </a:ext>
            </a:extLst>
          </p:cNvPr>
          <p:cNvSpPr>
            <a:spLocks noGrp="1"/>
          </p:cNvSpPr>
          <p:nvPr>
            <p:ph type="body" sz="quarter" idx="14" hasCustomPrompt="1"/>
          </p:nvPr>
        </p:nvSpPr>
        <p:spPr>
          <a:xfrm>
            <a:off x="2565400" y="4195470"/>
            <a:ext cx="7252504" cy="338549"/>
          </a:xfrm>
        </p:spPr>
        <p:txBody>
          <a:bodyPr>
            <a:normAutofit/>
          </a:bodyPr>
          <a:lstStyle>
            <a:lvl1pPr marL="0" indent="0" algn="ctr">
              <a:buNone/>
              <a:defRPr sz="1600" spc="300">
                <a:solidFill>
                  <a:schemeClr val="bg1"/>
                </a:solidFill>
                <a:latin typeface="+mn-lt"/>
                <a:cs typeface="Arial" panose="020B0604020202020204" pitchFamily="34" charset="0"/>
              </a:defRPr>
            </a:lvl1pPr>
          </a:lstStyle>
          <a:p>
            <a:pPr lvl="0"/>
            <a:r>
              <a:rPr lang="en-US" dirty="0"/>
              <a:t>SUBTITLE GOES HERE</a:t>
            </a:r>
          </a:p>
        </p:txBody>
      </p:sp>
      <p:sp>
        <p:nvSpPr>
          <p:cNvPr id="5" name="Shape 62" title="Decorative">
            <a:extLst>
              <a:ext uri="{FF2B5EF4-FFF2-40B4-BE49-F238E27FC236}">
                <a16:creationId xmlns:a16="http://schemas.microsoft.com/office/drawing/2014/main" id="{E1A23DB6-E067-4A30-8C4B-98B452428518}"/>
              </a:ext>
            </a:extLst>
          </p:cNvPr>
          <p:cNvSpPr/>
          <p:nvPr userDrawn="1"/>
        </p:nvSpPr>
        <p:spPr>
          <a:xfrm rot="16200000" flipV="1">
            <a:off x="6096000" y="2924870"/>
            <a:ext cx="0" cy="2188805"/>
          </a:xfrm>
          <a:prstGeom prst="line">
            <a:avLst/>
          </a:prstGeom>
          <a:ln w="25400">
            <a:solidFill>
              <a:schemeClr val="bg1"/>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
        <p:nvSpPr>
          <p:cNvPr id="7" name="Rectangle 6" title="Decorative"/>
          <p:cNvSpPr/>
          <p:nvPr userDrawn="1"/>
        </p:nvSpPr>
        <p:spPr>
          <a:xfrm>
            <a:off x="1238104" y="860778"/>
            <a:ext cx="9715792" cy="5136445"/>
          </a:xfrm>
          <a:prstGeom prst="rect">
            <a:avLst/>
          </a:prstGeom>
          <a:noFill/>
          <a:ln w="76200">
            <a:solidFill>
              <a:schemeClr val="accent2">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0028956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Slide Divider with Image">
    <p:bg>
      <p:bgPr>
        <a:solidFill>
          <a:schemeClr val="accent1"/>
        </a:solidFill>
        <a:effectLst/>
      </p:bgPr>
    </p:bg>
    <p:spTree>
      <p:nvGrpSpPr>
        <p:cNvPr id="1" name=""/>
        <p:cNvGrpSpPr/>
        <p:nvPr/>
      </p:nvGrpSpPr>
      <p:grpSpPr>
        <a:xfrm>
          <a:off x="0" y="0"/>
          <a:ext cx="0" cy="0"/>
          <a:chOff x="0" y="0"/>
          <a:chExt cx="0" cy="0"/>
        </a:xfrm>
      </p:grpSpPr>
      <p:sp>
        <p:nvSpPr>
          <p:cNvPr id="11"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5"/>
          </p:nvPr>
        </p:nvSpPr>
        <p:spPr>
          <a:xfrm>
            <a:off x="0" y="0"/>
            <a:ext cx="12192000" cy="6853712"/>
          </a:xfrm>
          <a:solidFill>
            <a:schemeClr val="bg1">
              <a:lumMod val="95000"/>
            </a:schemeClr>
          </a:solidFill>
        </p:spPr>
        <p:txBody>
          <a:bodyPr/>
          <a:lstStyle/>
          <a:p>
            <a:r>
              <a:rPr lang="en-US"/>
              <a:t>Click icon to add picture</a:t>
            </a:r>
            <a:endParaRPr lang="en-US" dirty="0"/>
          </a:p>
        </p:txBody>
      </p:sp>
      <p:sp>
        <p:nvSpPr>
          <p:cNvPr id="8" name="Title 1">
            <a:extLst>
              <a:ext uri="{FF2B5EF4-FFF2-40B4-BE49-F238E27FC236}">
                <a16:creationId xmlns:a16="http://schemas.microsoft.com/office/drawing/2014/main" id="{0E919B9B-5D3F-4FF0-A499-8925E9560B94}"/>
              </a:ext>
            </a:extLst>
          </p:cNvPr>
          <p:cNvSpPr>
            <a:spLocks noGrp="1"/>
          </p:cNvSpPr>
          <p:nvPr>
            <p:ph type="title" hasCustomPrompt="1"/>
          </p:nvPr>
        </p:nvSpPr>
        <p:spPr>
          <a:xfrm>
            <a:off x="838199" y="3673179"/>
            <a:ext cx="6826342" cy="2188805"/>
          </a:xfrm>
        </p:spPr>
        <p:txBody>
          <a:bodyPr rIns="457200" anchor="ctr">
            <a:noAutofit/>
          </a:bodyPr>
          <a:lstStyle>
            <a:lvl1pPr algn="r">
              <a:defRPr sz="5000" b="1">
                <a:solidFill>
                  <a:schemeClr val="bg1"/>
                </a:solidFill>
                <a:latin typeface="+mj-lt"/>
              </a:defRPr>
            </a:lvl1pPr>
          </a:lstStyle>
          <a:p>
            <a:r>
              <a:rPr lang="en-US" dirty="0"/>
              <a:t>CLICK TO ADD TITLE</a:t>
            </a:r>
          </a:p>
        </p:txBody>
      </p:sp>
      <p:sp>
        <p:nvSpPr>
          <p:cNvPr id="9" name="Text Placeholder 12" title="Decorative">
            <a:extLst>
              <a:ext uri="{FF2B5EF4-FFF2-40B4-BE49-F238E27FC236}">
                <a16:creationId xmlns:a16="http://schemas.microsoft.com/office/drawing/2014/main" id="{89A80859-BDA6-44AA-A750-4E06108B9B2B}"/>
              </a:ext>
            </a:extLst>
          </p:cNvPr>
          <p:cNvSpPr>
            <a:spLocks noGrp="1"/>
          </p:cNvSpPr>
          <p:nvPr>
            <p:ph type="body" sz="quarter" idx="14" hasCustomPrompt="1"/>
          </p:nvPr>
        </p:nvSpPr>
        <p:spPr>
          <a:xfrm>
            <a:off x="7664542" y="3665204"/>
            <a:ext cx="4527458" cy="2196780"/>
          </a:xfrm>
          <a:solidFill>
            <a:schemeClr val="accent1"/>
          </a:solidFill>
        </p:spPr>
        <p:txBody>
          <a:bodyPr lIns="274320" tIns="182880" rIns="182880" bIns="182880" anchor="ctr">
            <a:normAutofit/>
          </a:bodyPr>
          <a:lstStyle>
            <a:lvl1pPr marL="0" indent="0">
              <a:buNone/>
              <a:defRPr sz="1600" spc="300">
                <a:solidFill>
                  <a:schemeClr val="bg1"/>
                </a:solidFill>
                <a:latin typeface="+mn-lt"/>
                <a:cs typeface="Arial" panose="020B0604020202020204" pitchFamily="34" charset="0"/>
              </a:defRPr>
            </a:lvl1pPr>
          </a:lstStyle>
          <a:p>
            <a:pPr lvl="0"/>
            <a:r>
              <a:rPr lang="en-US" dirty="0"/>
              <a:t>SUBTITLE GOES HERE</a:t>
            </a:r>
          </a:p>
        </p:txBody>
      </p:sp>
      <p:sp>
        <p:nvSpPr>
          <p:cNvPr id="6" name="Shape 62" title="Decorative">
            <a:extLst>
              <a:ext uri="{FF2B5EF4-FFF2-40B4-BE49-F238E27FC236}">
                <a16:creationId xmlns:a16="http://schemas.microsoft.com/office/drawing/2014/main" id="{E1A23DB6-E067-4A30-8C4B-98B452428518}"/>
              </a:ext>
            </a:extLst>
          </p:cNvPr>
          <p:cNvSpPr/>
          <p:nvPr userDrawn="1"/>
        </p:nvSpPr>
        <p:spPr>
          <a:xfrm flipV="1">
            <a:off x="7664541" y="3673179"/>
            <a:ext cx="1" cy="2188805"/>
          </a:xfrm>
          <a:prstGeom prst="line">
            <a:avLst/>
          </a:prstGeom>
          <a:ln w="76200">
            <a:solidFill>
              <a:schemeClr val="accent1">
                <a:lumMod val="60000"/>
                <a:lumOff val="40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11327372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2_Slide Divider with Image">
    <p:bg>
      <p:bgPr>
        <a:solidFill>
          <a:schemeClr val="accent1"/>
        </a:solidFill>
        <a:effectLst/>
      </p:bgPr>
    </p:bg>
    <p:spTree>
      <p:nvGrpSpPr>
        <p:cNvPr id="1" name=""/>
        <p:cNvGrpSpPr/>
        <p:nvPr/>
      </p:nvGrpSpPr>
      <p:grpSpPr>
        <a:xfrm>
          <a:off x="0" y="0"/>
          <a:ext cx="0" cy="0"/>
          <a:chOff x="0" y="0"/>
          <a:chExt cx="0" cy="0"/>
        </a:xfrm>
      </p:grpSpPr>
      <p:sp>
        <p:nvSpPr>
          <p:cNvPr id="11"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5"/>
          </p:nvPr>
        </p:nvSpPr>
        <p:spPr>
          <a:xfrm>
            <a:off x="0" y="0"/>
            <a:ext cx="12192000" cy="6853712"/>
          </a:xfrm>
          <a:solidFill>
            <a:schemeClr val="bg1">
              <a:lumMod val="95000"/>
            </a:schemeClr>
          </a:solidFill>
        </p:spPr>
        <p:txBody>
          <a:bodyPr/>
          <a:lstStyle/>
          <a:p>
            <a:r>
              <a:rPr lang="en-US"/>
              <a:t>Click icon to add picture</a:t>
            </a:r>
            <a:endParaRPr lang="en-US" dirty="0"/>
          </a:p>
        </p:txBody>
      </p:sp>
      <p:sp>
        <p:nvSpPr>
          <p:cNvPr id="8" name="Title 1">
            <a:extLst>
              <a:ext uri="{FF2B5EF4-FFF2-40B4-BE49-F238E27FC236}">
                <a16:creationId xmlns:a16="http://schemas.microsoft.com/office/drawing/2014/main" id="{0E919B9B-5D3F-4FF0-A499-8925E9560B94}"/>
              </a:ext>
            </a:extLst>
          </p:cNvPr>
          <p:cNvSpPr>
            <a:spLocks noGrp="1"/>
          </p:cNvSpPr>
          <p:nvPr>
            <p:ph type="title" hasCustomPrompt="1"/>
          </p:nvPr>
        </p:nvSpPr>
        <p:spPr>
          <a:xfrm>
            <a:off x="838199" y="3673179"/>
            <a:ext cx="6826342" cy="2188805"/>
          </a:xfrm>
        </p:spPr>
        <p:txBody>
          <a:bodyPr rIns="457200" anchor="ctr">
            <a:noAutofit/>
          </a:bodyPr>
          <a:lstStyle>
            <a:lvl1pPr algn="r">
              <a:defRPr sz="5000" b="1">
                <a:solidFill>
                  <a:schemeClr val="bg1"/>
                </a:solidFill>
                <a:latin typeface="+mj-lt"/>
              </a:defRPr>
            </a:lvl1pPr>
          </a:lstStyle>
          <a:p>
            <a:r>
              <a:rPr lang="en-US" dirty="0"/>
              <a:t>CLICK TO ADD TITLE</a:t>
            </a:r>
          </a:p>
        </p:txBody>
      </p:sp>
      <p:sp>
        <p:nvSpPr>
          <p:cNvPr id="9" name="Text Placeholder 12" title="Decorative">
            <a:extLst>
              <a:ext uri="{FF2B5EF4-FFF2-40B4-BE49-F238E27FC236}">
                <a16:creationId xmlns:a16="http://schemas.microsoft.com/office/drawing/2014/main" id="{89A80859-BDA6-44AA-A750-4E06108B9B2B}"/>
              </a:ext>
            </a:extLst>
          </p:cNvPr>
          <p:cNvSpPr>
            <a:spLocks noGrp="1"/>
          </p:cNvSpPr>
          <p:nvPr>
            <p:ph type="body" sz="quarter" idx="14" hasCustomPrompt="1"/>
          </p:nvPr>
        </p:nvSpPr>
        <p:spPr>
          <a:xfrm>
            <a:off x="7664542" y="3665204"/>
            <a:ext cx="4527458" cy="2196780"/>
          </a:xfrm>
          <a:solidFill>
            <a:schemeClr val="accent2"/>
          </a:solidFill>
        </p:spPr>
        <p:txBody>
          <a:bodyPr lIns="274320" tIns="182880" rIns="182880" bIns="182880" anchor="ctr">
            <a:normAutofit/>
          </a:bodyPr>
          <a:lstStyle>
            <a:lvl1pPr marL="0" indent="0">
              <a:buNone/>
              <a:defRPr sz="1600" spc="300">
                <a:solidFill>
                  <a:schemeClr val="bg1"/>
                </a:solidFill>
                <a:latin typeface="+mn-lt"/>
                <a:cs typeface="Arial" panose="020B0604020202020204" pitchFamily="34" charset="0"/>
              </a:defRPr>
            </a:lvl1pPr>
          </a:lstStyle>
          <a:p>
            <a:pPr lvl="0"/>
            <a:r>
              <a:rPr lang="en-US" dirty="0"/>
              <a:t>SUBTITLE GOES HERE</a:t>
            </a:r>
          </a:p>
        </p:txBody>
      </p:sp>
      <p:sp>
        <p:nvSpPr>
          <p:cNvPr id="6" name="Shape 62" title="Decorative">
            <a:extLst>
              <a:ext uri="{FF2B5EF4-FFF2-40B4-BE49-F238E27FC236}">
                <a16:creationId xmlns:a16="http://schemas.microsoft.com/office/drawing/2014/main" id="{E1A23DB6-E067-4A30-8C4B-98B452428518}"/>
              </a:ext>
            </a:extLst>
          </p:cNvPr>
          <p:cNvSpPr/>
          <p:nvPr userDrawn="1"/>
        </p:nvSpPr>
        <p:spPr>
          <a:xfrm flipV="1">
            <a:off x="7664541" y="3673179"/>
            <a:ext cx="1" cy="2188805"/>
          </a:xfrm>
          <a:prstGeom prst="line">
            <a:avLst/>
          </a:prstGeom>
          <a:ln w="76200">
            <a:solidFill>
              <a:schemeClr val="accent2">
                <a:lumMod val="75000"/>
                <a:lumOff val="25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1142066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Slide Divider with Image">
    <p:bg>
      <p:bgPr>
        <a:solidFill>
          <a:schemeClr val="accent1"/>
        </a:solidFill>
        <a:effectLst/>
      </p:bgPr>
    </p:bg>
    <p:spTree>
      <p:nvGrpSpPr>
        <p:cNvPr id="1" name=""/>
        <p:cNvGrpSpPr/>
        <p:nvPr/>
      </p:nvGrpSpPr>
      <p:grpSpPr>
        <a:xfrm>
          <a:off x="0" y="0"/>
          <a:ext cx="0" cy="0"/>
          <a:chOff x="0" y="0"/>
          <a:chExt cx="0" cy="0"/>
        </a:xfrm>
      </p:grpSpPr>
      <p:sp>
        <p:nvSpPr>
          <p:cNvPr id="7"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5"/>
          </p:nvPr>
        </p:nvSpPr>
        <p:spPr>
          <a:xfrm>
            <a:off x="0" y="0"/>
            <a:ext cx="12192000" cy="6853712"/>
          </a:xfrm>
          <a:solidFill>
            <a:schemeClr val="bg1">
              <a:lumMod val="95000"/>
            </a:schemeClr>
          </a:solidFill>
        </p:spPr>
        <p:txBody>
          <a:bodyPr/>
          <a:lstStyle/>
          <a:p>
            <a:r>
              <a:rPr lang="en-US"/>
              <a:t>Click icon to add picture</a:t>
            </a:r>
            <a:endParaRPr lang="en-US" dirty="0"/>
          </a:p>
        </p:txBody>
      </p:sp>
      <p:sp>
        <p:nvSpPr>
          <p:cNvPr id="2" name="Rectangle 1" title="Decorative"/>
          <p:cNvSpPr/>
          <p:nvPr userDrawn="1"/>
        </p:nvSpPr>
        <p:spPr>
          <a:xfrm>
            <a:off x="4769712" y="3138616"/>
            <a:ext cx="7422288" cy="321275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1">
            <a:extLst>
              <a:ext uri="{FF2B5EF4-FFF2-40B4-BE49-F238E27FC236}">
                <a16:creationId xmlns:a16="http://schemas.microsoft.com/office/drawing/2014/main" id="{0E919B9B-5D3F-4FF0-A499-8925E9560B94}"/>
              </a:ext>
            </a:extLst>
          </p:cNvPr>
          <p:cNvSpPr>
            <a:spLocks noGrp="1"/>
          </p:cNvSpPr>
          <p:nvPr>
            <p:ph type="title" hasCustomPrompt="1"/>
          </p:nvPr>
        </p:nvSpPr>
        <p:spPr>
          <a:xfrm>
            <a:off x="5114413" y="4304207"/>
            <a:ext cx="6439156" cy="891250"/>
          </a:xfrm>
        </p:spPr>
        <p:txBody>
          <a:bodyPr anchor="t">
            <a:noAutofit/>
          </a:bodyPr>
          <a:lstStyle>
            <a:lvl1pPr>
              <a:defRPr sz="5000" b="1">
                <a:solidFill>
                  <a:schemeClr val="bg1"/>
                </a:solidFill>
                <a:latin typeface="+mj-lt"/>
              </a:defRPr>
            </a:lvl1pPr>
          </a:lstStyle>
          <a:p>
            <a:r>
              <a:rPr lang="en-US" dirty="0"/>
              <a:t>CLICK TO ADD TITLE</a:t>
            </a:r>
          </a:p>
        </p:txBody>
      </p:sp>
      <p:sp>
        <p:nvSpPr>
          <p:cNvPr id="9" name="Text Placeholder 12">
            <a:extLst>
              <a:ext uri="{FF2B5EF4-FFF2-40B4-BE49-F238E27FC236}">
                <a16:creationId xmlns:a16="http://schemas.microsoft.com/office/drawing/2014/main" id="{89A80859-BDA6-44AA-A750-4E06108B9B2B}"/>
              </a:ext>
            </a:extLst>
          </p:cNvPr>
          <p:cNvSpPr>
            <a:spLocks noGrp="1"/>
          </p:cNvSpPr>
          <p:nvPr>
            <p:ph type="body" sz="quarter" idx="14" hasCustomPrompt="1"/>
          </p:nvPr>
        </p:nvSpPr>
        <p:spPr>
          <a:xfrm>
            <a:off x="5114413" y="5505120"/>
            <a:ext cx="6439155" cy="338549"/>
          </a:xfrm>
        </p:spPr>
        <p:txBody>
          <a:bodyPr>
            <a:normAutofit/>
          </a:bodyPr>
          <a:lstStyle>
            <a:lvl1pPr marL="0" indent="0">
              <a:buNone/>
              <a:defRPr sz="1600" spc="300">
                <a:solidFill>
                  <a:schemeClr val="bg1"/>
                </a:solidFill>
                <a:latin typeface="+mn-lt"/>
                <a:cs typeface="Arial" panose="020B0604020202020204" pitchFamily="34" charset="0"/>
              </a:defRPr>
            </a:lvl1pPr>
          </a:lstStyle>
          <a:p>
            <a:pPr lvl="0"/>
            <a:r>
              <a:rPr lang="en-US" dirty="0"/>
              <a:t>SUBTITLE GOES HERE</a:t>
            </a:r>
          </a:p>
        </p:txBody>
      </p:sp>
      <p:sp>
        <p:nvSpPr>
          <p:cNvPr id="6" name="Shape 62" title="Decorative">
            <a:extLst>
              <a:ext uri="{FF2B5EF4-FFF2-40B4-BE49-F238E27FC236}">
                <a16:creationId xmlns:a16="http://schemas.microsoft.com/office/drawing/2014/main" id="{E1A23DB6-E067-4A30-8C4B-98B452428518}"/>
              </a:ext>
            </a:extLst>
          </p:cNvPr>
          <p:cNvSpPr/>
          <p:nvPr userDrawn="1"/>
        </p:nvSpPr>
        <p:spPr>
          <a:xfrm rot="16200000" flipV="1">
            <a:off x="6208815" y="4226947"/>
            <a:ext cx="1" cy="2188805"/>
          </a:xfrm>
          <a:prstGeom prst="line">
            <a:avLst/>
          </a:prstGeom>
          <a:ln w="76200">
            <a:solidFill>
              <a:schemeClr val="accent1">
                <a:lumMod val="60000"/>
                <a:lumOff val="40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42356504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lide Divider 2">
    <p:bg>
      <p:bgPr>
        <a:solidFill>
          <a:schemeClr val="accent1"/>
        </a:solidFill>
        <a:effectLst/>
      </p:bgPr>
    </p:bg>
    <p:spTree>
      <p:nvGrpSpPr>
        <p:cNvPr id="1" name=""/>
        <p:cNvGrpSpPr/>
        <p:nvPr/>
      </p:nvGrpSpPr>
      <p:grpSpPr>
        <a:xfrm>
          <a:off x="0" y="0"/>
          <a:ext cx="0" cy="0"/>
          <a:chOff x="0" y="0"/>
          <a:chExt cx="0" cy="0"/>
        </a:xfrm>
      </p:grpSpPr>
      <p:sp>
        <p:nvSpPr>
          <p:cNvPr id="6"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5"/>
          </p:nvPr>
        </p:nvSpPr>
        <p:spPr>
          <a:xfrm>
            <a:off x="0" y="0"/>
            <a:ext cx="12192000" cy="6853712"/>
          </a:xfrm>
          <a:solidFill>
            <a:schemeClr val="bg1">
              <a:lumMod val="95000"/>
            </a:schemeClr>
          </a:solidFill>
        </p:spPr>
        <p:txBody>
          <a:bodyPr/>
          <a:lstStyle/>
          <a:p>
            <a:r>
              <a:rPr lang="en-US"/>
              <a:t>Click icon to add picture</a:t>
            </a:r>
            <a:endParaRPr lang="en-US" dirty="0"/>
          </a:p>
        </p:txBody>
      </p:sp>
      <p:sp>
        <p:nvSpPr>
          <p:cNvPr id="2" name="Rectangle 1" title="Decorative"/>
          <p:cNvSpPr/>
          <p:nvPr userDrawn="1"/>
        </p:nvSpPr>
        <p:spPr>
          <a:xfrm>
            <a:off x="0" y="4387695"/>
            <a:ext cx="12192000" cy="2196780"/>
          </a:xfrm>
          <a:prstGeom prst="rect">
            <a:avLst/>
          </a:prstGeom>
          <a:solidFill>
            <a:schemeClr val="accent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Title 1">
            <a:extLst>
              <a:ext uri="{FF2B5EF4-FFF2-40B4-BE49-F238E27FC236}">
                <a16:creationId xmlns:a16="http://schemas.microsoft.com/office/drawing/2014/main" id="{0E919B9B-5D3F-4FF0-A499-8925E9560B94}"/>
              </a:ext>
            </a:extLst>
          </p:cNvPr>
          <p:cNvSpPr>
            <a:spLocks noGrp="1"/>
          </p:cNvSpPr>
          <p:nvPr>
            <p:ph type="title" hasCustomPrompt="1"/>
          </p:nvPr>
        </p:nvSpPr>
        <p:spPr>
          <a:xfrm>
            <a:off x="510821" y="4395670"/>
            <a:ext cx="6826342" cy="2188805"/>
          </a:xfrm>
        </p:spPr>
        <p:txBody>
          <a:bodyPr rIns="457200" anchor="ctr">
            <a:noAutofit/>
          </a:bodyPr>
          <a:lstStyle>
            <a:lvl1pPr algn="r">
              <a:defRPr sz="5000" b="1">
                <a:solidFill>
                  <a:schemeClr val="bg1"/>
                </a:solidFill>
                <a:latin typeface="+mj-lt"/>
              </a:defRPr>
            </a:lvl1pPr>
          </a:lstStyle>
          <a:p>
            <a:r>
              <a:rPr lang="en-US" dirty="0"/>
              <a:t>CLICK TO ADD TITLE</a:t>
            </a:r>
          </a:p>
        </p:txBody>
      </p:sp>
      <p:sp>
        <p:nvSpPr>
          <p:cNvPr id="12" name="Text Placeholder 12">
            <a:extLst>
              <a:ext uri="{FF2B5EF4-FFF2-40B4-BE49-F238E27FC236}">
                <a16:creationId xmlns:a16="http://schemas.microsoft.com/office/drawing/2014/main" id="{89A80859-BDA6-44AA-A750-4E06108B9B2B}"/>
              </a:ext>
            </a:extLst>
          </p:cNvPr>
          <p:cNvSpPr>
            <a:spLocks noGrp="1"/>
          </p:cNvSpPr>
          <p:nvPr>
            <p:ph type="body" sz="quarter" idx="14" hasCustomPrompt="1"/>
          </p:nvPr>
        </p:nvSpPr>
        <p:spPr>
          <a:xfrm>
            <a:off x="7337164" y="4387695"/>
            <a:ext cx="4527458" cy="2196780"/>
          </a:xfrm>
          <a:noFill/>
        </p:spPr>
        <p:txBody>
          <a:bodyPr lIns="274320" tIns="182880" rIns="182880" bIns="182880" anchor="ctr">
            <a:normAutofit/>
          </a:bodyPr>
          <a:lstStyle>
            <a:lvl1pPr marL="0" indent="0">
              <a:buNone/>
              <a:defRPr sz="1600" spc="300">
                <a:solidFill>
                  <a:schemeClr val="bg1"/>
                </a:solidFill>
                <a:latin typeface="+mn-lt"/>
                <a:cs typeface="Arial" panose="020B0604020202020204" pitchFamily="34" charset="0"/>
              </a:defRPr>
            </a:lvl1pPr>
          </a:lstStyle>
          <a:p>
            <a:pPr lvl="0"/>
            <a:r>
              <a:rPr lang="en-US" dirty="0"/>
              <a:t>SUBTITLE GOES HERE</a:t>
            </a:r>
          </a:p>
        </p:txBody>
      </p:sp>
      <p:sp>
        <p:nvSpPr>
          <p:cNvPr id="13" name="Shape 62" title="Decorative">
            <a:extLst>
              <a:ext uri="{FF2B5EF4-FFF2-40B4-BE49-F238E27FC236}">
                <a16:creationId xmlns:a16="http://schemas.microsoft.com/office/drawing/2014/main" id="{E1A23DB6-E067-4A30-8C4B-98B452428518}"/>
              </a:ext>
            </a:extLst>
          </p:cNvPr>
          <p:cNvSpPr/>
          <p:nvPr userDrawn="1"/>
        </p:nvSpPr>
        <p:spPr>
          <a:xfrm flipV="1">
            <a:off x="7337163" y="4742580"/>
            <a:ext cx="1" cy="1494984"/>
          </a:xfrm>
          <a:prstGeom prst="line">
            <a:avLst/>
          </a:prstGeom>
          <a:ln w="76200">
            <a:solidFill>
              <a:schemeClr val="bg1"/>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934178817"/>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4_Custom Layout">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AC775-D0E4-4AE8-B104-8AF0CC99549B}"/>
              </a:ext>
            </a:extLst>
          </p:cNvPr>
          <p:cNvSpPr>
            <a:spLocks noGrp="1"/>
          </p:cNvSpPr>
          <p:nvPr>
            <p:ph type="title" hasCustomPrompt="1"/>
          </p:nvPr>
        </p:nvSpPr>
        <p:spPr>
          <a:xfrm>
            <a:off x="826626" y="3727361"/>
            <a:ext cx="2275389" cy="1025525"/>
          </a:xfrm>
          <a:noFill/>
        </p:spPr>
        <p:txBody>
          <a:bodyPr vert="horz" lIns="0" tIns="45720" rIns="91440" bIns="0" rtlCol="0" anchor="b">
            <a:noAutofit/>
          </a:bodyPr>
          <a:lstStyle>
            <a:lvl1pPr>
              <a:defRPr lang="en-US" sz="5000" b="1">
                <a:solidFill>
                  <a:schemeClr val="tx2"/>
                </a:solidFill>
                <a:latin typeface="+mj-lt"/>
              </a:defRPr>
            </a:lvl1pPr>
          </a:lstStyle>
          <a:p>
            <a:pPr marL="0" lvl="0"/>
            <a:r>
              <a:rPr lang="en-US" dirty="0"/>
              <a:t>Agenda</a:t>
            </a:r>
          </a:p>
        </p:txBody>
      </p:sp>
      <p:sp>
        <p:nvSpPr>
          <p:cNvPr id="29" name="Picture Placeholder 28" title="Decorative">
            <a:extLst>
              <a:ext uri="{FF2B5EF4-FFF2-40B4-BE49-F238E27FC236}">
                <a16:creationId xmlns:a16="http://schemas.microsoft.com/office/drawing/2014/main" id="{AA648B5A-E380-4E42-882E-71EBF6838E22}"/>
              </a:ext>
            </a:extLst>
          </p:cNvPr>
          <p:cNvSpPr>
            <a:spLocks noGrp="1"/>
          </p:cNvSpPr>
          <p:nvPr>
            <p:ph type="pic" sz="quarter" idx="12"/>
          </p:nvPr>
        </p:nvSpPr>
        <p:spPr>
          <a:xfrm>
            <a:off x="8634413" y="812800"/>
            <a:ext cx="3557587" cy="5232400"/>
          </a:xfrm>
        </p:spPr>
        <p:txBody>
          <a:bodyPr/>
          <a:lstStyle/>
          <a:p>
            <a:r>
              <a:rPr lang="en-US"/>
              <a:t>Click icon to add picture</a:t>
            </a:r>
            <a:endParaRPr lang="en-US" dirty="0"/>
          </a:p>
        </p:txBody>
      </p:sp>
      <p:sp>
        <p:nvSpPr>
          <p:cNvPr id="32" name="Text Placeholder 30">
            <a:extLst>
              <a:ext uri="{FF2B5EF4-FFF2-40B4-BE49-F238E27FC236}">
                <a16:creationId xmlns:a16="http://schemas.microsoft.com/office/drawing/2014/main" id="{A0A47E85-3BCA-460F-8AB1-52D89AC152B5}"/>
              </a:ext>
            </a:extLst>
          </p:cNvPr>
          <p:cNvSpPr>
            <a:spLocks noGrp="1"/>
          </p:cNvSpPr>
          <p:nvPr>
            <p:ph type="body" sz="quarter" idx="11" hasCustomPrompt="1"/>
          </p:nvPr>
        </p:nvSpPr>
        <p:spPr>
          <a:xfrm>
            <a:off x="4155313" y="879710"/>
            <a:ext cx="4294206" cy="755650"/>
          </a:xfrm>
        </p:spPr>
        <p:txBody>
          <a:bodyPr anchor="ctr">
            <a:normAutofit/>
          </a:bodyPr>
          <a:lstStyle>
            <a:lvl1pPr marL="0" indent="0">
              <a:buNone/>
              <a:defRPr sz="16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3" name="Text Placeholder 30">
            <a:extLst>
              <a:ext uri="{FF2B5EF4-FFF2-40B4-BE49-F238E27FC236}">
                <a16:creationId xmlns:a16="http://schemas.microsoft.com/office/drawing/2014/main" id="{D357C748-EEC9-489A-BCC6-CA3A91E3F2AD}"/>
              </a:ext>
            </a:extLst>
          </p:cNvPr>
          <p:cNvSpPr>
            <a:spLocks noGrp="1"/>
          </p:cNvSpPr>
          <p:nvPr>
            <p:ph type="body" sz="quarter" idx="13" hasCustomPrompt="1"/>
          </p:nvPr>
        </p:nvSpPr>
        <p:spPr>
          <a:xfrm>
            <a:off x="4155313" y="1956155"/>
            <a:ext cx="4294206"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4" name="Text Placeholder 30">
            <a:extLst>
              <a:ext uri="{FF2B5EF4-FFF2-40B4-BE49-F238E27FC236}">
                <a16:creationId xmlns:a16="http://schemas.microsoft.com/office/drawing/2014/main" id="{59136E3C-98E8-457D-ABD1-BA278DBB491B}"/>
              </a:ext>
            </a:extLst>
          </p:cNvPr>
          <p:cNvSpPr>
            <a:spLocks noGrp="1"/>
          </p:cNvSpPr>
          <p:nvPr>
            <p:ph type="body" sz="quarter" idx="14" hasCustomPrompt="1"/>
          </p:nvPr>
        </p:nvSpPr>
        <p:spPr>
          <a:xfrm>
            <a:off x="4155313" y="3032600"/>
            <a:ext cx="4294206"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5" name="Text Placeholder 30">
            <a:extLst>
              <a:ext uri="{FF2B5EF4-FFF2-40B4-BE49-F238E27FC236}">
                <a16:creationId xmlns:a16="http://schemas.microsoft.com/office/drawing/2014/main" id="{3F9938E0-7CFD-4C1C-88B0-388D25B8B1B8}"/>
              </a:ext>
            </a:extLst>
          </p:cNvPr>
          <p:cNvSpPr>
            <a:spLocks noGrp="1"/>
          </p:cNvSpPr>
          <p:nvPr>
            <p:ph type="body" sz="quarter" idx="15" hasCustomPrompt="1"/>
          </p:nvPr>
        </p:nvSpPr>
        <p:spPr>
          <a:xfrm>
            <a:off x="4155313" y="4109045"/>
            <a:ext cx="4294206"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6" name="Text Placeholder 30">
            <a:extLst>
              <a:ext uri="{FF2B5EF4-FFF2-40B4-BE49-F238E27FC236}">
                <a16:creationId xmlns:a16="http://schemas.microsoft.com/office/drawing/2014/main" id="{D274E9A2-3272-442A-A247-A383255C45F7}"/>
              </a:ext>
            </a:extLst>
          </p:cNvPr>
          <p:cNvSpPr>
            <a:spLocks noGrp="1"/>
          </p:cNvSpPr>
          <p:nvPr>
            <p:ph type="body" sz="quarter" idx="16" hasCustomPrompt="1"/>
          </p:nvPr>
        </p:nvSpPr>
        <p:spPr>
          <a:xfrm>
            <a:off x="4155313" y="5185490"/>
            <a:ext cx="4294206"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42" name="Shape 62" title="Decorative">
            <a:extLst>
              <a:ext uri="{FF2B5EF4-FFF2-40B4-BE49-F238E27FC236}">
                <a16:creationId xmlns:a16="http://schemas.microsoft.com/office/drawing/2014/main" id="{2683CBB0-468F-4DD2-853B-FBFFA91B662E}"/>
              </a:ext>
            </a:extLst>
          </p:cNvPr>
          <p:cNvSpPr/>
          <p:nvPr userDrawn="1"/>
        </p:nvSpPr>
        <p:spPr>
          <a:xfrm rot="16200000" flipV="1">
            <a:off x="1791782" y="3899540"/>
            <a:ext cx="0" cy="1930310"/>
          </a:xfrm>
          <a:prstGeom prst="line">
            <a:avLst/>
          </a:prstGeom>
          <a:ln w="76200">
            <a:solidFill>
              <a:schemeClr val="accent1">
                <a:alpha val="97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122606040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8_Custom Layout">
    <p:bg>
      <p:bgPr>
        <a:solidFill>
          <a:schemeClr val="bg1"/>
        </a:solidFill>
        <a:effectLst/>
      </p:bgPr>
    </p:bg>
    <p:spTree>
      <p:nvGrpSpPr>
        <p:cNvPr id="1" name=""/>
        <p:cNvGrpSpPr/>
        <p:nvPr/>
      </p:nvGrpSpPr>
      <p:grpSpPr>
        <a:xfrm>
          <a:off x="0" y="0"/>
          <a:ext cx="0" cy="0"/>
          <a:chOff x="0" y="0"/>
          <a:chExt cx="0" cy="0"/>
        </a:xfrm>
      </p:grpSpPr>
      <p:sp>
        <p:nvSpPr>
          <p:cNvPr id="29" name="Picture Placeholder 28" title="Decorative">
            <a:extLst>
              <a:ext uri="{FF2B5EF4-FFF2-40B4-BE49-F238E27FC236}">
                <a16:creationId xmlns:a16="http://schemas.microsoft.com/office/drawing/2014/main" id="{AA648B5A-E380-4E42-882E-71EBF6838E22}"/>
              </a:ext>
            </a:extLst>
          </p:cNvPr>
          <p:cNvSpPr>
            <a:spLocks noGrp="1"/>
          </p:cNvSpPr>
          <p:nvPr>
            <p:ph type="pic" sz="quarter" idx="12"/>
          </p:nvPr>
        </p:nvSpPr>
        <p:spPr>
          <a:xfrm>
            <a:off x="361244" y="2225040"/>
            <a:ext cx="4536079" cy="4632960"/>
          </a:xfrm>
        </p:spPr>
        <p:txBody>
          <a:bodyPr/>
          <a:lstStyle/>
          <a:p>
            <a:r>
              <a:rPr lang="en-US"/>
              <a:t>Click icon to add picture</a:t>
            </a:r>
            <a:endParaRPr lang="en-US" dirty="0"/>
          </a:p>
        </p:txBody>
      </p:sp>
      <p:sp>
        <p:nvSpPr>
          <p:cNvPr id="32" name="Text Placeholder 30">
            <a:extLst>
              <a:ext uri="{FF2B5EF4-FFF2-40B4-BE49-F238E27FC236}">
                <a16:creationId xmlns:a16="http://schemas.microsoft.com/office/drawing/2014/main" id="{A0A47E85-3BCA-460F-8AB1-52D89AC152B5}"/>
              </a:ext>
            </a:extLst>
          </p:cNvPr>
          <p:cNvSpPr>
            <a:spLocks noGrp="1"/>
          </p:cNvSpPr>
          <p:nvPr>
            <p:ph type="body" sz="quarter" idx="11" hasCustomPrompt="1"/>
          </p:nvPr>
        </p:nvSpPr>
        <p:spPr>
          <a:xfrm>
            <a:off x="5121031" y="2055335"/>
            <a:ext cx="4294206" cy="755650"/>
          </a:xfrm>
        </p:spPr>
        <p:txBody>
          <a:bodyPr anchor="ctr">
            <a:normAutofit/>
          </a:bodyPr>
          <a:lstStyle>
            <a:lvl1pPr marL="0" indent="0">
              <a:buNone/>
              <a:defRPr sz="14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3" name="Text Placeholder 30">
            <a:extLst>
              <a:ext uri="{FF2B5EF4-FFF2-40B4-BE49-F238E27FC236}">
                <a16:creationId xmlns:a16="http://schemas.microsoft.com/office/drawing/2014/main" id="{D357C748-EEC9-489A-BCC6-CA3A91E3F2AD}"/>
              </a:ext>
            </a:extLst>
          </p:cNvPr>
          <p:cNvSpPr>
            <a:spLocks noGrp="1"/>
          </p:cNvSpPr>
          <p:nvPr>
            <p:ph type="body" sz="quarter" idx="13" hasCustomPrompt="1"/>
          </p:nvPr>
        </p:nvSpPr>
        <p:spPr>
          <a:xfrm>
            <a:off x="5121031" y="2782449"/>
            <a:ext cx="4294206" cy="755650"/>
          </a:xfrm>
        </p:spPr>
        <p:txBody>
          <a:bodyPr anchor="ctr">
            <a:normAutofit/>
          </a:bodyPr>
          <a:lstStyle>
            <a:lvl1pPr marL="0" indent="0">
              <a:spcBef>
                <a:spcPts val="0"/>
              </a:spcBef>
              <a:buNone/>
              <a:defRPr sz="14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4" name="Text Placeholder 30">
            <a:extLst>
              <a:ext uri="{FF2B5EF4-FFF2-40B4-BE49-F238E27FC236}">
                <a16:creationId xmlns:a16="http://schemas.microsoft.com/office/drawing/2014/main" id="{59136E3C-98E8-457D-ABD1-BA278DBB491B}"/>
              </a:ext>
            </a:extLst>
          </p:cNvPr>
          <p:cNvSpPr>
            <a:spLocks noGrp="1"/>
          </p:cNvSpPr>
          <p:nvPr>
            <p:ph type="body" sz="quarter" idx="14" hasCustomPrompt="1"/>
          </p:nvPr>
        </p:nvSpPr>
        <p:spPr>
          <a:xfrm>
            <a:off x="5121031" y="4352427"/>
            <a:ext cx="4294206" cy="755650"/>
          </a:xfrm>
        </p:spPr>
        <p:txBody>
          <a:bodyPr anchor="ctr">
            <a:normAutofit/>
          </a:bodyPr>
          <a:lstStyle>
            <a:lvl1pPr marL="0" indent="0">
              <a:spcBef>
                <a:spcPts val="0"/>
              </a:spcBef>
              <a:buNone/>
              <a:defRPr sz="14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5" name="Text Placeholder 30">
            <a:extLst>
              <a:ext uri="{FF2B5EF4-FFF2-40B4-BE49-F238E27FC236}">
                <a16:creationId xmlns:a16="http://schemas.microsoft.com/office/drawing/2014/main" id="{3F9938E0-7CFD-4C1C-88B0-388D25B8B1B8}"/>
              </a:ext>
            </a:extLst>
          </p:cNvPr>
          <p:cNvSpPr>
            <a:spLocks noGrp="1"/>
          </p:cNvSpPr>
          <p:nvPr>
            <p:ph type="body" sz="quarter" idx="15" hasCustomPrompt="1"/>
          </p:nvPr>
        </p:nvSpPr>
        <p:spPr>
          <a:xfrm>
            <a:off x="5121031" y="3567438"/>
            <a:ext cx="4294206" cy="755650"/>
          </a:xfrm>
        </p:spPr>
        <p:txBody>
          <a:bodyPr anchor="ctr">
            <a:normAutofit/>
          </a:bodyPr>
          <a:lstStyle>
            <a:lvl1pPr marL="0" indent="0">
              <a:spcBef>
                <a:spcPts val="0"/>
              </a:spcBef>
              <a:buNone/>
              <a:defRPr sz="14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6" name="Text Placeholder 30">
            <a:extLst>
              <a:ext uri="{FF2B5EF4-FFF2-40B4-BE49-F238E27FC236}">
                <a16:creationId xmlns:a16="http://schemas.microsoft.com/office/drawing/2014/main" id="{D274E9A2-3272-442A-A247-A383255C45F7}"/>
              </a:ext>
            </a:extLst>
          </p:cNvPr>
          <p:cNvSpPr>
            <a:spLocks noGrp="1"/>
          </p:cNvSpPr>
          <p:nvPr>
            <p:ph type="body" sz="quarter" idx="16" hasCustomPrompt="1"/>
          </p:nvPr>
        </p:nvSpPr>
        <p:spPr>
          <a:xfrm>
            <a:off x="5121031" y="5137415"/>
            <a:ext cx="4294206" cy="755650"/>
          </a:xfrm>
        </p:spPr>
        <p:txBody>
          <a:bodyPr anchor="ctr">
            <a:normAutofit/>
          </a:bodyPr>
          <a:lstStyle>
            <a:lvl1pPr marL="0" indent="0">
              <a:spcBef>
                <a:spcPts val="0"/>
              </a:spcBef>
              <a:buNone/>
              <a:defRPr sz="14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 name="Rectangle 2" title="Decorative">
            <a:extLst>
              <a:ext uri="{FF2B5EF4-FFF2-40B4-BE49-F238E27FC236}">
                <a16:creationId xmlns:a16="http://schemas.microsoft.com/office/drawing/2014/main" id="{E2F3CED5-D6C7-4A0B-B731-FDB78F4E3341}"/>
              </a:ext>
            </a:extLst>
          </p:cNvPr>
          <p:cNvSpPr/>
          <p:nvPr userDrawn="1"/>
        </p:nvSpPr>
        <p:spPr>
          <a:xfrm>
            <a:off x="353385" y="0"/>
            <a:ext cx="4572513" cy="2059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Shape 62" title="Decorative">
            <a:extLst>
              <a:ext uri="{FF2B5EF4-FFF2-40B4-BE49-F238E27FC236}">
                <a16:creationId xmlns:a16="http://schemas.microsoft.com/office/drawing/2014/main" id="{2683CBB0-468F-4DD2-853B-FBFFA91B662E}"/>
              </a:ext>
            </a:extLst>
          </p:cNvPr>
          <p:cNvSpPr/>
          <p:nvPr userDrawn="1"/>
        </p:nvSpPr>
        <p:spPr>
          <a:xfrm rot="16200000" flipV="1">
            <a:off x="1560255" y="445140"/>
            <a:ext cx="0" cy="1930310"/>
          </a:xfrm>
          <a:prstGeom prst="line">
            <a:avLst/>
          </a:prstGeom>
          <a:ln w="76200">
            <a:solidFill>
              <a:schemeClr val="accent2">
                <a:lumMod val="75000"/>
                <a:lumOff val="25000"/>
                <a:alpha val="97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
        <p:nvSpPr>
          <p:cNvPr id="13" name="Title 1">
            <a:extLst>
              <a:ext uri="{FF2B5EF4-FFF2-40B4-BE49-F238E27FC236}">
                <a16:creationId xmlns:a16="http://schemas.microsoft.com/office/drawing/2014/main" id="{408AC775-D0E4-4AE8-B104-8AF0CC99549B}"/>
              </a:ext>
            </a:extLst>
          </p:cNvPr>
          <p:cNvSpPr>
            <a:spLocks noGrp="1"/>
          </p:cNvSpPr>
          <p:nvPr>
            <p:ph type="title" hasCustomPrompt="1"/>
          </p:nvPr>
        </p:nvSpPr>
        <p:spPr>
          <a:xfrm>
            <a:off x="595100" y="192385"/>
            <a:ext cx="2275389" cy="1025525"/>
          </a:xfrm>
          <a:noFill/>
        </p:spPr>
        <p:txBody>
          <a:bodyPr vert="horz" lIns="0" tIns="45720" rIns="91440" bIns="0" rtlCol="0" anchor="b">
            <a:noAutofit/>
          </a:bodyPr>
          <a:lstStyle>
            <a:lvl1pPr>
              <a:defRPr lang="en-US" sz="5000" b="1">
                <a:solidFill>
                  <a:schemeClr val="bg1"/>
                </a:solidFill>
                <a:latin typeface="+mj-lt"/>
              </a:defRPr>
            </a:lvl1pPr>
          </a:lstStyle>
          <a:p>
            <a:pPr marL="0" lvl="0"/>
            <a:r>
              <a:rPr lang="en-US" dirty="0"/>
              <a:t>Agenda</a:t>
            </a:r>
          </a:p>
        </p:txBody>
      </p:sp>
    </p:spTree>
    <p:extLst>
      <p:ext uri="{BB962C8B-B14F-4D97-AF65-F5344CB8AC3E}">
        <p14:creationId xmlns:p14="http://schemas.microsoft.com/office/powerpoint/2010/main" val="25950430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41_Custom Layout">
    <p:bg>
      <p:bgPr>
        <a:solidFill>
          <a:schemeClr val="bg1"/>
        </a:solidFill>
        <a:effectLst/>
      </p:bgPr>
    </p:bg>
    <p:spTree>
      <p:nvGrpSpPr>
        <p:cNvPr id="1" name=""/>
        <p:cNvGrpSpPr/>
        <p:nvPr/>
      </p:nvGrpSpPr>
      <p:grpSpPr>
        <a:xfrm>
          <a:off x="0" y="0"/>
          <a:ext cx="0" cy="0"/>
          <a:chOff x="0" y="0"/>
          <a:chExt cx="0" cy="0"/>
        </a:xfrm>
      </p:grpSpPr>
      <p:sp>
        <p:nvSpPr>
          <p:cNvPr id="29" name="Picture Placeholder 28" title="Decorative">
            <a:extLst>
              <a:ext uri="{FF2B5EF4-FFF2-40B4-BE49-F238E27FC236}">
                <a16:creationId xmlns:a16="http://schemas.microsoft.com/office/drawing/2014/main" id="{AA648B5A-E380-4E42-882E-71EBF6838E22}"/>
              </a:ext>
            </a:extLst>
          </p:cNvPr>
          <p:cNvSpPr>
            <a:spLocks noGrp="1"/>
          </p:cNvSpPr>
          <p:nvPr>
            <p:ph type="pic" sz="quarter" idx="12"/>
          </p:nvPr>
        </p:nvSpPr>
        <p:spPr>
          <a:xfrm>
            <a:off x="6264877" y="0"/>
            <a:ext cx="5927124" cy="6858000"/>
          </a:xfrm>
        </p:spPr>
        <p:txBody>
          <a:bodyPr/>
          <a:lstStyle/>
          <a:p>
            <a:r>
              <a:rPr lang="en-US"/>
              <a:t>Click icon to add picture</a:t>
            </a:r>
            <a:endParaRPr lang="en-US" dirty="0"/>
          </a:p>
        </p:txBody>
      </p:sp>
      <p:sp>
        <p:nvSpPr>
          <p:cNvPr id="32" name="Text Placeholder 30">
            <a:extLst>
              <a:ext uri="{FF2B5EF4-FFF2-40B4-BE49-F238E27FC236}">
                <a16:creationId xmlns:a16="http://schemas.microsoft.com/office/drawing/2014/main" id="{A0A47E85-3BCA-460F-8AB1-52D89AC152B5}"/>
              </a:ext>
            </a:extLst>
          </p:cNvPr>
          <p:cNvSpPr>
            <a:spLocks noGrp="1"/>
          </p:cNvSpPr>
          <p:nvPr>
            <p:ph type="body" sz="quarter" idx="11" hasCustomPrompt="1"/>
          </p:nvPr>
        </p:nvSpPr>
        <p:spPr>
          <a:xfrm>
            <a:off x="471529" y="2348736"/>
            <a:ext cx="4294206" cy="755650"/>
          </a:xfrm>
        </p:spPr>
        <p:txBody>
          <a:bodyPr anchor="ctr">
            <a:normAutofit/>
          </a:bodyPr>
          <a:lstStyle>
            <a:lvl1pPr marL="0" indent="0">
              <a:buNone/>
              <a:defRPr sz="14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3" name="Text Placeholder 30">
            <a:extLst>
              <a:ext uri="{FF2B5EF4-FFF2-40B4-BE49-F238E27FC236}">
                <a16:creationId xmlns:a16="http://schemas.microsoft.com/office/drawing/2014/main" id="{D357C748-EEC9-489A-BCC6-CA3A91E3F2AD}"/>
              </a:ext>
            </a:extLst>
          </p:cNvPr>
          <p:cNvSpPr>
            <a:spLocks noGrp="1"/>
          </p:cNvSpPr>
          <p:nvPr>
            <p:ph type="body" sz="quarter" idx="13" hasCustomPrompt="1"/>
          </p:nvPr>
        </p:nvSpPr>
        <p:spPr>
          <a:xfrm>
            <a:off x="471529" y="3075850"/>
            <a:ext cx="4294206" cy="755650"/>
          </a:xfrm>
        </p:spPr>
        <p:txBody>
          <a:bodyPr anchor="ctr">
            <a:normAutofit/>
          </a:bodyPr>
          <a:lstStyle>
            <a:lvl1pPr marL="0" indent="0">
              <a:spcBef>
                <a:spcPts val="0"/>
              </a:spcBef>
              <a:buNone/>
              <a:defRPr sz="14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4" name="Text Placeholder 30">
            <a:extLst>
              <a:ext uri="{FF2B5EF4-FFF2-40B4-BE49-F238E27FC236}">
                <a16:creationId xmlns:a16="http://schemas.microsoft.com/office/drawing/2014/main" id="{59136E3C-98E8-457D-ABD1-BA278DBB491B}"/>
              </a:ext>
            </a:extLst>
          </p:cNvPr>
          <p:cNvSpPr>
            <a:spLocks noGrp="1"/>
          </p:cNvSpPr>
          <p:nvPr>
            <p:ph type="body" sz="quarter" idx="14" hasCustomPrompt="1"/>
          </p:nvPr>
        </p:nvSpPr>
        <p:spPr>
          <a:xfrm>
            <a:off x="471529" y="4645828"/>
            <a:ext cx="4294206" cy="755650"/>
          </a:xfrm>
        </p:spPr>
        <p:txBody>
          <a:bodyPr anchor="ctr">
            <a:normAutofit/>
          </a:bodyPr>
          <a:lstStyle>
            <a:lvl1pPr marL="0" indent="0">
              <a:spcBef>
                <a:spcPts val="0"/>
              </a:spcBef>
              <a:buNone/>
              <a:defRPr sz="14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5" name="Text Placeholder 30">
            <a:extLst>
              <a:ext uri="{FF2B5EF4-FFF2-40B4-BE49-F238E27FC236}">
                <a16:creationId xmlns:a16="http://schemas.microsoft.com/office/drawing/2014/main" id="{3F9938E0-7CFD-4C1C-88B0-388D25B8B1B8}"/>
              </a:ext>
            </a:extLst>
          </p:cNvPr>
          <p:cNvSpPr>
            <a:spLocks noGrp="1"/>
          </p:cNvSpPr>
          <p:nvPr>
            <p:ph type="body" sz="quarter" idx="15" hasCustomPrompt="1"/>
          </p:nvPr>
        </p:nvSpPr>
        <p:spPr>
          <a:xfrm>
            <a:off x="471529" y="3860839"/>
            <a:ext cx="4294206" cy="755650"/>
          </a:xfrm>
        </p:spPr>
        <p:txBody>
          <a:bodyPr anchor="ctr">
            <a:normAutofit/>
          </a:bodyPr>
          <a:lstStyle>
            <a:lvl1pPr marL="0" indent="0">
              <a:spcBef>
                <a:spcPts val="0"/>
              </a:spcBef>
              <a:buNone/>
              <a:defRPr sz="14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6" name="Text Placeholder 30">
            <a:extLst>
              <a:ext uri="{FF2B5EF4-FFF2-40B4-BE49-F238E27FC236}">
                <a16:creationId xmlns:a16="http://schemas.microsoft.com/office/drawing/2014/main" id="{D274E9A2-3272-442A-A247-A383255C45F7}"/>
              </a:ext>
            </a:extLst>
          </p:cNvPr>
          <p:cNvSpPr>
            <a:spLocks noGrp="1"/>
          </p:cNvSpPr>
          <p:nvPr>
            <p:ph type="body" sz="quarter" idx="16" hasCustomPrompt="1"/>
          </p:nvPr>
        </p:nvSpPr>
        <p:spPr>
          <a:xfrm>
            <a:off x="471529" y="5430816"/>
            <a:ext cx="4294206" cy="755650"/>
          </a:xfrm>
        </p:spPr>
        <p:txBody>
          <a:bodyPr anchor="ctr">
            <a:normAutofit/>
          </a:bodyPr>
          <a:lstStyle>
            <a:lvl1pPr marL="0" indent="0">
              <a:spcBef>
                <a:spcPts val="0"/>
              </a:spcBef>
              <a:buNone/>
              <a:defRPr sz="14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 name="Rectangle 2" title="Decorative">
            <a:extLst>
              <a:ext uri="{FF2B5EF4-FFF2-40B4-BE49-F238E27FC236}">
                <a16:creationId xmlns:a16="http://schemas.microsoft.com/office/drawing/2014/main" id="{E2F3CED5-D6C7-4A0B-B731-FDB78F4E3341}"/>
              </a:ext>
            </a:extLst>
          </p:cNvPr>
          <p:cNvSpPr/>
          <p:nvPr userDrawn="1"/>
        </p:nvSpPr>
        <p:spPr>
          <a:xfrm>
            <a:off x="353385" y="0"/>
            <a:ext cx="4572513" cy="205930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Shape 62" title="Decorative">
            <a:extLst>
              <a:ext uri="{FF2B5EF4-FFF2-40B4-BE49-F238E27FC236}">
                <a16:creationId xmlns:a16="http://schemas.microsoft.com/office/drawing/2014/main" id="{2683CBB0-468F-4DD2-853B-FBFFA91B662E}"/>
              </a:ext>
            </a:extLst>
          </p:cNvPr>
          <p:cNvSpPr/>
          <p:nvPr userDrawn="1"/>
        </p:nvSpPr>
        <p:spPr>
          <a:xfrm rot="16200000" flipV="1">
            <a:off x="1560255" y="445140"/>
            <a:ext cx="0" cy="1930310"/>
          </a:xfrm>
          <a:prstGeom prst="line">
            <a:avLst/>
          </a:prstGeom>
          <a:ln w="76200">
            <a:solidFill>
              <a:schemeClr val="accent1">
                <a:lumMod val="60000"/>
                <a:lumOff val="40000"/>
                <a:alpha val="97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
        <p:nvSpPr>
          <p:cNvPr id="13" name="Title 1">
            <a:extLst>
              <a:ext uri="{FF2B5EF4-FFF2-40B4-BE49-F238E27FC236}">
                <a16:creationId xmlns:a16="http://schemas.microsoft.com/office/drawing/2014/main" id="{408AC775-D0E4-4AE8-B104-8AF0CC99549B}"/>
              </a:ext>
            </a:extLst>
          </p:cNvPr>
          <p:cNvSpPr>
            <a:spLocks noGrp="1"/>
          </p:cNvSpPr>
          <p:nvPr>
            <p:ph type="title" hasCustomPrompt="1"/>
          </p:nvPr>
        </p:nvSpPr>
        <p:spPr>
          <a:xfrm>
            <a:off x="595100" y="192385"/>
            <a:ext cx="2275389" cy="1025525"/>
          </a:xfrm>
          <a:noFill/>
        </p:spPr>
        <p:txBody>
          <a:bodyPr vert="horz" lIns="0" tIns="45720" rIns="91440" bIns="0" rtlCol="0" anchor="b">
            <a:noAutofit/>
          </a:bodyPr>
          <a:lstStyle>
            <a:lvl1pPr>
              <a:defRPr lang="en-US" sz="5000" b="1">
                <a:solidFill>
                  <a:schemeClr val="bg1"/>
                </a:solidFill>
                <a:latin typeface="+mj-lt"/>
              </a:defRPr>
            </a:lvl1pPr>
          </a:lstStyle>
          <a:p>
            <a:pPr marL="0" lvl="0"/>
            <a:r>
              <a:rPr lang="en-US" dirty="0"/>
              <a:t>Agenda</a:t>
            </a:r>
          </a:p>
        </p:txBody>
      </p:sp>
    </p:spTree>
    <p:extLst>
      <p:ext uri="{BB962C8B-B14F-4D97-AF65-F5344CB8AC3E}">
        <p14:creationId xmlns:p14="http://schemas.microsoft.com/office/powerpoint/2010/main" val="25734128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7_Custom Layout">
    <p:bg>
      <p:bgPr>
        <a:solidFill>
          <a:schemeClr val="bg1"/>
        </a:solidFill>
        <a:effectLst/>
      </p:bgPr>
    </p:bg>
    <p:spTree>
      <p:nvGrpSpPr>
        <p:cNvPr id="1" name=""/>
        <p:cNvGrpSpPr/>
        <p:nvPr/>
      </p:nvGrpSpPr>
      <p:grpSpPr>
        <a:xfrm>
          <a:off x="0" y="0"/>
          <a:ext cx="0" cy="0"/>
          <a:chOff x="0" y="0"/>
          <a:chExt cx="0" cy="0"/>
        </a:xfrm>
      </p:grpSpPr>
      <p:sp>
        <p:nvSpPr>
          <p:cNvPr id="29" name="Picture Placeholder 28" title="Decorative">
            <a:extLst>
              <a:ext uri="{FF2B5EF4-FFF2-40B4-BE49-F238E27FC236}">
                <a16:creationId xmlns:a16="http://schemas.microsoft.com/office/drawing/2014/main" id="{AA648B5A-E380-4E42-882E-71EBF6838E22}"/>
              </a:ext>
            </a:extLst>
          </p:cNvPr>
          <p:cNvSpPr>
            <a:spLocks noGrp="1"/>
          </p:cNvSpPr>
          <p:nvPr>
            <p:ph type="pic" sz="quarter" idx="12"/>
          </p:nvPr>
        </p:nvSpPr>
        <p:spPr>
          <a:xfrm>
            <a:off x="1" y="0"/>
            <a:ext cx="4910666" cy="6858000"/>
          </a:xfrm>
        </p:spPr>
        <p:txBody>
          <a:bodyPr/>
          <a:lstStyle/>
          <a:p>
            <a:r>
              <a:rPr lang="en-US" noProof="0"/>
              <a:t>Click icon to add picture</a:t>
            </a:r>
            <a:endParaRPr lang="en-US" noProof="0" dirty="0"/>
          </a:p>
        </p:txBody>
      </p:sp>
      <p:sp>
        <p:nvSpPr>
          <p:cNvPr id="3" name="Rectangle 2" title="Decorative"/>
          <p:cNvSpPr/>
          <p:nvPr userDrawn="1"/>
        </p:nvSpPr>
        <p:spPr>
          <a:xfrm>
            <a:off x="4910667" y="0"/>
            <a:ext cx="117404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2" name="Text Placeholder 30">
            <a:extLst>
              <a:ext uri="{FF2B5EF4-FFF2-40B4-BE49-F238E27FC236}">
                <a16:creationId xmlns:a16="http://schemas.microsoft.com/office/drawing/2014/main" id="{A0A47E85-3BCA-460F-8AB1-52D89AC152B5}"/>
              </a:ext>
            </a:extLst>
          </p:cNvPr>
          <p:cNvSpPr>
            <a:spLocks noGrp="1"/>
          </p:cNvSpPr>
          <p:nvPr>
            <p:ph type="body" sz="quarter" idx="11" hasCustomPrompt="1"/>
          </p:nvPr>
        </p:nvSpPr>
        <p:spPr>
          <a:xfrm>
            <a:off x="6295131" y="879710"/>
            <a:ext cx="4801847" cy="755650"/>
          </a:xfrm>
        </p:spPr>
        <p:txBody>
          <a:bodyPr anchor="ctr">
            <a:normAutofit/>
          </a:bodyPr>
          <a:lstStyle>
            <a:lvl1pPr marL="0" indent="0">
              <a:buNone/>
              <a:defRPr sz="1600">
                <a:solidFill>
                  <a:schemeClr val="tx2"/>
                </a:solidFill>
                <a:latin typeface="+mn-lt"/>
                <a:cs typeface="Arial" panose="020B0604020202020204" pitchFamily="34" charset="0"/>
              </a:defRPr>
            </a:lvl1pPr>
            <a:lvl2pPr marL="457200" indent="0">
              <a:buNone/>
              <a:defRPr/>
            </a:lvl2pPr>
          </a:lstStyle>
          <a:p>
            <a:pPr lvl="0"/>
            <a:r>
              <a:rPr lang="en-US" noProof="0"/>
              <a:t>Click to edit Master </a:t>
            </a:r>
            <a:br>
              <a:rPr lang="en-US" noProof="0"/>
            </a:br>
            <a:r>
              <a:rPr lang="en-US" noProof="0"/>
              <a:t>text styles</a:t>
            </a:r>
          </a:p>
        </p:txBody>
      </p:sp>
      <p:sp>
        <p:nvSpPr>
          <p:cNvPr id="33" name="Text Placeholder 30">
            <a:extLst>
              <a:ext uri="{FF2B5EF4-FFF2-40B4-BE49-F238E27FC236}">
                <a16:creationId xmlns:a16="http://schemas.microsoft.com/office/drawing/2014/main" id="{D357C748-EEC9-489A-BCC6-CA3A91E3F2AD}"/>
              </a:ext>
            </a:extLst>
          </p:cNvPr>
          <p:cNvSpPr>
            <a:spLocks noGrp="1"/>
          </p:cNvSpPr>
          <p:nvPr>
            <p:ph type="body" sz="quarter" idx="13" hasCustomPrompt="1"/>
          </p:nvPr>
        </p:nvSpPr>
        <p:spPr>
          <a:xfrm>
            <a:off x="6295131" y="1956155"/>
            <a:ext cx="4801847"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noProof="0"/>
              <a:t>Click to edit Master </a:t>
            </a:r>
            <a:br>
              <a:rPr lang="en-US" noProof="0"/>
            </a:br>
            <a:r>
              <a:rPr lang="en-US" noProof="0"/>
              <a:t>text styles</a:t>
            </a:r>
          </a:p>
        </p:txBody>
      </p:sp>
      <p:sp>
        <p:nvSpPr>
          <p:cNvPr id="34" name="Text Placeholder 30">
            <a:extLst>
              <a:ext uri="{FF2B5EF4-FFF2-40B4-BE49-F238E27FC236}">
                <a16:creationId xmlns:a16="http://schemas.microsoft.com/office/drawing/2014/main" id="{59136E3C-98E8-457D-ABD1-BA278DBB491B}"/>
              </a:ext>
            </a:extLst>
          </p:cNvPr>
          <p:cNvSpPr>
            <a:spLocks noGrp="1"/>
          </p:cNvSpPr>
          <p:nvPr>
            <p:ph type="body" sz="quarter" idx="14" hasCustomPrompt="1"/>
          </p:nvPr>
        </p:nvSpPr>
        <p:spPr>
          <a:xfrm>
            <a:off x="6295131" y="3032600"/>
            <a:ext cx="4801847"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noProof="0"/>
              <a:t>Click to edit Master </a:t>
            </a:r>
            <a:br>
              <a:rPr lang="en-US" noProof="0"/>
            </a:br>
            <a:r>
              <a:rPr lang="en-US" noProof="0"/>
              <a:t>text styles</a:t>
            </a:r>
          </a:p>
        </p:txBody>
      </p:sp>
      <p:sp>
        <p:nvSpPr>
          <p:cNvPr id="35" name="Text Placeholder 30">
            <a:extLst>
              <a:ext uri="{FF2B5EF4-FFF2-40B4-BE49-F238E27FC236}">
                <a16:creationId xmlns:a16="http://schemas.microsoft.com/office/drawing/2014/main" id="{3F9938E0-7CFD-4C1C-88B0-388D25B8B1B8}"/>
              </a:ext>
            </a:extLst>
          </p:cNvPr>
          <p:cNvSpPr>
            <a:spLocks noGrp="1"/>
          </p:cNvSpPr>
          <p:nvPr>
            <p:ph type="body" sz="quarter" idx="15" hasCustomPrompt="1"/>
          </p:nvPr>
        </p:nvSpPr>
        <p:spPr>
          <a:xfrm>
            <a:off x="6295131" y="4109045"/>
            <a:ext cx="4801847"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noProof="0"/>
              <a:t>Click to edit Master </a:t>
            </a:r>
            <a:br>
              <a:rPr lang="en-US" noProof="0"/>
            </a:br>
            <a:r>
              <a:rPr lang="en-US" noProof="0"/>
              <a:t>text styles</a:t>
            </a:r>
          </a:p>
        </p:txBody>
      </p:sp>
      <p:sp>
        <p:nvSpPr>
          <p:cNvPr id="36" name="Text Placeholder 30">
            <a:extLst>
              <a:ext uri="{FF2B5EF4-FFF2-40B4-BE49-F238E27FC236}">
                <a16:creationId xmlns:a16="http://schemas.microsoft.com/office/drawing/2014/main" id="{D274E9A2-3272-442A-A247-A383255C45F7}"/>
              </a:ext>
            </a:extLst>
          </p:cNvPr>
          <p:cNvSpPr>
            <a:spLocks noGrp="1"/>
          </p:cNvSpPr>
          <p:nvPr>
            <p:ph type="body" sz="quarter" idx="16" hasCustomPrompt="1"/>
          </p:nvPr>
        </p:nvSpPr>
        <p:spPr>
          <a:xfrm>
            <a:off x="6295131" y="5185490"/>
            <a:ext cx="4801847"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noProof="0"/>
              <a:t>Click to edit Master </a:t>
            </a:r>
            <a:br>
              <a:rPr lang="en-US" noProof="0"/>
            </a:br>
            <a:r>
              <a:rPr lang="en-US" noProof="0"/>
              <a:t>text styles</a:t>
            </a:r>
          </a:p>
        </p:txBody>
      </p:sp>
      <p:sp>
        <p:nvSpPr>
          <p:cNvPr id="37" name="Text Placeholder 30">
            <a:extLst>
              <a:ext uri="{FF2B5EF4-FFF2-40B4-BE49-F238E27FC236}">
                <a16:creationId xmlns:a16="http://schemas.microsoft.com/office/drawing/2014/main" id="{2D435A30-7C8E-4847-B027-91CBFA159229}"/>
              </a:ext>
            </a:extLst>
          </p:cNvPr>
          <p:cNvSpPr>
            <a:spLocks noGrp="1"/>
          </p:cNvSpPr>
          <p:nvPr>
            <p:ph type="body" sz="quarter" idx="17" hasCustomPrompt="1"/>
          </p:nvPr>
        </p:nvSpPr>
        <p:spPr>
          <a:xfrm>
            <a:off x="5084074" y="879710"/>
            <a:ext cx="741082" cy="755650"/>
          </a:xfrm>
        </p:spPr>
        <p:txBody>
          <a:bodyPr rIns="0" anchor="ctr">
            <a:noAutofit/>
          </a:bodyPr>
          <a:lstStyle>
            <a:lvl1pPr marL="0" indent="0" algn="r">
              <a:buNone/>
              <a:defRPr sz="6000">
                <a:solidFill>
                  <a:schemeClr val="bg1"/>
                </a:solidFill>
                <a:latin typeface="+mj-lt"/>
                <a:cs typeface="Arial" panose="020B0604020202020204" pitchFamily="34" charset="0"/>
              </a:defRPr>
            </a:lvl1pPr>
            <a:lvl2pPr marL="457200" indent="0">
              <a:buNone/>
              <a:defRPr/>
            </a:lvl2pPr>
          </a:lstStyle>
          <a:p>
            <a:pPr lvl="0"/>
            <a:r>
              <a:rPr lang="en-US" noProof="0"/>
              <a:t>1</a:t>
            </a:r>
          </a:p>
        </p:txBody>
      </p:sp>
      <p:sp>
        <p:nvSpPr>
          <p:cNvPr id="38" name="Text Placeholder 30">
            <a:extLst>
              <a:ext uri="{FF2B5EF4-FFF2-40B4-BE49-F238E27FC236}">
                <a16:creationId xmlns:a16="http://schemas.microsoft.com/office/drawing/2014/main" id="{819BB324-34C6-4FF7-8780-D294AC6EC5AC}"/>
              </a:ext>
            </a:extLst>
          </p:cNvPr>
          <p:cNvSpPr>
            <a:spLocks noGrp="1"/>
          </p:cNvSpPr>
          <p:nvPr>
            <p:ph type="body" sz="quarter" idx="18" hasCustomPrompt="1"/>
          </p:nvPr>
        </p:nvSpPr>
        <p:spPr>
          <a:xfrm>
            <a:off x="5084074" y="1956155"/>
            <a:ext cx="741082" cy="755650"/>
          </a:xfrm>
        </p:spPr>
        <p:txBody>
          <a:bodyPr rIns="0" anchor="ctr">
            <a:noAutofit/>
          </a:bodyPr>
          <a:lstStyle>
            <a:lvl1pPr marL="0" indent="0" algn="r">
              <a:buNone/>
              <a:defRPr sz="6000">
                <a:solidFill>
                  <a:schemeClr val="bg1"/>
                </a:solidFill>
                <a:latin typeface="+mj-lt"/>
                <a:cs typeface="Arial" panose="020B0604020202020204" pitchFamily="34" charset="0"/>
              </a:defRPr>
            </a:lvl1pPr>
            <a:lvl2pPr marL="457200" indent="0">
              <a:buNone/>
              <a:defRPr/>
            </a:lvl2pPr>
          </a:lstStyle>
          <a:p>
            <a:pPr lvl="0"/>
            <a:r>
              <a:rPr lang="en-US" noProof="0"/>
              <a:t>2</a:t>
            </a:r>
          </a:p>
        </p:txBody>
      </p:sp>
      <p:sp>
        <p:nvSpPr>
          <p:cNvPr id="39" name="Text Placeholder 30">
            <a:extLst>
              <a:ext uri="{FF2B5EF4-FFF2-40B4-BE49-F238E27FC236}">
                <a16:creationId xmlns:a16="http://schemas.microsoft.com/office/drawing/2014/main" id="{43B3C496-FB0A-4924-A341-696D17E2D9C5}"/>
              </a:ext>
            </a:extLst>
          </p:cNvPr>
          <p:cNvSpPr>
            <a:spLocks noGrp="1"/>
          </p:cNvSpPr>
          <p:nvPr>
            <p:ph type="body" sz="quarter" idx="19" hasCustomPrompt="1"/>
          </p:nvPr>
        </p:nvSpPr>
        <p:spPr>
          <a:xfrm>
            <a:off x="5084074" y="3032600"/>
            <a:ext cx="741082" cy="755650"/>
          </a:xfrm>
        </p:spPr>
        <p:txBody>
          <a:bodyPr rIns="0" anchor="ctr">
            <a:noAutofit/>
          </a:bodyPr>
          <a:lstStyle>
            <a:lvl1pPr marL="0" indent="0" algn="r">
              <a:buNone/>
              <a:defRPr sz="6000">
                <a:solidFill>
                  <a:schemeClr val="bg1"/>
                </a:solidFill>
                <a:latin typeface="+mj-lt"/>
                <a:cs typeface="Arial" panose="020B0604020202020204" pitchFamily="34" charset="0"/>
              </a:defRPr>
            </a:lvl1pPr>
            <a:lvl2pPr marL="457200" indent="0">
              <a:buNone/>
              <a:defRPr/>
            </a:lvl2pPr>
          </a:lstStyle>
          <a:p>
            <a:pPr lvl="0"/>
            <a:r>
              <a:rPr lang="en-US" noProof="0"/>
              <a:t>3</a:t>
            </a:r>
          </a:p>
        </p:txBody>
      </p:sp>
      <p:sp>
        <p:nvSpPr>
          <p:cNvPr id="40" name="Text Placeholder 30">
            <a:extLst>
              <a:ext uri="{FF2B5EF4-FFF2-40B4-BE49-F238E27FC236}">
                <a16:creationId xmlns:a16="http://schemas.microsoft.com/office/drawing/2014/main" id="{FEACD5FF-800E-4BB0-82F3-2E0AEF1215D5}"/>
              </a:ext>
            </a:extLst>
          </p:cNvPr>
          <p:cNvSpPr>
            <a:spLocks noGrp="1"/>
          </p:cNvSpPr>
          <p:nvPr>
            <p:ph type="body" sz="quarter" idx="20" hasCustomPrompt="1"/>
          </p:nvPr>
        </p:nvSpPr>
        <p:spPr>
          <a:xfrm>
            <a:off x="5084074" y="4109045"/>
            <a:ext cx="741082" cy="755650"/>
          </a:xfrm>
        </p:spPr>
        <p:txBody>
          <a:bodyPr rIns="0" anchor="ctr">
            <a:noAutofit/>
          </a:bodyPr>
          <a:lstStyle>
            <a:lvl1pPr marL="0" indent="0" algn="r">
              <a:buNone/>
              <a:defRPr sz="6000">
                <a:solidFill>
                  <a:schemeClr val="bg1"/>
                </a:solidFill>
                <a:latin typeface="+mj-lt"/>
                <a:cs typeface="Arial" panose="020B0604020202020204" pitchFamily="34" charset="0"/>
              </a:defRPr>
            </a:lvl1pPr>
            <a:lvl2pPr marL="457200" indent="0">
              <a:buNone/>
              <a:defRPr/>
            </a:lvl2pPr>
          </a:lstStyle>
          <a:p>
            <a:pPr lvl="0"/>
            <a:r>
              <a:rPr lang="en-US" noProof="0"/>
              <a:t>4</a:t>
            </a:r>
          </a:p>
        </p:txBody>
      </p:sp>
      <p:sp>
        <p:nvSpPr>
          <p:cNvPr id="41" name="Text Placeholder 30">
            <a:extLst>
              <a:ext uri="{FF2B5EF4-FFF2-40B4-BE49-F238E27FC236}">
                <a16:creationId xmlns:a16="http://schemas.microsoft.com/office/drawing/2014/main" id="{58B97284-E1BE-4DCD-9CC1-C441D1A8573A}"/>
              </a:ext>
            </a:extLst>
          </p:cNvPr>
          <p:cNvSpPr>
            <a:spLocks noGrp="1"/>
          </p:cNvSpPr>
          <p:nvPr>
            <p:ph type="body" sz="quarter" idx="21" hasCustomPrompt="1"/>
          </p:nvPr>
        </p:nvSpPr>
        <p:spPr>
          <a:xfrm>
            <a:off x="5084074" y="5185490"/>
            <a:ext cx="741082" cy="755650"/>
          </a:xfrm>
        </p:spPr>
        <p:txBody>
          <a:bodyPr rIns="0" anchor="ctr">
            <a:noAutofit/>
          </a:bodyPr>
          <a:lstStyle>
            <a:lvl1pPr marL="0" indent="0" algn="r">
              <a:buNone/>
              <a:defRPr sz="6000">
                <a:solidFill>
                  <a:schemeClr val="bg1"/>
                </a:solidFill>
                <a:latin typeface="+mj-lt"/>
                <a:cs typeface="Arial" panose="020B0604020202020204" pitchFamily="34" charset="0"/>
              </a:defRPr>
            </a:lvl1pPr>
            <a:lvl2pPr marL="457200" indent="0">
              <a:buNone/>
              <a:defRPr/>
            </a:lvl2pPr>
          </a:lstStyle>
          <a:p>
            <a:pPr lvl="0"/>
            <a:r>
              <a:rPr lang="en-US" noProof="0"/>
              <a:t>5</a:t>
            </a:r>
          </a:p>
        </p:txBody>
      </p:sp>
      <p:sp>
        <p:nvSpPr>
          <p:cNvPr id="15" name="Title 1">
            <a:extLst>
              <a:ext uri="{FF2B5EF4-FFF2-40B4-BE49-F238E27FC236}">
                <a16:creationId xmlns:a16="http://schemas.microsoft.com/office/drawing/2014/main" id="{408AC775-D0E4-4AE8-B104-8AF0CC99549B}"/>
              </a:ext>
            </a:extLst>
          </p:cNvPr>
          <p:cNvSpPr>
            <a:spLocks noGrp="1"/>
          </p:cNvSpPr>
          <p:nvPr>
            <p:ph type="title" hasCustomPrompt="1"/>
          </p:nvPr>
        </p:nvSpPr>
        <p:spPr>
          <a:xfrm>
            <a:off x="826626" y="3727361"/>
            <a:ext cx="2275389" cy="1025525"/>
          </a:xfrm>
          <a:noFill/>
        </p:spPr>
        <p:txBody>
          <a:bodyPr vert="horz" lIns="0" tIns="45720" rIns="91440" bIns="0" rtlCol="0" anchor="b">
            <a:noAutofit/>
          </a:bodyPr>
          <a:lstStyle>
            <a:lvl1pPr>
              <a:defRPr lang="en-US" sz="5000" b="1">
                <a:solidFill>
                  <a:schemeClr val="tx2"/>
                </a:solidFill>
                <a:latin typeface="+mj-lt"/>
              </a:defRPr>
            </a:lvl1pPr>
          </a:lstStyle>
          <a:p>
            <a:pPr marL="0" lvl="0"/>
            <a:r>
              <a:rPr lang="en-US" noProof="0"/>
              <a:t>Agenda</a:t>
            </a:r>
          </a:p>
        </p:txBody>
      </p:sp>
    </p:spTree>
    <p:extLst>
      <p:ext uri="{BB962C8B-B14F-4D97-AF65-F5344CB8AC3E}">
        <p14:creationId xmlns:p14="http://schemas.microsoft.com/office/powerpoint/2010/main" val="42831458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731EC-67BA-493B-B1C7-6258DD2B6042}"/>
              </a:ext>
            </a:extLst>
          </p:cNvPr>
          <p:cNvSpPr>
            <a:spLocks noGrp="1"/>
          </p:cNvSpPr>
          <p:nvPr>
            <p:ph type="title"/>
          </p:nvPr>
        </p:nvSpPr>
        <p:spPr>
          <a:xfrm>
            <a:off x="769354" y="2596916"/>
            <a:ext cx="4385841" cy="1325563"/>
          </a:xfrm>
        </p:spPr>
        <p:txBody>
          <a:bodyPr anchor="b"/>
          <a:lstStyle>
            <a:lvl1pPr algn="l">
              <a:defRPr>
                <a:latin typeface="+mj-lt"/>
              </a:defRPr>
            </a:lvl1pPr>
          </a:lstStyle>
          <a:p>
            <a:r>
              <a:rPr lang="en-US"/>
              <a:t>Click to edit Master title style</a:t>
            </a:r>
            <a:endParaRPr lang="en-US" dirty="0"/>
          </a:p>
        </p:txBody>
      </p:sp>
      <p:sp>
        <p:nvSpPr>
          <p:cNvPr id="5"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0"/>
          </p:nvPr>
        </p:nvSpPr>
        <p:spPr>
          <a:xfrm>
            <a:off x="6096000" y="1"/>
            <a:ext cx="6096000" cy="6858000"/>
          </a:xfrm>
        </p:spPr>
        <p:txBody>
          <a:bodyPr/>
          <a:lstStyle/>
          <a:p>
            <a:r>
              <a:rPr lang="en-US"/>
              <a:t>Click icon to add picture</a:t>
            </a:r>
            <a:endParaRPr lang="en-US" dirty="0"/>
          </a:p>
        </p:txBody>
      </p:sp>
      <p:sp>
        <p:nvSpPr>
          <p:cNvPr id="7" name="Text Placeholder 6">
            <a:extLst>
              <a:ext uri="{FF2B5EF4-FFF2-40B4-BE49-F238E27FC236}">
                <a16:creationId xmlns:a16="http://schemas.microsoft.com/office/drawing/2014/main" id="{233D39E2-2188-4621-B115-A912A057E8AC}"/>
              </a:ext>
            </a:extLst>
          </p:cNvPr>
          <p:cNvSpPr>
            <a:spLocks noGrp="1"/>
          </p:cNvSpPr>
          <p:nvPr>
            <p:ph type="body" sz="quarter" idx="11"/>
          </p:nvPr>
        </p:nvSpPr>
        <p:spPr>
          <a:xfrm>
            <a:off x="769353" y="4628132"/>
            <a:ext cx="4385841" cy="1325562"/>
          </a:xfrm>
        </p:spPr>
        <p:txBody>
          <a:bodyPr>
            <a:noAutofit/>
          </a:bodyPr>
          <a:lstStyle>
            <a:lvl1pPr marL="0" indent="0" algn="l">
              <a:lnSpc>
                <a:spcPct val="100000"/>
              </a:lnSpc>
              <a:buNone/>
              <a:defRPr sz="1400">
                <a:latin typeface="+mn-lt"/>
                <a:cs typeface="Arial" panose="020B0604020202020204" pitchFamily="34" charset="0"/>
              </a:defRPr>
            </a:lvl1pPr>
          </a:lstStyle>
          <a:p>
            <a:pPr lvl="0"/>
            <a:r>
              <a:rPr lang="en-US"/>
              <a:t>Click to edit Master text styles</a:t>
            </a:r>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p:nvPr>
        </p:nvSpPr>
        <p:spPr>
          <a:xfrm>
            <a:off x="769353" y="4165142"/>
            <a:ext cx="4385841" cy="382749"/>
          </a:xfrm>
        </p:spPr>
        <p:txBody>
          <a:bodyPr anchor="b">
            <a:normAutofit/>
          </a:bodyPr>
          <a:lstStyle>
            <a:lvl1pPr marL="0" indent="0" algn="l">
              <a:buNone/>
              <a:defRPr sz="1600" b="1">
                <a:latin typeface="+mj-lt"/>
                <a:cs typeface="Arial" panose="020B0604020202020204" pitchFamily="34" charset="0"/>
              </a:defRPr>
            </a:lvl1pPr>
          </a:lstStyle>
          <a:p>
            <a:pPr lvl="0"/>
            <a:r>
              <a:rPr lang="en-US"/>
              <a:t>Click to edit Master text styles</a:t>
            </a:r>
          </a:p>
        </p:txBody>
      </p:sp>
      <p:sp>
        <p:nvSpPr>
          <p:cNvPr id="6" name="Shape 62" title="Decorative">
            <a:extLst>
              <a:ext uri="{FF2B5EF4-FFF2-40B4-BE49-F238E27FC236}">
                <a16:creationId xmlns:a16="http://schemas.microsoft.com/office/drawing/2014/main" id="{2683CBB0-468F-4DD2-853B-FBFFA91B662E}"/>
              </a:ext>
            </a:extLst>
          </p:cNvPr>
          <p:cNvSpPr/>
          <p:nvPr userDrawn="1"/>
        </p:nvSpPr>
        <p:spPr>
          <a:xfrm flipV="1">
            <a:off x="527427" y="1631760"/>
            <a:ext cx="0" cy="4321933"/>
          </a:xfrm>
          <a:prstGeom prst="line">
            <a:avLst/>
          </a:prstGeom>
          <a:ln w="76200">
            <a:solidFill>
              <a:schemeClr val="accent1">
                <a:alpha val="97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
        <p:nvSpPr>
          <p:cNvPr id="9" name="Picture Placeholder 5" title="Decorative">
            <a:extLst>
              <a:ext uri="{FF2B5EF4-FFF2-40B4-BE49-F238E27FC236}">
                <a16:creationId xmlns:a16="http://schemas.microsoft.com/office/drawing/2014/main" id="{EADDC907-00BA-437D-8631-DCDAA19616AC}"/>
              </a:ext>
            </a:extLst>
          </p:cNvPr>
          <p:cNvSpPr>
            <a:spLocks noGrp="1"/>
          </p:cNvSpPr>
          <p:nvPr>
            <p:ph type="pic" sz="quarter" idx="13"/>
          </p:nvPr>
        </p:nvSpPr>
        <p:spPr>
          <a:xfrm>
            <a:off x="769354" y="1631760"/>
            <a:ext cx="804759" cy="804759"/>
          </a:xfrm>
          <a:prstGeom prst="rect">
            <a:avLst/>
          </a:prstGeom>
          <a:solidFill>
            <a:schemeClr val="bg1"/>
          </a:solidFill>
          <a:ln w="19050">
            <a:noFill/>
          </a:ln>
        </p:spPr>
        <p:txBody>
          <a:bodyPr>
            <a:normAutofit/>
          </a:bodyPr>
          <a:lstStyle>
            <a:lvl1pPr>
              <a:defRPr sz="800"/>
            </a:lvl1pPr>
          </a:lstStyle>
          <a:p>
            <a:r>
              <a:rPr lang="en-US"/>
              <a:t>Click icon to add picture</a:t>
            </a:r>
            <a:endParaRPr lang="en-US" dirty="0"/>
          </a:p>
        </p:txBody>
      </p:sp>
    </p:spTree>
    <p:extLst>
      <p:ext uri="{BB962C8B-B14F-4D97-AF65-F5344CB8AC3E}">
        <p14:creationId xmlns:p14="http://schemas.microsoft.com/office/powerpoint/2010/main" val="198493421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4_Custom Layout">
    <p:spTree>
      <p:nvGrpSpPr>
        <p:cNvPr id="1" name=""/>
        <p:cNvGrpSpPr/>
        <p:nvPr/>
      </p:nvGrpSpPr>
      <p:grpSpPr>
        <a:xfrm>
          <a:off x="0" y="0"/>
          <a:ext cx="0" cy="0"/>
          <a:chOff x="0" y="0"/>
          <a:chExt cx="0" cy="0"/>
        </a:xfrm>
      </p:grpSpPr>
      <p:sp>
        <p:nvSpPr>
          <p:cNvPr id="5"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0"/>
          </p:nvPr>
        </p:nvSpPr>
        <p:spPr>
          <a:xfrm>
            <a:off x="1" y="2808079"/>
            <a:ext cx="6096000" cy="4049920"/>
          </a:xfrm>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110731EC-67BA-493B-B1C7-6258DD2B6042}"/>
              </a:ext>
            </a:extLst>
          </p:cNvPr>
          <p:cNvSpPr>
            <a:spLocks noGrp="1"/>
          </p:cNvSpPr>
          <p:nvPr>
            <p:ph type="title"/>
          </p:nvPr>
        </p:nvSpPr>
        <p:spPr>
          <a:xfrm>
            <a:off x="838200" y="571465"/>
            <a:ext cx="5257801" cy="1325563"/>
          </a:xfrm>
        </p:spPr>
        <p:txBody>
          <a:bodyPr anchor="b">
            <a:normAutofit/>
          </a:bodyPr>
          <a:lstStyle>
            <a:lvl1pPr algn="r">
              <a:defRPr sz="4000">
                <a:latin typeface="+mj-lt"/>
              </a:defRPr>
            </a:lvl1pPr>
          </a:lstStyle>
          <a:p>
            <a:r>
              <a:rPr lang="en-US"/>
              <a:t>Click to edit Master title style</a:t>
            </a:r>
            <a:endParaRPr lang="en-US" dirty="0"/>
          </a:p>
        </p:txBody>
      </p:sp>
      <p:sp>
        <p:nvSpPr>
          <p:cNvPr id="9" name="Text Placeholder 6">
            <a:extLst>
              <a:ext uri="{FF2B5EF4-FFF2-40B4-BE49-F238E27FC236}">
                <a16:creationId xmlns:a16="http://schemas.microsoft.com/office/drawing/2014/main" id="{92EBEB66-5E12-4FD8-AC09-10C992CA7CFE}"/>
              </a:ext>
            </a:extLst>
          </p:cNvPr>
          <p:cNvSpPr>
            <a:spLocks noGrp="1"/>
          </p:cNvSpPr>
          <p:nvPr>
            <p:ph type="body" sz="quarter" idx="14" hasCustomPrompt="1"/>
          </p:nvPr>
        </p:nvSpPr>
        <p:spPr>
          <a:xfrm>
            <a:off x="6987825" y="2808079"/>
            <a:ext cx="4312353" cy="382749"/>
          </a:xfrm>
        </p:spPr>
        <p:txBody>
          <a:bodyPr vert="horz" lIns="0" tIns="45720" rIns="91440" bIns="45720" rtlCol="0" anchor="b">
            <a:normAutofit/>
          </a:bodyPr>
          <a:lstStyle>
            <a:lvl1pPr>
              <a:defRPr lang="en-US" sz="1600" b="1" dirty="0">
                <a:latin typeface="+mj-lt"/>
              </a:defRPr>
            </a:lvl1pPr>
          </a:lstStyle>
          <a:p>
            <a:pPr marL="0" lvl="0" indent="0">
              <a:buNone/>
            </a:pPr>
            <a:r>
              <a:rPr lang="en-US" dirty="0"/>
              <a:t>Click to add title here</a:t>
            </a:r>
          </a:p>
        </p:txBody>
      </p:sp>
      <p:sp>
        <p:nvSpPr>
          <p:cNvPr id="10" name="Text Placeholder 3">
            <a:extLst>
              <a:ext uri="{FF2B5EF4-FFF2-40B4-BE49-F238E27FC236}">
                <a16:creationId xmlns:a16="http://schemas.microsoft.com/office/drawing/2014/main" id="{37EBF543-63D2-4169-AB73-3F4BD242FA61}"/>
              </a:ext>
            </a:extLst>
          </p:cNvPr>
          <p:cNvSpPr>
            <a:spLocks noGrp="1"/>
          </p:cNvSpPr>
          <p:nvPr>
            <p:ph type="body" sz="quarter" idx="16"/>
          </p:nvPr>
        </p:nvSpPr>
        <p:spPr>
          <a:xfrm>
            <a:off x="6987825" y="3212363"/>
            <a:ext cx="4312353" cy="2962659"/>
          </a:xfrm>
        </p:spPr>
        <p:txBody>
          <a:bodyPr lIns="0" tIns="72000">
            <a:normAutofit/>
          </a:bodyPr>
          <a:lstStyle>
            <a:lvl1pPr>
              <a:defRPr sz="1400">
                <a:latin typeface="+mn-lt"/>
              </a:defRPr>
            </a:lvl1pPr>
            <a:lvl2pPr>
              <a:defRPr sz="1200">
                <a:latin typeface="+mn-lt"/>
              </a:defRPr>
            </a:lvl2pPr>
            <a:lvl3pPr>
              <a:defRPr sz="1100">
                <a:latin typeface="+mn-lt"/>
              </a:defRPr>
            </a:lvl3pPr>
            <a:lvl4pPr>
              <a:defRPr sz="1050">
                <a:latin typeface="+mn-lt"/>
              </a:defRPr>
            </a:lvl4pPr>
            <a:lvl5pPr>
              <a:defRPr sz="105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Shape 62" title="Decorative">
            <a:extLst>
              <a:ext uri="{FF2B5EF4-FFF2-40B4-BE49-F238E27FC236}">
                <a16:creationId xmlns:a16="http://schemas.microsoft.com/office/drawing/2014/main" id="{2683CBB0-468F-4DD2-853B-FBFFA91B662E}"/>
              </a:ext>
            </a:extLst>
          </p:cNvPr>
          <p:cNvSpPr/>
          <p:nvPr userDrawn="1"/>
        </p:nvSpPr>
        <p:spPr>
          <a:xfrm rot="16200000" flipV="1">
            <a:off x="5130846" y="1256529"/>
            <a:ext cx="0" cy="1930310"/>
          </a:xfrm>
          <a:prstGeom prst="line">
            <a:avLst/>
          </a:prstGeom>
          <a:ln w="76200">
            <a:solidFill>
              <a:schemeClr val="accent1">
                <a:alpha val="97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411441410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20_Custom Layout">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1E5DCEB-1CC8-4AEE-9DEC-6C62AD4FB42C}"/>
              </a:ext>
            </a:extLst>
          </p:cNvPr>
          <p:cNvSpPr/>
          <p:nvPr userDrawn="1"/>
        </p:nvSpPr>
        <p:spPr>
          <a:xfrm>
            <a:off x="0" y="3429000"/>
            <a:ext cx="6096001" cy="3429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0"/>
          </p:nvPr>
        </p:nvSpPr>
        <p:spPr>
          <a:xfrm>
            <a:off x="1" y="0"/>
            <a:ext cx="6096000" cy="3429000"/>
          </a:xfrm>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110731EC-67BA-493B-B1C7-6258DD2B6042}"/>
              </a:ext>
            </a:extLst>
          </p:cNvPr>
          <p:cNvSpPr>
            <a:spLocks noGrp="1"/>
          </p:cNvSpPr>
          <p:nvPr>
            <p:ph type="title"/>
          </p:nvPr>
        </p:nvSpPr>
        <p:spPr>
          <a:xfrm>
            <a:off x="6987825" y="1190909"/>
            <a:ext cx="4554008" cy="1325563"/>
          </a:xfrm>
        </p:spPr>
        <p:txBody>
          <a:bodyPr lIns="0" anchor="b">
            <a:normAutofit/>
          </a:bodyPr>
          <a:lstStyle>
            <a:lvl1pPr algn="l">
              <a:defRPr sz="4000">
                <a:latin typeface="+mj-lt"/>
              </a:defRPr>
            </a:lvl1pPr>
          </a:lstStyle>
          <a:p>
            <a:r>
              <a:rPr lang="en-US"/>
              <a:t>Click to edit Master title style</a:t>
            </a:r>
            <a:endParaRPr lang="en-US" dirty="0"/>
          </a:p>
        </p:txBody>
      </p:sp>
      <p:sp>
        <p:nvSpPr>
          <p:cNvPr id="9" name="Text Placeholder 6">
            <a:extLst>
              <a:ext uri="{FF2B5EF4-FFF2-40B4-BE49-F238E27FC236}">
                <a16:creationId xmlns:a16="http://schemas.microsoft.com/office/drawing/2014/main" id="{92EBEB66-5E12-4FD8-AC09-10C992CA7CFE}"/>
              </a:ext>
            </a:extLst>
          </p:cNvPr>
          <p:cNvSpPr>
            <a:spLocks noGrp="1"/>
          </p:cNvSpPr>
          <p:nvPr>
            <p:ph type="body" sz="quarter" idx="14" hasCustomPrompt="1"/>
          </p:nvPr>
        </p:nvSpPr>
        <p:spPr>
          <a:xfrm>
            <a:off x="6997253" y="2516138"/>
            <a:ext cx="4544580" cy="382749"/>
          </a:xfrm>
        </p:spPr>
        <p:txBody>
          <a:bodyPr vert="horz" lIns="0" tIns="45720" rIns="91440" bIns="45720" rtlCol="0" anchor="b">
            <a:normAutofit/>
          </a:bodyPr>
          <a:lstStyle>
            <a:lvl1pPr>
              <a:defRPr lang="en-US" sz="1600" b="1" dirty="0">
                <a:latin typeface="+mj-lt"/>
              </a:defRPr>
            </a:lvl1pPr>
          </a:lstStyle>
          <a:p>
            <a:pPr marL="0" lvl="0" indent="0">
              <a:buNone/>
            </a:pPr>
            <a:r>
              <a:rPr lang="en-US" dirty="0"/>
              <a:t>Click to add title here</a:t>
            </a:r>
          </a:p>
        </p:txBody>
      </p:sp>
      <p:sp>
        <p:nvSpPr>
          <p:cNvPr id="10" name="Text Placeholder 3">
            <a:extLst>
              <a:ext uri="{FF2B5EF4-FFF2-40B4-BE49-F238E27FC236}">
                <a16:creationId xmlns:a16="http://schemas.microsoft.com/office/drawing/2014/main" id="{37EBF543-63D2-4169-AB73-3F4BD242FA61}"/>
              </a:ext>
            </a:extLst>
          </p:cNvPr>
          <p:cNvSpPr>
            <a:spLocks noGrp="1"/>
          </p:cNvSpPr>
          <p:nvPr>
            <p:ph type="body" sz="quarter" idx="16"/>
          </p:nvPr>
        </p:nvSpPr>
        <p:spPr>
          <a:xfrm>
            <a:off x="6997253" y="2920422"/>
            <a:ext cx="4544580" cy="3226378"/>
          </a:xfrm>
        </p:spPr>
        <p:txBody>
          <a:bodyPr lIns="0" tIns="72000">
            <a:normAutofit/>
          </a:bodyPr>
          <a:lstStyle>
            <a:lvl1pPr>
              <a:defRPr sz="1400"/>
            </a:lvl1pPr>
            <a:lvl2pPr>
              <a:defRPr sz="1200"/>
            </a:lvl2pPr>
            <a:lvl3pPr>
              <a:defRPr sz="1100"/>
            </a:lvl3pPr>
            <a:lvl4pPr>
              <a:defRPr sz="1050"/>
            </a:lvl4pPr>
            <a:lvl5pPr>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9B53E20B-DD70-4AFB-9D9B-17969F880C06}"/>
              </a:ext>
            </a:extLst>
          </p:cNvPr>
          <p:cNvSpPr>
            <a:spLocks noGrp="1"/>
          </p:cNvSpPr>
          <p:nvPr>
            <p:ph type="body" sz="quarter" idx="15"/>
          </p:nvPr>
        </p:nvSpPr>
        <p:spPr>
          <a:xfrm>
            <a:off x="838199" y="3606800"/>
            <a:ext cx="4927601" cy="2540000"/>
          </a:xfrm>
        </p:spPr>
        <p:txBody>
          <a:bodyPr lIns="0" tIns="72000">
            <a:normAutofit/>
          </a:bodyPr>
          <a:lstStyle>
            <a:lvl1pPr>
              <a:defRPr sz="2800">
                <a:solidFill>
                  <a:schemeClr val="bg1"/>
                </a:solidFill>
              </a:defRPr>
            </a:lvl1pPr>
            <a:lvl2pPr>
              <a:defRPr sz="2400">
                <a:solidFill>
                  <a:schemeClr val="bg1"/>
                </a:solidFill>
              </a:defRPr>
            </a:lvl2pPr>
            <a:lvl3pPr>
              <a:defRPr sz="20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61660340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21_Custom Layout">
    <p:spTree>
      <p:nvGrpSpPr>
        <p:cNvPr id="1" name=""/>
        <p:cNvGrpSpPr/>
        <p:nvPr/>
      </p:nvGrpSpPr>
      <p:grpSpPr>
        <a:xfrm>
          <a:off x="0" y="0"/>
          <a:ext cx="0" cy="0"/>
          <a:chOff x="0" y="0"/>
          <a:chExt cx="0" cy="0"/>
        </a:xfrm>
      </p:grpSpPr>
      <p:sp>
        <p:nvSpPr>
          <p:cNvPr id="7"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6"/>
          </p:nvPr>
        </p:nvSpPr>
        <p:spPr>
          <a:xfrm>
            <a:off x="0" y="0"/>
            <a:ext cx="3708400" cy="6853712"/>
          </a:xfrm>
          <a:solidFill>
            <a:schemeClr val="bg1">
              <a:lumMod val="95000"/>
            </a:schemeClr>
          </a:solidFill>
        </p:spPr>
        <p:txBody>
          <a:bodyPr/>
          <a:lstStyle/>
          <a:p>
            <a:r>
              <a:rPr lang="en-US"/>
              <a:t>Click icon to add picture</a:t>
            </a:r>
            <a:endParaRPr lang="en-US" dirty="0"/>
          </a:p>
        </p:txBody>
      </p:sp>
      <p:sp>
        <p:nvSpPr>
          <p:cNvPr id="11" name="Rectangle 10" title="Decorative"/>
          <p:cNvSpPr/>
          <p:nvPr userDrawn="1"/>
        </p:nvSpPr>
        <p:spPr>
          <a:xfrm>
            <a:off x="3708400" y="0"/>
            <a:ext cx="4775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10731EC-67BA-493B-B1C7-6258DD2B6042}"/>
              </a:ext>
            </a:extLst>
          </p:cNvPr>
          <p:cNvSpPr>
            <a:spLocks noGrp="1"/>
          </p:cNvSpPr>
          <p:nvPr>
            <p:ph type="title"/>
          </p:nvPr>
        </p:nvSpPr>
        <p:spPr>
          <a:xfrm>
            <a:off x="4252921" y="936980"/>
            <a:ext cx="3686159" cy="1466055"/>
          </a:xfrm>
        </p:spPr>
        <p:txBody>
          <a:bodyPr lIns="0" anchor="t">
            <a:normAutofit/>
          </a:bodyPr>
          <a:lstStyle>
            <a:lvl1pPr algn="l">
              <a:defRPr sz="4000">
                <a:solidFill>
                  <a:schemeClr val="bg1"/>
                </a:solidFill>
                <a:latin typeface="+mj-lt"/>
              </a:defRPr>
            </a:lvl1pPr>
          </a:lstStyle>
          <a:p>
            <a:r>
              <a:rPr lang="en-US"/>
              <a:t>Click to edit Master title style</a:t>
            </a:r>
            <a:endParaRPr lang="en-US" dirty="0"/>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hasCustomPrompt="1"/>
          </p:nvPr>
        </p:nvSpPr>
        <p:spPr>
          <a:xfrm>
            <a:off x="4252988" y="2407322"/>
            <a:ext cx="3686025" cy="382749"/>
          </a:xfrm>
        </p:spPr>
        <p:txBody>
          <a:bodyPr lIns="0" anchor="b">
            <a:normAutofit/>
          </a:bodyPr>
          <a:lstStyle>
            <a:lvl1pPr marL="0" indent="0">
              <a:buNone/>
              <a:defRPr sz="1600" b="1">
                <a:solidFill>
                  <a:schemeClr val="bg1"/>
                </a:solidFill>
                <a:latin typeface="+mj-lt"/>
                <a:cs typeface="Arial" panose="020B0604020202020204" pitchFamily="34" charset="0"/>
              </a:defRPr>
            </a:lvl1pPr>
          </a:lstStyle>
          <a:p>
            <a:pPr lvl="0"/>
            <a:r>
              <a:rPr lang="en-US" dirty="0"/>
              <a:t>Click to add title here</a:t>
            </a:r>
          </a:p>
        </p:txBody>
      </p:sp>
      <p:sp>
        <p:nvSpPr>
          <p:cNvPr id="4" name="Text Placeholder 3">
            <a:extLst>
              <a:ext uri="{FF2B5EF4-FFF2-40B4-BE49-F238E27FC236}">
                <a16:creationId xmlns:a16="http://schemas.microsoft.com/office/drawing/2014/main" id="{9B53E20B-DD70-4AFB-9D9B-17969F880C06}"/>
              </a:ext>
            </a:extLst>
          </p:cNvPr>
          <p:cNvSpPr>
            <a:spLocks noGrp="1"/>
          </p:cNvSpPr>
          <p:nvPr>
            <p:ph type="body" sz="quarter" idx="15"/>
          </p:nvPr>
        </p:nvSpPr>
        <p:spPr>
          <a:xfrm>
            <a:off x="4252921" y="2811606"/>
            <a:ext cx="3686159" cy="3044825"/>
          </a:xfrm>
        </p:spPr>
        <p:txBody>
          <a:bodyPr lIns="0" tIns="72000">
            <a:normAutofit/>
          </a:bodyPr>
          <a:lstStyle>
            <a:lvl1pPr>
              <a:defRPr sz="1400">
                <a:solidFill>
                  <a:schemeClr val="bg1"/>
                </a:solidFill>
              </a:defRPr>
            </a:lvl1pPr>
            <a:lvl2pPr>
              <a:defRPr sz="1200">
                <a:solidFill>
                  <a:schemeClr val="bg1"/>
                </a:solidFill>
              </a:defRPr>
            </a:lvl2pPr>
            <a:lvl3pPr>
              <a:defRPr sz="1100">
                <a:solidFill>
                  <a:schemeClr val="bg1"/>
                </a:solidFill>
              </a:defRPr>
            </a:lvl3pPr>
            <a:lvl4pPr>
              <a:defRPr sz="1050">
                <a:solidFill>
                  <a:schemeClr val="bg1"/>
                </a:solidFill>
              </a:defRPr>
            </a:lvl4pPr>
            <a:lvl5pPr>
              <a:defRPr sz="105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7"/>
          </p:nvPr>
        </p:nvSpPr>
        <p:spPr>
          <a:xfrm>
            <a:off x="8483600" y="0"/>
            <a:ext cx="3708400" cy="6853712"/>
          </a:xfrm>
          <a:solidFill>
            <a:schemeClr val="bg1">
              <a:lumMod val="95000"/>
            </a:schemeClr>
          </a:solidFill>
        </p:spPr>
        <p:txBody>
          <a:bodyPr/>
          <a:lstStyle/>
          <a:p>
            <a:r>
              <a:rPr lang="en-US"/>
              <a:t>Click icon to add picture</a:t>
            </a:r>
            <a:endParaRPr lang="en-US" dirty="0"/>
          </a:p>
        </p:txBody>
      </p:sp>
    </p:spTree>
    <p:extLst>
      <p:ext uri="{BB962C8B-B14F-4D97-AF65-F5344CB8AC3E}">
        <p14:creationId xmlns:p14="http://schemas.microsoft.com/office/powerpoint/2010/main" val="315506434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2_Custom Layout">
    <p:spTree>
      <p:nvGrpSpPr>
        <p:cNvPr id="1" name=""/>
        <p:cNvGrpSpPr/>
        <p:nvPr/>
      </p:nvGrpSpPr>
      <p:grpSpPr>
        <a:xfrm>
          <a:off x="0" y="0"/>
          <a:ext cx="0" cy="0"/>
          <a:chOff x="0" y="0"/>
          <a:chExt cx="0" cy="0"/>
        </a:xfrm>
      </p:grpSpPr>
      <p:sp>
        <p:nvSpPr>
          <p:cNvPr id="12" name="Rectangle 11" title="Decorative">
            <a:extLst>
              <a:ext uri="{FF2B5EF4-FFF2-40B4-BE49-F238E27FC236}">
                <a16:creationId xmlns:a16="http://schemas.microsoft.com/office/drawing/2014/main" id="{60EEF041-4EFF-410A-AFB4-25A65B462B2D}"/>
              </a:ext>
            </a:extLst>
          </p:cNvPr>
          <p:cNvSpPr/>
          <p:nvPr userDrawn="1"/>
        </p:nvSpPr>
        <p:spPr>
          <a:xfrm>
            <a:off x="8181847" y="0"/>
            <a:ext cx="401015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Rectangle 2" title="Decorative">
            <a:extLst>
              <a:ext uri="{FF2B5EF4-FFF2-40B4-BE49-F238E27FC236}">
                <a16:creationId xmlns:a16="http://schemas.microsoft.com/office/drawing/2014/main" id="{60EEF041-4EFF-410A-AFB4-25A65B462B2D}"/>
              </a:ext>
            </a:extLst>
          </p:cNvPr>
          <p:cNvSpPr/>
          <p:nvPr userDrawn="1"/>
        </p:nvSpPr>
        <p:spPr>
          <a:xfrm>
            <a:off x="4171694" y="0"/>
            <a:ext cx="401015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hasCustomPrompt="1"/>
          </p:nvPr>
        </p:nvSpPr>
        <p:spPr>
          <a:xfrm>
            <a:off x="4333757" y="1680547"/>
            <a:ext cx="3686025" cy="382749"/>
          </a:xfrm>
        </p:spPr>
        <p:txBody>
          <a:bodyPr lIns="0" anchor="b">
            <a:normAutofit/>
          </a:bodyPr>
          <a:lstStyle>
            <a:lvl1pPr marL="0" indent="0">
              <a:buNone/>
              <a:defRPr sz="1600" b="1">
                <a:solidFill>
                  <a:schemeClr val="bg1"/>
                </a:solidFill>
                <a:latin typeface="+mj-lt"/>
                <a:cs typeface="Arial" panose="020B0604020202020204" pitchFamily="34" charset="0"/>
              </a:defRPr>
            </a:lvl1pPr>
          </a:lstStyle>
          <a:p>
            <a:pPr lvl="0"/>
            <a:r>
              <a:rPr lang="en-US" dirty="0"/>
              <a:t>Click to add title here</a:t>
            </a:r>
          </a:p>
        </p:txBody>
      </p:sp>
      <p:sp>
        <p:nvSpPr>
          <p:cNvPr id="9" name="Text Placeholder 6">
            <a:extLst>
              <a:ext uri="{FF2B5EF4-FFF2-40B4-BE49-F238E27FC236}">
                <a16:creationId xmlns:a16="http://schemas.microsoft.com/office/drawing/2014/main" id="{92EBEB66-5E12-4FD8-AC09-10C992CA7CFE}"/>
              </a:ext>
            </a:extLst>
          </p:cNvPr>
          <p:cNvSpPr>
            <a:spLocks noGrp="1"/>
          </p:cNvSpPr>
          <p:nvPr>
            <p:ph type="body" sz="quarter" idx="14" hasCustomPrompt="1"/>
          </p:nvPr>
        </p:nvSpPr>
        <p:spPr>
          <a:xfrm>
            <a:off x="8375228" y="1680547"/>
            <a:ext cx="3658010" cy="382749"/>
          </a:xfrm>
        </p:spPr>
        <p:txBody>
          <a:bodyPr vert="horz" lIns="0" tIns="45720" rIns="91440" bIns="45720" rtlCol="0" anchor="b">
            <a:normAutofit/>
          </a:bodyPr>
          <a:lstStyle>
            <a:lvl1pPr marL="0" indent="0">
              <a:buNone/>
              <a:defRPr lang="en-US" sz="1600" b="1" dirty="0">
                <a:solidFill>
                  <a:schemeClr val="bg1"/>
                </a:solidFill>
                <a:latin typeface="+mj-lt"/>
              </a:defRPr>
            </a:lvl1pPr>
          </a:lstStyle>
          <a:p>
            <a:pPr marL="228600" lvl="0" indent="-228600"/>
            <a:r>
              <a:rPr lang="en-US" dirty="0"/>
              <a:t>Click to add title here</a:t>
            </a:r>
          </a:p>
        </p:txBody>
      </p:sp>
      <p:sp>
        <p:nvSpPr>
          <p:cNvPr id="4" name="Text Placeholder 3">
            <a:extLst>
              <a:ext uri="{FF2B5EF4-FFF2-40B4-BE49-F238E27FC236}">
                <a16:creationId xmlns:a16="http://schemas.microsoft.com/office/drawing/2014/main" id="{9B53E20B-DD70-4AFB-9D9B-17969F880C06}"/>
              </a:ext>
            </a:extLst>
          </p:cNvPr>
          <p:cNvSpPr>
            <a:spLocks noGrp="1"/>
          </p:cNvSpPr>
          <p:nvPr>
            <p:ph type="body" sz="quarter" idx="15"/>
          </p:nvPr>
        </p:nvSpPr>
        <p:spPr>
          <a:xfrm>
            <a:off x="4333454" y="2084831"/>
            <a:ext cx="3686159" cy="3044825"/>
          </a:xfrm>
        </p:spPr>
        <p:txBody>
          <a:bodyPr lIns="0" tIns="72000">
            <a:normAutofit/>
          </a:bodyPr>
          <a:lstStyle>
            <a:lvl1pPr>
              <a:defRPr sz="1400">
                <a:solidFill>
                  <a:schemeClr val="bg1"/>
                </a:solidFill>
              </a:defRPr>
            </a:lvl1pPr>
            <a:lvl2pPr>
              <a:defRPr sz="1200">
                <a:solidFill>
                  <a:schemeClr val="bg1"/>
                </a:solidFill>
              </a:defRPr>
            </a:lvl2pPr>
            <a:lvl3pPr>
              <a:defRPr sz="1100">
                <a:solidFill>
                  <a:schemeClr val="bg1"/>
                </a:solidFill>
              </a:defRPr>
            </a:lvl3pPr>
            <a:lvl4pPr>
              <a:defRPr sz="1050">
                <a:solidFill>
                  <a:schemeClr val="bg1"/>
                </a:solidFill>
              </a:defRPr>
            </a:lvl4pPr>
            <a:lvl5pPr>
              <a:defRPr sz="105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3">
            <a:extLst>
              <a:ext uri="{FF2B5EF4-FFF2-40B4-BE49-F238E27FC236}">
                <a16:creationId xmlns:a16="http://schemas.microsoft.com/office/drawing/2014/main" id="{37EBF543-63D2-4169-AB73-3F4BD242FA61}"/>
              </a:ext>
            </a:extLst>
          </p:cNvPr>
          <p:cNvSpPr>
            <a:spLocks noGrp="1"/>
          </p:cNvSpPr>
          <p:nvPr>
            <p:ph type="body" sz="quarter" idx="16"/>
          </p:nvPr>
        </p:nvSpPr>
        <p:spPr>
          <a:xfrm>
            <a:off x="8375228" y="2084831"/>
            <a:ext cx="3658010" cy="3044825"/>
          </a:xfrm>
        </p:spPr>
        <p:txBody>
          <a:bodyPr lIns="0" tIns="72000">
            <a:normAutofit/>
          </a:bodyPr>
          <a:lstStyle>
            <a:lvl1pPr>
              <a:defRPr sz="1400">
                <a:solidFill>
                  <a:schemeClr val="bg1"/>
                </a:solidFill>
              </a:defRPr>
            </a:lvl1pPr>
            <a:lvl2pPr>
              <a:defRPr sz="1200">
                <a:solidFill>
                  <a:schemeClr val="bg1"/>
                </a:solidFill>
              </a:defRPr>
            </a:lvl2pPr>
            <a:lvl3pPr>
              <a:defRPr sz="1100">
                <a:solidFill>
                  <a:schemeClr val="bg1"/>
                </a:solidFill>
              </a:defRPr>
            </a:lvl3pPr>
            <a:lvl4pPr>
              <a:defRPr sz="1050">
                <a:solidFill>
                  <a:schemeClr val="bg1"/>
                </a:solidFill>
              </a:defRPr>
            </a:lvl4pPr>
            <a:lvl5pPr>
              <a:defRPr sz="105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itle 1">
            <a:extLst>
              <a:ext uri="{FF2B5EF4-FFF2-40B4-BE49-F238E27FC236}">
                <a16:creationId xmlns:a16="http://schemas.microsoft.com/office/drawing/2014/main" id="{110731EC-67BA-493B-B1C7-6258DD2B6042}"/>
              </a:ext>
            </a:extLst>
          </p:cNvPr>
          <p:cNvSpPr>
            <a:spLocks noGrp="1"/>
          </p:cNvSpPr>
          <p:nvPr>
            <p:ph type="title"/>
          </p:nvPr>
        </p:nvSpPr>
        <p:spPr>
          <a:xfrm>
            <a:off x="403410" y="1670007"/>
            <a:ext cx="3686159" cy="1466055"/>
          </a:xfrm>
        </p:spPr>
        <p:txBody>
          <a:bodyPr lIns="0" anchor="t">
            <a:normAutofit/>
          </a:bodyPr>
          <a:lstStyle>
            <a:lvl1pPr algn="l">
              <a:defRPr sz="4000">
                <a:solidFill>
                  <a:schemeClr val="tx1"/>
                </a:solidFill>
                <a:latin typeface="+mj-lt"/>
              </a:defRPr>
            </a:lvl1pPr>
          </a:lstStyle>
          <a:p>
            <a:r>
              <a:rPr lang="en-US"/>
              <a:t>Click to edit Master title style</a:t>
            </a:r>
            <a:endParaRPr lang="en-US" dirty="0"/>
          </a:p>
        </p:txBody>
      </p:sp>
    </p:spTree>
    <p:extLst>
      <p:ext uri="{BB962C8B-B14F-4D97-AF65-F5344CB8AC3E}">
        <p14:creationId xmlns:p14="http://schemas.microsoft.com/office/powerpoint/2010/main" val="390449067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3_Custom Layout">
    <p:spTree>
      <p:nvGrpSpPr>
        <p:cNvPr id="1" name=""/>
        <p:cNvGrpSpPr/>
        <p:nvPr/>
      </p:nvGrpSpPr>
      <p:grpSpPr>
        <a:xfrm>
          <a:off x="0" y="0"/>
          <a:ext cx="0" cy="0"/>
          <a:chOff x="0" y="0"/>
          <a:chExt cx="0" cy="0"/>
        </a:xfrm>
      </p:grpSpPr>
      <p:sp>
        <p:nvSpPr>
          <p:cNvPr id="6" name="Picture Placeholder 5" title="Decorative">
            <a:extLst>
              <a:ext uri="{FF2B5EF4-FFF2-40B4-BE49-F238E27FC236}">
                <a16:creationId xmlns:a16="http://schemas.microsoft.com/office/drawing/2014/main" id="{09156155-C47D-47A0-A08D-DCAC4D742D3F}"/>
              </a:ext>
            </a:extLst>
          </p:cNvPr>
          <p:cNvSpPr>
            <a:spLocks noGrp="1"/>
          </p:cNvSpPr>
          <p:nvPr>
            <p:ph type="pic" sz="quarter" idx="17"/>
          </p:nvPr>
        </p:nvSpPr>
        <p:spPr>
          <a:xfrm>
            <a:off x="0" y="0"/>
            <a:ext cx="12192000" cy="3408892"/>
          </a:xfrm>
        </p:spPr>
        <p:txBody>
          <a:bodyPr/>
          <a:lstStyle/>
          <a:p>
            <a:r>
              <a:rPr lang="en-US"/>
              <a:t>Click icon to add picture</a:t>
            </a:r>
            <a:endParaRPr lang="en-US" dirty="0"/>
          </a:p>
        </p:txBody>
      </p:sp>
      <p:sp>
        <p:nvSpPr>
          <p:cNvPr id="11" name="Title 1" title="Decorative">
            <a:extLst>
              <a:ext uri="{FF2B5EF4-FFF2-40B4-BE49-F238E27FC236}">
                <a16:creationId xmlns:a16="http://schemas.microsoft.com/office/drawing/2014/main" id="{FC8F08DC-8736-4BFE-8B72-8DD4184DEBE1}"/>
              </a:ext>
            </a:extLst>
          </p:cNvPr>
          <p:cNvSpPr txBox="1">
            <a:spLocks/>
          </p:cNvSpPr>
          <p:nvPr userDrawn="1"/>
        </p:nvSpPr>
        <p:spPr>
          <a:xfrm>
            <a:off x="-1" y="3408891"/>
            <a:ext cx="12203575" cy="3449109"/>
          </a:xfrm>
          <a:prstGeom prst="rect">
            <a:avLst/>
          </a:prstGeom>
          <a:solidFill>
            <a:schemeClr val="accent1"/>
          </a:solidFill>
        </p:spPr>
        <p:txBody>
          <a:bodyPr vert="horz" lIns="0" tIns="45720" rIns="324000" bIns="45720" rtlCol="0" anchor="ctr">
            <a:normAutofit/>
          </a:bodyPr>
          <a:lstStyle>
            <a:lvl1pPr algn="r">
              <a:lnSpc>
                <a:spcPct val="90000"/>
              </a:lnSpc>
              <a:spcBef>
                <a:spcPct val="0"/>
              </a:spcBef>
              <a:buNone/>
              <a:defRPr sz="4000" b="1" i="0" spc="-150">
                <a:solidFill>
                  <a:schemeClr val="tx2"/>
                </a:solidFill>
                <a:latin typeface="Constantia" panose="02030602050306030303" pitchFamily="18" charset="0"/>
                <a:ea typeface="+mj-ea"/>
                <a:cs typeface="Gill Sans" panose="020B0502020104020203" pitchFamily="34" charset="-79"/>
              </a:defRPr>
            </a:lvl1pPr>
          </a:lstStyle>
          <a:p>
            <a:pPr lvl="0"/>
            <a:endParaRPr lang="en-US" dirty="0"/>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hasCustomPrompt="1"/>
          </p:nvPr>
        </p:nvSpPr>
        <p:spPr>
          <a:xfrm>
            <a:off x="4568750" y="3666354"/>
            <a:ext cx="3448800" cy="382749"/>
          </a:xfrm>
        </p:spPr>
        <p:txBody>
          <a:bodyPr lIns="0" anchor="b">
            <a:normAutofit/>
          </a:bodyPr>
          <a:lstStyle>
            <a:lvl1pPr marL="0" indent="0">
              <a:buNone/>
              <a:defRPr sz="1600" b="1">
                <a:solidFill>
                  <a:schemeClr val="bg1"/>
                </a:solidFill>
                <a:latin typeface="+mj-lt"/>
                <a:cs typeface="Arial" panose="020B0604020202020204" pitchFamily="34" charset="0"/>
              </a:defRPr>
            </a:lvl1pPr>
          </a:lstStyle>
          <a:p>
            <a:pPr lvl="0"/>
            <a:r>
              <a:rPr lang="en-US" dirty="0"/>
              <a:t>Click to add title here</a:t>
            </a:r>
          </a:p>
        </p:txBody>
      </p:sp>
      <p:sp>
        <p:nvSpPr>
          <p:cNvPr id="9" name="Text Placeholder 6">
            <a:extLst>
              <a:ext uri="{FF2B5EF4-FFF2-40B4-BE49-F238E27FC236}">
                <a16:creationId xmlns:a16="http://schemas.microsoft.com/office/drawing/2014/main" id="{92EBEB66-5E12-4FD8-AC09-10C992CA7CFE}"/>
              </a:ext>
            </a:extLst>
          </p:cNvPr>
          <p:cNvSpPr>
            <a:spLocks noGrp="1"/>
          </p:cNvSpPr>
          <p:nvPr>
            <p:ph type="body" sz="quarter" idx="14" hasCustomPrompt="1"/>
          </p:nvPr>
        </p:nvSpPr>
        <p:spPr>
          <a:xfrm>
            <a:off x="8254055" y="3666354"/>
            <a:ext cx="3450265" cy="382749"/>
          </a:xfrm>
        </p:spPr>
        <p:txBody>
          <a:bodyPr vert="horz" lIns="0" tIns="45720" rIns="91440" bIns="45720" rtlCol="0" anchor="b">
            <a:normAutofit/>
          </a:bodyPr>
          <a:lstStyle>
            <a:lvl1pPr marL="0" indent="0">
              <a:buNone/>
              <a:defRPr lang="en-US" sz="1600" b="1" dirty="0">
                <a:solidFill>
                  <a:schemeClr val="bg1"/>
                </a:solidFill>
                <a:latin typeface="+mj-lt"/>
              </a:defRPr>
            </a:lvl1pPr>
          </a:lstStyle>
          <a:p>
            <a:pPr marL="228600" lvl="0" indent="-228600"/>
            <a:r>
              <a:rPr lang="en-US" dirty="0"/>
              <a:t>Click to add title here</a:t>
            </a:r>
          </a:p>
        </p:txBody>
      </p:sp>
      <p:sp>
        <p:nvSpPr>
          <p:cNvPr id="4" name="Text Placeholder 3">
            <a:extLst>
              <a:ext uri="{FF2B5EF4-FFF2-40B4-BE49-F238E27FC236}">
                <a16:creationId xmlns:a16="http://schemas.microsoft.com/office/drawing/2014/main" id="{9B53E20B-DD70-4AFB-9D9B-17969F880C06}"/>
              </a:ext>
            </a:extLst>
          </p:cNvPr>
          <p:cNvSpPr>
            <a:spLocks noGrp="1"/>
          </p:cNvSpPr>
          <p:nvPr>
            <p:ph type="body" sz="quarter" idx="15"/>
          </p:nvPr>
        </p:nvSpPr>
        <p:spPr>
          <a:xfrm>
            <a:off x="4568447" y="4070639"/>
            <a:ext cx="3448800" cy="2253961"/>
          </a:xfrm>
        </p:spPr>
        <p:txBody>
          <a:bodyPr lIns="0" tIns="72000">
            <a:normAutofit/>
          </a:bodyPr>
          <a:lstStyle>
            <a:lvl1pPr>
              <a:defRPr sz="1400">
                <a:solidFill>
                  <a:schemeClr val="bg1"/>
                </a:solidFill>
              </a:defRPr>
            </a:lvl1pPr>
            <a:lvl2pPr>
              <a:defRPr sz="1200">
                <a:solidFill>
                  <a:schemeClr val="bg1"/>
                </a:solidFill>
              </a:defRPr>
            </a:lvl2pPr>
            <a:lvl3pPr>
              <a:defRPr sz="1100">
                <a:solidFill>
                  <a:schemeClr val="bg1"/>
                </a:solidFill>
              </a:defRPr>
            </a:lvl3pPr>
            <a:lvl4pPr>
              <a:defRPr sz="1050">
                <a:solidFill>
                  <a:schemeClr val="bg1"/>
                </a:solidFill>
              </a:defRPr>
            </a:lvl4pPr>
            <a:lvl5pPr>
              <a:defRPr sz="105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3">
            <a:extLst>
              <a:ext uri="{FF2B5EF4-FFF2-40B4-BE49-F238E27FC236}">
                <a16:creationId xmlns:a16="http://schemas.microsoft.com/office/drawing/2014/main" id="{37EBF543-63D2-4169-AB73-3F4BD242FA61}"/>
              </a:ext>
            </a:extLst>
          </p:cNvPr>
          <p:cNvSpPr>
            <a:spLocks noGrp="1"/>
          </p:cNvSpPr>
          <p:nvPr>
            <p:ph type="body" sz="quarter" idx="16"/>
          </p:nvPr>
        </p:nvSpPr>
        <p:spPr>
          <a:xfrm>
            <a:off x="8254055" y="4070639"/>
            <a:ext cx="3450265" cy="2253961"/>
          </a:xfrm>
        </p:spPr>
        <p:txBody>
          <a:bodyPr lIns="0" tIns="72000">
            <a:normAutofit/>
          </a:bodyPr>
          <a:lstStyle>
            <a:lvl1pPr>
              <a:defRPr sz="1400">
                <a:solidFill>
                  <a:schemeClr val="bg1"/>
                </a:solidFill>
              </a:defRPr>
            </a:lvl1pPr>
            <a:lvl2pPr>
              <a:defRPr sz="1200">
                <a:solidFill>
                  <a:schemeClr val="bg1"/>
                </a:solidFill>
              </a:defRPr>
            </a:lvl2pPr>
            <a:lvl3pPr>
              <a:defRPr sz="1100">
                <a:solidFill>
                  <a:schemeClr val="bg1"/>
                </a:solidFill>
              </a:defRPr>
            </a:lvl3pPr>
            <a:lvl4pPr>
              <a:defRPr sz="1050">
                <a:solidFill>
                  <a:schemeClr val="bg1"/>
                </a:solidFill>
              </a:defRPr>
            </a:lvl4pPr>
            <a:lvl5pPr>
              <a:defRPr sz="105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Title 1">
            <a:extLst>
              <a:ext uri="{FF2B5EF4-FFF2-40B4-BE49-F238E27FC236}">
                <a16:creationId xmlns:a16="http://schemas.microsoft.com/office/drawing/2014/main" id="{110731EC-67BA-493B-B1C7-6258DD2B6042}"/>
              </a:ext>
            </a:extLst>
          </p:cNvPr>
          <p:cNvSpPr>
            <a:spLocks noGrp="1"/>
          </p:cNvSpPr>
          <p:nvPr>
            <p:ph type="title"/>
          </p:nvPr>
        </p:nvSpPr>
        <p:spPr>
          <a:xfrm>
            <a:off x="838200" y="4049104"/>
            <a:ext cx="3136900" cy="2168682"/>
          </a:xfrm>
        </p:spPr>
        <p:txBody>
          <a:bodyPr lIns="0" anchor="ctr">
            <a:normAutofit/>
          </a:bodyPr>
          <a:lstStyle>
            <a:lvl1pPr algn="l">
              <a:defRPr sz="4000">
                <a:solidFill>
                  <a:schemeClr val="bg1"/>
                </a:solidFill>
                <a:latin typeface="+mj-lt"/>
              </a:defRPr>
            </a:lvl1pPr>
          </a:lstStyle>
          <a:p>
            <a:r>
              <a:rPr lang="en-US"/>
              <a:t>Click to edit Master title style</a:t>
            </a:r>
            <a:endParaRPr lang="en-US" dirty="0"/>
          </a:p>
        </p:txBody>
      </p:sp>
    </p:spTree>
    <p:extLst>
      <p:ext uri="{BB962C8B-B14F-4D97-AF65-F5344CB8AC3E}">
        <p14:creationId xmlns:p14="http://schemas.microsoft.com/office/powerpoint/2010/main" val="100721047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31_Custom Layout">
    <p:spTree>
      <p:nvGrpSpPr>
        <p:cNvPr id="1" name=""/>
        <p:cNvGrpSpPr/>
        <p:nvPr/>
      </p:nvGrpSpPr>
      <p:grpSpPr>
        <a:xfrm>
          <a:off x="0" y="0"/>
          <a:ext cx="0" cy="0"/>
          <a:chOff x="0" y="0"/>
          <a:chExt cx="0" cy="0"/>
        </a:xfrm>
      </p:grpSpPr>
      <p:sp>
        <p:nvSpPr>
          <p:cNvPr id="11" name="Title 1" title="Decorative">
            <a:extLst>
              <a:ext uri="{FF2B5EF4-FFF2-40B4-BE49-F238E27FC236}">
                <a16:creationId xmlns:a16="http://schemas.microsoft.com/office/drawing/2014/main" id="{FC8F08DC-8736-4BFE-8B72-8DD4184DEBE1}"/>
              </a:ext>
            </a:extLst>
          </p:cNvPr>
          <p:cNvSpPr txBox="1">
            <a:spLocks/>
          </p:cNvSpPr>
          <p:nvPr userDrawn="1"/>
        </p:nvSpPr>
        <p:spPr>
          <a:xfrm>
            <a:off x="-1" y="2360141"/>
            <a:ext cx="6096001" cy="4497859"/>
          </a:xfrm>
          <a:prstGeom prst="rect">
            <a:avLst/>
          </a:prstGeom>
          <a:solidFill>
            <a:schemeClr val="accent1"/>
          </a:solidFill>
        </p:spPr>
        <p:txBody>
          <a:bodyPr vert="horz" lIns="0" tIns="45720" rIns="324000" bIns="45720" rtlCol="0" anchor="ctr">
            <a:normAutofit/>
          </a:bodyPr>
          <a:lstStyle>
            <a:lvl1pPr algn="r">
              <a:lnSpc>
                <a:spcPct val="90000"/>
              </a:lnSpc>
              <a:spcBef>
                <a:spcPct val="0"/>
              </a:spcBef>
              <a:buNone/>
              <a:defRPr sz="4000" b="1" i="0" spc="-150">
                <a:solidFill>
                  <a:schemeClr val="tx2"/>
                </a:solidFill>
                <a:latin typeface="Constantia" panose="02030602050306030303" pitchFamily="18" charset="0"/>
                <a:ea typeface="+mj-ea"/>
                <a:cs typeface="Gill Sans" panose="020B0502020104020203" pitchFamily="34" charset="-79"/>
              </a:defRPr>
            </a:lvl1pPr>
          </a:lstStyle>
          <a:p>
            <a:pPr lvl="0"/>
            <a:endParaRPr lang="en-US" dirty="0"/>
          </a:p>
        </p:txBody>
      </p:sp>
      <p:sp>
        <p:nvSpPr>
          <p:cNvPr id="12" name="Title 1" title="Decorative">
            <a:extLst>
              <a:ext uri="{FF2B5EF4-FFF2-40B4-BE49-F238E27FC236}">
                <a16:creationId xmlns:a16="http://schemas.microsoft.com/office/drawing/2014/main" id="{FC8F08DC-8736-4BFE-8B72-8DD4184DEBE1}"/>
              </a:ext>
            </a:extLst>
          </p:cNvPr>
          <p:cNvSpPr txBox="1">
            <a:spLocks/>
          </p:cNvSpPr>
          <p:nvPr userDrawn="1"/>
        </p:nvSpPr>
        <p:spPr>
          <a:xfrm>
            <a:off x="6095999" y="2360141"/>
            <a:ext cx="6096001" cy="4497859"/>
          </a:xfrm>
          <a:prstGeom prst="rect">
            <a:avLst/>
          </a:prstGeom>
          <a:solidFill>
            <a:schemeClr val="accent1">
              <a:lumMod val="60000"/>
              <a:lumOff val="40000"/>
            </a:schemeClr>
          </a:solidFill>
        </p:spPr>
        <p:txBody>
          <a:bodyPr vert="horz" lIns="0" tIns="45720" rIns="324000" bIns="45720" rtlCol="0" anchor="ctr">
            <a:normAutofit/>
          </a:bodyPr>
          <a:lstStyle>
            <a:lvl1pPr algn="r">
              <a:lnSpc>
                <a:spcPct val="90000"/>
              </a:lnSpc>
              <a:spcBef>
                <a:spcPct val="0"/>
              </a:spcBef>
              <a:buNone/>
              <a:defRPr sz="4000" b="1" i="0" spc="-150">
                <a:solidFill>
                  <a:schemeClr val="tx2"/>
                </a:solidFill>
                <a:latin typeface="Constantia" panose="02030602050306030303" pitchFamily="18" charset="0"/>
                <a:ea typeface="+mj-ea"/>
                <a:cs typeface="Gill Sans" panose="020B0502020104020203" pitchFamily="34" charset="-79"/>
              </a:defRPr>
            </a:lvl1pPr>
          </a:lstStyle>
          <a:p>
            <a:pPr lvl="0"/>
            <a:endParaRPr lang="en-US" dirty="0"/>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hasCustomPrompt="1"/>
          </p:nvPr>
        </p:nvSpPr>
        <p:spPr>
          <a:xfrm>
            <a:off x="877607" y="2962016"/>
            <a:ext cx="4340785" cy="382749"/>
          </a:xfrm>
        </p:spPr>
        <p:txBody>
          <a:bodyPr lIns="0" anchor="b">
            <a:normAutofit/>
          </a:bodyPr>
          <a:lstStyle>
            <a:lvl1pPr marL="0" indent="0">
              <a:buNone/>
              <a:defRPr sz="1600" b="1">
                <a:solidFill>
                  <a:schemeClr val="bg1"/>
                </a:solidFill>
                <a:latin typeface="+mj-lt"/>
                <a:cs typeface="Arial" panose="020B0604020202020204" pitchFamily="34" charset="0"/>
              </a:defRPr>
            </a:lvl1pPr>
          </a:lstStyle>
          <a:p>
            <a:pPr lvl="0"/>
            <a:r>
              <a:rPr lang="en-US" dirty="0"/>
              <a:t>Click to add title here</a:t>
            </a:r>
          </a:p>
        </p:txBody>
      </p:sp>
      <p:sp>
        <p:nvSpPr>
          <p:cNvPr id="9" name="Text Placeholder 6">
            <a:extLst>
              <a:ext uri="{FF2B5EF4-FFF2-40B4-BE49-F238E27FC236}">
                <a16:creationId xmlns:a16="http://schemas.microsoft.com/office/drawing/2014/main" id="{92EBEB66-5E12-4FD8-AC09-10C992CA7CFE}"/>
              </a:ext>
            </a:extLst>
          </p:cNvPr>
          <p:cNvSpPr>
            <a:spLocks noGrp="1"/>
          </p:cNvSpPr>
          <p:nvPr>
            <p:ph type="body" sz="quarter" idx="14" hasCustomPrompt="1"/>
          </p:nvPr>
        </p:nvSpPr>
        <p:spPr>
          <a:xfrm>
            <a:off x="6972685" y="2962016"/>
            <a:ext cx="4342629" cy="382749"/>
          </a:xfrm>
        </p:spPr>
        <p:txBody>
          <a:bodyPr vert="horz" lIns="0" tIns="45720" rIns="91440" bIns="45720" rtlCol="0" anchor="b">
            <a:normAutofit/>
          </a:bodyPr>
          <a:lstStyle>
            <a:lvl1pPr marL="0" indent="0">
              <a:buNone/>
              <a:defRPr lang="en-US" sz="1600" b="1" dirty="0">
                <a:solidFill>
                  <a:schemeClr val="bg1"/>
                </a:solidFill>
                <a:latin typeface="+mj-lt"/>
              </a:defRPr>
            </a:lvl1pPr>
          </a:lstStyle>
          <a:p>
            <a:pPr marL="228600" lvl="0" indent="-228600"/>
            <a:r>
              <a:rPr lang="en-US" dirty="0"/>
              <a:t>Click to add title here</a:t>
            </a:r>
          </a:p>
        </p:txBody>
      </p:sp>
      <p:sp>
        <p:nvSpPr>
          <p:cNvPr id="4" name="Text Placeholder 3">
            <a:extLst>
              <a:ext uri="{FF2B5EF4-FFF2-40B4-BE49-F238E27FC236}">
                <a16:creationId xmlns:a16="http://schemas.microsoft.com/office/drawing/2014/main" id="{9B53E20B-DD70-4AFB-9D9B-17969F880C06}"/>
              </a:ext>
            </a:extLst>
          </p:cNvPr>
          <p:cNvSpPr>
            <a:spLocks noGrp="1"/>
          </p:cNvSpPr>
          <p:nvPr>
            <p:ph type="body" sz="quarter" idx="15"/>
          </p:nvPr>
        </p:nvSpPr>
        <p:spPr>
          <a:xfrm>
            <a:off x="877607" y="3366301"/>
            <a:ext cx="4340785" cy="2253961"/>
          </a:xfrm>
        </p:spPr>
        <p:txBody>
          <a:bodyPr lIns="0" tIns="72000">
            <a:normAutofit/>
          </a:bodyPr>
          <a:lstStyle>
            <a:lvl1pPr>
              <a:defRPr sz="1400">
                <a:solidFill>
                  <a:schemeClr val="bg1"/>
                </a:solidFill>
              </a:defRPr>
            </a:lvl1pPr>
            <a:lvl2pPr>
              <a:defRPr sz="1200">
                <a:solidFill>
                  <a:schemeClr val="bg1"/>
                </a:solidFill>
              </a:defRPr>
            </a:lvl2pPr>
            <a:lvl3pPr>
              <a:defRPr sz="1100">
                <a:solidFill>
                  <a:schemeClr val="bg1"/>
                </a:solidFill>
              </a:defRPr>
            </a:lvl3pPr>
            <a:lvl4pPr>
              <a:defRPr sz="1050">
                <a:solidFill>
                  <a:schemeClr val="bg1"/>
                </a:solidFill>
              </a:defRPr>
            </a:lvl4pPr>
            <a:lvl5pPr>
              <a:defRPr sz="105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3">
            <a:extLst>
              <a:ext uri="{FF2B5EF4-FFF2-40B4-BE49-F238E27FC236}">
                <a16:creationId xmlns:a16="http://schemas.microsoft.com/office/drawing/2014/main" id="{37EBF543-63D2-4169-AB73-3F4BD242FA61}"/>
              </a:ext>
            </a:extLst>
          </p:cNvPr>
          <p:cNvSpPr>
            <a:spLocks noGrp="1"/>
          </p:cNvSpPr>
          <p:nvPr>
            <p:ph type="body" sz="quarter" idx="16"/>
          </p:nvPr>
        </p:nvSpPr>
        <p:spPr>
          <a:xfrm>
            <a:off x="6972685" y="3366301"/>
            <a:ext cx="4342629" cy="2253961"/>
          </a:xfrm>
        </p:spPr>
        <p:txBody>
          <a:bodyPr lIns="0" tIns="72000">
            <a:normAutofit/>
          </a:bodyPr>
          <a:lstStyle>
            <a:lvl1pPr>
              <a:defRPr sz="1400">
                <a:solidFill>
                  <a:schemeClr val="bg1"/>
                </a:solidFill>
              </a:defRPr>
            </a:lvl1pPr>
            <a:lvl2pPr>
              <a:defRPr sz="1200">
                <a:solidFill>
                  <a:schemeClr val="bg1"/>
                </a:solidFill>
              </a:defRPr>
            </a:lvl2pPr>
            <a:lvl3pPr>
              <a:defRPr sz="1100">
                <a:solidFill>
                  <a:schemeClr val="bg1"/>
                </a:solidFill>
              </a:defRPr>
            </a:lvl3pPr>
            <a:lvl4pPr>
              <a:defRPr sz="1050">
                <a:solidFill>
                  <a:schemeClr val="bg1"/>
                </a:solidFill>
              </a:defRPr>
            </a:lvl4pPr>
            <a:lvl5pPr>
              <a:defRPr sz="105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Title 1">
            <a:extLst>
              <a:ext uri="{FF2B5EF4-FFF2-40B4-BE49-F238E27FC236}">
                <a16:creationId xmlns:a16="http://schemas.microsoft.com/office/drawing/2014/main" id="{110731EC-67BA-493B-B1C7-6258DD2B6042}"/>
              </a:ext>
            </a:extLst>
          </p:cNvPr>
          <p:cNvSpPr>
            <a:spLocks noGrp="1"/>
          </p:cNvSpPr>
          <p:nvPr>
            <p:ph type="title"/>
          </p:nvPr>
        </p:nvSpPr>
        <p:spPr>
          <a:xfrm>
            <a:off x="2528215" y="358610"/>
            <a:ext cx="7135570" cy="822240"/>
          </a:xfrm>
        </p:spPr>
        <p:txBody>
          <a:bodyPr lIns="0" anchor="t">
            <a:normAutofit/>
          </a:bodyPr>
          <a:lstStyle>
            <a:lvl1pPr algn="ctr">
              <a:defRPr sz="4000">
                <a:solidFill>
                  <a:schemeClr val="tx1"/>
                </a:solidFill>
                <a:latin typeface="+mj-lt"/>
              </a:defRPr>
            </a:lvl1pPr>
          </a:lstStyle>
          <a:p>
            <a:r>
              <a:rPr lang="en-US"/>
              <a:t>Click to edit Master title style</a:t>
            </a:r>
            <a:endParaRPr lang="en-US" dirty="0"/>
          </a:p>
        </p:txBody>
      </p:sp>
      <p:sp>
        <p:nvSpPr>
          <p:cNvPr id="15" name="Shape 62" title="Decorative">
            <a:extLst>
              <a:ext uri="{FF2B5EF4-FFF2-40B4-BE49-F238E27FC236}">
                <a16:creationId xmlns:a16="http://schemas.microsoft.com/office/drawing/2014/main" id="{E1A23DB6-E067-4A30-8C4B-98B452428518}"/>
              </a:ext>
            </a:extLst>
          </p:cNvPr>
          <p:cNvSpPr/>
          <p:nvPr userDrawn="1"/>
        </p:nvSpPr>
        <p:spPr>
          <a:xfrm rot="16200000" flipV="1">
            <a:off x="6096000" y="222583"/>
            <a:ext cx="0" cy="2188805"/>
          </a:xfrm>
          <a:prstGeom prst="line">
            <a:avLst/>
          </a:prstGeom>
          <a:ln w="76200">
            <a:solidFill>
              <a:schemeClr val="accent1">
                <a:lumMod val="40000"/>
                <a:lumOff val="60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172348581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42_Custom Layout">
    <p:spTree>
      <p:nvGrpSpPr>
        <p:cNvPr id="1" name=""/>
        <p:cNvGrpSpPr/>
        <p:nvPr/>
      </p:nvGrpSpPr>
      <p:grpSpPr>
        <a:xfrm>
          <a:off x="0" y="0"/>
          <a:ext cx="0" cy="0"/>
          <a:chOff x="0" y="0"/>
          <a:chExt cx="0" cy="0"/>
        </a:xfrm>
      </p:grpSpPr>
      <p:sp>
        <p:nvSpPr>
          <p:cNvPr id="11" name="Title 1" title="Decorative">
            <a:extLst>
              <a:ext uri="{FF2B5EF4-FFF2-40B4-BE49-F238E27FC236}">
                <a16:creationId xmlns:a16="http://schemas.microsoft.com/office/drawing/2014/main" id="{FC8F08DC-8736-4BFE-8B72-8DD4184DEBE1}"/>
              </a:ext>
            </a:extLst>
          </p:cNvPr>
          <p:cNvSpPr txBox="1">
            <a:spLocks/>
          </p:cNvSpPr>
          <p:nvPr userDrawn="1"/>
        </p:nvSpPr>
        <p:spPr>
          <a:xfrm>
            <a:off x="-1" y="2360141"/>
            <a:ext cx="6096001" cy="4497859"/>
          </a:xfrm>
          <a:prstGeom prst="rect">
            <a:avLst/>
          </a:prstGeom>
          <a:solidFill>
            <a:schemeClr val="accent2"/>
          </a:solidFill>
        </p:spPr>
        <p:txBody>
          <a:bodyPr vert="horz" lIns="0" tIns="45720" rIns="324000" bIns="45720" rtlCol="0" anchor="ctr">
            <a:normAutofit/>
          </a:bodyPr>
          <a:lstStyle>
            <a:lvl1pPr algn="r">
              <a:lnSpc>
                <a:spcPct val="90000"/>
              </a:lnSpc>
              <a:spcBef>
                <a:spcPct val="0"/>
              </a:spcBef>
              <a:buNone/>
              <a:defRPr sz="4000" b="1" i="0" spc="-150">
                <a:solidFill>
                  <a:schemeClr val="tx2"/>
                </a:solidFill>
                <a:latin typeface="Constantia" panose="02030602050306030303" pitchFamily="18" charset="0"/>
                <a:ea typeface="+mj-ea"/>
                <a:cs typeface="Gill Sans" panose="020B0502020104020203" pitchFamily="34" charset="-79"/>
              </a:defRPr>
            </a:lvl1pPr>
          </a:lstStyle>
          <a:p>
            <a:pPr lvl="0"/>
            <a:endParaRPr lang="en-US" dirty="0"/>
          </a:p>
        </p:txBody>
      </p:sp>
      <p:sp>
        <p:nvSpPr>
          <p:cNvPr id="12" name="Title 1" title="Decorative">
            <a:extLst>
              <a:ext uri="{FF2B5EF4-FFF2-40B4-BE49-F238E27FC236}">
                <a16:creationId xmlns:a16="http://schemas.microsoft.com/office/drawing/2014/main" id="{FC8F08DC-8736-4BFE-8B72-8DD4184DEBE1}"/>
              </a:ext>
            </a:extLst>
          </p:cNvPr>
          <p:cNvSpPr txBox="1">
            <a:spLocks/>
          </p:cNvSpPr>
          <p:nvPr userDrawn="1"/>
        </p:nvSpPr>
        <p:spPr>
          <a:xfrm>
            <a:off x="6095999" y="2360141"/>
            <a:ext cx="6096001" cy="4497859"/>
          </a:xfrm>
          <a:prstGeom prst="rect">
            <a:avLst/>
          </a:prstGeom>
          <a:solidFill>
            <a:schemeClr val="accent2">
              <a:lumMod val="75000"/>
              <a:lumOff val="25000"/>
            </a:schemeClr>
          </a:solidFill>
        </p:spPr>
        <p:txBody>
          <a:bodyPr vert="horz" lIns="0" tIns="45720" rIns="324000" bIns="45720" rtlCol="0" anchor="ctr">
            <a:normAutofit/>
          </a:bodyPr>
          <a:lstStyle>
            <a:lvl1pPr algn="r">
              <a:lnSpc>
                <a:spcPct val="90000"/>
              </a:lnSpc>
              <a:spcBef>
                <a:spcPct val="0"/>
              </a:spcBef>
              <a:buNone/>
              <a:defRPr sz="4000" b="1" i="0" spc="-150">
                <a:solidFill>
                  <a:schemeClr val="tx2"/>
                </a:solidFill>
                <a:latin typeface="Constantia" panose="02030602050306030303" pitchFamily="18" charset="0"/>
                <a:ea typeface="+mj-ea"/>
                <a:cs typeface="Gill Sans" panose="020B0502020104020203" pitchFamily="34" charset="-79"/>
              </a:defRPr>
            </a:lvl1pPr>
          </a:lstStyle>
          <a:p>
            <a:pPr lvl="0"/>
            <a:endParaRPr lang="en-US" dirty="0"/>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hasCustomPrompt="1"/>
          </p:nvPr>
        </p:nvSpPr>
        <p:spPr>
          <a:xfrm>
            <a:off x="877607" y="2962016"/>
            <a:ext cx="4340785" cy="382749"/>
          </a:xfrm>
        </p:spPr>
        <p:txBody>
          <a:bodyPr lIns="0" anchor="b">
            <a:normAutofit/>
          </a:bodyPr>
          <a:lstStyle>
            <a:lvl1pPr marL="0" indent="0">
              <a:buNone/>
              <a:defRPr sz="1600" b="1">
                <a:solidFill>
                  <a:schemeClr val="bg1"/>
                </a:solidFill>
                <a:latin typeface="+mj-lt"/>
                <a:cs typeface="Arial" panose="020B0604020202020204" pitchFamily="34" charset="0"/>
              </a:defRPr>
            </a:lvl1pPr>
          </a:lstStyle>
          <a:p>
            <a:pPr lvl="0"/>
            <a:r>
              <a:rPr lang="en-US" dirty="0"/>
              <a:t>Click to add title here</a:t>
            </a:r>
          </a:p>
        </p:txBody>
      </p:sp>
      <p:sp>
        <p:nvSpPr>
          <p:cNvPr id="9" name="Text Placeholder 6">
            <a:extLst>
              <a:ext uri="{FF2B5EF4-FFF2-40B4-BE49-F238E27FC236}">
                <a16:creationId xmlns:a16="http://schemas.microsoft.com/office/drawing/2014/main" id="{92EBEB66-5E12-4FD8-AC09-10C992CA7CFE}"/>
              </a:ext>
            </a:extLst>
          </p:cNvPr>
          <p:cNvSpPr>
            <a:spLocks noGrp="1"/>
          </p:cNvSpPr>
          <p:nvPr>
            <p:ph type="body" sz="quarter" idx="14" hasCustomPrompt="1"/>
          </p:nvPr>
        </p:nvSpPr>
        <p:spPr>
          <a:xfrm>
            <a:off x="6972685" y="2962016"/>
            <a:ext cx="4342629" cy="382749"/>
          </a:xfrm>
        </p:spPr>
        <p:txBody>
          <a:bodyPr vert="horz" lIns="0" tIns="45720" rIns="91440" bIns="45720" rtlCol="0" anchor="b">
            <a:normAutofit/>
          </a:bodyPr>
          <a:lstStyle>
            <a:lvl1pPr marL="0" indent="0">
              <a:buNone/>
              <a:defRPr lang="en-US" sz="1600" b="1" dirty="0">
                <a:solidFill>
                  <a:schemeClr val="bg1"/>
                </a:solidFill>
                <a:latin typeface="+mj-lt"/>
              </a:defRPr>
            </a:lvl1pPr>
          </a:lstStyle>
          <a:p>
            <a:pPr marL="228600" lvl="0" indent="-228600"/>
            <a:r>
              <a:rPr lang="en-US" dirty="0"/>
              <a:t>Click to add title here</a:t>
            </a:r>
          </a:p>
        </p:txBody>
      </p:sp>
      <p:sp>
        <p:nvSpPr>
          <p:cNvPr id="4" name="Text Placeholder 3">
            <a:extLst>
              <a:ext uri="{FF2B5EF4-FFF2-40B4-BE49-F238E27FC236}">
                <a16:creationId xmlns:a16="http://schemas.microsoft.com/office/drawing/2014/main" id="{9B53E20B-DD70-4AFB-9D9B-17969F880C06}"/>
              </a:ext>
            </a:extLst>
          </p:cNvPr>
          <p:cNvSpPr>
            <a:spLocks noGrp="1"/>
          </p:cNvSpPr>
          <p:nvPr>
            <p:ph type="body" sz="quarter" idx="15"/>
          </p:nvPr>
        </p:nvSpPr>
        <p:spPr>
          <a:xfrm>
            <a:off x="877607" y="3366301"/>
            <a:ext cx="4340785" cy="2253961"/>
          </a:xfrm>
        </p:spPr>
        <p:txBody>
          <a:bodyPr lIns="0" tIns="72000">
            <a:normAutofit/>
          </a:bodyPr>
          <a:lstStyle>
            <a:lvl1pPr>
              <a:defRPr sz="1400">
                <a:solidFill>
                  <a:schemeClr val="bg1"/>
                </a:solidFill>
              </a:defRPr>
            </a:lvl1pPr>
            <a:lvl2pPr>
              <a:defRPr sz="1200">
                <a:solidFill>
                  <a:schemeClr val="bg1"/>
                </a:solidFill>
              </a:defRPr>
            </a:lvl2pPr>
            <a:lvl3pPr>
              <a:defRPr sz="1100">
                <a:solidFill>
                  <a:schemeClr val="bg1"/>
                </a:solidFill>
              </a:defRPr>
            </a:lvl3pPr>
            <a:lvl4pPr>
              <a:defRPr sz="1050">
                <a:solidFill>
                  <a:schemeClr val="bg1"/>
                </a:solidFill>
              </a:defRPr>
            </a:lvl4pPr>
            <a:lvl5pPr>
              <a:defRPr sz="105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3">
            <a:extLst>
              <a:ext uri="{FF2B5EF4-FFF2-40B4-BE49-F238E27FC236}">
                <a16:creationId xmlns:a16="http://schemas.microsoft.com/office/drawing/2014/main" id="{37EBF543-63D2-4169-AB73-3F4BD242FA61}"/>
              </a:ext>
            </a:extLst>
          </p:cNvPr>
          <p:cNvSpPr>
            <a:spLocks noGrp="1"/>
          </p:cNvSpPr>
          <p:nvPr>
            <p:ph type="body" sz="quarter" idx="16"/>
          </p:nvPr>
        </p:nvSpPr>
        <p:spPr>
          <a:xfrm>
            <a:off x="6972685" y="3366301"/>
            <a:ext cx="4342629" cy="2253961"/>
          </a:xfrm>
        </p:spPr>
        <p:txBody>
          <a:bodyPr lIns="0" tIns="72000">
            <a:normAutofit/>
          </a:bodyPr>
          <a:lstStyle>
            <a:lvl1pPr>
              <a:defRPr sz="1400">
                <a:solidFill>
                  <a:schemeClr val="bg1"/>
                </a:solidFill>
              </a:defRPr>
            </a:lvl1pPr>
            <a:lvl2pPr>
              <a:defRPr sz="1200">
                <a:solidFill>
                  <a:schemeClr val="bg1"/>
                </a:solidFill>
              </a:defRPr>
            </a:lvl2pPr>
            <a:lvl3pPr>
              <a:defRPr sz="1100">
                <a:solidFill>
                  <a:schemeClr val="bg1"/>
                </a:solidFill>
              </a:defRPr>
            </a:lvl3pPr>
            <a:lvl4pPr>
              <a:defRPr sz="1050">
                <a:solidFill>
                  <a:schemeClr val="bg1"/>
                </a:solidFill>
              </a:defRPr>
            </a:lvl4pPr>
            <a:lvl5pPr>
              <a:defRPr sz="105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Title 1">
            <a:extLst>
              <a:ext uri="{FF2B5EF4-FFF2-40B4-BE49-F238E27FC236}">
                <a16:creationId xmlns:a16="http://schemas.microsoft.com/office/drawing/2014/main" id="{110731EC-67BA-493B-B1C7-6258DD2B6042}"/>
              </a:ext>
            </a:extLst>
          </p:cNvPr>
          <p:cNvSpPr>
            <a:spLocks noGrp="1"/>
          </p:cNvSpPr>
          <p:nvPr>
            <p:ph type="title"/>
          </p:nvPr>
        </p:nvSpPr>
        <p:spPr>
          <a:xfrm>
            <a:off x="2528215" y="358610"/>
            <a:ext cx="7135570" cy="822240"/>
          </a:xfrm>
        </p:spPr>
        <p:txBody>
          <a:bodyPr lIns="0" anchor="t">
            <a:normAutofit/>
          </a:bodyPr>
          <a:lstStyle>
            <a:lvl1pPr algn="ctr">
              <a:defRPr sz="4000">
                <a:solidFill>
                  <a:schemeClr val="tx1"/>
                </a:solidFill>
                <a:latin typeface="+mj-lt"/>
              </a:defRPr>
            </a:lvl1pPr>
          </a:lstStyle>
          <a:p>
            <a:r>
              <a:rPr lang="en-US"/>
              <a:t>Click to edit Master title style</a:t>
            </a:r>
            <a:endParaRPr lang="en-US" dirty="0"/>
          </a:p>
        </p:txBody>
      </p:sp>
      <p:sp>
        <p:nvSpPr>
          <p:cNvPr id="15" name="Shape 62" title="Decorative">
            <a:extLst>
              <a:ext uri="{FF2B5EF4-FFF2-40B4-BE49-F238E27FC236}">
                <a16:creationId xmlns:a16="http://schemas.microsoft.com/office/drawing/2014/main" id="{E1A23DB6-E067-4A30-8C4B-98B452428518}"/>
              </a:ext>
            </a:extLst>
          </p:cNvPr>
          <p:cNvSpPr/>
          <p:nvPr userDrawn="1"/>
        </p:nvSpPr>
        <p:spPr>
          <a:xfrm rot="16200000" flipV="1">
            <a:off x="6096000" y="222583"/>
            <a:ext cx="0" cy="2188805"/>
          </a:xfrm>
          <a:prstGeom prst="line">
            <a:avLst/>
          </a:prstGeom>
          <a:ln w="76200">
            <a:solidFill>
              <a:schemeClr val="accent2">
                <a:lumMod val="50000"/>
                <a:lumOff val="50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184964726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5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731EC-67BA-493B-B1C7-6258DD2B6042}"/>
              </a:ext>
            </a:extLst>
          </p:cNvPr>
          <p:cNvSpPr>
            <a:spLocks noGrp="1"/>
          </p:cNvSpPr>
          <p:nvPr>
            <p:ph type="title"/>
          </p:nvPr>
        </p:nvSpPr>
        <p:spPr>
          <a:xfrm>
            <a:off x="844948" y="1193765"/>
            <a:ext cx="4385841" cy="1325563"/>
          </a:xfrm>
        </p:spPr>
        <p:txBody>
          <a:bodyPr anchor="b">
            <a:normAutofit/>
          </a:bodyPr>
          <a:lstStyle>
            <a:lvl1pPr algn="r">
              <a:defRPr sz="4000">
                <a:latin typeface="+mj-lt"/>
              </a:defRPr>
            </a:lvl1pPr>
          </a:lstStyle>
          <a:p>
            <a:r>
              <a:rPr lang="en-US"/>
              <a:t>Click to edit Master title style</a:t>
            </a:r>
            <a:endParaRPr lang="en-US" dirty="0"/>
          </a:p>
        </p:txBody>
      </p:sp>
      <p:sp>
        <p:nvSpPr>
          <p:cNvPr id="5"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0"/>
          </p:nvPr>
        </p:nvSpPr>
        <p:spPr>
          <a:xfrm>
            <a:off x="878814" y="2632337"/>
            <a:ext cx="4385841" cy="3357563"/>
          </a:xfrm>
        </p:spPr>
        <p:txBody>
          <a:bodyPr/>
          <a:lstStyle/>
          <a:p>
            <a:r>
              <a:rPr lang="en-US"/>
              <a:t>Click icon to add picture</a:t>
            </a:r>
            <a:endParaRPr lang="en-US" dirty="0"/>
          </a:p>
        </p:txBody>
      </p:sp>
      <p:sp>
        <p:nvSpPr>
          <p:cNvPr id="7" name="Text Placeholder 6">
            <a:extLst>
              <a:ext uri="{FF2B5EF4-FFF2-40B4-BE49-F238E27FC236}">
                <a16:creationId xmlns:a16="http://schemas.microsoft.com/office/drawing/2014/main" id="{233D39E2-2188-4621-B115-A912A057E8AC}"/>
              </a:ext>
            </a:extLst>
          </p:cNvPr>
          <p:cNvSpPr>
            <a:spLocks noGrp="1"/>
          </p:cNvSpPr>
          <p:nvPr>
            <p:ph type="body" sz="quarter" idx="11"/>
          </p:nvPr>
        </p:nvSpPr>
        <p:spPr>
          <a:xfrm>
            <a:off x="6182016" y="1598619"/>
            <a:ext cx="4869806" cy="1896435"/>
          </a:xfrm>
        </p:spPr>
        <p:txBody>
          <a:bodyPr lIns="0">
            <a:noAutofit/>
          </a:bodyPr>
          <a:lstStyle>
            <a:lvl1pPr marL="0" indent="0">
              <a:lnSpc>
                <a:spcPct val="100000"/>
              </a:lnSpc>
              <a:buNone/>
              <a:defRPr sz="1400">
                <a:latin typeface="+mn-lt"/>
                <a:cs typeface="Arial" panose="020B0604020202020204" pitchFamily="34" charset="0"/>
              </a:defRPr>
            </a:lvl1pPr>
          </a:lstStyle>
          <a:p>
            <a:pPr lvl="0"/>
            <a:r>
              <a:rPr lang="en-US"/>
              <a:t>Click to edit Master text styles</a:t>
            </a:r>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hasCustomPrompt="1"/>
          </p:nvPr>
        </p:nvSpPr>
        <p:spPr>
          <a:xfrm>
            <a:off x="6182016" y="1194294"/>
            <a:ext cx="4869806" cy="382749"/>
          </a:xfrm>
        </p:spPr>
        <p:txBody>
          <a:bodyPr lIns="0" anchor="b">
            <a:noAutofit/>
          </a:bodyPr>
          <a:lstStyle>
            <a:lvl1pPr marL="0" indent="0">
              <a:buNone/>
              <a:defRPr sz="1600" b="1">
                <a:latin typeface="+mj-lt"/>
                <a:cs typeface="Arial" panose="020B0604020202020204" pitchFamily="34" charset="0"/>
              </a:defRPr>
            </a:lvl1pPr>
          </a:lstStyle>
          <a:p>
            <a:pPr lvl="0"/>
            <a:r>
              <a:rPr lang="en-US" dirty="0"/>
              <a:t>Click to add title here</a:t>
            </a:r>
          </a:p>
        </p:txBody>
      </p:sp>
      <p:sp>
        <p:nvSpPr>
          <p:cNvPr id="6" name="Text Placeholder 6">
            <a:extLst>
              <a:ext uri="{FF2B5EF4-FFF2-40B4-BE49-F238E27FC236}">
                <a16:creationId xmlns:a16="http://schemas.microsoft.com/office/drawing/2014/main" id="{B2C5FA2F-DD81-4A72-AB26-A4C663724F42}"/>
              </a:ext>
            </a:extLst>
          </p:cNvPr>
          <p:cNvSpPr>
            <a:spLocks noGrp="1"/>
          </p:cNvSpPr>
          <p:nvPr>
            <p:ph type="body" sz="quarter" idx="13"/>
          </p:nvPr>
        </p:nvSpPr>
        <p:spPr>
          <a:xfrm>
            <a:off x="6182018" y="4093464"/>
            <a:ext cx="4869806" cy="1896435"/>
          </a:xfrm>
        </p:spPr>
        <p:txBody>
          <a:bodyPr lIns="0">
            <a:noAutofit/>
          </a:bodyPr>
          <a:lstStyle>
            <a:lvl1pPr marL="0" indent="0">
              <a:lnSpc>
                <a:spcPct val="100000"/>
              </a:lnSpc>
              <a:buNone/>
              <a:defRPr sz="1400">
                <a:latin typeface="+mn-lt"/>
                <a:cs typeface="Arial" panose="020B0604020202020204" pitchFamily="34" charset="0"/>
              </a:defRPr>
            </a:lvl1pPr>
          </a:lstStyle>
          <a:p>
            <a:pPr lvl="0"/>
            <a:r>
              <a:rPr lang="en-US"/>
              <a:t>Click to edit Master text styles</a:t>
            </a:r>
          </a:p>
        </p:txBody>
      </p:sp>
      <p:sp>
        <p:nvSpPr>
          <p:cNvPr id="9" name="Text Placeholder 6">
            <a:extLst>
              <a:ext uri="{FF2B5EF4-FFF2-40B4-BE49-F238E27FC236}">
                <a16:creationId xmlns:a16="http://schemas.microsoft.com/office/drawing/2014/main" id="{92EBEB66-5E12-4FD8-AC09-10C992CA7CFE}"/>
              </a:ext>
            </a:extLst>
          </p:cNvPr>
          <p:cNvSpPr>
            <a:spLocks noGrp="1"/>
          </p:cNvSpPr>
          <p:nvPr>
            <p:ph type="body" sz="quarter" idx="14" hasCustomPrompt="1"/>
          </p:nvPr>
        </p:nvSpPr>
        <p:spPr>
          <a:xfrm>
            <a:off x="6182017" y="3689139"/>
            <a:ext cx="4832794" cy="382749"/>
          </a:xfrm>
        </p:spPr>
        <p:txBody>
          <a:bodyPr lIns="0" anchor="b">
            <a:noAutofit/>
          </a:bodyPr>
          <a:lstStyle>
            <a:lvl1pPr marL="0" indent="0">
              <a:buNone/>
              <a:defRPr sz="1600" b="1">
                <a:latin typeface="+mj-lt"/>
                <a:cs typeface="Arial" panose="020B0604020202020204" pitchFamily="34" charset="0"/>
              </a:defRPr>
            </a:lvl1pPr>
          </a:lstStyle>
          <a:p>
            <a:pPr lvl="0"/>
            <a:r>
              <a:rPr lang="en-US" dirty="0"/>
              <a:t>Click to add title here</a:t>
            </a:r>
          </a:p>
        </p:txBody>
      </p:sp>
      <p:sp>
        <p:nvSpPr>
          <p:cNvPr id="10" name="Shape 62" title="Decorative">
            <a:extLst>
              <a:ext uri="{FF2B5EF4-FFF2-40B4-BE49-F238E27FC236}">
                <a16:creationId xmlns:a16="http://schemas.microsoft.com/office/drawing/2014/main" id="{2683CBB0-468F-4DD2-853B-FBFFA91B662E}"/>
              </a:ext>
            </a:extLst>
          </p:cNvPr>
          <p:cNvSpPr/>
          <p:nvPr userDrawn="1"/>
        </p:nvSpPr>
        <p:spPr>
          <a:xfrm flipV="1">
            <a:off x="830507" y="1194294"/>
            <a:ext cx="0" cy="4795606"/>
          </a:xfrm>
          <a:prstGeom prst="line">
            <a:avLst/>
          </a:prstGeom>
          <a:ln w="76200">
            <a:solidFill>
              <a:schemeClr val="accent1">
                <a:alpha val="97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397081059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13_Custom Layout">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BE84B7CE-D997-4F92-BD9D-3F9DE2782EF8}"/>
              </a:ext>
            </a:extLst>
          </p:cNvPr>
          <p:cNvSpPr>
            <a:spLocks noGrp="1"/>
          </p:cNvSpPr>
          <p:nvPr>
            <p:ph type="pic" sz="quarter" idx="10"/>
          </p:nvPr>
        </p:nvSpPr>
        <p:spPr>
          <a:xfrm>
            <a:off x="7928658" y="836271"/>
            <a:ext cx="4263342" cy="5185458"/>
          </a:xfrm>
        </p:spPr>
        <p:txBody>
          <a:bodyPr/>
          <a:lstStyle/>
          <a:p>
            <a:r>
              <a:rPr lang="en-US"/>
              <a:t>Click icon to add picture</a:t>
            </a:r>
            <a:endParaRPr lang="en-US" dirty="0"/>
          </a:p>
        </p:txBody>
      </p:sp>
      <p:sp>
        <p:nvSpPr>
          <p:cNvPr id="7" name="Text Placeholder 6" title="Decorative">
            <a:extLst>
              <a:ext uri="{FF2B5EF4-FFF2-40B4-BE49-F238E27FC236}">
                <a16:creationId xmlns:a16="http://schemas.microsoft.com/office/drawing/2014/main" id="{233D39E2-2188-4621-B115-A912A057E8AC}"/>
              </a:ext>
            </a:extLst>
          </p:cNvPr>
          <p:cNvSpPr>
            <a:spLocks noGrp="1"/>
          </p:cNvSpPr>
          <p:nvPr>
            <p:ph type="body" sz="quarter" idx="11"/>
          </p:nvPr>
        </p:nvSpPr>
        <p:spPr>
          <a:xfrm>
            <a:off x="3657597" y="836271"/>
            <a:ext cx="4262400" cy="5185458"/>
          </a:xfrm>
          <a:solidFill>
            <a:schemeClr val="accent1"/>
          </a:solidFill>
        </p:spPr>
        <p:txBody>
          <a:bodyPr lIns="252000" tIns="144000" rIns="144000">
            <a:noAutofit/>
          </a:bodyPr>
          <a:lstStyle>
            <a:lvl1pPr marL="0" indent="0">
              <a:lnSpc>
                <a:spcPct val="100000"/>
              </a:lnSpc>
              <a:buNone/>
              <a:defRPr sz="1400">
                <a:solidFill>
                  <a:schemeClr val="bg1"/>
                </a:solidFill>
                <a:latin typeface="+mn-lt"/>
                <a:cs typeface="Arial" panose="020B0604020202020204" pitchFamily="34" charset="0"/>
              </a:defRPr>
            </a:lvl1pPr>
          </a:lstStyle>
          <a:p>
            <a:pPr lvl="0"/>
            <a:r>
              <a:rPr lang="en-US"/>
              <a:t>Click to edit Master text styles</a:t>
            </a:r>
          </a:p>
        </p:txBody>
      </p:sp>
      <p:sp>
        <p:nvSpPr>
          <p:cNvPr id="2" name="Title 1">
            <a:extLst>
              <a:ext uri="{FF2B5EF4-FFF2-40B4-BE49-F238E27FC236}">
                <a16:creationId xmlns:a16="http://schemas.microsoft.com/office/drawing/2014/main" id="{110731EC-67BA-493B-B1C7-6258DD2B6042}"/>
              </a:ext>
            </a:extLst>
          </p:cNvPr>
          <p:cNvSpPr>
            <a:spLocks noGrp="1"/>
          </p:cNvSpPr>
          <p:nvPr>
            <p:ph type="title" hasCustomPrompt="1"/>
          </p:nvPr>
        </p:nvSpPr>
        <p:spPr>
          <a:xfrm>
            <a:off x="625033" y="1659770"/>
            <a:ext cx="2558005" cy="1325563"/>
          </a:xfrm>
        </p:spPr>
        <p:txBody>
          <a:bodyPr anchor="t"/>
          <a:lstStyle>
            <a:lvl1pPr algn="l">
              <a:defRPr>
                <a:latin typeface="+mj-lt"/>
              </a:defRPr>
            </a:lvl1pPr>
          </a:lstStyle>
          <a:p>
            <a:r>
              <a:rPr lang="en-US" dirty="0"/>
              <a:t>Click to </a:t>
            </a:r>
            <a:br>
              <a:rPr lang="en-US" dirty="0"/>
            </a:br>
            <a:r>
              <a:rPr lang="en-US" dirty="0"/>
              <a:t>Add Title</a:t>
            </a:r>
          </a:p>
        </p:txBody>
      </p:sp>
      <p:sp>
        <p:nvSpPr>
          <p:cNvPr id="9" name="Shape 62" title="Decorative">
            <a:extLst>
              <a:ext uri="{FF2B5EF4-FFF2-40B4-BE49-F238E27FC236}">
                <a16:creationId xmlns:a16="http://schemas.microsoft.com/office/drawing/2014/main" id="{E1A23DB6-E067-4A30-8C4B-98B452428518}"/>
              </a:ext>
            </a:extLst>
          </p:cNvPr>
          <p:cNvSpPr/>
          <p:nvPr userDrawn="1"/>
        </p:nvSpPr>
        <p:spPr>
          <a:xfrm rot="16200000" flipV="1">
            <a:off x="1756506" y="1915220"/>
            <a:ext cx="0" cy="2188805"/>
          </a:xfrm>
          <a:prstGeom prst="line">
            <a:avLst/>
          </a:prstGeom>
          <a:ln w="76200">
            <a:solidFill>
              <a:schemeClr val="accent1">
                <a:lumMod val="60000"/>
                <a:lumOff val="40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321740742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24_Custom Layout">
    <p:spTree>
      <p:nvGrpSpPr>
        <p:cNvPr id="1" name=""/>
        <p:cNvGrpSpPr/>
        <p:nvPr/>
      </p:nvGrpSpPr>
      <p:grpSpPr>
        <a:xfrm>
          <a:off x="0" y="0"/>
          <a:ext cx="0" cy="0"/>
          <a:chOff x="0" y="0"/>
          <a:chExt cx="0" cy="0"/>
        </a:xfrm>
      </p:grpSpPr>
      <p:sp>
        <p:nvSpPr>
          <p:cNvPr id="7" name="Text Placeholder 6" title="Decorative">
            <a:extLst>
              <a:ext uri="{FF2B5EF4-FFF2-40B4-BE49-F238E27FC236}">
                <a16:creationId xmlns:a16="http://schemas.microsoft.com/office/drawing/2014/main" id="{233D39E2-2188-4621-B115-A912A057E8AC}"/>
              </a:ext>
            </a:extLst>
          </p:cNvPr>
          <p:cNvSpPr>
            <a:spLocks noGrp="1"/>
          </p:cNvSpPr>
          <p:nvPr>
            <p:ph type="body" sz="quarter" idx="11"/>
          </p:nvPr>
        </p:nvSpPr>
        <p:spPr>
          <a:xfrm>
            <a:off x="0" y="3206186"/>
            <a:ext cx="12192000" cy="3651813"/>
          </a:xfrm>
          <a:solidFill>
            <a:schemeClr val="accent2"/>
          </a:solidFill>
        </p:spPr>
        <p:txBody>
          <a:bodyPr lIns="5400000" tIns="216000" rIns="1800000">
            <a:noAutofit/>
          </a:bodyPr>
          <a:lstStyle>
            <a:lvl1pPr marL="0" indent="0">
              <a:lnSpc>
                <a:spcPct val="100000"/>
              </a:lnSpc>
              <a:buNone/>
              <a:defRPr sz="1400">
                <a:solidFill>
                  <a:schemeClr val="bg1"/>
                </a:solidFill>
                <a:latin typeface="+mn-lt"/>
                <a:cs typeface="Arial" panose="020B0604020202020204" pitchFamily="34" charset="0"/>
              </a:defRPr>
            </a:lvl1pPr>
          </a:lstStyle>
          <a:p>
            <a:pPr lvl="0"/>
            <a:r>
              <a:rPr lang="en-US"/>
              <a:t>Click to edit Master text styles</a:t>
            </a:r>
          </a:p>
        </p:txBody>
      </p:sp>
      <p:sp>
        <p:nvSpPr>
          <p:cNvPr id="2" name="Title 1">
            <a:extLst>
              <a:ext uri="{FF2B5EF4-FFF2-40B4-BE49-F238E27FC236}">
                <a16:creationId xmlns:a16="http://schemas.microsoft.com/office/drawing/2014/main" id="{110731EC-67BA-493B-B1C7-6258DD2B6042}"/>
              </a:ext>
            </a:extLst>
          </p:cNvPr>
          <p:cNvSpPr>
            <a:spLocks noGrp="1"/>
          </p:cNvSpPr>
          <p:nvPr>
            <p:ph type="title" hasCustomPrompt="1"/>
          </p:nvPr>
        </p:nvSpPr>
        <p:spPr>
          <a:xfrm>
            <a:off x="5278053" y="1775520"/>
            <a:ext cx="6435524" cy="1325563"/>
          </a:xfrm>
        </p:spPr>
        <p:txBody>
          <a:bodyPr anchor="b"/>
          <a:lstStyle>
            <a:lvl1pPr algn="l">
              <a:defRPr>
                <a:latin typeface="+mj-lt"/>
              </a:defRPr>
            </a:lvl1pPr>
          </a:lstStyle>
          <a:p>
            <a:r>
              <a:rPr lang="en-US" dirty="0"/>
              <a:t>Click to Add Title</a:t>
            </a:r>
          </a:p>
        </p:txBody>
      </p:sp>
      <p:sp>
        <p:nvSpPr>
          <p:cNvPr id="5"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0"/>
          </p:nvPr>
        </p:nvSpPr>
        <p:spPr>
          <a:xfrm>
            <a:off x="971836" y="1"/>
            <a:ext cx="3523423" cy="3206186"/>
          </a:xfrm>
          <a:solidFill>
            <a:schemeClr val="bg1">
              <a:lumMod val="95000"/>
            </a:schemeClr>
          </a:solidFill>
        </p:spPr>
        <p:txBody>
          <a:bodyPr/>
          <a:lstStyle/>
          <a:p>
            <a:r>
              <a:rPr lang="en-US"/>
              <a:t>Click icon to add picture</a:t>
            </a:r>
            <a:endParaRPr lang="en-US" dirty="0"/>
          </a:p>
        </p:txBody>
      </p:sp>
      <p:sp>
        <p:nvSpPr>
          <p:cNvPr id="6"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2"/>
          </p:nvPr>
        </p:nvSpPr>
        <p:spPr>
          <a:xfrm>
            <a:off x="971836" y="3358587"/>
            <a:ext cx="3523423" cy="3206186"/>
          </a:xfrm>
          <a:solidFill>
            <a:schemeClr val="bg1">
              <a:lumMod val="95000"/>
            </a:schemeClr>
          </a:solidFill>
        </p:spPr>
        <p:txBody>
          <a:bodyPr/>
          <a:lstStyle/>
          <a:p>
            <a:r>
              <a:rPr lang="en-US"/>
              <a:t>Click icon to add picture</a:t>
            </a:r>
            <a:endParaRPr lang="en-US" dirty="0"/>
          </a:p>
        </p:txBody>
      </p:sp>
    </p:spTree>
    <p:extLst>
      <p:ext uri="{BB962C8B-B14F-4D97-AF65-F5344CB8AC3E}">
        <p14:creationId xmlns:p14="http://schemas.microsoft.com/office/powerpoint/2010/main" val="99722714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25_Custom Layout">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233D39E2-2188-4621-B115-A912A057E8AC}"/>
              </a:ext>
            </a:extLst>
          </p:cNvPr>
          <p:cNvSpPr>
            <a:spLocks noGrp="1"/>
          </p:cNvSpPr>
          <p:nvPr>
            <p:ph type="body" sz="quarter" idx="11"/>
          </p:nvPr>
        </p:nvSpPr>
        <p:spPr>
          <a:xfrm>
            <a:off x="838199" y="4586456"/>
            <a:ext cx="10349090" cy="1577281"/>
          </a:xfrm>
          <a:noFill/>
          <a:ln>
            <a:noFill/>
          </a:ln>
        </p:spPr>
        <p:txBody>
          <a:bodyPr lIns="0" tIns="216000" rIns="0">
            <a:noAutofit/>
          </a:bodyPr>
          <a:lstStyle>
            <a:lvl1pPr marL="0" indent="0" algn="ctr">
              <a:lnSpc>
                <a:spcPct val="100000"/>
              </a:lnSpc>
              <a:buNone/>
              <a:defRPr sz="1400">
                <a:latin typeface="+mn-lt"/>
                <a:cs typeface="Arial" panose="020B0604020202020204" pitchFamily="34" charset="0"/>
              </a:defRPr>
            </a:lvl1pPr>
          </a:lstStyle>
          <a:p>
            <a:pPr lvl="0"/>
            <a:r>
              <a:rPr lang="en-US"/>
              <a:t>Click to edit Master text styles</a:t>
            </a:r>
          </a:p>
        </p:txBody>
      </p:sp>
      <p:sp>
        <p:nvSpPr>
          <p:cNvPr id="2" name="Title 1">
            <a:extLst>
              <a:ext uri="{FF2B5EF4-FFF2-40B4-BE49-F238E27FC236}">
                <a16:creationId xmlns:a16="http://schemas.microsoft.com/office/drawing/2014/main" id="{110731EC-67BA-493B-B1C7-6258DD2B6042}"/>
              </a:ext>
            </a:extLst>
          </p:cNvPr>
          <p:cNvSpPr>
            <a:spLocks noGrp="1"/>
          </p:cNvSpPr>
          <p:nvPr>
            <p:ph type="title" hasCustomPrompt="1"/>
          </p:nvPr>
        </p:nvSpPr>
        <p:spPr>
          <a:xfrm>
            <a:off x="838199" y="3717212"/>
            <a:ext cx="10349089" cy="854791"/>
          </a:xfrm>
        </p:spPr>
        <p:txBody>
          <a:bodyPr lIns="0" rIns="0" anchor="b"/>
          <a:lstStyle>
            <a:lvl1pPr algn="ctr">
              <a:defRPr>
                <a:latin typeface="+mj-lt"/>
              </a:defRPr>
            </a:lvl1pPr>
          </a:lstStyle>
          <a:p>
            <a:r>
              <a:rPr lang="en-US" dirty="0"/>
              <a:t>Click to Add Title</a:t>
            </a:r>
          </a:p>
        </p:txBody>
      </p:sp>
      <p:sp>
        <p:nvSpPr>
          <p:cNvPr id="5"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0"/>
          </p:nvPr>
        </p:nvSpPr>
        <p:spPr>
          <a:xfrm>
            <a:off x="838200" y="836271"/>
            <a:ext cx="10349089" cy="2516529"/>
          </a:xfrm>
          <a:solidFill>
            <a:schemeClr val="bg1">
              <a:lumMod val="95000"/>
            </a:schemeClr>
          </a:solidFill>
        </p:spPr>
        <p:txBody>
          <a:bodyPr/>
          <a:lstStyle/>
          <a:p>
            <a:r>
              <a:rPr lang="en-US"/>
              <a:t>Click icon to add picture</a:t>
            </a:r>
            <a:endParaRPr lang="en-US" dirty="0"/>
          </a:p>
        </p:txBody>
      </p:sp>
    </p:spTree>
    <p:extLst>
      <p:ext uri="{BB962C8B-B14F-4D97-AF65-F5344CB8AC3E}">
        <p14:creationId xmlns:p14="http://schemas.microsoft.com/office/powerpoint/2010/main" val="58312820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26_Custom Layout">
    <p:spTree>
      <p:nvGrpSpPr>
        <p:cNvPr id="1" name=""/>
        <p:cNvGrpSpPr/>
        <p:nvPr/>
      </p:nvGrpSpPr>
      <p:grpSpPr>
        <a:xfrm>
          <a:off x="0" y="0"/>
          <a:ext cx="0" cy="0"/>
          <a:chOff x="0" y="0"/>
          <a:chExt cx="0" cy="0"/>
        </a:xfrm>
      </p:grpSpPr>
      <p:sp>
        <p:nvSpPr>
          <p:cNvPr id="3" name="Rectangle 2" title="Decorative">
            <a:extLst>
              <a:ext uri="{FF2B5EF4-FFF2-40B4-BE49-F238E27FC236}">
                <a16:creationId xmlns:a16="http://schemas.microsoft.com/office/drawing/2014/main" id="{9DF8596F-E730-47C4-86C3-F4A9B3F78268}"/>
              </a:ext>
            </a:extLst>
          </p:cNvPr>
          <p:cNvSpPr/>
          <p:nvPr userDrawn="1"/>
        </p:nvSpPr>
        <p:spPr>
          <a:xfrm>
            <a:off x="0" y="0"/>
            <a:ext cx="4745620" cy="3428990"/>
          </a:xfrm>
          <a:prstGeom prst="rect">
            <a:avLst/>
          </a:prstGeom>
          <a:solidFill>
            <a:schemeClr val="accent2"/>
          </a:solidFill>
        </p:spPr>
        <p:txBody>
          <a:bodyPr vert="horz" lIns="252000" tIns="144000" rIns="144000" bIns="45720" rtlCol="0">
            <a:noAutofit/>
          </a:bodyPr>
          <a:lstStyle/>
          <a:p>
            <a:pPr lvl="0" indent="0">
              <a:lnSpc>
                <a:spcPct val="100000"/>
              </a:lnSpc>
              <a:spcBef>
                <a:spcPts val="1000"/>
              </a:spcBef>
              <a:buFont typeface="Arial" panose="020B0604020202020204" pitchFamily="34" charset="0"/>
              <a:buNone/>
            </a:pPr>
            <a:endParaRPr lang="en-US" sz="1400" b="0" i="0" dirty="0">
              <a:solidFill>
                <a:schemeClr val="tx2"/>
              </a:solidFill>
              <a:latin typeface="Arial" panose="020B0604020202020204" pitchFamily="34" charset="0"/>
              <a:cs typeface="Arial" panose="020B0604020202020204" pitchFamily="34" charset="0"/>
            </a:endParaRPr>
          </a:p>
        </p:txBody>
      </p:sp>
      <p:sp>
        <p:nvSpPr>
          <p:cNvPr id="5"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0"/>
          </p:nvPr>
        </p:nvSpPr>
        <p:spPr>
          <a:xfrm>
            <a:off x="4745620" y="3428990"/>
            <a:ext cx="7446380" cy="3429009"/>
          </a:xfrm>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110731EC-67BA-493B-B1C7-6258DD2B6042}"/>
              </a:ext>
            </a:extLst>
          </p:cNvPr>
          <p:cNvSpPr>
            <a:spLocks noGrp="1"/>
          </p:cNvSpPr>
          <p:nvPr>
            <p:ph type="title" hasCustomPrompt="1"/>
          </p:nvPr>
        </p:nvSpPr>
        <p:spPr>
          <a:xfrm>
            <a:off x="838200" y="1659770"/>
            <a:ext cx="3085618" cy="1325563"/>
          </a:xfrm>
        </p:spPr>
        <p:txBody>
          <a:bodyPr lIns="0" anchor="t"/>
          <a:lstStyle>
            <a:lvl1pPr algn="l">
              <a:defRPr>
                <a:solidFill>
                  <a:schemeClr val="bg1"/>
                </a:solidFill>
                <a:latin typeface="+mj-lt"/>
              </a:defRPr>
            </a:lvl1pPr>
          </a:lstStyle>
          <a:p>
            <a:r>
              <a:rPr lang="en-US" dirty="0"/>
              <a:t>Click to </a:t>
            </a:r>
            <a:br>
              <a:rPr lang="en-US" dirty="0"/>
            </a:br>
            <a:r>
              <a:rPr lang="en-US" dirty="0"/>
              <a:t>Add Title</a:t>
            </a:r>
          </a:p>
        </p:txBody>
      </p:sp>
      <p:sp>
        <p:nvSpPr>
          <p:cNvPr id="8" name="Text Placeholder 6">
            <a:extLst>
              <a:ext uri="{FF2B5EF4-FFF2-40B4-BE49-F238E27FC236}">
                <a16:creationId xmlns:a16="http://schemas.microsoft.com/office/drawing/2014/main" id="{2E0AB4DF-4264-4631-9A72-72B25F9BEED8}"/>
              </a:ext>
            </a:extLst>
          </p:cNvPr>
          <p:cNvSpPr>
            <a:spLocks noGrp="1"/>
          </p:cNvSpPr>
          <p:nvPr>
            <p:ph type="body" sz="quarter" idx="12" hasCustomPrompt="1"/>
          </p:nvPr>
        </p:nvSpPr>
        <p:spPr>
          <a:xfrm>
            <a:off x="5359078" y="1197273"/>
            <a:ext cx="6121722" cy="382749"/>
          </a:xfrm>
        </p:spPr>
        <p:txBody>
          <a:bodyPr lIns="0" tIns="0" anchor="t">
            <a:normAutofit/>
          </a:bodyPr>
          <a:lstStyle>
            <a:lvl1pPr marL="0" indent="0">
              <a:buNone/>
              <a:defRPr sz="1600" b="1">
                <a:solidFill>
                  <a:schemeClr val="tx1"/>
                </a:solidFill>
                <a:latin typeface="+mj-lt"/>
                <a:cs typeface="Arial" panose="020B0604020202020204" pitchFamily="34" charset="0"/>
              </a:defRPr>
            </a:lvl1pPr>
          </a:lstStyle>
          <a:p>
            <a:pPr lvl="0"/>
            <a:r>
              <a:rPr lang="en-US" dirty="0"/>
              <a:t>Click to add title here</a:t>
            </a:r>
          </a:p>
        </p:txBody>
      </p:sp>
      <p:sp>
        <p:nvSpPr>
          <p:cNvPr id="9" name="Text Placeholder 3">
            <a:extLst>
              <a:ext uri="{FF2B5EF4-FFF2-40B4-BE49-F238E27FC236}">
                <a16:creationId xmlns:a16="http://schemas.microsoft.com/office/drawing/2014/main" id="{0E3F0CD0-D764-45BB-9798-E9046593B3AC}"/>
              </a:ext>
            </a:extLst>
          </p:cNvPr>
          <p:cNvSpPr>
            <a:spLocks noGrp="1"/>
          </p:cNvSpPr>
          <p:nvPr>
            <p:ph type="body" sz="quarter" idx="15"/>
          </p:nvPr>
        </p:nvSpPr>
        <p:spPr>
          <a:xfrm>
            <a:off x="5359078" y="1588155"/>
            <a:ext cx="6121722" cy="1397178"/>
          </a:xfrm>
        </p:spPr>
        <p:txBody>
          <a:bodyPr lIns="0" tIns="0">
            <a:normAutofit/>
          </a:bodyPr>
          <a:lstStyle>
            <a:lvl1pPr marL="0" indent="0">
              <a:lnSpc>
                <a:spcPct val="100000"/>
              </a:lnSpc>
              <a:buNone/>
              <a:defRPr sz="1400">
                <a:solidFill>
                  <a:schemeClr val="tx1"/>
                </a:solidFill>
              </a:defRPr>
            </a:lvl1pPr>
            <a:lvl2pPr marL="457200" indent="0">
              <a:buNone/>
              <a:defRPr sz="1200"/>
            </a:lvl2pPr>
            <a:lvl3pPr marL="914400" indent="0">
              <a:buNone/>
              <a:defRPr sz="1100"/>
            </a:lvl3pPr>
            <a:lvl4pPr>
              <a:defRPr sz="1050"/>
            </a:lvl4pPr>
            <a:lvl5pPr>
              <a:defRPr sz="1050"/>
            </a:lvl5pPr>
          </a:lstStyle>
          <a:p>
            <a:pPr lvl="0"/>
            <a:r>
              <a:rPr lang="en-US"/>
              <a:t>Click to edit Master text styles</a:t>
            </a:r>
          </a:p>
        </p:txBody>
      </p:sp>
      <p:sp>
        <p:nvSpPr>
          <p:cNvPr id="10" name="Text Placeholder 3">
            <a:extLst>
              <a:ext uri="{FF2B5EF4-FFF2-40B4-BE49-F238E27FC236}">
                <a16:creationId xmlns:a16="http://schemas.microsoft.com/office/drawing/2014/main" id="{0E3F0CD0-D764-45BB-9798-E9046593B3AC}"/>
              </a:ext>
            </a:extLst>
          </p:cNvPr>
          <p:cNvSpPr>
            <a:spLocks noGrp="1"/>
          </p:cNvSpPr>
          <p:nvPr>
            <p:ph type="body" sz="quarter" idx="16"/>
          </p:nvPr>
        </p:nvSpPr>
        <p:spPr>
          <a:xfrm>
            <a:off x="838200" y="3737092"/>
            <a:ext cx="3085618" cy="2663707"/>
          </a:xfrm>
        </p:spPr>
        <p:txBody>
          <a:bodyPr lIns="0" tIns="0">
            <a:normAutofit/>
          </a:bodyPr>
          <a:lstStyle>
            <a:lvl1pPr marL="0" indent="0">
              <a:lnSpc>
                <a:spcPct val="100000"/>
              </a:lnSpc>
              <a:buNone/>
              <a:defRPr sz="2000">
                <a:solidFill>
                  <a:schemeClr val="tx1"/>
                </a:solidFill>
              </a:defRPr>
            </a:lvl1pPr>
            <a:lvl2pPr marL="457200" indent="0">
              <a:buNone/>
              <a:defRPr sz="1200"/>
            </a:lvl2pPr>
            <a:lvl3pPr marL="914400" indent="0">
              <a:buNone/>
              <a:defRPr sz="1100"/>
            </a:lvl3pPr>
            <a:lvl4pPr>
              <a:defRPr sz="1050"/>
            </a:lvl4pPr>
            <a:lvl5pPr>
              <a:defRPr sz="1050"/>
            </a:lvl5pPr>
          </a:lstStyle>
          <a:p>
            <a:pPr lvl="0"/>
            <a:r>
              <a:rPr lang="en-US"/>
              <a:t>Click to edit Master text styles</a:t>
            </a:r>
          </a:p>
        </p:txBody>
      </p:sp>
    </p:spTree>
    <p:extLst>
      <p:ext uri="{BB962C8B-B14F-4D97-AF65-F5344CB8AC3E}">
        <p14:creationId xmlns:p14="http://schemas.microsoft.com/office/powerpoint/2010/main" val="333636220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sp>
        <p:nvSpPr>
          <p:cNvPr id="5" name="Picture Placeholder 4" title="Decorative">
            <a:extLst>
              <a:ext uri="{FF2B5EF4-FFF2-40B4-BE49-F238E27FC236}">
                <a16:creationId xmlns:a16="http://schemas.microsoft.com/office/drawing/2014/main" id="{9B9B3BD2-24FF-4E30-B0DA-4DCD6E57D9FC}"/>
              </a:ext>
            </a:extLst>
          </p:cNvPr>
          <p:cNvSpPr>
            <a:spLocks noGrp="1"/>
          </p:cNvSpPr>
          <p:nvPr>
            <p:ph type="pic" sz="quarter" idx="10"/>
          </p:nvPr>
        </p:nvSpPr>
        <p:spPr>
          <a:xfrm>
            <a:off x="0" y="0"/>
            <a:ext cx="12192000" cy="6858000"/>
          </a:xfrm>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C7F92C0C-7E68-45AE-8824-6858C6874760}"/>
              </a:ext>
            </a:extLst>
          </p:cNvPr>
          <p:cNvSpPr>
            <a:spLocks noGrp="1"/>
          </p:cNvSpPr>
          <p:nvPr>
            <p:ph type="title" hasCustomPrompt="1"/>
          </p:nvPr>
        </p:nvSpPr>
        <p:spPr>
          <a:xfrm>
            <a:off x="2282502" y="4973519"/>
            <a:ext cx="7299618" cy="1440000"/>
          </a:xfrm>
          <a:solidFill>
            <a:schemeClr val="accent1"/>
          </a:solidFill>
        </p:spPr>
        <p:txBody>
          <a:bodyPr lIns="216000">
            <a:normAutofit/>
          </a:bodyPr>
          <a:lstStyle>
            <a:lvl1pPr algn="ctr">
              <a:defRPr sz="4000">
                <a:solidFill>
                  <a:schemeClr val="bg1"/>
                </a:solidFill>
                <a:latin typeface="+mj-lt"/>
              </a:defRPr>
            </a:lvl1pPr>
          </a:lstStyle>
          <a:p>
            <a:r>
              <a:rPr lang="en-US" dirty="0"/>
              <a:t>Click to edit </a:t>
            </a:r>
            <a:br>
              <a:rPr lang="en-US" dirty="0"/>
            </a:br>
            <a:r>
              <a:rPr lang="en-US" dirty="0"/>
              <a:t>Master title style</a:t>
            </a:r>
          </a:p>
        </p:txBody>
      </p:sp>
    </p:spTree>
    <p:extLst>
      <p:ext uri="{BB962C8B-B14F-4D97-AF65-F5344CB8AC3E}">
        <p14:creationId xmlns:p14="http://schemas.microsoft.com/office/powerpoint/2010/main" val="95360238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sp>
        <p:nvSpPr>
          <p:cNvPr id="5" name="Picture Placeholder 4" title="Decorative">
            <a:extLst>
              <a:ext uri="{FF2B5EF4-FFF2-40B4-BE49-F238E27FC236}">
                <a16:creationId xmlns:a16="http://schemas.microsoft.com/office/drawing/2014/main" id="{9B9B3BD2-24FF-4E30-B0DA-4DCD6E57D9FC}"/>
              </a:ext>
            </a:extLst>
          </p:cNvPr>
          <p:cNvSpPr>
            <a:spLocks noGrp="1"/>
          </p:cNvSpPr>
          <p:nvPr>
            <p:ph type="pic" sz="quarter" idx="10"/>
          </p:nvPr>
        </p:nvSpPr>
        <p:spPr>
          <a:xfrm>
            <a:off x="0" y="0"/>
            <a:ext cx="12192000" cy="6858000"/>
          </a:xfrm>
        </p:spPr>
        <p:txBody>
          <a:bodyPr/>
          <a:lstStyle/>
          <a:p>
            <a:r>
              <a:rPr lang="en-US"/>
              <a:t>Click icon to add picture</a:t>
            </a:r>
            <a:endParaRPr lang="en-US" dirty="0"/>
          </a:p>
        </p:txBody>
      </p:sp>
    </p:spTree>
    <p:extLst>
      <p:ext uri="{BB962C8B-B14F-4D97-AF65-F5344CB8AC3E}">
        <p14:creationId xmlns:p14="http://schemas.microsoft.com/office/powerpoint/2010/main" val="263202713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9_Custom Layout">
    <p:spTree>
      <p:nvGrpSpPr>
        <p:cNvPr id="1" name=""/>
        <p:cNvGrpSpPr/>
        <p:nvPr/>
      </p:nvGrpSpPr>
      <p:grpSpPr>
        <a:xfrm>
          <a:off x="0" y="0"/>
          <a:ext cx="0" cy="0"/>
          <a:chOff x="0" y="0"/>
          <a:chExt cx="0" cy="0"/>
        </a:xfrm>
      </p:grpSpPr>
      <p:sp>
        <p:nvSpPr>
          <p:cNvPr id="4" name="Picture Placeholder 4" title="Decorative">
            <a:extLst>
              <a:ext uri="{FF2B5EF4-FFF2-40B4-BE49-F238E27FC236}">
                <a16:creationId xmlns:a16="http://schemas.microsoft.com/office/drawing/2014/main" id="{8DE1C71F-8DD3-4FFB-B233-CF08AE5260F8}"/>
              </a:ext>
            </a:extLst>
          </p:cNvPr>
          <p:cNvSpPr>
            <a:spLocks noGrp="1"/>
          </p:cNvSpPr>
          <p:nvPr>
            <p:ph type="pic" sz="quarter" idx="10"/>
          </p:nvPr>
        </p:nvSpPr>
        <p:spPr>
          <a:xfrm>
            <a:off x="0" y="0"/>
            <a:ext cx="12192000" cy="6858000"/>
          </a:xfrm>
        </p:spPr>
        <p:txBody>
          <a:bodyPr/>
          <a:lstStyle/>
          <a:p>
            <a:r>
              <a:rPr lang="en-US"/>
              <a:t>Click icon to add picture</a:t>
            </a:r>
            <a:endParaRPr lang="en-US" dirty="0"/>
          </a:p>
        </p:txBody>
      </p:sp>
      <p:sp>
        <p:nvSpPr>
          <p:cNvPr id="5" name="Text Placeholder 12">
            <a:extLst>
              <a:ext uri="{FF2B5EF4-FFF2-40B4-BE49-F238E27FC236}">
                <a16:creationId xmlns:a16="http://schemas.microsoft.com/office/drawing/2014/main" id="{89A80859-BDA6-44AA-A750-4E06108B9B2B}"/>
              </a:ext>
            </a:extLst>
          </p:cNvPr>
          <p:cNvSpPr>
            <a:spLocks noGrp="1"/>
          </p:cNvSpPr>
          <p:nvPr>
            <p:ph type="body" sz="quarter" idx="14"/>
          </p:nvPr>
        </p:nvSpPr>
        <p:spPr>
          <a:xfrm>
            <a:off x="4887474" y="3665204"/>
            <a:ext cx="7304526" cy="2196780"/>
          </a:xfrm>
          <a:solidFill>
            <a:schemeClr val="accent1"/>
          </a:solidFill>
        </p:spPr>
        <p:txBody>
          <a:bodyPr lIns="274320" tIns="182880" rIns="182880" bIns="182880" anchor="ctr">
            <a:normAutofit/>
          </a:bodyPr>
          <a:lstStyle>
            <a:lvl1pPr marL="0" indent="0" algn="l" defTabSz="914400" rtl="0" eaLnBrk="1" latinLnBrk="0" hangingPunct="1">
              <a:lnSpc>
                <a:spcPct val="90000"/>
              </a:lnSpc>
              <a:spcBef>
                <a:spcPct val="0"/>
              </a:spcBef>
              <a:buNone/>
              <a:defRPr lang="en-US" sz="4000" b="1" i="0" kern="1200" spc="-150" dirty="0">
                <a:solidFill>
                  <a:schemeClr val="bg1"/>
                </a:solidFill>
                <a:latin typeface="+mj-lt"/>
                <a:ea typeface="+mj-ea"/>
                <a:cs typeface="Gill Sans" panose="020B0502020104020203" pitchFamily="34" charset="-79"/>
              </a:defRPr>
            </a:lvl1pPr>
          </a:lstStyle>
          <a:p>
            <a:pPr lvl="0"/>
            <a:r>
              <a:rPr lang="en-US"/>
              <a:t>Click to edit Master text styles</a:t>
            </a:r>
          </a:p>
        </p:txBody>
      </p:sp>
      <p:sp>
        <p:nvSpPr>
          <p:cNvPr id="6" name="Shape 62" title="Decorative">
            <a:extLst>
              <a:ext uri="{FF2B5EF4-FFF2-40B4-BE49-F238E27FC236}">
                <a16:creationId xmlns:a16="http://schemas.microsoft.com/office/drawing/2014/main" id="{E1A23DB6-E067-4A30-8C4B-98B452428518}"/>
              </a:ext>
            </a:extLst>
          </p:cNvPr>
          <p:cNvSpPr/>
          <p:nvPr userDrawn="1"/>
        </p:nvSpPr>
        <p:spPr>
          <a:xfrm flipV="1">
            <a:off x="4887473" y="3665204"/>
            <a:ext cx="1" cy="2188805"/>
          </a:xfrm>
          <a:prstGeom prst="line">
            <a:avLst/>
          </a:prstGeom>
          <a:ln w="76200">
            <a:solidFill>
              <a:schemeClr val="accent1">
                <a:lumMod val="60000"/>
                <a:lumOff val="40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425974026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29_Custom Layout">
    <p:spTree>
      <p:nvGrpSpPr>
        <p:cNvPr id="1" name=""/>
        <p:cNvGrpSpPr/>
        <p:nvPr/>
      </p:nvGrpSpPr>
      <p:grpSpPr>
        <a:xfrm>
          <a:off x="0" y="0"/>
          <a:ext cx="0" cy="0"/>
          <a:chOff x="0" y="0"/>
          <a:chExt cx="0" cy="0"/>
        </a:xfrm>
      </p:grpSpPr>
      <p:sp>
        <p:nvSpPr>
          <p:cNvPr id="4" name="Picture Placeholder 4" title="Decorative">
            <a:extLst>
              <a:ext uri="{FF2B5EF4-FFF2-40B4-BE49-F238E27FC236}">
                <a16:creationId xmlns:a16="http://schemas.microsoft.com/office/drawing/2014/main" id="{8DE1C71F-8DD3-4FFB-B233-CF08AE5260F8}"/>
              </a:ext>
            </a:extLst>
          </p:cNvPr>
          <p:cNvSpPr>
            <a:spLocks noGrp="1"/>
          </p:cNvSpPr>
          <p:nvPr>
            <p:ph type="pic" sz="quarter" idx="10"/>
          </p:nvPr>
        </p:nvSpPr>
        <p:spPr>
          <a:xfrm>
            <a:off x="0" y="0"/>
            <a:ext cx="12192000" cy="6858000"/>
          </a:xfrm>
        </p:spPr>
        <p:txBody>
          <a:bodyPr/>
          <a:lstStyle/>
          <a:p>
            <a:r>
              <a:rPr lang="en-US"/>
              <a:t>Click icon to add picture</a:t>
            </a:r>
            <a:endParaRPr lang="en-US" dirty="0"/>
          </a:p>
        </p:txBody>
      </p:sp>
      <p:sp>
        <p:nvSpPr>
          <p:cNvPr id="3" name="Text Placeholder 12">
            <a:extLst>
              <a:ext uri="{FF2B5EF4-FFF2-40B4-BE49-F238E27FC236}">
                <a16:creationId xmlns:a16="http://schemas.microsoft.com/office/drawing/2014/main" id="{89A80859-BDA6-44AA-A750-4E06108B9B2B}"/>
              </a:ext>
            </a:extLst>
          </p:cNvPr>
          <p:cNvSpPr>
            <a:spLocks noGrp="1"/>
          </p:cNvSpPr>
          <p:nvPr>
            <p:ph type="body" sz="quarter" idx="14"/>
          </p:nvPr>
        </p:nvSpPr>
        <p:spPr>
          <a:xfrm>
            <a:off x="4887474" y="3665204"/>
            <a:ext cx="7304526" cy="2196780"/>
          </a:xfrm>
          <a:solidFill>
            <a:schemeClr val="accent2"/>
          </a:solidFill>
        </p:spPr>
        <p:txBody>
          <a:bodyPr lIns="274320" tIns="182880" rIns="182880" bIns="182880" anchor="ctr">
            <a:normAutofit/>
          </a:bodyPr>
          <a:lstStyle>
            <a:lvl1pPr marL="0" indent="0" algn="l" defTabSz="914400" rtl="0" eaLnBrk="1" latinLnBrk="0" hangingPunct="1">
              <a:lnSpc>
                <a:spcPct val="90000"/>
              </a:lnSpc>
              <a:spcBef>
                <a:spcPct val="0"/>
              </a:spcBef>
              <a:buNone/>
              <a:defRPr lang="en-US" sz="4000" b="1" i="0" kern="1200" spc="-150" dirty="0">
                <a:solidFill>
                  <a:schemeClr val="bg1"/>
                </a:solidFill>
                <a:latin typeface="+mj-lt"/>
                <a:ea typeface="+mj-ea"/>
                <a:cs typeface="Gill Sans" panose="020B0502020104020203" pitchFamily="34" charset="-79"/>
              </a:defRPr>
            </a:lvl1pPr>
          </a:lstStyle>
          <a:p>
            <a:pPr lvl="0"/>
            <a:r>
              <a:rPr lang="en-US"/>
              <a:t>Click to edit Master text styles</a:t>
            </a:r>
          </a:p>
        </p:txBody>
      </p:sp>
      <p:sp>
        <p:nvSpPr>
          <p:cNvPr id="5" name="Shape 62" title="Decorative">
            <a:extLst>
              <a:ext uri="{FF2B5EF4-FFF2-40B4-BE49-F238E27FC236}">
                <a16:creationId xmlns:a16="http://schemas.microsoft.com/office/drawing/2014/main" id="{E1A23DB6-E067-4A30-8C4B-98B452428518}"/>
              </a:ext>
            </a:extLst>
          </p:cNvPr>
          <p:cNvSpPr/>
          <p:nvPr userDrawn="1"/>
        </p:nvSpPr>
        <p:spPr>
          <a:xfrm flipV="1">
            <a:off x="4887473" y="3665204"/>
            <a:ext cx="1" cy="2188805"/>
          </a:xfrm>
          <a:prstGeom prst="line">
            <a:avLst/>
          </a:prstGeom>
          <a:ln w="76200">
            <a:solidFill>
              <a:schemeClr val="accent2">
                <a:lumMod val="75000"/>
                <a:lumOff val="25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295594173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10_Custom Layout">
    <p:bg>
      <p:bgPr>
        <a:solidFill>
          <a:schemeClr val="accent1"/>
        </a:solidFill>
        <a:effectLst/>
      </p:bgPr>
    </p:bg>
    <p:spTree>
      <p:nvGrpSpPr>
        <p:cNvPr id="1" name=""/>
        <p:cNvGrpSpPr/>
        <p:nvPr/>
      </p:nvGrpSpPr>
      <p:grpSpPr>
        <a:xfrm>
          <a:off x="0" y="0"/>
          <a:ext cx="0" cy="0"/>
          <a:chOff x="0" y="0"/>
          <a:chExt cx="0" cy="0"/>
        </a:xfrm>
      </p:grpSpPr>
      <p:sp>
        <p:nvSpPr>
          <p:cNvPr id="4" name="Picture Placeholder 4" title="Decorative">
            <a:extLst>
              <a:ext uri="{FF2B5EF4-FFF2-40B4-BE49-F238E27FC236}">
                <a16:creationId xmlns:a16="http://schemas.microsoft.com/office/drawing/2014/main" id="{8DE1C71F-8DD3-4FFB-B233-CF08AE5260F8}"/>
              </a:ext>
            </a:extLst>
          </p:cNvPr>
          <p:cNvSpPr>
            <a:spLocks noGrp="1"/>
          </p:cNvSpPr>
          <p:nvPr>
            <p:ph type="pic" sz="quarter" idx="10"/>
          </p:nvPr>
        </p:nvSpPr>
        <p:spPr>
          <a:xfrm>
            <a:off x="0" y="0"/>
            <a:ext cx="12192000" cy="5497975"/>
          </a:xfrm>
        </p:spPr>
        <p:txBody>
          <a:bodyPr/>
          <a:lstStyle/>
          <a:p>
            <a:r>
              <a:rPr lang="en-US"/>
              <a:t>Click icon to add picture</a:t>
            </a:r>
            <a:endParaRPr lang="en-US" dirty="0"/>
          </a:p>
        </p:txBody>
      </p:sp>
      <p:sp>
        <p:nvSpPr>
          <p:cNvPr id="3" name="Title 4">
            <a:extLst>
              <a:ext uri="{FF2B5EF4-FFF2-40B4-BE49-F238E27FC236}">
                <a16:creationId xmlns:a16="http://schemas.microsoft.com/office/drawing/2014/main" id="{8DF09845-7890-4D10-A53B-2A4D05316878}"/>
              </a:ext>
            </a:extLst>
          </p:cNvPr>
          <p:cNvSpPr>
            <a:spLocks noGrp="1"/>
          </p:cNvSpPr>
          <p:nvPr>
            <p:ph type="title"/>
          </p:nvPr>
        </p:nvSpPr>
        <p:spPr>
          <a:xfrm>
            <a:off x="853440" y="5688402"/>
            <a:ext cx="8717280" cy="823070"/>
          </a:xfrm>
          <a:noFill/>
        </p:spPr>
        <p:txBody>
          <a:bodyPr lIns="0"/>
          <a:lstStyle>
            <a:lvl1pPr>
              <a:defRPr>
                <a:solidFill>
                  <a:schemeClr val="bg1"/>
                </a:solidFill>
              </a:defRPr>
            </a:lvl1pPr>
          </a:lstStyle>
          <a:p>
            <a:r>
              <a:rPr lang="en-US"/>
              <a:t>Click to edit Master title style</a:t>
            </a:r>
            <a:endParaRPr lang="en-US" dirty="0"/>
          </a:p>
        </p:txBody>
      </p:sp>
    </p:spTree>
    <p:extLst>
      <p:ext uri="{BB962C8B-B14F-4D97-AF65-F5344CB8AC3E}">
        <p14:creationId xmlns:p14="http://schemas.microsoft.com/office/powerpoint/2010/main" val="36614727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30_Custom Layout">
    <p:bg>
      <p:bgPr>
        <a:solidFill>
          <a:schemeClr val="accent1"/>
        </a:solidFill>
        <a:effectLst/>
      </p:bgPr>
    </p:bg>
    <p:spTree>
      <p:nvGrpSpPr>
        <p:cNvPr id="1" name=""/>
        <p:cNvGrpSpPr/>
        <p:nvPr/>
      </p:nvGrpSpPr>
      <p:grpSpPr>
        <a:xfrm>
          <a:off x="0" y="0"/>
          <a:ext cx="0" cy="0"/>
          <a:chOff x="0" y="0"/>
          <a:chExt cx="0" cy="0"/>
        </a:xfrm>
      </p:grpSpPr>
      <p:sp>
        <p:nvSpPr>
          <p:cNvPr id="4" name="Picture Placeholder 4" title="Decorative">
            <a:extLst>
              <a:ext uri="{FF2B5EF4-FFF2-40B4-BE49-F238E27FC236}">
                <a16:creationId xmlns:a16="http://schemas.microsoft.com/office/drawing/2014/main" id="{8DE1C71F-8DD3-4FFB-B233-CF08AE5260F8}"/>
              </a:ext>
            </a:extLst>
          </p:cNvPr>
          <p:cNvSpPr>
            <a:spLocks noGrp="1"/>
          </p:cNvSpPr>
          <p:nvPr>
            <p:ph type="pic" sz="quarter" idx="10"/>
          </p:nvPr>
        </p:nvSpPr>
        <p:spPr>
          <a:xfrm>
            <a:off x="0" y="680013"/>
            <a:ext cx="12192000" cy="5497975"/>
          </a:xfrm>
        </p:spPr>
        <p:txBody>
          <a:bodyPr/>
          <a:lstStyle/>
          <a:p>
            <a:r>
              <a:rPr lang="en-US"/>
              <a:t>Click icon to add picture</a:t>
            </a:r>
            <a:endParaRPr lang="en-US" dirty="0"/>
          </a:p>
        </p:txBody>
      </p:sp>
    </p:spTree>
    <p:extLst>
      <p:ext uri="{BB962C8B-B14F-4D97-AF65-F5344CB8AC3E}">
        <p14:creationId xmlns:p14="http://schemas.microsoft.com/office/powerpoint/2010/main" val="212595410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33_Custom Layout">
    <p:bg>
      <p:bgPr>
        <a:solidFill>
          <a:schemeClr val="accent2"/>
        </a:solidFill>
        <a:effectLst/>
      </p:bgPr>
    </p:bg>
    <p:spTree>
      <p:nvGrpSpPr>
        <p:cNvPr id="1" name=""/>
        <p:cNvGrpSpPr/>
        <p:nvPr/>
      </p:nvGrpSpPr>
      <p:grpSpPr>
        <a:xfrm>
          <a:off x="0" y="0"/>
          <a:ext cx="0" cy="0"/>
          <a:chOff x="0" y="0"/>
          <a:chExt cx="0" cy="0"/>
        </a:xfrm>
      </p:grpSpPr>
      <p:sp>
        <p:nvSpPr>
          <p:cNvPr id="4" name="Picture Placeholder 4" title="Decorative">
            <a:extLst>
              <a:ext uri="{FF2B5EF4-FFF2-40B4-BE49-F238E27FC236}">
                <a16:creationId xmlns:a16="http://schemas.microsoft.com/office/drawing/2014/main" id="{8DE1C71F-8DD3-4FFB-B233-CF08AE5260F8}"/>
              </a:ext>
            </a:extLst>
          </p:cNvPr>
          <p:cNvSpPr>
            <a:spLocks noGrp="1"/>
          </p:cNvSpPr>
          <p:nvPr>
            <p:ph type="pic" sz="quarter" idx="10"/>
          </p:nvPr>
        </p:nvSpPr>
        <p:spPr>
          <a:xfrm>
            <a:off x="0" y="0"/>
            <a:ext cx="12192000" cy="5497975"/>
          </a:xfrm>
        </p:spPr>
        <p:txBody>
          <a:bodyPr/>
          <a:lstStyle/>
          <a:p>
            <a:r>
              <a:rPr lang="en-US"/>
              <a:t>Click icon to add picture</a:t>
            </a:r>
            <a:endParaRPr lang="en-US" dirty="0"/>
          </a:p>
        </p:txBody>
      </p:sp>
      <p:sp>
        <p:nvSpPr>
          <p:cNvPr id="3" name="Title 4">
            <a:extLst>
              <a:ext uri="{FF2B5EF4-FFF2-40B4-BE49-F238E27FC236}">
                <a16:creationId xmlns:a16="http://schemas.microsoft.com/office/drawing/2014/main" id="{8DF09845-7890-4D10-A53B-2A4D05316878}"/>
              </a:ext>
            </a:extLst>
          </p:cNvPr>
          <p:cNvSpPr>
            <a:spLocks noGrp="1"/>
          </p:cNvSpPr>
          <p:nvPr>
            <p:ph type="title"/>
          </p:nvPr>
        </p:nvSpPr>
        <p:spPr>
          <a:xfrm>
            <a:off x="853440" y="5688402"/>
            <a:ext cx="8717280" cy="823070"/>
          </a:xfrm>
          <a:noFill/>
        </p:spPr>
        <p:txBody>
          <a:bodyPr lIns="0"/>
          <a:lstStyle>
            <a:lvl1pPr>
              <a:defRPr>
                <a:solidFill>
                  <a:schemeClr val="bg1"/>
                </a:solidFill>
              </a:defRPr>
            </a:lvl1pPr>
          </a:lstStyle>
          <a:p>
            <a:r>
              <a:rPr lang="en-US"/>
              <a:t>Click to edit Master title style</a:t>
            </a:r>
            <a:endParaRPr lang="en-US" dirty="0"/>
          </a:p>
        </p:txBody>
      </p:sp>
    </p:spTree>
    <p:extLst>
      <p:ext uri="{BB962C8B-B14F-4D97-AF65-F5344CB8AC3E}">
        <p14:creationId xmlns:p14="http://schemas.microsoft.com/office/powerpoint/2010/main" val="408438919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34_Custom Layout">
    <p:bg>
      <p:bgPr>
        <a:solidFill>
          <a:schemeClr val="accent2"/>
        </a:solidFill>
        <a:effectLst/>
      </p:bgPr>
    </p:bg>
    <p:spTree>
      <p:nvGrpSpPr>
        <p:cNvPr id="1" name=""/>
        <p:cNvGrpSpPr/>
        <p:nvPr/>
      </p:nvGrpSpPr>
      <p:grpSpPr>
        <a:xfrm>
          <a:off x="0" y="0"/>
          <a:ext cx="0" cy="0"/>
          <a:chOff x="0" y="0"/>
          <a:chExt cx="0" cy="0"/>
        </a:xfrm>
      </p:grpSpPr>
      <p:sp>
        <p:nvSpPr>
          <p:cNvPr id="4" name="Picture Placeholder 4" title="Decorative">
            <a:extLst>
              <a:ext uri="{FF2B5EF4-FFF2-40B4-BE49-F238E27FC236}">
                <a16:creationId xmlns:a16="http://schemas.microsoft.com/office/drawing/2014/main" id="{8DE1C71F-8DD3-4FFB-B233-CF08AE5260F8}"/>
              </a:ext>
            </a:extLst>
          </p:cNvPr>
          <p:cNvSpPr>
            <a:spLocks noGrp="1"/>
          </p:cNvSpPr>
          <p:nvPr>
            <p:ph type="pic" sz="quarter" idx="10"/>
          </p:nvPr>
        </p:nvSpPr>
        <p:spPr>
          <a:xfrm>
            <a:off x="0" y="680013"/>
            <a:ext cx="12192000" cy="5497975"/>
          </a:xfrm>
        </p:spPr>
        <p:txBody>
          <a:bodyPr/>
          <a:lstStyle/>
          <a:p>
            <a:r>
              <a:rPr lang="en-US"/>
              <a:t>Click icon to add picture</a:t>
            </a:r>
            <a:endParaRPr lang="en-US" dirty="0"/>
          </a:p>
        </p:txBody>
      </p:sp>
    </p:spTree>
    <p:extLst>
      <p:ext uri="{BB962C8B-B14F-4D97-AF65-F5344CB8AC3E}">
        <p14:creationId xmlns:p14="http://schemas.microsoft.com/office/powerpoint/2010/main" val="33825820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11_Custom Layout">
    <p:spTree>
      <p:nvGrpSpPr>
        <p:cNvPr id="1" name=""/>
        <p:cNvGrpSpPr/>
        <p:nvPr/>
      </p:nvGrpSpPr>
      <p:grpSpPr>
        <a:xfrm>
          <a:off x="0" y="0"/>
          <a:ext cx="0" cy="0"/>
          <a:chOff x="0" y="0"/>
          <a:chExt cx="0" cy="0"/>
        </a:xfrm>
      </p:grpSpPr>
      <p:sp>
        <p:nvSpPr>
          <p:cNvPr id="4" name="Picture Placeholder 4" title="Decorative">
            <a:extLst>
              <a:ext uri="{FF2B5EF4-FFF2-40B4-BE49-F238E27FC236}">
                <a16:creationId xmlns:a16="http://schemas.microsoft.com/office/drawing/2014/main" id="{8DE1C71F-8DD3-4FFB-B233-CF08AE5260F8}"/>
              </a:ext>
            </a:extLst>
          </p:cNvPr>
          <p:cNvSpPr>
            <a:spLocks noGrp="1"/>
          </p:cNvSpPr>
          <p:nvPr>
            <p:ph type="pic" sz="quarter" idx="10"/>
          </p:nvPr>
        </p:nvSpPr>
        <p:spPr>
          <a:xfrm>
            <a:off x="0" y="0"/>
            <a:ext cx="12192000" cy="6857999"/>
          </a:xfrm>
        </p:spPr>
        <p:txBody>
          <a:bodyPr/>
          <a:lstStyle/>
          <a:p>
            <a:r>
              <a:rPr lang="en-US"/>
              <a:t>Click icon to add picture</a:t>
            </a:r>
            <a:endParaRPr lang="en-US" dirty="0"/>
          </a:p>
        </p:txBody>
      </p:sp>
      <p:sp>
        <p:nvSpPr>
          <p:cNvPr id="5" name="Rectangle 4"/>
          <p:cNvSpPr/>
          <p:nvPr userDrawn="1"/>
        </p:nvSpPr>
        <p:spPr>
          <a:xfrm>
            <a:off x="0" y="4735870"/>
            <a:ext cx="12192000" cy="1500431"/>
          </a:xfrm>
          <a:prstGeom prst="rect">
            <a:avLst/>
          </a:prstGeom>
          <a:solidFill>
            <a:schemeClr val="bg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4">
            <a:extLst>
              <a:ext uri="{FF2B5EF4-FFF2-40B4-BE49-F238E27FC236}">
                <a16:creationId xmlns:a16="http://schemas.microsoft.com/office/drawing/2014/main" id="{7EBB9618-FC05-4C85-8241-A1EFCE8127AD}"/>
              </a:ext>
            </a:extLst>
          </p:cNvPr>
          <p:cNvSpPr>
            <a:spLocks noGrp="1"/>
          </p:cNvSpPr>
          <p:nvPr>
            <p:ph type="title"/>
          </p:nvPr>
        </p:nvSpPr>
        <p:spPr>
          <a:xfrm>
            <a:off x="695396" y="5074550"/>
            <a:ext cx="8717280" cy="823070"/>
          </a:xfrm>
          <a:noFill/>
        </p:spPr>
        <p:txBody>
          <a:bodyPr lIns="0"/>
          <a:lstStyle>
            <a:lvl1pPr>
              <a:defRPr>
                <a:solidFill>
                  <a:schemeClr val="bg1"/>
                </a:solidFill>
              </a:defRPr>
            </a:lvl1pPr>
          </a:lstStyle>
          <a:p>
            <a:r>
              <a:rPr lang="en-US"/>
              <a:t>Click to edit Master title style</a:t>
            </a:r>
            <a:endParaRPr lang="en-US" dirty="0"/>
          </a:p>
        </p:txBody>
      </p:sp>
    </p:spTree>
    <p:extLst>
      <p:ext uri="{BB962C8B-B14F-4D97-AF65-F5344CB8AC3E}">
        <p14:creationId xmlns:p14="http://schemas.microsoft.com/office/powerpoint/2010/main" val="271366114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35_Custom Layout">
    <p:spTree>
      <p:nvGrpSpPr>
        <p:cNvPr id="1" name=""/>
        <p:cNvGrpSpPr/>
        <p:nvPr/>
      </p:nvGrpSpPr>
      <p:grpSpPr>
        <a:xfrm>
          <a:off x="0" y="0"/>
          <a:ext cx="0" cy="0"/>
          <a:chOff x="0" y="0"/>
          <a:chExt cx="0" cy="0"/>
        </a:xfrm>
      </p:grpSpPr>
      <p:sp>
        <p:nvSpPr>
          <p:cNvPr id="4" name="Picture Placeholder 4" title="Decorative">
            <a:extLst>
              <a:ext uri="{FF2B5EF4-FFF2-40B4-BE49-F238E27FC236}">
                <a16:creationId xmlns:a16="http://schemas.microsoft.com/office/drawing/2014/main" id="{8DE1C71F-8DD3-4FFB-B233-CF08AE5260F8}"/>
              </a:ext>
            </a:extLst>
          </p:cNvPr>
          <p:cNvSpPr>
            <a:spLocks noGrp="1"/>
          </p:cNvSpPr>
          <p:nvPr>
            <p:ph type="pic" sz="quarter" idx="10"/>
          </p:nvPr>
        </p:nvSpPr>
        <p:spPr>
          <a:xfrm>
            <a:off x="0" y="0"/>
            <a:ext cx="12192000" cy="6857999"/>
          </a:xfrm>
        </p:spPr>
        <p:txBody>
          <a:bodyPr/>
          <a:lstStyle/>
          <a:p>
            <a:r>
              <a:rPr lang="en-US"/>
              <a:t>Click icon to add picture</a:t>
            </a:r>
            <a:endParaRPr lang="en-US" dirty="0"/>
          </a:p>
        </p:txBody>
      </p:sp>
      <p:sp>
        <p:nvSpPr>
          <p:cNvPr id="5" name="Rectangle 4" title="Decorative"/>
          <p:cNvSpPr/>
          <p:nvPr userDrawn="1"/>
        </p:nvSpPr>
        <p:spPr>
          <a:xfrm>
            <a:off x="0" y="4735870"/>
            <a:ext cx="12192000" cy="1500431"/>
          </a:xfrm>
          <a:prstGeom prst="rect">
            <a:avLst/>
          </a:prstGeom>
          <a:solidFill>
            <a:schemeClr val="accent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4">
            <a:extLst>
              <a:ext uri="{FF2B5EF4-FFF2-40B4-BE49-F238E27FC236}">
                <a16:creationId xmlns:a16="http://schemas.microsoft.com/office/drawing/2014/main" id="{7EBB9618-FC05-4C85-8241-A1EFCE8127AD}"/>
              </a:ext>
            </a:extLst>
          </p:cNvPr>
          <p:cNvSpPr>
            <a:spLocks noGrp="1"/>
          </p:cNvSpPr>
          <p:nvPr>
            <p:ph type="title"/>
          </p:nvPr>
        </p:nvSpPr>
        <p:spPr>
          <a:xfrm>
            <a:off x="695396" y="5074550"/>
            <a:ext cx="8717280" cy="823070"/>
          </a:xfrm>
          <a:noFill/>
        </p:spPr>
        <p:txBody>
          <a:bodyPr lIns="0"/>
          <a:lstStyle>
            <a:lvl1pPr>
              <a:defRPr>
                <a:solidFill>
                  <a:schemeClr val="bg1"/>
                </a:solidFill>
              </a:defRPr>
            </a:lvl1pPr>
          </a:lstStyle>
          <a:p>
            <a:r>
              <a:rPr lang="en-US"/>
              <a:t>Click to edit Master title style</a:t>
            </a:r>
            <a:endParaRPr lang="en-US" dirty="0"/>
          </a:p>
        </p:txBody>
      </p:sp>
    </p:spTree>
    <p:extLst>
      <p:ext uri="{BB962C8B-B14F-4D97-AF65-F5344CB8AC3E}">
        <p14:creationId xmlns:p14="http://schemas.microsoft.com/office/powerpoint/2010/main" val="200179706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36_Custom Layout">
    <p:spTree>
      <p:nvGrpSpPr>
        <p:cNvPr id="1" name=""/>
        <p:cNvGrpSpPr/>
        <p:nvPr/>
      </p:nvGrpSpPr>
      <p:grpSpPr>
        <a:xfrm>
          <a:off x="0" y="0"/>
          <a:ext cx="0" cy="0"/>
          <a:chOff x="0" y="0"/>
          <a:chExt cx="0" cy="0"/>
        </a:xfrm>
      </p:grpSpPr>
      <p:sp>
        <p:nvSpPr>
          <p:cNvPr id="4" name="Picture Placeholder 4" title="Decorative">
            <a:extLst>
              <a:ext uri="{FF2B5EF4-FFF2-40B4-BE49-F238E27FC236}">
                <a16:creationId xmlns:a16="http://schemas.microsoft.com/office/drawing/2014/main" id="{8DE1C71F-8DD3-4FFB-B233-CF08AE5260F8}"/>
              </a:ext>
            </a:extLst>
          </p:cNvPr>
          <p:cNvSpPr>
            <a:spLocks noGrp="1"/>
          </p:cNvSpPr>
          <p:nvPr>
            <p:ph type="pic" sz="quarter" idx="10"/>
          </p:nvPr>
        </p:nvSpPr>
        <p:spPr>
          <a:xfrm>
            <a:off x="0" y="0"/>
            <a:ext cx="12192000" cy="6857999"/>
          </a:xfrm>
        </p:spPr>
        <p:txBody>
          <a:bodyPr/>
          <a:lstStyle/>
          <a:p>
            <a:r>
              <a:rPr lang="en-US"/>
              <a:t>Click icon to add picture</a:t>
            </a:r>
            <a:endParaRPr lang="en-US" dirty="0"/>
          </a:p>
        </p:txBody>
      </p:sp>
      <p:sp>
        <p:nvSpPr>
          <p:cNvPr id="5" name="Rectangle 4" title="Decorative"/>
          <p:cNvSpPr/>
          <p:nvPr userDrawn="1"/>
        </p:nvSpPr>
        <p:spPr>
          <a:xfrm>
            <a:off x="0" y="4735870"/>
            <a:ext cx="12192000" cy="1500431"/>
          </a:xfrm>
          <a:prstGeom prst="rect">
            <a:avLst/>
          </a:prstGeom>
          <a:solidFill>
            <a:schemeClr val="accent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4">
            <a:extLst>
              <a:ext uri="{FF2B5EF4-FFF2-40B4-BE49-F238E27FC236}">
                <a16:creationId xmlns:a16="http://schemas.microsoft.com/office/drawing/2014/main" id="{7EBB9618-FC05-4C85-8241-A1EFCE8127AD}"/>
              </a:ext>
            </a:extLst>
          </p:cNvPr>
          <p:cNvSpPr>
            <a:spLocks noGrp="1"/>
          </p:cNvSpPr>
          <p:nvPr>
            <p:ph type="title"/>
          </p:nvPr>
        </p:nvSpPr>
        <p:spPr>
          <a:xfrm>
            <a:off x="695396" y="5074550"/>
            <a:ext cx="8717280" cy="823070"/>
          </a:xfrm>
          <a:noFill/>
        </p:spPr>
        <p:txBody>
          <a:bodyPr lIns="0"/>
          <a:lstStyle>
            <a:lvl1pPr>
              <a:defRPr>
                <a:solidFill>
                  <a:schemeClr val="bg1"/>
                </a:solidFill>
              </a:defRPr>
            </a:lvl1pPr>
          </a:lstStyle>
          <a:p>
            <a:r>
              <a:rPr lang="en-US"/>
              <a:t>Click to edit Master title style</a:t>
            </a:r>
            <a:endParaRPr lang="en-US" dirty="0"/>
          </a:p>
        </p:txBody>
      </p:sp>
    </p:spTree>
    <p:extLst>
      <p:ext uri="{BB962C8B-B14F-4D97-AF65-F5344CB8AC3E}">
        <p14:creationId xmlns:p14="http://schemas.microsoft.com/office/powerpoint/2010/main" val="3826337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5_Custom Layout">
    <p:bg>
      <p:bgPr>
        <a:solidFill>
          <a:schemeClr val="bg1"/>
        </a:solidFill>
        <a:effectLst/>
      </p:bgPr>
    </p:bg>
    <p:spTree>
      <p:nvGrpSpPr>
        <p:cNvPr id="1" name=""/>
        <p:cNvGrpSpPr/>
        <p:nvPr/>
      </p:nvGrpSpPr>
      <p:grpSpPr>
        <a:xfrm>
          <a:off x="0" y="0"/>
          <a:ext cx="0" cy="0"/>
          <a:chOff x="0" y="0"/>
          <a:chExt cx="0" cy="0"/>
        </a:xfrm>
      </p:grpSpPr>
      <p:grpSp>
        <p:nvGrpSpPr>
          <p:cNvPr id="3" name="Group 2"/>
          <p:cNvGrpSpPr/>
          <p:nvPr userDrawn="1"/>
        </p:nvGrpSpPr>
        <p:grpSpPr>
          <a:xfrm>
            <a:off x="3413895" y="419827"/>
            <a:ext cx="7939904" cy="6018346"/>
            <a:chOff x="8585200" y="440266"/>
            <a:chExt cx="14753564" cy="11183013"/>
          </a:xfrm>
        </p:grpSpPr>
        <p:sp>
          <p:nvSpPr>
            <p:cNvPr id="5" name="Dikdörtgen" title="Decorative"/>
            <p:cNvSpPr/>
            <p:nvPr userDrawn="1"/>
          </p:nvSpPr>
          <p:spPr>
            <a:xfrm>
              <a:off x="8585200" y="440266"/>
              <a:ext cx="6156127" cy="9967848"/>
            </a:xfrm>
            <a:prstGeom prst="rect">
              <a:avLst/>
            </a:prstGeom>
            <a:solidFill>
              <a:srgbClr val="1F1F2A">
                <a:alpha val="13798"/>
              </a:srgbClr>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dirty="0"/>
            </a:p>
          </p:txBody>
        </p:sp>
        <p:sp>
          <p:nvSpPr>
            <p:cNvPr id="6" name="IMAGE PLACEHOLDER" title="Decorative"/>
            <p:cNvSpPr/>
            <p:nvPr userDrawn="1"/>
          </p:nvSpPr>
          <p:spPr>
            <a:xfrm>
              <a:off x="10168466" y="1092200"/>
              <a:ext cx="13170298" cy="10531079"/>
            </a:xfrm>
            <a:prstGeom prst="rect">
              <a:avLst/>
            </a:prstGeom>
            <a:solidFill>
              <a:schemeClr val="accent2"/>
            </a:solidFill>
            <a:ln w="12700">
              <a:miter lim="400000"/>
            </a:ln>
            <a:extLst>
              <a:ext uri="{C572A759-6A51-4108-AA02-DFA0A04FC94B}">
                <ma14:wrappingTextBoxFlag xmlns="" xmlns:ma14="http://schemas.microsoft.com/office/mac/drawingml/2011/main" val="1"/>
              </a:ext>
            </a:extLst>
          </p:spPr>
          <p:txBody>
            <a:bodyPr lIns="0" tIns="0" rIns="0" bIns="0" anchor="ctr"/>
            <a:lstStyle>
              <a:lvl1pPr>
                <a:defRPr b="0">
                  <a:solidFill>
                    <a:srgbClr val="F3F3F3"/>
                  </a:solidFill>
                  <a:latin typeface="Raleway"/>
                  <a:ea typeface="Raleway"/>
                  <a:cs typeface="Raleway"/>
                  <a:sym typeface="Raleway"/>
                </a:defRPr>
              </a:lvl1pPr>
            </a:lstStyle>
            <a:p>
              <a:endParaRPr dirty="0"/>
            </a:p>
          </p:txBody>
        </p:sp>
      </p:grpSp>
      <p:sp>
        <p:nvSpPr>
          <p:cNvPr id="4" name="Text Placeholder 3">
            <a:extLst>
              <a:ext uri="{FF2B5EF4-FFF2-40B4-BE49-F238E27FC236}">
                <a16:creationId xmlns:a16="http://schemas.microsoft.com/office/drawing/2014/main" id="{D3710961-EE19-42C5-8B1B-B6C986226248}"/>
              </a:ext>
            </a:extLst>
          </p:cNvPr>
          <p:cNvSpPr>
            <a:spLocks noGrp="1"/>
          </p:cNvSpPr>
          <p:nvPr>
            <p:ph type="body" sz="quarter" idx="10" hasCustomPrompt="1"/>
          </p:nvPr>
        </p:nvSpPr>
        <p:spPr>
          <a:xfrm>
            <a:off x="838200" y="369027"/>
            <a:ext cx="2489200" cy="3124200"/>
          </a:xfrm>
        </p:spPr>
        <p:txBody>
          <a:bodyPr tIns="0" bIns="0" anchor="b">
            <a:noAutofit/>
          </a:bodyPr>
          <a:lstStyle>
            <a:lvl1pPr marL="0" indent="0" algn="r">
              <a:buNone/>
              <a:defRPr sz="30000">
                <a:solidFill>
                  <a:schemeClr val="accent2">
                    <a:lumMod val="75000"/>
                    <a:lumOff val="25000"/>
                    <a:alpha val="20000"/>
                  </a:schemeClr>
                </a:solidFill>
                <a:latin typeface="+mj-lt"/>
                <a:cs typeface="Arial" panose="020B0604020202020204" pitchFamily="34" charset="0"/>
              </a:defRPr>
            </a:lvl1pPr>
          </a:lstStyle>
          <a:p>
            <a:pPr lvl="0"/>
            <a:r>
              <a:rPr lang="en-US" dirty="0"/>
              <a:t>1</a:t>
            </a:r>
          </a:p>
        </p:txBody>
      </p:sp>
      <p:sp>
        <p:nvSpPr>
          <p:cNvPr id="2" name="Title 1">
            <a:extLst>
              <a:ext uri="{FF2B5EF4-FFF2-40B4-BE49-F238E27FC236}">
                <a16:creationId xmlns:a16="http://schemas.microsoft.com/office/drawing/2014/main" id="{D7C2A57E-453E-4CB0-8392-79C88345290A}"/>
              </a:ext>
            </a:extLst>
          </p:cNvPr>
          <p:cNvSpPr>
            <a:spLocks noGrp="1"/>
          </p:cNvSpPr>
          <p:nvPr>
            <p:ph type="title" hasCustomPrompt="1"/>
          </p:nvPr>
        </p:nvSpPr>
        <p:spPr>
          <a:xfrm>
            <a:off x="4571575" y="4500560"/>
            <a:ext cx="6536692" cy="1325563"/>
          </a:xfrm>
        </p:spPr>
        <p:txBody>
          <a:bodyPr>
            <a:normAutofit/>
          </a:bodyPr>
          <a:lstStyle>
            <a:lvl1pPr>
              <a:defRPr sz="6000" b="1">
                <a:solidFill>
                  <a:schemeClr val="bg1"/>
                </a:solidFill>
                <a:latin typeface="+mj-lt"/>
              </a:defRPr>
            </a:lvl1pPr>
          </a:lstStyle>
          <a:p>
            <a:r>
              <a:rPr lang="en-US" dirty="0"/>
              <a:t>Section Header</a:t>
            </a:r>
          </a:p>
        </p:txBody>
      </p:sp>
    </p:spTree>
    <p:extLst>
      <p:ext uri="{BB962C8B-B14F-4D97-AF65-F5344CB8AC3E}">
        <p14:creationId xmlns:p14="http://schemas.microsoft.com/office/powerpoint/2010/main" val="29480432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37_Custom Layout">
    <p:bg>
      <p:bgPr>
        <a:solidFill>
          <a:schemeClr val="bg1"/>
        </a:solidFill>
        <a:effectLst/>
      </p:bgPr>
    </p:bg>
    <p:spTree>
      <p:nvGrpSpPr>
        <p:cNvPr id="1" name=""/>
        <p:cNvGrpSpPr/>
        <p:nvPr/>
      </p:nvGrpSpPr>
      <p:grpSpPr>
        <a:xfrm>
          <a:off x="0" y="0"/>
          <a:ext cx="0" cy="0"/>
          <a:chOff x="0" y="0"/>
          <a:chExt cx="0" cy="0"/>
        </a:xfrm>
      </p:grpSpPr>
      <p:grpSp>
        <p:nvGrpSpPr>
          <p:cNvPr id="3" name="Group 2"/>
          <p:cNvGrpSpPr/>
          <p:nvPr userDrawn="1"/>
        </p:nvGrpSpPr>
        <p:grpSpPr>
          <a:xfrm>
            <a:off x="3413895" y="419827"/>
            <a:ext cx="7939904" cy="6018346"/>
            <a:chOff x="8585200" y="440266"/>
            <a:chExt cx="14753564" cy="11183013"/>
          </a:xfrm>
        </p:grpSpPr>
        <p:sp>
          <p:nvSpPr>
            <p:cNvPr id="5" name="Dikdörtgen" title="Decorative"/>
            <p:cNvSpPr/>
            <p:nvPr userDrawn="1"/>
          </p:nvSpPr>
          <p:spPr>
            <a:xfrm>
              <a:off x="8585200" y="440266"/>
              <a:ext cx="6156127" cy="9967848"/>
            </a:xfrm>
            <a:prstGeom prst="rect">
              <a:avLst/>
            </a:prstGeom>
            <a:solidFill>
              <a:srgbClr val="1F1F2A">
                <a:alpha val="13798"/>
              </a:srgbClr>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dirty="0"/>
            </a:p>
          </p:txBody>
        </p:sp>
        <p:sp>
          <p:nvSpPr>
            <p:cNvPr id="6" name="IMAGE PLACEHOLDER" title="Decorative"/>
            <p:cNvSpPr/>
            <p:nvPr userDrawn="1"/>
          </p:nvSpPr>
          <p:spPr>
            <a:xfrm>
              <a:off x="10168466" y="1092200"/>
              <a:ext cx="13170298" cy="10531079"/>
            </a:xfrm>
            <a:prstGeom prst="rect">
              <a:avLst/>
            </a:prstGeom>
            <a:solidFill>
              <a:schemeClr val="accent1"/>
            </a:solidFill>
            <a:ln w="12700">
              <a:miter lim="400000"/>
            </a:ln>
            <a:extLst>
              <a:ext uri="{C572A759-6A51-4108-AA02-DFA0A04FC94B}">
                <ma14:wrappingTextBoxFlag xmlns="" xmlns:ma14="http://schemas.microsoft.com/office/mac/drawingml/2011/main" val="1"/>
              </a:ext>
            </a:extLst>
          </p:spPr>
          <p:txBody>
            <a:bodyPr lIns="0" tIns="0" rIns="0" bIns="0" anchor="ctr"/>
            <a:lstStyle>
              <a:lvl1pPr>
                <a:defRPr b="0">
                  <a:solidFill>
                    <a:srgbClr val="F3F3F3"/>
                  </a:solidFill>
                  <a:latin typeface="Raleway"/>
                  <a:ea typeface="Raleway"/>
                  <a:cs typeface="Raleway"/>
                  <a:sym typeface="Raleway"/>
                </a:defRPr>
              </a:lvl1pPr>
            </a:lstStyle>
            <a:p>
              <a:endParaRPr dirty="0"/>
            </a:p>
          </p:txBody>
        </p:sp>
      </p:grpSp>
      <p:sp>
        <p:nvSpPr>
          <p:cNvPr id="4" name="Text Placeholder 3">
            <a:extLst>
              <a:ext uri="{FF2B5EF4-FFF2-40B4-BE49-F238E27FC236}">
                <a16:creationId xmlns:a16="http://schemas.microsoft.com/office/drawing/2014/main" id="{D3710961-EE19-42C5-8B1B-B6C986226248}"/>
              </a:ext>
            </a:extLst>
          </p:cNvPr>
          <p:cNvSpPr>
            <a:spLocks noGrp="1"/>
          </p:cNvSpPr>
          <p:nvPr>
            <p:ph type="body" sz="quarter" idx="10" hasCustomPrompt="1"/>
          </p:nvPr>
        </p:nvSpPr>
        <p:spPr>
          <a:xfrm>
            <a:off x="838200" y="369027"/>
            <a:ext cx="2489200" cy="3124200"/>
          </a:xfrm>
        </p:spPr>
        <p:txBody>
          <a:bodyPr tIns="0" bIns="0" anchor="b">
            <a:noAutofit/>
          </a:bodyPr>
          <a:lstStyle>
            <a:lvl1pPr marL="0" indent="0" algn="r">
              <a:buNone/>
              <a:defRPr sz="30000">
                <a:solidFill>
                  <a:schemeClr val="accent1">
                    <a:lumMod val="60000"/>
                    <a:lumOff val="40000"/>
                    <a:alpha val="20000"/>
                  </a:schemeClr>
                </a:solidFill>
                <a:latin typeface="+mj-lt"/>
                <a:cs typeface="Arial" panose="020B0604020202020204" pitchFamily="34" charset="0"/>
              </a:defRPr>
            </a:lvl1pPr>
          </a:lstStyle>
          <a:p>
            <a:pPr lvl="0"/>
            <a:r>
              <a:rPr lang="en-US" dirty="0"/>
              <a:t>2</a:t>
            </a:r>
          </a:p>
        </p:txBody>
      </p:sp>
      <p:sp>
        <p:nvSpPr>
          <p:cNvPr id="2" name="Title 1">
            <a:extLst>
              <a:ext uri="{FF2B5EF4-FFF2-40B4-BE49-F238E27FC236}">
                <a16:creationId xmlns:a16="http://schemas.microsoft.com/office/drawing/2014/main" id="{D7C2A57E-453E-4CB0-8392-79C88345290A}"/>
              </a:ext>
            </a:extLst>
          </p:cNvPr>
          <p:cNvSpPr>
            <a:spLocks noGrp="1"/>
          </p:cNvSpPr>
          <p:nvPr>
            <p:ph type="title" hasCustomPrompt="1"/>
          </p:nvPr>
        </p:nvSpPr>
        <p:spPr>
          <a:xfrm>
            <a:off x="4571575" y="4500560"/>
            <a:ext cx="6536692" cy="1325563"/>
          </a:xfrm>
        </p:spPr>
        <p:txBody>
          <a:bodyPr>
            <a:normAutofit/>
          </a:bodyPr>
          <a:lstStyle>
            <a:lvl1pPr>
              <a:defRPr sz="6000" b="1">
                <a:solidFill>
                  <a:schemeClr val="bg1"/>
                </a:solidFill>
                <a:latin typeface="+mj-lt"/>
              </a:defRPr>
            </a:lvl1pPr>
          </a:lstStyle>
          <a:p>
            <a:r>
              <a:rPr lang="en-US" dirty="0"/>
              <a:t>Section Header</a:t>
            </a:r>
          </a:p>
        </p:txBody>
      </p:sp>
    </p:spTree>
    <p:extLst>
      <p:ext uri="{BB962C8B-B14F-4D97-AF65-F5344CB8AC3E}">
        <p14:creationId xmlns:p14="http://schemas.microsoft.com/office/powerpoint/2010/main" val="264951728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38_Custom Layout">
    <p:bg>
      <p:bgPr>
        <a:solidFill>
          <a:schemeClr val="bg1"/>
        </a:solidFill>
        <a:effectLst/>
      </p:bgPr>
    </p:bg>
    <p:spTree>
      <p:nvGrpSpPr>
        <p:cNvPr id="1" name=""/>
        <p:cNvGrpSpPr/>
        <p:nvPr/>
      </p:nvGrpSpPr>
      <p:grpSpPr>
        <a:xfrm>
          <a:off x="0" y="0"/>
          <a:ext cx="0" cy="0"/>
          <a:chOff x="0" y="0"/>
          <a:chExt cx="0" cy="0"/>
        </a:xfrm>
      </p:grpSpPr>
      <p:grpSp>
        <p:nvGrpSpPr>
          <p:cNvPr id="3" name="Group 2"/>
          <p:cNvGrpSpPr/>
          <p:nvPr userDrawn="1"/>
        </p:nvGrpSpPr>
        <p:grpSpPr>
          <a:xfrm>
            <a:off x="3413895" y="419827"/>
            <a:ext cx="7939904" cy="6018346"/>
            <a:chOff x="8585200" y="440266"/>
            <a:chExt cx="14753564" cy="11183013"/>
          </a:xfrm>
        </p:grpSpPr>
        <p:sp>
          <p:nvSpPr>
            <p:cNvPr id="5" name="Dikdörtgen" title="Decorative"/>
            <p:cNvSpPr/>
            <p:nvPr userDrawn="1"/>
          </p:nvSpPr>
          <p:spPr>
            <a:xfrm>
              <a:off x="8585200" y="440266"/>
              <a:ext cx="6156127" cy="9967848"/>
            </a:xfrm>
            <a:prstGeom prst="rect">
              <a:avLst/>
            </a:prstGeom>
            <a:solidFill>
              <a:srgbClr val="1F1F2A">
                <a:alpha val="13798"/>
              </a:srgbClr>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dirty="0"/>
            </a:p>
          </p:txBody>
        </p:sp>
        <p:sp>
          <p:nvSpPr>
            <p:cNvPr id="6" name="IMAGE PLACEHOLDER" title="Decorative"/>
            <p:cNvSpPr/>
            <p:nvPr userDrawn="1"/>
          </p:nvSpPr>
          <p:spPr>
            <a:xfrm>
              <a:off x="10168466" y="1092200"/>
              <a:ext cx="13170298" cy="10531079"/>
            </a:xfrm>
            <a:prstGeom prst="rect">
              <a:avLst/>
            </a:prstGeom>
            <a:solidFill>
              <a:schemeClr val="accent4"/>
            </a:solidFill>
            <a:ln w="12700">
              <a:miter lim="400000"/>
            </a:ln>
            <a:extLst>
              <a:ext uri="{C572A759-6A51-4108-AA02-DFA0A04FC94B}">
                <ma14:wrappingTextBoxFlag xmlns="" xmlns:ma14="http://schemas.microsoft.com/office/mac/drawingml/2011/main" val="1"/>
              </a:ext>
            </a:extLst>
          </p:spPr>
          <p:txBody>
            <a:bodyPr lIns="0" tIns="0" rIns="0" bIns="0" anchor="ctr"/>
            <a:lstStyle>
              <a:lvl1pPr>
                <a:defRPr b="0">
                  <a:solidFill>
                    <a:srgbClr val="F3F3F3"/>
                  </a:solidFill>
                  <a:latin typeface="Raleway"/>
                  <a:ea typeface="Raleway"/>
                  <a:cs typeface="Raleway"/>
                  <a:sym typeface="Raleway"/>
                </a:defRPr>
              </a:lvl1pPr>
            </a:lstStyle>
            <a:p>
              <a:endParaRPr dirty="0"/>
            </a:p>
          </p:txBody>
        </p:sp>
      </p:grpSp>
      <p:sp>
        <p:nvSpPr>
          <p:cNvPr id="4" name="Text Placeholder 3">
            <a:extLst>
              <a:ext uri="{FF2B5EF4-FFF2-40B4-BE49-F238E27FC236}">
                <a16:creationId xmlns:a16="http://schemas.microsoft.com/office/drawing/2014/main" id="{D3710961-EE19-42C5-8B1B-B6C986226248}"/>
              </a:ext>
            </a:extLst>
          </p:cNvPr>
          <p:cNvSpPr>
            <a:spLocks noGrp="1"/>
          </p:cNvSpPr>
          <p:nvPr>
            <p:ph type="body" sz="quarter" idx="10" hasCustomPrompt="1"/>
          </p:nvPr>
        </p:nvSpPr>
        <p:spPr>
          <a:xfrm>
            <a:off x="838200" y="369027"/>
            <a:ext cx="2489200" cy="3124200"/>
          </a:xfrm>
        </p:spPr>
        <p:txBody>
          <a:bodyPr tIns="0" bIns="0" anchor="b">
            <a:noAutofit/>
          </a:bodyPr>
          <a:lstStyle>
            <a:lvl1pPr marL="0" indent="0" algn="r">
              <a:buNone/>
              <a:defRPr sz="30000">
                <a:solidFill>
                  <a:schemeClr val="accent4">
                    <a:lumMod val="40000"/>
                    <a:lumOff val="60000"/>
                    <a:alpha val="20000"/>
                  </a:schemeClr>
                </a:solidFill>
                <a:latin typeface="+mj-lt"/>
                <a:cs typeface="Arial" panose="020B0604020202020204" pitchFamily="34" charset="0"/>
              </a:defRPr>
            </a:lvl1pPr>
          </a:lstStyle>
          <a:p>
            <a:pPr lvl="0"/>
            <a:r>
              <a:rPr lang="en-US" dirty="0"/>
              <a:t>3</a:t>
            </a:r>
          </a:p>
        </p:txBody>
      </p:sp>
      <p:sp>
        <p:nvSpPr>
          <p:cNvPr id="2" name="Title 1">
            <a:extLst>
              <a:ext uri="{FF2B5EF4-FFF2-40B4-BE49-F238E27FC236}">
                <a16:creationId xmlns:a16="http://schemas.microsoft.com/office/drawing/2014/main" id="{D7C2A57E-453E-4CB0-8392-79C88345290A}"/>
              </a:ext>
            </a:extLst>
          </p:cNvPr>
          <p:cNvSpPr>
            <a:spLocks noGrp="1"/>
          </p:cNvSpPr>
          <p:nvPr>
            <p:ph type="title" hasCustomPrompt="1"/>
          </p:nvPr>
        </p:nvSpPr>
        <p:spPr>
          <a:xfrm>
            <a:off x="4571575" y="4500560"/>
            <a:ext cx="6536692" cy="1325563"/>
          </a:xfrm>
        </p:spPr>
        <p:txBody>
          <a:bodyPr>
            <a:normAutofit/>
          </a:bodyPr>
          <a:lstStyle>
            <a:lvl1pPr>
              <a:defRPr sz="6000" b="1">
                <a:solidFill>
                  <a:schemeClr val="bg1"/>
                </a:solidFill>
                <a:latin typeface="+mj-lt"/>
              </a:defRPr>
            </a:lvl1pPr>
          </a:lstStyle>
          <a:p>
            <a:r>
              <a:rPr lang="en-US" dirty="0"/>
              <a:t>Section Header</a:t>
            </a:r>
          </a:p>
        </p:txBody>
      </p:sp>
    </p:spTree>
    <p:extLst>
      <p:ext uri="{BB962C8B-B14F-4D97-AF65-F5344CB8AC3E}">
        <p14:creationId xmlns:p14="http://schemas.microsoft.com/office/powerpoint/2010/main" val="368344221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39_Custom Layout">
    <p:bg>
      <p:bgPr>
        <a:solidFill>
          <a:schemeClr val="bg1"/>
        </a:solidFill>
        <a:effectLst/>
      </p:bgPr>
    </p:bg>
    <p:spTree>
      <p:nvGrpSpPr>
        <p:cNvPr id="1" name=""/>
        <p:cNvGrpSpPr/>
        <p:nvPr/>
      </p:nvGrpSpPr>
      <p:grpSpPr>
        <a:xfrm>
          <a:off x="0" y="0"/>
          <a:ext cx="0" cy="0"/>
          <a:chOff x="0" y="0"/>
          <a:chExt cx="0" cy="0"/>
        </a:xfrm>
      </p:grpSpPr>
      <p:sp>
        <p:nvSpPr>
          <p:cNvPr id="16" name="Rectangle 15" title="Decorative">
            <a:extLst>
              <a:ext uri="{FF2B5EF4-FFF2-40B4-BE49-F238E27FC236}">
                <a16:creationId xmlns:a16="http://schemas.microsoft.com/office/drawing/2014/main" id="{E0729B41-53A1-4BDC-BF75-A9E553C70D89}"/>
              </a:ext>
            </a:extLst>
          </p:cNvPr>
          <p:cNvSpPr/>
          <p:nvPr userDrawn="1"/>
        </p:nvSpPr>
        <p:spPr>
          <a:xfrm>
            <a:off x="0" y="1405466"/>
            <a:ext cx="12192000" cy="36576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7C2A57E-453E-4CB0-8392-79C88345290A}"/>
              </a:ext>
            </a:extLst>
          </p:cNvPr>
          <p:cNvSpPr>
            <a:spLocks noGrp="1"/>
          </p:cNvSpPr>
          <p:nvPr>
            <p:ph type="title" hasCustomPrompt="1"/>
          </p:nvPr>
        </p:nvSpPr>
        <p:spPr>
          <a:xfrm>
            <a:off x="838199" y="1906059"/>
            <a:ext cx="7882467" cy="1694180"/>
          </a:xfrm>
        </p:spPr>
        <p:txBody>
          <a:bodyPr lIns="0" anchor="t">
            <a:noAutofit/>
          </a:bodyPr>
          <a:lstStyle>
            <a:lvl1pPr>
              <a:defRPr sz="6600" b="1">
                <a:solidFill>
                  <a:schemeClr val="bg1"/>
                </a:solidFill>
                <a:latin typeface="+mj-lt"/>
              </a:defRPr>
            </a:lvl1pPr>
          </a:lstStyle>
          <a:p>
            <a:r>
              <a:rPr lang="en-US" dirty="0"/>
              <a:t>Section Header</a:t>
            </a:r>
          </a:p>
        </p:txBody>
      </p:sp>
      <p:sp>
        <p:nvSpPr>
          <p:cNvPr id="18" name="Text Placeholder 3">
            <a:extLst>
              <a:ext uri="{FF2B5EF4-FFF2-40B4-BE49-F238E27FC236}">
                <a16:creationId xmlns:a16="http://schemas.microsoft.com/office/drawing/2014/main" id="{6E820AC0-D6D8-48F9-9D9F-A17400A404BB}"/>
              </a:ext>
            </a:extLst>
          </p:cNvPr>
          <p:cNvSpPr>
            <a:spLocks noGrp="1"/>
          </p:cNvSpPr>
          <p:nvPr>
            <p:ph type="body" sz="quarter" idx="10" hasCustomPrompt="1"/>
          </p:nvPr>
        </p:nvSpPr>
        <p:spPr>
          <a:xfrm>
            <a:off x="8530361" y="4554447"/>
            <a:ext cx="2489200" cy="3124198"/>
          </a:xfrm>
          <a:solidFill>
            <a:schemeClr val="accent2">
              <a:lumMod val="75000"/>
              <a:lumOff val="25000"/>
            </a:schemeClr>
          </a:solidFill>
        </p:spPr>
        <p:txBody>
          <a:bodyPr bIns="0" anchor="b">
            <a:noAutofit/>
          </a:bodyPr>
          <a:lstStyle>
            <a:lvl1pPr marL="0" indent="0" algn="ctr">
              <a:buNone/>
              <a:defRPr sz="25000">
                <a:solidFill>
                  <a:schemeClr val="bg1"/>
                </a:solidFill>
                <a:latin typeface="+mj-lt"/>
                <a:cs typeface="Arial" panose="020B0604020202020204" pitchFamily="34" charset="0"/>
              </a:defRPr>
            </a:lvl1pPr>
          </a:lstStyle>
          <a:p>
            <a:pPr lvl="0"/>
            <a:r>
              <a:rPr lang="en-US" dirty="0"/>
              <a:t>1</a:t>
            </a:r>
          </a:p>
        </p:txBody>
      </p:sp>
    </p:spTree>
    <p:extLst>
      <p:ext uri="{BB962C8B-B14F-4D97-AF65-F5344CB8AC3E}">
        <p14:creationId xmlns:p14="http://schemas.microsoft.com/office/powerpoint/2010/main" val="405523066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16_Custom Layout">
    <p:bg>
      <p:bgPr>
        <a:solidFill>
          <a:schemeClr val="bg1"/>
        </a:solidFill>
        <a:effectLst/>
      </p:bgPr>
    </p:bg>
    <p:spTree>
      <p:nvGrpSpPr>
        <p:cNvPr id="1" name=""/>
        <p:cNvGrpSpPr/>
        <p:nvPr/>
      </p:nvGrpSpPr>
      <p:grpSpPr>
        <a:xfrm>
          <a:off x="0" y="0"/>
          <a:ext cx="0" cy="0"/>
          <a:chOff x="0" y="0"/>
          <a:chExt cx="0" cy="0"/>
        </a:xfrm>
      </p:grpSpPr>
      <p:sp>
        <p:nvSpPr>
          <p:cNvPr id="16" name="Rectangle 15" title="Decorative">
            <a:extLst>
              <a:ext uri="{FF2B5EF4-FFF2-40B4-BE49-F238E27FC236}">
                <a16:creationId xmlns:a16="http://schemas.microsoft.com/office/drawing/2014/main" id="{E0729B41-53A1-4BDC-BF75-A9E553C70D89}"/>
              </a:ext>
            </a:extLst>
          </p:cNvPr>
          <p:cNvSpPr/>
          <p:nvPr userDrawn="1"/>
        </p:nvSpPr>
        <p:spPr>
          <a:xfrm>
            <a:off x="0" y="1405466"/>
            <a:ext cx="12192000" cy="36576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7C2A57E-453E-4CB0-8392-79C88345290A}"/>
              </a:ext>
            </a:extLst>
          </p:cNvPr>
          <p:cNvSpPr>
            <a:spLocks noGrp="1"/>
          </p:cNvSpPr>
          <p:nvPr>
            <p:ph type="title" hasCustomPrompt="1"/>
          </p:nvPr>
        </p:nvSpPr>
        <p:spPr>
          <a:xfrm>
            <a:off x="838199" y="1906059"/>
            <a:ext cx="7882467" cy="1694180"/>
          </a:xfrm>
        </p:spPr>
        <p:txBody>
          <a:bodyPr lIns="0" anchor="t">
            <a:noAutofit/>
          </a:bodyPr>
          <a:lstStyle>
            <a:lvl1pPr>
              <a:defRPr sz="6600" b="1">
                <a:solidFill>
                  <a:schemeClr val="bg1"/>
                </a:solidFill>
                <a:latin typeface="+mj-lt"/>
              </a:defRPr>
            </a:lvl1pPr>
          </a:lstStyle>
          <a:p>
            <a:r>
              <a:rPr lang="en-US" dirty="0"/>
              <a:t>Section Header</a:t>
            </a:r>
          </a:p>
        </p:txBody>
      </p:sp>
      <p:sp>
        <p:nvSpPr>
          <p:cNvPr id="18" name="Text Placeholder 3">
            <a:extLst>
              <a:ext uri="{FF2B5EF4-FFF2-40B4-BE49-F238E27FC236}">
                <a16:creationId xmlns:a16="http://schemas.microsoft.com/office/drawing/2014/main" id="{6E820AC0-D6D8-48F9-9D9F-A17400A404BB}"/>
              </a:ext>
            </a:extLst>
          </p:cNvPr>
          <p:cNvSpPr>
            <a:spLocks noGrp="1"/>
          </p:cNvSpPr>
          <p:nvPr>
            <p:ph type="body" sz="quarter" idx="10" hasCustomPrompt="1"/>
          </p:nvPr>
        </p:nvSpPr>
        <p:spPr>
          <a:xfrm>
            <a:off x="8530361" y="4554447"/>
            <a:ext cx="2489200" cy="3124198"/>
          </a:xfrm>
          <a:solidFill>
            <a:schemeClr val="accent1">
              <a:lumMod val="60000"/>
              <a:lumOff val="40000"/>
            </a:schemeClr>
          </a:solidFill>
        </p:spPr>
        <p:txBody>
          <a:bodyPr bIns="0" anchor="b">
            <a:noAutofit/>
          </a:bodyPr>
          <a:lstStyle>
            <a:lvl1pPr marL="0" indent="0" algn="ctr">
              <a:buNone/>
              <a:defRPr sz="25000">
                <a:solidFill>
                  <a:schemeClr val="bg1"/>
                </a:solidFill>
                <a:latin typeface="+mj-lt"/>
                <a:cs typeface="Arial" panose="020B0604020202020204" pitchFamily="34" charset="0"/>
              </a:defRPr>
            </a:lvl1pPr>
          </a:lstStyle>
          <a:p>
            <a:pPr lvl="0"/>
            <a:r>
              <a:rPr lang="en-US" dirty="0"/>
              <a:t>2</a:t>
            </a:r>
          </a:p>
        </p:txBody>
      </p:sp>
    </p:spTree>
    <p:extLst>
      <p:ext uri="{BB962C8B-B14F-4D97-AF65-F5344CB8AC3E}">
        <p14:creationId xmlns:p14="http://schemas.microsoft.com/office/powerpoint/2010/main" val="117176887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40_Custom Layout">
    <p:bg>
      <p:bgPr>
        <a:solidFill>
          <a:schemeClr val="bg1"/>
        </a:solidFill>
        <a:effectLst/>
      </p:bgPr>
    </p:bg>
    <p:spTree>
      <p:nvGrpSpPr>
        <p:cNvPr id="1" name=""/>
        <p:cNvGrpSpPr/>
        <p:nvPr/>
      </p:nvGrpSpPr>
      <p:grpSpPr>
        <a:xfrm>
          <a:off x="0" y="0"/>
          <a:ext cx="0" cy="0"/>
          <a:chOff x="0" y="0"/>
          <a:chExt cx="0" cy="0"/>
        </a:xfrm>
      </p:grpSpPr>
      <p:sp>
        <p:nvSpPr>
          <p:cNvPr id="16" name="Rectangle 15" title="Decorative">
            <a:extLst>
              <a:ext uri="{FF2B5EF4-FFF2-40B4-BE49-F238E27FC236}">
                <a16:creationId xmlns:a16="http://schemas.microsoft.com/office/drawing/2014/main" id="{E0729B41-53A1-4BDC-BF75-A9E553C70D89}"/>
              </a:ext>
            </a:extLst>
          </p:cNvPr>
          <p:cNvSpPr/>
          <p:nvPr userDrawn="1"/>
        </p:nvSpPr>
        <p:spPr>
          <a:xfrm>
            <a:off x="0" y="1405466"/>
            <a:ext cx="12192000" cy="365760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7C2A57E-453E-4CB0-8392-79C88345290A}"/>
              </a:ext>
            </a:extLst>
          </p:cNvPr>
          <p:cNvSpPr>
            <a:spLocks noGrp="1"/>
          </p:cNvSpPr>
          <p:nvPr>
            <p:ph type="title" hasCustomPrompt="1"/>
          </p:nvPr>
        </p:nvSpPr>
        <p:spPr>
          <a:xfrm>
            <a:off x="838199" y="1906059"/>
            <a:ext cx="7882467" cy="1694180"/>
          </a:xfrm>
        </p:spPr>
        <p:txBody>
          <a:bodyPr lIns="0" anchor="t">
            <a:noAutofit/>
          </a:bodyPr>
          <a:lstStyle>
            <a:lvl1pPr>
              <a:defRPr sz="6600" b="1">
                <a:solidFill>
                  <a:schemeClr val="bg1"/>
                </a:solidFill>
                <a:latin typeface="+mj-lt"/>
              </a:defRPr>
            </a:lvl1pPr>
          </a:lstStyle>
          <a:p>
            <a:r>
              <a:rPr lang="en-US" dirty="0"/>
              <a:t>Section Header</a:t>
            </a:r>
          </a:p>
        </p:txBody>
      </p:sp>
      <p:sp>
        <p:nvSpPr>
          <p:cNvPr id="18" name="Text Placeholder 3">
            <a:extLst>
              <a:ext uri="{FF2B5EF4-FFF2-40B4-BE49-F238E27FC236}">
                <a16:creationId xmlns:a16="http://schemas.microsoft.com/office/drawing/2014/main" id="{6E820AC0-D6D8-48F9-9D9F-A17400A404BB}"/>
              </a:ext>
            </a:extLst>
          </p:cNvPr>
          <p:cNvSpPr>
            <a:spLocks noGrp="1"/>
          </p:cNvSpPr>
          <p:nvPr>
            <p:ph type="body" sz="quarter" idx="10" hasCustomPrompt="1"/>
          </p:nvPr>
        </p:nvSpPr>
        <p:spPr>
          <a:xfrm>
            <a:off x="8530361" y="4554447"/>
            <a:ext cx="2489200" cy="3124198"/>
          </a:xfrm>
          <a:solidFill>
            <a:schemeClr val="accent4">
              <a:lumMod val="40000"/>
              <a:lumOff val="60000"/>
            </a:schemeClr>
          </a:solidFill>
        </p:spPr>
        <p:txBody>
          <a:bodyPr bIns="0" anchor="b">
            <a:noAutofit/>
          </a:bodyPr>
          <a:lstStyle>
            <a:lvl1pPr marL="0" indent="0" algn="ctr">
              <a:buNone/>
              <a:defRPr sz="25000">
                <a:solidFill>
                  <a:schemeClr val="bg1"/>
                </a:solidFill>
                <a:latin typeface="+mj-lt"/>
                <a:cs typeface="Arial" panose="020B0604020202020204" pitchFamily="34" charset="0"/>
              </a:defRPr>
            </a:lvl1pPr>
          </a:lstStyle>
          <a:p>
            <a:pPr lvl="0"/>
            <a:r>
              <a:rPr lang="en-US" dirty="0"/>
              <a:t>2</a:t>
            </a:r>
          </a:p>
        </p:txBody>
      </p:sp>
    </p:spTree>
    <p:extLst>
      <p:ext uri="{BB962C8B-B14F-4D97-AF65-F5344CB8AC3E}">
        <p14:creationId xmlns:p14="http://schemas.microsoft.com/office/powerpoint/2010/main" val="272174979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73497916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3_Image and Content">
    <p:spTree>
      <p:nvGrpSpPr>
        <p:cNvPr id="1" name=""/>
        <p:cNvGrpSpPr/>
        <p:nvPr/>
      </p:nvGrpSpPr>
      <p:grpSpPr>
        <a:xfrm>
          <a:off x="0" y="0"/>
          <a:ext cx="0" cy="0"/>
          <a:chOff x="0" y="0"/>
          <a:chExt cx="0" cy="0"/>
        </a:xfrm>
      </p:grpSpPr>
      <p:sp>
        <p:nvSpPr>
          <p:cNvPr id="7" name="Rectangle 6" title="Decorative">
            <a:extLst>
              <a:ext uri="{FF2B5EF4-FFF2-40B4-BE49-F238E27FC236}">
                <a16:creationId xmlns:a16="http://schemas.microsoft.com/office/drawing/2014/main" id="{BC0DB138-926E-4EF2-BFC2-93D610E35703}"/>
              </a:ext>
            </a:extLst>
          </p:cNvPr>
          <p:cNvSpPr/>
          <p:nvPr userDrawn="1"/>
        </p:nvSpPr>
        <p:spPr>
          <a:xfrm>
            <a:off x="0" y="0"/>
            <a:ext cx="6057900" cy="6857995"/>
          </a:xfrm>
          <a:prstGeom prst="rect">
            <a:avLst/>
          </a:prstGeom>
          <a:solidFill>
            <a:schemeClr val="accent2"/>
          </a:solidFill>
        </p:spPr>
        <p:txBody>
          <a:bodyPr vert="horz" lIns="1296000" tIns="45720" rIns="432000" bIns="45720" rtlCol="0" anchor="ctr">
            <a:normAutofit/>
          </a:bodyPr>
          <a:lstStyle/>
          <a:p>
            <a:pPr lvl="0" indent="0">
              <a:lnSpc>
                <a:spcPct val="100000"/>
              </a:lnSpc>
              <a:spcBef>
                <a:spcPts val="1000"/>
              </a:spcBef>
              <a:buFontTx/>
              <a:buNone/>
            </a:pPr>
            <a:endParaRPr lang="en-US" sz="1400" b="0" i="0" spc="0" noProof="0" dirty="0">
              <a:solidFill>
                <a:schemeClr val="tx2"/>
              </a:solidFill>
              <a:latin typeface="Arial" panose="020B0604020202020204" pitchFamily="34" charset="0"/>
              <a:cs typeface="Arial" panose="020B0604020202020204" pitchFamily="34" charset="0"/>
            </a:endParaRPr>
          </a:p>
        </p:txBody>
      </p:sp>
      <p:sp>
        <p:nvSpPr>
          <p:cNvPr id="9" name="Text Placeholder 8">
            <a:extLst>
              <a:ext uri="{FF2B5EF4-FFF2-40B4-BE49-F238E27FC236}">
                <a16:creationId xmlns:a16="http://schemas.microsoft.com/office/drawing/2014/main" id="{A985C547-771F-4BD4-ADA8-B270DC50BDBC}"/>
              </a:ext>
            </a:extLst>
          </p:cNvPr>
          <p:cNvSpPr>
            <a:spLocks noGrp="1"/>
          </p:cNvSpPr>
          <p:nvPr>
            <p:ph type="body" sz="quarter" idx="17"/>
          </p:nvPr>
        </p:nvSpPr>
        <p:spPr>
          <a:xfrm>
            <a:off x="7718323" y="1074809"/>
            <a:ext cx="3977648" cy="731694"/>
          </a:xfrm>
        </p:spPr>
        <p:txBody>
          <a:bodyPr anchor="ctr">
            <a:normAutofit/>
          </a:bodyPr>
          <a:lstStyle>
            <a:lvl1pPr marL="0" indent="0">
              <a:buNone/>
              <a:defRPr sz="1400"/>
            </a:lvl1pPr>
          </a:lstStyle>
          <a:p>
            <a:pPr lvl="0"/>
            <a:r>
              <a:rPr lang="en-US" noProof="0"/>
              <a:t>Click to edit Master text styles</a:t>
            </a:r>
          </a:p>
        </p:txBody>
      </p:sp>
      <p:sp>
        <p:nvSpPr>
          <p:cNvPr id="16" name="Text Placeholder 8">
            <a:extLst>
              <a:ext uri="{FF2B5EF4-FFF2-40B4-BE49-F238E27FC236}">
                <a16:creationId xmlns:a16="http://schemas.microsoft.com/office/drawing/2014/main" id="{5726DA1D-D34F-4505-9722-98586A88D858}"/>
              </a:ext>
            </a:extLst>
          </p:cNvPr>
          <p:cNvSpPr>
            <a:spLocks noGrp="1"/>
          </p:cNvSpPr>
          <p:nvPr>
            <p:ph type="body" sz="quarter" idx="18"/>
          </p:nvPr>
        </p:nvSpPr>
        <p:spPr>
          <a:xfrm>
            <a:off x="7718323" y="2365537"/>
            <a:ext cx="3977648" cy="731694"/>
          </a:xfrm>
        </p:spPr>
        <p:txBody>
          <a:bodyPr anchor="ctr">
            <a:normAutofit/>
          </a:bodyPr>
          <a:lstStyle>
            <a:lvl1pPr marL="0" indent="0">
              <a:buNone/>
              <a:defRPr sz="1400"/>
            </a:lvl1pPr>
          </a:lstStyle>
          <a:p>
            <a:pPr lvl="0"/>
            <a:r>
              <a:rPr lang="en-US" noProof="0"/>
              <a:t>Click to edit Master text styles</a:t>
            </a:r>
          </a:p>
        </p:txBody>
      </p:sp>
      <p:sp>
        <p:nvSpPr>
          <p:cNvPr id="18" name="Text Placeholder 8">
            <a:extLst>
              <a:ext uri="{FF2B5EF4-FFF2-40B4-BE49-F238E27FC236}">
                <a16:creationId xmlns:a16="http://schemas.microsoft.com/office/drawing/2014/main" id="{DA05F0E8-C4BA-4839-9D3B-C830E7398021}"/>
              </a:ext>
            </a:extLst>
          </p:cNvPr>
          <p:cNvSpPr>
            <a:spLocks noGrp="1"/>
          </p:cNvSpPr>
          <p:nvPr>
            <p:ph type="body" sz="quarter" idx="19"/>
          </p:nvPr>
        </p:nvSpPr>
        <p:spPr>
          <a:xfrm>
            <a:off x="7718323" y="3656265"/>
            <a:ext cx="3977648" cy="731694"/>
          </a:xfrm>
        </p:spPr>
        <p:txBody>
          <a:bodyPr anchor="ctr">
            <a:normAutofit/>
          </a:bodyPr>
          <a:lstStyle>
            <a:lvl1pPr marL="0" indent="0">
              <a:buNone/>
              <a:defRPr sz="1400"/>
            </a:lvl1pPr>
          </a:lstStyle>
          <a:p>
            <a:pPr lvl="0"/>
            <a:r>
              <a:rPr lang="en-US" noProof="0"/>
              <a:t>Click to edit Master text styles</a:t>
            </a:r>
          </a:p>
        </p:txBody>
      </p:sp>
      <p:sp>
        <p:nvSpPr>
          <p:cNvPr id="19" name="Text Placeholder 8">
            <a:extLst>
              <a:ext uri="{FF2B5EF4-FFF2-40B4-BE49-F238E27FC236}">
                <a16:creationId xmlns:a16="http://schemas.microsoft.com/office/drawing/2014/main" id="{3BDE5625-360A-435B-8812-2FFD30C937B1}"/>
              </a:ext>
            </a:extLst>
          </p:cNvPr>
          <p:cNvSpPr>
            <a:spLocks noGrp="1"/>
          </p:cNvSpPr>
          <p:nvPr>
            <p:ph type="body" sz="quarter" idx="20"/>
          </p:nvPr>
        </p:nvSpPr>
        <p:spPr>
          <a:xfrm>
            <a:off x="7718323" y="4946994"/>
            <a:ext cx="3977648" cy="731694"/>
          </a:xfrm>
        </p:spPr>
        <p:txBody>
          <a:bodyPr anchor="ctr">
            <a:normAutofit/>
          </a:bodyPr>
          <a:lstStyle>
            <a:lvl1pPr marL="0" indent="0">
              <a:buNone/>
              <a:defRPr sz="1400"/>
            </a:lvl1pPr>
          </a:lstStyle>
          <a:p>
            <a:pPr lvl="0"/>
            <a:r>
              <a:rPr lang="en-US" noProof="0"/>
              <a:t>Click to edit Master text styles</a:t>
            </a:r>
          </a:p>
        </p:txBody>
      </p:sp>
      <p:sp>
        <p:nvSpPr>
          <p:cNvPr id="15" name="Picture Placeholder 5" title="Decorative">
            <a:extLst>
              <a:ext uri="{FF2B5EF4-FFF2-40B4-BE49-F238E27FC236}">
                <a16:creationId xmlns:a16="http://schemas.microsoft.com/office/drawing/2014/main" id="{EADDC907-00BA-437D-8631-DCDAA19616AC}"/>
              </a:ext>
            </a:extLst>
          </p:cNvPr>
          <p:cNvSpPr>
            <a:spLocks noGrp="1"/>
          </p:cNvSpPr>
          <p:nvPr>
            <p:ph type="pic" sz="quarter" idx="13"/>
          </p:nvPr>
        </p:nvSpPr>
        <p:spPr>
          <a:xfrm>
            <a:off x="6749917" y="1002146"/>
            <a:ext cx="885235" cy="885235"/>
          </a:xfrm>
          <a:prstGeom prst="ellipse">
            <a:avLst/>
          </a:prstGeom>
          <a:solidFill>
            <a:schemeClr val="bg1"/>
          </a:solidFill>
          <a:ln w="19050">
            <a:noFill/>
          </a:ln>
        </p:spPr>
        <p:txBody>
          <a:bodyPr>
            <a:normAutofit/>
          </a:bodyPr>
          <a:lstStyle>
            <a:lvl1pPr>
              <a:defRPr sz="800"/>
            </a:lvl1pPr>
          </a:lstStyle>
          <a:p>
            <a:r>
              <a:rPr lang="en-US" noProof="0"/>
              <a:t>Click icon to add picture</a:t>
            </a:r>
            <a:endParaRPr lang="en-US" noProof="0" dirty="0"/>
          </a:p>
        </p:txBody>
      </p:sp>
      <p:sp>
        <p:nvSpPr>
          <p:cNvPr id="21" name="Picture Placeholder 5" title="Decorative">
            <a:extLst>
              <a:ext uri="{FF2B5EF4-FFF2-40B4-BE49-F238E27FC236}">
                <a16:creationId xmlns:a16="http://schemas.microsoft.com/office/drawing/2014/main" id="{44A0EDB5-B80A-4225-9741-99690ADBCE8D}"/>
              </a:ext>
            </a:extLst>
          </p:cNvPr>
          <p:cNvSpPr>
            <a:spLocks noGrp="1"/>
          </p:cNvSpPr>
          <p:nvPr>
            <p:ph type="pic" sz="quarter" idx="14"/>
          </p:nvPr>
        </p:nvSpPr>
        <p:spPr>
          <a:xfrm>
            <a:off x="6749917" y="2291505"/>
            <a:ext cx="885235" cy="885235"/>
          </a:xfrm>
          <a:prstGeom prst="ellipse">
            <a:avLst/>
          </a:prstGeom>
          <a:solidFill>
            <a:schemeClr val="bg1"/>
          </a:solidFill>
          <a:ln w="19050">
            <a:noFill/>
          </a:ln>
        </p:spPr>
        <p:txBody>
          <a:bodyPr vert="horz" lIns="91440" tIns="45720" rIns="91440" bIns="45720" rtlCol="0">
            <a:normAutofit/>
          </a:bodyPr>
          <a:lstStyle>
            <a:lvl1pPr>
              <a:defRPr lang="en-US" sz="800" dirty="0"/>
            </a:lvl1pPr>
          </a:lstStyle>
          <a:p>
            <a:pPr lvl="0"/>
            <a:r>
              <a:rPr lang="en-US" noProof="0"/>
              <a:t>Click icon to add picture</a:t>
            </a:r>
            <a:endParaRPr lang="en-US" noProof="0" dirty="0"/>
          </a:p>
        </p:txBody>
      </p:sp>
      <p:sp>
        <p:nvSpPr>
          <p:cNvPr id="22" name="Picture Placeholder 5" title="Decorative">
            <a:extLst>
              <a:ext uri="{FF2B5EF4-FFF2-40B4-BE49-F238E27FC236}">
                <a16:creationId xmlns:a16="http://schemas.microsoft.com/office/drawing/2014/main" id="{E5C18081-A6EE-421D-96AC-0A7FA46F744A}"/>
              </a:ext>
            </a:extLst>
          </p:cNvPr>
          <p:cNvSpPr>
            <a:spLocks noGrp="1"/>
          </p:cNvSpPr>
          <p:nvPr>
            <p:ph type="pic" sz="quarter" idx="15"/>
          </p:nvPr>
        </p:nvSpPr>
        <p:spPr>
          <a:xfrm>
            <a:off x="6749917" y="3580864"/>
            <a:ext cx="885235" cy="885235"/>
          </a:xfrm>
          <a:prstGeom prst="ellipse">
            <a:avLst/>
          </a:prstGeom>
          <a:solidFill>
            <a:schemeClr val="bg1"/>
          </a:solidFill>
          <a:ln w="19050">
            <a:noFill/>
          </a:ln>
        </p:spPr>
        <p:txBody>
          <a:bodyPr vert="horz" lIns="91440" tIns="45720" rIns="91440" bIns="45720" rtlCol="0">
            <a:normAutofit/>
          </a:bodyPr>
          <a:lstStyle>
            <a:lvl1pPr>
              <a:defRPr lang="en-US" sz="800" dirty="0"/>
            </a:lvl1pPr>
          </a:lstStyle>
          <a:p>
            <a:pPr lvl="0"/>
            <a:r>
              <a:rPr lang="en-US" noProof="0"/>
              <a:t>Click icon to add picture</a:t>
            </a:r>
            <a:endParaRPr lang="en-US" noProof="0" dirty="0"/>
          </a:p>
        </p:txBody>
      </p:sp>
      <p:sp>
        <p:nvSpPr>
          <p:cNvPr id="23" name="Picture Placeholder 5" title="Decorative">
            <a:extLst>
              <a:ext uri="{FF2B5EF4-FFF2-40B4-BE49-F238E27FC236}">
                <a16:creationId xmlns:a16="http://schemas.microsoft.com/office/drawing/2014/main" id="{1D21CB0A-3210-4B51-85A0-5111AEBA214F}"/>
              </a:ext>
            </a:extLst>
          </p:cNvPr>
          <p:cNvSpPr>
            <a:spLocks noGrp="1"/>
          </p:cNvSpPr>
          <p:nvPr>
            <p:ph type="pic" sz="quarter" idx="16"/>
          </p:nvPr>
        </p:nvSpPr>
        <p:spPr>
          <a:xfrm>
            <a:off x="6749917" y="4870223"/>
            <a:ext cx="885235" cy="885235"/>
          </a:xfrm>
          <a:prstGeom prst="ellipse">
            <a:avLst/>
          </a:prstGeom>
          <a:solidFill>
            <a:schemeClr val="bg1"/>
          </a:solidFill>
          <a:ln w="19050">
            <a:noFill/>
          </a:ln>
        </p:spPr>
        <p:txBody>
          <a:bodyPr vert="horz" lIns="91440" tIns="45720" rIns="91440" bIns="45720" rtlCol="0">
            <a:normAutofit/>
          </a:bodyPr>
          <a:lstStyle>
            <a:lvl1pPr>
              <a:defRPr lang="en-US" sz="800" dirty="0"/>
            </a:lvl1pPr>
          </a:lstStyle>
          <a:p>
            <a:pPr lvl="0"/>
            <a:r>
              <a:rPr lang="en-US" noProof="0"/>
              <a:t>Click icon to add picture</a:t>
            </a:r>
            <a:endParaRPr lang="en-US" noProof="0" dirty="0"/>
          </a:p>
        </p:txBody>
      </p:sp>
      <p:sp>
        <p:nvSpPr>
          <p:cNvPr id="24" name="Title 1">
            <a:extLst>
              <a:ext uri="{FF2B5EF4-FFF2-40B4-BE49-F238E27FC236}">
                <a16:creationId xmlns:a16="http://schemas.microsoft.com/office/drawing/2014/main" id="{95B2C2DA-ADF3-D44B-8824-9B44E01F747F}"/>
              </a:ext>
            </a:extLst>
          </p:cNvPr>
          <p:cNvSpPr>
            <a:spLocks noGrp="1"/>
          </p:cNvSpPr>
          <p:nvPr>
            <p:ph type="title" hasCustomPrompt="1"/>
          </p:nvPr>
        </p:nvSpPr>
        <p:spPr>
          <a:xfrm>
            <a:off x="841057" y="1100290"/>
            <a:ext cx="4008437" cy="1395208"/>
          </a:xfrm>
        </p:spPr>
        <p:txBody>
          <a:bodyPr lIns="0" anchor="b"/>
          <a:lstStyle>
            <a:lvl1pPr>
              <a:defRPr b="1">
                <a:solidFill>
                  <a:schemeClr val="bg1"/>
                </a:solidFill>
              </a:defRPr>
            </a:lvl1pPr>
          </a:lstStyle>
          <a:p>
            <a:r>
              <a:rPr lang="en-US" noProof="0"/>
              <a:t>Click to Add Slide Title Here</a:t>
            </a:r>
          </a:p>
        </p:txBody>
      </p:sp>
      <p:sp>
        <p:nvSpPr>
          <p:cNvPr id="25" name="Text Placeholder 11">
            <a:extLst>
              <a:ext uri="{FF2B5EF4-FFF2-40B4-BE49-F238E27FC236}">
                <a16:creationId xmlns:a16="http://schemas.microsoft.com/office/drawing/2014/main" id="{6CAA743B-32D9-CE44-9E46-D38DB57EFACE}"/>
              </a:ext>
            </a:extLst>
          </p:cNvPr>
          <p:cNvSpPr>
            <a:spLocks noGrp="1"/>
          </p:cNvSpPr>
          <p:nvPr>
            <p:ph type="body" sz="quarter" idx="12" hasCustomPrompt="1"/>
          </p:nvPr>
        </p:nvSpPr>
        <p:spPr>
          <a:xfrm>
            <a:off x="841058" y="2561159"/>
            <a:ext cx="4008437" cy="602887"/>
          </a:xfrm>
        </p:spPr>
        <p:txBody>
          <a:bodyPr lIns="0" anchor="t">
            <a:normAutofit/>
          </a:bodyPr>
          <a:lstStyle>
            <a:lvl1pPr marL="0" indent="0">
              <a:buNone/>
              <a:defRPr sz="1400" spc="300">
                <a:solidFill>
                  <a:schemeClr val="bg1"/>
                </a:solidFill>
                <a:latin typeface="+mj-lt"/>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a:r>
              <a:rPr lang="en-US" noProof="0"/>
              <a:t>SUBTITLE HERE</a:t>
            </a:r>
          </a:p>
        </p:txBody>
      </p:sp>
      <p:sp>
        <p:nvSpPr>
          <p:cNvPr id="26" name="Text Placeholder 6">
            <a:extLst>
              <a:ext uri="{FF2B5EF4-FFF2-40B4-BE49-F238E27FC236}">
                <a16:creationId xmlns:a16="http://schemas.microsoft.com/office/drawing/2014/main" id="{A4E9B315-244E-41A8-B655-63FCC22CCF4C}"/>
              </a:ext>
            </a:extLst>
          </p:cNvPr>
          <p:cNvSpPr>
            <a:spLocks noGrp="1"/>
          </p:cNvSpPr>
          <p:nvPr>
            <p:ph type="body" sz="quarter" idx="11"/>
          </p:nvPr>
        </p:nvSpPr>
        <p:spPr>
          <a:xfrm>
            <a:off x="838200" y="3498661"/>
            <a:ext cx="4008438" cy="2560899"/>
          </a:xfrm>
        </p:spPr>
        <p:txBody>
          <a:bodyPr lIns="0">
            <a:noAutofit/>
          </a:bodyPr>
          <a:lstStyle>
            <a:lvl1pPr marL="0" indent="0">
              <a:lnSpc>
                <a:spcPct val="100000"/>
              </a:lnSpc>
              <a:buNone/>
              <a:defRPr sz="1400">
                <a:solidFill>
                  <a:schemeClr val="bg1"/>
                </a:solidFill>
                <a:latin typeface="+mn-lt"/>
                <a:cs typeface="Arial" panose="020B0604020202020204" pitchFamily="34" charset="0"/>
              </a:defRPr>
            </a:lvl1pPr>
          </a:lstStyle>
          <a:p>
            <a:pPr lvl="0"/>
            <a:r>
              <a:rPr lang="en-US" noProof="0"/>
              <a:t>Click to edit Master text styles</a:t>
            </a:r>
          </a:p>
        </p:txBody>
      </p:sp>
      <p:sp>
        <p:nvSpPr>
          <p:cNvPr id="27" name="Shape 62" title="Decorative">
            <a:extLst>
              <a:ext uri="{FF2B5EF4-FFF2-40B4-BE49-F238E27FC236}">
                <a16:creationId xmlns:a16="http://schemas.microsoft.com/office/drawing/2014/main" id="{E1A23DB6-E067-4A30-8C4B-98B452428518}"/>
              </a:ext>
            </a:extLst>
          </p:cNvPr>
          <p:cNvSpPr/>
          <p:nvPr userDrawn="1"/>
        </p:nvSpPr>
        <p:spPr>
          <a:xfrm rot="16200000" flipV="1">
            <a:off x="1918496" y="2124643"/>
            <a:ext cx="0" cy="2188806"/>
          </a:xfrm>
          <a:prstGeom prst="line">
            <a:avLst/>
          </a:prstGeom>
          <a:ln w="76200">
            <a:solidFill>
              <a:schemeClr val="accent2">
                <a:lumMod val="50000"/>
                <a:lumOff val="50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lang="en-US" sz="1500" noProof="0" dirty="0">
              <a:solidFill>
                <a:schemeClr val="bg1"/>
              </a:solidFill>
            </a:endParaRPr>
          </a:p>
        </p:txBody>
      </p:sp>
    </p:spTree>
    <p:extLst>
      <p:ext uri="{BB962C8B-B14F-4D97-AF65-F5344CB8AC3E}">
        <p14:creationId xmlns:p14="http://schemas.microsoft.com/office/powerpoint/2010/main" val="4144426491"/>
      </p:ext>
    </p:extLst>
  </p:cSld>
  <p:clrMapOvr>
    <a:masterClrMapping/>
  </p:clrMapOvr>
  <p:extLst>
    <p:ext uri="{DCECCB84-F9BA-43D5-87BE-67443E8EF086}">
      <p15:sldGuideLst xmlns:p15="http://schemas.microsoft.com/office/powerpoint/2012/main">
        <p15:guide id="1" orient="horz" pos="2160">
          <p15:clr>
            <a:srgbClr val="FBAE40"/>
          </p15:clr>
        </p15:guide>
        <p15:guide id="2" pos="5382" userDrawn="1">
          <p15:clr>
            <a:srgbClr val="FBAE40"/>
          </p15:clr>
        </p15:guide>
      </p15:sldGuideLst>
    </p:ext>
  </p:extLst>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4_Image and Content">
    <p:spTree>
      <p:nvGrpSpPr>
        <p:cNvPr id="1" name=""/>
        <p:cNvGrpSpPr/>
        <p:nvPr/>
      </p:nvGrpSpPr>
      <p:grpSpPr>
        <a:xfrm>
          <a:off x="0" y="0"/>
          <a:ext cx="0" cy="0"/>
          <a:chOff x="0" y="0"/>
          <a:chExt cx="0" cy="0"/>
        </a:xfrm>
      </p:grpSpPr>
      <p:sp>
        <p:nvSpPr>
          <p:cNvPr id="9" name="Text Placeholder 8">
            <a:extLst>
              <a:ext uri="{FF2B5EF4-FFF2-40B4-BE49-F238E27FC236}">
                <a16:creationId xmlns:a16="http://schemas.microsoft.com/office/drawing/2014/main" id="{A985C547-771F-4BD4-ADA8-B270DC50BDBC}"/>
              </a:ext>
            </a:extLst>
          </p:cNvPr>
          <p:cNvSpPr>
            <a:spLocks noGrp="1"/>
          </p:cNvSpPr>
          <p:nvPr>
            <p:ph type="body" sz="quarter" idx="17"/>
          </p:nvPr>
        </p:nvSpPr>
        <p:spPr>
          <a:xfrm>
            <a:off x="7718323" y="1058980"/>
            <a:ext cx="3977648" cy="731694"/>
          </a:xfrm>
        </p:spPr>
        <p:txBody>
          <a:bodyPr anchor="ctr">
            <a:normAutofit/>
          </a:bodyPr>
          <a:lstStyle>
            <a:lvl1pPr marL="0" indent="0">
              <a:buNone/>
              <a:defRPr sz="1400"/>
            </a:lvl1pPr>
          </a:lstStyle>
          <a:p>
            <a:pPr lvl="0"/>
            <a:r>
              <a:rPr lang="en-US" noProof="0"/>
              <a:t>Click to edit Master text styles</a:t>
            </a:r>
          </a:p>
        </p:txBody>
      </p:sp>
      <p:sp>
        <p:nvSpPr>
          <p:cNvPr id="16" name="Text Placeholder 8">
            <a:extLst>
              <a:ext uri="{FF2B5EF4-FFF2-40B4-BE49-F238E27FC236}">
                <a16:creationId xmlns:a16="http://schemas.microsoft.com/office/drawing/2014/main" id="{5726DA1D-D34F-4505-9722-98586A88D858}"/>
              </a:ext>
            </a:extLst>
          </p:cNvPr>
          <p:cNvSpPr>
            <a:spLocks noGrp="1"/>
          </p:cNvSpPr>
          <p:nvPr>
            <p:ph type="body" sz="quarter" idx="18"/>
          </p:nvPr>
        </p:nvSpPr>
        <p:spPr>
          <a:xfrm>
            <a:off x="7718323" y="2365537"/>
            <a:ext cx="3977648" cy="731694"/>
          </a:xfrm>
        </p:spPr>
        <p:txBody>
          <a:bodyPr anchor="ctr">
            <a:normAutofit/>
          </a:bodyPr>
          <a:lstStyle>
            <a:lvl1pPr marL="0" indent="0">
              <a:buNone/>
              <a:defRPr sz="1400"/>
            </a:lvl1pPr>
          </a:lstStyle>
          <a:p>
            <a:pPr lvl="0"/>
            <a:r>
              <a:rPr lang="en-US" noProof="0"/>
              <a:t>Click to edit Master text styles</a:t>
            </a:r>
          </a:p>
        </p:txBody>
      </p:sp>
      <p:sp>
        <p:nvSpPr>
          <p:cNvPr id="18" name="Text Placeholder 8">
            <a:extLst>
              <a:ext uri="{FF2B5EF4-FFF2-40B4-BE49-F238E27FC236}">
                <a16:creationId xmlns:a16="http://schemas.microsoft.com/office/drawing/2014/main" id="{DA05F0E8-C4BA-4839-9D3B-C830E7398021}"/>
              </a:ext>
            </a:extLst>
          </p:cNvPr>
          <p:cNvSpPr>
            <a:spLocks noGrp="1"/>
          </p:cNvSpPr>
          <p:nvPr>
            <p:ph type="body" sz="quarter" idx="19"/>
          </p:nvPr>
        </p:nvSpPr>
        <p:spPr>
          <a:xfrm>
            <a:off x="7718323" y="3656265"/>
            <a:ext cx="3977648" cy="731694"/>
          </a:xfrm>
        </p:spPr>
        <p:txBody>
          <a:bodyPr anchor="ctr">
            <a:normAutofit/>
          </a:bodyPr>
          <a:lstStyle>
            <a:lvl1pPr marL="0" indent="0">
              <a:buNone/>
              <a:defRPr sz="1400"/>
            </a:lvl1pPr>
          </a:lstStyle>
          <a:p>
            <a:pPr lvl="0"/>
            <a:r>
              <a:rPr lang="en-US" noProof="0"/>
              <a:t>Click to edit Master text styles</a:t>
            </a:r>
          </a:p>
        </p:txBody>
      </p:sp>
      <p:sp>
        <p:nvSpPr>
          <p:cNvPr id="19" name="Text Placeholder 8">
            <a:extLst>
              <a:ext uri="{FF2B5EF4-FFF2-40B4-BE49-F238E27FC236}">
                <a16:creationId xmlns:a16="http://schemas.microsoft.com/office/drawing/2014/main" id="{3BDE5625-360A-435B-8812-2FFD30C937B1}"/>
              </a:ext>
            </a:extLst>
          </p:cNvPr>
          <p:cNvSpPr>
            <a:spLocks noGrp="1"/>
          </p:cNvSpPr>
          <p:nvPr>
            <p:ph type="body" sz="quarter" idx="20"/>
          </p:nvPr>
        </p:nvSpPr>
        <p:spPr>
          <a:xfrm>
            <a:off x="7718323" y="4946994"/>
            <a:ext cx="3977648" cy="731694"/>
          </a:xfrm>
        </p:spPr>
        <p:txBody>
          <a:bodyPr anchor="ctr">
            <a:normAutofit/>
          </a:bodyPr>
          <a:lstStyle>
            <a:lvl1pPr marL="0" indent="0">
              <a:buNone/>
              <a:defRPr sz="1400"/>
            </a:lvl1pPr>
          </a:lstStyle>
          <a:p>
            <a:pPr lvl="0"/>
            <a:r>
              <a:rPr lang="en-US" noProof="0"/>
              <a:t>Click to edit Master text styles</a:t>
            </a:r>
          </a:p>
        </p:txBody>
      </p:sp>
      <p:sp>
        <p:nvSpPr>
          <p:cNvPr id="14" name="Title 1">
            <a:extLst>
              <a:ext uri="{FF2B5EF4-FFF2-40B4-BE49-F238E27FC236}">
                <a16:creationId xmlns:a16="http://schemas.microsoft.com/office/drawing/2014/main" id="{95B2C2DA-ADF3-D44B-8824-9B44E01F747F}"/>
              </a:ext>
            </a:extLst>
          </p:cNvPr>
          <p:cNvSpPr>
            <a:spLocks noGrp="1"/>
          </p:cNvSpPr>
          <p:nvPr>
            <p:ph type="title" hasCustomPrompt="1"/>
          </p:nvPr>
        </p:nvSpPr>
        <p:spPr>
          <a:xfrm>
            <a:off x="841057" y="1100290"/>
            <a:ext cx="4008437" cy="1395208"/>
          </a:xfrm>
        </p:spPr>
        <p:txBody>
          <a:bodyPr lIns="0" anchor="b"/>
          <a:lstStyle>
            <a:lvl1pPr>
              <a:defRPr b="1"/>
            </a:lvl1pPr>
          </a:lstStyle>
          <a:p>
            <a:r>
              <a:rPr lang="en-US" noProof="0"/>
              <a:t>Click to Add Slide Title Here</a:t>
            </a:r>
          </a:p>
        </p:txBody>
      </p:sp>
      <p:sp>
        <p:nvSpPr>
          <p:cNvPr id="20" name="Text Placeholder 11">
            <a:extLst>
              <a:ext uri="{FF2B5EF4-FFF2-40B4-BE49-F238E27FC236}">
                <a16:creationId xmlns:a16="http://schemas.microsoft.com/office/drawing/2014/main" id="{6CAA743B-32D9-CE44-9E46-D38DB57EFACE}"/>
              </a:ext>
            </a:extLst>
          </p:cNvPr>
          <p:cNvSpPr>
            <a:spLocks noGrp="1"/>
          </p:cNvSpPr>
          <p:nvPr>
            <p:ph type="body" sz="quarter" idx="12" hasCustomPrompt="1"/>
          </p:nvPr>
        </p:nvSpPr>
        <p:spPr>
          <a:xfrm>
            <a:off x="841058" y="2561159"/>
            <a:ext cx="4008437" cy="602887"/>
          </a:xfrm>
        </p:spPr>
        <p:txBody>
          <a:bodyPr lIns="0" anchor="t">
            <a:normAutofit/>
          </a:bodyPr>
          <a:lstStyle>
            <a:lvl1pPr marL="0" indent="0">
              <a:buNone/>
              <a:defRPr sz="1400" spc="300">
                <a:solidFill>
                  <a:schemeClr val="tx2"/>
                </a:solidFill>
                <a:latin typeface="+mj-lt"/>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a:r>
              <a:rPr lang="en-US" noProof="0"/>
              <a:t>SUBTITLE HERE</a:t>
            </a:r>
          </a:p>
        </p:txBody>
      </p:sp>
      <p:sp>
        <p:nvSpPr>
          <p:cNvPr id="24" name="Text Placeholder 6">
            <a:extLst>
              <a:ext uri="{FF2B5EF4-FFF2-40B4-BE49-F238E27FC236}">
                <a16:creationId xmlns:a16="http://schemas.microsoft.com/office/drawing/2014/main" id="{A4E9B315-244E-41A8-B655-63FCC22CCF4C}"/>
              </a:ext>
            </a:extLst>
          </p:cNvPr>
          <p:cNvSpPr>
            <a:spLocks noGrp="1"/>
          </p:cNvSpPr>
          <p:nvPr>
            <p:ph type="body" sz="quarter" idx="11"/>
          </p:nvPr>
        </p:nvSpPr>
        <p:spPr>
          <a:xfrm>
            <a:off x="838200" y="3498661"/>
            <a:ext cx="4008438" cy="2560899"/>
          </a:xfrm>
        </p:spPr>
        <p:txBody>
          <a:bodyPr lIns="0">
            <a:noAutofit/>
          </a:bodyPr>
          <a:lstStyle>
            <a:lvl1pPr marL="0" indent="0">
              <a:lnSpc>
                <a:spcPct val="100000"/>
              </a:lnSpc>
              <a:buNone/>
              <a:defRPr sz="1400">
                <a:latin typeface="+mn-lt"/>
                <a:cs typeface="Arial" panose="020B0604020202020204" pitchFamily="34" charset="0"/>
              </a:defRPr>
            </a:lvl1pPr>
          </a:lstStyle>
          <a:p>
            <a:pPr lvl="0"/>
            <a:r>
              <a:rPr lang="en-US" noProof="0"/>
              <a:t>Click to edit Master text styles</a:t>
            </a:r>
          </a:p>
        </p:txBody>
      </p:sp>
      <p:sp>
        <p:nvSpPr>
          <p:cNvPr id="25" name="Shape 62" title="Decorative">
            <a:extLst>
              <a:ext uri="{FF2B5EF4-FFF2-40B4-BE49-F238E27FC236}">
                <a16:creationId xmlns:a16="http://schemas.microsoft.com/office/drawing/2014/main" id="{E1A23DB6-E067-4A30-8C4B-98B452428518}"/>
              </a:ext>
            </a:extLst>
          </p:cNvPr>
          <p:cNvSpPr/>
          <p:nvPr userDrawn="1"/>
        </p:nvSpPr>
        <p:spPr>
          <a:xfrm rot="16200000" flipV="1">
            <a:off x="1918496" y="2124643"/>
            <a:ext cx="0" cy="2188806"/>
          </a:xfrm>
          <a:prstGeom prst="line">
            <a:avLst/>
          </a:prstGeom>
          <a:ln w="76200">
            <a:solidFill>
              <a:schemeClr val="accent1">
                <a:lumMod val="60000"/>
                <a:lumOff val="40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lang="en-US" sz="1500" noProof="0" dirty="0"/>
          </a:p>
        </p:txBody>
      </p:sp>
      <p:sp>
        <p:nvSpPr>
          <p:cNvPr id="2" name="Oval 1">
            <a:extLst>
              <a:ext uri="{FF2B5EF4-FFF2-40B4-BE49-F238E27FC236}">
                <a16:creationId xmlns:a16="http://schemas.microsoft.com/office/drawing/2014/main" id="{7E5B409A-28A1-4F13-9C1C-E15291930DF1}"/>
              </a:ext>
            </a:extLst>
          </p:cNvPr>
          <p:cNvSpPr/>
          <p:nvPr userDrawn="1"/>
        </p:nvSpPr>
        <p:spPr>
          <a:xfrm>
            <a:off x="6721671" y="1047456"/>
            <a:ext cx="754743" cy="754743"/>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Oval 16">
            <a:extLst>
              <a:ext uri="{FF2B5EF4-FFF2-40B4-BE49-F238E27FC236}">
                <a16:creationId xmlns:a16="http://schemas.microsoft.com/office/drawing/2014/main" id="{B0A9508C-D302-4643-AFFA-37BE20A4CF91}"/>
              </a:ext>
            </a:extLst>
          </p:cNvPr>
          <p:cNvSpPr/>
          <p:nvPr userDrawn="1"/>
        </p:nvSpPr>
        <p:spPr>
          <a:xfrm>
            <a:off x="6721671" y="2342488"/>
            <a:ext cx="754743" cy="754743"/>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6" name="Oval 25">
            <a:extLst>
              <a:ext uri="{FF2B5EF4-FFF2-40B4-BE49-F238E27FC236}">
                <a16:creationId xmlns:a16="http://schemas.microsoft.com/office/drawing/2014/main" id="{3C430BF1-F654-4C13-9094-97AE78B80696}"/>
              </a:ext>
            </a:extLst>
          </p:cNvPr>
          <p:cNvSpPr/>
          <p:nvPr userDrawn="1"/>
        </p:nvSpPr>
        <p:spPr>
          <a:xfrm>
            <a:off x="6721671" y="3644740"/>
            <a:ext cx="754743" cy="754743"/>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7" name="Oval 26">
            <a:extLst>
              <a:ext uri="{FF2B5EF4-FFF2-40B4-BE49-F238E27FC236}">
                <a16:creationId xmlns:a16="http://schemas.microsoft.com/office/drawing/2014/main" id="{94F3E6A2-CCB8-4870-9797-40002216D2B3}"/>
              </a:ext>
            </a:extLst>
          </p:cNvPr>
          <p:cNvSpPr/>
          <p:nvPr userDrawn="1"/>
        </p:nvSpPr>
        <p:spPr>
          <a:xfrm>
            <a:off x="6721671" y="4935469"/>
            <a:ext cx="754743" cy="754743"/>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Picture Placeholder 3">
            <a:extLst>
              <a:ext uri="{FF2B5EF4-FFF2-40B4-BE49-F238E27FC236}">
                <a16:creationId xmlns:a16="http://schemas.microsoft.com/office/drawing/2014/main" id="{83725AD6-E3CC-4FAC-94F3-1F4CB56D222F}"/>
              </a:ext>
            </a:extLst>
          </p:cNvPr>
          <p:cNvSpPr>
            <a:spLocks noGrp="1"/>
          </p:cNvSpPr>
          <p:nvPr>
            <p:ph type="pic" sz="quarter" idx="21"/>
          </p:nvPr>
        </p:nvSpPr>
        <p:spPr>
          <a:xfrm>
            <a:off x="6874411" y="1200196"/>
            <a:ext cx="449262" cy="449263"/>
          </a:xfrm>
        </p:spPr>
        <p:txBody>
          <a:bodyPr anchor="ctr">
            <a:normAutofit/>
          </a:bodyPr>
          <a:lstStyle>
            <a:lvl1pPr marL="0" indent="0" algn="ctr">
              <a:buNone/>
              <a:defRPr sz="700">
                <a:solidFill>
                  <a:schemeClr val="bg1"/>
                </a:solidFill>
              </a:defRPr>
            </a:lvl1pPr>
          </a:lstStyle>
          <a:p>
            <a:r>
              <a:rPr lang="en-US" noProof="0"/>
              <a:t>Click icon to add picture</a:t>
            </a:r>
            <a:endParaRPr lang="en-US" noProof="0" dirty="0"/>
          </a:p>
        </p:txBody>
      </p:sp>
      <p:sp>
        <p:nvSpPr>
          <p:cNvPr id="28" name="Picture Placeholder 3">
            <a:extLst>
              <a:ext uri="{FF2B5EF4-FFF2-40B4-BE49-F238E27FC236}">
                <a16:creationId xmlns:a16="http://schemas.microsoft.com/office/drawing/2014/main" id="{C80D4B49-1275-4A83-A987-EC233FB6CC38}"/>
              </a:ext>
            </a:extLst>
          </p:cNvPr>
          <p:cNvSpPr>
            <a:spLocks noGrp="1"/>
          </p:cNvSpPr>
          <p:nvPr>
            <p:ph type="pic" sz="quarter" idx="22"/>
          </p:nvPr>
        </p:nvSpPr>
        <p:spPr>
          <a:xfrm>
            <a:off x="6874411" y="2506752"/>
            <a:ext cx="449262" cy="449263"/>
          </a:xfrm>
        </p:spPr>
        <p:txBody>
          <a:bodyPr anchor="ctr">
            <a:normAutofit/>
          </a:bodyPr>
          <a:lstStyle>
            <a:lvl1pPr marL="0" indent="0" algn="ctr">
              <a:buNone/>
              <a:defRPr sz="700">
                <a:solidFill>
                  <a:schemeClr val="bg1"/>
                </a:solidFill>
              </a:defRPr>
            </a:lvl1pPr>
          </a:lstStyle>
          <a:p>
            <a:r>
              <a:rPr lang="en-US" noProof="0"/>
              <a:t>Click icon to add picture</a:t>
            </a:r>
            <a:endParaRPr lang="en-US" noProof="0" dirty="0"/>
          </a:p>
        </p:txBody>
      </p:sp>
      <p:sp>
        <p:nvSpPr>
          <p:cNvPr id="29" name="Picture Placeholder 3">
            <a:extLst>
              <a:ext uri="{FF2B5EF4-FFF2-40B4-BE49-F238E27FC236}">
                <a16:creationId xmlns:a16="http://schemas.microsoft.com/office/drawing/2014/main" id="{7B475AE2-C1A9-4191-A31B-5D6893397E23}"/>
              </a:ext>
            </a:extLst>
          </p:cNvPr>
          <p:cNvSpPr>
            <a:spLocks noGrp="1"/>
          </p:cNvSpPr>
          <p:nvPr>
            <p:ph type="pic" sz="quarter" idx="23"/>
          </p:nvPr>
        </p:nvSpPr>
        <p:spPr>
          <a:xfrm>
            <a:off x="6874411" y="3797479"/>
            <a:ext cx="449262" cy="449263"/>
          </a:xfrm>
        </p:spPr>
        <p:txBody>
          <a:bodyPr anchor="ctr">
            <a:normAutofit/>
          </a:bodyPr>
          <a:lstStyle>
            <a:lvl1pPr marL="0" indent="0" algn="ctr">
              <a:buNone/>
              <a:defRPr sz="700">
                <a:solidFill>
                  <a:schemeClr val="bg1"/>
                </a:solidFill>
              </a:defRPr>
            </a:lvl1pPr>
          </a:lstStyle>
          <a:p>
            <a:r>
              <a:rPr lang="en-US" noProof="0"/>
              <a:t>Click icon to add picture</a:t>
            </a:r>
            <a:endParaRPr lang="en-US" noProof="0" dirty="0"/>
          </a:p>
        </p:txBody>
      </p:sp>
      <p:sp>
        <p:nvSpPr>
          <p:cNvPr id="30" name="Picture Placeholder 3">
            <a:extLst>
              <a:ext uri="{FF2B5EF4-FFF2-40B4-BE49-F238E27FC236}">
                <a16:creationId xmlns:a16="http://schemas.microsoft.com/office/drawing/2014/main" id="{C29F28E2-C28B-447C-818F-8676A82EEAA9}"/>
              </a:ext>
            </a:extLst>
          </p:cNvPr>
          <p:cNvSpPr>
            <a:spLocks noGrp="1"/>
          </p:cNvSpPr>
          <p:nvPr>
            <p:ph type="pic" sz="quarter" idx="24"/>
          </p:nvPr>
        </p:nvSpPr>
        <p:spPr>
          <a:xfrm>
            <a:off x="6874411" y="5088208"/>
            <a:ext cx="449262" cy="449263"/>
          </a:xfrm>
        </p:spPr>
        <p:txBody>
          <a:bodyPr anchor="ctr">
            <a:normAutofit/>
          </a:bodyPr>
          <a:lstStyle>
            <a:lvl1pPr marL="0" indent="0" algn="ctr">
              <a:buNone/>
              <a:defRPr sz="700">
                <a:solidFill>
                  <a:schemeClr val="bg1"/>
                </a:solidFill>
              </a:defRPr>
            </a:lvl1pPr>
          </a:lstStyle>
          <a:p>
            <a:r>
              <a:rPr lang="en-US" noProof="0"/>
              <a:t>Click icon to add picture</a:t>
            </a:r>
            <a:endParaRPr lang="en-US" noProof="0" dirty="0"/>
          </a:p>
        </p:txBody>
      </p:sp>
    </p:spTree>
    <p:extLst>
      <p:ext uri="{BB962C8B-B14F-4D97-AF65-F5344CB8AC3E}">
        <p14:creationId xmlns:p14="http://schemas.microsoft.com/office/powerpoint/2010/main" val="2219225103"/>
      </p:ext>
    </p:extLst>
  </p:cSld>
  <p:clrMapOvr>
    <a:masterClrMapping/>
  </p:clrMapOvr>
  <p:extLst>
    <p:ext uri="{DCECCB84-F9BA-43D5-87BE-67443E8EF086}">
      <p15:sldGuideLst xmlns:p15="http://schemas.microsoft.com/office/powerpoint/2012/main">
        <p15:guide id="1" orient="horz" pos="2160">
          <p15:clr>
            <a:srgbClr val="FBAE40"/>
          </p15:clr>
        </p15:guide>
        <p15:guide id="2" pos="3863">
          <p15:clr>
            <a:srgbClr val="FBAE40"/>
          </p15:clr>
        </p15:guide>
      </p15:sldGuideLst>
    </p:ext>
  </p:extLst>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2_Image and Content">
    <p:spTree>
      <p:nvGrpSpPr>
        <p:cNvPr id="1" name=""/>
        <p:cNvGrpSpPr/>
        <p:nvPr/>
      </p:nvGrpSpPr>
      <p:grpSpPr>
        <a:xfrm>
          <a:off x="0" y="0"/>
          <a:ext cx="0" cy="0"/>
          <a:chOff x="0" y="0"/>
          <a:chExt cx="0" cy="0"/>
        </a:xfrm>
      </p:grpSpPr>
      <p:sp>
        <p:nvSpPr>
          <p:cNvPr id="7" name="Rectangle 6" title="Decorative">
            <a:extLst>
              <a:ext uri="{FF2B5EF4-FFF2-40B4-BE49-F238E27FC236}">
                <a16:creationId xmlns:a16="http://schemas.microsoft.com/office/drawing/2014/main" id="{BC0DB138-926E-4EF2-BFC2-93D610E35703}"/>
              </a:ext>
            </a:extLst>
          </p:cNvPr>
          <p:cNvSpPr/>
          <p:nvPr userDrawn="1"/>
        </p:nvSpPr>
        <p:spPr>
          <a:xfrm>
            <a:off x="0" y="3721472"/>
            <a:ext cx="12192000" cy="3136523"/>
          </a:xfrm>
          <a:prstGeom prst="rect">
            <a:avLst/>
          </a:prstGeom>
          <a:solidFill>
            <a:schemeClr val="accent2"/>
          </a:solidFill>
        </p:spPr>
        <p:txBody>
          <a:bodyPr vert="horz" lIns="1296000" tIns="45720" rIns="432000" bIns="45720" rtlCol="0" anchor="ctr">
            <a:normAutofit/>
          </a:bodyPr>
          <a:lstStyle/>
          <a:p>
            <a:pPr lvl="0" indent="0">
              <a:lnSpc>
                <a:spcPct val="100000"/>
              </a:lnSpc>
              <a:spcBef>
                <a:spcPts val="1000"/>
              </a:spcBef>
              <a:buFontTx/>
              <a:buNone/>
            </a:pPr>
            <a:endParaRPr lang="en-US" sz="1400" b="0" i="0" spc="0" noProof="0" dirty="0">
              <a:solidFill>
                <a:schemeClr val="tx2"/>
              </a:solidFill>
              <a:latin typeface="Arial" panose="020B0604020202020204" pitchFamily="34" charset="0"/>
              <a:cs typeface="Arial" panose="020B0604020202020204" pitchFamily="34" charset="0"/>
            </a:endParaRPr>
          </a:p>
        </p:txBody>
      </p:sp>
      <p:sp>
        <p:nvSpPr>
          <p:cNvPr id="10" name="Title 1">
            <a:extLst>
              <a:ext uri="{FF2B5EF4-FFF2-40B4-BE49-F238E27FC236}">
                <a16:creationId xmlns:a16="http://schemas.microsoft.com/office/drawing/2014/main" id="{95B2C2DA-ADF3-D44B-8824-9B44E01F747F}"/>
              </a:ext>
            </a:extLst>
          </p:cNvPr>
          <p:cNvSpPr>
            <a:spLocks noGrp="1"/>
          </p:cNvSpPr>
          <p:nvPr>
            <p:ph type="title" hasCustomPrompt="1"/>
          </p:nvPr>
        </p:nvSpPr>
        <p:spPr>
          <a:xfrm>
            <a:off x="668543" y="358610"/>
            <a:ext cx="10854914" cy="804759"/>
          </a:xfrm>
        </p:spPr>
        <p:txBody>
          <a:bodyPr lIns="0" anchor="b">
            <a:normAutofit/>
          </a:bodyPr>
          <a:lstStyle>
            <a:lvl1pPr algn="ctr">
              <a:defRPr sz="4000" b="1"/>
            </a:lvl1pPr>
          </a:lstStyle>
          <a:p>
            <a:r>
              <a:rPr lang="en-US" noProof="0"/>
              <a:t>Click to Add Slide Title Here</a:t>
            </a:r>
          </a:p>
        </p:txBody>
      </p:sp>
      <p:sp>
        <p:nvSpPr>
          <p:cNvPr id="6" name="Picture Placeholder 5" title="Decorative">
            <a:extLst>
              <a:ext uri="{FF2B5EF4-FFF2-40B4-BE49-F238E27FC236}">
                <a16:creationId xmlns:a16="http://schemas.microsoft.com/office/drawing/2014/main" id="{8C7AA169-6546-4620-BD7B-7B36553C28F7}"/>
              </a:ext>
            </a:extLst>
          </p:cNvPr>
          <p:cNvSpPr>
            <a:spLocks noGrp="1"/>
          </p:cNvSpPr>
          <p:nvPr>
            <p:ph type="pic" sz="quarter" idx="13"/>
          </p:nvPr>
        </p:nvSpPr>
        <p:spPr>
          <a:xfrm>
            <a:off x="1378803" y="2592710"/>
            <a:ext cx="973759" cy="973759"/>
          </a:xfrm>
          <a:prstGeom prst="ellipse">
            <a:avLst/>
          </a:prstGeom>
          <a:solidFill>
            <a:schemeClr val="bg1"/>
          </a:solidFill>
          <a:ln w="19050">
            <a:noFill/>
          </a:ln>
        </p:spPr>
        <p:txBody>
          <a:bodyPr>
            <a:normAutofit/>
          </a:bodyPr>
          <a:lstStyle>
            <a:lvl1pPr>
              <a:defRPr sz="800"/>
            </a:lvl1pPr>
          </a:lstStyle>
          <a:p>
            <a:r>
              <a:rPr lang="en-US" noProof="0"/>
              <a:t>Click icon to add picture</a:t>
            </a:r>
            <a:endParaRPr lang="en-US" noProof="0" dirty="0"/>
          </a:p>
        </p:txBody>
      </p:sp>
      <p:sp>
        <p:nvSpPr>
          <p:cNvPr id="11" name="Picture Placeholder 5" title="Decorative">
            <a:extLst>
              <a:ext uri="{FF2B5EF4-FFF2-40B4-BE49-F238E27FC236}">
                <a16:creationId xmlns:a16="http://schemas.microsoft.com/office/drawing/2014/main" id="{CE9C16DA-A24B-4516-BCC8-C747730478D8}"/>
              </a:ext>
            </a:extLst>
          </p:cNvPr>
          <p:cNvSpPr>
            <a:spLocks noGrp="1"/>
          </p:cNvSpPr>
          <p:nvPr>
            <p:ph type="pic" sz="quarter" idx="14"/>
          </p:nvPr>
        </p:nvSpPr>
        <p:spPr>
          <a:xfrm>
            <a:off x="4226108" y="2592710"/>
            <a:ext cx="973759" cy="973759"/>
          </a:xfrm>
          <a:prstGeom prst="ellipse">
            <a:avLst/>
          </a:prstGeom>
          <a:solidFill>
            <a:schemeClr val="bg1"/>
          </a:solidFill>
          <a:ln w="19050">
            <a:noFill/>
          </a:ln>
        </p:spPr>
        <p:txBody>
          <a:bodyPr vert="horz" lIns="91440" tIns="45720" rIns="91440" bIns="45720" rtlCol="0">
            <a:normAutofit/>
          </a:bodyPr>
          <a:lstStyle>
            <a:lvl1pPr>
              <a:defRPr lang="en-US" sz="800" dirty="0"/>
            </a:lvl1pPr>
          </a:lstStyle>
          <a:p>
            <a:pPr lvl="0"/>
            <a:r>
              <a:rPr lang="en-US" noProof="0"/>
              <a:t>Click icon to add picture</a:t>
            </a:r>
            <a:endParaRPr lang="en-US" noProof="0" dirty="0"/>
          </a:p>
        </p:txBody>
      </p:sp>
      <p:sp>
        <p:nvSpPr>
          <p:cNvPr id="13" name="Picture Placeholder 5" title="Decorative">
            <a:extLst>
              <a:ext uri="{FF2B5EF4-FFF2-40B4-BE49-F238E27FC236}">
                <a16:creationId xmlns:a16="http://schemas.microsoft.com/office/drawing/2014/main" id="{A498122E-BB6F-4765-B85E-6410B9CE17AC}"/>
              </a:ext>
            </a:extLst>
          </p:cNvPr>
          <p:cNvSpPr>
            <a:spLocks noGrp="1"/>
          </p:cNvSpPr>
          <p:nvPr>
            <p:ph type="pic" sz="quarter" idx="15"/>
          </p:nvPr>
        </p:nvSpPr>
        <p:spPr>
          <a:xfrm>
            <a:off x="7073413" y="2592710"/>
            <a:ext cx="973759" cy="973759"/>
          </a:xfrm>
          <a:prstGeom prst="ellipse">
            <a:avLst/>
          </a:prstGeom>
          <a:solidFill>
            <a:schemeClr val="bg1"/>
          </a:solidFill>
          <a:ln w="19050">
            <a:noFill/>
          </a:ln>
        </p:spPr>
        <p:txBody>
          <a:bodyPr vert="horz" lIns="91440" tIns="45720" rIns="91440" bIns="45720" rtlCol="0">
            <a:normAutofit/>
          </a:bodyPr>
          <a:lstStyle>
            <a:lvl1pPr>
              <a:defRPr lang="en-US" sz="800" dirty="0"/>
            </a:lvl1pPr>
          </a:lstStyle>
          <a:p>
            <a:pPr lvl="0"/>
            <a:r>
              <a:rPr lang="en-US" noProof="0"/>
              <a:t>Click icon to add picture</a:t>
            </a:r>
            <a:endParaRPr lang="en-US" noProof="0" dirty="0"/>
          </a:p>
        </p:txBody>
      </p:sp>
      <p:sp>
        <p:nvSpPr>
          <p:cNvPr id="14" name="Picture Placeholder 5" title="Decorative">
            <a:extLst>
              <a:ext uri="{FF2B5EF4-FFF2-40B4-BE49-F238E27FC236}">
                <a16:creationId xmlns:a16="http://schemas.microsoft.com/office/drawing/2014/main" id="{D19B2F25-5E98-4166-8476-BE599D16121D}"/>
              </a:ext>
            </a:extLst>
          </p:cNvPr>
          <p:cNvSpPr>
            <a:spLocks noGrp="1"/>
          </p:cNvSpPr>
          <p:nvPr>
            <p:ph type="pic" sz="quarter" idx="16"/>
          </p:nvPr>
        </p:nvSpPr>
        <p:spPr>
          <a:xfrm>
            <a:off x="9920718" y="2592710"/>
            <a:ext cx="973759" cy="973759"/>
          </a:xfrm>
          <a:prstGeom prst="ellipse">
            <a:avLst/>
          </a:prstGeom>
          <a:solidFill>
            <a:schemeClr val="bg1"/>
          </a:solidFill>
          <a:ln w="19050">
            <a:noFill/>
          </a:ln>
        </p:spPr>
        <p:txBody>
          <a:bodyPr vert="horz" lIns="91440" tIns="45720" rIns="91440" bIns="45720" rtlCol="0">
            <a:normAutofit/>
          </a:bodyPr>
          <a:lstStyle>
            <a:lvl1pPr>
              <a:defRPr lang="en-US" sz="800" dirty="0"/>
            </a:lvl1pPr>
          </a:lstStyle>
          <a:p>
            <a:pPr lvl="0"/>
            <a:r>
              <a:rPr lang="en-US" noProof="0"/>
              <a:t>Click icon to add picture</a:t>
            </a:r>
            <a:endParaRPr lang="en-US" noProof="0" dirty="0"/>
          </a:p>
        </p:txBody>
      </p:sp>
      <p:sp>
        <p:nvSpPr>
          <p:cNvPr id="9" name="Text Placeholder 8">
            <a:extLst>
              <a:ext uri="{FF2B5EF4-FFF2-40B4-BE49-F238E27FC236}">
                <a16:creationId xmlns:a16="http://schemas.microsoft.com/office/drawing/2014/main" id="{A985C547-771F-4BD4-ADA8-B270DC50BDBC}"/>
              </a:ext>
            </a:extLst>
          </p:cNvPr>
          <p:cNvSpPr>
            <a:spLocks noGrp="1"/>
          </p:cNvSpPr>
          <p:nvPr>
            <p:ph type="body" sz="quarter" idx="17"/>
          </p:nvPr>
        </p:nvSpPr>
        <p:spPr>
          <a:xfrm>
            <a:off x="630780" y="3920809"/>
            <a:ext cx="2469806" cy="731694"/>
          </a:xfrm>
        </p:spPr>
        <p:txBody>
          <a:bodyPr anchor="t">
            <a:normAutofit/>
          </a:bodyPr>
          <a:lstStyle>
            <a:lvl1pPr marL="0" indent="0" algn="ctr">
              <a:buNone/>
              <a:defRPr sz="1400">
                <a:solidFill>
                  <a:schemeClr val="bg1"/>
                </a:solidFill>
              </a:defRPr>
            </a:lvl1pPr>
          </a:lstStyle>
          <a:p>
            <a:pPr lvl="0"/>
            <a:r>
              <a:rPr lang="en-US" noProof="0"/>
              <a:t>Click to edit Master text styles</a:t>
            </a:r>
          </a:p>
        </p:txBody>
      </p:sp>
      <p:sp>
        <p:nvSpPr>
          <p:cNvPr id="16" name="Text Placeholder 8">
            <a:extLst>
              <a:ext uri="{FF2B5EF4-FFF2-40B4-BE49-F238E27FC236}">
                <a16:creationId xmlns:a16="http://schemas.microsoft.com/office/drawing/2014/main" id="{5726DA1D-D34F-4505-9722-98586A88D858}"/>
              </a:ext>
            </a:extLst>
          </p:cNvPr>
          <p:cNvSpPr>
            <a:spLocks noGrp="1"/>
          </p:cNvSpPr>
          <p:nvPr>
            <p:ph type="body" sz="quarter" idx="18"/>
          </p:nvPr>
        </p:nvSpPr>
        <p:spPr>
          <a:xfrm>
            <a:off x="3476825" y="3923752"/>
            <a:ext cx="2469806" cy="731694"/>
          </a:xfrm>
        </p:spPr>
        <p:txBody>
          <a:bodyPr anchor="t">
            <a:normAutofit/>
          </a:bodyPr>
          <a:lstStyle>
            <a:lvl1pPr marL="0" indent="0" algn="ctr">
              <a:buNone/>
              <a:defRPr sz="1400">
                <a:solidFill>
                  <a:schemeClr val="bg1"/>
                </a:solidFill>
              </a:defRPr>
            </a:lvl1pPr>
          </a:lstStyle>
          <a:p>
            <a:pPr lvl="0"/>
            <a:r>
              <a:rPr lang="en-US" noProof="0"/>
              <a:t>Click to edit Master text styles</a:t>
            </a:r>
          </a:p>
        </p:txBody>
      </p:sp>
      <p:sp>
        <p:nvSpPr>
          <p:cNvPr id="18" name="Text Placeholder 8">
            <a:extLst>
              <a:ext uri="{FF2B5EF4-FFF2-40B4-BE49-F238E27FC236}">
                <a16:creationId xmlns:a16="http://schemas.microsoft.com/office/drawing/2014/main" id="{DA05F0E8-C4BA-4839-9D3B-C830E7398021}"/>
              </a:ext>
            </a:extLst>
          </p:cNvPr>
          <p:cNvSpPr>
            <a:spLocks noGrp="1"/>
          </p:cNvSpPr>
          <p:nvPr>
            <p:ph type="body" sz="quarter" idx="19"/>
          </p:nvPr>
        </p:nvSpPr>
        <p:spPr>
          <a:xfrm>
            <a:off x="6322870" y="3920809"/>
            <a:ext cx="2469806" cy="731694"/>
          </a:xfrm>
        </p:spPr>
        <p:txBody>
          <a:bodyPr anchor="t">
            <a:normAutofit/>
          </a:bodyPr>
          <a:lstStyle>
            <a:lvl1pPr marL="0" indent="0" algn="ctr">
              <a:buNone/>
              <a:defRPr sz="1400">
                <a:solidFill>
                  <a:schemeClr val="bg1"/>
                </a:solidFill>
              </a:defRPr>
            </a:lvl1pPr>
          </a:lstStyle>
          <a:p>
            <a:pPr lvl="0"/>
            <a:r>
              <a:rPr lang="en-US" noProof="0"/>
              <a:t>Click to edit Master text styles</a:t>
            </a:r>
          </a:p>
        </p:txBody>
      </p:sp>
      <p:sp>
        <p:nvSpPr>
          <p:cNvPr id="19" name="Text Placeholder 8">
            <a:extLst>
              <a:ext uri="{FF2B5EF4-FFF2-40B4-BE49-F238E27FC236}">
                <a16:creationId xmlns:a16="http://schemas.microsoft.com/office/drawing/2014/main" id="{3BDE5625-360A-435B-8812-2FFD30C937B1}"/>
              </a:ext>
            </a:extLst>
          </p:cNvPr>
          <p:cNvSpPr>
            <a:spLocks noGrp="1"/>
          </p:cNvSpPr>
          <p:nvPr>
            <p:ph type="body" sz="quarter" idx="20"/>
          </p:nvPr>
        </p:nvSpPr>
        <p:spPr>
          <a:xfrm>
            <a:off x="9168916" y="3916626"/>
            <a:ext cx="2469806" cy="731694"/>
          </a:xfrm>
        </p:spPr>
        <p:txBody>
          <a:bodyPr anchor="t">
            <a:normAutofit/>
          </a:bodyPr>
          <a:lstStyle>
            <a:lvl1pPr marL="0" indent="0" algn="ctr">
              <a:buNone/>
              <a:defRPr sz="1400">
                <a:solidFill>
                  <a:schemeClr val="bg1"/>
                </a:solidFill>
              </a:defRPr>
            </a:lvl1pPr>
          </a:lstStyle>
          <a:p>
            <a:pPr lvl="0"/>
            <a:r>
              <a:rPr lang="en-US" noProof="0"/>
              <a:t>Click to edit Master text styles</a:t>
            </a:r>
          </a:p>
        </p:txBody>
      </p:sp>
      <p:sp>
        <p:nvSpPr>
          <p:cNvPr id="20" name="Text Placeholder 6">
            <a:extLst>
              <a:ext uri="{FF2B5EF4-FFF2-40B4-BE49-F238E27FC236}">
                <a16:creationId xmlns:a16="http://schemas.microsoft.com/office/drawing/2014/main" id="{A4E9B315-244E-41A8-B655-63FCC22CCF4C}"/>
              </a:ext>
            </a:extLst>
          </p:cNvPr>
          <p:cNvSpPr>
            <a:spLocks noGrp="1"/>
          </p:cNvSpPr>
          <p:nvPr>
            <p:ph type="body" sz="quarter" idx="11"/>
          </p:nvPr>
        </p:nvSpPr>
        <p:spPr>
          <a:xfrm>
            <a:off x="668544" y="1489701"/>
            <a:ext cx="10854914" cy="541483"/>
          </a:xfrm>
        </p:spPr>
        <p:txBody>
          <a:bodyPr lIns="0">
            <a:noAutofit/>
          </a:bodyPr>
          <a:lstStyle>
            <a:lvl1pPr marL="0" indent="0" algn="ctr">
              <a:lnSpc>
                <a:spcPct val="100000"/>
              </a:lnSpc>
              <a:buNone/>
              <a:defRPr sz="1400">
                <a:latin typeface="+mj-lt"/>
                <a:cs typeface="Arial" panose="020B0604020202020204" pitchFamily="34" charset="0"/>
              </a:defRPr>
            </a:lvl1pPr>
          </a:lstStyle>
          <a:p>
            <a:pPr lvl="0"/>
            <a:r>
              <a:rPr lang="en-US" noProof="0"/>
              <a:t>Click to edit Master text styles</a:t>
            </a:r>
          </a:p>
        </p:txBody>
      </p:sp>
      <p:sp>
        <p:nvSpPr>
          <p:cNvPr id="15" name="Shape 62" title="Decorative">
            <a:extLst>
              <a:ext uri="{FF2B5EF4-FFF2-40B4-BE49-F238E27FC236}">
                <a16:creationId xmlns:a16="http://schemas.microsoft.com/office/drawing/2014/main" id="{E1A23DB6-E067-4A30-8C4B-98B452428518}"/>
              </a:ext>
            </a:extLst>
          </p:cNvPr>
          <p:cNvSpPr/>
          <p:nvPr userDrawn="1"/>
        </p:nvSpPr>
        <p:spPr>
          <a:xfrm rot="16200000" flipV="1">
            <a:off x="6096000" y="222583"/>
            <a:ext cx="0" cy="2188805"/>
          </a:xfrm>
          <a:prstGeom prst="line">
            <a:avLst/>
          </a:prstGeom>
          <a:ln w="76200">
            <a:solidFill>
              <a:schemeClr val="accent2">
                <a:lumMod val="75000"/>
                <a:lumOff val="25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lang="en-US" sz="1500" noProof="0" dirty="0"/>
          </a:p>
        </p:txBody>
      </p:sp>
    </p:spTree>
    <p:extLst>
      <p:ext uri="{BB962C8B-B14F-4D97-AF65-F5344CB8AC3E}">
        <p14:creationId xmlns:p14="http://schemas.microsoft.com/office/powerpoint/2010/main" val="638410284"/>
      </p:ext>
    </p:extLst>
  </p:cSld>
  <p:clrMapOvr>
    <a:masterClrMapping/>
  </p:clrMapOvr>
  <p:extLst>
    <p:ext uri="{DCECCB84-F9BA-43D5-87BE-67443E8EF086}">
      <p15:sldGuideLst xmlns:p15="http://schemas.microsoft.com/office/powerpoint/2012/main">
        <p15:guide id="1" orient="horz" pos="2160">
          <p15:clr>
            <a:srgbClr val="FBAE40"/>
          </p15:clr>
        </p15:guide>
        <p15:guide id="2" pos="3864">
          <p15:clr>
            <a:srgbClr val="FBAE40"/>
          </p15:clr>
        </p15:guide>
      </p15:sldGuideLst>
    </p:ext>
  </p:extLst>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5_Image and Content">
    <p:spTree>
      <p:nvGrpSpPr>
        <p:cNvPr id="1" name=""/>
        <p:cNvGrpSpPr/>
        <p:nvPr/>
      </p:nvGrpSpPr>
      <p:grpSpPr>
        <a:xfrm>
          <a:off x="0" y="0"/>
          <a:ext cx="0" cy="0"/>
          <a:chOff x="0" y="0"/>
          <a:chExt cx="0" cy="0"/>
        </a:xfrm>
      </p:grpSpPr>
      <p:sp>
        <p:nvSpPr>
          <p:cNvPr id="9" name="Text Placeholder 8">
            <a:extLst>
              <a:ext uri="{FF2B5EF4-FFF2-40B4-BE49-F238E27FC236}">
                <a16:creationId xmlns:a16="http://schemas.microsoft.com/office/drawing/2014/main" id="{A985C547-771F-4BD4-ADA8-B270DC50BDBC}"/>
              </a:ext>
            </a:extLst>
          </p:cNvPr>
          <p:cNvSpPr>
            <a:spLocks noGrp="1"/>
          </p:cNvSpPr>
          <p:nvPr>
            <p:ph type="body" sz="quarter" idx="17"/>
          </p:nvPr>
        </p:nvSpPr>
        <p:spPr>
          <a:xfrm>
            <a:off x="630780" y="4601529"/>
            <a:ext cx="2469806" cy="1562154"/>
          </a:xfrm>
        </p:spPr>
        <p:txBody>
          <a:bodyPr anchor="t">
            <a:normAutofit/>
          </a:bodyPr>
          <a:lstStyle>
            <a:lvl1pPr marL="0" indent="0" algn="ctr">
              <a:buNone/>
              <a:defRPr sz="1400"/>
            </a:lvl1pPr>
          </a:lstStyle>
          <a:p>
            <a:pPr lvl="0"/>
            <a:r>
              <a:rPr lang="en-US" noProof="0"/>
              <a:t>Click to edit Master text styles</a:t>
            </a:r>
          </a:p>
        </p:txBody>
      </p:sp>
      <p:sp>
        <p:nvSpPr>
          <p:cNvPr id="16" name="Text Placeholder 8">
            <a:extLst>
              <a:ext uri="{FF2B5EF4-FFF2-40B4-BE49-F238E27FC236}">
                <a16:creationId xmlns:a16="http://schemas.microsoft.com/office/drawing/2014/main" id="{5726DA1D-D34F-4505-9722-98586A88D858}"/>
              </a:ext>
            </a:extLst>
          </p:cNvPr>
          <p:cNvSpPr>
            <a:spLocks noGrp="1"/>
          </p:cNvSpPr>
          <p:nvPr>
            <p:ph type="body" sz="quarter" idx="18"/>
          </p:nvPr>
        </p:nvSpPr>
        <p:spPr>
          <a:xfrm>
            <a:off x="3476825" y="4604472"/>
            <a:ext cx="2469806" cy="1562154"/>
          </a:xfrm>
        </p:spPr>
        <p:txBody>
          <a:bodyPr anchor="t">
            <a:normAutofit/>
          </a:bodyPr>
          <a:lstStyle>
            <a:lvl1pPr marL="0" indent="0" algn="ctr">
              <a:buNone/>
              <a:defRPr sz="1400"/>
            </a:lvl1pPr>
          </a:lstStyle>
          <a:p>
            <a:pPr lvl="0"/>
            <a:r>
              <a:rPr lang="en-US" noProof="0"/>
              <a:t>Click to edit Master text styles</a:t>
            </a:r>
          </a:p>
        </p:txBody>
      </p:sp>
      <p:sp>
        <p:nvSpPr>
          <p:cNvPr id="18" name="Text Placeholder 8">
            <a:extLst>
              <a:ext uri="{FF2B5EF4-FFF2-40B4-BE49-F238E27FC236}">
                <a16:creationId xmlns:a16="http://schemas.microsoft.com/office/drawing/2014/main" id="{DA05F0E8-C4BA-4839-9D3B-C830E7398021}"/>
              </a:ext>
            </a:extLst>
          </p:cNvPr>
          <p:cNvSpPr>
            <a:spLocks noGrp="1"/>
          </p:cNvSpPr>
          <p:nvPr>
            <p:ph type="body" sz="quarter" idx="19"/>
          </p:nvPr>
        </p:nvSpPr>
        <p:spPr>
          <a:xfrm>
            <a:off x="6322870" y="4601529"/>
            <a:ext cx="2469806" cy="1562154"/>
          </a:xfrm>
        </p:spPr>
        <p:txBody>
          <a:bodyPr anchor="t">
            <a:normAutofit/>
          </a:bodyPr>
          <a:lstStyle>
            <a:lvl1pPr marL="0" indent="0" algn="ctr">
              <a:buNone/>
              <a:defRPr sz="1400"/>
            </a:lvl1pPr>
          </a:lstStyle>
          <a:p>
            <a:pPr lvl="0"/>
            <a:r>
              <a:rPr lang="en-US" noProof="0"/>
              <a:t>Click to edit Master text styles</a:t>
            </a:r>
          </a:p>
        </p:txBody>
      </p:sp>
      <p:sp>
        <p:nvSpPr>
          <p:cNvPr id="19" name="Text Placeholder 8">
            <a:extLst>
              <a:ext uri="{FF2B5EF4-FFF2-40B4-BE49-F238E27FC236}">
                <a16:creationId xmlns:a16="http://schemas.microsoft.com/office/drawing/2014/main" id="{3BDE5625-360A-435B-8812-2FFD30C937B1}"/>
              </a:ext>
            </a:extLst>
          </p:cNvPr>
          <p:cNvSpPr>
            <a:spLocks noGrp="1"/>
          </p:cNvSpPr>
          <p:nvPr>
            <p:ph type="body" sz="quarter" idx="20"/>
          </p:nvPr>
        </p:nvSpPr>
        <p:spPr>
          <a:xfrm>
            <a:off x="9168916" y="4597346"/>
            <a:ext cx="2469806" cy="1562154"/>
          </a:xfrm>
        </p:spPr>
        <p:txBody>
          <a:bodyPr anchor="t">
            <a:normAutofit/>
          </a:bodyPr>
          <a:lstStyle>
            <a:lvl1pPr marL="0" indent="0" algn="ctr">
              <a:buNone/>
              <a:defRPr sz="1400"/>
            </a:lvl1pPr>
          </a:lstStyle>
          <a:p>
            <a:pPr lvl="0"/>
            <a:r>
              <a:rPr lang="en-US" noProof="0"/>
              <a:t>Click to edit Master text styles</a:t>
            </a:r>
          </a:p>
        </p:txBody>
      </p:sp>
      <p:sp>
        <p:nvSpPr>
          <p:cNvPr id="12" name="Title 1">
            <a:extLst>
              <a:ext uri="{FF2B5EF4-FFF2-40B4-BE49-F238E27FC236}">
                <a16:creationId xmlns:a16="http://schemas.microsoft.com/office/drawing/2014/main" id="{95B2C2DA-ADF3-D44B-8824-9B44E01F747F}"/>
              </a:ext>
            </a:extLst>
          </p:cNvPr>
          <p:cNvSpPr>
            <a:spLocks noGrp="1"/>
          </p:cNvSpPr>
          <p:nvPr>
            <p:ph type="title" hasCustomPrompt="1"/>
          </p:nvPr>
        </p:nvSpPr>
        <p:spPr>
          <a:xfrm>
            <a:off x="668543" y="358610"/>
            <a:ext cx="10854914" cy="804759"/>
          </a:xfrm>
        </p:spPr>
        <p:txBody>
          <a:bodyPr lIns="0" anchor="b">
            <a:normAutofit/>
          </a:bodyPr>
          <a:lstStyle>
            <a:lvl1pPr algn="ctr">
              <a:defRPr sz="4000" b="1"/>
            </a:lvl1pPr>
          </a:lstStyle>
          <a:p>
            <a:r>
              <a:rPr lang="en-US" noProof="0"/>
              <a:t>Click to Add Slide Title Here</a:t>
            </a:r>
          </a:p>
        </p:txBody>
      </p:sp>
      <p:sp>
        <p:nvSpPr>
          <p:cNvPr id="15" name="Text Placeholder 6">
            <a:extLst>
              <a:ext uri="{FF2B5EF4-FFF2-40B4-BE49-F238E27FC236}">
                <a16:creationId xmlns:a16="http://schemas.microsoft.com/office/drawing/2014/main" id="{A4E9B315-244E-41A8-B655-63FCC22CCF4C}"/>
              </a:ext>
            </a:extLst>
          </p:cNvPr>
          <p:cNvSpPr>
            <a:spLocks noGrp="1"/>
          </p:cNvSpPr>
          <p:nvPr>
            <p:ph type="body" sz="quarter" idx="11"/>
          </p:nvPr>
        </p:nvSpPr>
        <p:spPr>
          <a:xfrm>
            <a:off x="668544" y="1489701"/>
            <a:ext cx="10854914" cy="731691"/>
          </a:xfrm>
        </p:spPr>
        <p:txBody>
          <a:bodyPr lIns="0">
            <a:noAutofit/>
          </a:bodyPr>
          <a:lstStyle>
            <a:lvl1pPr marL="0" indent="0" algn="ctr">
              <a:lnSpc>
                <a:spcPct val="100000"/>
              </a:lnSpc>
              <a:buNone/>
              <a:defRPr sz="1400">
                <a:latin typeface="+mj-lt"/>
                <a:cs typeface="Arial" panose="020B0604020202020204" pitchFamily="34" charset="0"/>
              </a:defRPr>
            </a:lvl1pPr>
          </a:lstStyle>
          <a:p>
            <a:pPr lvl="0"/>
            <a:r>
              <a:rPr lang="en-US" noProof="0"/>
              <a:t>Click to edit Master text styles</a:t>
            </a:r>
          </a:p>
        </p:txBody>
      </p:sp>
      <p:sp>
        <p:nvSpPr>
          <p:cNvPr id="17" name="Shape 62" title="Decorative">
            <a:extLst>
              <a:ext uri="{FF2B5EF4-FFF2-40B4-BE49-F238E27FC236}">
                <a16:creationId xmlns:a16="http://schemas.microsoft.com/office/drawing/2014/main" id="{E1A23DB6-E067-4A30-8C4B-98B452428518}"/>
              </a:ext>
            </a:extLst>
          </p:cNvPr>
          <p:cNvSpPr/>
          <p:nvPr userDrawn="1"/>
        </p:nvSpPr>
        <p:spPr>
          <a:xfrm rot="16200000" flipV="1">
            <a:off x="6096000" y="222583"/>
            <a:ext cx="0" cy="2188805"/>
          </a:xfrm>
          <a:prstGeom prst="line">
            <a:avLst/>
          </a:prstGeom>
          <a:ln w="76200">
            <a:solidFill>
              <a:schemeClr val="accent1">
                <a:lumMod val="60000"/>
                <a:lumOff val="40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lang="en-US" sz="1500" noProof="0" dirty="0"/>
          </a:p>
        </p:txBody>
      </p:sp>
      <p:sp>
        <p:nvSpPr>
          <p:cNvPr id="20" name="Oval 19">
            <a:extLst>
              <a:ext uri="{FF2B5EF4-FFF2-40B4-BE49-F238E27FC236}">
                <a16:creationId xmlns:a16="http://schemas.microsoft.com/office/drawing/2014/main" id="{7D7457D0-C252-49A3-9635-C29B38A49BDC}"/>
              </a:ext>
            </a:extLst>
          </p:cNvPr>
          <p:cNvSpPr/>
          <p:nvPr userDrawn="1"/>
        </p:nvSpPr>
        <p:spPr>
          <a:xfrm>
            <a:off x="1179625" y="3047656"/>
            <a:ext cx="1372116" cy="1372116"/>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1" name="Oval 20">
            <a:extLst>
              <a:ext uri="{FF2B5EF4-FFF2-40B4-BE49-F238E27FC236}">
                <a16:creationId xmlns:a16="http://schemas.microsoft.com/office/drawing/2014/main" id="{566715FF-568E-4151-A75B-79EC2EC52AED}"/>
              </a:ext>
            </a:extLst>
          </p:cNvPr>
          <p:cNvSpPr/>
          <p:nvPr userDrawn="1"/>
        </p:nvSpPr>
        <p:spPr>
          <a:xfrm>
            <a:off x="4025670" y="3047656"/>
            <a:ext cx="1372116" cy="1372116"/>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2" name="Oval 21">
            <a:extLst>
              <a:ext uri="{FF2B5EF4-FFF2-40B4-BE49-F238E27FC236}">
                <a16:creationId xmlns:a16="http://schemas.microsoft.com/office/drawing/2014/main" id="{EE41CAAB-44C4-48D7-80E1-3BF0D8006A5A}"/>
              </a:ext>
            </a:extLst>
          </p:cNvPr>
          <p:cNvSpPr/>
          <p:nvPr userDrawn="1"/>
        </p:nvSpPr>
        <p:spPr>
          <a:xfrm>
            <a:off x="6871715" y="3047656"/>
            <a:ext cx="1372116" cy="1372116"/>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3" name="Oval 22">
            <a:extLst>
              <a:ext uri="{FF2B5EF4-FFF2-40B4-BE49-F238E27FC236}">
                <a16:creationId xmlns:a16="http://schemas.microsoft.com/office/drawing/2014/main" id="{3251A171-181E-416A-9BB8-F6DBEB470707}"/>
              </a:ext>
            </a:extLst>
          </p:cNvPr>
          <p:cNvSpPr/>
          <p:nvPr userDrawn="1"/>
        </p:nvSpPr>
        <p:spPr>
          <a:xfrm>
            <a:off x="9717761" y="3047656"/>
            <a:ext cx="1372116" cy="1372116"/>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4" name="Picture Placeholder 3">
            <a:extLst>
              <a:ext uri="{FF2B5EF4-FFF2-40B4-BE49-F238E27FC236}">
                <a16:creationId xmlns:a16="http://schemas.microsoft.com/office/drawing/2014/main" id="{FE6EF7CF-2190-49FE-8BAE-D2863ECD5CAD}"/>
              </a:ext>
            </a:extLst>
          </p:cNvPr>
          <p:cNvSpPr>
            <a:spLocks noGrp="1"/>
          </p:cNvSpPr>
          <p:nvPr>
            <p:ph type="pic" sz="quarter" idx="21"/>
          </p:nvPr>
        </p:nvSpPr>
        <p:spPr>
          <a:xfrm>
            <a:off x="1395525" y="3263556"/>
            <a:ext cx="940316" cy="940316"/>
          </a:xfrm>
        </p:spPr>
        <p:txBody>
          <a:bodyPr anchor="t">
            <a:normAutofit/>
          </a:bodyPr>
          <a:lstStyle>
            <a:lvl1pPr marL="0" indent="0" algn="ctr">
              <a:buNone/>
              <a:defRPr sz="1200">
                <a:solidFill>
                  <a:schemeClr val="bg1"/>
                </a:solidFill>
              </a:defRPr>
            </a:lvl1pPr>
          </a:lstStyle>
          <a:p>
            <a:r>
              <a:rPr lang="en-US" noProof="0"/>
              <a:t>Click icon to add picture</a:t>
            </a:r>
            <a:endParaRPr lang="en-US" noProof="0" dirty="0"/>
          </a:p>
        </p:txBody>
      </p:sp>
      <p:sp>
        <p:nvSpPr>
          <p:cNvPr id="25" name="Picture Placeholder 3">
            <a:extLst>
              <a:ext uri="{FF2B5EF4-FFF2-40B4-BE49-F238E27FC236}">
                <a16:creationId xmlns:a16="http://schemas.microsoft.com/office/drawing/2014/main" id="{47D99824-ECF4-4A44-A7CE-84F3AC262C34}"/>
              </a:ext>
            </a:extLst>
          </p:cNvPr>
          <p:cNvSpPr>
            <a:spLocks noGrp="1"/>
          </p:cNvSpPr>
          <p:nvPr>
            <p:ph type="pic" sz="quarter" idx="22"/>
          </p:nvPr>
        </p:nvSpPr>
        <p:spPr>
          <a:xfrm>
            <a:off x="4214925" y="3263556"/>
            <a:ext cx="940316" cy="940316"/>
          </a:xfrm>
        </p:spPr>
        <p:txBody>
          <a:bodyPr anchor="t">
            <a:normAutofit/>
          </a:bodyPr>
          <a:lstStyle>
            <a:lvl1pPr marL="0" indent="0" algn="ctr">
              <a:buNone/>
              <a:defRPr sz="1200">
                <a:solidFill>
                  <a:schemeClr val="bg1"/>
                </a:solidFill>
              </a:defRPr>
            </a:lvl1pPr>
          </a:lstStyle>
          <a:p>
            <a:r>
              <a:rPr lang="en-US" noProof="0"/>
              <a:t>Click icon to add picture</a:t>
            </a:r>
            <a:endParaRPr lang="en-US" noProof="0" dirty="0"/>
          </a:p>
        </p:txBody>
      </p:sp>
      <p:sp>
        <p:nvSpPr>
          <p:cNvPr id="26" name="Picture Placeholder 3">
            <a:extLst>
              <a:ext uri="{FF2B5EF4-FFF2-40B4-BE49-F238E27FC236}">
                <a16:creationId xmlns:a16="http://schemas.microsoft.com/office/drawing/2014/main" id="{F1AE9D02-1431-4CC3-8919-5D21732C45C5}"/>
              </a:ext>
            </a:extLst>
          </p:cNvPr>
          <p:cNvSpPr>
            <a:spLocks noGrp="1"/>
          </p:cNvSpPr>
          <p:nvPr>
            <p:ph type="pic" sz="quarter" idx="23"/>
          </p:nvPr>
        </p:nvSpPr>
        <p:spPr>
          <a:xfrm>
            <a:off x="7097825" y="3263556"/>
            <a:ext cx="940316" cy="940316"/>
          </a:xfrm>
        </p:spPr>
        <p:txBody>
          <a:bodyPr anchor="t">
            <a:normAutofit/>
          </a:bodyPr>
          <a:lstStyle>
            <a:lvl1pPr marL="0" indent="0" algn="ctr">
              <a:buNone/>
              <a:defRPr sz="1200">
                <a:solidFill>
                  <a:schemeClr val="bg1"/>
                </a:solidFill>
              </a:defRPr>
            </a:lvl1pPr>
          </a:lstStyle>
          <a:p>
            <a:r>
              <a:rPr lang="en-US" noProof="0"/>
              <a:t>Click icon to add picture</a:t>
            </a:r>
            <a:endParaRPr lang="en-US" noProof="0" dirty="0"/>
          </a:p>
        </p:txBody>
      </p:sp>
      <p:sp>
        <p:nvSpPr>
          <p:cNvPr id="27" name="Picture Placeholder 3">
            <a:extLst>
              <a:ext uri="{FF2B5EF4-FFF2-40B4-BE49-F238E27FC236}">
                <a16:creationId xmlns:a16="http://schemas.microsoft.com/office/drawing/2014/main" id="{69207058-4EB8-4D3C-B236-53DC24F30D93}"/>
              </a:ext>
            </a:extLst>
          </p:cNvPr>
          <p:cNvSpPr>
            <a:spLocks noGrp="1"/>
          </p:cNvSpPr>
          <p:nvPr>
            <p:ph type="pic" sz="quarter" idx="24"/>
          </p:nvPr>
        </p:nvSpPr>
        <p:spPr>
          <a:xfrm>
            <a:off x="9955325" y="3263556"/>
            <a:ext cx="940316" cy="940316"/>
          </a:xfrm>
        </p:spPr>
        <p:txBody>
          <a:bodyPr anchor="t">
            <a:normAutofit/>
          </a:bodyPr>
          <a:lstStyle>
            <a:lvl1pPr marL="0" indent="0" algn="ctr">
              <a:buNone/>
              <a:defRPr sz="1200">
                <a:solidFill>
                  <a:schemeClr val="bg1"/>
                </a:solidFill>
              </a:defRPr>
            </a:lvl1pPr>
          </a:lstStyle>
          <a:p>
            <a:r>
              <a:rPr lang="en-US" noProof="0"/>
              <a:t>Click icon to add picture</a:t>
            </a:r>
            <a:endParaRPr lang="en-US" noProof="0" dirty="0"/>
          </a:p>
        </p:txBody>
      </p:sp>
    </p:spTree>
    <p:extLst>
      <p:ext uri="{BB962C8B-B14F-4D97-AF65-F5344CB8AC3E}">
        <p14:creationId xmlns:p14="http://schemas.microsoft.com/office/powerpoint/2010/main" val="2620055036"/>
      </p:ext>
    </p:extLst>
  </p:cSld>
  <p:clrMapOvr>
    <a:masterClrMapping/>
  </p:clrMapOvr>
  <p:extLst>
    <p:ext uri="{DCECCB84-F9BA-43D5-87BE-67443E8EF086}">
      <p15:sldGuideLst xmlns:p15="http://schemas.microsoft.com/office/powerpoint/2012/main">
        <p15:guide id="1" orient="horz" pos="2160">
          <p15:clr>
            <a:srgbClr val="FBAE40"/>
          </p15:clr>
        </p15:guide>
        <p15:guide id="2" pos="3864">
          <p15:clr>
            <a:srgbClr val="FBAE40"/>
          </p15:clr>
        </p15:guide>
      </p15:sldGuideLst>
    </p:ext>
  </p:extLst>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1_Image and Content">
    <p:spTree>
      <p:nvGrpSpPr>
        <p:cNvPr id="1" name=""/>
        <p:cNvGrpSpPr/>
        <p:nvPr/>
      </p:nvGrpSpPr>
      <p:grpSpPr>
        <a:xfrm>
          <a:off x="0" y="0"/>
          <a:ext cx="0" cy="0"/>
          <a:chOff x="0" y="0"/>
          <a:chExt cx="0" cy="0"/>
        </a:xfrm>
      </p:grpSpPr>
      <p:sp>
        <p:nvSpPr>
          <p:cNvPr id="7" name="Rectangle 6" title="Decorative">
            <a:extLst>
              <a:ext uri="{FF2B5EF4-FFF2-40B4-BE49-F238E27FC236}">
                <a16:creationId xmlns:a16="http://schemas.microsoft.com/office/drawing/2014/main" id="{BC0DB138-926E-4EF2-BFC2-93D610E35703}"/>
              </a:ext>
            </a:extLst>
          </p:cNvPr>
          <p:cNvSpPr/>
          <p:nvPr userDrawn="1"/>
        </p:nvSpPr>
        <p:spPr>
          <a:xfrm>
            <a:off x="6134100" y="0"/>
            <a:ext cx="6057900" cy="6857995"/>
          </a:xfrm>
          <a:prstGeom prst="rect">
            <a:avLst/>
          </a:prstGeom>
          <a:solidFill>
            <a:srgbClr val="DFE3E9"/>
          </a:solidFill>
        </p:spPr>
        <p:txBody>
          <a:bodyPr vert="horz" lIns="1296000" tIns="45720" rIns="432000" bIns="45720" rtlCol="0" anchor="ctr">
            <a:normAutofit/>
          </a:bodyPr>
          <a:lstStyle/>
          <a:p>
            <a:pPr lvl="0" indent="0">
              <a:lnSpc>
                <a:spcPct val="100000"/>
              </a:lnSpc>
              <a:spcBef>
                <a:spcPts val="1000"/>
              </a:spcBef>
              <a:buFontTx/>
              <a:buNone/>
            </a:pPr>
            <a:endParaRPr lang="en-US" sz="1400" b="0" i="0" spc="0" noProof="0" dirty="0">
              <a:solidFill>
                <a:schemeClr val="tx2"/>
              </a:solidFill>
              <a:latin typeface="Arial" panose="020B0604020202020204" pitchFamily="34" charset="0"/>
              <a:cs typeface="Arial" panose="020B0604020202020204" pitchFamily="34" charset="0"/>
            </a:endParaRPr>
          </a:p>
        </p:txBody>
      </p:sp>
      <p:sp>
        <p:nvSpPr>
          <p:cNvPr id="10" name="Title 1">
            <a:extLst>
              <a:ext uri="{FF2B5EF4-FFF2-40B4-BE49-F238E27FC236}">
                <a16:creationId xmlns:a16="http://schemas.microsoft.com/office/drawing/2014/main" id="{95B2C2DA-ADF3-D44B-8824-9B44E01F747F}"/>
              </a:ext>
            </a:extLst>
          </p:cNvPr>
          <p:cNvSpPr>
            <a:spLocks noGrp="1"/>
          </p:cNvSpPr>
          <p:nvPr>
            <p:ph type="title" hasCustomPrompt="1"/>
          </p:nvPr>
        </p:nvSpPr>
        <p:spPr>
          <a:xfrm>
            <a:off x="841057" y="2234610"/>
            <a:ext cx="4008437" cy="1395208"/>
          </a:xfrm>
        </p:spPr>
        <p:txBody>
          <a:bodyPr lIns="0" anchor="b"/>
          <a:lstStyle>
            <a:lvl1pPr>
              <a:defRPr b="1"/>
            </a:lvl1pPr>
          </a:lstStyle>
          <a:p>
            <a:r>
              <a:rPr lang="en-US" noProof="0"/>
              <a:t>Click to Add Slide Title Here</a:t>
            </a:r>
          </a:p>
        </p:txBody>
      </p:sp>
      <p:sp>
        <p:nvSpPr>
          <p:cNvPr id="17" name="Text Placeholder 11">
            <a:extLst>
              <a:ext uri="{FF2B5EF4-FFF2-40B4-BE49-F238E27FC236}">
                <a16:creationId xmlns:a16="http://schemas.microsoft.com/office/drawing/2014/main" id="{6CAA743B-32D9-CE44-9E46-D38DB57EFACE}"/>
              </a:ext>
            </a:extLst>
          </p:cNvPr>
          <p:cNvSpPr>
            <a:spLocks noGrp="1"/>
          </p:cNvSpPr>
          <p:nvPr>
            <p:ph type="body" sz="quarter" idx="12" hasCustomPrompt="1"/>
          </p:nvPr>
        </p:nvSpPr>
        <p:spPr>
          <a:xfrm>
            <a:off x="841058" y="3695479"/>
            <a:ext cx="4008437" cy="602887"/>
          </a:xfrm>
        </p:spPr>
        <p:txBody>
          <a:bodyPr lIns="0" anchor="t">
            <a:normAutofit/>
          </a:bodyPr>
          <a:lstStyle>
            <a:lvl1pPr marL="0" indent="0">
              <a:buNone/>
              <a:defRPr sz="1400" spc="300">
                <a:solidFill>
                  <a:schemeClr val="tx2"/>
                </a:solidFill>
                <a:latin typeface="+mj-lt"/>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a:r>
              <a:rPr lang="en-US" noProof="0"/>
              <a:t>SUBTITLE HERE</a:t>
            </a:r>
          </a:p>
        </p:txBody>
      </p:sp>
      <p:sp>
        <p:nvSpPr>
          <p:cNvPr id="6" name="Picture Placeholder 5" title="Decorative">
            <a:extLst>
              <a:ext uri="{FF2B5EF4-FFF2-40B4-BE49-F238E27FC236}">
                <a16:creationId xmlns:a16="http://schemas.microsoft.com/office/drawing/2014/main" id="{8C7AA169-6546-4620-BD7B-7B36553C28F7}"/>
              </a:ext>
            </a:extLst>
          </p:cNvPr>
          <p:cNvSpPr>
            <a:spLocks noGrp="1"/>
          </p:cNvSpPr>
          <p:nvPr>
            <p:ph type="pic" sz="quarter" idx="13"/>
          </p:nvPr>
        </p:nvSpPr>
        <p:spPr>
          <a:xfrm>
            <a:off x="6602922" y="954224"/>
            <a:ext cx="973759" cy="973759"/>
          </a:xfrm>
          <a:prstGeom prst="ellipse">
            <a:avLst/>
          </a:prstGeom>
          <a:noFill/>
          <a:ln w="38100">
            <a:noFill/>
          </a:ln>
        </p:spPr>
        <p:txBody>
          <a:bodyPr>
            <a:normAutofit/>
          </a:bodyPr>
          <a:lstStyle>
            <a:lvl1pPr>
              <a:defRPr sz="800"/>
            </a:lvl1pPr>
          </a:lstStyle>
          <a:p>
            <a:r>
              <a:rPr lang="en-US" noProof="0"/>
              <a:t>Click icon to add picture</a:t>
            </a:r>
            <a:endParaRPr lang="en-US" noProof="0" dirty="0"/>
          </a:p>
        </p:txBody>
      </p:sp>
      <p:sp>
        <p:nvSpPr>
          <p:cNvPr id="11" name="Picture Placeholder 5" title="Decorative">
            <a:extLst>
              <a:ext uri="{FF2B5EF4-FFF2-40B4-BE49-F238E27FC236}">
                <a16:creationId xmlns:a16="http://schemas.microsoft.com/office/drawing/2014/main" id="{CE9C16DA-A24B-4516-BCC8-C747730478D8}"/>
              </a:ext>
            </a:extLst>
          </p:cNvPr>
          <p:cNvSpPr>
            <a:spLocks noGrp="1"/>
          </p:cNvSpPr>
          <p:nvPr>
            <p:ph type="pic" sz="quarter" idx="14"/>
          </p:nvPr>
        </p:nvSpPr>
        <p:spPr>
          <a:xfrm>
            <a:off x="6602922" y="2245735"/>
            <a:ext cx="973759" cy="973759"/>
          </a:xfrm>
          <a:prstGeom prst="ellipse">
            <a:avLst/>
          </a:prstGeom>
          <a:noFill/>
          <a:ln w="38100">
            <a:noFill/>
          </a:ln>
        </p:spPr>
        <p:txBody>
          <a:bodyPr vert="horz" lIns="91440" tIns="45720" rIns="91440" bIns="45720" rtlCol="0">
            <a:normAutofit/>
          </a:bodyPr>
          <a:lstStyle>
            <a:lvl1pPr>
              <a:defRPr lang="en-US" sz="800" dirty="0"/>
            </a:lvl1pPr>
          </a:lstStyle>
          <a:p>
            <a:pPr lvl="0"/>
            <a:r>
              <a:rPr lang="en-US" noProof="0"/>
              <a:t>Click icon to add picture</a:t>
            </a:r>
            <a:endParaRPr lang="en-US" noProof="0" dirty="0"/>
          </a:p>
        </p:txBody>
      </p:sp>
      <p:sp>
        <p:nvSpPr>
          <p:cNvPr id="13" name="Picture Placeholder 5" title="Decorative">
            <a:extLst>
              <a:ext uri="{FF2B5EF4-FFF2-40B4-BE49-F238E27FC236}">
                <a16:creationId xmlns:a16="http://schemas.microsoft.com/office/drawing/2014/main" id="{A498122E-BB6F-4765-B85E-6410B9CE17AC}"/>
              </a:ext>
            </a:extLst>
          </p:cNvPr>
          <p:cNvSpPr>
            <a:spLocks noGrp="1"/>
          </p:cNvSpPr>
          <p:nvPr>
            <p:ph type="pic" sz="quarter" idx="15"/>
          </p:nvPr>
        </p:nvSpPr>
        <p:spPr>
          <a:xfrm>
            <a:off x="6602922" y="3537246"/>
            <a:ext cx="973759" cy="973759"/>
          </a:xfrm>
          <a:prstGeom prst="ellipse">
            <a:avLst/>
          </a:prstGeom>
          <a:noFill/>
          <a:ln w="38100">
            <a:noFill/>
          </a:ln>
        </p:spPr>
        <p:txBody>
          <a:bodyPr vert="horz" lIns="91440" tIns="45720" rIns="91440" bIns="45720" rtlCol="0">
            <a:normAutofit/>
          </a:bodyPr>
          <a:lstStyle>
            <a:lvl1pPr>
              <a:defRPr lang="en-US" sz="800" dirty="0"/>
            </a:lvl1pPr>
          </a:lstStyle>
          <a:p>
            <a:pPr lvl="0"/>
            <a:r>
              <a:rPr lang="en-US" noProof="0"/>
              <a:t>Click icon to add picture</a:t>
            </a:r>
            <a:endParaRPr lang="en-US" noProof="0" dirty="0"/>
          </a:p>
        </p:txBody>
      </p:sp>
      <p:sp>
        <p:nvSpPr>
          <p:cNvPr id="14" name="Picture Placeholder 5" title="Decorative">
            <a:extLst>
              <a:ext uri="{FF2B5EF4-FFF2-40B4-BE49-F238E27FC236}">
                <a16:creationId xmlns:a16="http://schemas.microsoft.com/office/drawing/2014/main" id="{D19B2F25-5E98-4166-8476-BE599D16121D}"/>
              </a:ext>
            </a:extLst>
          </p:cNvPr>
          <p:cNvSpPr>
            <a:spLocks noGrp="1"/>
          </p:cNvSpPr>
          <p:nvPr>
            <p:ph type="pic" sz="quarter" idx="16"/>
          </p:nvPr>
        </p:nvSpPr>
        <p:spPr>
          <a:xfrm>
            <a:off x="6602922" y="4828757"/>
            <a:ext cx="973759" cy="973759"/>
          </a:xfrm>
          <a:prstGeom prst="ellipse">
            <a:avLst/>
          </a:prstGeom>
          <a:noFill/>
          <a:ln w="38100">
            <a:noFill/>
          </a:ln>
        </p:spPr>
        <p:txBody>
          <a:bodyPr vert="horz" lIns="91440" tIns="45720" rIns="91440" bIns="45720" rtlCol="0">
            <a:normAutofit/>
          </a:bodyPr>
          <a:lstStyle>
            <a:lvl1pPr>
              <a:defRPr lang="en-US" sz="800" dirty="0"/>
            </a:lvl1pPr>
          </a:lstStyle>
          <a:p>
            <a:pPr lvl="0"/>
            <a:r>
              <a:rPr lang="en-US" noProof="0"/>
              <a:t>Click icon to add picture</a:t>
            </a:r>
            <a:endParaRPr lang="en-US" noProof="0" dirty="0"/>
          </a:p>
        </p:txBody>
      </p:sp>
      <p:sp>
        <p:nvSpPr>
          <p:cNvPr id="9" name="Text Placeholder 8">
            <a:extLst>
              <a:ext uri="{FF2B5EF4-FFF2-40B4-BE49-F238E27FC236}">
                <a16:creationId xmlns:a16="http://schemas.microsoft.com/office/drawing/2014/main" id="{A985C547-771F-4BD4-ADA8-B270DC50BDBC}"/>
              </a:ext>
            </a:extLst>
          </p:cNvPr>
          <p:cNvSpPr>
            <a:spLocks noGrp="1"/>
          </p:cNvSpPr>
          <p:nvPr>
            <p:ph type="body" sz="quarter" idx="17"/>
          </p:nvPr>
        </p:nvSpPr>
        <p:spPr>
          <a:xfrm>
            <a:off x="7718323" y="1074809"/>
            <a:ext cx="3977648" cy="731694"/>
          </a:xfrm>
        </p:spPr>
        <p:txBody>
          <a:bodyPr anchor="ctr">
            <a:normAutofit/>
          </a:bodyPr>
          <a:lstStyle>
            <a:lvl1pPr marL="0" indent="0">
              <a:buNone/>
              <a:defRPr sz="1400"/>
            </a:lvl1pPr>
          </a:lstStyle>
          <a:p>
            <a:pPr lvl="0"/>
            <a:r>
              <a:rPr lang="en-US" noProof="0"/>
              <a:t>Click to edit Master text styles</a:t>
            </a:r>
          </a:p>
        </p:txBody>
      </p:sp>
      <p:sp>
        <p:nvSpPr>
          <p:cNvPr id="16" name="Text Placeholder 8">
            <a:extLst>
              <a:ext uri="{FF2B5EF4-FFF2-40B4-BE49-F238E27FC236}">
                <a16:creationId xmlns:a16="http://schemas.microsoft.com/office/drawing/2014/main" id="{5726DA1D-D34F-4505-9722-98586A88D858}"/>
              </a:ext>
            </a:extLst>
          </p:cNvPr>
          <p:cNvSpPr>
            <a:spLocks noGrp="1"/>
          </p:cNvSpPr>
          <p:nvPr>
            <p:ph type="body" sz="quarter" idx="18"/>
          </p:nvPr>
        </p:nvSpPr>
        <p:spPr>
          <a:xfrm>
            <a:off x="7718323" y="2365537"/>
            <a:ext cx="3977648" cy="731694"/>
          </a:xfrm>
        </p:spPr>
        <p:txBody>
          <a:bodyPr anchor="ctr">
            <a:normAutofit/>
          </a:bodyPr>
          <a:lstStyle>
            <a:lvl1pPr marL="0" indent="0">
              <a:buNone/>
              <a:defRPr sz="1400"/>
            </a:lvl1pPr>
          </a:lstStyle>
          <a:p>
            <a:pPr lvl="0"/>
            <a:r>
              <a:rPr lang="en-US" noProof="0"/>
              <a:t>Click to edit Master text styles</a:t>
            </a:r>
          </a:p>
        </p:txBody>
      </p:sp>
      <p:sp>
        <p:nvSpPr>
          <p:cNvPr id="18" name="Text Placeholder 8">
            <a:extLst>
              <a:ext uri="{FF2B5EF4-FFF2-40B4-BE49-F238E27FC236}">
                <a16:creationId xmlns:a16="http://schemas.microsoft.com/office/drawing/2014/main" id="{DA05F0E8-C4BA-4839-9D3B-C830E7398021}"/>
              </a:ext>
            </a:extLst>
          </p:cNvPr>
          <p:cNvSpPr>
            <a:spLocks noGrp="1"/>
          </p:cNvSpPr>
          <p:nvPr>
            <p:ph type="body" sz="quarter" idx="19"/>
          </p:nvPr>
        </p:nvSpPr>
        <p:spPr>
          <a:xfrm>
            <a:off x="7718323" y="3656265"/>
            <a:ext cx="3977648" cy="731694"/>
          </a:xfrm>
        </p:spPr>
        <p:txBody>
          <a:bodyPr anchor="ctr">
            <a:normAutofit/>
          </a:bodyPr>
          <a:lstStyle>
            <a:lvl1pPr marL="0" indent="0">
              <a:buNone/>
              <a:defRPr sz="1400"/>
            </a:lvl1pPr>
          </a:lstStyle>
          <a:p>
            <a:pPr lvl="0"/>
            <a:r>
              <a:rPr lang="en-US" noProof="0"/>
              <a:t>Click to edit Master text styles</a:t>
            </a:r>
          </a:p>
        </p:txBody>
      </p:sp>
      <p:sp>
        <p:nvSpPr>
          <p:cNvPr id="19" name="Text Placeholder 8">
            <a:extLst>
              <a:ext uri="{FF2B5EF4-FFF2-40B4-BE49-F238E27FC236}">
                <a16:creationId xmlns:a16="http://schemas.microsoft.com/office/drawing/2014/main" id="{3BDE5625-360A-435B-8812-2FFD30C937B1}"/>
              </a:ext>
            </a:extLst>
          </p:cNvPr>
          <p:cNvSpPr>
            <a:spLocks noGrp="1"/>
          </p:cNvSpPr>
          <p:nvPr>
            <p:ph type="body" sz="quarter" idx="20"/>
          </p:nvPr>
        </p:nvSpPr>
        <p:spPr>
          <a:xfrm>
            <a:off x="7718323" y="4946994"/>
            <a:ext cx="3977648" cy="731694"/>
          </a:xfrm>
        </p:spPr>
        <p:txBody>
          <a:bodyPr anchor="ctr">
            <a:normAutofit/>
          </a:bodyPr>
          <a:lstStyle>
            <a:lvl1pPr marL="0" indent="0">
              <a:buNone/>
              <a:defRPr sz="1400"/>
            </a:lvl1pPr>
          </a:lstStyle>
          <a:p>
            <a:pPr lvl="0"/>
            <a:r>
              <a:rPr lang="en-US" noProof="0"/>
              <a:t>Click to edit Master text styles</a:t>
            </a:r>
          </a:p>
        </p:txBody>
      </p:sp>
      <p:sp>
        <p:nvSpPr>
          <p:cNvPr id="15" name="Shape 62" title="Decorative">
            <a:extLst>
              <a:ext uri="{FF2B5EF4-FFF2-40B4-BE49-F238E27FC236}">
                <a16:creationId xmlns:a16="http://schemas.microsoft.com/office/drawing/2014/main" id="{E1A23DB6-E067-4A30-8C4B-98B452428518}"/>
              </a:ext>
            </a:extLst>
          </p:cNvPr>
          <p:cNvSpPr/>
          <p:nvPr userDrawn="1"/>
        </p:nvSpPr>
        <p:spPr>
          <a:xfrm rot="16200000" flipV="1">
            <a:off x="1918496" y="3276108"/>
            <a:ext cx="0" cy="2188805"/>
          </a:xfrm>
          <a:prstGeom prst="line">
            <a:avLst/>
          </a:prstGeom>
          <a:ln w="76200">
            <a:solidFill>
              <a:schemeClr val="accent4"/>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lang="en-US" sz="1500" noProof="0" dirty="0"/>
          </a:p>
        </p:txBody>
      </p:sp>
    </p:spTree>
    <p:extLst>
      <p:ext uri="{BB962C8B-B14F-4D97-AF65-F5344CB8AC3E}">
        <p14:creationId xmlns:p14="http://schemas.microsoft.com/office/powerpoint/2010/main" val="4194667956"/>
      </p:ext>
    </p:extLst>
  </p:cSld>
  <p:clrMapOvr>
    <a:masterClrMapping/>
  </p:clrMapOvr>
  <p:extLst>
    <p:ext uri="{DCECCB84-F9BA-43D5-87BE-67443E8EF086}">
      <p15:sldGuideLst xmlns:p15="http://schemas.microsoft.com/office/powerpoint/2012/main">
        <p15:guide id="1" orient="horz" pos="2160">
          <p15:clr>
            <a:srgbClr val="FBAE40"/>
          </p15:clr>
        </p15:guide>
        <p15:guide id="2" pos="3864">
          <p15:clr>
            <a:srgbClr val="FBAE40"/>
          </p15:clr>
        </p15:guide>
      </p15:sldGuideLst>
    </p:ext>
  </p:extLst>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27_Custom Layout">
    <p:spTree>
      <p:nvGrpSpPr>
        <p:cNvPr id="1" name=""/>
        <p:cNvGrpSpPr/>
        <p:nvPr/>
      </p:nvGrpSpPr>
      <p:grpSpPr>
        <a:xfrm>
          <a:off x="0" y="0"/>
          <a:ext cx="0" cy="0"/>
          <a:chOff x="0" y="0"/>
          <a:chExt cx="0" cy="0"/>
        </a:xfrm>
      </p:grpSpPr>
      <p:sp>
        <p:nvSpPr>
          <p:cNvPr id="3" name="Rectangle 2" title="Decorative"/>
          <p:cNvSpPr/>
          <p:nvPr userDrawn="1"/>
        </p:nvSpPr>
        <p:spPr>
          <a:xfrm>
            <a:off x="0" y="0"/>
            <a:ext cx="12192000" cy="28096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8FBBE79-9A2D-485C-A5FF-D6F6AFD2AFC3}"/>
              </a:ext>
            </a:extLst>
          </p:cNvPr>
          <p:cNvSpPr>
            <a:spLocks noGrp="1"/>
          </p:cNvSpPr>
          <p:nvPr>
            <p:ph type="title"/>
          </p:nvPr>
        </p:nvSpPr>
        <p:spPr>
          <a:xfrm>
            <a:off x="1513581" y="597067"/>
            <a:ext cx="8768625" cy="1149325"/>
          </a:xfrm>
        </p:spPr>
        <p:txBody>
          <a:bodyPr lIns="0"/>
          <a:lstStyle>
            <a:lvl1pPr algn="ctr">
              <a:defRPr>
                <a:solidFill>
                  <a:schemeClr val="bg1"/>
                </a:solidFill>
              </a:defRPr>
            </a:lvl1pPr>
          </a:lstStyle>
          <a:p>
            <a:r>
              <a:rPr lang="en-US"/>
              <a:t>Click to edit Master title style</a:t>
            </a:r>
            <a:endParaRPr lang="en-US" dirty="0"/>
          </a:p>
        </p:txBody>
      </p:sp>
      <p:sp>
        <p:nvSpPr>
          <p:cNvPr id="5" name="Picture Placeholder 4" title="Decorative">
            <a:extLst>
              <a:ext uri="{FF2B5EF4-FFF2-40B4-BE49-F238E27FC236}">
                <a16:creationId xmlns:a16="http://schemas.microsoft.com/office/drawing/2014/main" id="{0D8C8A61-C19F-4EF6-A991-5B6EFC5F7AFB}"/>
              </a:ext>
            </a:extLst>
          </p:cNvPr>
          <p:cNvSpPr>
            <a:spLocks noGrp="1"/>
          </p:cNvSpPr>
          <p:nvPr>
            <p:ph type="pic" sz="quarter" idx="11"/>
          </p:nvPr>
        </p:nvSpPr>
        <p:spPr>
          <a:xfrm>
            <a:off x="1038871" y="3050995"/>
            <a:ext cx="1643384" cy="1643384"/>
          </a:xfrm>
          <a:prstGeom prst="rect">
            <a:avLst/>
          </a:prstGeom>
        </p:spPr>
        <p:txBody>
          <a:bodyPr/>
          <a:lstStyle/>
          <a:p>
            <a:r>
              <a:rPr lang="en-US"/>
              <a:t>Click icon to add picture</a:t>
            </a:r>
            <a:endParaRPr lang="en-US" dirty="0"/>
          </a:p>
        </p:txBody>
      </p:sp>
      <p:sp>
        <p:nvSpPr>
          <p:cNvPr id="6" name="Picture Placeholder 4" title="Decorative">
            <a:extLst>
              <a:ext uri="{FF2B5EF4-FFF2-40B4-BE49-F238E27FC236}">
                <a16:creationId xmlns:a16="http://schemas.microsoft.com/office/drawing/2014/main" id="{FB28CC40-CBF3-4E1C-841D-45C7739F95EE}"/>
              </a:ext>
            </a:extLst>
          </p:cNvPr>
          <p:cNvSpPr>
            <a:spLocks noGrp="1"/>
          </p:cNvSpPr>
          <p:nvPr>
            <p:ph type="pic" sz="quarter" idx="12"/>
          </p:nvPr>
        </p:nvSpPr>
        <p:spPr>
          <a:xfrm>
            <a:off x="3842264" y="3050995"/>
            <a:ext cx="1643384" cy="1643384"/>
          </a:xfrm>
          <a:prstGeom prst="rect">
            <a:avLst/>
          </a:prstGeom>
        </p:spPr>
        <p:txBody>
          <a:bodyPr/>
          <a:lstStyle/>
          <a:p>
            <a:r>
              <a:rPr lang="en-US"/>
              <a:t>Click icon to add picture</a:t>
            </a:r>
            <a:endParaRPr lang="en-US" dirty="0"/>
          </a:p>
        </p:txBody>
      </p:sp>
      <p:sp>
        <p:nvSpPr>
          <p:cNvPr id="7" name="Picture Placeholder 4" title="Decorative">
            <a:extLst>
              <a:ext uri="{FF2B5EF4-FFF2-40B4-BE49-F238E27FC236}">
                <a16:creationId xmlns:a16="http://schemas.microsoft.com/office/drawing/2014/main" id="{12606688-9042-46BE-82EA-2A9034C21250}"/>
              </a:ext>
            </a:extLst>
          </p:cNvPr>
          <p:cNvSpPr>
            <a:spLocks noGrp="1"/>
          </p:cNvSpPr>
          <p:nvPr>
            <p:ph type="pic" sz="quarter" idx="13"/>
          </p:nvPr>
        </p:nvSpPr>
        <p:spPr>
          <a:xfrm>
            <a:off x="6645657" y="3061267"/>
            <a:ext cx="1643384" cy="1643384"/>
          </a:xfrm>
          <a:prstGeom prst="rect">
            <a:avLst/>
          </a:prstGeom>
        </p:spPr>
        <p:txBody>
          <a:bodyPr/>
          <a:lstStyle/>
          <a:p>
            <a:r>
              <a:rPr lang="en-US"/>
              <a:t>Click icon to add picture</a:t>
            </a:r>
            <a:endParaRPr lang="en-US" dirty="0"/>
          </a:p>
        </p:txBody>
      </p:sp>
      <p:sp>
        <p:nvSpPr>
          <p:cNvPr id="8" name="Picture Placeholder 4" title="Decorative">
            <a:extLst>
              <a:ext uri="{FF2B5EF4-FFF2-40B4-BE49-F238E27FC236}">
                <a16:creationId xmlns:a16="http://schemas.microsoft.com/office/drawing/2014/main" id="{94A72397-DF36-48ED-9888-0827D143B9BE}"/>
              </a:ext>
            </a:extLst>
          </p:cNvPr>
          <p:cNvSpPr>
            <a:spLocks noGrp="1"/>
          </p:cNvSpPr>
          <p:nvPr>
            <p:ph type="pic" sz="quarter" idx="14"/>
          </p:nvPr>
        </p:nvSpPr>
        <p:spPr>
          <a:xfrm>
            <a:off x="9449049" y="3061267"/>
            <a:ext cx="1643384" cy="1643384"/>
          </a:xfrm>
          <a:prstGeom prst="rect">
            <a:avLst/>
          </a:prstGeom>
        </p:spPr>
        <p:txBody>
          <a:bodyPr/>
          <a:lstStyle/>
          <a:p>
            <a:r>
              <a:rPr lang="en-US"/>
              <a:t>Click icon to add picture</a:t>
            </a:r>
            <a:endParaRPr lang="en-US" dirty="0"/>
          </a:p>
        </p:txBody>
      </p:sp>
      <p:sp>
        <p:nvSpPr>
          <p:cNvPr id="9" name="Text Placeholder 6">
            <a:extLst>
              <a:ext uri="{FF2B5EF4-FFF2-40B4-BE49-F238E27FC236}">
                <a16:creationId xmlns:a16="http://schemas.microsoft.com/office/drawing/2014/main" id="{DD736A8B-DD51-4DE5-A500-3F2E06CA9E12}"/>
              </a:ext>
            </a:extLst>
          </p:cNvPr>
          <p:cNvSpPr>
            <a:spLocks noGrp="1"/>
          </p:cNvSpPr>
          <p:nvPr>
            <p:ph type="body" sz="quarter" idx="15"/>
          </p:nvPr>
        </p:nvSpPr>
        <p:spPr>
          <a:xfrm>
            <a:off x="604711" y="5272005"/>
            <a:ext cx="2517605" cy="1029458"/>
          </a:xfrm>
        </p:spPr>
        <p:txBody>
          <a:bodyPr lIns="0">
            <a:noAutofit/>
          </a:bodyPr>
          <a:lstStyle>
            <a:lvl1pPr marL="0" indent="0" algn="ctr">
              <a:buNone/>
              <a:defRPr sz="1400">
                <a:latin typeface="+mn-lt"/>
                <a:cs typeface="Arial" panose="020B0604020202020204" pitchFamily="34" charset="0"/>
              </a:defRPr>
            </a:lvl1pPr>
          </a:lstStyle>
          <a:p>
            <a:pPr lvl="0"/>
            <a:r>
              <a:rPr lang="en-US"/>
              <a:t>Click to edit Master text styles</a:t>
            </a:r>
          </a:p>
        </p:txBody>
      </p:sp>
      <p:sp>
        <p:nvSpPr>
          <p:cNvPr id="10" name="Text Placeholder 6">
            <a:extLst>
              <a:ext uri="{FF2B5EF4-FFF2-40B4-BE49-F238E27FC236}">
                <a16:creationId xmlns:a16="http://schemas.microsoft.com/office/drawing/2014/main" id="{088F0D2C-15BE-4CDF-B390-80500DDD7436}"/>
              </a:ext>
            </a:extLst>
          </p:cNvPr>
          <p:cNvSpPr>
            <a:spLocks noGrp="1"/>
          </p:cNvSpPr>
          <p:nvPr>
            <p:ph type="body" sz="quarter" idx="16" hasCustomPrompt="1"/>
          </p:nvPr>
        </p:nvSpPr>
        <p:spPr>
          <a:xfrm>
            <a:off x="604711" y="4791479"/>
            <a:ext cx="2517605" cy="382749"/>
          </a:xfrm>
        </p:spPr>
        <p:txBody>
          <a:bodyPr lIns="0" anchor="b">
            <a:noAutofit/>
          </a:bodyPr>
          <a:lstStyle>
            <a:lvl1pPr marL="0" indent="0" algn="ctr">
              <a:buNone/>
              <a:defRPr sz="1600" b="1">
                <a:latin typeface="+mj-lt"/>
                <a:cs typeface="Arial" panose="020B0604020202020204" pitchFamily="34" charset="0"/>
              </a:defRPr>
            </a:lvl1pPr>
          </a:lstStyle>
          <a:p>
            <a:pPr lvl="0"/>
            <a:r>
              <a:rPr lang="en-US" dirty="0"/>
              <a:t>ADD NAME HERE</a:t>
            </a:r>
          </a:p>
        </p:txBody>
      </p:sp>
      <p:sp>
        <p:nvSpPr>
          <p:cNvPr id="11" name="Text Placeholder 6">
            <a:extLst>
              <a:ext uri="{FF2B5EF4-FFF2-40B4-BE49-F238E27FC236}">
                <a16:creationId xmlns:a16="http://schemas.microsoft.com/office/drawing/2014/main" id="{BC14EC5C-D80F-42F2-A5F0-D4F07AADAECE}"/>
              </a:ext>
            </a:extLst>
          </p:cNvPr>
          <p:cNvSpPr>
            <a:spLocks noGrp="1"/>
          </p:cNvSpPr>
          <p:nvPr>
            <p:ph type="body" sz="quarter" idx="17"/>
          </p:nvPr>
        </p:nvSpPr>
        <p:spPr>
          <a:xfrm>
            <a:off x="3410942" y="5272005"/>
            <a:ext cx="2517605" cy="1029458"/>
          </a:xfrm>
        </p:spPr>
        <p:txBody>
          <a:bodyPr lIns="0">
            <a:noAutofit/>
          </a:bodyPr>
          <a:lstStyle>
            <a:lvl1pPr marL="0" indent="0" algn="ctr">
              <a:buNone/>
              <a:defRPr sz="1400">
                <a:latin typeface="+mn-lt"/>
                <a:cs typeface="Arial" panose="020B0604020202020204" pitchFamily="34" charset="0"/>
              </a:defRPr>
            </a:lvl1pPr>
          </a:lstStyle>
          <a:p>
            <a:pPr lvl="0"/>
            <a:r>
              <a:rPr lang="en-US"/>
              <a:t>Click to edit Master text styles</a:t>
            </a:r>
          </a:p>
        </p:txBody>
      </p:sp>
      <p:sp>
        <p:nvSpPr>
          <p:cNvPr id="12" name="Text Placeholder 6">
            <a:extLst>
              <a:ext uri="{FF2B5EF4-FFF2-40B4-BE49-F238E27FC236}">
                <a16:creationId xmlns:a16="http://schemas.microsoft.com/office/drawing/2014/main" id="{235DD3B7-76E7-45B9-B75B-30D7AFC8EE6C}"/>
              </a:ext>
            </a:extLst>
          </p:cNvPr>
          <p:cNvSpPr>
            <a:spLocks noGrp="1"/>
          </p:cNvSpPr>
          <p:nvPr>
            <p:ph type="body" sz="quarter" idx="18" hasCustomPrompt="1"/>
          </p:nvPr>
        </p:nvSpPr>
        <p:spPr>
          <a:xfrm>
            <a:off x="3410942" y="4791479"/>
            <a:ext cx="2517605" cy="382749"/>
          </a:xfrm>
        </p:spPr>
        <p:txBody>
          <a:bodyPr lIns="0" anchor="b">
            <a:noAutofit/>
          </a:bodyPr>
          <a:lstStyle>
            <a:lvl1pPr marL="0" indent="0" algn="ctr">
              <a:buNone/>
              <a:defRPr sz="1600" b="1">
                <a:latin typeface="+mj-lt"/>
                <a:cs typeface="Arial" panose="020B0604020202020204" pitchFamily="34" charset="0"/>
              </a:defRPr>
            </a:lvl1pPr>
          </a:lstStyle>
          <a:p>
            <a:pPr lvl="0"/>
            <a:r>
              <a:rPr lang="en-US" dirty="0"/>
              <a:t>ADD NAME HERE</a:t>
            </a:r>
          </a:p>
        </p:txBody>
      </p:sp>
      <p:sp>
        <p:nvSpPr>
          <p:cNvPr id="17" name="Text Placeholder 6">
            <a:extLst>
              <a:ext uri="{FF2B5EF4-FFF2-40B4-BE49-F238E27FC236}">
                <a16:creationId xmlns:a16="http://schemas.microsoft.com/office/drawing/2014/main" id="{5A499762-AEDB-43BC-89CC-CC0602BEAF73}"/>
              </a:ext>
            </a:extLst>
          </p:cNvPr>
          <p:cNvSpPr>
            <a:spLocks noGrp="1"/>
          </p:cNvSpPr>
          <p:nvPr>
            <p:ph type="body" sz="quarter" idx="23"/>
          </p:nvPr>
        </p:nvSpPr>
        <p:spPr>
          <a:xfrm>
            <a:off x="6217173" y="5282275"/>
            <a:ext cx="2517605" cy="1029458"/>
          </a:xfrm>
        </p:spPr>
        <p:txBody>
          <a:bodyPr lIns="0">
            <a:noAutofit/>
          </a:bodyPr>
          <a:lstStyle>
            <a:lvl1pPr marL="0" indent="0" algn="ctr">
              <a:buNone/>
              <a:defRPr sz="1400">
                <a:latin typeface="+mn-lt"/>
                <a:cs typeface="Arial" panose="020B0604020202020204" pitchFamily="34" charset="0"/>
              </a:defRPr>
            </a:lvl1pPr>
          </a:lstStyle>
          <a:p>
            <a:pPr lvl="0"/>
            <a:r>
              <a:rPr lang="en-US"/>
              <a:t>Click to edit Master text styles</a:t>
            </a:r>
          </a:p>
        </p:txBody>
      </p:sp>
      <p:sp>
        <p:nvSpPr>
          <p:cNvPr id="18" name="Text Placeholder 6">
            <a:extLst>
              <a:ext uri="{FF2B5EF4-FFF2-40B4-BE49-F238E27FC236}">
                <a16:creationId xmlns:a16="http://schemas.microsoft.com/office/drawing/2014/main" id="{880EDD7E-326D-47DC-B58D-88ECE1D00F94}"/>
              </a:ext>
            </a:extLst>
          </p:cNvPr>
          <p:cNvSpPr>
            <a:spLocks noGrp="1"/>
          </p:cNvSpPr>
          <p:nvPr>
            <p:ph type="body" sz="quarter" idx="24" hasCustomPrompt="1"/>
          </p:nvPr>
        </p:nvSpPr>
        <p:spPr>
          <a:xfrm>
            <a:off x="6217173" y="4801749"/>
            <a:ext cx="2517605" cy="382749"/>
          </a:xfrm>
        </p:spPr>
        <p:txBody>
          <a:bodyPr lIns="0" anchor="b">
            <a:noAutofit/>
          </a:bodyPr>
          <a:lstStyle>
            <a:lvl1pPr marL="0" indent="0" algn="ctr">
              <a:buNone/>
              <a:defRPr sz="1600" b="1">
                <a:latin typeface="+mj-lt"/>
                <a:cs typeface="Arial" panose="020B0604020202020204" pitchFamily="34" charset="0"/>
              </a:defRPr>
            </a:lvl1pPr>
          </a:lstStyle>
          <a:p>
            <a:pPr lvl="0"/>
            <a:r>
              <a:rPr lang="en-US" dirty="0"/>
              <a:t>ADD NAME HERE</a:t>
            </a:r>
          </a:p>
        </p:txBody>
      </p:sp>
      <p:sp>
        <p:nvSpPr>
          <p:cNvPr id="19" name="Text Placeholder 6">
            <a:extLst>
              <a:ext uri="{FF2B5EF4-FFF2-40B4-BE49-F238E27FC236}">
                <a16:creationId xmlns:a16="http://schemas.microsoft.com/office/drawing/2014/main" id="{DB92C933-F978-486C-A305-0BAC73E0F152}"/>
              </a:ext>
            </a:extLst>
          </p:cNvPr>
          <p:cNvSpPr>
            <a:spLocks noGrp="1"/>
          </p:cNvSpPr>
          <p:nvPr>
            <p:ph type="body" sz="quarter" idx="25"/>
          </p:nvPr>
        </p:nvSpPr>
        <p:spPr>
          <a:xfrm>
            <a:off x="9023403" y="5282275"/>
            <a:ext cx="2517605" cy="1029458"/>
          </a:xfrm>
        </p:spPr>
        <p:txBody>
          <a:bodyPr lIns="0">
            <a:noAutofit/>
          </a:bodyPr>
          <a:lstStyle>
            <a:lvl1pPr marL="0" indent="0" algn="ctr">
              <a:buNone/>
              <a:defRPr sz="1400">
                <a:latin typeface="+mn-lt"/>
                <a:cs typeface="Arial" panose="020B0604020202020204" pitchFamily="34" charset="0"/>
              </a:defRPr>
            </a:lvl1pPr>
          </a:lstStyle>
          <a:p>
            <a:pPr lvl="0"/>
            <a:r>
              <a:rPr lang="en-US"/>
              <a:t>Click to edit Master text styles</a:t>
            </a:r>
          </a:p>
        </p:txBody>
      </p:sp>
      <p:sp>
        <p:nvSpPr>
          <p:cNvPr id="20" name="Text Placeholder 6">
            <a:extLst>
              <a:ext uri="{FF2B5EF4-FFF2-40B4-BE49-F238E27FC236}">
                <a16:creationId xmlns:a16="http://schemas.microsoft.com/office/drawing/2014/main" id="{B18BFAE0-942E-42DB-BD07-596D50E07E37}"/>
              </a:ext>
            </a:extLst>
          </p:cNvPr>
          <p:cNvSpPr>
            <a:spLocks noGrp="1"/>
          </p:cNvSpPr>
          <p:nvPr>
            <p:ph type="body" sz="quarter" idx="26" hasCustomPrompt="1"/>
          </p:nvPr>
        </p:nvSpPr>
        <p:spPr>
          <a:xfrm>
            <a:off x="9023403" y="4801749"/>
            <a:ext cx="2517605" cy="382749"/>
          </a:xfrm>
        </p:spPr>
        <p:txBody>
          <a:bodyPr lIns="0" anchor="b">
            <a:noAutofit/>
          </a:bodyPr>
          <a:lstStyle>
            <a:lvl1pPr marL="0" indent="0" algn="ctr">
              <a:buNone/>
              <a:defRPr sz="1600" b="1">
                <a:latin typeface="+mj-lt"/>
                <a:cs typeface="Arial" panose="020B0604020202020204" pitchFamily="34" charset="0"/>
              </a:defRPr>
            </a:lvl1pPr>
          </a:lstStyle>
          <a:p>
            <a:pPr lvl="0"/>
            <a:r>
              <a:rPr lang="en-US" dirty="0"/>
              <a:t>ADD NAME HERE</a:t>
            </a:r>
          </a:p>
        </p:txBody>
      </p:sp>
      <p:sp>
        <p:nvSpPr>
          <p:cNvPr id="21" name="Shape 62" title="Decorative">
            <a:extLst>
              <a:ext uri="{FF2B5EF4-FFF2-40B4-BE49-F238E27FC236}">
                <a16:creationId xmlns:a16="http://schemas.microsoft.com/office/drawing/2014/main" id="{E1A23DB6-E067-4A30-8C4B-98B452428518}"/>
              </a:ext>
            </a:extLst>
          </p:cNvPr>
          <p:cNvSpPr/>
          <p:nvPr userDrawn="1"/>
        </p:nvSpPr>
        <p:spPr>
          <a:xfrm rot="16200000" flipV="1">
            <a:off x="6096000" y="759266"/>
            <a:ext cx="0" cy="2188805"/>
          </a:xfrm>
          <a:prstGeom prst="line">
            <a:avLst/>
          </a:prstGeom>
          <a:ln w="76200">
            <a:solidFill>
              <a:schemeClr val="accent1">
                <a:lumMod val="60000"/>
                <a:lumOff val="40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solidFill>
                <a:schemeClr val="bg1"/>
              </a:solidFill>
            </a:endParaRPr>
          </a:p>
        </p:txBody>
      </p:sp>
    </p:spTree>
    <p:extLst>
      <p:ext uri="{BB962C8B-B14F-4D97-AF65-F5344CB8AC3E}">
        <p14:creationId xmlns:p14="http://schemas.microsoft.com/office/powerpoint/2010/main" val="68776455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28_Custom Layout">
    <p:spTree>
      <p:nvGrpSpPr>
        <p:cNvPr id="1" name=""/>
        <p:cNvGrpSpPr/>
        <p:nvPr/>
      </p:nvGrpSpPr>
      <p:grpSpPr>
        <a:xfrm>
          <a:off x="0" y="0"/>
          <a:ext cx="0" cy="0"/>
          <a:chOff x="0" y="0"/>
          <a:chExt cx="0" cy="0"/>
        </a:xfrm>
      </p:grpSpPr>
      <p:sp>
        <p:nvSpPr>
          <p:cNvPr id="4" name="Rectangle 3" title="Decorative"/>
          <p:cNvSpPr/>
          <p:nvPr userDrawn="1"/>
        </p:nvSpPr>
        <p:spPr>
          <a:xfrm>
            <a:off x="0" y="1964267"/>
            <a:ext cx="3052729" cy="24435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title="Decorative"/>
          <p:cNvSpPr/>
          <p:nvPr userDrawn="1"/>
        </p:nvSpPr>
        <p:spPr>
          <a:xfrm>
            <a:off x="6092848" y="1964267"/>
            <a:ext cx="3052729" cy="244350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title="Decorative"/>
          <p:cNvSpPr/>
          <p:nvPr userDrawn="1"/>
        </p:nvSpPr>
        <p:spPr>
          <a:xfrm>
            <a:off x="9139272" y="4414498"/>
            <a:ext cx="3052729" cy="2443502"/>
          </a:xfrm>
          <a:prstGeom prst="rect">
            <a:avLst/>
          </a:prstGeom>
          <a:solidFill>
            <a:schemeClr val="accent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8FBBE79-9A2D-485C-A5FF-D6F6AFD2AFC3}"/>
              </a:ext>
            </a:extLst>
          </p:cNvPr>
          <p:cNvSpPr>
            <a:spLocks noGrp="1"/>
          </p:cNvSpPr>
          <p:nvPr userDrawn="1">
            <p:ph type="title"/>
          </p:nvPr>
        </p:nvSpPr>
        <p:spPr>
          <a:xfrm>
            <a:off x="2106887" y="616350"/>
            <a:ext cx="7978227" cy="1062602"/>
          </a:xfrm>
        </p:spPr>
        <p:txBody>
          <a:bodyPr lIns="0"/>
          <a:lstStyle>
            <a:lvl1pPr algn="ctr">
              <a:defRPr>
                <a:solidFill>
                  <a:schemeClr val="tx2"/>
                </a:solidFill>
              </a:defRPr>
            </a:lvl1pPr>
          </a:lstStyle>
          <a:p>
            <a:r>
              <a:rPr lang="en-US"/>
              <a:t>Click to edit Master title style</a:t>
            </a:r>
            <a:endParaRPr lang="en-US" dirty="0"/>
          </a:p>
        </p:txBody>
      </p:sp>
      <p:sp>
        <p:nvSpPr>
          <p:cNvPr id="30" name="Picture Placeholder 4" title="Decorative">
            <a:extLst>
              <a:ext uri="{FF2B5EF4-FFF2-40B4-BE49-F238E27FC236}">
                <a16:creationId xmlns:a16="http://schemas.microsoft.com/office/drawing/2014/main" id="{0D8C8A61-C19F-4EF6-A991-5B6EFC5F7AFB}"/>
              </a:ext>
            </a:extLst>
          </p:cNvPr>
          <p:cNvSpPr>
            <a:spLocks noGrp="1"/>
          </p:cNvSpPr>
          <p:nvPr>
            <p:ph type="pic" sz="quarter" idx="11"/>
          </p:nvPr>
        </p:nvSpPr>
        <p:spPr>
          <a:xfrm>
            <a:off x="0" y="4416552"/>
            <a:ext cx="3054096" cy="2441448"/>
          </a:xfrm>
          <a:prstGeom prst="rect">
            <a:avLst/>
          </a:prstGeom>
        </p:spPr>
        <p:txBody>
          <a:bodyPr>
            <a:normAutofit/>
          </a:bodyPr>
          <a:lstStyle>
            <a:lvl1pPr algn="ctr">
              <a:defRPr sz="1600"/>
            </a:lvl1pPr>
          </a:lstStyle>
          <a:p>
            <a:r>
              <a:rPr lang="en-US"/>
              <a:t>Click icon to add picture</a:t>
            </a:r>
            <a:endParaRPr lang="en-US" dirty="0"/>
          </a:p>
        </p:txBody>
      </p:sp>
      <p:sp>
        <p:nvSpPr>
          <p:cNvPr id="32" name="Picture Placeholder 4" title="Decorative">
            <a:extLst>
              <a:ext uri="{FF2B5EF4-FFF2-40B4-BE49-F238E27FC236}">
                <a16:creationId xmlns:a16="http://schemas.microsoft.com/office/drawing/2014/main" id="{12606688-9042-46BE-82EA-2A9034C21250}"/>
              </a:ext>
            </a:extLst>
          </p:cNvPr>
          <p:cNvSpPr>
            <a:spLocks noGrp="1"/>
          </p:cNvSpPr>
          <p:nvPr>
            <p:ph type="pic" sz="quarter" idx="13"/>
          </p:nvPr>
        </p:nvSpPr>
        <p:spPr>
          <a:xfrm>
            <a:off x="3046424" y="1964267"/>
            <a:ext cx="3054096" cy="2441448"/>
          </a:xfrm>
          <a:prstGeom prst="rect">
            <a:avLst/>
          </a:prstGeom>
        </p:spPr>
        <p:txBody>
          <a:bodyPr>
            <a:normAutofit/>
          </a:bodyPr>
          <a:lstStyle>
            <a:lvl1pPr algn="ctr">
              <a:defRPr sz="1600"/>
            </a:lvl1pPr>
          </a:lstStyle>
          <a:p>
            <a:r>
              <a:rPr lang="en-US"/>
              <a:t>Click icon to add picture</a:t>
            </a:r>
            <a:endParaRPr lang="en-US" dirty="0"/>
          </a:p>
        </p:txBody>
      </p:sp>
      <p:sp>
        <p:nvSpPr>
          <p:cNvPr id="33" name="Picture Placeholder 4" title="Decorative">
            <a:extLst>
              <a:ext uri="{FF2B5EF4-FFF2-40B4-BE49-F238E27FC236}">
                <a16:creationId xmlns:a16="http://schemas.microsoft.com/office/drawing/2014/main" id="{94A72397-DF36-48ED-9888-0827D143B9BE}"/>
              </a:ext>
            </a:extLst>
          </p:cNvPr>
          <p:cNvSpPr>
            <a:spLocks noGrp="1"/>
          </p:cNvSpPr>
          <p:nvPr>
            <p:ph type="pic" sz="quarter" idx="14"/>
          </p:nvPr>
        </p:nvSpPr>
        <p:spPr>
          <a:xfrm>
            <a:off x="9137904" y="1964267"/>
            <a:ext cx="3054096" cy="2441448"/>
          </a:xfrm>
          <a:prstGeom prst="rect">
            <a:avLst/>
          </a:prstGeom>
        </p:spPr>
        <p:txBody>
          <a:bodyPr>
            <a:normAutofit/>
          </a:bodyPr>
          <a:lstStyle>
            <a:lvl1pPr algn="ctr">
              <a:defRPr sz="1600"/>
            </a:lvl1pPr>
          </a:lstStyle>
          <a:p>
            <a:r>
              <a:rPr lang="en-US"/>
              <a:t>Click icon to add picture</a:t>
            </a:r>
            <a:endParaRPr lang="en-US" dirty="0"/>
          </a:p>
        </p:txBody>
      </p:sp>
      <p:sp>
        <p:nvSpPr>
          <p:cNvPr id="26" name="Rectangle 25" title="Decorative"/>
          <p:cNvSpPr/>
          <p:nvPr userDrawn="1"/>
        </p:nvSpPr>
        <p:spPr>
          <a:xfrm>
            <a:off x="3046424" y="4414498"/>
            <a:ext cx="3052729" cy="24435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 Placeholder 6">
            <a:extLst>
              <a:ext uri="{FF2B5EF4-FFF2-40B4-BE49-F238E27FC236}">
                <a16:creationId xmlns:a16="http://schemas.microsoft.com/office/drawing/2014/main" id="{DD736A8B-DD51-4DE5-A500-3F2E06CA9E12}"/>
              </a:ext>
            </a:extLst>
          </p:cNvPr>
          <p:cNvSpPr>
            <a:spLocks noGrp="1"/>
          </p:cNvSpPr>
          <p:nvPr userDrawn="1">
            <p:ph type="body" sz="quarter" idx="15"/>
          </p:nvPr>
        </p:nvSpPr>
        <p:spPr>
          <a:xfrm>
            <a:off x="264410" y="3652861"/>
            <a:ext cx="2517605" cy="484146"/>
          </a:xfrm>
        </p:spPr>
        <p:txBody>
          <a:bodyPr lIns="0">
            <a:noAutofit/>
          </a:bodyPr>
          <a:lstStyle>
            <a:lvl1pPr marL="0" indent="0" algn="ctr">
              <a:buNone/>
              <a:defRPr sz="1400">
                <a:solidFill>
                  <a:schemeClr val="bg1"/>
                </a:solidFill>
                <a:latin typeface="+mn-lt"/>
                <a:cs typeface="Arial" panose="020B0604020202020204" pitchFamily="34" charset="0"/>
              </a:defRPr>
            </a:lvl1pPr>
          </a:lstStyle>
          <a:p>
            <a:pPr lvl="0"/>
            <a:r>
              <a:rPr lang="en-US"/>
              <a:t>Click to edit Master text styles</a:t>
            </a:r>
          </a:p>
        </p:txBody>
      </p:sp>
      <p:sp>
        <p:nvSpPr>
          <p:cNvPr id="10" name="Text Placeholder 6">
            <a:extLst>
              <a:ext uri="{FF2B5EF4-FFF2-40B4-BE49-F238E27FC236}">
                <a16:creationId xmlns:a16="http://schemas.microsoft.com/office/drawing/2014/main" id="{088F0D2C-15BE-4CDF-B390-80500DDD7436}"/>
              </a:ext>
            </a:extLst>
          </p:cNvPr>
          <p:cNvSpPr>
            <a:spLocks noGrp="1"/>
          </p:cNvSpPr>
          <p:nvPr userDrawn="1">
            <p:ph type="body" sz="quarter" idx="16" hasCustomPrompt="1"/>
          </p:nvPr>
        </p:nvSpPr>
        <p:spPr>
          <a:xfrm>
            <a:off x="264410" y="3248535"/>
            <a:ext cx="2517605" cy="382749"/>
          </a:xfrm>
        </p:spPr>
        <p:txBody>
          <a:bodyPr lIns="0" anchor="b">
            <a:noAutofit/>
          </a:bodyPr>
          <a:lstStyle>
            <a:lvl1pPr marL="0" indent="0" algn="ctr">
              <a:buNone/>
              <a:defRPr sz="1600" b="1">
                <a:solidFill>
                  <a:schemeClr val="bg1"/>
                </a:solidFill>
                <a:latin typeface="+mj-lt"/>
                <a:cs typeface="Arial" panose="020B0604020202020204" pitchFamily="34" charset="0"/>
              </a:defRPr>
            </a:lvl1pPr>
          </a:lstStyle>
          <a:p>
            <a:pPr lvl="0"/>
            <a:r>
              <a:rPr lang="en-US" dirty="0"/>
              <a:t>ADD NAME HERE</a:t>
            </a:r>
          </a:p>
        </p:txBody>
      </p:sp>
      <p:sp>
        <p:nvSpPr>
          <p:cNvPr id="11" name="Text Placeholder 6">
            <a:extLst>
              <a:ext uri="{FF2B5EF4-FFF2-40B4-BE49-F238E27FC236}">
                <a16:creationId xmlns:a16="http://schemas.microsoft.com/office/drawing/2014/main" id="{BC14EC5C-D80F-42F2-A5F0-D4F07AADAECE}"/>
              </a:ext>
            </a:extLst>
          </p:cNvPr>
          <p:cNvSpPr>
            <a:spLocks noGrp="1"/>
          </p:cNvSpPr>
          <p:nvPr userDrawn="1">
            <p:ph type="body" sz="quarter" idx="17"/>
          </p:nvPr>
        </p:nvSpPr>
        <p:spPr>
          <a:xfrm>
            <a:off x="6359042" y="3652861"/>
            <a:ext cx="2517605" cy="484146"/>
          </a:xfrm>
        </p:spPr>
        <p:txBody>
          <a:bodyPr lIns="0">
            <a:noAutofit/>
          </a:bodyPr>
          <a:lstStyle>
            <a:lvl1pPr marL="0" indent="0" algn="ctr">
              <a:buNone/>
              <a:defRPr sz="1400">
                <a:solidFill>
                  <a:schemeClr val="bg1"/>
                </a:solidFill>
                <a:latin typeface="+mn-lt"/>
                <a:cs typeface="Arial" panose="020B0604020202020204" pitchFamily="34" charset="0"/>
              </a:defRPr>
            </a:lvl1pPr>
          </a:lstStyle>
          <a:p>
            <a:pPr lvl="0"/>
            <a:r>
              <a:rPr lang="en-US"/>
              <a:t>Click to edit Master text styles</a:t>
            </a:r>
          </a:p>
        </p:txBody>
      </p:sp>
      <p:sp>
        <p:nvSpPr>
          <p:cNvPr id="12" name="Text Placeholder 6">
            <a:extLst>
              <a:ext uri="{FF2B5EF4-FFF2-40B4-BE49-F238E27FC236}">
                <a16:creationId xmlns:a16="http://schemas.microsoft.com/office/drawing/2014/main" id="{235DD3B7-76E7-45B9-B75B-30D7AFC8EE6C}"/>
              </a:ext>
            </a:extLst>
          </p:cNvPr>
          <p:cNvSpPr>
            <a:spLocks noGrp="1"/>
          </p:cNvSpPr>
          <p:nvPr userDrawn="1">
            <p:ph type="body" sz="quarter" idx="18" hasCustomPrompt="1"/>
          </p:nvPr>
        </p:nvSpPr>
        <p:spPr>
          <a:xfrm>
            <a:off x="6359042" y="3248535"/>
            <a:ext cx="2517605" cy="382749"/>
          </a:xfrm>
        </p:spPr>
        <p:txBody>
          <a:bodyPr lIns="0" anchor="b">
            <a:noAutofit/>
          </a:bodyPr>
          <a:lstStyle>
            <a:lvl1pPr marL="0" indent="0" algn="ctr">
              <a:buNone/>
              <a:defRPr sz="1600" b="1">
                <a:solidFill>
                  <a:schemeClr val="bg1"/>
                </a:solidFill>
                <a:latin typeface="+mj-lt"/>
                <a:cs typeface="Arial" panose="020B0604020202020204" pitchFamily="34" charset="0"/>
              </a:defRPr>
            </a:lvl1pPr>
          </a:lstStyle>
          <a:p>
            <a:pPr lvl="0"/>
            <a:r>
              <a:rPr lang="en-US" dirty="0"/>
              <a:t>ADD NAME HERE</a:t>
            </a:r>
          </a:p>
        </p:txBody>
      </p:sp>
      <p:sp>
        <p:nvSpPr>
          <p:cNvPr id="13" name="Text Placeholder 6">
            <a:extLst>
              <a:ext uri="{FF2B5EF4-FFF2-40B4-BE49-F238E27FC236}">
                <a16:creationId xmlns:a16="http://schemas.microsoft.com/office/drawing/2014/main" id="{3B9FAC90-EA8D-4C0E-A0D1-0D252B50A12F}"/>
              </a:ext>
            </a:extLst>
          </p:cNvPr>
          <p:cNvSpPr>
            <a:spLocks noGrp="1"/>
          </p:cNvSpPr>
          <p:nvPr userDrawn="1">
            <p:ph type="body" sz="quarter" idx="19"/>
          </p:nvPr>
        </p:nvSpPr>
        <p:spPr>
          <a:xfrm>
            <a:off x="3288925" y="5167572"/>
            <a:ext cx="2517605" cy="484146"/>
          </a:xfrm>
        </p:spPr>
        <p:txBody>
          <a:bodyPr lIns="0">
            <a:noAutofit/>
          </a:bodyPr>
          <a:lstStyle>
            <a:lvl1pPr marL="0" indent="0" algn="ctr">
              <a:buNone/>
              <a:defRPr sz="1400">
                <a:solidFill>
                  <a:schemeClr val="bg1"/>
                </a:solidFill>
                <a:latin typeface="+mn-lt"/>
                <a:cs typeface="Arial" panose="020B0604020202020204" pitchFamily="34" charset="0"/>
              </a:defRPr>
            </a:lvl1pPr>
          </a:lstStyle>
          <a:p>
            <a:pPr lvl="0"/>
            <a:r>
              <a:rPr lang="en-US"/>
              <a:t>Click to edit Master text styles</a:t>
            </a:r>
          </a:p>
        </p:txBody>
      </p:sp>
      <p:sp>
        <p:nvSpPr>
          <p:cNvPr id="14" name="Text Placeholder 6">
            <a:extLst>
              <a:ext uri="{FF2B5EF4-FFF2-40B4-BE49-F238E27FC236}">
                <a16:creationId xmlns:a16="http://schemas.microsoft.com/office/drawing/2014/main" id="{5556F808-0B84-4923-9C86-83F13CFABBB6}"/>
              </a:ext>
            </a:extLst>
          </p:cNvPr>
          <p:cNvSpPr>
            <a:spLocks noGrp="1"/>
          </p:cNvSpPr>
          <p:nvPr userDrawn="1">
            <p:ph type="body" sz="quarter" idx="20" hasCustomPrompt="1"/>
          </p:nvPr>
        </p:nvSpPr>
        <p:spPr>
          <a:xfrm>
            <a:off x="3288925" y="4763246"/>
            <a:ext cx="2517605" cy="382749"/>
          </a:xfrm>
        </p:spPr>
        <p:txBody>
          <a:bodyPr lIns="0" anchor="b">
            <a:noAutofit/>
          </a:bodyPr>
          <a:lstStyle>
            <a:lvl1pPr marL="0" indent="0" algn="ctr">
              <a:buNone/>
              <a:defRPr sz="1600" b="1">
                <a:solidFill>
                  <a:schemeClr val="bg1"/>
                </a:solidFill>
                <a:latin typeface="+mj-lt"/>
                <a:cs typeface="Arial" panose="020B0604020202020204" pitchFamily="34" charset="0"/>
              </a:defRPr>
            </a:lvl1pPr>
          </a:lstStyle>
          <a:p>
            <a:pPr lvl="0"/>
            <a:r>
              <a:rPr lang="en-US" dirty="0"/>
              <a:t>ADD NAME HERE</a:t>
            </a:r>
          </a:p>
        </p:txBody>
      </p:sp>
      <p:sp>
        <p:nvSpPr>
          <p:cNvPr id="15" name="Text Placeholder 6">
            <a:extLst>
              <a:ext uri="{FF2B5EF4-FFF2-40B4-BE49-F238E27FC236}">
                <a16:creationId xmlns:a16="http://schemas.microsoft.com/office/drawing/2014/main" id="{6D49870F-68D7-4CDC-8F2A-696151FA2B90}"/>
              </a:ext>
            </a:extLst>
          </p:cNvPr>
          <p:cNvSpPr>
            <a:spLocks noGrp="1"/>
          </p:cNvSpPr>
          <p:nvPr userDrawn="1">
            <p:ph type="body" sz="quarter" idx="21"/>
          </p:nvPr>
        </p:nvSpPr>
        <p:spPr>
          <a:xfrm>
            <a:off x="9412281" y="5167572"/>
            <a:ext cx="2517605" cy="484146"/>
          </a:xfrm>
        </p:spPr>
        <p:txBody>
          <a:bodyPr lIns="0">
            <a:noAutofit/>
          </a:bodyPr>
          <a:lstStyle>
            <a:lvl1pPr marL="0" indent="0" algn="ctr">
              <a:buNone/>
              <a:defRPr sz="1400">
                <a:solidFill>
                  <a:schemeClr val="bg1"/>
                </a:solidFill>
                <a:latin typeface="+mn-lt"/>
                <a:cs typeface="Arial" panose="020B0604020202020204" pitchFamily="34" charset="0"/>
              </a:defRPr>
            </a:lvl1pPr>
          </a:lstStyle>
          <a:p>
            <a:pPr lvl="0"/>
            <a:r>
              <a:rPr lang="en-US"/>
              <a:t>Click to edit Master text styles</a:t>
            </a:r>
          </a:p>
        </p:txBody>
      </p:sp>
      <p:sp>
        <p:nvSpPr>
          <p:cNvPr id="16" name="Text Placeholder 6">
            <a:extLst>
              <a:ext uri="{FF2B5EF4-FFF2-40B4-BE49-F238E27FC236}">
                <a16:creationId xmlns:a16="http://schemas.microsoft.com/office/drawing/2014/main" id="{530C251D-6B9A-485B-A02D-AAF34ECA7B5D}"/>
              </a:ext>
            </a:extLst>
          </p:cNvPr>
          <p:cNvSpPr>
            <a:spLocks noGrp="1"/>
          </p:cNvSpPr>
          <p:nvPr userDrawn="1">
            <p:ph type="body" sz="quarter" idx="22" hasCustomPrompt="1"/>
          </p:nvPr>
        </p:nvSpPr>
        <p:spPr>
          <a:xfrm>
            <a:off x="9412281" y="4763246"/>
            <a:ext cx="2517605" cy="382749"/>
          </a:xfrm>
        </p:spPr>
        <p:txBody>
          <a:bodyPr lIns="0" anchor="b">
            <a:noAutofit/>
          </a:bodyPr>
          <a:lstStyle>
            <a:lvl1pPr marL="0" indent="0" algn="ctr">
              <a:buNone/>
              <a:defRPr sz="1600" b="1">
                <a:solidFill>
                  <a:schemeClr val="bg1"/>
                </a:solidFill>
                <a:latin typeface="+mj-lt"/>
                <a:cs typeface="Arial" panose="020B0604020202020204" pitchFamily="34" charset="0"/>
              </a:defRPr>
            </a:lvl1pPr>
          </a:lstStyle>
          <a:p>
            <a:pPr lvl="0"/>
            <a:r>
              <a:rPr lang="en-US" dirty="0"/>
              <a:t>ADD NAME HERE</a:t>
            </a:r>
          </a:p>
        </p:txBody>
      </p:sp>
      <p:sp>
        <p:nvSpPr>
          <p:cNvPr id="31" name="Picture Placeholder 4" title="Decorative">
            <a:extLst>
              <a:ext uri="{FF2B5EF4-FFF2-40B4-BE49-F238E27FC236}">
                <a16:creationId xmlns:a16="http://schemas.microsoft.com/office/drawing/2014/main" id="{FB28CC40-CBF3-4E1C-841D-45C7739F95EE}"/>
              </a:ext>
            </a:extLst>
          </p:cNvPr>
          <p:cNvSpPr>
            <a:spLocks noGrp="1"/>
          </p:cNvSpPr>
          <p:nvPr>
            <p:ph type="pic" sz="quarter" idx="12"/>
          </p:nvPr>
        </p:nvSpPr>
        <p:spPr>
          <a:xfrm>
            <a:off x="6092848" y="4416552"/>
            <a:ext cx="3054096" cy="2441448"/>
          </a:xfrm>
          <a:prstGeom prst="rect">
            <a:avLst/>
          </a:prstGeom>
        </p:spPr>
        <p:txBody>
          <a:bodyPr>
            <a:normAutofit/>
          </a:bodyPr>
          <a:lstStyle>
            <a:lvl1pPr algn="ctr">
              <a:defRPr sz="1600"/>
            </a:lvl1pPr>
          </a:lstStyle>
          <a:p>
            <a:r>
              <a:rPr lang="en-US"/>
              <a:t>Click icon to add picture</a:t>
            </a:r>
            <a:endParaRPr lang="en-US" dirty="0"/>
          </a:p>
        </p:txBody>
      </p:sp>
    </p:spTree>
    <p:extLst>
      <p:ext uri="{BB962C8B-B14F-4D97-AF65-F5344CB8AC3E}">
        <p14:creationId xmlns:p14="http://schemas.microsoft.com/office/powerpoint/2010/main" val="333117509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3_Blank ">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8F6D2B1F-21AB-FC4C-ADF6-BC4463A62DC7}"/>
              </a:ext>
            </a:extLst>
          </p:cNvPr>
          <p:cNvSpPr>
            <a:spLocks noGrp="1"/>
          </p:cNvSpPr>
          <p:nvPr>
            <p:ph type="title" hasCustomPrompt="1"/>
          </p:nvPr>
        </p:nvSpPr>
        <p:spPr>
          <a:xfrm>
            <a:off x="838200" y="839972"/>
            <a:ext cx="4767262" cy="1342045"/>
          </a:xfrm>
        </p:spPr>
        <p:txBody>
          <a:bodyPr lIns="0" anchor="b">
            <a:normAutofit/>
          </a:bodyPr>
          <a:lstStyle>
            <a:lvl1pPr>
              <a:defRPr sz="4000">
                <a:solidFill>
                  <a:schemeClr val="accent1"/>
                </a:solidFill>
              </a:defRPr>
            </a:lvl1pPr>
          </a:lstStyle>
          <a:p>
            <a:r>
              <a:rPr lang="en-US" noProof="0"/>
              <a:t>Click to Add </a:t>
            </a:r>
            <a:br>
              <a:rPr lang="en-US" noProof="0"/>
            </a:br>
            <a:r>
              <a:rPr lang="en-US" noProof="0"/>
              <a:t>Slide Title Here</a:t>
            </a:r>
          </a:p>
        </p:txBody>
      </p:sp>
      <p:sp>
        <p:nvSpPr>
          <p:cNvPr id="13" name="Text Placeholder 11">
            <a:extLst>
              <a:ext uri="{FF2B5EF4-FFF2-40B4-BE49-F238E27FC236}">
                <a16:creationId xmlns:a16="http://schemas.microsoft.com/office/drawing/2014/main" id="{F1372009-C299-3A49-80B3-22EAC70160E8}"/>
              </a:ext>
            </a:extLst>
          </p:cNvPr>
          <p:cNvSpPr>
            <a:spLocks noGrp="1"/>
          </p:cNvSpPr>
          <p:nvPr>
            <p:ph type="body" sz="quarter" idx="11"/>
          </p:nvPr>
        </p:nvSpPr>
        <p:spPr>
          <a:xfrm>
            <a:off x="838200" y="2635242"/>
            <a:ext cx="4767262" cy="3483263"/>
          </a:xfrm>
        </p:spPr>
        <p:txBody>
          <a:bodyPr lIns="0">
            <a:normAutofit/>
          </a:bodyPr>
          <a:lstStyle>
            <a:lvl1pPr marL="0" indent="0">
              <a:lnSpc>
                <a:spcPct val="100000"/>
              </a:lnSpc>
              <a:buNone/>
              <a:defRPr sz="1400" spc="0">
                <a:solidFill>
                  <a:schemeClr val="tx2"/>
                </a:solidFill>
                <a:latin typeface="+mn-lt"/>
              </a:defRPr>
            </a:lvl1pPr>
            <a:lvl2pPr marL="457200" indent="0">
              <a:lnSpc>
                <a:spcPct val="100000"/>
              </a:lnSpc>
              <a:buNone/>
              <a:defRPr sz="1100" spc="0">
                <a:solidFill>
                  <a:schemeClr val="tx2"/>
                </a:solidFill>
              </a:defRPr>
            </a:lvl2pPr>
            <a:lvl3pPr marL="914400" indent="0">
              <a:lnSpc>
                <a:spcPct val="100000"/>
              </a:lnSpc>
              <a:buNone/>
              <a:defRPr sz="1050" spc="0">
                <a:solidFill>
                  <a:schemeClr val="tx2"/>
                </a:solidFill>
              </a:defRPr>
            </a:lvl3pPr>
            <a:lvl4pPr marL="1371600" indent="0">
              <a:lnSpc>
                <a:spcPct val="100000"/>
              </a:lnSpc>
              <a:buNone/>
              <a:defRPr sz="1000" spc="0">
                <a:solidFill>
                  <a:schemeClr val="tx2"/>
                </a:solidFill>
              </a:defRPr>
            </a:lvl4pPr>
            <a:lvl5pPr marL="1828800" indent="0">
              <a:lnSpc>
                <a:spcPct val="100000"/>
              </a:lnSpc>
              <a:buNone/>
              <a:defRPr sz="1000" spc="0">
                <a:solidFill>
                  <a:schemeClr val="tx2"/>
                </a:solidFill>
              </a:defRPr>
            </a:lvl5pPr>
          </a:lstStyle>
          <a:p>
            <a:pPr lvl="0"/>
            <a:r>
              <a:rPr lang="en-US" noProof="0"/>
              <a:t>Click to edit Master text styles</a:t>
            </a:r>
          </a:p>
        </p:txBody>
      </p:sp>
      <p:sp>
        <p:nvSpPr>
          <p:cNvPr id="14" name="Text Placeholder 11">
            <a:extLst>
              <a:ext uri="{FF2B5EF4-FFF2-40B4-BE49-F238E27FC236}">
                <a16:creationId xmlns:a16="http://schemas.microsoft.com/office/drawing/2014/main" id="{BC005EA5-AC3E-B248-B6E7-9CA2F3092AAD}"/>
              </a:ext>
            </a:extLst>
          </p:cNvPr>
          <p:cNvSpPr>
            <a:spLocks noGrp="1"/>
          </p:cNvSpPr>
          <p:nvPr>
            <p:ph type="body" sz="quarter" idx="12" hasCustomPrompt="1"/>
          </p:nvPr>
        </p:nvSpPr>
        <p:spPr>
          <a:xfrm>
            <a:off x="838200" y="2247679"/>
            <a:ext cx="4767262" cy="321901"/>
          </a:xfrm>
        </p:spPr>
        <p:txBody>
          <a:bodyPr lIns="0" anchor="t">
            <a:normAutofit/>
          </a:bodyPr>
          <a:lstStyle>
            <a:lvl1pPr marL="0" indent="0">
              <a:buNone/>
              <a:defRPr sz="1400" spc="300">
                <a:solidFill>
                  <a:schemeClr val="tx2"/>
                </a:solidFill>
                <a:latin typeface="+mj-lt"/>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a:r>
              <a:rPr lang="en-US" noProof="0"/>
              <a:t>SUBTITLE HERE</a:t>
            </a:r>
          </a:p>
        </p:txBody>
      </p:sp>
      <p:sp>
        <p:nvSpPr>
          <p:cNvPr id="3" name="Chart Placeholder 2" title="Decorative">
            <a:extLst>
              <a:ext uri="{FF2B5EF4-FFF2-40B4-BE49-F238E27FC236}">
                <a16:creationId xmlns:a16="http://schemas.microsoft.com/office/drawing/2014/main" id="{D352E4A8-F531-4E6C-BD45-CE540EDB1D48}"/>
              </a:ext>
            </a:extLst>
          </p:cNvPr>
          <p:cNvSpPr>
            <a:spLocks noGrp="1"/>
          </p:cNvSpPr>
          <p:nvPr>
            <p:ph type="chart" sz="quarter" idx="13"/>
          </p:nvPr>
        </p:nvSpPr>
        <p:spPr>
          <a:xfrm>
            <a:off x="5937569" y="2247900"/>
            <a:ext cx="5620473" cy="3870325"/>
          </a:xfrm>
        </p:spPr>
        <p:txBody>
          <a:bodyPr/>
          <a:lstStyle/>
          <a:p>
            <a:r>
              <a:rPr lang="en-US" noProof="0"/>
              <a:t>Click icon to add chart</a:t>
            </a:r>
            <a:endParaRPr lang="en-US" noProof="0" dirty="0"/>
          </a:p>
        </p:txBody>
      </p:sp>
      <p:sp>
        <p:nvSpPr>
          <p:cNvPr id="2" name="Rectangle 1">
            <a:extLst>
              <a:ext uri="{FF2B5EF4-FFF2-40B4-BE49-F238E27FC236}">
                <a16:creationId xmlns:a16="http://schemas.microsoft.com/office/drawing/2014/main" id="{2B5F4DF3-3822-4AC9-9C82-C8D284E443EB}"/>
              </a:ext>
            </a:extLst>
          </p:cNvPr>
          <p:cNvSpPr/>
          <p:nvPr userDrawn="1"/>
        </p:nvSpPr>
        <p:spPr>
          <a:xfrm>
            <a:off x="5937569" y="2082800"/>
            <a:ext cx="5620473" cy="101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2900963532"/>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4_Blank ">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8F6D2B1F-21AB-FC4C-ADF6-BC4463A62DC7}"/>
              </a:ext>
            </a:extLst>
          </p:cNvPr>
          <p:cNvSpPr>
            <a:spLocks noGrp="1"/>
          </p:cNvSpPr>
          <p:nvPr>
            <p:ph type="title" hasCustomPrompt="1"/>
          </p:nvPr>
        </p:nvSpPr>
        <p:spPr>
          <a:xfrm>
            <a:off x="838200" y="839972"/>
            <a:ext cx="4767262" cy="1342045"/>
          </a:xfrm>
        </p:spPr>
        <p:txBody>
          <a:bodyPr lIns="0" anchor="b">
            <a:normAutofit/>
          </a:bodyPr>
          <a:lstStyle>
            <a:lvl1pPr>
              <a:defRPr sz="4000">
                <a:solidFill>
                  <a:schemeClr val="tx2"/>
                </a:solidFill>
              </a:defRPr>
            </a:lvl1pPr>
          </a:lstStyle>
          <a:p>
            <a:r>
              <a:rPr lang="en-US" noProof="0"/>
              <a:t>Click to Add </a:t>
            </a:r>
            <a:br>
              <a:rPr lang="en-US" noProof="0"/>
            </a:br>
            <a:r>
              <a:rPr lang="en-US" noProof="0"/>
              <a:t>Slide Title Here</a:t>
            </a:r>
          </a:p>
        </p:txBody>
      </p:sp>
      <p:sp>
        <p:nvSpPr>
          <p:cNvPr id="13" name="Text Placeholder 11">
            <a:extLst>
              <a:ext uri="{FF2B5EF4-FFF2-40B4-BE49-F238E27FC236}">
                <a16:creationId xmlns:a16="http://schemas.microsoft.com/office/drawing/2014/main" id="{F1372009-C299-3A49-80B3-22EAC70160E8}"/>
              </a:ext>
            </a:extLst>
          </p:cNvPr>
          <p:cNvSpPr>
            <a:spLocks noGrp="1"/>
          </p:cNvSpPr>
          <p:nvPr>
            <p:ph type="body" sz="quarter" idx="11"/>
          </p:nvPr>
        </p:nvSpPr>
        <p:spPr>
          <a:xfrm>
            <a:off x="838200" y="2635242"/>
            <a:ext cx="4767262" cy="3483263"/>
          </a:xfrm>
        </p:spPr>
        <p:txBody>
          <a:bodyPr lIns="0">
            <a:normAutofit/>
          </a:bodyPr>
          <a:lstStyle>
            <a:lvl1pPr marL="0" indent="0">
              <a:lnSpc>
                <a:spcPct val="100000"/>
              </a:lnSpc>
              <a:buNone/>
              <a:defRPr sz="1400" spc="0">
                <a:solidFill>
                  <a:schemeClr val="tx2"/>
                </a:solidFill>
                <a:latin typeface="+mn-lt"/>
              </a:defRPr>
            </a:lvl1pPr>
            <a:lvl2pPr marL="457200" indent="0">
              <a:lnSpc>
                <a:spcPct val="100000"/>
              </a:lnSpc>
              <a:buNone/>
              <a:defRPr sz="1100" spc="0">
                <a:solidFill>
                  <a:schemeClr val="tx2"/>
                </a:solidFill>
              </a:defRPr>
            </a:lvl2pPr>
            <a:lvl3pPr marL="914400" indent="0">
              <a:lnSpc>
                <a:spcPct val="100000"/>
              </a:lnSpc>
              <a:buNone/>
              <a:defRPr sz="1050" spc="0">
                <a:solidFill>
                  <a:schemeClr val="tx2"/>
                </a:solidFill>
              </a:defRPr>
            </a:lvl3pPr>
            <a:lvl4pPr marL="1371600" indent="0">
              <a:lnSpc>
                <a:spcPct val="100000"/>
              </a:lnSpc>
              <a:buNone/>
              <a:defRPr sz="1000" spc="0">
                <a:solidFill>
                  <a:schemeClr val="tx2"/>
                </a:solidFill>
              </a:defRPr>
            </a:lvl4pPr>
            <a:lvl5pPr marL="1828800" indent="0">
              <a:lnSpc>
                <a:spcPct val="100000"/>
              </a:lnSpc>
              <a:buNone/>
              <a:defRPr sz="1000" spc="0">
                <a:solidFill>
                  <a:schemeClr val="tx2"/>
                </a:solidFill>
              </a:defRPr>
            </a:lvl5pPr>
          </a:lstStyle>
          <a:p>
            <a:pPr lvl="0"/>
            <a:r>
              <a:rPr lang="en-US" noProof="0"/>
              <a:t>Click to edit Master text styles</a:t>
            </a:r>
          </a:p>
        </p:txBody>
      </p:sp>
      <p:sp>
        <p:nvSpPr>
          <p:cNvPr id="14" name="Text Placeholder 11">
            <a:extLst>
              <a:ext uri="{FF2B5EF4-FFF2-40B4-BE49-F238E27FC236}">
                <a16:creationId xmlns:a16="http://schemas.microsoft.com/office/drawing/2014/main" id="{BC005EA5-AC3E-B248-B6E7-9CA2F3092AAD}"/>
              </a:ext>
            </a:extLst>
          </p:cNvPr>
          <p:cNvSpPr>
            <a:spLocks noGrp="1"/>
          </p:cNvSpPr>
          <p:nvPr>
            <p:ph type="body" sz="quarter" idx="12" hasCustomPrompt="1"/>
          </p:nvPr>
        </p:nvSpPr>
        <p:spPr>
          <a:xfrm>
            <a:off x="838200" y="2247679"/>
            <a:ext cx="4767262" cy="321901"/>
          </a:xfrm>
        </p:spPr>
        <p:txBody>
          <a:bodyPr lIns="0" anchor="t">
            <a:normAutofit/>
          </a:bodyPr>
          <a:lstStyle>
            <a:lvl1pPr marL="0" indent="0">
              <a:buNone/>
              <a:defRPr sz="1400" spc="300">
                <a:solidFill>
                  <a:schemeClr val="tx2"/>
                </a:solidFill>
                <a:latin typeface="+mj-lt"/>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a:r>
              <a:rPr lang="en-US" noProof="0"/>
              <a:t>SUBTITLE HERE</a:t>
            </a:r>
          </a:p>
        </p:txBody>
      </p:sp>
      <p:sp>
        <p:nvSpPr>
          <p:cNvPr id="3" name="Chart Placeholder 2" title="Decorative">
            <a:extLst>
              <a:ext uri="{FF2B5EF4-FFF2-40B4-BE49-F238E27FC236}">
                <a16:creationId xmlns:a16="http://schemas.microsoft.com/office/drawing/2014/main" id="{D352E4A8-F531-4E6C-BD45-CE540EDB1D48}"/>
              </a:ext>
            </a:extLst>
          </p:cNvPr>
          <p:cNvSpPr>
            <a:spLocks noGrp="1"/>
          </p:cNvSpPr>
          <p:nvPr>
            <p:ph type="chart" sz="quarter" idx="13"/>
          </p:nvPr>
        </p:nvSpPr>
        <p:spPr>
          <a:xfrm>
            <a:off x="5937569" y="839972"/>
            <a:ext cx="5620473" cy="5278253"/>
          </a:xfrm>
        </p:spPr>
        <p:txBody>
          <a:bodyPr/>
          <a:lstStyle/>
          <a:p>
            <a:r>
              <a:rPr lang="en-US" noProof="0"/>
              <a:t>Click icon to add chart</a:t>
            </a:r>
            <a:endParaRPr lang="en-US" noProof="0" dirty="0"/>
          </a:p>
        </p:txBody>
      </p:sp>
      <p:sp>
        <p:nvSpPr>
          <p:cNvPr id="7" name="Shape 62" title="Decorative">
            <a:extLst>
              <a:ext uri="{FF2B5EF4-FFF2-40B4-BE49-F238E27FC236}">
                <a16:creationId xmlns:a16="http://schemas.microsoft.com/office/drawing/2014/main" id="{5C48ADE8-5D65-4FF2-93E1-D504137454D1}"/>
              </a:ext>
            </a:extLst>
          </p:cNvPr>
          <p:cNvSpPr/>
          <p:nvPr userDrawn="1"/>
        </p:nvSpPr>
        <p:spPr>
          <a:xfrm flipV="1">
            <a:off x="5770807" y="839972"/>
            <a:ext cx="0" cy="5370328"/>
          </a:xfrm>
          <a:prstGeom prst="line">
            <a:avLst/>
          </a:prstGeom>
          <a:ln w="76200">
            <a:solidFill>
              <a:schemeClr val="accent1">
                <a:alpha val="97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lang="en-US" sz="1500" noProof="0" dirty="0"/>
          </a:p>
        </p:txBody>
      </p:sp>
    </p:spTree>
    <p:extLst>
      <p:ext uri="{BB962C8B-B14F-4D97-AF65-F5344CB8AC3E}">
        <p14:creationId xmlns:p14="http://schemas.microsoft.com/office/powerpoint/2010/main" val="131012737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5_Blank ">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5EE74C1-9E1A-46A4-9261-8F389FEAB7F4}"/>
              </a:ext>
            </a:extLst>
          </p:cNvPr>
          <p:cNvSpPr/>
          <p:nvPr userDrawn="1"/>
        </p:nvSpPr>
        <p:spPr>
          <a:xfrm>
            <a:off x="5727700" y="0"/>
            <a:ext cx="64643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Title 1">
            <a:extLst>
              <a:ext uri="{FF2B5EF4-FFF2-40B4-BE49-F238E27FC236}">
                <a16:creationId xmlns:a16="http://schemas.microsoft.com/office/drawing/2014/main" id="{8F6D2B1F-21AB-FC4C-ADF6-BC4463A62DC7}"/>
              </a:ext>
            </a:extLst>
          </p:cNvPr>
          <p:cNvSpPr>
            <a:spLocks noGrp="1"/>
          </p:cNvSpPr>
          <p:nvPr>
            <p:ph type="title" hasCustomPrompt="1"/>
          </p:nvPr>
        </p:nvSpPr>
        <p:spPr>
          <a:xfrm>
            <a:off x="838200" y="839972"/>
            <a:ext cx="4767262" cy="1342045"/>
          </a:xfrm>
        </p:spPr>
        <p:txBody>
          <a:bodyPr lIns="0" anchor="b">
            <a:normAutofit/>
          </a:bodyPr>
          <a:lstStyle>
            <a:lvl1pPr>
              <a:defRPr sz="4000">
                <a:solidFill>
                  <a:schemeClr val="tx2"/>
                </a:solidFill>
              </a:defRPr>
            </a:lvl1pPr>
          </a:lstStyle>
          <a:p>
            <a:r>
              <a:rPr lang="en-US" noProof="0"/>
              <a:t>Click to Add </a:t>
            </a:r>
            <a:br>
              <a:rPr lang="en-US" noProof="0"/>
            </a:br>
            <a:r>
              <a:rPr lang="en-US" noProof="0"/>
              <a:t>Slide Title Here</a:t>
            </a:r>
          </a:p>
        </p:txBody>
      </p:sp>
      <p:sp>
        <p:nvSpPr>
          <p:cNvPr id="13" name="Text Placeholder 11">
            <a:extLst>
              <a:ext uri="{FF2B5EF4-FFF2-40B4-BE49-F238E27FC236}">
                <a16:creationId xmlns:a16="http://schemas.microsoft.com/office/drawing/2014/main" id="{F1372009-C299-3A49-80B3-22EAC70160E8}"/>
              </a:ext>
            </a:extLst>
          </p:cNvPr>
          <p:cNvSpPr>
            <a:spLocks noGrp="1"/>
          </p:cNvSpPr>
          <p:nvPr>
            <p:ph type="body" sz="quarter" idx="11"/>
          </p:nvPr>
        </p:nvSpPr>
        <p:spPr>
          <a:xfrm>
            <a:off x="838200" y="2635242"/>
            <a:ext cx="4767262" cy="3483263"/>
          </a:xfrm>
        </p:spPr>
        <p:txBody>
          <a:bodyPr lIns="0">
            <a:normAutofit/>
          </a:bodyPr>
          <a:lstStyle>
            <a:lvl1pPr marL="0" indent="0">
              <a:lnSpc>
                <a:spcPct val="100000"/>
              </a:lnSpc>
              <a:buNone/>
              <a:defRPr sz="1400" spc="0">
                <a:solidFill>
                  <a:schemeClr val="tx2"/>
                </a:solidFill>
                <a:latin typeface="+mn-lt"/>
              </a:defRPr>
            </a:lvl1pPr>
            <a:lvl2pPr marL="457200" indent="0">
              <a:lnSpc>
                <a:spcPct val="100000"/>
              </a:lnSpc>
              <a:buNone/>
              <a:defRPr sz="1100" spc="0">
                <a:solidFill>
                  <a:schemeClr val="tx2"/>
                </a:solidFill>
              </a:defRPr>
            </a:lvl2pPr>
            <a:lvl3pPr marL="914400" indent="0">
              <a:lnSpc>
                <a:spcPct val="100000"/>
              </a:lnSpc>
              <a:buNone/>
              <a:defRPr sz="1050" spc="0">
                <a:solidFill>
                  <a:schemeClr val="tx2"/>
                </a:solidFill>
              </a:defRPr>
            </a:lvl3pPr>
            <a:lvl4pPr marL="1371600" indent="0">
              <a:lnSpc>
                <a:spcPct val="100000"/>
              </a:lnSpc>
              <a:buNone/>
              <a:defRPr sz="1000" spc="0">
                <a:solidFill>
                  <a:schemeClr val="tx2"/>
                </a:solidFill>
              </a:defRPr>
            </a:lvl4pPr>
            <a:lvl5pPr marL="1828800" indent="0">
              <a:lnSpc>
                <a:spcPct val="100000"/>
              </a:lnSpc>
              <a:buNone/>
              <a:defRPr sz="1000" spc="0">
                <a:solidFill>
                  <a:schemeClr val="tx2"/>
                </a:solidFill>
              </a:defRPr>
            </a:lvl5pPr>
          </a:lstStyle>
          <a:p>
            <a:pPr lvl="0"/>
            <a:r>
              <a:rPr lang="en-US" noProof="0"/>
              <a:t>Click to edit Master text styles</a:t>
            </a:r>
          </a:p>
        </p:txBody>
      </p:sp>
      <p:sp>
        <p:nvSpPr>
          <p:cNvPr id="14" name="Text Placeholder 11">
            <a:extLst>
              <a:ext uri="{FF2B5EF4-FFF2-40B4-BE49-F238E27FC236}">
                <a16:creationId xmlns:a16="http://schemas.microsoft.com/office/drawing/2014/main" id="{BC005EA5-AC3E-B248-B6E7-9CA2F3092AAD}"/>
              </a:ext>
            </a:extLst>
          </p:cNvPr>
          <p:cNvSpPr>
            <a:spLocks noGrp="1"/>
          </p:cNvSpPr>
          <p:nvPr>
            <p:ph type="body" sz="quarter" idx="12" hasCustomPrompt="1"/>
          </p:nvPr>
        </p:nvSpPr>
        <p:spPr>
          <a:xfrm>
            <a:off x="838200" y="2247679"/>
            <a:ext cx="4767262" cy="321901"/>
          </a:xfrm>
        </p:spPr>
        <p:txBody>
          <a:bodyPr lIns="0" anchor="t">
            <a:normAutofit/>
          </a:bodyPr>
          <a:lstStyle>
            <a:lvl1pPr marL="0" indent="0">
              <a:buNone/>
              <a:defRPr sz="1400" spc="300">
                <a:solidFill>
                  <a:schemeClr val="tx2"/>
                </a:solidFill>
                <a:latin typeface="+mj-lt"/>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a:r>
              <a:rPr lang="en-US" noProof="0"/>
              <a:t>SUBTITLE HERE</a:t>
            </a:r>
          </a:p>
        </p:txBody>
      </p:sp>
      <p:sp>
        <p:nvSpPr>
          <p:cNvPr id="3" name="Chart Placeholder 2" title="Decorative">
            <a:extLst>
              <a:ext uri="{FF2B5EF4-FFF2-40B4-BE49-F238E27FC236}">
                <a16:creationId xmlns:a16="http://schemas.microsoft.com/office/drawing/2014/main" id="{D352E4A8-F531-4E6C-BD45-CE540EDB1D48}"/>
              </a:ext>
            </a:extLst>
          </p:cNvPr>
          <p:cNvSpPr>
            <a:spLocks noGrp="1"/>
          </p:cNvSpPr>
          <p:nvPr>
            <p:ph type="chart" sz="quarter" idx="13"/>
          </p:nvPr>
        </p:nvSpPr>
        <p:spPr>
          <a:xfrm>
            <a:off x="5937569" y="839972"/>
            <a:ext cx="5620473" cy="5278253"/>
          </a:xfrm>
        </p:spPr>
        <p:txBody>
          <a:bodyPr/>
          <a:lstStyle>
            <a:lvl1pPr>
              <a:defRPr>
                <a:solidFill>
                  <a:schemeClr val="bg1"/>
                </a:solidFill>
              </a:defRPr>
            </a:lvl1pPr>
          </a:lstStyle>
          <a:p>
            <a:r>
              <a:rPr lang="en-US" noProof="0"/>
              <a:t>Click icon to add chart</a:t>
            </a:r>
            <a:endParaRPr lang="en-US" noProof="0" dirty="0"/>
          </a:p>
        </p:txBody>
      </p:sp>
    </p:spTree>
    <p:extLst>
      <p:ext uri="{BB962C8B-B14F-4D97-AF65-F5344CB8AC3E}">
        <p14:creationId xmlns:p14="http://schemas.microsoft.com/office/powerpoint/2010/main" val="1914768930"/>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6_Blank ">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5EE74C1-9E1A-46A4-9261-8F389FEAB7F4}"/>
              </a:ext>
            </a:extLst>
          </p:cNvPr>
          <p:cNvSpPr/>
          <p:nvPr userDrawn="1"/>
        </p:nvSpPr>
        <p:spPr>
          <a:xfrm>
            <a:off x="5727700" y="0"/>
            <a:ext cx="64643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Title 1">
            <a:extLst>
              <a:ext uri="{FF2B5EF4-FFF2-40B4-BE49-F238E27FC236}">
                <a16:creationId xmlns:a16="http://schemas.microsoft.com/office/drawing/2014/main" id="{8F6D2B1F-21AB-FC4C-ADF6-BC4463A62DC7}"/>
              </a:ext>
            </a:extLst>
          </p:cNvPr>
          <p:cNvSpPr>
            <a:spLocks noGrp="1"/>
          </p:cNvSpPr>
          <p:nvPr>
            <p:ph type="title" hasCustomPrompt="1"/>
          </p:nvPr>
        </p:nvSpPr>
        <p:spPr>
          <a:xfrm>
            <a:off x="838200" y="839972"/>
            <a:ext cx="4767262" cy="1342045"/>
          </a:xfrm>
        </p:spPr>
        <p:txBody>
          <a:bodyPr lIns="0" anchor="b">
            <a:normAutofit/>
          </a:bodyPr>
          <a:lstStyle>
            <a:lvl1pPr>
              <a:defRPr sz="4000">
                <a:solidFill>
                  <a:schemeClr val="tx2"/>
                </a:solidFill>
              </a:defRPr>
            </a:lvl1pPr>
          </a:lstStyle>
          <a:p>
            <a:r>
              <a:rPr lang="en-US" noProof="0"/>
              <a:t>Click to Add </a:t>
            </a:r>
            <a:br>
              <a:rPr lang="en-US" noProof="0"/>
            </a:br>
            <a:r>
              <a:rPr lang="en-US" noProof="0"/>
              <a:t>Slide Title Here</a:t>
            </a:r>
          </a:p>
        </p:txBody>
      </p:sp>
      <p:sp>
        <p:nvSpPr>
          <p:cNvPr id="13" name="Text Placeholder 11">
            <a:extLst>
              <a:ext uri="{FF2B5EF4-FFF2-40B4-BE49-F238E27FC236}">
                <a16:creationId xmlns:a16="http://schemas.microsoft.com/office/drawing/2014/main" id="{F1372009-C299-3A49-80B3-22EAC70160E8}"/>
              </a:ext>
            </a:extLst>
          </p:cNvPr>
          <p:cNvSpPr>
            <a:spLocks noGrp="1"/>
          </p:cNvSpPr>
          <p:nvPr>
            <p:ph type="body" sz="quarter" idx="11"/>
          </p:nvPr>
        </p:nvSpPr>
        <p:spPr>
          <a:xfrm>
            <a:off x="838200" y="2635242"/>
            <a:ext cx="4767262" cy="3483263"/>
          </a:xfrm>
        </p:spPr>
        <p:txBody>
          <a:bodyPr lIns="0">
            <a:normAutofit/>
          </a:bodyPr>
          <a:lstStyle>
            <a:lvl1pPr marL="0" indent="0">
              <a:lnSpc>
                <a:spcPct val="100000"/>
              </a:lnSpc>
              <a:buNone/>
              <a:defRPr sz="1400" spc="0">
                <a:solidFill>
                  <a:schemeClr val="tx2"/>
                </a:solidFill>
                <a:latin typeface="+mn-lt"/>
              </a:defRPr>
            </a:lvl1pPr>
            <a:lvl2pPr marL="457200" indent="0">
              <a:lnSpc>
                <a:spcPct val="100000"/>
              </a:lnSpc>
              <a:buNone/>
              <a:defRPr sz="1100" spc="0">
                <a:solidFill>
                  <a:schemeClr val="tx2"/>
                </a:solidFill>
              </a:defRPr>
            </a:lvl2pPr>
            <a:lvl3pPr marL="914400" indent="0">
              <a:lnSpc>
                <a:spcPct val="100000"/>
              </a:lnSpc>
              <a:buNone/>
              <a:defRPr sz="1050" spc="0">
                <a:solidFill>
                  <a:schemeClr val="tx2"/>
                </a:solidFill>
              </a:defRPr>
            </a:lvl3pPr>
            <a:lvl4pPr marL="1371600" indent="0">
              <a:lnSpc>
                <a:spcPct val="100000"/>
              </a:lnSpc>
              <a:buNone/>
              <a:defRPr sz="1000" spc="0">
                <a:solidFill>
                  <a:schemeClr val="tx2"/>
                </a:solidFill>
              </a:defRPr>
            </a:lvl4pPr>
            <a:lvl5pPr marL="1828800" indent="0">
              <a:lnSpc>
                <a:spcPct val="100000"/>
              </a:lnSpc>
              <a:buNone/>
              <a:defRPr sz="1000" spc="0">
                <a:solidFill>
                  <a:schemeClr val="tx2"/>
                </a:solidFill>
              </a:defRPr>
            </a:lvl5pPr>
          </a:lstStyle>
          <a:p>
            <a:pPr lvl="0"/>
            <a:r>
              <a:rPr lang="en-US" noProof="0"/>
              <a:t>Click to edit Master text styles</a:t>
            </a:r>
          </a:p>
        </p:txBody>
      </p:sp>
      <p:sp>
        <p:nvSpPr>
          <p:cNvPr id="14" name="Text Placeholder 11">
            <a:extLst>
              <a:ext uri="{FF2B5EF4-FFF2-40B4-BE49-F238E27FC236}">
                <a16:creationId xmlns:a16="http://schemas.microsoft.com/office/drawing/2014/main" id="{BC005EA5-AC3E-B248-B6E7-9CA2F3092AAD}"/>
              </a:ext>
            </a:extLst>
          </p:cNvPr>
          <p:cNvSpPr>
            <a:spLocks noGrp="1"/>
          </p:cNvSpPr>
          <p:nvPr>
            <p:ph type="body" sz="quarter" idx="12" hasCustomPrompt="1"/>
          </p:nvPr>
        </p:nvSpPr>
        <p:spPr>
          <a:xfrm>
            <a:off x="838200" y="2247679"/>
            <a:ext cx="4767262" cy="321901"/>
          </a:xfrm>
        </p:spPr>
        <p:txBody>
          <a:bodyPr lIns="0" anchor="t">
            <a:normAutofit/>
          </a:bodyPr>
          <a:lstStyle>
            <a:lvl1pPr marL="0" indent="0">
              <a:buNone/>
              <a:defRPr sz="1400" spc="300">
                <a:solidFill>
                  <a:schemeClr val="tx2"/>
                </a:solidFill>
                <a:latin typeface="+mj-lt"/>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a:r>
              <a:rPr lang="en-US" noProof="0"/>
              <a:t>SUBTITLE HERE</a:t>
            </a:r>
          </a:p>
        </p:txBody>
      </p:sp>
      <p:sp>
        <p:nvSpPr>
          <p:cNvPr id="3" name="Chart Placeholder 2" title="Decorative">
            <a:extLst>
              <a:ext uri="{FF2B5EF4-FFF2-40B4-BE49-F238E27FC236}">
                <a16:creationId xmlns:a16="http://schemas.microsoft.com/office/drawing/2014/main" id="{D352E4A8-F531-4E6C-BD45-CE540EDB1D48}"/>
              </a:ext>
            </a:extLst>
          </p:cNvPr>
          <p:cNvSpPr>
            <a:spLocks noGrp="1"/>
          </p:cNvSpPr>
          <p:nvPr>
            <p:ph type="chart" sz="quarter" idx="13"/>
          </p:nvPr>
        </p:nvSpPr>
        <p:spPr>
          <a:xfrm>
            <a:off x="5937569" y="839972"/>
            <a:ext cx="5620473" cy="5278253"/>
          </a:xfrm>
        </p:spPr>
        <p:txBody>
          <a:bodyPr/>
          <a:lstStyle>
            <a:lvl1pPr>
              <a:defRPr>
                <a:solidFill>
                  <a:schemeClr val="bg1"/>
                </a:solidFill>
              </a:defRPr>
            </a:lvl1pPr>
          </a:lstStyle>
          <a:p>
            <a:r>
              <a:rPr lang="en-US" noProof="0"/>
              <a:t>Click icon to add chart</a:t>
            </a:r>
            <a:endParaRPr lang="en-US" noProof="0" dirty="0"/>
          </a:p>
        </p:txBody>
      </p:sp>
    </p:spTree>
    <p:extLst>
      <p:ext uri="{BB962C8B-B14F-4D97-AF65-F5344CB8AC3E}">
        <p14:creationId xmlns:p14="http://schemas.microsoft.com/office/powerpoint/2010/main" val="211542580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1_Blank ">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8F6D2B1F-21AB-FC4C-ADF6-BC4463A62DC7}"/>
              </a:ext>
            </a:extLst>
          </p:cNvPr>
          <p:cNvSpPr>
            <a:spLocks noGrp="1"/>
          </p:cNvSpPr>
          <p:nvPr>
            <p:ph type="title" hasCustomPrompt="1"/>
          </p:nvPr>
        </p:nvSpPr>
        <p:spPr>
          <a:xfrm>
            <a:off x="847180" y="687572"/>
            <a:ext cx="4767262" cy="1342045"/>
          </a:xfrm>
        </p:spPr>
        <p:txBody>
          <a:bodyPr lIns="0" anchor="b">
            <a:normAutofit/>
          </a:bodyPr>
          <a:lstStyle>
            <a:lvl1pPr algn="r">
              <a:defRPr sz="4000"/>
            </a:lvl1pPr>
          </a:lstStyle>
          <a:p>
            <a:r>
              <a:rPr lang="en-US" noProof="0"/>
              <a:t>Click to Add </a:t>
            </a:r>
            <a:br>
              <a:rPr lang="en-US" noProof="0"/>
            </a:br>
            <a:r>
              <a:rPr lang="en-US" noProof="0"/>
              <a:t>Slide Title Here</a:t>
            </a:r>
          </a:p>
        </p:txBody>
      </p:sp>
      <p:sp>
        <p:nvSpPr>
          <p:cNvPr id="13" name="Text Placeholder 11">
            <a:extLst>
              <a:ext uri="{FF2B5EF4-FFF2-40B4-BE49-F238E27FC236}">
                <a16:creationId xmlns:a16="http://schemas.microsoft.com/office/drawing/2014/main" id="{F1372009-C299-3A49-80B3-22EAC70160E8}"/>
              </a:ext>
            </a:extLst>
          </p:cNvPr>
          <p:cNvSpPr>
            <a:spLocks noGrp="1"/>
          </p:cNvSpPr>
          <p:nvPr>
            <p:ph type="body" sz="quarter" idx="11"/>
          </p:nvPr>
        </p:nvSpPr>
        <p:spPr>
          <a:xfrm>
            <a:off x="5815420" y="687573"/>
            <a:ext cx="5370740" cy="1342044"/>
          </a:xfrm>
        </p:spPr>
        <p:txBody>
          <a:bodyPr lIns="0">
            <a:normAutofit/>
          </a:bodyPr>
          <a:lstStyle>
            <a:lvl1pPr marL="0" indent="0">
              <a:lnSpc>
                <a:spcPct val="100000"/>
              </a:lnSpc>
              <a:buNone/>
              <a:defRPr sz="1400" spc="0">
                <a:solidFill>
                  <a:schemeClr val="tx2"/>
                </a:solidFill>
              </a:defRPr>
            </a:lvl1pPr>
            <a:lvl2pPr marL="457200" indent="0">
              <a:lnSpc>
                <a:spcPct val="100000"/>
              </a:lnSpc>
              <a:buNone/>
              <a:defRPr sz="1100" spc="0">
                <a:solidFill>
                  <a:schemeClr val="tx2"/>
                </a:solidFill>
              </a:defRPr>
            </a:lvl2pPr>
            <a:lvl3pPr marL="914400" indent="0">
              <a:lnSpc>
                <a:spcPct val="100000"/>
              </a:lnSpc>
              <a:buNone/>
              <a:defRPr sz="1050" spc="0">
                <a:solidFill>
                  <a:schemeClr val="tx2"/>
                </a:solidFill>
              </a:defRPr>
            </a:lvl3pPr>
            <a:lvl4pPr marL="1371600" indent="0">
              <a:lnSpc>
                <a:spcPct val="100000"/>
              </a:lnSpc>
              <a:buNone/>
              <a:defRPr sz="1000" spc="0">
                <a:solidFill>
                  <a:schemeClr val="tx2"/>
                </a:solidFill>
              </a:defRPr>
            </a:lvl4pPr>
            <a:lvl5pPr marL="1828800" indent="0">
              <a:lnSpc>
                <a:spcPct val="100000"/>
              </a:lnSpc>
              <a:buNone/>
              <a:defRPr sz="1000" spc="0">
                <a:solidFill>
                  <a:schemeClr val="tx2"/>
                </a:solidFill>
              </a:defRPr>
            </a:lvl5pPr>
          </a:lstStyle>
          <a:p>
            <a:pPr lvl="0"/>
            <a:r>
              <a:rPr lang="en-US" noProof="0"/>
              <a:t>Click to edit Master text styles</a:t>
            </a:r>
          </a:p>
        </p:txBody>
      </p:sp>
      <p:sp>
        <p:nvSpPr>
          <p:cNvPr id="3" name="Chart Placeholder 2" title="Decorative">
            <a:extLst>
              <a:ext uri="{FF2B5EF4-FFF2-40B4-BE49-F238E27FC236}">
                <a16:creationId xmlns:a16="http://schemas.microsoft.com/office/drawing/2014/main" id="{D352E4A8-F531-4E6C-BD45-CE540EDB1D48}"/>
              </a:ext>
            </a:extLst>
          </p:cNvPr>
          <p:cNvSpPr>
            <a:spLocks noGrp="1"/>
          </p:cNvSpPr>
          <p:nvPr>
            <p:ph type="chart" sz="quarter" idx="13"/>
          </p:nvPr>
        </p:nvSpPr>
        <p:spPr>
          <a:xfrm>
            <a:off x="838200" y="2392680"/>
            <a:ext cx="10719842" cy="4167505"/>
          </a:xfrm>
        </p:spPr>
        <p:txBody>
          <a:bodyPr/>
          <a:lstStyle/>
          <a:p>
            <a:r>
              <a:rPr lang="en-US" noProof="0"/>
              <a:t>Click icon to add chart</a:t>
            </a:r>
            <a:endParaRPr lang="en-US" noProof="0" dirty="0"/>
          </a:p>
        </p:txBody>
      </p:sp>
    </p:spTree>
    <p:extLst>
      <p:ext uri="{BB962C8B-B14F-4D97-AF65-F5344CB8AC3E}">
        <p14:creationId xmlns:p14="http://schemas.microsoft.com/office/powerpoint/2010/main" val="744560749"/>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2_Blank ">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8F6D2B1F-21AB-FC4C-ADF6-BC4463A62DC7}"/>
              </a:ext>
            </a:extLst>
          </p:cNvPr>
          <p:cNvSpPr>
            <a:spLocks noGrp="1"/>
          </p:cNvSpPr>
          <p:nvPr>
            <p:ph type="title" hasCustomPrompt="1"/>
          </p:nvPr>
        </p:nvSpPr>
        <p:spPr>
          <a:xfrm>
            <a:off x="847180" y="687572"/>
            <a:ext cx="4767262" cy="1342045"/>
          </a:xfrm>
        </p:spPr>
        <p:txBody>
          <a:bodyPr lIns="0" anchor="b">
            <a:normAutofit/>
          </a:bodyPr>
          <a:lstStyle>
            <a:lvl1pPr algn="r">
              <a:defRPr sz="4000"/>
            </a:lvl1pPr>
          </a:lstStyle>
          <a:p>
            <a:r>
              <a:rPr lang="en-US" noProof="0"/>
              <a:t>Click to Add </a:t>
            </a:r>
            <a:br>
              <a:rPr lang="en-US" noProof="0"/>
            </a:br>
            <a:r>
              <a:rPr lang="en-US" noProof="0"/>
              <a:t>Slide Title Here</a:t>
            </a:r>
          </a:p>
        </p:txBody>
      </p:sp>
      <p:sp>
        <p:nvSpPr>
          <p:cNvPr id="13" name="Text Placeholder 11">
            <a:extLst>
              <a:ext uri="{FF2B5EF4-FFF2-40B4-BE49-F238E27FC236}">
                <a16:creationId xmlns:a16="http://schemas.microsoft.com/office/drawing/2014/main" id="{F1372009-C299-3A49-80B3-22EAC70160E8}"/>
              </a:ext>
            </a:extLst>
          </p:cNvPr>
          <p:cNvSpPr>
            <a:spLocks noGrp="1"/>
          </p:cNvSpPr>
          <p:nvPr>
            <p:ph type="body" sz="quarter" idx="11"/>
          </p:nvPr>
        </p:nvSpPr>
        <p:spPr>
          <a:xfrm>
            <a:off x="5815420" y="687573"/>
            <a:ext cx="5370740" cy="1342044"/>
          </a:xfrm>
        </p:spPr>
        <p:txBody>
          <a:bodyPr lIns="0">
            <a:normAutofit/>
          </a:bodyPr>
          <a:lstStyle>
            <a:lvl1pPr marL="0" indent="0">
              <a:lnSpc>
                <a:spcPct val="100000"/>
              </a:lnSpc>
              <a:buNone/>
              <a:defRPr sz="1400" spc="0">
                <a:solidFill>
                  <a:schemeClr val="tx2"/>
                </a:solidFill>
              </a:defRPr>
            </a:lvl1pPr>
            <a:lvl2pPr marL="457200" indent="0">
              <a:lnSpc>
                <a:spcPct val="100000"/>
              </a:lnSpc>
              <a:buNone/>
              <a:defRPr sz="1100" spc="0">
                <a:solidFill>
                  <a:schemeClr val="tx2"/>
                </a:solidFill>
              </a:defRPr>
            </a:lvl2pPr>
            <a:lvl3pPr marL="914400" indent="0">
              <a:lnSpc>
                <a:spcPct val="100000"/>
              </a:lnSpc>
              <a:buNone/>
              <a:defRPr sz="1050" spc="0">
                <a:solidFill>
                  <a:schemeClr val="tx2"/>
                </a:solidFill>
              </a:defRPr>
            </a:lvl3pPr>
            <a:lvl4pPr marL="1371600" indent="0">
              <a:lnSpc>
                <a:spcPct val="100000"/>
              </a:lnSpc>
              <a:buNone/>
              <a:defRPr sz="1000" spc="0">
                <a:solidFill>
                  <a:schemeClr val="tx2"/>
                </a:solidFill>
              </a:defRPr>
            </a:lvl4pPr>
            <a:lvl5pPr marL="1828800" indent="0">
              <a:lnSpc>
                <a:spcPct val="100000"/>
              </a:lnSpc>
              <a:buNone/>
              <a:defRPr sz="1000" spc="0">
                <a:solidFill>
                  <a:schemeClr val="tx2"/>
                </a:solidFill>
              </a:defRPr>
            </a:lvl5pPr>
          </a:lstStyle>
          <a:p>
            <a:pPr lvl="0"/>
            <a:r>
              <a:rPr lang="en-US" noProof="0"/>
              <a:t>Click to edit Master text styles</a:t>
            </a:r>
          </a:p>
        </p:txBody>
      </p:sp>
      <p:sp>
        <p:nvSpPr>
          <p:cNvPr id="3" name="Chart Placeholder 2" title="Decorative">
            <a:extLst>
              <a:ext uri="{FF2B5EF4-FFF2-40B4-BE49-F238E27FC236}">
                <a16:creationId xmlns:a16="http://schemas.microsoft.com/office/drawing/2014/main" id="{D352E4A8-F531-4E6C-BD45-CE540EDB1D48}"/>
              </a:ext>
            </a:extLst>
          </p:cNvPr>
          <p:cNvSpPr>
            <a:spLocks noGrp="1"/>
          </p:cNvSpPr>
          <p:nvPr>
            <p:ph type="chart" sz="quarter" idx="13"/>
          </p:nvPr>
        </p:nvSpPr>
        <p:spPr>
          <a:xfrm>
            <a:off x="5815420" y="2392680"/>
            <a:ext cx="5742622" cy="4023995"/>
          </a:xfrm>
        </p:spPr>
        <p:txBody>
          <a:bodyPr/>
          <a:lstStyle/>
          <a:p>
            <a:r>
              <a:rPr lang="en-US" noProof="0"/>
              <a:t>Click icon to add chart</a:t>
            </a:r>
            <a:endParaRPr lang="en-US" noProof="0" dirty="0"/>
          </a:p>
        </p:txBody>
      </p:sp>
      <p:sp>
        <p:nvSpPr>
          <p:cNvPr id="4" name="Picture Placeholder 3" title="Decorative">
            <a:extLst>
              <a:ext uri="{FF2B5EF4-FFF2-40B4-BE49-F238E27FC236}">
                <a16:creationId xmlns:a16="http://schemas.microsoft.com/office/drawing/2014/main" id="{C9E9201F-1E54-4CE0-974D-2A45F04F48B9}"/>
              </a:ext>
            </a:extLst>
          </p:cNvPr>
          <p:cNvSpPr>
            <a:spLocks noGrp="1"/>
          </p:cNvSpPr>
          <p:nvPr>
            <p:ph type="pic" sz="quarter" idx="14"/>
          </p:nvPr>
        </p:nvSpPr>
        <p:spPr>
          <a:xfrm>
            <a:off x="838200" y="2392045"/>
            <a:ext cx="4776788" cy="4023995"/>
          </a:xfrm>
        </p:spPr>
        <p:txBody>
          <a:bodyPr/>
          <a:lstStyle/>
          <a:p>
            <a:r>
              <a:rPr lang="en-US" noProof="0"/>
              <a:t>Click icon to add picture</a:t>
            </a:r>
            <a:endParaRPr lang="en-US" noProof="0" dirty="0"/>
          </a:p>
        </p:txBody>
      </p:sp>
    </p:spTree>
    <p:extLst>
      <p:ext uri="{BB962C8B-B14F-4D97-AF65-F5344CB8AC3E}">
        <p14:creationId xmlns:p14="http://schemas.microsoft.com/office/powerpoint/2010/main" val="698514559"/>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74535-13A9-914D-A6BC-97AFF288301C}"/>
              </a:ext>
            </a:extLst>
          </p:cNvPr>
          <p:cNvSpPr>
            <a:spLocks noGrp="1"/>
          </p:cNvSpPr>
          <p:nvPr>
            <p:ph type="title" hasCustomPrompt="1"/>
          </p:nvPr>
        </p:nvSpPr>
        <p:spPr>
          <a:xfrm>
            <a:off x="647700" y="289560"/>
            <a:ext cx="10896600" cy="893218"/>
          </a:xfrm>
        </p:spPr>
        <p:txBody>
          <a:bodyPr anchor="b"/>
          <a:lstStyle>
            <a:lvl1pPr algn="ctr">
              <a:defRPr/>
            </a:lvl1pPr>
          </a:lstStyle>
          <a:p>
            <a:r>
              <a:rPr lang="en-US" dirty="0"/>
              <a:t>CLICK TO EDIT MASTER TITLE STYLE</a:t>
            </a:r>
          </a:p>
        </p:txBody>
      </p:sp>
      <p:sp>
        <p:nvSpPr>
          <p:cNvPr id="11" name="Text Placeholder 11">
            <a:extLst>
              <a:ext uri="{FF2B5EF4-FFF2-40B4-BE49-F238E27FC236}">
                <a16:creationId xmlns:a16="http://schemas.microsoft.com/office/drawing/2014/main" id="{43A40995-514F-A74C-B120-F2ADB492062F}"/>
              </a:ext>
            </a:extLst>
          </p:cNvPr>
          <p:cNvSpPr>
            <a:spLocks noGrp="1"/>
          </p:cNvSpPr>
          <p:nvPr>
            <p:ph type="body" sz="quarter" idx="12" hasCustomPrompt="1"/>
          </p:nvPr>
        </p:nvSpPr>
        <p:spPr>
          <a:xfrm>
            <a:off x="647700" y="1097363"/>
            <a:ext cx="10896600" cy="602887"/>
          </a:xfrm>
        </p:spPr>
        <p:txBody>
          <a:bodyPr anchor="ctr">
            <a:normAutofit/>
          </a:bodyPr>
          <a:lstStyle>
            <a:lvl1pPr marL="0" indent="0" algn="ctr">
              <a:buNone/>
              <a:defRPr sz="1400" spc="300">
                <a:solidFill>
                  <a:schemeClr val="tx2"/>
                </a:solidFill>
                <a:latin typeface="+mj-lt"/>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a:r>
              <a:rPr lang="en-US" dirty="0"/>
              <a:t>SUBTITLE HERE</a:t>
            </a:r>
          </a:p>
        </p:txBody>
      </p:sp>
      <p:sp>
        <p:nvSpPr>
          <p:cNvPr id="4" name="Table Placeholder 3" title="Decorative">
            <a:extLst>
              <a:ext uri="{FF2B5EF4-FFF2-40B4-BE49-F238E27FC236}">
                <a16:creationId xmlns:a16="http://schemas.microsoft.com/office/drawing/2014/main" id="{EC1740A4-BBA1-4296-9738-ADD3B80B2439}"/>
              </a:ext>
            </a:extLst>
          </p:cNvPr>
          <p:cNvSpPr>
            <a:spLocks noGrp="1"/>
          </p:cNvSpPr>
          <p:nvPr>
            <p:ph type="tbl" sz="quarter" idx="13"/>
          </p:nvPr>
        </p:nvSpPr>
        <p:spPr>
          <a:xfrm>
            <a:off x="647700" y="1806575"/>
            <a:ext cx="10896600" cy="4578350"/>
          </a:xfrm>
        </p:spPr>
        <p:txBody>
          <a:bodyPr/>
          <a:lstStyle/>
          <a:p>
            <a:r>
              <a:rPr lang="en-US"/>
              <a:t>Click icon to add table</a:t>
            </a:r>
            <a:endParaRPr lang="en-US" dirty="0"/>
          </a:p>
        </p:txBody>
      </p:sp>
    </p:spTree>
    <p:extLst>
      <p:ext uri="{BB962C8B-B14F-4D97-AF65-F5344CB8AC3E}">
        <p14:creationId xmlns:p14="http://schemas.microsoft.com/office/powerpoint/2010/main" val="850829841"/>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286972320"/>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3_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Picture Placeholder 6" title="Decorative">
            <a:extLst>
              <a:ext uri="{FF2B5EF4-FFF2-40B4-BE49-F238E27FC236}">
                <a16:creationId xmlns:a16="http://schemas.microsoft.com/office/drawing/2014/main" id="{18957288-25D1-4D25-BECD-5A2E6A888185}"/>
              </a:ext>
            </a:extLst>
          </p:cNvPr>
          <p:cNvSpPr>
            <a:spLocks noGrp="1"/>
          </p:cNvSpPr>
          <p:nvPr>
            <p:ph type="pic" sz="quarter" idx="13"/>
          </p:nvPr>
        </p:nvSpPr>
        <p:spPr>
          <a:xfrm>
            <a:off x="3236595" y="260350"/>
            <a:ext cx="4492625"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sp>
        <p:nvSpPr>
          <p:cNvPr id="6" name="Picture Placeholder 6" title="Decorative">
            <a:extLst>
              <a:ext uri="{FF2B5EF4-FFF2-40B4-BE49-F238E27FC236}">
                <a16:creationId xmlns:a16="http://schemas.microsoft.com/office/drawing/2014/main" id="{3F6FD22A-5FDA-45EC-BE49-3C0E30A397B0}"/>
              </a:ext>
            </a:extLst>
          </p:cNvPr>
          <p:cNvSpPr>
            <a:spLocks noGrp="1"/>
          </p:cNvSpPr>
          <p:nvPr>
            <p:ph type="pic" sz="quarter" idx="15"/>
          </p:nvPr>
        </p:nvSpPr>
        <p:spPr>
          <a:xfrm>
            <a:off x="7839076" y="260350"/>
            <a:ext cx="4052888" cy="380365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sp>
        <p:nvSpPr>
          <p:cNvPr id="7" name="Picture Placeholder 6" title="Decorative">
            <a:extLst>
              <a:ext uri="{FF2B5EF4-FFF2-40B4-BE49-F238E27FC236}">
                <a16:creationId xmlns:a16="http://schemas.microsoft.com/office/drawing/2014/main" id="{B64BDA74-9644-41EB-984D-939D27B60F3F}"/>
              </a:ext>
            </a:extLst>
          </p:cNvPr>
          <p:cNvSpPr>
            <a:spLocks noGrp="1"/>
          </p:cNvSpPr>
          <p:nvPr>
            <p:ph type="pic" sz="quarter" idx="16"/>
          </p:nvPr>
        </p:nvSpPr>
        <p:spPr>
          <a:xfrm>
            <a:off x="7839076" y="4165600"/>
            <a:ext cx="4052888" cy="239553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sp>
        <p:nvSpPr>
          <p:cNvPr id="8" name="Title 1">
            <a:extLst>
              <a:ext uri="{FF2B5EF4-FFF2-40B4-BE49-F238E27FC236}">
                <a16:creationId xmlns:a16="http://schemas.microsoft.com/office/drawing/2014/main" id="{531D0563-B39F-46E6-AC0D-1CDBD9E8989A}"/>
              </a:ext>
            </a:extLst>
          </p:cNvPr>
          <p:cNvSpPr>
            <a:spLocks noGrp="1"/>
          </p:cNvSpPr>
          <p:nvPr>
            <p:ph type="title" hasCustomPrompt="1"/>
          </p:nvPr>
        </p:nvSpPr>
        <p:spPr>
          <a:xfrm>
            <a:off x="518160" y="450030"/>
            <a:ext cx="2578099" cy="2508588"/>
          </a:xfrm>
        </p:spPr>
        <p:txBody>
          <a:bodyPr lIns="0" anchor="b">
            <a:normAutofit/>
          </a:bodyPr>
          <a:lstStyle>
            <a:lvl1pPr algn="l">
              <a:defRPr sz="4000"/>
            </a:lvl1pPr>
          </a:lstStyle>
          <a:p>
            <a:r>
              <a:rPr lang="en-US" noProof="0"/>
              <a:t>Click to Add </a:t>
            </a:r>
            <a:br>
              <a:rPr lang="en-US" noProof="0"/>
            </a:br>
            <a:r>
              <a:rPr lang="en-US" noProof="0"/>
              <a:t>Slide Title Here</a:t>
            </a:r>
          </a:p>
        </p:txBody>
      </p:sp>
      <p:sp>
        <p:nvSpPr>
          <p:cNvPr id="10" name="Shape 62" title="Decorative">
            <a:extLst>
              <a:ext uri="{FF2B5EF4-FFF2-40B4-BE49-F238E27FC236}">
                <a16:creationId xmlns:a16="http://schemas.microsoft.com/office/drawing/2014/main" id="{E1A23DB6-E067-4A30-8C4B-98B452428518}"/>
              </a:ext>
            </a:extLst>
          </p:cNvPr>
          <p:cNvSpPr/>
          <p:nvPr userDrawn="1"/>
        </p:nvSpPr>
        <p:spPr>
          <a:xfrm rot="16200000" flipV="1">
            <a:off x="1612562" y="1959892"/>
            <a:ext cx="0" cy="2188805"/>
          </a:xfrm>
          <a:prstGeom prst="line">
            <a:avLst/>
          </a:prstGeom>
          <a:ln w="76200">
            <a:solidFill>
              <a:schemeClr val="accent4"/>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lang="en-US" sz="1500" noProof="0" dirty="0"/>
          </a:p>
        </p:txBody>
      </p:sp>
    </p:spTree>
    <p:extLst>
      <p:ext uri="{BB962C8B-B14F-4D97-AF65-F5344CB8AC3E}">
        <p14:creationId xmlns:p14="http://schemas.microsoft.com/office/powerpoint/2010/main" val="1252937798"/>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4_Blank">
    <p:spTree>
      <p:nvGrpSpPr>
        <p:cNvPr id="1" name=""/>
        <p:cNvGrpSpPr/>
        <p:nvPr/>
      </p:nvGrpSpPr>
      <p:grpSpPr>
        <a:xfrm>
          <a:off x="0" y="0"/>
          <a:ext cx="0" cy="0"/>
          <a:chOff x="0" y="0"/>
          <a:chExt cx="0" cy="0"/>
        </a:xfrm>
      </p:grpSpPr>
      <p:sp>
        <p:nvSpPr>
          <p:cNvPr id="4" name="Picture Placeholder 6" title="Decorative">
            <a:extLst>
              <a:ext uri="{FF2B5EF4-FFF2-40B4-BE49-F238E27FC236}">
                <a16:creationId xmlns:a16="http://schemas.microsoft.com/office/drawing/2014/main" id="{18957288-25D1-4D25-BECD-5A2E6A888185}"/>
              </a:ext>
            </a:extLst>
          </p:cNvPr>
          <p:cNvSpPr>
            <a:spLocks noGrp="1"/>
          </p:cNvSpPr>
          <p:nvPr>
            <p:ph type="pic" sz="quarter" idx="13"/>
          </p:nvPr>
        </p:nvSpPr>
        <p:spPr>
          <a:xfrm>
            <a:off x="2315" y="1497808"/>
            <a:ext cx="3129335" cy="5360192"/>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sp>
        <p:nvSpPr>
          <p:cNvPr id="6" name="Picture Placeholder 6" title="Decorative">
            <a:extLst>
              <a:ext uri="{FF2B5EF4-FFF2-40B4-BE49-F238E27FC236}">
                <a16:creationId xmlns:a16="http://schemas.microsoft.com/office/drawing/2014/main" id="{3F6FD22A-5FDA-45EC-BE49-3C0E30A397B0}"/>
              </a:ext>
            </a:extLst>
          </p:cNvPr>
          <p:cNvSpPr>
            <a:spLocks noGrp="1"/>
          </p:cNvSpPr>
          <p:nvPr>
            <p:ph type="pic" sz="quarter" idx="15"/>
          </p:nvPr>
        </p:nvSpPr>
        <p:spPr>
          <a:xfrm>
            <a:off x="3366714" y="-20671"/>
            <a:ext cx="3129336" cy="5397069"/>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sp>
        <p:nvSpPr>
          <p:cNvPr id="8" name="Title 1">
            <a:extLst>
              <a:ext uri="{FF2B5EF4-FFF2-40B4-BE49-F238E27FC236}">
                <a16:creationId xmlns:a16="http://schemas.microsoft.com/office/drawing/2014/main" id="{531D0563-B39F-46E6-AC0D-1CDBD9E8989A}"/>
              </a:ext>
            </a:extLst>
          </p:cNvPr>
          <p:cNvSpPr>
            <a:spLocks noGrp="1"/>
          </p:cNvSpPr>
          <p:nvPr>
            <p:ph type="title" hasCustomPrompt="1"/>
          </p:nvPr>
        </p:nvSpPr>
        <p:spPr>
          <a:xfrm>
            <a:off x="7461446" y="2718684"/>
            <a:ext cx="3415560" cy="2508588"/>
          </a:xfrm>
        </p:spPr>
        <p:txBody>
          <a:bodyPr lIns="0" anchor="b">
            <a:normAutofit/>
          </a:bodyPr>
          <a:lstStyle>
            <a:lvl1pPr algn="l">
              <a:defRPr sz="4000"/>
            </a:lvl1pPr>
          </a:lstStyle>
          <a:p>
            <a:r>
              <a:rPr lang="en-US" noProof="0"/>
              <a:t>Click to Add </a:t>
            </a:r>
            <a:br>
              <a:rPr lang="en-US" noProof="0"/>
            </a:br>
            <a:r>
              <a:rPr lang="en-US" noProof="0"/>
              <a:t>Slide Title Here</a:t>
            </a:r>
          </a:p>
        </p:txBody>
      </p:sp>
      <p:sp>
        <p:nvSpPr>
          <p:cNvPr id="10" name="Shape 62" title="Decorative">
            <a:extLst>
              <a:ext uri="{FF2B5EF4-FFF2-40B4-BE49-F238E27FC236}">
                <a16:creationId xmlns:a16="http://schemas.microsoft.com/office/drawing/2014/main" id="{E1A23DB6-E067-4A30-8C4B-98B452428518}"/>
              </a:ext>
            </a:extLst>
          </p:cNvPr>
          <p:cNvSpPr/>
          <p:nvPr userDrawn="1"/>
        </p:nvSpPr>
        <p:spPr>
          <a:xfrm rot="16200000" flipV="1">
            <a:off x="8555848" y="4281994"/>
            <a:ext cx="0" cy="2188805"/>
          </a:xfrm>
          <a:prstGeom prst="line">
            <a:avLst/>
          </a:prstGeom>
          <a:ln w="76200">
            <a:solidFill>
              <a:schemeClr val="accent4"/>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lang="en-US" sz="1500" noProof="0" dirty="0"/>
          </a:p>
        </p:txBody>
      </p:sp>
    </p:spTree>
    <p:extLst>
      <p:ext uri="{BB962C8B-B14F-4D97-AF65-F5344CB8AC3E}">
        <p14:creationId xmlns:p14="http://schemas.microsoft.com/office/powerpoint/2010/main" val="1096761809"/>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2_Blank">
    <p:spTree>
      <p:nvGrpSpPr>
        <p:cNvPr id="1" name=""/>
        <p:cNvGrpSpPr/>
        <p:nvPr/>
      </p:nvGrpSpPr>
      <p:grpSpPr>
        <a:xfrm>
          <a:off x="0" y="0"/>
          <a:ext cx="0" cy="0"/>
          <a:chOff x="0" y="0"/>
          <a:chExt cx="0" cy="0"/>
        </a:xfrm>
      </p:grpSpPr>
      <p:sp>
        <p:nvSpPr>
          <p:cNvPr id="3" name="Picture Placeholder 4" title="Decorative">
            <a:extLst>
              <a:ext uri="{FF2B5EF4-FFF2-40B4-BE49-F238E27FC236}">
                <a16:creationId xmlns:a16="http://schemas.microsoft.com/office/drawing/2014/main" id="{AC817481-FC70-46B9-B779-4E5C04778C8E}"/>
              </a:ext>
            </a:extLst>
          </p:cNvPr>
          <p:cNvSpPr>
            <a:spLocks noGrp="1"/>
          </p:cNvSpPr>
          <p:nvPr>
            <p:ph type="pic" sz="quarter" idx="10"/>
          </p:nvPr>
        </p:nvSpPr>
        <p:spPr>
          <a:xfrm>
            <a:off x="212725" y="1260389"/>
            <a:ext cx="2816352" cy="3173816"/>
          </a:xfrm>
          <a:solidFill>
            <a:schemeClr val="bg1">
              <a:lumMod val="95000"/>
            </a:schemeClr>
          </a:solidFill>
        </p:spPr>
        <p:txBody>
          <a:bodyPr/>
          <a:lstStyle/>
          <a:p>
            <a:r>
              <a:rPr lang="en-US"/>
              <a:t>Click icon to add picture</a:t>
            </a:r>
            <a:endParaRPr lang="en-US" dirty="0"/>
          </a:p>
        </p:txBody>
      </p:sp>
      <p:sp>
        <p:nvSpPr>
          <p:cNvPr id="4" name="Picture Placeholder 4" title="Decorative">
            <a:extLst>
              <a:ext uri="{FF2B5EF4-FFF2-40B4-BE49-F238E27FC236}">
                <a16:creationId xmlns:a16="http://schemas.microsoft.com/office/drawing/2014/main" id="{D653D0B5-B695-4544-91E9-B8223EA713FF}"/>
              </a:ext>
            </a:extLst>
          </p:cNvPr>
          <p:cNvSpPr>
            <a:spLocks noGrp="1"/>
          </p:cNvSpPr>
          <p:nvPr>
            <p:ph type="pic" sz="quarter" idx="11"/>
          </p:nvPr>
        </p:nvSpPr>
        <p:spPr>
          <a:xfrm>
            <a:off x="3194701" y="0"/>
            <a:ext cx="2817564" cy="3175686"/>
          </a:xfrm>
          <a:solidFill>
            <a:schemeClr val="bg1">
              <a:lumMod val="95000"/>
            </a:schemeClr>
          </a:solidFill>
        </p:spPr>
        <p:txBody>
          <a:bodyPr/>
          <a:lstStyle/>
          <a:p>
            <a:r>
              <a:rPr lang="en-US"/>
              <a:t>Click icon to add picture</a:t>
            </a:r>
            <a:endParaRPr lang="en-US" dirty="0"/>
          </a:p>
        </p:txBody>
      </p:sp>
      <p:sp>
        <p:nvSpPr>
          <p:cNvPr id="5" name="Picture Placeholder 4" title="Decorative">
            <a:extLst>
              <a:ext uri="{FF2B5EF4-FFF2-40B4-BE49-F238E27FC236}">
                <a16:creationId xmlns:a16="http://schemas.microsoft.com/office/drawing/2014/main" id="{00DB6AEA-811C-4554-97AF-7D4F2639BDC7}"/>
              </a:ext>
            </a:extLst>
          </p:cNvPr>
          <p:cNvSpPr>
            <a:spLocks noGrp="1"/>
          </p:cNvSpPr>
          <p:nvPr>
            <p:ph type="pic" sz="quarter" idx="12"/>
          </p:nvPr>
        </p:nvSpPr>
        <p:spPr>
          <a:xfrm>
            <a:off x="213361" y="4586414"/>
            <a:ext cx="5798904" cy="2271585"/>
          </a:xfrm>
          <a:solidFill>
            <a:schemeClr val="bg1">
              <a:lumMod val="95000"/>
            </a:schemeClr>
          </a:solidFill>
        </p:spPr>
        <p:txBody>
          <a:bodyPr/>
          <a:lstStyle/>
          <a:p>
            <a:r>
              <a:rPr lang="en-US"/>
              <a:t>Click icon to add picture</a:t>
            </a:r>
            <a:endParaRPr lang="en-US" dirty="0"/>
          </a:p>
        </p:txBody>
      </p:sp>
      <p:sp>
        <p:nvSpPr>
          <p:cNvPr id="6" name="Picture Placeholder 4" title="Decorative">
            <a:extLst>
              <a:ext uri="{FF2B5EF4-FFF2-40B4-BE49-F238E27FC236}">
                <a16:creationId xmlns:a16="http://schemas.microsoft.com/office/drawing/2014/main" id="{75694821-2A94-40B8-8AAD-3E3762AFD388}"/>
              </a:ext>
            </a:extLst>
          </p:cNvPr>
          <p:cNvSpPr>
            <a:spLocks noGrp="1"/>
          </p:cNvSpPr>
          <p:nvPr>
            <p:ph type="pic" sz="quarter" idx="13"/>
          </p:nvPr>
        </p:nvSpPr>
        <p:spPr>
          <a:xfrm>
            <a:off x="6179737" y="4586414"/>
            <a:ext cx="2817564" cy="2271585"/>
          </a:xfrm>
          <a:solidFill>
            <a:schemeClr val="bg1">
              <a:lumMod val="95000"/>
            </a:schemeClr>
          </a:solidFill>
        </p:spPr>
        <p:txBody>
          <a:bodyPr/>
          <a:lstStyle/>
          <a:p>
            <a:r>
              <a:rPr lang="en-US"/>
              <a:t>Click icon to add picture</a:t>
            </a:r>
            <a:endParaRPr lang="en-US" dirty="0"/>
          </a:p>
        </p:txBody>
      </p:sp>
      <p:sp>
        <p:nvSpPr>
          <p:cNvPr id="7" name="Picture Placeholder 4" title="Decorative">
            <a:extLst>
              <a:ext uri="{FF2B5EF4-FFF2-40B4-BE49-F238E27FC236}">
                <a16:creationId xmlns:a16="http://schemas.microsoft.com/office/drawing/2014/main" id="{D653D0B5-B695-4544-91E9-B8223EA713FF}"/>
              </a:ext>
            </a:extLst>
          </p:cNvPr>
          <p:cNvSpPr>
            <a:spLocks noGrp="1"/>
          </p:cNvSpPr>
          <p:nvPr>
            <p:ph type="pic" sz="quarter" idx="14"/>
          </p:nvPr>
        </p:nvSpPr>
        <p:spPr>
          <a:xfrm>
            <a:off x="6177889" y="2030436"/>
            <a:ext cx="2817564" cy="2403769"/>
          </a:xfrm>
          <a:solidFill>
            <a:schemeClr val="bg1">
              <a:lumMod val="95000"/>
            </a:schemeClr>
          </a:solidFill>
        </p:spPr>
        <p:txBody>
          <a:bodyPr/>
          <a:lstStyle/>
          <a:p>
            <a:r>
              <a:rPr lang="en-US"/>
              <a:t>Click icon to add picture</a:t>
            </a:r>
            <a:endParaRPr lang="en-US" dirty="0"/>
          </a:p>
        </p:txBody>
      </p:sp>
      <p:sp>
        <p:nvSpPr>
          <p:cNvPr id="8" name="Picture Placeholder 4" title="Decorative">
            <a:extLst>
              <a:ext uri="{FF2B5EF4-FFF2-40B4-BE49-F238E27FC236}">
                <a16:creationId xmlns:a16="http://schemas.microsoft.com/office/drawing/2014/main" id="{D653D0B5-B695-4544-91E9-B8223EA713FF}"/>
              </a:ext>
            </a:extLst>
          </p:cNvPr>
          <p:cNvSpPr>
            <a:spLocks noGrp="1"/>
          </p:cNvSpPr>
          <p:nvPr>
            <p:ph type="pic" sz="quarter" idx="15"/>
          </p:nvPr>
        </p:nvSpPr>
        <p:spPr>
          <a:xfrm>
            <a:off x="9161076" y="0"/>
            <a:ext cx="2817564" cy="4434205"/>
          </a:xfrm>
          <a:solidFill>
            <a:schemeClr val="bg1">
              <a:lumMod val="95000"/>
            </a:schemeClr>
          </a:solidFill>
        </p:spPr>
        <p:txBody>
          <a:bodyPr/>
          <a:lstStyle/>
          <a:p>
            <a:r>
              <a:rPr lang="en-US"/>
              <a:t>Click icon to add picture</a:t>
            </a:r>
            <a:endParaRPr lang="en-US" dirty="0"/>
          </a:p>
        </p:txBody>
      </p:sp>
      <p:sp>
        <p:nvSpPr>
          <p:cNvPr id="2" name="Rectangle 1" title="Decorative"/>
          <p:cNvSpPr/>
          <p:nvPr userDrawn="1"/>
        </p:nvSpPr>
        <p:spPr>
          <a:xfrm>
            <a:off x="213361" y="0"/>
            <a:ext cx="2815716" cy="109975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title="Decorative"/>
          <p:cNvSpPr/>
          <p:nvPr userDrawn="1"/>
        </p:nvSpPr>
        <p:spPr>
          <a:xfrm>
            <a:off x="3196549" y="3334454"/>
            <a:ext cx="2815716" cy="109975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title="Decorative"/>
          <p:cNvSpPr/>
          <p:nvPr userDrawn="1"/>
        </p:nvSpPr>
        <p:spPr>
          <a:xfrm>
            <a:off x="6179737" y="0"/>
            <a:ext cx="2815716" cy="187822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title="Decorative"/>
          <p:cNvSpPr/>
          <p:nvPr userDrawn="1"/>
        </p:nvSpPr>
        <p:spPr>
          <a:xfrm>
            <a:off x="9162924" y="4598770"/>
            <a:ext cx="2815716" cy="2259229"/>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532277177"/>
      </p:ext>
    </p:extLst>
  </p:cSld>
  <p:clrMapOvr>
    <a:masterClrMapping/>
  </p:clrMapOvr>
</p:sldLayout>
</file>

<file path=ppt/slideMasters/_rels/slideMaster1.xml.rels><?xml version="1.0" encoding="UTF-8" standalone="yes"?>
<Relationships xmlns="http://schemas.openxmlformats.org/package/2006/relationships"><Relationship Id="rId26" Type="http://schemas.openxmlformats.org/officeDocument/2006/relationships/slideLayout" Target="../slideLayouts/slideLayout26.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63" Type="http://schemas.openxmlformats.org/officeDocument/2006/relationships/slideLayout" Target="../slideLayouts/slideLayout63.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61" Type="http://schemas.openxmlformats.org/officeDocument/2006/relationships/slideLayout" Target="../slideLayouts/slideLayout61.xml"/><Relationship Id="rId19" Type="http://schemas.openxmlformats.org/officeDocument/2006/relationships/slideLayout" Target="../slideLayouts/slideLayout1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64" Type="http://schemas.openxmlformats.org/officeDocument/2006/relationships/slideLayout" Target="../slideLayouts/slideLayout64.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slideLayout" Target="../slideLayouts/slideLayout62.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65"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9" Type="http://schemas.openxmlformats.org/officeDocument/2006/relationships/slideLayout" Target="../slideLayouts/slideLayout3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1F0FA98-2EE8-734A-95BB-A4637DCAD58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655A45B-F495-F641-AA7A-36292C3CC99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89227B26-65C5-5A4B-AAEC-70B3B5201C5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Tree>
    <p:extLst>
      <p:ext uri="{BB962C8B-B14F-4D97-AF65-F5344CB8AC3E}">
        <p14:creationId xmlns:p14="http://schemas.microsoft.com/office/powerpoint/2010/main" val="4050737061"/>
      </p:ext>
    </p:extLst>
  </p:cSld>
  <p:clrMap bg1="lt1" tx1="dk1" bg2="lt2" tx2="dk2" accent1="accent1" accent2="accent2" accent3="accent3" accent4="accent4" accent5="accent5" accent6="accent6" hlink="hlink" folHlink="folHlink"/>
  <p:sldLayoutIdLst>
    <p:sldLayoutId id="2147483673" r:id="rId1"/>
    <p:sldLayoutId id="2147483736" r:id="rId2"/>
    <p:sldLayoutId id="2147483689" r:id="rId3"/>
    <p:sldLayoutId id="2147483735" r:id="rId4"/>
    <p:sldLayoutId id="2147483684" r:id="rId5"/>
    <p:sldLayoutId id="2147483752" r:id="rId6"/>
    <p:sldLayoutId id="2147483737" r:id="rId7"/>
    <p:sldLayoutId id="2147483651" r:id="rId8"/>
    <p:sldLayoutId id="2147483738" r:id="rId9"/>
    <p:sldLayoutId id="2147483685" r:id="rId10"/>
    <p:sldLayoutId id="2147483674" r:id="rId11"/>
    <p:sldLayoutId id="2147483690" r:id="rId12"/>
    <p:sldLayoutId id="2147483694" r:id="rId13"/>
    <p:sldLayoutId id="2147483748" r:id="rId14"/>
    <p:sldLayoutId id="2147483693" r:id="rId15"/>
    <p:sldLayoutId id="2147483686" r:id="rId16"/>
    <p:sldLayoutId id="2147483703" r:id="rId17"/>
    <p:sldLayoutId id="2147483709" r:id="rId18"/>
    <p:sldLayoutId id="2147483710" r:id="rId19"/>
    <p:sldLayoutId id="2147483711" r:id="rId20"/>
    <p:sldLayoutId id="2147483712" r:id="rId21"/>
    <p:sldLayoutId id="2147483749" r:id="rId22"/>
    <p:sldLayoutId id="2147483751" r:id="rId23"/>
    <p:sldLayoutId id="2147483704" r:id="rId24"/>
    <p:sldLayoutId id="2147483702" r:id="rId25"/>
    <p:sldLayoutId id="2147483713" r:id="rId26"/>
    <p:sldLayoutId id="2147483714" r:id="rId27"/>
    <p:sldLayoutId id="2147483715" r:id="rId28"/>
    <p:sldLayoutId id="2147483695" r:id="rId29"/>
    <p:sldLayoutId id="2147483730" r:id="rId30"/>
    <p:sldLayoutId id="2147483698" r:id="rId31"/>
    <p:sldLayoutId id="2147483731" r:id="rId32"/>
    <p:sldLayoutId id="2147483699" r:id="rId33"/>
    <p:sldLayoutId id="2147483732" r:id="rId34"/>
    <p:sldLayoutId id="2147483739" r:id="rId35"/>
    <p:sldLayoutId id="2147483740" r:id="rId36"/>
    <p:sldLayoutId id="2147483700" r:id="rId37"/>
    <p:sldLayoutId id="2147483741" r:id="rId38"/>
    <p:sldLayoutId id="2147483742" r:id="rId39"/>
    <p:sldLayoutId id="2147483696" r:id="rId40"/>
    <p:sldLayoutId id="2147483743" r:id="rId41"/>
    <p:sldLayoutId id="2147483744" r:id="rId42"/>
    <p:sldLayoutId id="2147483745" r:id="rId43"/>
    <p:sldLayoutId id="2147483705" r:id="rId44"/>
    <p:sldLayoutId id="2147483746" r:id="rId45"/>
    <p:sldLayoutId id="2147483687" r:id="rId46"/>
    <p:sldLayoutId id="2147483719" r:id="rId47"/>
    <p:sldLayoutId id="2147483720" r:id="rId48"/>
    <p:sldLayoutId id="2147483718" r:id="rId49"/>
    <p:sldLayoutId id="2147483721" r:id="rId50"/>
    <p:sldLayoutId id="2147483716" r:id="rId51"/>
    <p:sldLayoutId id="2147483722" r:id="rId52"/>
    <p:sldLayoutId id="2147483723" r:id="rId53"/>
    <p:sldLayoutId id="2147483753" r:id="rId54"/>
    <p:sldLayoutId id="2147483754" r:id="rId55"/>
    <p:sldLayoutId id="2147483755" r:id="rId56"/>
    <p:sldLayoutId id="2147483756" r:id="rId57"/>
    <p:sldLayoutId id="2147483725" r:id="rId58"/>
    <p:sldLayoutId id="2147483726" r:id="rId59"/>
    <p:sldLayoutId id="2147483675" r:id="rId60"/>
    <p:sldLayoutId id="2147483677" r:id="rId61"/>
    <p:sldLayoutId id="2147483729" r:id="rId62"/>
    <p:sldLayoutId id="2147483747" r:id="rId63"/>
    <p:sldLayoutId id="2147483728" r:id="rId64"/>
  </p:sldLayoutIdLst>
  <p:txStyles>
    <p:titleStyle>
      <a:lvl1pPr algn="l" defTabSz="914400" rtl="0" eaLnBrk="1" latinLnBrk="0" hangingPunct="1">
        <a:lnSpc>
          <a:spcPct val="90000"/>
        </a:lnSpc>
        <a:spcBef>
          <a:spcPct val="0"/>
        </a:spcBef>
        <a:buNone/>
        <a:defRPr sz="4400" b="1" i="0" kern="1200" spc="-150">
          <a:solidFill>
            <a:schemeClr val="tx2"/>
          </a:solidFill>
          <a:latin typeface="+mj-lt"/>
          <a:ea typeface="+mj-ea"/>
          <a:cs typeface="Gill Sans" panose="020B0502020104020203" pitchFamily="34" charset="-79"/>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b="0" i="0" kern="1200">
          <a:solidFill>
            <a:schemeClr val="tx2"/>
          </a:solidFill>
          <a:latin typeface="+mn-lt"/>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2"/>
          </a:solidFill>
          <a:latin typeface="+mn-lt"/>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1600" b="0" i="0" kern="1200">
          <a:solidFill>
            <a:schemeClr val="tx2"/>
          </a:solidFill>
          <a:latin typeface="+mn-lt"/>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400" b="0" i="0" kern="1200">
          <a:solidFill>
            <a:schemeClr val="tx2"/>
          </a:solidFill>
          <a:latin typeface="+mn-lt"/>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400" b="0" i="0" kern="1200">
          <a:solidFill>
            <a:schemeClr val="tx2"/>
          </a:solidFill>
          <a:latin typeface="+mn-lt"/>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528" userDrawn="1">
          <p15:clr>
            <a:srgbClr val="F26B43"/>
          </p15:clr>
        </p15:guide>
        <p15:guide id="2" orient="horz" pos="4042" userDrawn="1">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60.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53.xml"/><Relationship Id="rId5" Type="http://schemas.openxmlformats.org/officeDocument/2006/relationships/image" Target="../media/image12.png"/><Relationship Id="rId4" Type="http://schemas.openxmlformats.org/officeDocument/2006/relationships/image" Target="../media/image11.png"/></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jpe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60.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60.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60.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60.xml"/></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60.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60.xml"/></Relationships>
</file>

<file path=ppt/slides/_rels/slide20.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60.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60.xml"/></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4.xml"/><Relationship Id="rId1" Type="http://schemas.openxmlformats.org/officeDocument/2006/relationships/slideLayout" Target="../slideLayouts/slideLayout60.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60.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60.xml"/></Relationships>
</file>

<file path=ppt/slides/_rels/slide25.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36.xml"/></Relationships>
</file>

<file path=ppt/slides/_rels/slide27.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Layout" Target="../slideLayouts/slideLayout47.xml"/></Relationships>
</file>

<file path=ppt/slides/_rels/slide28.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7.xml"/><Relationship Id="rId1" Type="http://schemas.openxmlformats.org/officeDocument/2006/relationships/slideLayout" Target="../slideLayouts/slideLayout16.xml"/></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16.xml"/><Relationship Id="rId1" Type="http://schemas.openxmlformats.org/officeDocument/2006/relationships/video" Target="https://www.youtube.com/embed/O-4ithG_07Q?feature=oembed" TargetMode="External"/><Relationship Id="rId4" Type="http://schemas.openxmlformats.org/officeDocument/2006/relationships/image" Target="../media/image23.jpeg"/></Relationships>
</file>

<file path=ppt/slides/_rels/slide30.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9.xml"/><Relationship Id="rId1" Type="http://schemas.openxmlformats.org/officeDocument/2006/relationships/slideLayout" Target="../slideLayouts/slideLayout16.xml"/></Relationships>
</file>

<file path=ppt/slides/_rels/slide31.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0.xml"/><Relationship Id="rId1" Type="http://schemas.openxmlformats.org/officeDocument/2006/relationships/slideLayout" Target="../slideLayouts/slideLayout30.xml"/></Relationships>
</file>

<file path=ppt/slides/_rels/slide3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7.xml"/></Relationships>
</file>

<file path=ppt/slides/_rels/slide33.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2.xml"/><Relationship Id="rId1" Type="http://schemas.openxmlformats.org/officeDocument/2006/relationships/slideLayout" Target="../slideLayouts/slideLayout16.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7.xml"/><Relationship Id="rId1" Type="http://schemas.openxmlformats.org/officeDocument/2006/relationships/slideLayout" Target="../slideLayouts/slideLayout16.xml"/><Relationship Id="rId4" Type="http://schemas.openxmlformats.org/officeDocument/2006/relationships/image" Target="../media/image28.png"/></Relationships>
</file>

<file path=ppt/slides/_rels/slide39.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3.xml"/></Relationships>
</file>

<file path=ppt/slides/_rels/slide40.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person using a cell phone&#10;&#10;Description automatically generated with medium confidence">
            <a:extLst>
              <a:ext uri="{FF2B5EF4-FFF2-40B4-BE49-F238E27FC236}">
                <a16:creationId xmlns:a16="http://schemas.microsoft.com/office/drawing/2014/main" id="{59A5D366-BDCD-4761-A29B-21881A691F59}"/>
              </a:ext>
            </a:extLst>
          </p:cNvPr>
          <p:cNvPicPr>
            <a:picLocks noChangeAspect="1"/>
          </p:cNvPicPr>
          <p:nvPr/>
        </p:nvPicPr>
        <p:blipFill rotWithShape="1">
          <a:blip r:embed="rId2"/>
          <a:srcRect t="29313" b="13936"/>
          <a:stretch/>
        </p:blipFill>
        <p:spPr>
          <a:xfrm>
            <a:off x="-4124305" y="729549"/>
            <a:ext cx="12191980" cy="4618512"/>
          </a:xfrm>
          <a:prstGeom prst="rect">
            <a:avLst/>
          </a:prstGeom>
          <a:noFill/>
        </p:spPr>
      </p:pic>
      <p:sp>
        <p:nvSpPr>
          <p:cNvPr id="2" name="Title 1">
            <a:extLst>
              <a:ext uri="{FF2B5EF4-FFF2-40B4-BE49-F238E27FC236}">
                <a16:creationId xmlns:a16="http://schemas.microsoft.com/office/drawing/2014/main" id="{83823991-6F5F-45D3-883F-8179BE10396D}"/>
              </a:ext>
            </a:extLst>
          </p:cNvPr>
          <p:cNvSpPr>
            <a:spLocks noGrp="1"/>
          </p:cNvSpPr>
          <p:nvPr>
            <p:ph type="title"/>
          </p:nvPr>
        </p:nvSpPr>
        <p:spPr>
          <a:xfrm>
            <a:off x="838199" y="5037721"/>
            <a:ext cx="9575801" cy="891250"/>
          </a:xfrm>
          <a:prstGeom prst="rect">
            <a:avLst/>
          </a:prstGeom>
        </p:spPr>
        <p:txBody>
          <a:bodyPr anchor="t">
            <a:normAutofit/>
          </a:bodyPr>
          <a:lstStyle/>
          <a:p>
            <a:r>
              <a:rPr lang="en-US" dirty="0"/>
              <a:t>Week 4</a:t>
            </a:r>
          </a:p>
        </p:txBody>
      </p:sp>
      <p:sp>
        <p:nvSpPr>
          <p:cNvPr id="3" name="Text Placeholder 2">
            <a:extLst>
              <a:ext uri="{FF2B5EF4-FFF2-40B4-BE49-F238E27FC236}">
                <a16:creationId xmlns:a16="http://schemas.microsoft.com/office/drawing/2014/main" id="{7555E40E-3256-4272-A29D-F2438D5C136F}"/>
              </a:ext>
            </a:extLst>
          </p:cNvPr>
          <p:cNvSpPr>
            <a:spLocks noGrp="1"/>
          </p:cNvSpPr>
          <p:nvPr>
            <p:ph type="body" sz="quarter" idx="14"/>
          </p:nvPr>
        </p:nvSpPr>
        <p:spPr>
          <a:xfrm>
            <a:off x="838200" y="6125744"/>
            <a:ext cx="9575800" cy="338549"/>
          </a:xfrm>
          <a:prstGeom prst="rect">
            <a:avLst/>
          </a:prstGeom>
        </p:spPr>
        <p:txBody>
          <a:bodyPr>
            <a:normAutofit/>
          </a:bodyPr>
          <a:lstStyle/>
          <a:p>
            <a:r>
              <a:rPr lang="en-US" dirty="0"/>
              <a:t>Professional Career Development (BMSW4012)</a:t>
            </a:r>
          </a:p>
        </p:txBody>
      </p:sp>
    </p:spTree>
    <p:extLst>
      <p:ext uri="{BB962C8B-B14F-4D97-AF65-F5344CB8AC3E}">
        <p14:creationId xmlns:p14="http://schemas.microsoft.com/office/powerpoint/2010/main" val="795927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Title 9">
            <a:extLst>
              <a:ext uri="{FF2B5EF4-FFF2-40B4-BE49-F238E27FC236}">
                <a16:creationId xmlns:a16="http://schemas.microsoft.com/office/drawing/2014/main" id="{B11BAC48-F4C4-46FB-96DC-423C381AC284}"/>
              </a:ext>
            </a:extLst>
          </p:cNvPr>
          <p:cNvSpPr>
            <a:spLocks noGrp="1"/>
          </p:cNvSpPr>
          <p:nvPr>
            <p:ph type="title"/>
          </p:nvPr>
        </p:nvSpPr>
        <p:spPr>
          <a:xfrm>
            <a:off x="350243" y="283571"/>
            <a:ext cx="3403151" cy="1342029"/>
          </a:xfrm>
        </p:spPr>
        <p:txBody>
          <a:bodyPr/>
          <a:lstStyle/>
          <a:p>
            <a:r>
              <a:rPr lang="en-US" dirty="0"/>
              <a:t>Learning Objectives</a:t>
            </a:r>
          </a:p>
        </p:txBody>
      </p:sp>
      <p:pic>
        <p:nvPicPr>
          <p:cNvPr id="12" name="Picture Placeholder 11" title="Decorative"/>
          <p:cNvPicPr>
            <a:picLocks noGrp="1" noChangeAspect="1"/>
          </p:cNvPicPr>
          <p:nvPr>
            <p:ph type="pic" sz="quarter" idx="12"/>
          </p:nvPr>
        </p:nvPicPr>
        <p:blipFill>
          <a:blip r:embed="rId2" cstate="email">
            <a:extLst>
              <a:ext uri="{28A0092B-C50C-407E-A947-70E740481C1C}">
                <a14:useLocalDpi xmlns:a14="http://schemas.microsoft.com/office/drawing/2010/main"/>
              </a:ext>
            </a:extLst>
          </a:blip>
          <a:srcRect/>
          <a:stretch>
            <a:fillRect/>
          </a:stretch>
        </p:blipFill>
        <p:spPr>
          <a:xfrm flipH="1">
            <a:off x="0" y="1625600"/>
            <a:ext cx="3557587" cy="5232400"/>
          </a:xfrm>
        </p:spPr>
      </p:pic>
      <p:sp>
        <p:nvSpPr>
          <p:cNvPr id="19" name="TextBox 18">
            <a:extLst>
              <a:ext uri="{FF2B5EF4-FFF2-40B4-BE49-F238E27FC236}">
                <a16:creationId xmlns:a16="http://schemas.microsoft.com/office/drawing/2014/main" id="{EC0FA1BF-3143-4B3D-AAE8-F5C3FE300703}"/>
              </a:ext>
            </a:extLst>
          </p:cNvPr>
          <p:cNvSpPr txBox="1"/>
          <p:nvPr/>
        </p:nvSpPr>
        <p:spPr>
          <a:xfrm>
            <a:off x="3753394" y="226633"/>
            <a:ext cx="8232660" cy="7139198"/>
          </a:xfrm>
          <a:prstGeom prst="rect">
            <a:avLst/>
          </a:prstGeom>
          <a:noFill/>
        </p:spPr>
        <p:txBody>
          <a:bodyPr wrap="square" rtlCol="0">
            <a:spAutoFit/>
          </a:bodyPr>
          <a:lstStyle/>
          <a:p>
            <a:pPr>
              <a:lnSpc>
                <a:spcPct val="150000"/>
              </a:lnSpc>
            </a:pPr>
            <a:r>
              <a:rPr lang="en-US" sz="2200" dirty="0">
                <a:latin typeface="Arial" panose="020B0604020202020204" pitchFamily="34" charset="0"/>
                <a:cs typeface="Arial" panose="020B0604020202020204" pitchFamily="34" charset="0"/>
              </a:rPr>
              <a:t>B y the end of the this session, students should be able to:</a:t>
            </a:r>
          </a:p>
          <a:p>
            <a:pPr marL="285750" indent="-285750">
              <a:lnSpc>
                <a:spcPct val="150000"/>
              </a:lnSpc>
              <a:buFont typeface="Wingdings" panose="05000000000000000000" pitchFamily="2" charset="2"/>
              <a:buChar char="Ø"/>
            </a:pPr>
            <a:r>
              <a:rPr lang="en-US" sz="2200" dirty="0">
                <a:latin typeface="Arial" panose="020B0604020202020204" pitchFamily="34" charset="0"/>
                <a:cs typeface="Arial" panose="020B0604020202020204" pitchFamily="34" charset="0"/>
              </a:rPr>
              <a:t>Explain the concept of personal branding and its importance in professional and career development.</a:t>
            </a:r>
          </a:p>
          <a:p>
            <a:pPr marL="285750" indent="-285750">
              <a:lnSpc>
                <a:spcPct val="150000"/>
              </a:lnSpc>
              <a:buFont typeface="Wingdings" panose="05000000000000000000" pitchFamily="2" charset="2"/>
              <a:buChar char="Ø"/>
            </a:pPr>
            <a:r>
              <a:rPr lang="en-US" sz="2200" dirty="0">
                <a:latin typeface="Arial" panose="020B0604020202020204" pitchFamily="34" charset="0"/>
                <a:cs typeface="Arial" panose="020B0604020202020204" pitchFamily="34" charset="0"/>
              </a:rPr>
              <a:t>Identify and reflect on personal values, strengths, and characteristics that contribute to an authentic personal brand.</a:t>
            </a:r>
          </a:p>
          <a:p>
            <a:pPr marL="285750" indent="-285750">
              <a:lnSpc>
                <a:spcPct val="150000"/>
              </a:lnSpc>
              <a:buFont typeface="Wingdings" panose="05000000000000000000" pitchFamily="2" charset="2"/>
              <a:buChar char="Ø"/>
            </a:pPr>
            <a:r>
              <a:rPr lang="en-US" sz="2200" dirty="0">
                <a:latin typeface="Arial" panose="020B0604020202020204" pitchFamily="34" charset="0"/>
                <a:cs typeface="Arial" panose="020B0604020202020204" pitchFamily="34" charset="0"/>
              </a:rPr>
              <a:t>Apply a personal branding framework to evaluate how they currently present themselves in academic, professional, and online contexts.</a:t>
            </a:r>
          </a:p>
          <a:p>
            <a:pPr marL="285750" indent="-285750">
              <a:lnSpc>
                <a:spcPct val="150000"/>
              </a:lnSpc>
              <a:buFont typeface="Wingdings" panose="05000000000000000000" pitchFamily="2" charset="2"/>
              <a:buChar char="Ø"/>
            </a:pPr>
            <a:r>
              <a:rPr lang="en-US" sz="2200" dirty="0">
                <a:latin typeface="Arial" panose="020B0604020202020204" pitchFamily="34" charset="0"/>
                <a:cs typeface="Arial" panose="020B0604020202020204" pitchFamily="34" charset="0"/>
              </a:rPr>
              <a:t>Interpret Maslow’s Hierarchy of Needs in relation to motivation, workplace progress, and career development.</a:t>
            </a:r>
          </a:p>
          <a:p>
            <a:pPr marL="285750" indent="-285750">
              <a:lnSpc>
                <a:spcPct val="150000"/>
              </a:lnSpc>
              <a:buFont typeface="Wingdings" panose="05000000000000000000" pitchFamily="2" charset="2"/>
              <a:buChar char="Ø"/>
            </a:pPr>
            <a:r>
              <a:rPr lang="en-US" sz="2200" dirty="0">
                <a:latin typeface="Arial" panose="020B0604020202020204" pitchFamily="34" charset="0"/>
                <a:cs typeface="Arial" panose="020B0604020202020204" pitchFamily="34" charset="0"/>
              </a:rPr>
              <a:t>Explore and reflect on the concept of Ikigai to consider how purpose, strengths, societal contribution, and career aspirations may align.</a:t>
            </a:r>
          </a:p>
          <a:p>
            <a:pPr>
              <a:lnSpc>
                <a:spcPct val="150000"/>
              </a:lnSpc>
            </a:pPr>
            <a:endParaRPr lang="en-GB" sz="2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3011558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9">
                                            <p:txEl>
                                              <p:pRg st="1" end="1"/>
                                            </p:txEl>
                                          </p:spTgt>
                                        </p:tgtEl>
                                        <p:attrNameLst>
                                          <p:attrName>style.visibility</p:attrName>
                                        </p:attrNameLst>
                                      </p:cBhvr>
                                      <p:to>
                                        <p:strVal val="visible"/>
                                      </p:to>
                                    </p:set>
                                    <p:anim calcmode="lin" valueType="num">
                                      <p:cBhvr additive="base">
                                        <p:cTn id="7" dur="500" fill="hold"/>
                                        <p:tgtEl>
                                          <p:spTgt spid="19">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9">
                                            <p:txEl>
                                              <p:pRg st="0" end="0"/>
                                            </p:txEl>
                                          </p:spTgt>
                                        </p:tgtEl>
                                        <p:attrNameLst>
                                          <p:attrName>style.visibility</p:attrName>
                                        </p:attrNameLst>
                                      </p:cBhvr>
                                      <p:to>
                                        <p:strVal val="visible"/>
                                      </p:to>
                                    </p:set>
                                    <p:anim calcmode="lin" valueType="num">
                                      <p:cBhvr additive="base">
                                        <p:cTn id="13" dur="500" fill="hold"/>
                                        <p:tgtEl>
                                          <p:spTgt spid="19">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9">
                                            <p:txEl>
                                              <p:pRg st="2" end="2"/>
                                            </p:txEl>
                                          </p:spTgt>
                                        </p:tgtEl>
                                        <p:attrNameLst>
                                          <p:attrName>style.visibility</p:attrName>
                                        </p:attrNameLst>
                                      </p:cBhvr>
                                      <p:to>
                                        <p:strVal val="visible"/>
                                      </p:to>
                                    </p:set>
                                    <p:anim calcmode="lin" valueType="num">
                                      <p:cBhvr additive="base">
                                        <p:cTn id="19" dur="500" fill="hold"/>
                                        <p:tgtEl>
                                          <p:spTgt spid="19">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9">
                                            <p:txEl>
                                              <p:pRg st="3" end="3"/>
                                            </p:txEl>
                                          </p:spTgt>
                                        </p:tgtEl>
                                        <p:attrNameLst>
                                          <p:attrName>style.visibility</p:attrName>
                                        </p:attrNameLst>
                                      </p:cBhvr>
                                      <p:to>
                                        <p:strVal val="visible"/>
                                      </p:to>
                                    </p:set>
                                    <p:anim calcmode="lin" valueType="num">
                                      <p:cBhvr additive="base">
                                        <p:cTn id="25" dur="500" fill="hold"/>
                                        <p:tgtEl>
                                          <p:spTgt spid="19">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9">
                                            <p:txEl>
                                              <p:pRg st="4" end="4"/>
                                            </p:txEl>
                                          </p:spTgt>
                                        </p:tgtEl>
                                        <p:attrNameLst>
                                          <p:attrName>style.visibility</p:attrName>
                                        </p:attrNameLst>
                                      </p:cBhvr>
                                      <p:to>
                                        <p:strVal val="visible"/>
                                      </p:to>
                                    </p:set>
                                    <p:anim calcmode="lin" valueType="num">
                                      <p:cBhvr additive="base">
                                        <p:cTn id="31" dur="500" fill="hold"/>
                                        <p:tgtEl>
                                          <p:spTgt spid="19">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9">
                                            <p:txEl>
                                              <p:pRg st="5" end="5"/>
                                            </p:txEl>
                                          </p:spTgt>
                                        </p:tgtEl>
                                        <p:attrNameLst>
                                          <p:attrName>style.visibility</p:attrName>
                                        </p:attrNameLst>
                                      </p:cBhvr>
                                      <p:to>
                                        <p:strVal val="visible"/>
                                      </p:to>
                                    </p:set>
                                    <p:anim calcmode="lin" valueType="num">
                                      <p:cBhvr additive="base">
                                        <p:cTn id="37" dur="500" fill="hold"/>
                                        <p:tgtEl>
                                          <p:spTgt spid="19">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9">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D7606-B402-4BAD-BF09-55A73CC0F319}"/>
              </a:ext>
            </a:extLst>
          </p:cNvPr>
          <p:cNvSpPr>
            <a:spLocks noGrp="1"/>
          </p:cNvSpPr>
          <p:nvPr>
            <p:ph type="title"/>
          </p:nvPr>
        </p:nvSpPr>
        <p:spPr>
          <a:xfrm>
            <a:off x="2565399" y="2383121"/>
            <a:ext cx="7252505" cy="1412302"/>
          </a:xfrm>
        </p:spPr>
        <p:txBody>
          <a:bodyPr/>
          <a:lstStyle/>
          <a:p>
            <a:r>
              <a:rPr lang="en-GB" dirty="0"/>
              <a:t>What did we learn last week?</a:t>
            </a:r>
          </a:p>
        </p:txBody>
      </p:sp>
    </p:spTree>
    <p:extLst>
      <p:ext uri="{BB962C8B-B14F-4D97-AF65-F5344CB8AC3E}">
        <p14:creationId xmlns:p14="http://schemas.microsoft.com/office/powerpoint/2010/main" val="4190768261"/>
      </p:ext>
    </p:extLst>
  </p:cSld>
  <p:clrMapOvr>
    <a:masterClrMapping/>
  </p:clrMapOvr>
  <mc:AlternateContent xmlns:mc="http://schemas.openxmlformats.org/markup-compatibility/2006" xmlns:p14="http://schemas.microsoft.com/office/powerpoint/2010/main">
    <mc:Choice Requires="p14">
      <p:transition spd="slow" p14:dur="3000">
        <p14:shred/>
      </p:transition>
    </mc:Choice>
    <mc:Fallback xmlns="">
      <p:transition spd="slow">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443F42-6308-1D7B-C71C-F3E268988C91}"/>
              </a:ext>
            </a:extLst>
          </p:cNvPr>
          <p:cNvSpPr>
            <a:spLocks noGrp="1"/>
          </p:cNvSpPr>
          <p:nvPr>
            <p:ph type="title"/>
          </p:nvPr>
        </p:nvSpPr>
        <p:spPr/>
        <p:txBody>
          <a:bodyPr/>
          <a:lstStyle/>
          <a:p>
            <a:r>
              <a:rPr lang="en-GB" dirty="0"/>
              <a:t>10 Minute Reflection</a:t>
            </a:r>
          </a:p>
        </p:txBody>
      </p:sp>
    </p:spTree>
    <p:extLst>
      <p:ext uri="{BB962C8B-B14F-4D97-AF65-F5344CB8AC3E}">
        <p14:creationId xmlns:p14="http://schemas.microsoft.com/office/powerpoint/2010/main" val="459939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9">
            <a:extLst>
              <a:ext uri="{FF2B5EF4-FFF2-40B4-BE49-F238E27FC236}">
                <a16:creationId xmlns:a16="http://schemas.microsoft.com/office/drawing/2014/main" id="{577946A2-8DCE-4047-9CAE-38128B4BAF3B}"/>
              </a:ext>
            </a:extLst>
          </p:cNvPr>
          <p:cNvSpPr>
            <a:spLocks noGrp="1"/>
          </p:cNvSpPr>
          <p:nvPr>
            <p:ph type="body" sz="quarter" idx="11"/>
          </p:nvPr>
        </p:nvSpPr>
        <p:spPr>
          <a:xfrm>
            <a:off x="0" y="3206186"/>
            <a:ext cx="12192000" cy="3651813"/>
          </a:xfrm>
        </p:spPr>
        <p:txBody>
          <a:bodyPr/>
          <a:lstStyle/>
          <a:p>
            <a:r>
              <a:rPr lang="en-GB" sz="2400" dirty="0"/>
              <a:t>Just like with corporations, your personal brand reflects your identity. It’s also a commitment to the consumer. (Forbes, 2022)</a:t>
            </a:r>
          </a:p>
          <a:p>
            <a:endParaRPr lang="en-GB" sz="2400" dirty="0"/>
          </a:p>
          <a:p>
            <a:r>
              <a:rPr lang="en-GB" sz="2400" dirty="0"/>
              <a:t>“Your brand is what people say about you when you’re not in the room” </a:t>
            </a:r>
          </a:p>
          <a:p>
            <a:r>
              <a:rPr lang="en-GB" sz="2400" dirty="0"/>
              <a:t>Jeff Bezos, Founder of Amazon</a:t>
            </a:r>
            <a:endParaRPr lang="en-US" sz="2400" dirty="0"/>
          </a:p>
        </p:txBody>
      </p:sp>
      <p:sp>
        <p:nvSpPr>
          <p:cNvPr id="8" name="Title 7">
            <a:extLst>
              <a:ext uri="{FF2B5EF4-FFF2-40B4-BE49-F238E27FC236}">
                <a16:creationId xmlns:a16="http://schemas.microsoft.com/office/drawing/2014/main" id="{3BE52921-898C-4569-9D8A-F1C5E0ABE804}"/>
              </a:ext>
            </a:extLst>
          </p:cNvPr>
          <p:cNvSpPr>
            <a:spLocks noGrp="1"/>
          </p:cNvSpPr>
          <p:nvPr>
            <p:ph type="title"/>
          </p:nvPr>
        </p:nvSpPr>
        <p:spPr>
          <a:xfrm>
            <a:off x="4711337" y="844731"/>
            <a:ext cx="7350033" cy="1968969"/>
          </a:xfrm>
        </p:spPr>
        <p:txBody>
          <a:bodyPr>
            <a:normAutofit/>
          </a:bodyPr>
          <a:lstStyle/>
          <a:p>
            <a:r>
              <a:rPr lang="en-US" dirty="0"/>
              <a:t>Who are you?</a:t>
            </a:r>
            <a:br>
              <a:rPr lang="en-US" dirty="0"/>
            </a:br>
            <a:br>
              <a:rPr lang="en-US" dirty="0"/>
            </a:br>
            <a:r>
              <a:rPr lang="en-US" sz="3600" dirty="0"/>
              <a:t>The science of personal branding</a:t>
            </a:r>
          </a:p>
        </p:txBody>
      </p:sp>
      <p:pic>
        <p:nvPicPr>
          <p:cNvPr id="7" name="Picture Placeholder 6" title="Decorative"/>
          <p:cNvPicPr>
            <a:picLocks noGrp="1" noChangeAspect="1"/>
          </p:cNvPicPr>
          <p:nvPr>
            <p:ph type="pic" sz="quarter" idx="10"/>
          </p:nvPr>
        </p:nvPicPr>
        <p:blipFill rotWithShape="1">
          <a:blip r:embed="rId2" cstate="email">
            <a:extLst>
              <a:ext uri="{28A0092B-C50C-407E-A947-70E740481C1C}">
                <a14:useLocalDpi xmlns:a14="http://schemas.microsoft.com/office/drawing/2010/main"/>
              </a:ext>
            </a:extLst>
          </a:blip>
          <a:srcRect/>
          <a:stretch/>
        </p:blipFill>
        <p:spPr/>
      </p:pic>
      <p:pic>
        <p:nvPicPr>
          <p:cNvPr id="9" name="Picture Placeholder 8" title="Decorative"/>
          <p:cNvPicPr>
            <a:picLocks noGrp="1" noChangeAspect="1"/>
          </p:cNvPicPr>
          <p:nvPr>
            <p:ph type="pic" sz="quarter" idx="12"/>
          </p:nvPr>
        </p:nvPicPr>
        <p:blipFill>
          <a:blip r:embed="rId3" cstate="email">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429917605"/>
      </p:ext>
    </p:extLst>
  </p:cSld>
  <p:clrMapOvr>
    <a:masterClrMapping/>
  </p:clrMapOvr>
  <mc:AlternateContent xmlns:mc="http://schemas.openxmlformats.org/markup-compatibility/2006" xmlns:p14="http://schemas.microsoft.com/office/powerpoint/2010/main">
    <mc:Choice Requires="p14">
      <p:transition spd="slow" p14:dur="2500">
        <p:checker/>
      </p:transition>
    </mc:Choice>
    <mc:Fallback xmlns="">
      <p:transition spd="slow">
        <p:checker/>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nodeType="clickEffect">
                                  <p:stCondLst>
                                    <p:cond delay="0"/>
                                  </p:stCondLst>
                                  <p:childTnLst>
                                    <p:set>
                                      <p:cBhvr>
                                        <p:cTn id="6" dur="1" fill="hold">
                                          <p:stCondLst>
                                            <p:cond delay="0"/>
                                          </p:stCondLst>
                                        </p:cTn>
                                        <p:tgtEl>
                                          <p:spTgt spid="10">
                                            <p:txEl>
                                              <p:pRg st="0" end="0"/>
                                            </p:txEl>
                                          </p:spTgt>
                                        </p:tgtEl>
                                        <p:attrNameLst>
                                          <p:attrName>style.visibility</p:attrName>
                                        </p:attrNameLst>
                                      </p:cBhvr>
                                      <p:to>
                                        <p:strVal val="visible"/>
                                      </p:to>
                                    </p:set>
                                    <p:animEffect transition="in" filter="randombar(horizontal)">
                                      <p:cBhvr>
                                        <p:cTn id="7" dur="500"/>
                                        <p:tgtEl>
                                          <p:spTgt spid="10">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10">
                                            <p:txEl>
                                              <p:pRg st="2" end="2"/>
                                            </p:txEl>
                                          </p:spTgt>
                                        </p:tgtEl>
                                        <p:attrNameLst>
                                          <p:attrName>style.visibility</p:attrName>
                                        </p:attrNameLst>
                                      </p:cBhvr>
                                      <p:to>
                                        <p:strVal val="visible"/>
                                      </p:to>
                                    </p:set>
                                    <p:animEffect transition="in" filter="randombar(horizontal)">
                                      <p:cBhvr>
                                        <p:cTn id="12" dur="500"/>
                                        <p:tgtEl>
                                          <p:spTgt spid="10">
                                            <p:txEl>
                                              <p:pRg st="2" end="2"/>
                                            </p:txEl>
                                          </p:spTgt>
                                        </p:tgtEl>
                                      </p:cBhvr>
                                    </p:animEffect>
                                  </p:childTnLst>
                                </p:cTn>
                              </p:par>
                              <p:par>
                                <p:cTn id="13" presetID="14" presetClass="entr" presetSubtype="10" fill="hold" nodeType="withEffect">
                                  <p:stCondLst>
                                    <p:cond delay="0"/>
                                  </p:stCondLst>
                                  <p:childTnLst>
                                    <p:set>
                                      <p:cBhvr>
                                        <p:cTn id="14" dur="1" fill="hold">
                                          <p:stCondLst>
                                            <p:cond delay="0"/>
                                          </p:stCondLst>
                                        </p:cTn>
                                        <p:tgtEl>
                                          <p:spTgt spid="10">
                                            <p:txEl>
                                              <p:pRg st="3" end="3"/>
                                            </p:txEl>
                                          </p:spTgt>
                                        </p:tgtEl>
                                        <p:attrNameLst>
                                          <p:attrName>style.visibility</p:attrName>
                                        </p:attrNameLst>
                                      </p:cBhvr>
                                      <p:to>
                                        <p:strVal val="visible"/>
                                      </p:to>
                                    </p:set>
                                    <p:animEffect transition="in" filter="randombar(horizontal)">
                                      <p:cBhvr>
                                        <p:cTn id="15" dur="500"/>
                                        <p:tgtEl>
                                          <p:spTgt spid="10">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ext Placeholder 8"/>
          <p:cNvSpPr>
            <a:spLocks noGrp="1"/>
          </p:cNvSpPr>
          <p:nvPr>
            <p:ph type="body" sz="quarter" idx="4294967295"/>
          </p:nvPr>
        </p:nvSpPr>
        <p:spPr>
          <a:xfrm>
            <a:off x="297180" y="1120140"/>
            <a:ext cx="11372849" cy="3262313"/>
          </a:xfrm>
        </p:spPr>
        <p:txBody>
          <a:bodyPr>
            <a:noAutofit/>
          </a:bodyPr>
          <a:lstStyle/>
          <a:p>
            <a:pPr marL="0" indent="0">
              <a:buNone/>
            </a:pPr>
            <a:r>
              <a:rPr lang="en-GB" sz="2800" dirty="0"/>
              <a:t>Personal branding is the public-facing identity you create for yourself. It’s an authentic but carefully managed representation of you as a professional and as an individual.</a:t>
            </a:r>
          </a:p>
          <a:p>
            <a:pPr marL="0" indent="0">
              <a:buNone/>
            </a:pPr>
            <a:r>
              <a:rPr lang="en-GB" sz="2800" dirty="0"/>
              <a:t>Want to be seen as a trustworthy expert in your field?</a:t>
            </a:r>
          </a:p>
          <a:p>
            <a:pPr marL="0" indent="0">
              <a:buNone/>
            </a:pPr>
            <a:r>
              <a:rPr lang="en-GB" sz="2800" dirty="0"/>
              <a:t>If so, you’ll need to master the art of personal branding.</a:t>
            </a:r>
            <a:endParaRPr lang="en-US" sz="2800" dirty="0"/>
          </a:p>
          <a:p>
            <a:pPr marL="0" indent="0">
              <a:buNone/>
            </a:pPr>
            <a:endParaRPr lang="en-GB" sz="2800" dirty="0"/>
          </a:p>
          <a:p>
            <a:pPr marL="0" indent="0">
              <a:buNone/>
            </a:pPr>
            <a:r>
              <a:rPr lang="en-GB" sz="2800" dirty="0"/>
              <a:t>Your personal brand reflects:</a:t>
            </a:r>
          </a:p>
          <a:p>
            <a:pPr marL="342900" indent="-342900">
              <a:buFont typeface="Wingdings" panose="05000000000000000000" pitchFamily="2" charset="2"/>
              <a:buChar char="v"/>
            </a:pPr>
            <a:r>
              <a:rPr lang="en-GB" sz="2800" b="1" dirty="0"/>
              <a:t>Your character </a:t>
            </a:r>
            <a:r>
              <a:rPr lang="en-GB" sz="2800" dirty="0"/>
              <a:t>– (your core values and principles)</a:t>
            </a:r>
          </a:p>
          <a:p>
            <a:pPr marL="342900" indent="-342900">
              <a:buFont typeface="Wingdings" panose="05000000000000000000" pitchFamily="2" charset="2"/>
              <a:buChar char="v"/>
            </a:pPr>
            <a:r>
              <a:rPr lang="en-GB" sz="2800" b="1" dirty="0"/>
              <a:t>Your image </a:t>
            </a:r>
            <a:r>
              <a:rPr lang="en-GB" sz="2800" dirty="0"/>
              <a:t>(how you present yourself, the way you talk, dress etc.)</a:t>
            </a:r>
          </a:p>
          <a:p>
            <a:pPr marL="342900" indent="-342900">
              <a:buFont typeface="Wingdings" panose="05000000000000000000" pitchFamily="2" charset="2"/>
              <a:buChar char="v"/>
            </a:pPr>
            <a:r>
              <a:rPr lang="en-GB" sz="2800" b="1" dirty="0"/>
              <a:t>Your online presence </a:t>
            </a:r>
            <a:r>
              <a:rPr lang="en-GB" sz="2800" dirty="0"/>
              <a:t>(your social media, your blogs, websites etc.)</a:t>
            </a:r>
          </a:p>
          <a:p>
            <a:endParaRPr lang="en-US" sz="2800" dirty="0"/>
          </a:p>
        </p:txBody>
      </p:sp>
      <p:sp>
        <p:nvSpPr>
          <p:cNvPr id="3" name="Table Placeholder 2">
            <a:extLst>
              <a:ext uri="{FF2B5EF4-FFF2-40B4-BE49-F238E27FC236}">
                <a16:creationId xmlns:a16="http://schemas.microsoft.com/office/drawing/2014/main" id="{0AC12939-C49F-7497-6326-D871EE49DA5B}"/>
              </a:ext>
            </a:extLst>
          </p:cNvPr>
          <p:cNvSpPr>
            <a:spLocks noGrp="1"/>
          </p:cNvSpPr>
          <p:nvPr>
            <p:ph type="tbl" sz="quarter" idx="13"/>
          </p:nvPr>
        </p:nvSpPr>
        <p:spPr/>
        <p:txBody>
          <a:bodyPr/>
          <a:lstStyle/>
          <a:p>
            <a:endParaRPr lang="en-GB"/>
          </a:p>
        </p:txBody>
      </p:sp>
      <p:sp>
        <p:nvSpPr>
          <p:cNvPr id="5" name="Title 4">
            <a:extLst>
              <a:ext uri="{FF2B5EF4-FFF2-40B4-BE49-F238E27FC236}">
                <a16:creationId xmlns:a16="http://schemas.microsoft.com/office/drawing/2014/main" id="{44A0257C-3D98-4E46-86D3-1B752C8374C9}"/>
              </a:ext>
            </a:extLst>
          </p:cNvPr>
          <p:cNvSpPr>
            <a:spLocks noGrp="1"/>
          </p:cNvSpPr>
          <p:nvPr>
            <p:ph type="title"/>
          </p:nvPr>
        </p:nvSpPr>
        <p:spPr>
          <a:xfrm>
            <a:off x="-2792730" y="226922"/>
            <a:ext cx="10896600" cy="893218"/>
          </a:xfrm>
        </p:spPr>
        <p:txBody>
          <a:bodyPr>
            <a:normAutofit/>
          </a:bodyPr>
          <a:lstStyle/>
          <a:p>
            <a:r>
              <a:rPr lang="en-US" dirty="0"/>
              <a:t>Why is it important?</a:t>
            </a:r>
          </a:p>
        </p:txBody>
      </p:sp>
    </p:spTree>
    <p:extLst>
      <p:ext uri="{BB962C8B-B14F-4D97-AF65-F5344CB8AC3E}">
        <p14:creationId xmlns:p14="http://schemas.microsoft.com/office/powerpoint/2010/main" val="2687958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9">
                                            <p:txEl>
                                              <p:pRg st="5" end="5"/>
                                            </p:txEl>
                                          </p:spTgt>
                                        </p:tgtEl>
                                        <p:attrNameLst>
                                          <p:attrName>style.visibility</p:attrName>
                                        </p:attrNameLst>
                                      </p:cBhvr>
                                      <p:to>
                                        <p:strVal val="visible"/>
                                      </p:to>
                                    </p:set>
                                    <p:animEffect transition="in" filter="wipe(down)">
                                      <p:cBhvr>
                                        <p:cTn id="7" dur="580">
                                          <p:stCondLst>
                                            <p:cond delay="0"/>
                                          </p:stCondLst>
                                        </p:cTn>
                                        <p:tgtEl>
                                          <p:spTgt spid="9">
                                            <p:txEl>
                                              <p:pRg st="5" end="5"/>
                                            </p:txEl>
                                          </p:spTgt>
                                        </p:tgtEl>
                                      </p:cBhvr>
                                    </p:animEffect>
                                    <p:anim calcmode="lin" valueType="num">
                                      <p:cBhvr>
                                        <p:cTn id="8" dur="1822" tmFilter="0,0; 0.14,0.36; 0.43,0.73; 0.71,0.91; 1.0,1.0">
                                          <p:stCondLst>
                                            <p:cond delay="0"/>
                                          </p:stCondLst>
                                        </p:cTn>
                                        <p:tgtEl>
                                          <p:spTgt spid="9">
                                            <p:txEl>
                                              <p:pRg st="5" end="5"/>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9">
                                            <p:txEl>
                                              <p:pRg st="5" end="5"/>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9">
                                            <p:txEl>
                                              <p:pRg st="5" end="5"/>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9">
                                            <p:txEl>
                                              <p:pRg st="5" end="5"/>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9">
                                            <p:txEl>
                                              <p:pRg st="5" end="5"/>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9">
                                            <p:txEl>
                                              <p:pRg st="5" end="5"/>
                                            </p:txEl>
                                          </p:spTgt>
                                        </p:tgtEl>
                                      </p:cBhvr>
                                      <p:to x="100000" y="60000"/>
                                    </p:animScale>
                                    <p:animScale>
                                      <p:cBhvr>
                                        <p:cTn id="14" dur="166" decel="50000">
                                          <p:stCondLst>
                                            <p:cond delay="676"/>
                                          </p:stCondLst>
                                        </p:cTn>
                                        <p:tgtEl>
                                          <p:spTgt spid="9">
                                            <p:txEl>
                                              <p:pRg st="5" end="5"/>
                                            </p:txEl>
                                          </p:spTgt>
                                        </p:tgtEl>
                                      </p:cBhvr>
                                      <p:to x="100000" y="100000"/>
                                    </p:animScale>
                                    <p:animScale>
                                      <p:cBhvr>
                                        <p:cTn id="15" dur="26">
                                          <p:stCondLst>
                                            <p:cond delay="1312"/>
                                          </p:stCondLst>
                                        </p:cTn>
                                        <p:tgtEl>
                                          <p:spTgt spid="9">
                                            <p:txEl>
                                              <p:pRg st="5" end="5"/>
                                            </p:txEl>
                                          </p:spTgt>
                                        </p:tgtEl>
                                      </p:cBhvr>
                                      <p:to x="100000" y="80000"/>
                                    </p:animScale>
                                    <p:animScale>
                                      <p:cBhvr>
                                        <p:cTn id="16" dur="166" decel="50000">
                                          <p:stCondLst>
                                            <p:cond delay="1338"/>
                                          </p:stCondLst>
                                        </p:cTn>
                                        <p:tgtEl>
                                          <p:spTgt spid="9">
                                            <p:txEl>
                                              <p:pRg st="5" end="5"/>
                                            </p:txEl>
                                          </p:spTgt>
                                        </p:tgtEl>
                                      </p:cBhvr>
                                      <p:to x="100000" y="100000"/>
                                    </p:animScale>
                                    <p:animScale>
                                      <p:cBhvr>
                                        <p:cTn id="17" dur="26">
                                          <p:stCondLst>
                                            <p:cond delay="1642"/>
                                          </p:stCondLst>
                                        </p:cTn>
                                        <p:tgtEl>
                                          <p:spTgt spid="9">
                                            <p:txEl>
                                              <p:pRg st="5" end="5"/>
                                            </p:txEl>
                                          </p:spTgt>
                                        </p:tgtEl>
                                      </p:cBhvr>
                                      <p:to x="100000" y="90000"/>
                                    </p:animScale>
                                    <p:animScale>
                                      <p:cBhvr>
                                        <p:cTn id="18" dur="166" decel="50000">
                                          <p:stCondLst>
                                            <p:cond delay="1668"/>
                                          </p:stCondLst>
                                        </p:cTn>
                                        <p:tgtEl>
                                          <p:spTgt spid="9">
                                            <p:txEl>
                                              <p:pRg st="5" end="5"/>
                                            </p:txEl>
                                          </p:spTgt>
                                        </p:tgtEl>
                                      </p:cBhvr>
                                      <p:to x="100000" y="100000"/>
                                    </p:animScale>
                                    <p:animScale>
                                      <p:cBhvr>
                                        <p:cTn id="19" dur="26">
                                          <p:stCondLst>
                                            <p:cond delay="1808"/>
                                          </p:stCondLst>
                                        </p:cTn>
                                        <p:tgtEl>
                                          <p:spTgt spid="9">
                                            <p:txEl>
                                              <p:pRg st="5" end="5"/>
                                            </p:txEl>
                                          </p:spTgt>
                                        </p:tgtEl>
                                      </p:cBhvr>
                                      <p:to x="100000" y="95000"/>
                                    </p:animScale>
                                    <p:animScale>
                                      <p:cBhvr>
                                        <p:cTn id="20" dur="166" decel="50000">
                                          <p:stCondLst>
                                            <p:cond delay="1834"/>
                                          </p:stCondLst>
                                        </p:cTn>
                                        <p:tgtEl>
                                          <p:spTgt spid="9">
                                            <p:txEl>
                                              <p:pRg st="5" end="5"/>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nodeType="clickEffect">
                                  <p:stCondLst>
                                    <p:cond delay="0"/>
                                  </p:stCondLst>
                                  <p:childTnLst>
                                    <p:set>
                                      <p:cBhvr>
                                        <p:cTn id="24" dur="1" fill="hold">
                                          <p:stCondLst>
                                            <p:cond delay="0"/>
                                          </p:stCondLst>
                                        </p:cTn>
                                        <p:tgtEl>
                                          <p:spTgt spid="9">
                                            <p:txEl>
                                              <p:pRg st="6" end="6"/>
                                            </p:txEl>
                                          </p:spTgt>
                                        </p:tgtEl>
                                        <p:attrNameLst>
                                          <p:attrName>style.visibility</p:attrName>
                                        </p:attrNameLst>
                                      </p:cBhvr>
                                      <p:to>
                                        <p:strVal val="visible"/>
                                      </p:to>
                                    </p:set>
                                    <p:animEffect transition="in" filter="wipe(down)">
                                      <p:cBhvr>
                                        <p:cTn id="25" dur="580">
                                          <p:stCondLst>
                                            <p:cond delay="0"/>
                                          </p:stCondLst>
                                        </p:cTn>
                                        <p:tgtEl>
                                          <p:spTgt spid="9">
                                            <p:txEl>
                                              <p:pRg st="6" end="6"/>
                                            </p:txEl>
                                          </p:spTgt>
                                        </p:tgtEl>
                                      </p:cBhvr>
                                    </p:animEffect>
                                    <p:anim calcmode="lin" valueType="num">
                                      <p:cBhvr>
                                        <p:cTn id="26" dur="1822" tmFilter="0,0; 0.14,0.36; 0.43,0.73; 0.71,0.91; 1.0,1.0">
                                          <p:stCondLst>
                                            <p:cond delay="0"/>
                                          </p:stCondLst>
                                        </p:cTn>
                                        <p:tgtEl>
                                          <p:spTgt spid="9">
                                            <p:txEl>
                                              <p:pRg st="6" end="6"/>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9">
                                            <p:txEl>
                                              <p:pRg st="6" end="6"/>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9">
                                            <p:txEl>
                                              <p:pRg st="6" end="6"/>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9">
                                            <p:txEl>
                                              <p:pRg st="6" end="6"/>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9">
                                            <p:txEl>
                                              <p:pRg st="6" end="6"/>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9">
                                            <p:txEl>
                                              <p:pRg st="6" end="6"/>
                                            </p:txEl>
                                          </p:spTgt>
                                        </p:tgtEl>
                                      </p:cBhvr>
                                      <p:to x="100000" y="60000"/>
                                    </p:animScale>
                                    <p:animScale>
                                      <p:cBhvr>
                                        <p:cTn id="32" dur="166" decel="50000">
                                          <p:stCondLst>
                                            <p:cond delay="676"/>
                                          </p:stCondLst>
                                        </p:cTn>
                                        <p:tgtEl>
                                          <p:spTgt spid="9">
                                            <p:txEl>
                                              <p:pRg st="6" end="6"/>
                                            </p:txEl>
                                          </p:spTgt>
                                        </p:tgtEl>
                                      </p:cBhvr>
                                      <p:to x="100000" y="100000"/>
                                    </p:animScale>
                                    <p:animScale>
                                      <p:cBhvr>
                                        <p:cTn id="33" dur="26">
                                          <p:stCondLst>
                                            <p:cond delay="1312"/>
                                          </p:stCondLst>
                                        </p:cTn>
                                        <p:tgtEl>
                                          <p:spTgt spid="9">
                                            <p:txEl>
                                              <p:pRg st="6" end="6"/>
                                            </p:txEl>
                                          </p:spTgt>
                                        </p:tgtEl>
                                      </p:cBhvr>
                                      <p:to x="100000" y="80000"/>
                                    </p:animScale>
                                    <p:animScale>
                                      <p:cBhvr>
                                        <p:cTn id="34" dur="166" decel="50000">
                                          <p:stCondLst>
                                            <p:cond delay="1338"/>
                                          </p:stCondLst>
                                        </p:cTn>
                                        <p:tgtEl>
                                          <p:spTgt spid="9">
                                            <p:txEl>
                                              <p:pRg st="6" end="6"/>
                                            </p:txEl>
                                          </p:spTgt>
                                        </p:tgtEl>
                                      </p:cBhvr>
                                      <p:to x="100000" y="100000"/>
                                    </p:animScale>
                                    <p:animScale>
                                      <p:cBhvr>
                                        <p:cTn id="35" dur="26">
                                          <p:stCondLst>
                                            <p:cond delay="1642"/>
                                          </p:stCondLst>
                                        </p:cTn>
                                        <p:tgtEl>
                                          <p:spTgt spid="9">
                                            <p:txEl>
                                              <p:pRg st="6" end="6"/>
                                            </p:txEl>
                                          </p:spTgt>
                                        </p:tgtEl>
                                      </p:cBhvr>
                                      <p:to x="100000" y="90000"/>
                                    </p:animScale>
                                    <p:animScale>
                                      <p:cBhvr>
                                        <p:cTn id="36" dur="166" decel="50000">
                                          <p:stCondLst>
                                            <p:cond delay="1668"/>
                                          </p:stCondLst>
                                        </p:cTn>
                                        <p:tgtEl>
                                          <p:spTgt spid="9">
                                            <p:txEl>
                                              <p:pRg st="6" end="6"/>
                                            </p:txEl>
                                          </p:spTgt>
                                        </p:tgtEl>
                                      </p:cBhvr>
                                      <p:to x="100000" y="100000"/>
                                    </p:animScale>
                                    <p:animScale>
                                      <p:cBhvr>
                                        <p:cTn id="37" dur="26">
                                          <p:stCondLst>
                                            <p:cond delay="1808"/>
                                          </p:stCondLst>
                                        </p:cTn>
                                        <p:tgtEl>
                                          <p:spTgt spid="9">
                                            <p:txEl>
                                              <p:pRg st="6" end="6"/>
                                            </p:txEl>
                                          </p:spTgt>
                                        </p:tgtEl>
                                      </p:cBhvr>
                                      <p:to x="100000" y="95000"/>
                                    </p:animScale>
                                    <p:animScale>
                                      <p:cBhvr>
                                        <p:cTn id="38" dur="166" decel="50000">
                                          <p:stCondLst>
                                            <p:cond delay="1834"/>
                                          </p:stCondLst>
                                        </p:cTn>
                                        <p:tgtEl>
                                          <p:spTgt spid="9">
                                            <p:txEl>
                                              <p:pRg st="6" end="6"/>
                                            </p:txEl>
                                          </p:spTgt>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6" presetClass="entr" presetSubtype="0" fill="hold" nodeType="clickEffect">
                                  <p:stCondLst>
                                    <p:cond delay="0"/>
                                  </p:stCondLst>
                                  <p:childTnLst>
                                    <p:set>
                                      <p:cBhvr>
                                        <p:cTn id="42" dur="1" fill="hold">
                                          <p:stCondLst>
                                            <p:cond delay="0"/>
                                          </p:stCondLst>
                                        </p:cTn>
                                        <p:tgtEl>
                                          <p:spTgt spid="9">
                                            <p:txEl>
                                              <p:pRg st="7" end="7"/>
                                            </p:txEl>
                                          </p:spTgt>
                                        </p:tgtEl>
                                        <p:attrNameLst>
                                          <p:attrName>style.visibility</p:attrName>
                                        </p:attrNameLst>
                                      </p:cBhvr>
                                      <p:to>
                                        <p:strVal val="visible"/>
                                      </p:to>
                                    </p:set>
                                    <p:animEffect transition="in" filter="wipe(down)">
                                      <p:cBhvr>
                                        <p:cTn id="43" dur="580">
                                          <p:stCondLst>
                                            <p:cond delay="0"/>
                                          </p:stCondLst>
                                        </p:cTn>
                                        <p:tgtEl>
                                          <p:spTgt spid="9">
                                            <p:txEl>
                                              <p:pRg st="7" end="7"/>
                                            </p:txEl>
                                          </p:spTgt>
                                        </p:tgtEl>
                                      </p:cBhvr>
                                    </p:animEffect>
                                    <p:anim calcmode="lin" valueType="num">
                                      <p:cBhvr>
                                        <p:cTn id="44" dur="1822" tmFilter="0,0; 0.14,0.36; 0.43,0.73; 0.71,0.91; 1.0,1.0">
                                          <p:stCondLst>
                                            <p:cond delay="0"/>
                                          </p:stCondLst>
                                        </p:cTn>
                                        <p:tgtEl>
                                          <p:spTgt spid="9">
                                            <p:txEl>
                                              <p:pRg st="7" end="7"/>
                                            </p:txEl>
                                          </p:spTgt>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9">
                                            <p:txEl>
                                              <p:pRg st="7" end="7"/>
                                            </p:txEl>
                                          </p:spTgt>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9">
                                            <p:txEl>
                                              <p:pRg st="7" end="7"/>
                                            </p:txEl>
                                          </p:spTgt>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9">
                                            <p:txEl>
                                              <p:pRg st="7" end="7"/>
                                            </p:txEl>
                                          </p:spTgt>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9">
                                            <p:txEl>
                                              <p:pRg st="7" end="7"/>
                                            </p:txEl>
                                          </p:spTgt>
                                        </p:tgtEl>
                                        <p:attrNameLst>
                                          <p:attrName>ppt_y</p:attrName>
                                        </p:attrNameLst>
                                      </p:cBhvr>
                                      <p:tavLst>
                                        <p:tav tm="0" fmla="#ppt_y-sin(pi*$)/81">
                                          <p:val>
                                            <p:fltVal val="0"/>
                                          </p:val>
                                        </p:tav>
                                        <p:tav tm="100000">
                                          <p:val>
                                            <p:fltVal val="1"/>
                                          </p:val>
                                        </p:tav>
                                      </p:tavLst>
                                    </p:anim>
                                    <p:animScale>
                                      <p:cBhvr>
                                        <p:cTn id="49" dur="26">
                                          <p:stCondLst>
                                            <p:cond delay="650"/>
                                          </p:stCondLst>
                                        </p:cTn>
                                        <p:tgtEl>
                                          <p:spTgt spid="9">
                                            <p:txEl>
                                              <p:pRg st="7" end="7"/>
                                            </p:txEl>
                                          </p:spTgt>
                                        </p:tgtEl>
                                      </p:cBhvr>
                                      <p:to x="100000" y="60000"/>
                                    </p:animScale>
                                    <p:animScale>
                                      <p:cBhvr>
                                        <p:cTn id="50" dur="166" decel="50000">
                                          <p:stCondLst>
                                            <p:cond delay="676"/>
                                          </p:stCondLst>
                                        </p:cTn>
                                        <p:tgtEl>
                                          <p:spTgt spid="9">
                                            <p:txEl>
                                              <p:pRg st="7" end="7"/>
                                            </p:txEl>
                                          </p:spTgt>
                                        </p:tgtEl>
                                      </p:cBhvr>
                                      <p:to x="100000" y="100000"/>
                                    </p:animScale>
                                    <p:animScale>
                                      <p:cBhvr>
                                        <p:cTn id="51" dur="26">
                                          <p:stCondLst>
                                            <p:cond delay="1312"/>
                                          </p:stCondLst>
                                        </p:cTn>
                                        <p:tgtEl>
                                          <p:spTgt spid="9">
                                            <p:txEl>
                                              <p:pRg st="7" end="7"/>
                                            </p:txEl>
                                          </p:spTgt>
                                        </p:tgtEl>
                                      </p:cBhvr>
                                      <p:to x="100000" y="80000"/>
                                    </p:animScale>
                                    <p:animScale>
                                      <p:cBhvr>
                                        <p:cTn id="52" dur="166" decel="50000">
                                          <p:stCondLst>
                                            <p:cond delay="1338"/>
                                          </p:stCondLst>
                                        </p:cTn>
                                        <p:tgtEl>
                                          <p:spTgt spid="9">
                                            <p:txEl>
                                              <p:pRg st="7" end="7"/>
                                            </p:txEl>
                                          </p:spTgt>
                                        </p:tgtEl>
                                      </p:cBhvr>
                                      <p:to x="100000" y="100000"/>
                                    </p:animScale>
                                    <p:animScale>
                                      <p:cBhvr>
                                        <p:cTn id="53" dur="26">
                                          <p:stCondLst>
                                            <p:cond delay="1642"/>
                                          </p:stCondLst>
                                        </p:cTn>
                                        <p:tgtEl>
                                          <p:spTgt spid="9">
                                            <p:txEl>
                                              <p:pRg st="7" end="7"/>
                                            </p:txEl>
                                          </p:spTgt>
                                        </p:tgtEl>
                                      </p:cBhvr>
                                      <p:to x="100000" y="90000"/>
                                    </p:animScale>
                                    <p:animScale>
                                      <p:cBhvr>
                                        <p:cTn id="54" dur="166" decel="50000">
                                          <p:stCondLst>
                                            <p:cond delay="1668"/>
                                          </p:stCondLst>
                                        </p:cTn>
                                        <p:tgtEl>
                                          <p:spTgt spid="9">
                                            <p:txEl>
                                              <p:pRg st="7" end="7"/>
                                            </p:txEl>
                                          </p:spTgt>
                                        </p:tgtEl>
                                      </p:cBhvr>
                                      <p:to x="100000" y="100000"/>
                                    </p:animScale>
                                    <p:animScale>
                                      <p:cBhvr>
                                        <p:cTn id="55" dur="26">
                                          <p:stCondLst>
                                            <p:cond delay="1808"/>
                                          </p:stCondLst>
                                        </p:cTn>
                                        <p:tgtEl>
                                          <p:spTgt spid="9">
                                            <p:txEl>
                                              <p:pRg st="7" end="7"/>
                                            </p:txEl>
                                          </p:spTgt>
                                        </p:tgtEl>
                                      </p:cBhvr>
                                      <p:to x="100000" y="95000"/>
                                    </p:animScale>
                                    <p:animScale>
                                      <p:cBhvr>
                                        <p:cTn id="56" dur="166" decel="50000">
                                          <p:stCondLst>
                                            <p:cond delay="1834"/>
                                          </p:stCondLst>
                                        </p:cTn>
                                        <p:tgtEl>
                                          <p:spTgt spid="9">
                                            <p:txEl>
                                              <p:pRg st="7" end="7"/>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 name="Picture Placeholder 9">
            <a:extLst>
              <a:ext uri="{FF2B5EF4-FFF2-40B4-BE49-F238E27FC236}">
                <a16:creationId xmlns:a16="http://schemas.microsoft.com/office/drawing/2014/main" id="{EA129B62-A6E2-57FB-A5E4-08528B70D727}"/>
              </a:ext>
            </a:extLst>
          </p:cNvPr>
          <p:cNvPicPr>
            <a:picLocks noGrp="1" noChangeAspect="1"/>
          </p:cNvPicPr>
          <p:nvPr>
            <p:ph type="pic" sz="quarter" idx="12"/>
          </p:nvPr>
        </p:nvPicPr>
        <p:blipFill>
          <a:blip r:embed="rId3"/>
          <a:srcRect t="3723" b="3723"/>
          <a:stretch>
            <a:fillRect/>
          </a:stretch>
        </p:blipFill>
        <p:spPr>
          <a:prstGeom prst="rect">
            <a:avLst/>
          </a:prstGeom>
        </p:spPr>
      </p:pic>
      <p:sp>
        <p:nvSpPr>
          <p:cNvPr id="4" name="Text Placeholder 3">
            <a:extLst>
              <a:ext uri="{FF2B5EF4-FFF2-40B4-BE49-F238E27FC236}">
                <a16:creationId xmlns:a16="http://schemas.microsoft.com/office/drawing/2014/main" id="{E667A5C9-7C6E-9E12-DAEF-3D2343771AD4}"/>
              </a:ext>
            </a:extLst>
          </p:cNvPr>
          <p:cNvSpPr>
            <a:spLocks noGrp="1"/>
          </p:cNvSpPr>
          <p:nvPr>
            <p:ph type="body" sz="quarter" idx="11"/>
          </p:nvPr>
        </p:nvSpPr>
        <p:spPr>
          <a:xfrm>
            <a:off x="298317" y="3303270"/>
            <a:ext cx="4915743" cy="1172716"/>
          </a:xfrm>
        </p:spPr>
        <p:txBody>
          <a:bodyPr>
            <a:noAutofit/>
          </a:bodyPr>
          <a:lstStyle/>
          <a:p>
            <a:r>
              <a:rPr lang="en-US" sz="2000" b="1" dirty="0"/>
              <a:t>Why his personal brand works</a:t>
            </a:r>
            <a:endParaRPr lang="en-US" sz="2000" dirty="0"/>
          </a:p>
          <a:p>
            <a:r>
              <a:rPr lang="en-US" sz="2000" dirty="0"/>
              <a:t>Calm, authoritative, trustworthy</a:t>
            </a:r>
          </a:p>
          <a:p>
            <a:r>
              <a:rPr lang="en-US" sz="2000" dirty="0"/>
              <a:t>Consistent values (education, conservation, curiosity)</a:t>
            </a:r>
          </a:p>
          <a:p>
            <a:r>
              <a:rPr lang="en-US" sz="2000" dirty="0"/>
              <a:t>Same tone and presence across decades</a:t>
            </a:r>
          </a:p>
          <a:p>
            <a:r>
              <a:rPr lang="en-US" sz="2000" b="1" dirty="0"/>
              <a:t>Brand takeaway</a:t>
            </a:r>
            <a:endParaRPr lang="en-US" sz="2000" dirty="0"/>
          </a:p>
          <a:p>
            <a:r>
              <a:rPr lang="en-US" sz="2000" dirty="0"/>
              <a:t>Personal brand = consistency over time</a:t>
            </a:r>
          </a:p>
          <a:p>
            <a:endParaRPr lang="en-GB" sz="2000" b="1" dirty="0"/>
          </a:p>
        </p:txBody>
      </p:sp>
      <p:sp>
        <p:nvSpPr>
          <p:cNvPr id="3" name="Title 2">
            <a:extLst>
              <a:ext uri="{FF2B5EF4-FFF2-40B4-BE49-F238E27FC236}">
                <a16:creationId xmlns:a16="http://schemas.microsoft.com/office/drawing/2014/main" id="{C887ABBA-2950-5816-1B5C-824B9FF98B2A}"/>
              </a:ext>
            </a:extLst>
          </p:cNvPr>
          <p:cNvSpPr>
            <a:spLocks noGrp="1"/>
          </p:cNvSpPr>
          <p:nvPr>
            <p:ph type="title"/>
          </p:nvPr>
        </p:nvSpPr>
        <p:spPr>
          <a:xfrm>
            <a:off x="595100" y="298410"/>
            <a:ext cx="4308370" cy="1025525"/>
          </a:xfrm>
        </p:spPr>
        <p:txBody>
          <a:bodyPr/>
          <a:lstStyle/>
          <a:p>
            <a:r>
              <a:rPr lang="en-GB" sz="4400" dirty="0"/>
              <a:t>David Attenborough</a:t>
            </a:r>
          </a:p>
        </p:txBody>
      </p:sp>
    </p:spTree>
    <p:extLst>
      <p:ext uri="{BB962C8B-B14F-4D97-AF65-F5344CB8AC3E}">
        <p14:creationId xmlns:p14="http://schemas.microsoft.com/office/powerpoint/2010/main" val="261828084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99BFADC-30DB-421D-2DC8-D0B474C743D6}"/>
            </a:ext>
          </a:extLst>
        </p:cNvPr>
        <p:cNvGrpSpPr/>
        <p:nvPr/>
      </p:nvGrpSpPr>
      <p:grpSpPr>
        <a:xfrm>
          <a:off x="0" y="0"/>
          <a:ext cx="0" cy="0"/>
          <a:chOff x="0" y="0"/>
          <a:chExt cx="0" cy="0"/>
        </a:xfrm>
      </p:grpSpPr>
      <p:sp>
        <p:nvSpPr>
          <p:cNvPr id="4" name="Text Placeholder 3">
            <a:extLst>
              <a:ext uri="{FF2B5EF4-FFF2-40B4-BE49-F238E27FC236}">
                <a16:creationId xmlns:a16="http://schemas.microsoft.com/office/drawing/2014/main" id="{BFA7FD9C-7033-25DB-DD97-3F3D5649EC90}"/>
              </a:ext>
            </a:extLst>
          </p:cNvPr>
          <p:cNvSpPr>
            <a:spLocks noGrp="1"/>
          </p:cNvSpPr>
          <p:nvPr>
            <p:ph type="body" sz="quarter" idx="11"/>
          </p:nvPr>
        </p:nvSpPr>
        <p:spPr>
          <a:xfrm>
            <a:off x="286887" y="3505582"/>
            <a:ext cx="5640237" cy="1172716"/>
          </a:xfrm>
        </p:spPr>
        <p:txBody>
          <a:bodyPr>
            <a:noAutofit/>
          </a:bodyPr>
          <a:lstStyle/>
          <a:p>
            <a:r>
              <a:rPr lang="en-US" sz="2000" b="1" dirty="0"/>
              <a:t>Why her personal brand works</a:t>
            </a:r>
            <a:endParaRPr lang="en-US" sz="2000" dirty="0"/>
          </a:p>
          <a:p>
            <a:r>
              <a:rPr lang="en-US" sz="2000" dirty="0"/>
              <a:t>Authentic and relatable</a:t>
            </a:r>
          </a:p>
          <a:p>
            <a:r>
              <a:rPr lang="en-US" sz="2000" dirty="0"/>
              <a:t>Strong values (education, integrity, empowerment)</a:t>
            </a:r>
          </a:p>
          <a:p>
            <a:r>
              <a:rPr lang="en-US" sz="2000" dirty="0"/>
              <a:t>Clear voice without arrogance</a:t>
            </a:r>
          </a:p>
          <a:p>
            <a:r>
              <a:rPr lang="en-US" sz="2000" b="1" dirty="0"/>
              <a:t>Brand takeaway</a:t>
            </a:r>
            <a:endParaRPr lang="en-US" sz="2000" dirty="0"/>
          </a:p>
          <a:p>
            <a:r>
              <a:rPr lang="en-US" sz="2000" dirty="0"/>
              <a:t>Authenticity builds trust</a:t>
            </a:r>
          </a:p>
          <a:p>
            <a:r>
              <a:rPr lang="en-US" sz="2000" dirty="0"/>
              <a:t>Personal brand doesn’t mean pretending to be confident all the time</a:t>
            </a:r>
          </a:p>
          <a:p>
            <a:endParaRPr lang="en-GB" sz="2000" b="1" dirty="0"/>
          </a:p>
        </p:txBody>
      </p:sp>
      <p:sp>
        <p:nvSpPr>
          <p:cNvPr id="3" name="Title 2">
            <a:extLst>
              <a:ext uri="{FF2B5EF4-FFF2-40B4-BE49-F238E27FC236}">
                <a16:creationId xmlns:a16="http://schemas.microsoft.com/office/drawing/2014/main" id="{49836D46-9EA7-D687-B9C6-8AD4570F3AC7}"/>
              </a:ext>
            </a:extLst>
          </p:cNvPr>
          <p:cNvSpPr>
            <a:spLocks noGrp="1"/>
          </p:cNvSpPr>
          <p:nvPr>
            <p:ph type="title"/>
          </p:nvPr>
        </p:nvSpPr>
        <p:spPr>
          <a:xfrm>
            <a:off x="595100" y="435570"/>
            <a:ext cx="4733260" cy="1025525"/>
          </a:xfrm>
        </p:spPr>
        <p:txBody>
          <a:bodyPr/>
          <a:lstStyle/>
          <a:p>
            <a:r>
              <a:rPr lang="en-GB" dirty="0"/>
              <a:t>Michelle Obama</a:t>
            </a:r>
          </a:p>
        </p:txBody>
      </p:sp>
      <p:pic>
        <p:nvPicPr>
          <p:cNvPr id="6" name="Picture Placeholder 5">
            <a:extLst>
              <a:ext uri="{FF2B5EF4-FFF2-40B4-BE49-F238E27FC236}">
                <a16:creationId xmlns:a16="http://schemas.microsoft.com/office/drawing/2014/main" id="{18A99C6B-9059-7C30-C1FC-A5E7B7EDFCC8}"/>
              </a:ext>
            </a:extLst>
          </p:cNvPr>
          <p:cNvPicPr>
            <a:picLocks noGrp="1" noChangeAspect="1"/>
          </p:cNvPicPr>
          <p:nvPr>
            <p:ph type="pic" sz="quarter" idx="12"/>
          </p:nvPr>
        </p:nvPicPr>
        <p:blipFill>
          <a:blip r:embed="rId3"/>
          <a:srcRect l="15793" r="15793"/>
          <a:stretch>
            <a:fillRect/>
          </a:stretch>
        </p:blipFill>
        <p:spPr>
          <a:prstGeom prst="rect">
            <a:avLst/>
          </a:prstGeom>
        </p:spPr>
      </p:pic>
    </p:spTree>
    <p:extLst>
      <p:ext uri="{BB962C8B-B14F-4D97-AF65-F5344CB8AC3E}">
        <p14:creationId xmlns:p14="http://schemas.microsoft.com/office/powerpoint/2010/main" val="428257488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2979AE4-5386-4B7D-2955-3EAC5C1F9AE0}"/>
            </a:ext>
          </a:extLst>
        </p:cNvPr>
        <p:cNvGrpSpPr/>
        <p:nvPr/>
      </p:nvGrpSpPr>
      <p:grpSpPr>
        <a:xfrm>
          <a:off x="0" y="0"/>
          <a:ext cx="0" cy="0"/>
          <a:chOff x="0" y="0"/>
          <a:chExt cx="0" cy="0"/>
        </a:xfrm>
      </p:grpSpPr>
      <p:sp>
        <p:nvSpPr>
          <p:cNvPr id="4" name="Text Placeholder 3">
            <a:extLst>
              <a:ext uri="{FF2B5EF4-FFF2-40B4-BE49-F238E27FC236}">
                <a16:creationId xmlns:a16="http://schemas.microsoft.com/office/drawing/2014/main" id="{0DD224C7-950B-52F0-AEE4-47D68335FABE}"/>
              </a:ext>
            </a:extLst>
          </p:cNvPr>
          <p:cNvSpPr>
            <a:spLocks noGrp="1"/>
          </p:cNvSpPr>
          <p:nvPr>
            <p:ph type="body" sz="quarter" idx="11"/>
          </p:nvPr>
        </p:nvSpPr>
        <p:spPr>
          <a:xfrm>
            <a:off x="286887" y="3505582"/>
            <a:ext cx="5640237" cy="1172716"/>
          </a:xfrm>
        </p:spPr>
        <p:txBody>
          <a:bodyPr>
            <a:noAutofit/>
          </a:bodyPr>
          <a:lstStyle/>
          <a:p>
            <a:r>
              <a:rPr lang="en-US" sz="2000" b="1"/>
              <a:t>Why his personal brand works</a:t>
            </a:r>
            <a:endParaRPr lang="en-US" sz="2000"/>
          </a:p>
          <a:p>
            <a:r>
              <a:rPr lang="en-US" sz="2000"/>
              <a:t>Clear purpose beyond his job</a:t>
            </a:r>
          </a:p>
          <a:p>
            <a:r>
              <a:rPr lang="en-US" sz="2000"/>
              <a:t>Uses his platform responsibly</a:t>
            </a:r>
          </a:p>
          <a:p>
            <a:r>
              <a:rPr lang="en-US" sz="2000"/>
              <a:t>Actions match his values</a:t>
            </a:r>
          </a:p>
          <a:p>
            <a:r>
              <a:rPr lang="en-US" sz="2000" b="1"/>
              <a:t>Brand takeaway</a:t>
            </a:r>
            <a:endParaRPr lang="en-US" sz="2000"/>
          </a:p>
          <a:p>
            <a:r>
              <a:rPr lang="en-US" sz="2000"/>
              <a:t>Personal brand = behaviour + values in action</a:t>
            </a:r>
          </a:p>
          <a:p>
            <a:r>
              <a:rPr lang="en-US" sz="2000"/>
              <a:t>You don’t need a title to have influence</a:t>
            </a:r>
          </a:p>
          <a:p>
            <a:endParaRPr lang="en-GB" sz="2000" b="1" dirty="0"/>
          </a:p>
        </p:txBody>
      </p:sp>
      <p:sp>
        <p:nvSpPr>
          <p:cNvPr id="3" name="Title 2">
            <a:extLst>
              <a:ext uri="{FF2B5EF4-FFF2-40B4-BE49-F238E27FC236}">
                <a16:creationId xmlns:a16="http://schemas.microsoft.com/office/drawing/2014/main" id="{315B2FFA-C3B8-5FDE-5143-2C8189786D5F}"/>
              </a:ext>
            </a:extLst>
          </p:cNvPr>
          <p:cNvSpPr>
            <a:spLocks noGrp="1"/>
          </p:cNvSpPr>
          <p:nvPr>
            <p:ph type="title"/>
          </p:nvPr>
        </p:nvSpPr>
        <p:spPr>
          <a:xfrm>
            <a:off x="595100" y="321270"/>
            <a:ext cx="4422670" cy="1025525"/>
          </a:xfrm>
        </p:spPr>
        <p:txBody>
          <a:bodyPr/>
          <a:lstStyle/>
          <a:p>
            <a:r>
              <a:rPr lang="en-GB" dirty="0"/>
              <a:t>Marcus Rashford</a:t>
            </a:r>
          </a:p>
        </p:txBody>
      </p:sp>
      <p:pic>
        <p:nvPicPr>
          <p:cNvPr id="8" name="Picture Placeholder 7">
            <a:extLst>
              <a:ext uri="{FF2B5EF4-FFF2-40B4-BE49-F238E27FC236}">
                <a16:creationId xmlns:a16="http://schemas.microsoft.com/office/drawing/2014/main" id="{6EE49E2A-FEC9-F6F8-AA78-78966D038A84}"/>
              </a:ext>
            </a:extLst>
          </p:cNvPr>
          <p:cNvPicPr>
            <a:picLocks noGrp="1" noChangeAspect="1"/>
          </p:cNvPicPr>
          <p:nvPr>
            <p:ph type="pic" sz="quarter" idx="12"/>
          </p:nvPr>
        </p:nvPicPr>
        <p:blipFill>
          <a:blip r:embed="rId3"/>
          <a:srcRect l="24069" r="24069"/>
          <a:stretch>
            <a:fillRect/>
          </a:stretch>
        </p:blipFill>
        <p:spPr>
          <a:prstGeom prst="rect">
            <a:avLst/>
          </a:prstGeom>
        </p:spPr>
      </p:pic>
    </p:spTree>
    <p:extLst>
      <p:ext uri="{BB962C8B-B14F-4D97-AF65-F5344CB8AC3E}">
        <p14:creationId xmlns:p14="http://schemas.microsoft.com/office/powerpoint/2010/main" val="39461610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0C02CA8-9B07-C48A-C499-63FD4FC05B9A}"/>
            </a:ext>
          </a:extLst>
        </p:cNvPr>
        <p:cNvGrpSpPr/>
        <p:nvPr/>
      </p:nvGrpSpPr>
      <p:grpSpPr>
        <a:xfrm>
          <a:off x="0" y="0"/>
          <a:ext cx="0" cy="0"/>
          <a:chOff x="0" y="0"/>
          <a:chExt cx="0" cy="0"/>
        </a:xfrm>
      </p:grpSpPr>
      <p:sp>
        <p:nvSpPr>
          <p:cNvPr id="4" name="Text Placeholder 3">
            <a:extLst>
              <a:ext uri="{FF2B5EF4-FFF2-40B4-BE49-F238E27FC236}">
                <a16:creationId xmlns:a16="http://schemas.microsoft.com/office/drawing/2014/main" id="{F07E7CF1-1C22-36A6-733F-721248C3D882}"/>
              </a:ext>
            </a:extLst>
          </p:cNvPr>
          <p:cNvSpPr>
            <a:spLocks noGrp="1"/>
          </p:cNvSpPr>
          <p:nvPr>
            <p:ph type="body" sz="quarter" idx="11"/>
          </p:nvPr>
        </p:nvSpPr>
        <p:spPr>
          <a:xfrm>
            <a:off x="286887" y="3505582"/>
            <a:ext cx="5640237" cy="1172716"/>
          </a:xfrm>
        </p:spPr>
        <p:txBody>
          <a:bodyPr>
            <a:noAutofit/>
          </a:bodyPr>
          <a:lstStyle/>
          <a:p>
            <a:r>
              <a:rPr lang="en-US" sz="2000" b="1" dirty="0"/>
              <a:t>Why her personal brand works</a:t>
            </a:r>
            <a:endParaRPr lang="en-US" sz="2000" dirty="0"/>
          </a:p>
          <a:p>
            <a:r>
              <a:rPr lang="en-US" sz="2000" dirty="0"/>
              <a:t>Warm, reliable, professional</a:t>
            </a:r>
          </a:p>
          <a:p>
            <a:r>
              <a:rPr lang="en-US" sz="2000" dirty="0"/>
              <a:t>Clear expertise</a:t>
            </a:r>
          </a:p>
          <a:p>
            <a:r>
              <a:rPr lang="en-US" sz="2000" dirty="0"/>
              <a:t>Consistent tone and standards</a:t>
            </a:r>
          </a:p>
          <a:p>
            <a:r>
              <a:rPr lang="en-US" sz="2000" b="1" dirty="0"/>
              <a:t>Brand takeaway</a:t>
            </a:r>
            <a:endParaRPr lang="en-US" sz="2000" dirty="0"/>
          </a:p>
          <a:p>
            <a:r>
              <a:rPr lang="en-US" sz="2000" dirty="0"/>
              <a:t>Being dependable </a:t>
            </a:r>
            <a:r>
              <a:rPr lang="en-US" sz="2000" i="1" dirty="0"/>
              <a:t>is</a:t>
            </a:r>
            <a:r>
              <a:rPr lang="en-US" sz="2000" dirty="0"/>
              <a:t> a strong brand</a:t>
            </a:r>
          </a:p>
          <a:p>
            <a:r>
              <a:rPr lang="en-US" sz="2000" dirty="0"/>
              <a:t>Kindness and professionalism travel far</a:t>
            </a:r>
          </a:p>
          <a:p>
            <a:endParaRPr lang="en-GB" sz="2000" b="1" dirty="0"/>
          </a:p>
        </p:txBody>
      </p:sp>
      <p:sp>
        <p:nvSpPr>
          <p:cNvPr id="3" name="Title 2">
            <a:extLst>
              <a:ext uri="{FF2B5EF4-FFF2-40B4-BE49-F238E27FC236}">
                <a16:creationId xmlns:a16="http://schemas.microsoft.com/office/drawing/2014/main" id="{433A5688-7640-32F0-6FA4-37AA11ABBCB8}"/>
              </a:ext>
            </a:extLst>
          </p:cNvPr>
          <p:cNvSpPr>
            <a:spLocks noGrp="1"/>
          </p:cNvSpPr>
          <p:nvPr>
            <p:ph type="title"/>
          </p:nvPr>
        </p:nvSpPr>
        <p:spPr>
          <a:xfrm>
            <a:off x="595100" y="321270"/>
            <a:ext cx="4422670" cy="1025525"/>
          </a:xfrm>
        </p:spPr>
        <p:txBody>
          <a:bodyPr/>
          <a:lstStyle/>
          <a:p>
            <a:r>
              <a:rPr lang="en-GB" dirty="0"/>
              <a:t>Mary Berry</a:t>
            </a:r>
          </a:p>
        </p:txBody>
      </p:sp>
      <p:pic>
        <p:nvPicPr>
          <p:cNvPr id="7" name="Picture Placeholder 6">
            <a:extLst>
              <a:ext uri="{FF2B5EF4-FFF2-40B4-BE49-F238E27FC236}">
                <a16:creationId xmlns:a16="http://schemas.microsoft.com/office/drawing/2014/main" id="{E4CD1ACB-96E1-9F59-4926-730D8E8BC03D}"/>
              </a:ext>
            </a:extLst>
          </p:cNvPr>
          <p:cNvPicPr>
            <a:picLocks noGrp="1" noChangeAspect="1"/>
          </p:cNvPicPr>
          <p:nvPr>
            <p:ph type="pic" sz="quarter" idx="12"/>
          </p:nvPr>
        </p:nvPicPr>
        <p:blipFill>
          <a:blip r:embed="rId3"/>
          <a:srcRect l="4423" r="4423"/>
          <a:stretch>
            <a:fillRect/>
          </a:stretch>
        </p:blipFill>
        <p:spPr>
          <a:prstGeom prst="rect">
            <a:avLst/>
          </a:prstGeom>
        </p:spPr>
      </p:pic>
    </p:spTree>
    <p:extLst>
      <p:ext uri="{BB962C8B-B14F-4D97-AF65-F5344CB8AC3E}">
        <p14:creationId xmlns:p14="http://schemas.microsoft.com/office/powerpoint/2010/main" val="27262919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1">
            <a:extLst>
              <a:ext uri="{FF2B5EF4-FFF2-40B4-BE49-F238E27FC236}">
                <a16:creationId xmlns:a16="http://schemas.microsoft.com/office/drawing/2014/main" id="{13F9A722-C416-4CA0-9E81-3AB439623A87}"/>
              </a:ext>
            </a:extLst>
          </p:cNvPr>
          <p:cNvSpPr>
            <a:spLocks noGrp="1"/>
          </p:cNvSpPr>
          <p:nvPr>
            <p:ph type="title"/>
          </p:nvPr>
        </p:nvSpPr>
        <p:spPr/>
        <p:txBody>
          <a:bodyPr/>
          <a:lstStyle/>
          <a:p>
            <a:r>
              <a:rPr lang="en-US" dirty="0"/>
              <a:t>Core pillars of personal branding</a:t>
            </a:r>
          </a:p>
        </p:txBody>
      </p:sp>
      <p:sp>
        <p:nvSpPr>
          <p:cNvPr id="18" name="Text Placeholder 17">
            <a:extLst>
              <a:ext uri="{FF2B5EF4-FFF2-40B4-BE49-F238E27FC236}">
                <a16:creationId xmlns:a16="http://schemas.microsoft.com/office/drawing/2014/main" id="{6D905B54-BC78-4D3A-98A7-8BF350FAE60E}"/>
              </a:ext>
            </a:extLst>
          </p:cNvPr>
          <p:cNvSpPr>
            <a:spLocks noGrp="1"/>
          </p:cNvSpPr>
          <p:nvPr>
            <p:ph type="body" sz="quarter" idx="16"/>
          </p:nvPr>
        </p:nvSpPr>
        <p:spPr>
          <a:xfrm>
            <a:off x="264410" y="2664069"/>
            <a:ext cx="2517605" cy="967215"/>
          </a:xfrm>
        </p:spPr>
        <p:txBody>
          <a:bodyPr/>
          <a:lstStyle/>
          <a:p>
            <a:r>
              <a:rPr lang="en-US" sz="4400" dirty="0"/>
              <a:t>Purpose</a:t>
            </a:r>
          </a:p>
        </p:txBody>
      </p:sp>
      <p:sp>
        <p:nvSpPr>
          <p:cNvPr id="20" name="Text Placeholder 19">
            <a:extLst>
              <a:ext uri="{FF2B5EF4-FFF2-40B4-BE49-F238E27FC236}">
                <a16:creationId xmlns:a16="http://schemas.microsoft.com/office/drawing/2014/main" id="{D20F164F-C51A-49BD-BCBB-07C7BED267C0}"/>
              </a:ext>
            </a:extLst>
          </p:cNvPr>
          <p:cNvSpPr>
            <a:spLocks noGrp="1"/>
          </p:cNvSpPr>
          <p:nvPr>
            <p:ph type="body" sz="quarter" idx="18"/>
          </p:nvPr>
        </p:nvSpPr>
        <p:spPr>
          <a:xfrm>
            <a:off x="6359042" y="2927839"/>
            <a:ext cx="2517605" cy="703446"/>
          </a:xfrm>
        </p:spPr>
        <p:txBody>
          <a:bodyPr/>
          <a:lstStyle/>
          <a:p>
            <a:r>
              <a:rPr lang="en-US" sz="4400" dirty="0"/>
              <a:t>Values</a:t>
            </a:r>
          </a:p>
        </p:txBody>
      </p:sp>
      <p:sp>
        <p:nvSpPr>
          <p:cNvPr id="22" name="Text Placeholder 21">
            <a:extLst>
              <a:ext uri="{FF2B5EF4-FFF2-40B4-BE49-F238E27FC236}">
                <a16:creationId xmlns:a16="http://schemas.microsoft.com/office/drawing/2014/main" id="{3604A973-1FC1-4BD3-A8B8-0C46262D77B6}"/>
              </a:ext>
            </a:extLst>
          </p:cNvPr>
          <p:cNvSpPr>
            <a:spLocks noGrp="1"/>
          </p:cNvSpPr>
          <p:nvPr>
            <p:ph type="body" sz="quarter" idx="20"/>
          </p:nvPr>
        </p:nvSpPr>
        <p:spPr>
          <a:xfrm>
            <a:off x="3288925" y="5081954"/>
            <a:ext cx="2517605" cy="704143"/>
          </a:xfrm>
        </p:spPr>
        <p:txBody>
          <a:bodyPr/>
          <a:lstStyle/>
          <a:p>
            <a:r>
              <a:rPr lang="en-US" sz="4400" dirty="0"/>
              <a:t>Clarity</a:t>
            </a:r>
          </a:p>
        </p:txBody>
      </p:sp>
      <p:sp>
        <p:nvSpPr>
          <p:cNvPr id="24" name="Text Placeholder 23">
            <a:extLst>
              <a:ext uri="{FF2B5EF4-FFF2-40B4-BE49-F238E27FC236}">
                <a16:creationId xmlns:a16="http://schemas.microsoft.com/office/drawing/2014/main" id="{DDC5EC52-0B52-4D0E-B00E-8E5EF35BC9CD}"/>
              </a:ext>
            </a:extLst>
          </p:cNvPr>
          <p:cNvSpPr>
            <a:spLocks noGrp="1"/>
          </p:cNvSpPr>
          <p:nvPr>
            <p:ph type="body" sz="quarter" idx="22"/>
          </p:nvPr>
        </p:nvSpPr>
        <p:spPr>
          <a:xfrm>
            <a:off x="9406149" y="4911289"/>
            <a:ext cx="2517605" cy="874808"/>
          </a:xfrm>
        </p:spPr>
        <p:txBody>
          <a:bodyPr/>
          <a:lstStyle/>
          <a:p>
            <a:r>
              <a:rPr lang="en-US" sz="4400" dirty="0"/>
              <a:t>Strengths</a:t>
            </a:r>
          </a:p>
        </p:txBody>
      </p:sp>
      <p:pic>
        <p:nvPicPr>
          <p:cNvPr id="4" name="Picture Placeholder 3">
            <a:extLst>
              <a:ext uri="{FF2B5EF4-FFF2-40B4-BE49-F238E27FC236}">
                <a16:creationId xmlns:a16="http://schemas.microsoft.com/office/drawing/2014/main" id="{29E9C123-F535-4880-BD91-3764C87E3A81}"/>
              </a:ext>
            </a:extLst>
          </p:cNvPr>
          <p:cNvPicPr>
            <a:picLocks noGrp="1" noChangeAspect="1"/>
          </p:cNvPicPr>
          <p:nvPr>
            <p:ph type="pic" sz="quarter" idx="13"/>
          </p:nvPr>
        </p:nvPicPr>
        <p:blipFill>
          <a:blip r:embed="rId2"/>
          <a:srcRect l="6123" r="6123"/>
          <a:stretch>
            <a:fillRect/>
          </a:stretch>
        </p:blipFill>
        <p:spPr>
          <a:prstGeom prst="rect">
            <a:avLst/>
          </a:prstGeom>
        </p:spPr>
      </p:pic>
      <p:pic>
        <p:nvPicPr>
          <p:cNvPr id="7" name="Picture Placeholder 6">
            <a:extLst>
              <a:ext uri="{FF2B5EF4-FFF2-40B4-BE49-F238E27FC236}">
                <a16:creationId xmlns:a16="http://schemas.microsoft.com/office/drawing/2014/main" id="{65F61526-2EE0-44F6-A5D8-313A71BDCFC0}"/>
              </a:ext>
            </a:extLst>
          </p:cNvPr>
          <p:cNvPicPr>
            <a:picLocks noGrp="1" noChangeAspect="1"/>
          </p:cNvPicPr>
          <p:nvPr>
            <p:ph type="pic" sz="quarter" idx="14"/>
          </p:nvPr>
        </p:nvPicPr>
        <p:blipFill>
          <a:blip r:embed="rId3"/>
          <a:srcRect l="5724" r="5724"/>
          <a:stretch>
            <a:fillRect/>
          </a:stretch>
        </p:blipFill>
        <p:spPr>
          <a:prstGeom prst="rect">
            <a:avLst/>
          </a:prstGeom>
        </p:spPr>
      </p:pic>
      <p:pic>
        <p:nvPicPr>
          <p:cNvPr id="13" name="Picture Placeholder 12">
            <a:extLst>
              <a:ext uri="{FF2B5EF4-FFF2-40B4-BE49-F238E27FC236}">
                <a16:creationId xmlns:a16="http://schemas.microsoft.com/office/drawing/2014/main" id="{9C61D623-AD1C-4689-AB26-0595BA1CCB49}"/>
              </a:ext>
            </a:extLst>
          </p:cNvPr>
          <p:cNvPicPr>
            <a:picLocks noGrp="1" noChangeAspect="1"/>
          </p:cNvPicPr>
          <p:nvPr>
            <p:ph type="pic" sz="quarter" idx="11"/>
          </p:nvPr>
        </p:nvPicPr>
        <p:blipFill>
          <a:blip r:embed="rId4"/>
          <a:srcRect l="8377" r="8377"/>
          <a:stretch>
            <a:fillRect/>
          </a:stretch>
        </p:blipFill>
        <p:spPr>
          <a:prstGeom prst="rect">
            <a:avLst/>
          </a:prstGeom>
        </p:spPr>
      </p:pic>
      <p:pic>
        <p:nvPicPr>
          <p:cNvPr id="27" name="Picture Placeholder 26">
            <a:extLst>
              <a:ext uri="{FF2B5EF4-FFF2-40B4-BE49-F238E27FC236}">
                <a16:creationId xmlns:a16="http://schemas.microsoft.com/office/drawing/2014/main" id="{00590C32-2CD8-41C8-95BA-2D69F6E9B48A}"/>
              </a:ext>
            </a:extLst>
          </p:cNvPr>
          <p:cNvPicPr>
            <a:picLocks noGrp="1" noChangeAspect="1"/>
          </p:cNvPicPr>
          <p:nvPr>
            <p:ph type="pic" sz="quarter" idx="12"/>
          </p:nvPr>
        </p:nvPicPr>
        <p:blipFill>
          <a:blip r:embed="rId5"/>
          <a:srcRect t="10912" b="10912"/>
          <a:stretch>
            <a:fillRect/>
          </a:stretch>
        </p:blipFill>
        <p:spPr>
          <a:prstGeom prst="rect">
            <a:avLst/>
          </a:prstGeom>
        </p:spPr>
      </p:pic>
    </p:spTree>
    <p:extLst>
      <p:ext uri="{BB962C8B-B14F-4D97-AF65-F5344CB8AC3E}">
        <p14:creationId xmlns:p14="http://schemas.microsoft.com/office/powerpoint/2010/main" val="4148056425"/>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37361F9-B36D-0D78-7DC6-7554E7393A7B}"/>
              </a:ext>
            </a:extLst>
          </p:cNvPr>
          <p:cNvSpPr>
            <a:spLocks noGrp="1"/>
          </p:cNvSpPr>
          <p:nvPr>
            <p:ph type="title"/>
          </p:nvPr>
        </p:nvSpPr>
        <p:spPr/>
        <p:txBody>
          <a:bodyPr/>
          <a:lstStyle/>
          <a:p>
            <a:endParaRPr lang="en-GB"/>
          </a:p>
        </p:txBody>
      </p:sp>
      <p:sp>
        <p:nvSpPr>
          <p:cNvPr id="6" name="Text Placeholder 5">
            <a:extLst>
              <a:ext uri="{FF2B5EF4-FFF2-40B4-BE49-F238E27FC236}">
                <a16:creationId xmlns:a16="http://schemas.microsoft.com/office/drawing/2014/main" id="{B7DC925E-354B-67D9-7D54-45F6AD2D89ED}"/>
              </a:ext>
            </a:extLst>
          </p:cNvPr>
          <p:cNvSpPr>
            <a:spLocks noGrp="1"/>
          </p:cNvSpPr>
          <p:nvPr>
            <p:ph type="body" sz="quarter" idx="14"/>
          </p:nvPr>
        </p:nvSpPr>
        <p:spPr/>
        <p:txBody>
          <a:bodyPr/>
          <a:lstStyle/>
          <a:p>
            <a:endParaRPr lang="en-GB"/>
          </a:p>
        </p:txBody>
      </p:sp>
      <p:pic>
        <p:nvPicPr>
          <p:cNvPr id="7" name="Picture Placeholder 6" title="Decorative"/>
          <p:cNvPicPr>
            <a:picLocks noGrp="1" noChangeAspect="1"/>
          </p:cNvPicPr>
          <p:nvPr>
            <p:ph type="pic" sz="quarter" idx="4294967295"/>
          </p:nvPr>
        </p:nvPicPr>
        <p:blipFill>
          <a:blip r:embed="rId2" cstate="email">
            <a:extLst>
              <a:ext uri="{28A0092B-C50C-407E-A947-70E740481C1C}">
                <a14:useLocalDpi xmlns:a14="http://schemas.microsoft.com/office/drawing/2010/main"/>
              </a:ext>
            </a:extLst>
          </a:blip>
          <a:srcRect/>
          <a:stretch>
            <a:fillRect/>
          </a:stretch>
        </p:blipFill>
        <p:spPr>
          <a:xfrm flipH="1">
            <a:off x="0" y="0"/>
            <a:ext cx="12192000" cy="6858000"/>
          </a:xfrm>
        </p:spPr>
      </p:pic>
      <p:pic>
        <p:nvPicPr>
          <p:cNvPr id="2" name="Picture 1">
            <a:extLst>
              <a:ext uri="{FF2B5EF4-FFF2-40B4-BE49-F238E27FC236}">
                <a16:creationId xmlns:a16="http://schemas.microsoft.com/office/drawing/2014/main" id="{EB53A43A-FBCE-4876-91C8-3BBAF75ED70E}"/>
              </a:ext>
            </a:extLst>
          </p:cNvPr>
          <p:cNvPicPr>
            <a:picLocks noChangeAspect="1"/>
          </p:cNvPicPr>
          <p:nvPr/>
        </p:nvPicPr>
        <p:blipFill>
          <a:blip r:embed="rId3"/>
          <a:stretch>
            <a:fillRect/>
          </a:stretch>
        </p:blipFill>
        <p:spPr>
          <a:xfrm>
            <a:off x="4455042" y="0"/>
            <a:ext cx="7736957" cy="6858000"/>
          </a:xfrm>
          <a:prstGeom prst="rect">
            <a:avLst/>
          </a:prstGeom>
        </p:spPr>
      </p:pic>
    </p:spTree>
    <p:extLst>
      <p:ext uri="{BB962C8B-B14F-4D97-AF65-F5344CB8AC3E}">
        <p14:creationId xmlns:p14="http://schemas.microsoft.com/office/powerpoint/2010/main" val="1415924349"/>
      </p:ext>
    </p:extLst>
  </p:cSld>
  <p:clrMapOvr>
    <a:masterClrMapping/>
  </p:clrMapOvr>
  <p:transition spd="slow">
    <p:wheel spokes="1"/>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2ED715-BACC-D63F-5873-5CA247ABC660}"/>
              </a:ext>
            </a:extLst>
          </p:cNvPr>
          <p:cNvSpPr>
            <a:spLocks noGrp="1"/>
          </p:cNvSpPr>
          <p:nvPr>
            <p:ph type="title"/>
          </p:nvPr>
        </p:nvSpPr>
        <p:spPr>
          <a:xfrm>
            <a:off x="2565400" y="2559097"/>
            <a:ext cx="7252505" cy="891250"/>
          </a:xfrm>
        </p:spPr>
        <p:txBody>
          <a:bodyPr/>
          <a:lstStyle/>
          <a:p>
            <a:r>
              <a:rPr lang="en-GB" dirty="0"/>
              <a:t>Personal Branding Workshop</a:t>
            </a:r>
          </a:p>
        </p:txBody>
      </p:sp>
    </p:spTree>
    <p:extLst>
      <p:ext uri="{BB962C8B-B14F-4D97-AF65-F5344CB8AC3E}">
        <p14:creationId xmlns:p14="http://schemas.microsoft.com/office/powerpoint/2010/main" val="15598039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2618CD-3675-D1B7-CC69-D2C4EDABD166}"/>
              </a:ext>
            </a:extLst>
          </p:cNvPr>
          <p:cNvSpPr>
            <a:spLocks noGrp="1"/>
          </p:cNvSpPr>
          <p:nvPr>
            <p:ph type="title"/>
          </p:nvPr>
        </p:nvSpPr>
        <p:spPr/>
        <p:txBody>
          <a:bodyPr/>
          <a:lstStyle/>
          <a:p>
            <a:r>
              <a:rPr lang="en-GB" dirty="0"/>
              <a:t>Who is your audience?</a:t>
            </a:r>
          </a:p>
        </p:txBody>
      </p:sp>
      <p:sp>
        <p:nvSpPr>
          <p:cNvPr id="4" name="Table Placeholder 3">
            <a:extLst>
              <a:ext uri="{FF2B5EF4-FFF2-40B4-BE49-F238E27FC236}">
                <a16:creationId xmlns:a16="http://schemas.microsoft.com/office/drawing/2014/main" id="{115E0090-367F-652B-D9AB-9F19B6A74CFA}"/>
              </a:ext>
            </a:extLst>
          </p:cNvPr>
          <p:cNvSpPr>
            <a:spLocks noGrp="1"/>
          </p:cNvSpPr>
          <p:nvPr>
            <p:ph type="tbl" sz="quarter" idx="13"/>
          </p:nvPr>
        </p:nvSpPr>
        <p:spPr>
          <a:xfrm>
            <a:off x="647700" y="1497965"/>
            <a:ext cx="10896600" cy="4578350"/>
          </a:xfrm>
        </p:spPr>
        <p:txBody>
          <a:bodyPr>
            <a:normAutofit/>
          </a:bodyPr>
          <a:lstStyle/>
          <a:p>
            <a:pPr marL="0" indent="0">
              <a:buNone/>
            </a:pPr>
            <a:r>
              <a:rPr lang="en-US" sz="2800" dirty="0"/>
              <a:t>“Who do you want your brand to make an impression on first?”</a:t>
            </a:r>
          </a:p>
          <a:p>
            <a:endParaRPr lang="en-US" sz="2800" dirty="0"/>
          </a:p>
          <a:p>
            <a:pPr marL="0" indent="0">
              <a:buNone/>
            </a:pPr>
            <a:r>
              <a:rPr lang="en-US" sz="2800" dirty="0"/>
              <a:t>Choose ONE:</a:t>
            </a:r>
          </a:p>
          <a:p>
            <a:r>
              <a:rPr lang="en-US" sz="2800" dirty="0"/>
              <a:t>Employer / interviewer</a:t>
            </a:r>
          </a:p>
          <a:p>
            <a:r>
              <a:rPr lang="en-US" sz="2800" dirty="0"/>
              <a:t>Lecturer / placement supervisor</a:t>
            </a:r>
          </a:p>
          <a:p>
            <a:r>
              <a:rPr lang="en-US" sz="2800" dirty="0"/>
              <a:t>Customers / clients</a:t>
            </a:r>
          </a:p>
          <a:p>
            <a:r>
              <a:rPr lang="en-US" sz="2800" dirty="0"/>
              <a:t>Colleagues / team</a:t>
            </a:r>
          </a:p>
          <a:p>
            <a:pPr marL="0" indent="0">
              <a:buNone/>
            </a:pPr>
            <a:endParaRPr lang="en-US" sz="2800" dirty="0"/>
          </a:p>
          <a:p>
            <a:pPr marL="0" indent="0">
              <a:buNone/>
            </a:pPr>
            <a:r>
              <a:rPr lang="en-US" sz="2800" dirty="0"/>
              <a:t>Write it at the top: My audience = ________</a:t>
            </a:r>
            <a:endParaRPr lang="en-GB" sz="2800" dirty="0"/>
          </a:p>
        </p:txBody>
      </p:sp>
      <p:sp>
        <p:nvSpPr>
          <p:cNvPr id="8" name="TextBox 7">
            <a:extLst>
              <a:ext uri="{FF2B5EF4-FFF2-40B4-BE49-F238E27FC236}">
                <a16:creationId xmlns:a16="http://schemas.microsoft.com/office/drawing/2014/main" id="{A0C4B26C-0800-5946-F87A-706D4A48BE4D}"/>
              </a:ext>
            </a:extLst>
          </p:cNvPr>
          <p:cNvSpPr txBox="1"/>
          <p:nvPr/>
        </p:nvSpPr>
        <p:spPr>
          <a:xfrm>
            <a:off x="7600950" y="5230928"/>
            <a:ext cx="4098758" cy="1384995"/>
          </a:xfrm>
          <a:prstGeom prst="rect">
            <a:avLst/>
          </a:prstGeom>
          <a:noFill/>
        </p:spPr>
        <p:txBody>
          <a:bodyPr wrap="square" rtlCol="0">
            <a:spAutoFit/>
          </a:bodyPr>
          <a:lstStyle/>
          <a:p>
            <a:r>
              <a:rPr lang="en-US" sz="2800" b="1" dirty="0"/>
              <a:t>Film audiences, colleagues in the industry, and the general public</a:t>
            </a:r>
            <a:endParaRPr lang="en-GB" sz="2800" b="1" dirty="0"/>
          </a:p>
        </p:txBody>
      </p:sp>
      <p:pic>
        <p:nvPicPr>
          <p:cNvPr id="10" name="Picture 9">
            <a:extLst>
              <a:ext uri="{FF2B5EF4-FFF2-40B4-BE49-F238E27FC236}">
                <a16:creationId xmlns:a16="http://schemas.microsoft.com/office/drawing/2014/main" id="{C4807990-4C76-DAE1-8088-5DD43E6C9EC9}"/>
              </a:ext>
            </a:extLst>
          </p:cNvPr>
          <p:cNvPicPr>
            <a:picLocks noChangeAspect="1"/>
          </p:cNvPicPr>
          <p:nvPr/>
        </p:nvPicPr>
        <p:blipFill>
          <a:blip r:embed="rId3"/>
          <a:srcRect t="17247" b="31593"/>
          <a:stretch>
            <a:fillRect/>
          </a:stretch>
        </p:blipFill>
        <p:spPr>
          <a:xfrm>
            <a:off x="7600950" y="2069676"/>
            <a:ext cx="4098758" cy="3145377"/>
          </a:xfrm>
          <a:prstGeom prst="rect">
            <a:avLst/>
          </a:prstGeom>
        </p:spPr>
      </p:pic>
    </p:spTree>
    <p:extLst>
      <p:ext uri="{BB962C8B-B14F-4D97-AF65-F5344CB8AC3E}">
        <p14:creationId xmlns:p14="http://schemas.microsoft.com/office/powerpoint/2010/main" val="221503650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4D73ABE-1E6A-1BDA-526C-2189E50C0E4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5D56D09-F2D4-796A-6F3F-142EE8F0725D}"/>
              </a:ext>
            </a:extLst>
          </p:cNvPr>
          <p:cNvSpPr>
            <a:spLocks noGrp="1"/>
          </p:cNvSpPr>
          <p:nvPr>
            <p:ph type="title"/>
          </p:nvPr>
        </p:nvSpPr>
        <p:spPr/>
        <p:txBody>
          <a:bodyPr/>
          <a:lstStyle/>
          <a:p>
            <a:r>
              <a:rPr lang="en-GB" dirty="0"/>
              <a:t>What are your values?</a:t>
            </a:r>
          </a:p>
        </p:txBody>
      </p:sp>
      <p:sp>
        <p:nvSpPr>
          <p:cNvPr id="4" name="Table Placeholder 3">
            <a:extLst>
              <a:ext uri="{FF2B5EF4-FFF2-40B4-BE49-F238E27FC236}">
                <a16:creationId xmlns:a16="http://schemas.microsoft.com/office/drawing/2014/main" id="{BA85E41F-FE96-07B1-2B8C-C5627306E882}"/>
              </a:ext>
            </a:extLst>
          </p:cNvPr>
          <p:cNvSpPr>
            <a:spLocks noGrp="1"/>
          </p:cNvSpPr>
          <p:nvPr>
            <p:ph type="tbl" sz="quarter" idx="13"/>
          </p:nvPr>
        </p:nvSpPr>
        <p:spPr>
          <a:xfrm>
            <a:off x="430531" y="2533063"/>
            <a:ext cx="5448300" cy="4578350"/>
          </a:xfrm>
        </p:spPr>
        <p:txBody>
          <a:bodyPr>
            <a:normAutofit/>
          </a:bodyPr>
          <a:lstStyle/>
          <a:p>
            <a:pPr marL="0" indent="0">
              <a:buNone/>
            </a:pPr>
            <a:r>
              <a:rPr lang="en-US" sz="2800" dirty="0"/>
              <a:t>reliability, </a:t>
            </a:r>
          </a:p>
          <a:p>
            <a:pPr marL="0" indent="0">
              <a:buNone/>
            </a:pPr>
            <a:r>
              <a:rPr lang="en-US" sz="2800" dirty="0"/>
              <a:t>honesty, </a:t>
            </a:r>
          </a:p>
          <a:p>
            <a:pPr marL="0" indent="0">
              <a:buNone/>
            </a:pPr>
            <a:r>
              <a:rPr lang="en-US" sz="2800" dirty="0"/>
              <a:t>growth, </a:t>
            </a:r>
          </a:p>
          <a:p>
            <a:pPr marL="0" indent="0">
              <a:buNone/>
            </a:pPr>
            <a:r>
              <a:rPr lang="en-US" sz="2800" dirty="0"/>
              <a:t>respect, </a:t>
            </a:r>
          </a:p>
          <a:p>
            <a:pPr marL="0" indent="0">
              <a:buNone/>
            </a:pPr>
            <a:r>
              <a:rPr lang="en-US" sz="2800" dirty="0"/>
              <a:t>kindness, </a:t>
            </a:r>
          </a:p>
          <a:p>
            <a:pPr marL="0" indent="0">
              <a:buNone/>
            </a:pPr>
            <a:r>
              <a:rPr lang="en-US" sz="2800" dirty="0"/>
              <a:t>ambition, </a:t>
            </a:r>
          </a:p>
          <a:p>
            <a:pPr marL="0" indent="0">
              <a:buNone/>
            </a:pPr>
            <a:r>
              <a:rPr lang="en-US" sz="2800" dirty="0"/>
              <a:t>creativity, </a:t>
            </a:r>
          </a:p>
          <a:p>
            <a:pPr marL="0" indent="0">
              <a:buNone/>
            </a:pPr>
            <a:r>
              <a:rPr lang="en-US" sz="2800" dirty="0"/>
              <a:t>fairness, </a:t>
            </a:r>
            <a:endParaRPr lang="en-GB" sz="2800" dirty="0"/>
          </a:p>
        </p:txBody>
      </p:sp>
      <p:sp>
        <p:nvSpPr>
          <p:cNvPr id="3" name="TextBox 2">
            <a:extLst>
              <a:ext uri="{FF2B5EF4-FFF2-40B4-BE49-F238E27FC236}">
                <a16:creationId xmlns:a16="http://schemas.microsoft.com/office/drawing/2014/main" id="{10D826BF-A4AA-713F-DE93-C666B30B92FF}"/>
              </a:ext>
            </a:extLst>
          </p:cNvPr>
          <p:cNvSpPr txBox="1"/>
          <p:nvPr/>
        </p:nvSpPr>
        <p:spPr>
          <a:xfrm>
            <a:off x="2274570" y="2545127"/>
            <a:ext cx="5074920" cy="3108543"/>
          </a:xfrm>
          <a:prstGeom prst="rect">
            <a:avLst/>
          </a:prstGeom>
          <a:noFill/>
        </p:spPr>
        <p:txBody>
          <a:bodyPr wrap="square" rtlCol="0">
            <a:spAutoFit/>
          </a:bodyPr>
          <a:lstStyle/>
          <a:p>
            <a:r>
              <a:rPr kumimoji="0" lang="en-US" sz="2800" b="0" i="0" u="none" strike="noStrike" kern="1200" cap="none" spc="0" normalizeH="0" baseline="0" noProof="0" dirty="0">
                <a:ln>
                  <a:noFill/>
                </a:ln>
                <a:solidFill>
                  <a:srgbClr val="000000"/>
                </a:solidFill>
                <a:effectLst/>
                <a:uLnTx/>
                <a:uFillTx/>
                <a:latin typeface="Calibri Light"/>
                <a:ea typeface="+mn-ea"/>
                <a:cs typeface="Arial" panose="020B0604020202020204" pitchFamily="34" charset="0"/>
              </a:rPr>
              <a:t>excellence, </a:t>
            </a:r>
          </a:p>
          <a:p>
            <a:r>
              <a:rPr kumimoji="0" lang="en-US" sz="2800" b="0" i="0" u="none" strike="noStrike" kern="1200" cap="none" spc="0" normalizeH="0" baseline="0" noProof="0" dirty="0">
                <a:ln>
                  <a:noFill/>
                </a:ln>
                <a:solidFill>
                  <a:srgbClr val="000000"/>
                </a:solidFill>
                <a:effectLst/>
                <a:uLnTx/>
                <a:uFillTx/>
                <a:latin typeface="Calibri Light"/>
                <a:ea typeface="+mn-ea"/>
                <a:cs typeface="Arial" panose="020B0604020202020204" pitchFamily="34" charset="0"/>
              </a:rPr>
              <a:t>independence, </a:t>
            </a:r>
          </a:p>
          <a:p>
            <a:r>
              <a:rPr kumimoji="0" lang="en-US" sz="2800" b="0" i="0" u="none" strike="noStrike" kern="1200" cap="none" spc="0" normalizeH="0" baseline="0" noProof="0" dirty="0">
                <a:ln>
                  <a:noFill/>
                </a:ln>
                <a:solidFill>
                  <a:srgbClr val="000000"/>
                </a:solidFill>
                <a:effectLst/>
                <a:uLnTx/>
                <a:uFillTx/>
                <a:latin typeface="Calibri Light"/>
                <a:ea typeface="+mn-ea"/>
                <a:cs typeface="Arial" panose="020B0604020202020204" pitchFamily="34" charset="0"/>
              </a:rPr>
              <a:t>teamwork, </a:t>
            </a:r>
          </a:p>
          <a:p>
            <a:r>
              <a:rPr kumimoji="0" lang="en-US" sz="2800" b="0" i="0" u="none" strike="noStrike" kern="1200" cap="none" spc="0" normalizeH="0" baseline="0" noProof="0" dirty="0">
                <a:ln>
                  <a:noFill/>
                </a:ln>
                <a:solidFill>
                  <a:srgbClr val="000000"/>
                </a:solidFill>
                <a:effectLst/>
                <a:uLnTx/>
                <a:uFillTx/>
                <a:latin typeface="Calibri Light"/>
                <a:ea typeface="+mn-ea"/>
                <a:cs typeface="Arial" panose="020B0604020202020204" pitchFamily="34" charset="0"/>
              </a:rPr>
              <a:t>curiosity, </a:t>
            </a:r>
          </a:p>
          <a:p>
            <a:r>
              <a:rPr kumimoji="0" lang="en-US" sz="2800" b="0" i="0" u="none" strike="noStrike" kern="1200" cap="none" spc="0" normalizeH="0" baseline="0" noProof="0" dirty="0">
                <a:ln>
                  <a:noFill/>
                </a:ln>
                <a:solidFill>
                  <a:srgbClr val="000000"/>
                </a:solidFill>
                <a:effectLst/>
                <a:uLnTx/>
                <a:uFillTx/>
                <a:latin typeface="Calibri Light"/>
                <a:ea typeface="+mn-ea"/>
                <a:cs typeface="Arial" panose="020B0604020202020204" pitchFamily="34" charset="0"/>
              </a:rPr>
              <a:t>professionalism, </a:t>
            </a:r>
          </a:p>
          <a:p>
            <a:r>
              <a:rPr kumimoji="0" lang="en-US" sz="2800" b="0" i="0" u="none" strike="noStrike" kern="1200" cap="none" spc="0" normalizeH="0" baseline="0" noProof="0" dirty="0">
                <a:ln>
                  <a:noFill/>
                </a:ln>
                <a:solidFill>
                  <a:srgbClr val="000000"/>
                </a:solidFill>
                <a:effectLst/>
                <a:uLnTx/>
                <a:uFillTx/>
                <a:latin typeface="Calibri Light"/>
                <a:ea typeface="+mn-ea"/>
                <a:cs typeface="Arial" panose="020B0604020202020204" pitchFamily="34" charset="0"/>
              </a:rPr>
              <a:t>resilience, </a:t>
            </a:r>
          </a:p>
          <a:p>
            <a:r>
              <a:rPr kumimoji="0" lang="en-US" sz="2800" b="0" i="0" u="none" strike="noStrike" kern="1200" cap="none" spc="0" normalizeH="0" baseline="0" noProof="0" dirty="0">
                <a:ln>
                  <a:noFill/>
                </a:ln>
                <a:solidFill>
                  <a:srgbClr val="000000"/>
                </a:solidFill>
                <a:effectLst/>
                <a:uLnTx/>
                <a:uFillTx/>
                <a:latin typeface="Calibri Light"/>
                <a:ea typeface="+mn-ea"/>
                <a:cs typeface="Arial" panose="020B0604020202020204" pitchFamily="34" charset="0"/>
              </a:rPr>
              <a:t>service</a:t>
            </a:r>
            <a:endParaRPr lang="en-GB" dirty="0"/>
          </a:p>
        </p:txBody>
      </p:sp>
      <p:sp>
        <p:nvSpPr>
          <p:cNvPr id="5" name="TextBox 4">
            <a:extLst>
              <a:ext uri="{FF2B5EF4-FFF2-40B4-BE49-F238E27FC236}">
                <a16:creationId xmlns:a16="http://schemas.microsoft.com/office/drawing/2014/main" id="{2995F07B-94ED-AADC-6706-12D20FA83E52}"/>
              </a:ext>
            </a:extLst>
          </p:cNvPr>
          <p:cNvSpPr txBox="1"/>
          <p:nvPr/>
        </p:nvSpPr>
        <p:spPr>
          <a:xfrm>
            <a:off x="7117080" y="2614916"/>
            <a:ext cx="5074920" cy="3539430"/>
          </a:xfrm>
          <a:prstGeom prst="rect">
            <a:avLst/>
          </a:prstGeom>
          <a:noFill/>
        </p:spPr>
        <p:txBody>
          <a:bodyPr wrap="square" rtlCol="0">
            <a:spAutoFit/>
          </a:bodyPr>
          <a:lstStyle/>
          <a:p>
            <a:r>
              <a:rPr lang="en-US" sz="2800" b="1" dirty="0"/>
              <a:t>Task (2 minutes):</a:t>
            </a:r>
            <a:r>
              <a:rPr lang="en-US" sz="2800" dirty="0"/>
              <a:t> Pick 5 values.</a:t>
            </a:r>
          </a:p>
          <a:p>
            <a:br>
              <a:rPr lang="en-US" sz="2800" dirty="0"/>
            </a:br>
            <a:r>
              <a:rPr lang="en-US" sz="2800" b="1" dirty="0"/>
              <a:t>Task (3 minutes):</a:t>
            </a:r>
            <a:r>
              <a:rPr lang="en-US" sz="2800" dirty="0"/>
              <a:t> Narrow to top 2.</a:t>
            </a:r>
          </a:p>
          <a:p>
            <a:br>
              <a:rPr lang="en-US" sz="2800" dirty="0"/>
            </a:br>
            <a:r>
              <a:rPr lang="en-US" sz="2800" b="1" dirty="0"/>
              <a:t>Task (5 minutes):</a:t>
            </a:r>
            <a:r>
              <a:rPr lang="en-US" sz="2800" dirty="0"/>
              <a:t> For each top value, write 1 sentence:</a:t>
            </a:r>
          </a:p>
          <a:p>
            <a:r>
              <a:rPr lang="en-US" sz="2800" dirty="0"/>
              <a:t>“This matters to me because…”</a:t>
            </a:r>
          </a:p>
          <a:p>
            <a:r>
              <a:rPr lang="en-US" sz="2800" dirty="0"/>
              <a:t>“It shows up when I…”</a:t>
            </a:r>
          </a:p>
        </p:txBody>
      </p:sp>
      <p:sp>
        <p:nvSpPr>
          <p:cNvPr id="6" name="TextBox 5">
            <a:extLst>
              <a:ext uri="{FF2B5EF4-FFF2-40B4-BE49-F238E27FC236}">
                <a16:creationId xmlns:a16="http://schemas.microsoft.com/office/drawing/2014/main" id="{8981D156-BF63-7BEB-AD6E-3B09A82AA4BD}"/>
              </a:ext>
            </a:extLst>
          </p:cNvPr>
          <p:cNvSpPr txBox="1"/>
          <p:nvPr/>
        </p:nvSpPr>
        <p:spPr>
          <a:xfrm>
            <a:off x="212959" y="1124497"/>
            <a:ext cx="11766081" cy="1384995"/>
          </a:xfrm>
          <a:prstGeom prst="rect">
            <a:avLst/>
          </a:prstGeom>
          <a:noFill/>
        </p:spPr>
        <p:txBody>
          <a:bodyPr wrap="square" rtlCol="0">
            <a:spAutoFit/>
          </a:bodyPr>
          <a:lstStyle/>
          <a:p>
            <a:r>
              <a:rPr lang="en-US" sz="2800" dirty="0"/>
              <a:t>A value is a core belief or principle that guides how a person thinks, behaves, and makes decisions. Values influence what someone considers important, right or wrong, and worthwhile in both personal and professional contexts.</a:t>
            </a:r>
            <a:endParaRPr lang="en-GB" sz="2800" dirty="0"/>
          </a:p>
        </p:txBody>
      </p:sp>
    </p:spTree>
    <p:extLst>
      <p:ext uri="{BB962C8B-B14F-4D97-AF65-F5344CB8AC3E}">
        <p14:creationId xmlns:p14="http://schemas.microsoft.com/office/powerpoint/2010/main" val="24270049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 calcmode="lin" valueType="num">
                                      <p:cBhvr additive="base">
                                        <p:cTn id="14"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nodeType="clickEffect">
                                  <p:stCondLst>
                                    <p:cond delay="0"/>
                                  </p:stCondLst>
                                  <p:childTnLst>
                                    <p:set>
                                      <p:cBhvr>
                                        <p:cTn id="19" dur="1" fill="hold">
                                          <p:stCondLst>
                                            <p:cond delay="0"/>
                                          </p:stCondLst>
                                        </p:cTn>
                                        <p:tgtEl>
                                          <p:spTgt spid="5">
                                            <p:txEl>
                                              <p:pRg st="2" end="2"/>
                                            </p:txEl>
                                          </p:spTgt>
                                        </p:tgtEl>
                                        <p:attrNameLst>
                                          <p:attrName>style.visibility</p:attrName>
                                        </p:attrNameLst>
                                      </p:cBhvr>
                                      <p:to>
                                        <p:strVal val="visible"/>
                                      </p:to>
                                    </p:set>
                                    <p:anim calcmode="lin" valueType="num">
                                      <p:cBhvr additive="base">
                                        <p:cTn id="20"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5">
                                            <p:txEl>
                                              <p:pRg st="2" end="2"/>
                                            </p:txEl>
                                          </p:spTgt>
                                        </p:tgtEl>
                                        <p:attrNameLst>
                                          <p:attrName>ppt_y</p:attrName>
                                        </p:attrNameLst>
                                      </p:cBhvr>
                                      <p:tavLst>
                                        <p:tav tm="0">
                                          <p:val>
                                            <p:strVal val="1+#ppt_h/2"/>
                                          </p:val>
                                        </p:tav>
                                        <p:tav tm="100000">
                                          <p:val>
                                            <p:strVal val="#ppt_y"/>
                                          </p:val>
                                        </p:tav>
                                      </p:tavLst>
                                    </p:anim>
                                  </p:childTnLst>
                                </p:cTn>
                              </p:par>
                              <p:par>
                                <p:cTn id="22" presetID="2" presetClass="entr" presetSubtype="4" fill="hold" nodeType="withEffect">
                                  <p:stCondLst>
                                    <p:cond delay="0"/>
                                  </p:stCondLst>
                                  <p:childTnLst>
                                    <p:set>
                                      <p:cBhvr>
                                        <p:cTn id="23" dur="1" fill="hold">
                                          <p:stCondLst>
                                            <p:cond delay="0"/>
                                          </p:stCondLst>
                                        </p:cTn>
                                        <p:tgtEl>
                                          <p:spTgt spid="5">
                                            <p:txEl>
                                              <p:pRg st="3" end="3"/>
                                            </p:txEl>
                                          </p:spTgt>
                                        </p:tgtEl>
                                        <p:attrNameLst>
                                          <p:attrName>style.visibility</p:attrName>
                                        </p:attrNameLst>
                                      </p:cBhvr>
                                      <p:to>
                                        <p:strVal val="visible"/>
                                      </p:to>
                                    </p:set>
                                    <p:anim calcmode="lin" valueType="num">
                                      <p:cBhvr additive="base">
                                        <p:cTn id="24" dur="500" fill="hold"/>
                                        <p:tgtEl>
                                          <p:spTgt spid="5">
                                            <p:txEl>
                                              <p:pRg st="3" end="3"/>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5">
                                            <p:txEl>
                                              <p:pRg st="3" end="3"/>
                                            </p:txEl>
                                          </p:spTgt>
                                        </p:tgtEl>
                                        <p:attrNameLst>
                                          <p:attrName>ppt_y</p:attrName>
                                        </p:attrNameLst>
                                      </p:cBhvr>
                                      <p:tavLst>
                                        <p:tav tm="0">
                                          <p:val>
                                            <p:strVal val="1+#ppt_h/2"/>
                                          </p:val>
                                        </p:tav>
                                        <p:tav tm="100000">
                                          <p:val>
                                            <p:strVal val="#ppt_y"/>
                                          </p:val>
                                        </p:tav>
                                      </p:tavLst>
                                    </p:anim>
                                  </p:childTnLst>
                                </p:cTn>
                              </p:par>
                              <p:par>
                                <p:cTn id="26" presetID="2" presetClass="entr" presetSubtype="4" fill="hold" nodeType="withEffect">
                                  <p:stCondLst>
                                    <p:cond delay="0"/>
                                  </p:stCondLst>
                                  <p:childTnLst>
                                    <p:set>
                                      <p:cBhvr>
                                        <p:cTn id="27" dur="1" fill="hold">
                                          <p:stCondLst>
                                            <p:cond delay="0"/>
                                          </p:stCondLst>
                                        </p:cTn>
                                        <p:tgtEl>
                                          <p:spTgt spid="5">
                                            <p:txEl>
                                              <p:pRg st="4" end="4"/>
                                            </p:txEl>
                                          </p:spTgt>
                                        </p:tgtEl>
                                        <p:attrNameLst>
                                          <p:attrName>style.visibility</p:attrName>
                                        </p:attrNameLst>
                                      </p:cBhvr>
                                      <p:to>
                                        <p:strVal val="visible"/>
                                      </p:to>
                                    </p:set>
                                    <p:anim calcmode="lin" valueType="num">
                                      <p:cBhvr additive="base">
                                        <p:cTn id="28" dur="500" fill="hold"/>
                                        <p:tgtEl>
                                          <p:spTgt spid="5">
                                            <p:txEl>
                                              <p:pRg st="4" end="4"/>
                                            </p:txEl>
                                          </p:spTgt>
                                        </p:tgtEl>
                                        <p:attrNameLst>
                                          <p:attrName>ppt_x</p:attrName>
                                        </p:attrNameLst>
                                      </p:cBhvr>
                                      <p:tavLst>
                                        <p:tav tm="0">
                                          <p:val>
                                            <p:strVal val="#ppt_x"/>
                                          </p:val>
                                        </p:tav>
                                        <p:tav tm="100000">
                                          <p:val>
                                            <p:strVal val="#ppt_x"/>
                                          </p:val>
                                        </p:tav>
                                      </p:tavLst>
                                    </p:anim>
                                    <p:anim calcmode="lin" valueType="num">
                                      <p:cBhvr additive="base">
                                        <p:cTn id="29" dur="500" fill="hold"/>
                                        <p:tgtEl>
                                          <p:spTgt spid="5">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0FFD299-1050-270F-8BF1-31A79C11A6C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F892A00-E9F0-B03B-B852-6514B86BF68F}"/>
              </a:ext>
            </a:extLst>
          </p:cNvPr>
          <p:cNvSpPr>
            <a:spLocks noGrp="1"/>
          </p:cNvSpPr>
          <p:nvPr>
            <p:ph type="title"/>
          </p:nvPr>
        </p:nvSpPr>
        <p:spPr/>
        <p:txBody>
          <a:bodyPr/>
          <a:lstStyle/>
          <a:p>
            <a:r>
              <a:rPr lang="en-GB" dirty="0"/>
              <a:t>What are Keanu’s values?</a:t>
            </a:r>
          </a:p>
        </p:txBody>
      </p:sp>
      <p:sp>
        <p:nvSpPr>
          <p:cNvPr id="6" name="TextBox 5">
            <a:extLst>
              <a:ext uri="{FF2B5EF4-FFF2-40B4-BE49-F238E27FC236}">
                <a16:creationId xmlns:a16="http://schemas.microsoft.com/office/drawing/2014/main" id="{2931B955-5342-99AD-4375-6B48DA308B43}"/>
              </a:ext>
            </a:extLst>
          </p:cNvPr>
          <p:cNvSpPr txBox="1"/>
          <p:nvPr/>
        </p:nvSpPr>
        <p:spPr>
          <a:xfrm>
            <a:off x="5181599" y="1184328"/>
            <a:ext cx="7700211" cy="5693866"/>
          </a:xfrm>
          <a:prstGeom prst="rect">
            <a:avLst/>
          </a:prstGeom>
          <a:noFill/>
        </p:spPr>
        <p:txBody>
          <a:bodyPr wrap="square" rtlCol="0">
            <a:spAutoFit/>
          </a:bodyPr>
          <a:lstStyle/>
          <a:p>
            <a:r>
              <a:rPr lang="en-US" sz="2800" b="1" dirty="0"/>
              <a:t>Example values:</a:t>
            </a:r>
            <a:endParaRPr lang="en-US" sz="2800" dirty="0"/>
          </a:p>
          <a:p>
            <a:r>
              <a:rPr lang="en-US" sz="2800" dirty="0"/>
              <a:t>Humility</a:t>
            </a:r>
          </a:p>
          <a:p>
            <a:r>
              <a:rPr lang="en-US" sz="2800" dirty="0"/>
              <a:t>Kindness</a:t>
            </a:r>
          </a:p>
          <a:p>
            <a:r>
              <a:rPr lang="en-US" sz="2800" dirty="0"/>
              <a:t>Respect</a:t>
            </a:r>
          </a:p>
          <a:p>
            <a:r>
              <a:rPr lang="en-US" sz="2800" b="1" dirty="0"/>
              <a:t>Evidence of values:</a:t>
            </a:r>
            <a:endParaRPr lang="en-US" sz="2800" dirty="0"/>
          </a:p>
          <a:p>
            <a:r>
              <a:rPr lang="en-US" sz="2800" dirty="0"/>
              <a:t>Regularly gives up his seat and avoids special treatment</a:t>
            </a:r>
          </a:p>
          <a:p>
            <a:r>
              <a:rPr lang="en-US" sz="2800" dirty="0"/>
              <a:t>Speaks respectfully about colleagues and fans</a:t>
            </a:r>
          </a:p>
          <a:p>
            <a:r>
              <a:rPr lang="en-US" sz="2800" dirty="0"/>
              <a:t>Donates large sums quietly without publicity</a:t>
            </a:r>
          </a:p>
          <a:p>
            <a:endParaRPr lang="en-US" sz="2800" dirty="0"/>
          </a:p>
          <a:p>
            <a:endParaRPr lang="en-US" sz="2800" dirty="0"/>
          </a:p>
          <a:p>
            <a:r>
              <a:rPr lang="en-US" sz="2800" b="1" i="1" dirty="0"/>
              <a:t>His values are visible in how he treats people, not what he says about himself.</a:t>
            </a:r>
          </a:p>
        </p:txBody>
      </p:sp>
      <p:pic>
        <p:nvPicPr>
          <p:cNvPr id="9" name="Picture 8">
            <a:extLst>
              <a:ext uri="{FF2B5EF4-FFF2-40B4-BE49-F238E27FC236}">
                <a16:creationId xmlns:a16="http://schemas.microsoft.com/office/drawing/2014/main" id="{BA8675C3-B5CF-D1A3-6C68-E88D75B228E8}"/>
              </a:ext>
            </a:extLst>
          </p:cNvPr>
          <p:cNvPicPr>
            <a:picLocks noChangeAspect="1"/>
          </p:cNvPicPr>
          <p:nvPr/>
        </p:nvPicPr>
        <p:blipFill>
          <a:blip r:embed="rId3"/>
          <a:stretch>
            <a:fillRect/>
          </a:stretch>
        </p:blipFill>
        <p:spPr>
          <a:xfrm>
            <a:off x="-708660" y="1292735"/>
            <a:ext cx="5585459" cy="5585459"/>
          </a:xfrm>
          <a:prstGeom prst="rect">
            <a:avLst/>
          </a:prstGeom>
        </p:spPr>
      </p:pic>
    </p:spTree>
    <p:extLst>
      <p:ext uri="{BB962C8B-B14F-4D97-AF65-F5344CB8AC3E}">
        <p14:creationId xmlns:p14="http://schemas.microsoft.com/office/powerpoint/2010/main" val="299523896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624C59D-BF7F-1A4A-9039-F5EF23721A9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9FF852C-F956-FA49-6942-6728F84574AB}"/>
              </a:ext>
            </a:extLst>
          </p:cNvPr>
          <p:cNvSpPr>
            <a:spLocks noGrp="1"/>
          </p:cNvSpPr>
          <p:nvPr>
            <p:ph type="title"/>
          </p:nvPr>
        </p:nvSpPr>
        <p:spPr/>
        <p:txBody>
          <a:bodyPr/>
          <a:lstStyle/>
          <a:p>
            <a:r>
              <a:rPr lang="en-GB" dirty="0"/>
              <a:t>Where’s your proof?</a:t>
            </a:r>
          </a:p>
        </p:txBody>
      </p:sp>
      <p:sp>
        <p:nvSpPr>
          <p:cNvPr id="4" name="Table Placeholder 3">
            <a:extLst>
              <a:ext uri="{FF2B5EF4-FFF2-40B4-BE49-F238E27FC236}">
                <a16:creationId xmlns:a16="http://schemas.microsoft.com/office/drawing/2014/main" id="{45B12426-75C0-E1C2-F82E-EDFCDB60D7A2}"/>
              </a:ext>
            </a:extLst>
          </p:cNvPr>
          <p:cNvSpPr>
            <a:spLocks noGrp="1"/>
          </p:cNvSpPr>
          <p:nvPr>
            <p:ph type="tbl" sz="quarter" idx="13"/>
          </p:nvPr>
        </p:nvSpPr>
        <p:spPr>
          <a:xfrm>
            <a:off x="544830" y="1209039"/>
            <a:ext cx="10896600" cy="5360035"/>
          </a:xfrm>
        </p:spPr>
        <p:txBody>
          <a:bodyPr>
            <a:normAutofit/>
          </a:bodyPr>
          <a:lstStyle/>
          <a:p>
            <a:pPr marL="0" indent="0">
              <a:buNone/>
            </a:pPr>
            <a:r>
              <a:rPr lang="en-US" sz="2800" dirty="0"/>
              <a:t>List </a:t>
            </a:r>
            <a:r>
              <a:rPr lang="en-US" sz="2800" b="1" dirty="0"/>
              <a:t>3 strengths</a:t>
            </a:r>
            <a:r>
              <a:rPr lang="en-US" sz="2800" dirty="0"/>
              <a:t> (skills/qualities).</a:t>
            </a:r>
            <a:br>
              <a:rPr lang="en-US" sz="2800" dirty="0"/>
            </a:br>
            <a:r>
              <a:rPr lang="en-US" sz="2800" dirty="0"/>
              <a:t>Then you must add </a:t>
            </a:r>
            <a:r>
              <a:rPr lang="en-US" sz="2800" b="1" dirty="0"/>
              <a:t>proof</a:t>
            </a:r>
            <a:r>
              <a:rPr lang="en-US" sz="2800" dirty="0"/>
              <a:t> (one example each).</a:t>
            </a:r>
          </a:p>
          <a:p>
            <a:pPr marL="0" indent="0">
              <a:buNone/>
            </a:pPr>
            <a:endParaRPr lang="en-US" sz="2800" dirty="0"/>
          </a:p>
          <a:p>
            <a:pPr marL="0" indent="0">
              <a:buNone/>
            </a:pPr>
            <a:r>
              <a:rPr lang="en-US" sz="2800" dirty="0"/>
              <a:t>Use this structure:</a:t>
            </a:r>
          </a:p>
          <a:p>
            <a:r>
              <a:rPr lang="en-US" sz="2800" dirty="0"/>
              <a:t>Strength 1: ________</a:t>
            </a:r>
            <a:br>
              <a:rPr lang="en-US" sz="2800" dirty="0"/>
            </a:br>
            <a:r>
              <a:rPr lang="en-US" sz="2800" dirty="0"/>
              <a:t>Proof (example): ________</a:t>
            </a:r>
          </a:p>
          <a:p>
            <a:r>
              <a:rPr lang="en-US" sz="2800" dirty="0"/>
              <a:t>Strength 2: ________</a:t>
            </a:r>
            <a:br>
              <a:rPr lang="en-US" sz="2800" dirty="0"/>
            </a:br>
            <a:r>
              <a:rPr lang="en-US" sz="2800" dirty="0"/>
              <a:t>Proof (example): ________</a:t>
            </a:r>
          </a:p>
          <a:p>
            <a:r>
              <a:rPr lang="en-US" sz="2800" dirty="0"/>
              <a:t>Strength 3: ________</a:t>
            </a:r>
            <a:br>
              <a:rPr lang="en-US" sz="2800" dirty="0"/>
            </a:br>
            <a:r>
              <a:rPr lang="en-US" sz="2800" dirty="0"/>
              <a:t>Proof (example): ________</a:t>
            </a:r>
          </a:p>
          <a:p>
            <a:pPr marL="0" indent="0">
              <a:buNone/>
            </a:pPr>
            <a:r>
              <a:rPr lang="en-US" sz="2800" b="1" dirty="0"/>
              <a:t>RULE:</a:t>
            </a:r>
            <a:r>
              <a:rPr lang="en-US" sz="2800" dirty="0"/>
              <a:t> No “I’m hardworking” unless you can prove it with a real example.</a:t>
            </a:r>
          </a:p>
          <a:p>
            <a:pPr marL="0" indent="0">
              <a:buNone/>
            </a:pPr>
            <a:endParaRPr lang="en-GB" sz="2800" dirty="0"/>
          </a:p>
        </p:txBody>
      </p:sp>
    </p:spTree>
    <p:extLst>
      <p:ext uri="{BB962C8B-B14F-4D97-AF65-F5344CB8AC3E}">
        <p14:creationId xmlns:p14="http://schemas.microsoft.com/office/powerpoint/2010/main" val="165226247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38B6C46-0FCF-E038-913B-C0FA6895258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23370E3-D528-AD0C-248B-54B7763EED01}"/>
              </a:ext>
            </a:extLst>
          </p:cNvPr>
          <p:cNvSpPr>
            <a:spLocks noGrp="1"/>
          </p:cNvSpPr>
          <p:nvPr>
            <p:ph type="title"/>
          </p:nvPr>
        </p:nvSpPr>
        <p:spPr/>
        <p:txBody>
          <a:bodyPr/>
          <a:lstStyle/>
          <a:p>
            <a:r>
              <a:rPr lang="en-GB" dirty="0"/>
              <a:t>Where’s the proof?</a:t>
            </a:r>
          </a:p>
        </p:txBody>
      </p:sp>
      <p:sp>
        <p:nvSpPr>
          <p:cNvPr id="4" name="Table Placeholder 3">
            <a:extLst>
              <a:ext uri="{FF2B5EF4-FFF2-40B4-BE49-F238E27FC236}">
                <a16:creationId xmlns:a16="http://schemas.microsoft.com/office/drawing/2014/main" id="{8A8D7F9A-7538-0551-C00C-33757630F160}"/>
              </a:ext>
            </a:extLst>
          </p:cNvPr>
          <p:cNvSpPr>
            <a:spLocks noGrp="1"/>
          </p:cNvSpPr>
          <p:nvPr>
            <p:ph type="tbl" sz="quarter" idx="13"/>
          </p:nvPr>
        </p:nvSpPr>
        <p:spPr>
          <a:xfrm>
            <a:off x="4203031" y="1557796"/>
            <a:ext cx="7812505" cy="5360035"/>
          </a:xfrm>
        </p:spPr>
        <p:txBody>
          <a:bodyPr>
            <a:normAutofit lnSpcReduction="10000"/>
          </a:bodyPr>
          <a:lstStyle/>
          <a:p>
            <a:r>
              <a:rPr lang="en-US" sz="2800" b="1" dirty="0"/>
              <a:t>Strength 1:</a:t>
            </a:r>
            <a:r>
              <a:rPr lang="en-US" sz="2800" dirty="0"/>
              <a:t> Discipline</a:t>
            </a:r>
          </a:p>
          <a:p>
            <a:r>
              <a:rPr lang="en-US" sz="2800" dirty="0"/>
              <a:t>Proof: Long-term commitment to physically demanding roles and training</a:t>
            </a:r>
          </a:p>
          <a:p>
            <a:r>
              <a:rPr lang="en-US" sz="2800" b="1" dirty="0"/>
              <a:t>Strength 2:</a:t>
            </a:r>
            <a:r>
              <a:rPr lang="en-US" sz="2800" dirty="0"/>
              <a:t> Professionalism</a:t>
            </a:r>
          </a:p>
          <a:p>
            <a:r>
              <a:rPr lang="en-US" sz="2800" dirty="0"/>
              <a:t>Proof: Known in the industry as reliable and easy to work with</a:t>
            </a:r>
          </a:p>
          <a:p>
            <a:r>
              <a:rPr lang="en-US" sz="2800" b="1" dirty="0"/>
              <a:t>Strength 3:</a:t>
            </a:r>
            <a:r>
              <a:rPr lang="en-US" sz="2800" dirty="0"/>
              <a:t> Emotional resilience</a:t>
            </a:r>
          </a:p>
          <a:p>
            <a:r>
              <a:rPr lang="en-US" sz="2800" dirty="0"/>
              <a:t>Proof: Continues working and behaving with humility despite personal tragedy</a:t>
            </a:r>
          </a:p>
          <a:p>
            <a:pPr marL="0" indent="0">
              <a:buNone/>
            </a:pPr>
            <a:br>
              <a:rPr lang="en-US" sz="2800" b="1" i="1" dirty="0"/>
            </a:br>
            <a:r>
              <a:rPr lang="en-US" sz="2800" b="1" i="1" dirty="0"/>
              <a:t>Strengths only count when they show up consistently over time.</a:t>
            </a:r>
          </a:p>
          <a:p>
            <a:pPr marL="0" indent="0">
              <a:buNone/>
            </a:pPr>
            <a:endParaRPr lang="en-GB" sz="2800" dirty="0"/>
          </a:p>
        </p:txBody>
      </p:sp>
      <p:pic>
        <p:nvPicPr>
          <p:cNvPr id="6" name="Picture 5">
            <a:extLst>
              <a:ext uri="{FF2B5EF4-FFF2-40B4-BE49-F238E27FC236}">
                <a16:creationId xmlns:a16="http://schemas.microsoft.com/office/drawing/2014/main" id="{D548EAB9-BE62-12BB-CC23-191DB38A0E04}"/>
              </a:ext>
            </a:extLst>
          </p:cNvPr>
          <p:cNvPicPr>
            <a:picLocks noChangeAspect="1"/>
          </p:cNvPicPr>
          <p:nvPr/>
        </p:nvPicPr>
        <p:blipFill>
          <a:blip r:embed="rId3"/>
          <a:srcRect l="26296" r="22086"/>
          <a:stretch>
            <a:fillRect/>
          </a:stretch>
        </p:blipFill>
        <p:spPr>
          <a:xfrm>
            <a:off x="0" y="1557796"/>
            <a:ext cx="4150109" cy="5360035"/>
          </a:xfrm>
          <a:prstGeom prst="rect">
            <a:avLst/>
          </a:prstGeom>
        </p:spPr>
      </p:pic>
    </p:spTree>
    <p:extLst>
      <p:ext uri="{BB962C8B-B14F-4D97-AF65-F5344CB8AC3E}">
        <p14:creationId xmlns:p14="http://schemas.microsoft.com/office/powerpoint/2010/main" val="270558270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FEBDA75-4503-6E84-C139-3E19F702B43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181030E-5422-8A4C-8D44-33625A3BA69A}"/>
              </a:ext>
            </a:extLst>
          </p:cNvPr>
          <p:cNvSpPr>
            <a:spLocks noGrp="1"/>
          </p:cNvSpPr>
          <p:nvPr>
            <p:ph type="title"/>
          </p:nvPr>
        </p:nvSpPr>
        <p:spPr/>
        <p:txBody>
          <a:bodyPr>
            <a:normAutofit/>
          </a:bodyPr>
          <a:lstStyle/>
          <a:p>
            <a:r>
              <a:rPr lang="en-US" dirty="0"/>
              <a:t>What makes you “Different?”</a:t>
            </a:r>
          </a:p>
        </p:txBody>
      </p:sp>
      <p:sp>
        <p:nvSpPr>
          <p:cNvPr id="4" name="Table Placeholder 3">
            <a:extLst>
              <a:ext uri="{FF2B5EF4-FFF2-40B4-BE49-F238E27FC236}">
                <a16:creationId xmlns:a16="http://schemas.microsoft.com/office/drawing/2014/main" id="{59BECD04-EC0B-10DD-8F25-2BE649498D84}"/>
              </a:ext>
            </a:extLst>
          </p:cNvPr>
          <p:cNvSpPr>
            <a:spLocks noGrp="1"/>
          </p:cNvSpPr>
          <p:nvPr>
            <p:ph type="tbl" sz="quarter" idx="13"/>
          </p:nvPr>
        </p:nvSpPr>
        <p:spPr>
          <a:xfrm>
            <a:off x="647700" y="1492023"/>
            <a:ext cx="10896600" cy="5360035"/>
          </a:xfrm>
        </p:spPr>
        <p:txBody>
          <a:bodyPr>
            <a:normAutofit/>
          </a:bodyPr>
          <a:lstStyle/>
          <a:p>
            <a:pPr marL="0" indent="0">
              <a:buNone/>
            </a:pPr>
            <a:r>
              <a:rPr lang="en-US" sz="2800" dirty="0"/>
              <a:t>“What do you do that makes things easier/better for other people?”</a:t>
            </a:r>
          </a:p>
          <a:p>
            <a:pPr marL="0" indent="0">
              <a:buNone/>
            </a:pPr>
            <a:endParaRPr lang="en-US" sz="2800" dirty="0"/>
          </a:p>
          <a:p>
            <a:pPr marL="0" indent="0">
              <a:buNone/>
            </a:pPr>
            <a:r>
              <a:rPr lang="en-US" sz="2800" dirty="0"/>
              <a:t>Here are 4 sentence starters; pick one:</a:t>
            </a:r>
          </a:p>
          <a:p>
            <a:r>
              <a:rPr lang="en-US" sz="2800" dirty="0"/>
              <a:t>“People can rely on me to…”</a:t>
            </a:r>
          </a:p>
          <a:p>
            <a:r>
              <a:rPr lang="en-US" sz="2800" dirty="0"/>
              <a:t>“I’m good at…”</a:t>
            </a:r>
          </a:p>
          <a:p>
            <a:r>
              <a:rPr lang="en-US" sz="2800" dirty="0"/>
              <a:t>“I bring ___ to a team because…”</a:t>
            </a:r>
          </a:p>
          <a:p>
            <a:r>
              <a:rPr lang="en-US" sz="2800" dirty="0"/>
              <a:t>“A problem I often help solve is…”</a:t>
            </a:r>
          </a:p>
          <a:p>
            <a:pPr marL="0" indent="0">
              <a:buNone/>
            </a:pPr>
            <a:endParaRPr lang="en-GB" sz="2800" dirty="0"/>
          </a:p>
        </p:txBody>
      </p:sp>
    </p:spTree>
    <p:extLst>
      <p:ext uri="{BB962C8B-B14F-4D97-AF65-F5344CB8AC3E}">
        <p14:creationId xmlns:p14="http://schemas.microsoft.com/office/powerpoint/2010/main" val="11346607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231E17-C7A6-BFA0-EF32-2049581BC91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B7864B4-B1FA-EE33-FA2A-D0A8A38235E6}"/>
              </a:ext>
            </a:extLst>
          </p:cNvPr>
          <p:cNvSpPr>
            <a:spLocks noGrp="1"/>
          </p:cNvSpPr>
          <p:nvPr>
            <p:ph type="title"/>
          </p:nvPr>
        </p:nvSpPr>
        <p:spPr/>
        <p:txBody>
          <a:bodyPr>
            <a:normAutofit/>
          </a:bodyPr>
          <a:lstStyle/>
          <a:p>
            <a:r>
              <a:rPr lang="en-US" dirty="0"/>
              <a:t>What makes Keanu “Different?”</a:t>
            </a:r>
          </a:p>
        </p:txBody>
      </p:sp>
      <p:sp>
        <p:nvSpPr>
          <p:cNvPr id="4" name="Table Placeholder 3">
            <a:extLst>
              <a:ext uri="{FF2B5EF4-FFF2-40B4-BE49-F238E27FC236}">
                <a16:creationId xmlns:a16="http://schemas.microsoft.com/office/drawing/2014/main" id="{2F7D1405-8ADA-106F-C195-2D6A40D6ECBB}"/>
              </a:ext>
            </a:extLst>
          </p:cNvPr>
          <p:cNvSpPr>
            <a:spLocks noGrp="1"/>
          </p:cNvSpPr>
          <p:nvPr>
            <p:ph type="tbl" sz="quarter" idx="13"/>
          </p:nvPr>
        </p:nvSpPr>
        <p:spPr>
          <a:xfrm>
            <a:off x="4502819" y="2404843"/>
            <a:ext cx="6421855" cy="1652230"/>
          </a:xfrm>
        </p:spPr>
        <p:txBody>
          <a:bodyPr>
            <a:normAutofit lnSpcReduction="10000"/>
          </a:bodyPr>
          <a:lstStyle/>
          <a:p>
            <a:r>
              <a:rPr lang="en-US" sz="2800" dirty="0"/>
              <a:t>People experience him as genuine and grounded, even with fame and success.</a:t>
            </a:r>
          </a:p>
          <a:p>
            <a:r>
              <a:rPr lang="en-US" sz="2800" dirty="0"/>
              <a:t>This is what separates him from many other actors.</a:t>
            </a:r>
          </a:p>
          <a:p>
            <a:pPr marL="0" indent="0">
              <a:buNone/>
            </a:pPr>
            <a:endParaRPr lang="en-GB" sz="2800" dirty="0"/>
          </a:p>
        </p:txBody>
      </p:sp>
      <p:pic>
        <p:nvPicPr>
          <p:cNvPr id="3" name="Picture 2">
            <a:extLst>
              <a:ext uri="{FF2B5EF4-FFF2-40B4-BE49-F238E27FC236}">
                <a16:creationId xmlns:a16="http://schemas.microsoft.com/office/drawing/2014/main" id="{51ACBFF6-A0F6-8B1D-508A-1E0483F01926}"/>
              </a:ext>
            </a:extLst>
          </p:cNvPr>
          <p:cNvPicPr>
            <a:picLocks noChangeAspect="1"/>
          </p:cNvPicPr>
          <p:nvPr/>
        </p:nvPicPr>
        <p:blipFill>
          <a:blip r:embed="rId3"/>
          <a:stretch>
            <a:fillRect/>
          </a:stretch>
        </p:blipFill>
        <p:spPr>
          <a:xfrm>
            <a:off x="0" y="1256146"/>
            <a:ext cx="4203032" cy="5601854"/>
          </a:xfrm>
          <a:prstGeom prst="rect">
            <a:avLst/>
          </a:prstGeom>
        </p:spPr>
      </p:pic>
    </p:spTree>
    <p:extLst>
      <p:ext uri="{BB962C8B-B14F-4D97-AF65-F5344CB8AC3E}">
        <p14:creationId xmlns:p14="http://schemas.microsoft.com/office/powerpoint/2010/main" val="164581448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2303DC9-497E-C00E-CFEA-CBDF6275DAC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4847F71-4821-83C6-DD4F-4BE0AD63B3F8}"/>
              </a:ext>
            </a:extLst>
          </p:cNvPr>
          <p:cNvSpPr>
            <a:spLocks noGrp="1"/>
          </p:cNvSpPr>
          <p:nvPr>
            <p:ph type="title"/>
          </p:nvPr>
        </p:nvSpPr>
        <p:spPr/>
        <p:txBody>
          <a:bodyPr>
            <a:normAutofit/>
          </a:bodyPr>
          <a:lstStyle/>
          <a:p>
            <a:r>
              <a:rPr lang="en-US" dirty="0"/>
              <a:t>What’s YOUR Brand Statement?</a:t>
            </a:r>
          </a:p>
        </p:txBody>
      </p:sp>
      <p:sp>
        <p:nvSpPr>
          <p:cNvPr id="4" name="Table Placeholder 3">
            <a:extLst>
              <a:ext uri="{FF2B5EF4-FFF2-40B4-BE49-F238E27FC236}">
                <a16:creationId xmlns:a16="http://schemas.microsoft.com/office/drawing/2014/main" id="{B3C38C3E-53F5-33DE-2A7A-1BDAD015FCCC}"/>
              </a:ext>
            </a:extLst>
          </p:cNvPr>
          <p:cNvSpPr>
            <a:spLocks noGrp="1"/>
          </p:cNvSpPr>
          <p:nvPr>
            <p:ph type="tbl" sz="quarter" idx="13"/>
          </p:nvPr>
        </p:nvSpPr>
        <p:spPr>
          <a:xfrm>
            <a:off x="647700" y="1492023"/>
            <a:ext cx="10896600" cy="5360035"/>
          </a:xfrm>
        </p:spPr>
        <p:txBody>
          <a:bodyPr>
            <a:normAutofit/>
          </a:bodyPr>
          <a:lstStyle/>
          <a:p>
            <a:pPr marL="0" indent="0">
              <a:buNone/>
            </a:pPr>
            <a:r>
              <a:rPr lang="en-US" sz="2800" dirty="0"/>
              <a:t>Now combine what we’ve done so far into </a:t>
            </a:r>
            <a:r>
              <a:rPr lang="en-US" sz="2800" b="1" dirty="0"/>
              <a:t>1–2 sentences</a:t>
            </a:r>
            <a:r>
              <a:rPr lang="en-US" sz="2800" dirty="0"/>
              <a:t>.</a:t>
            </a:r>
          </a:p>
          <a:p>
            <a:pPr marL="0" indent="0">
              <a:buNone/>
            </a:pPr>
            <a:r>
              <a:rPr lang="en-US" sz="2800" dirty="0"/>
              <a:t>Here is a template:</a:t>
            </a:r>
          </a:p>
          <a:p>
            <a:r>
              <a:rPr lang="en-US" sz="2800" dirty="0"/>
              <a:t>“I’m someone who is known for </a:t>
            </a:r>
            <a:r>
              <a:rPr lang="en-US" sz="2800" b="1" dirty="0"/>
              <a:t>[strength 1]</a:t>
            </a:r>
            <a:r>
              <a:rPr lang="en-US" sz="2800" dirty="0"/>
              <a:t> and </a:t>
            </a:r>
            <a:r>
              <a:rPr lang="en-US" sz="2800" b="1" dirty="0"/>
              <a:t>[strength 2]</a:t>
            </a:r>
            <a:r>
              <a:rPr lang="en-US" sz="2800" dirty="0"/>
              <a:t>, guided by </a:t>
            </a:r>
            <a:r>
              <a:rPr lang="en-US" sz="2800" b="1" dirty="0"/>
              <a:t>[value 1/value 2]</a:t>
            </a:r>
            <a:r>
              <a:rPr lang="en-US" sz="2800" dirty="0"/>
              <a:t>.</a:t>
            </a:r>
            <a:br>
              <a:rPr lang="en-US" sz="2800" dirty="0"/>
            </a:br>
            <a:r>
              <a:rPr lang="en-US" sz="2800" dirty="0"/>
              <a:t>I bring this by </a:t>
            </a:r>
            <a:r>
              <a:rPr lang="en-US" sz="2800" b="1" dirty="0"/>
              <a:t>[what you do / how you help]</a:t>
            </a:r>
            <a:r>
              <a:rPr lang="en-US" sz="2800" dirty="0"/>
              <a:t>.”</a:t>
            </a:r>
          </a:p>
          <a:p>
            <a:pPr marL="0" indent="0">
              <a:buNone/>
            </a:pPr>
            <a:r>
              <a:rPr lang="en-US" sz="2800" dirty="0"/>
              <a:t>Example:</a:t>
            </a:r>
          </a:p>
          <a:p>
            <a:r>
              <a:rPr lang="en-US" sz="2800" dirty="0"/>
              <a:t>“I’m known for being </a:t>
            </a:r>
            <a:r>
              <a:rPr lang="en-US" sz="2800" dirty="0" err="1"/>
              <a:t>organised</a:t>
            </a:r>
            <a:r>
              <a:rPr lang="en-US" sz="2800" dirty="0"/>
              <a:t> and calm under pressure, guided by reliability and respect. I bring this by keeping work on track and supporting others when things get busy.”</a:t>
            </a:r>
          </a:p>
          <a:p>
            <a:pPr marL="0" indent="0">
              <a:buNone/>
            </a:pPr>
            <a:endParaRPr lang="en-GB" sz="2800" dirty="0"/>
          </a:p>
        </p:txBody>
      </p:sp>
    </p:spTree>
    <p:extLst>
      <p:ext uri="{BB962C8B-B14F-4D97-AF65-F5344CB8AC3E}">
        <p14:creationId xmlns:p14="http://schemas.microsoft.com/office/powerpoint/2010/main" val="281973645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B7B7614-71F7-20EB-FFEB-F0BB7651CC8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551A9DC-8151-38E4-DA3F-B5B319218804}"/>
              </a:ext>
            </a:extLst>
          </p:cNvPr>
          <p:cNvSpPr>
            <a:spLocks noGrp="1"/>
          </p:cNvSpPr>
          <p:nvPr>
            <p:ph type="title"/>
          </p:nvPr>
        </p:nvSpPr>
        <p:spPr/>
        <p:txBody>
          <a:bodyPr>
            <a:normAutofit/>
          </a:bodyPr>
          <a:lstStyle/>
          <a:p>
            <a:r>
              <a:rPr lang="en-US" dirty="0"/>
              <a:t>What’s  Keanu’s Brand Statement?</a:t>
            </a:r>
          </a:p>
        </p:txBody>
      </p:sp>
      <p:sp>
        <p:nvSpPr>
          <p:cNvPr id="4" name="Table Placeholder 3">
            <a:extLst>
              <a:ext uri="{FF2B5EF4-FFF2-40B4-BE49-F238E27FC236}">
                <a16:creationId xmlns:a16="http://schemas.microsoft.com/office/drawing/2014/main" id="{AA9EE7A1-DA31-817E-E85D-4ADB755ECEEB}"/>
              </a:ext>
            </a:extLst>
          </p:cNvPr>
          <p:cNvSpPr>
            <a:spLocks noGrp="1"/>
          </p:cNvSpPr>
          <p:nvPr>
            <p:ph type="tbl" sz="quarter" idx="13"/>
          </p:nvPr>
        </p:nvSpPr>
        <p:spPr>
          <a:xfrm>
            <a:off x="647700" y="1492023"/>
            <a:ext cx="5560595" cy="5360035"/>
          </a:xfrm>
        </p:spPr>
        <p:txBody>
          <a:bodyPr>
            <a:normAutofit/>
          </a:bodyPr>
          <a:lstStyle/>
          <a:p>
            <a:pPr marL="0" indent="0">
              <a:buNone/>
            </a:pPr>
            <a:r>
              <a:rPr lang="en-GB" sz="2800" dirty="0"/>
              <a:t>Take a guess</a:t>
            </a:r>
          </a:p>
          <a:p>
            <a:pPr marL="0" indent="0">
              <a:buNone/>
            </a:pPr>
            <a:endParaRPr lang="en-GB" sz="2800" dirty="0"/>
          </a:p>
          <a:p>
            <a:r>
              <a:rPr lang="en-US" sz="2800" i="1" dirty="0"/>
              <a:t>Keanu Reeves is known for being humble and respectful, guided by kindness and integrity. He consistently treats others well and lets his actions speak louder than his status.</a:t>
            </a:r>
            <a:endParaRPr lang="en-US" sz="2800" dirty="0"/>
          </a:p>
          <a:p>
            <a:pPr marL="0" indent="0">
              <a:buNone/>
            </a:pPr>
            <a:endParaRPr lang="en-US" sz="2800" dirty="0"/>
          </a:p>
          <a:p>
            <a:pPr marL="0" indent="0">
              <a:buNone/>
            </a:pPr>
            <a:r>
              <a:rPr lang="en-US" sz="2800" b="1" dirty="0"/>
              <a:t>This brand would still exist even if he stopped acting.</a:t>
            </a:r>
          </a:p>
          <a:p>
            <a:pPr marL="0" indent="0">
              <a:buNone/>
            </a:pPr>
            <a:endParaRPr lang="en-GB" sz="2800" dirty="0"/>
          </a:p>
        </p:txBody>
      </p:sp>
      <p:pic>
        <p:nvPicPr>
          <p:cNvPr id="5" name="Picture 4">
            <a:extLst>
              <a:ext uri="{FF2B5EF4-FFF2-40B4-BE49-F238E27FC236}">
                <a16:creationId xmlns:a16="http://schemas.microsoft.com/office/drawing/2014/main" id="{782F7451-6F0B-E131-5779-106CD5BD5711}"/>
              </a:ext>
            </a:extLst>
          </p:cNvPr>
          <p:cNvPicPr>
            <a:picLocks noChangeAspect="1"/>
          </p:cNvPicPr>
          <p:nvPr/>
        </p:nvPicPr>
        <p:blipFill>
          <a:blip r:embed="rId3"/>
          <a:srcRect l="14151" t="13772" r="25661"/>
          <a:stretch>
            <a:fillRect/>
          </a:stretch>
        </p:blipFill>
        <p:spPr>
          <a:xfrm>
            <a:off x="6030892" y="1892968"/>
            <a:ext cx="6161108" cy="4965032"/>
          </a:xfrm>
          <a:prstGeom prst="rect">
            <a:avLst/>
          </a:prstGeom>
        </p:spPr>
      </p:pic>
    </p:spTree>
    <p:extLst>
      <p:ext uri="{BB962C8B-B14F-4D97-AF65-F5344CB8AC3E}">
        <p14:creationId xmlns:p14="http://schemas.microsoft.com/office/powerpoint/2010/main" val="20475161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2" end="2"/>
                                            </p:txEl>
                                          </p:spTgt>
                                        </p:tgtEl>
                                        <p:attrNameLst>
                                          <p:attrName>style.visibility</p:attrName>
                                        </p:attrNameLst>
                                      </p:cBhvr>
                                      <p:to>
                                        <p:strVal val="visible"/>
                                      </p:to>
                                    </p:set>
                                    <p:anim calcmode="lin" valueType="num">
                                      <p:cBhvr additive="base">
                                        <p:cTn id="7"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2" end="2"/>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
                                            <p:txEl>
                                              <p:pRg st="4" end="4"/>
                                            </p:txEl>
                                          </p:spTgt>
                                        </p:tgtEl>
                                        <p:attrNameLst>
                                          <p:attrName>style.visibility</p:attrName>
                                        </p:attrNameLst>
                                      </p:cBhvr>
                                      <p:to>
                                        <p:strVal val="visible"/>
                                      </p:to>
                                    </p:set>
                                    <p:anim calcmode="lin" valueType="num">
                                      <p:cBhvr additive="base">
                                        <p:cTn id="11"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2701591-EFFD-46CB-845D-07168765DCF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32A6C6B-343F-534D-1DF4-B900B9B4362A}"/>
              </a:ext>
            </a:extLst>
          </p:cNvPr>
          <p:cNvSpPr>
            <a:spLocks noGrp="1"/>
          </p:cNvSpPr>
          <p:nvPr>
            <p:ph type="title"/>
          </p:nvPr>
        </p:nvSpPr>
        <p:spPr>
          <a:xfrm>
            <a:off x="0" y="289560"/>
            <a:ext cx="10896600" cy="893218"/>
          </a:xfrm>
        </p:spPr>
        <p:txBody>
          <a:bodyPr>
            <a:normAutofit/>
          </a:bodyPr>
          <a:lstStyle/>
          <a:p>
            <a:r>
              <a:rPr lang="en-US" dirty="0"/>
              <a:t>Brand only works if it matches BEHAVIOUR</a:t>
            </a:r>
          </a:p>
        </p:txBody>
      </p:sp>
      <p:sp>
        <p:nvSpPr>
          <p:cNvPr id="4" name="Table Placeholder 3">
            <a:extLst>
              <a:ext uri="{FF2B5EF4-FFF2-40B4-BE49-F238E27FC236}">
                <a16:creationId xmlns:a16="http://schemas.microsoft.com/office/drawing/2014/main" id="{064D0B0C-0C45-AA9B-ADB5-D602F5440287}"/>
              </a:ext>
            </a:extLst>
          </p:cNvPr>
          <p:cNvSpPr>
            <a:spLocks noGrp="1"/>
          </p:cNvSpPr>
          <p:nvPr>
            <p:ph type="tbl" sz="quarter" idx="13"/>
          </p:nvPr>
        </p:nvSpPr>
        <p:spPr>
          <a:xfrm>
            <a:off x="556260" y="1208405"/>
            <a:ext cx="10896600" cy="5360035"/>
          </a:xfrm>
        </p:spPr>
        <p:txBody>
          <a:bodyPr>
            <a:normAutofit/>
          </a:bodyPr>
          <a:lstStyle/>
          <a:p>
            <a:pPr marL="0" indent="0">
              <a:buNone/>
            </a:pPr>
            <a:r>
              <a:rPr lang="en-US" sz="2800" dirty="0"/>
              <a:t>This is where it becomes real and not just words.</a:t>
            </a:r>
          </a:p>
          <a:p>
            <a:pPr marL="0" indent="0">
              <a:buNone/>
            </a:pPr>
            <a:r>
              <a:rPr lang="en-US" sz="2800" dirty="0"/>
              <a:t>Create a 2-column checklist:</a:t>
            </a:r>
          </a:p>
          <a:p>
            <a:pPr marL="0" indent="0">
              <a:buNone/>
            </a:pPr>
            <a:r>
              <a:rPr lang="en-US" sz="2800" b="1" dirty="0"/>
              <a:t>If my brand is true, people will SEE me doing:</a:t>
            </a:r>
            <a:endParaRPr lang="en-US" sz="2800" dirty="0"/>
          </a:p>
          <a:p>
            <a:r>
              <a:rPr lang="en-US" sz="2800" dirty="0"/>
              <a:t>3 </a:t>
            </a:r>
            <a:r>
              <a:rPr lang="en-US" sz="2800" dirty="0" err="1"/>
              <a:t>behaviours</a:t>
            </a:r>
            <a:r>
              <a:rPr lang="en-US" sz="2800" dirty="0"/>
              <a:t> in class/work (e.g., “I arrive prepared”, “I ask questions”, “I follow through”)</a:t>
            </a:r>
          </a:p>
          <a:p>
            <a:pPr marL="0" indent="0">
              <a:buNone/>
            </a:pPr>
            <a:endParaRPr lang="en-US" sz="2800" dirty="0"/>
          </a:p>
          <a:p>
            <a:r>
              <a:rPr lang="en-US" sz="2800" b="1" dirty="0"/>
              <a:t>If my brand is true, people will NOT see me doing:</a:t>
            </a:r>
            <a:endParaRPr lang="en-US" sz="2800" dirty="0"/>
          </a:p>
          <a:p>
            <a:r>
              <a:rPr lang="en-US" sz="2800" dirty="0"/>
              <a:t>2 </a:t>
            </a:r>
            <a:r>
              <a:rPr lang="en-US" sz="2800" dirty="0" err="1"/>
              <a:t>behaviours</a:t>
            </a:r>
            <a:r>
              <a:rPr lang="en-US" sz="2800" dirty="0"/>
              <a:t> to avoid (e.g., “missing deadlines”, “being rude”, “ghosting messages”)</a:t>
            </a:r>
          </a:p>
          <a:p>
            <a:pPr marL="0" indent="0">
              <a:buNone/>
            </a:pPr>
            <a:endParaRPr lang="en-GB" sz="2800" dirty="0"/>
          </a:p>
        </p:txBody>
      </p:sp>
    </p:spTree>
    <p:extLst>
      <p:ext uri="{BB962C8B-B14F-4D97-AF65-F5344CB8AC3E}">
        <p14:creationId xmlns:p14="http://schemas.microsoft.com/office/powerpoint/2010/main" val="42648634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9F4BA1-9B2F-97BF-4A53-224D14A6C79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B01C19F-98EB-585F-AD6E-1A96F6056677}"/>
              </a:ext>
            </a:extLst>
          </p:cNvPr>
          <p:cNvSpPr>
            <a:spLocks noGrp="1"/>
          </p:cNvSpPr>
          <p:nvPr>
            <p:ph type="title"/>
          </p:nvPr>
        </p:nvSpPr>
        <p:spPr>
          <a:xfrm>
            <a:off x="0" y="289560"/>
            <a:ext cx="10896600" cy="893218"/>
          </a:xfrm>
        </p:spPr>
        <p:txBody>
          <a:bodyPr>
            <a:normAutofit/>
          </a:bodyPr>
          <a:lstStyle/>
          <a:p>
            <a:r>
              <a:rPr lang="en-US" dirty="0"/>
              <a:t>What about your ONLINE presence? </a:t>
            </a:r>
          </a:p>
        </p:txBody>
      </p:sp>
      <p:sp>
        <p:nvSpPr>
          <p:cNvPr id="4" name="Table Placeholder 3">
            <a:extLst>
              <a:ext uri="{FF2B5EF4-FFF2-40B4-BE49-F238E27FC236}">
                <a16:creationId xmlns:a16="http://schemas.microsoft.com/office/drawing/2014/main" id="{7A1EA1BA-2A4F-B51F-F536-34F1D5A28BA6}"/>
              </a:ext>
            </a:extLst>
          </p:cNvPr>
          <p:cNvSpPr>
            <a:spLocks noGrp="1"/>
          </p:cNvSpPr>
          <p:nvPr>
            <p:ph type="tbl" sz="quarter" idx="13"/>
          </p:nvPr>
        </p:nvSpPr>
        <p:spPr>
          <a:xfrm>
            <a:off x="556260" y="1208405"/>
            <a:ext cx="10896600" cy="5360035"/>
          </a:xfrm>
        </p:spPr>
        <p:txBody>
          <a:bodyPr>
            <a:normAutofit fontScale="92500" lnSpcReduction="20000"/>
          </a:bodyPr>
          <a:lstStyle/>
          <a:p>
            <a:r>
              <a:rPr lang="en-US" sz="2800" dirty="0"/>
              <a:t>Does your email/Teams name look professional?</a:t>
            </a:r>
          </a:p>
          <a:p>
            <a:r>
              <a:rPr lang="en-US" sz="2800" dirty="0"/>
              <a:t>If someone searched your name, would anything worry you?</a:t>
            </a:r>
          </a:p>
          <a:p>
            <a:r>
              <a:rPr lang="en-US" sz="2800" dirty="0"/>
              <a:t>Do you have a LinkedIn profile?  (YOU SHOULD!) Does the headline match your brand statement? Do you have a headline?</a:t>
            </a:r>
          </a:p>
          <a:p>
            <a:pPr marL="0" indent="0">
              <a:buNone/>
            </a:pPr>
            <a:br>
              <a:rPr lang="en-US" sz="2800" dirty="0"/>
            </a:br>
            <a:r>
              <a:rPr lang="en-US" sz="2800" b="1" dirty="0"/>
              <a:t>Examples where Online presence has impacted careers:</a:t>
            </a:r>
          </a:p>
          <a:p>
            <a:pPr marL="0" indent="0">
              <a:buNone/>
            </a:pPr>
            <a:r>
              <a:rPr lang="en-US" sz="2800" b="1" dirty="0"/>
              <a:t>Ye (Kanye West): </a:t>
            </a:r>
            <a:r>
              <a:rPr lang="en-US" sz="2800" dirty="0"/>
              <a:t>His career took a major blow after a series of antisemitic comments on Twitter/X and interviews where he doubled down on his remarks. He was dropped by several major brands, including Adidas, Gap, and Balenciaga.</a:t>
            </a:r>
          </a:p>
          <a:p>
            <a:pPr marL="0" indent="0">
              <a:buNone/>
            </a:pPr>
            <a:r>
              <a:rPr lang="en-US" sz="2800" b="1" dirty="0"/>
              <a:t>Roseanne Barr: </a:t>
            </a:r>
            <a:r>
              <a:rPr lang="en-US" sz="2800" dirty="0"/>
              <a:t>Her highly successful show reboot was canceled the same day she posted a racist tweet comparing a former Obama advisor to an ape. She </a:t>
            </a:r>
            <a:r>
              <a:rPr lang="en-US" sz="2800" dirty="0" err="1"/>
              <a:t>apologised</a:t>
            </a:r>
            <a:r>
              <a:rPr lang="en-US" sz="2800" dirty="0"/>
              <a:t> afterward, but the damage to her reputation was extensive.</a:t>
            </a:r>
          </a:p>
          <a:p>
            <a:pPr marL="0" indent="0">
              <a:buNone/>
            </a:pPr>
            <a:r>
              <a:rPr lang="en-US" sz="2800" b="1" dirty="0"/>
              <a:t>J.K. Rowling: </a:t>
            </a:r>
            <a:r>
              <a:rPr lang="en-US" sz="2800" dirty="0"/>
              <a:t>The Harry Potter author has faced significant and sustained backlash from fans and the film's cast for her comments and tweets regarding transgender issues, which many deemed transphobic.</a:t>
            </a:r>
            <a:endParaRPr lang="en-GB" sz="2800" dirty="0"/>
          </a:p>
        </p:txBody>
      </p:sp>
    </p:spTree>
    <p:extLst>
      <p:ext uri="{BB962C8B-B14F-4D97-AF65-F5344CB8AC3E}">
        <p14:creationId xmlns:p14="http://schemas.microsoft.com/office/powerpoint/2010/main" val="103757658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5AF1C306-B28A-8A78-628D-759C62DA6B5B}"/>
              </a:ext>
            </a:extLst>
          </p:cNvPr>
          <p:cNvSpPr>
            <a:spLocks noGrp="1"/>
          </p:cNvSpPr>
          <p:nvPr>
            <p:ph type="body" sz="quarter" idx="14"/>
          </p:nvPr>
        </p:nvSpPr>
        <p:spPr/>
        <p:txBody>
          <a:bodyPr/>
          <a:lstStyle/>
          <a:p>
            <a:endParaRPr lang="en-GB"/>
          </a:p>
        </p:txBody>
      </p:sp>
      <p:pic>
        <p:nvPicPr>
          <p:cNvPr id="4" name="Picture 3">
            <a:extLst>
              <a:ext uri="{FF2B5EF4-FFF2-40B4-BE49-F238E27FC236}">
                <a16:creationId xmlns:a16="http://schemas.microsoft.com/office/drawing/2014/main" id="{6167ABBC-9E4A-C4B7-9504-AFA20D9368B2}"/>
              </a:ext>
            </a:extLst>
          </p:cNvPr>
          <p:cNvPicPr>
            <a:picLocks noChangeAspect="1"/>
          </p:cNvPicPr>
          <p:nvPr/>
        </p:nvPicPr>
        <p:blipFill>
          <a:blip r:embed="rId2"/>
          <a:srcRect b="14115"/>
          <a:stretch>
            <a:fillRect/>
          </a:stretch>
        </p:blipFill>
        <p:spPr>
          <a:xfrm>
            <a:off x="-1" y="770951"/>
            <a:ext cx="12192000" cy="5316098"/>
          </a:xfrm>
          <a:prstGeom prst="rect">
            <a:avLst/>
          </a:prstGeom>
        </p:spPr>
      </p:pic>
      <p:sp>
        <p:nvSpPr>
          <p:cNvPr id="6" name="Title 5">
            <a:extLst>
              <a:ext uri="{FF2B5EF4-FFF2-40B4-BE49-F238E27FC236}">
                <a16:creationId xmlns:a16="http://schemas.microsoft.com/office/drawing/2014/main" id="{7EBC2D2E-7C74-1021-5455-E3C242E1282D}"/>
              </a:ext>
            </a:extLst>
          </p:cNvPr>
          <p:cNvSpPr>
            <a:spLocks noGrp="1"/>
          </p:cNvSpPr>
          <p:nvPr>
            <p:ph type="title"/>
          </p:nvPr>
        </p:nvSpPr>
        <p:spPr/>
        <p:txBody>
          <a:bodyPr/>
          <a:lstStyle/>
          <a:p>
            <a:endParaRPr lang="en-GB"/>
          </a:p>
        </p:txBody>
      </p:sp>
    </p:spTree>
    <p:extLst>
      <p:ext uri="{BB962C8B-B14F-4D97-AF65-F5344CB8AC3E}">
        <p14:creationId xmlns:p14="http://schemas.microsoft.com/office/powerpoint/2010/main" val="215686058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Picture Placeholder 1">
            <a:extLst>
              <a:ext uri="{FF2B5EF4-FFF2-40B4-BE49-F238E27FC236}">
                <a16:creationId xmlns:a16="http://schemas.microsoft.com/office/drawing/2014/main" id="{67714657-052E-29E5-CFFE-1B3977102CBC}"/>
              </a:ext>
            </a:extLst>
          </p:cNvPr>
          <p:cNvSpPr>
            <a:spLocks noGrp="1"/>
          </p:cNvSpPr>
          <p:nvPr>
            <p:ph type="pic" sz="quarter" idx="10"/>
          </p:nvPr>
        </p:nvSpPr>
        <p:spPr>
          <a:xfrm>
            <a:off x="192506" y="750426"/>
            <a:ext cx="11486147" cy="5497975"/>
          </a:xfrm>
        </p:spPr>
        <p:txBody>
          <a:bodyPr>
            <a:normAutofit/>
          </a:bodyPr>
          <a:lstStyle/>
          <a:p>
            <a:r>
              <a:rPr lang="en-US" sz="2400" dirty="0">
                <a:solidFill>
                  <a:schemeClr val="bg1"/>
                </a:solidFill>
                <a:latin typeface="Calibri" panose="020F0502020204030204" pitchFamily="34" charset="0"/>
                <a:ea typeface="Calibri" panose="020F0502020204030204" pitchFamily="34" charset="0"/>
                <a:cs typeface="Calibri" panose="020F0502020204030204" pitchFamily="34" charset="0"/>
              </a:rPr>
              <a:t>Visionary – Sets a clear direction and inspires people with a shared goal.</a:t>
            </a:r>
          </a:p>
          <a:p>
            <a:r>
              <a:rPr lang="en-US" sz="2400" dirty="0">
                <a:solidFill>
                  <a:schemeClr val="bg1"/>
                </a:solidFill>
                <a:latin typeface="Calibri" panose="020F0502020204030204" pitchFamily="34" charset="0"/>
                <a:ea typeface="Calibri" panose="020F0502020204030204" pitchFamily="34" charset="0"/>
                <a:cs typeface="Calibri" panose="020F0502020204030204" pitchFamily="34" charset="0"/>
              </a:rPr>
              <a:t>Coaching – Focuses on developing people’s strengths and long-term growth.</a:t>
            </a:r>
          </a:p>
          <a:p>
            <a:r>
              <a:rPr lang="en-US" sz="2400" dirty="0">
                <a:solidFill>
                  <a:schemeClr val="bg1"/>
                </a:solidFill>
                <a:latin typeface="Calibri" panose="020F0502020204030204" pitchFamily="34" charset="0"/>
                <a:ea typeface="Calibri" panose="020F0502020204030204" pitchFamily="34" charset="0"/>
                <a:cs typeface="Calibri" panose="020F0502020204030204" pitchFamily="34" charset="0"/>
              </a:rPr>
              <a:t>Affiliative – Builds harmony, trust, and strong relationships within the team.</a:t>
            </a:r>
          </a:p>
          <a:p>
            <a:r>
              <a:rPr lang="en-US" sz="2400" dirty="0">
                <a:solidFill>
                  <a:schemeClr val="bg1"/>
                </a:solidFill>
                <a:latin typeface="Calibri" panose="020F0502020204030204" pitchFamily="34" charset="0"/>
                <a:ea typeface="Calibri" panose="020F0502020204030204" pitchFamily="34" charset="0"/>
                <a:cs typeface="Calibri" panose="020F0502020204030204" pitchFamily="34" charset="0"/>
              </a:rPr>
              <a:t>Democratic – Involves others in decision-making and values input and ideas.</a:t>
            </a:r>
          </a:p>
          <a:p>
            <a:r>
              <a:rPr lang="en-US" sz="2400" dirty="0">
                <a:solidFill>
                  <a:schemeClr val="bg1"/>
                </a:solidFill>
                <a:latin typeface="Calibri" panose="020F0502020204030204" pitchFamily="34" charset="0"/>
                <a:ea typeface="Calibri" panose="020F0502020204030204" pitchFamily="34" charset="0"/>
                <a:cs typeface="Calibri" panose="020F0502020204030204" pitchFamily="34" charset="0"/>
              </a:rPr>
              <a:t>Pacesetting – Leads by example with high standards and fast pace (can cause pressure if overused).</a:t>
            </a:r>
          </a:p>
          <a:p>
            <a:r>
              <a:rPr lang="en-US" sz="2400" dirty="0">
                <a:solidFill>
                  <a:schemeClr val="bg1"/>
                </a:solidFill>
                <a:latin typeface="Calibri" panose="020F0502020204030204" pitchFamily="34" charset="0"/>
                <a:ea typeface="Calibri" panose="020F0502020204030204" pitchFamily="34" charset="0"/>
                <a:cs typeface="Calibri" panose="020F0502020204030204" pitchFamily="34" charset="0"/>
              </a:rPr>
              <a:t>Commanding – Gives clear, direct instructions; useful in crises but demotivating if used too often.</a:t>
            </a:r>
          </a:p>
          <a:p>
            <a:endParaRPr lang="en-US" sz="2400" dirty="0">
              <a:solidFill>
                <a:schemeClr val="bg1"/>
              </a:solidFill>
              <a:latin typeface="Calibri" panose="020F0502020204030204" pitchFamily="34" charset="0"/>
              <a:ea typeface="Calibri" panose="020F0502020204030204" pitchFamily="34" charset="0"/>
              <a:cs typeface="Calibri" panose="020F0502020204030204" pitchFamily="34" charset="0"/>
            </a:endParaRPr>
          </a:p>
          <a:p>
            <a:endParaRPr lang="en-US" sz="2400" dirty="0">
              <a:solidFill>
                <a:schemeClr val="bg1"/>
              </a:solidFill>
              <a:latin typeface="Calibri" panose="020F0502020204030204" pitchFamily="34" charset="0"/>
              <a:ea typeface="Calibri" panose="020F0502020204030204" pitchFamily="34" charset="0"/>
              <a:cs typeface="Calibri" panose="020F0502020204030204" pitchFamily="34" charset="0"/>
            </a:endParaRPr>
          </a:p>
          <a:p>
            <a:pPr marL="0" indent="0">
              <a:buNone/>
            </a:pPr>
            <a:r>
              <a:rPr lang="en-US" sz="2400" dirty="0">
                <a:solidFill>
                  <a:schemeClr val="bg1"/>
                </a:solidFill>
                <a:latin typeface="Calibri" panose="020F0502020204030204" pitchFamily="34" charset="0"/>
                <a:ea typeface="Calibri" panose="020F0502020204030204" pitchFamily="34" charset="0"/>
                <a:cs typeface="Calibri" panose="020F0502020204030204" pitchFamily="34" charset="0"/>
              </a:rPr>
              <a:t>Which one do you think you are?</a:t>
            </a:r>
            <a:endParaRPr lang="en-GB" sz="2400" dirty="0">
              <a:solidFill>
                <a:schemeClr val="bg1"/>
              </a:solidFill>
              <a:latin typeface="Calibri" panose="020F0502020204030204" pitchFamily="34" charset="0"/>
              <a:ea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13471684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6DBE169-BA91-4B17-9AF2-4BAD528BEE06}"/>
              </a:ext>
            </a:extLst>
          </p:cNvPr>
          <p:cNvSpPr>
            <a:spLocks noGrp="1"/>
          </p:cNvSpPr>
          <p:nvPr>
            <p:ph type="title"/>
          </p:nvPr>
        </p:nvSpPr>
        <p:spPr>
          <a:xfrm>
            <a:off x="818606" y="2508069"/>
            <a:ext cx="4929051" cy="2358135"/>
          </a:xfrm>
        </p:spPr>
        <p:txBody>
          <a:bodyPr>
            <a:normAutofit fontScale="90000"/>
          </a:bodyPr>
          <a:lstStyle/>
          <a:p>
            <a:r>
              <a:rPr lang="en-US" dirty="0"/>
              <a:t>Goleman Leadership Styles </a:t>
            </a:r>
            <a:br>
              <a:rPr lang="en-US" dirty="0"/>
            </a:br>
            <a:r>
              <a:rPr lang="en-US" dirty="0"/>
              <a:t>Activity</a:t>
            </a:r>
            <a:br>
              <a:rPr lang="en-US" dirty="0"/>
            </a:br>
            <a:br>
              <a:rPr lang="en-US" dirty="0"/>
            </a:br>
            <a:r>
              <a:rPr lang="en-US" dirty="0"/>
              <a:t>What is your Leadership Style?</a:t>
            </a:r>
          </a:p>
        </p:txBody>
      </p:sp>
      <p:pic>
        <p:nvPicPr>
          <p:cNvPr id="2" name="Picture 1">
            <a:extLst>
              <a:ext uri="{FF2B5EF4-FFF2-40B4-BE49-F238E27FC236}">
                <a16:creationId xmlns:a16="http://schemas.microsoft.com/office/drawing/2014/main" id="{BD58C488-4B87-4C12-B6BB-549F8845D1D2}"/>
              </a:ext>
            </a:extLst>
          </p:cNvPr>
          <p:cNvPicPr>
            <a:picLocks noChangeAspect="1"/>
          </p:cNvPicPr>
          <p:nvPr/>
        </p:nvPicPr>
        <p:blipFill>
          <a:blip r:embed="rId2"/>
          <a:stretch>
            <a:fillRect/>
          </a:stretch>
        </p:blipFill>
        <p:spPr>
          <a:xfrm>
            <a:off x="6305550" y="717550"/>
            <a:ext cx="5365750" cy="5334000"/>
          </a:xfrm>
          <a:prstGeom prst="rect">
            <a:avLst/>
          </a:prstGeom>
        </p:spPr>
      </p:pic>
    </p:spTree>
    <p:extLst>
      <p:ext uri="{BB962C8B-B14F-4D97-AF65-F5344CB8AC3E}">
        <p14:creationId xmlns:p14="http://schemas.microsoft.com/office/powerpoint/2010/main" val="2206135783"/>
      </p:ext>
    </p:extLst>
  </p:cSld>
  <p:clrMapOvr>
    <a:masterClrMapping/>
  </p:clrMapOvr>
  <p:transition spd="slow">
    <p:cove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7655B78-1B77-4254-BA3A-37BE1F893AC9}"/>
              </a:ext>
            </a:extLst>
          </p:cNvPr>
          <p:cNvPicPr>
            <a:picLocks noChangeAspect="1"/>
          </p:cNvPicPr>
          <p:nvPr/>
        </p:nvPicPr>
        <p:blipFill>
          <a:blip r:embed="rId3"/>
          <a:stretch>
            <a:fillRect/>
          </a:stretch>
        </p:blipFill>
        <p:spPr>
          <a:xfrm>
            <a:off x="202019" y="0"/>
            <a:ext cx="11989981" cy="6751674"/>
          </a:xfrm>
          <a:prstGeom prst="rect">
            <a:avLst/>
          </a:prstGeom>
        </p:spPr>
      </p:pic>
    </p:spTree>
    <p:extLst>
      <p:ext uri="{BB962C8B-B14F-4D97-AF65-F5344CB8AC3E}">
        <p14:creationId xmlns:p14="http://schemas.microsoft.com/office/powerpoint/2010/main" val="261697696"/>
      </p:ext>
    </p:extLst>
  </p:cSld>
  <p:clrMapOvr>
    <a:masterClrMapping/>
  </p:clrMapOvr>
  <mc:AlternateContent xmlns:mc="http://schemas.openxmlformats.org/markup-compatibility/2006" xmlns:p14="http://schemas.microsoft.com/office/powerpoint/2010/main">
    <mc:Choice Requires="p14">
      <p:transition spd="slow" p14:dur="1400">
        <p14:doors dir="vert"/>
      </p:transition>
    </mc:Choice>
    <mc:Fallback xmlns="">
      <p:transition spd="slow">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Maslow's Hierarchy of Needs">
            <a:hlinkClick r:id="" action="ppaction://media"/>
            <a:extLst>
              <a:ext uri="{FF2B5EF4-FFF2-40B4-BE49-F238E27FC236}">
                <a16:creationId xmlns:a16="http://schemas.microsoft.com/office/drawing/2014/main" id="{1AFFF51C-4211-4207-BB79-FBC3727C2E39}"/>
              </a:ext>
            </a:extLst>
          </p:cNvPr>
          <p:cNvPicPr>
            <a:picLocks noRot="1" noChangeAspect="1"/>
          </p:cNvPicPr>
          <p:nvPr>
            <a:videoFile r:link="rId1"/>
          </p:nvPr>
        </p:nvPicPr>
        <p:blipFill>
          <a:blip r:embed="rId4"/>
          <a:stretch>
            <a:fillRect/>
          </a:stretch>
        </p:blipFill>
        <p:spPr>
          <a:xfrm>
            <a:off x="78828" y="70945"/>
            <a:ext cx="12021206" cy="6716110"/>
          </a:xfrm>
          <a:prstGeom prst="rect">
            <a:avLst/>
          </a:prstGeom>
        </p:spPr>
      </p:pic>
    </p:spTree>
    <p:extLst>
      <p:ext uri="{BB962C8B-B14F-4D97-AF65-F5344CB8AC3E}">
        <p14:creationId xmlns:p14="http://schemas.microsoft.com/office/powerpoint/2010/main" val="27472458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5ACF6ED-0857-48C5-8F96-12CD3C021852}"/>
              </a:ext>
            </a:extLst>
          </p:cNvPr>
          <p:cNvPicPr>
            <a:picLocks noChangeAspect="1"/>
          </p:cNvPicPr>
          <p:nvPr/>
        </p:nvPicPr>
        <p:blipFill>
          <a:blip r:embed="rId3"/>
          <a:stretch>
            <a:fillRect/>
          </a:stretch>
        </p:blipFill>
        <p:spPr>
          <a:xfrm>
            <a:off x="797442" y="68263"/>
            <a:ext cx="11153553" cy="6721475"/>
          </a:xfrm>
          <a:prstGeom prst="rect">
            <a:avLst/>
          </a:prstGeom>
          <a:noFill/>
        </p:spPr>
      </p:pic>
    </p:spTree>
    <p:extLst>
      <p:ext uri="{BB962C8B-B14F-4D97-AF65-F5344CB8AC3E}">
        <p14:creationId xmlns:p14="http://schemas.microsoft.com/office/powerpoint/2010/main" val="2846960314"/>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screenshot of a computer&#10;&#10;Description automatically generated">
            <a:extLst>
              <a:ext uri="{FF2B5EF4-FFF2-40B4-BE49-F238E27FC236}">
                <a16:creationId xmlns:a16="http://schemas.microsoft.com/office/drawing/2014/main" id="{013C7D86-6086-492B-9E8C-1EE7C82E98B8}"/>
              </a:ext>
            </a:extLst>
          </p:cNvPr>
          <p:cNvPicPr>
            <a:picLocks noChangeAspect="1"/>
          </p:cNvPicPr>
          <p:nvPr/>
        </p:nvPicPr>
        <p:blipFill>
          <a:blip r:embed="rId3"/>
          <a:stretch>
            <a:fillRect/>
          </a:stretch>
        </p:blipFill>
        <p:spPr>
          <a:xfrm>
            <a:off x="-705853" y="0"/>
            <a:ext cx="13266817" cy="7462587"/>
          </a:xfrm>
          <a:prstGeom prst="rect">
            <a:avLst/>
          </a:prstGeom>
          <a:noFill/>
        </p:spPr>
      </p:pic>
    </p:spTree>
    <p:extLst>
      <p:ext uri="{BB962C8B-B14F-4D97-AF65-F5344CB8AC3E}">
        <p14:creationId xmlns:p14="http://schemas.microsoft.com/office/powerpoint/2010/main" val="698540526"/>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D7606-B402-4BAD-BF09-55A73CC0F319}"/>
              </a:ext>
            </a:extLst>
          </p:cNvPr>
          <p:cNvSpPr>
            <a:spLocks noGrp="1"/>
          </p:cNvSpPr>
          <p:nvPr>
            <p:ph type="title"/>
          </p:nvPr>
        </p:nvSpPr>
        <p:spPr>
          <a:xfrm>
            <a:off x="3871127" y="1011521"/>
            <a:ext cx="4449745" cy="722686"/>
          </a:xfrm>
        </p:spPr>
        <p:txBody>
          <a:bodyPr/>
          <a:lstStyle/>
          <a:p>
            <a:r>
              <a:rPr lang="en-GB" dirty="0"/>
              <a:t>Concept of Ikigai</a:t>
            </a:r>
          </a:p>
        </p:txBody>
      </p:sp>
      <p:sp>
        <p:nvSpPr>
          <p:cNvPr id="3" name="TextBox 2">
            <a:extLst>
              <a:ext uri="{FF2B5EF4-FFF2-40B4-BE49-F238E27FC236}">
                <a16:creationId xmlns:a16="http://schemas.microsoft.com/office/drawing/2014/main" id="{17546E74-217A-4D49-A102-9D4B7C03003D}"/>
              </a:ext>
            </a:extLst>
          </p:cNvPr>
          <p:cNvSpPr txBox="1"/>
          <p:nvPr/>
        </p:nvSpPr>
        <p:spPr>
          <a:xfrm>
            <a:off x="1502228" y="1749610"/>
            <a:ext cx="9187542" cy="4093428"/>
          </a:xfrm>
          <a:prstGeom prst="rect">
            <a:avLst/>
          </a:prstGeom>
          <a:noFill/>
        </p:spPr>
        <p:txBody>
          <a:bodyPr wrap="square" rtlCol="0">
            <a:spAutoFit/>
          </a:bodyPr>
          <a:lstStyle/>
          <a:p>
            <a:r>
              <a:rPr lang="en-GB" sz="2000" dirty="0">
                <a:solidFill>
                  <a:schemeClr val="bg1"/>
                </a:solidFill>
              </a:rPr>
              <a:t>Ikigai is an ancient Japanese term that blends two words: “</a:t>
            </a:r>
            <a:r>
              <a:rPr lang="en-GB" sz="2000" dirty="0" err="1">
                <a:solidFill>
                  <a:schemeClr val="bg1"/>
                </a:solidFill>
              </a:rPr>
              <a:t>iki</a:t>
            </a:r>
            <a:r>
              <a:rPr lang="en-GB" sz="2000" dirty="0">
                <a:solidFill>
                  <a:schemeClr val="bg1"/>
                </a:solidFill>
              </a:rPr>
              <a:t>” meaning “to live,” and “gai” meaning “reason,” which translates to “a reason to live.” It's a concept that encourages people to discover what truly matters to them and to live a life filled with purpose and joy.</a:t>
            </a:r>
          </a:p>
          <a:p>
            <a:r>
              <a:rPr lang="en-GB" sz="2000" dirty="0">
                <a:solidFill>
                  <a:schemeClr val="bg1"/>
                </a:solidFill>
              </a:rPr>
              <a:t>It advocates that you found your dream career when your job includes these 4 qualities:</a:t>
            </a:r>
          </a:p>
          <a:p>
            <a:pPr marL="457200" indent="-457200">
              <a:buFont typeface="Wingdings" panose="05000000000000000000" pitchFamily="2" charset="2"/>
              <a:buChar char="Ø"/>
            </a:pPr>
            <a:r>
              <a:rPr lang="en-GB" sz="2000" dirty="0">
                <a:solidFill>
                  <a:schemeClr val="bg1"/>
                </a:solidFill>
              </a:rPr>
              <a:t>What you love</a:t>
            </a:r>
          </a:p>
          <a:p>
            <a:pPr marL="457200" indent="-457200">
              <a:buFont typeface="Wingdings" panose="05000000000000000000" pitchFamily="2" charset="2"/>
              <a:buChar char="Ø"/>
            </a:pPr>
            <a:r>
              <a:rPr lang="en-GB" sz="2000" dirty="0">
                <a:solidFill>
                  <a:schemeClr val="bg1"/>
                </a:solidFill>
              </a:rPr>
              <a:t>What you're </a:t>
            </a:r>
            <a:r>
              <a:rPr lang="en-GB" sz="2000">
                <a:solidFill>
                  <a:schemeClr val="bg1"/>
                </a:solidFill>
              </a:rPr>
              <a:t>good at</a:t>
            </a:r>
            <a:endParaRPr lang="en-GB" sz="2000" dirty="0">
              <a:solidFill>
                <a:schemeClr val="bg1"/>
              </a:solidFill>
            </a:endParaRPr>
          </a:p>
          <a:p>
            <a:pPr marL="457200" indent="-457200">
              <a:buFont typeface="Wingdings" panose="05000000000000000000" pitchFamily="2" charset="2"/>
              <a:buChar char="Ø"/>
            </a:pPr>
            <a:r>
              <a:rPr lang="en-GB" sz="2000" dirty="0">
                <a:solidFill>
                  <a:schemeClr val="bg1"/>
                </a:solidFill>
              </a:rPr>
              <a:t>What you can get paid for</a:t>
            </a:r>
          </a:p>
          <a:p>
            <a:pPr marL="457200" indent="-457200">
              <a:buFont typeface="Wingdings" panose="05000000000000000000" pitchFamily="2" charset="2"/>
              <a:buChar char="Ø"/>
            </a:pPr>
            <a:r>
              <a:rPr lang="en-GB" sz="2000" dirty="0">
                <a:solidFill>
                  <a:schemeClr val="bg1"/>
                </a:solidFill>
              </a:rPr>
              <a:t>What the world needs</a:t>
            </a:r>
          </a:p>
          <a:p>
            <a:r>
              <a:rPr lang="en-GB" sz="2000" dirty="0">
                <a:solidFill>
                  <a:schemeClr val="bg1"/>
                </a:solidFill>
              </a:rPr>
              <a:t>If you found a job that tick all these 4 boxes then you are more likely to feel satisfied, energised and motivated.</a:t>
            </a:r>
          </a:p>
          <a:p>
            <a:r>
              <a:rPr lang="en-GB" sz="2000" dirty="0">
                <a:solidFill>
                  <a:schemeClr val="bg1"/>
                </a:solidFill>
              </a:rPr>
              <a:t>It is very popular with Gen Z as they are no longer only motivated by money, they also look at company values, work life balance and being recognised at work.</a:t>
            </a:r>
          </a:p>
        </p:txBody>
      </p:sp>
    </p:spTree>
    <p:extLst>
      <p:ext uri="{BB962C8B-B14F-4D97-AF65-F5344CB8AC3E}">
        <p14:creationId xmlns:p14="http://schemas.microsoft.com/office/powerpoint/2010/main" val="4139921175"/>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E1298365-2512-4407-8CDB-64A1C5EE99F2}"/>
              </a:ext>
            </a:extLst>
          </p:cNvPr>
          <p:cNvPicPr>
            <a:picLocks noChangeAspect="1"/>
          </p:cNvPicPr>
          <p:nvPr/>
        </p:nvPicPr>
        <p:blipFill>
          <a:blip r:embed="rId3"/>
          <a:stretch>
            <a:fillRect/>
          </a:stretch>
        </p:blipFill>
        <p:spPr>
          <a:xfrm>
            <a:off x="105103" y="0"/>
            <a:ext cx="11992303" cy="6858000"/>
          </a:xfrm>
          <a:prstGeom prst="rect">
            <a:avLst/>
          </a:prstGeom>
        </p:spPr>
      </p:pic>
    </p:spTree>
    <p:extLst>
      <p:ext uri="{BB962C8B-B14F-4D97-AF65-F5344CB8AC3E}">
        <p14:creationId xmlns:p14="http://schemas.microsoft.com/office/powerpoint/2010/main" val="742892424"/>
      </p:ext>
    </p:extLst>
  </p:cSld>
  <p:clrMapOvr>
    <a:masterClrMapping/>
  </p:clrMapOvr>
  <mc:AlternateContent xmlns:mc="http://schemas.openxmlformats.org/markup-compatibility/2006" xmlns:p14="http://schemas.microsoft.com/office/powerpoint/2010/main">
    <mc:Choice Requires="p14">
      <p:transition spd="slow" p14:dur="1600">
        <p:blinds dir="vert"/>
      </p:transition>
    </mc:Choice>
    <mc:Fallback xmlns="">
      <p:transition spd="slow">
        <p:blinds dir="vert"/>
      </p:transition>
    </mc:Fallback>
  </mc:AlternateContent>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D7606-B402-4BAD-BF09-55A73CC0F319}"/>
              </a:ext>
            </a:extLst>
          </p:cNvPr>
          <p:cNvSpPr>
            <a:spLocks noGrp="1"/>
          </p:cNvSpPr>
          <p:nvPr>
            <p:ph type="title"/>
          </p:nvPr>
        </p:nvSpPr>
        <p:spPr>
          <a:xfrm>
            <a:off x="2958401" y="1011521"/>
            <a:ext cx="6275196" cy="722686"/>
          </a:xfrm>
        </p:spPr>
        <p:txBody>
          <a:bodyPr/>
          <a:lstStyle/>
          <a:p>
            <a:r>
              <a:rPr lang="en-GB" dirty="0"/>
              <a:t>What you LOVE </a:t>
            </a:r>
          </a:p>
        </p:txBody>
      </p:sp>
      <p:sp>
        <p:nvSpPr>
          <p:cNvPr id="3" name="TextBox 2">
            <a:extLst>
              <a:ext uri="{FF2B5EF4-FFF2-40B4-BE49-F238E27FC236}">
                <a16:creationId xmlns:a16="http://schemas.microsoft.com/office/drawing/2014/main" id="{17546E74-217A-4D49-A102-9D4B7C03003D}"/>
              </a:ext>
            </a:extLst>
          </p:cNvPr>
          <p:cNvSpPr txBox="1"/>
          <p:nvPr/>
        </p:nvSpPr>
        <p:spPr>
          <a:xfrm>
            <a:off x="1502228" y="1749610"/>
            <a:ext cx="9187542" cy="3970318"/>
          </a:xfrm>
          <a:prstGeom prst="rect">
            <a:avLst/>
          </a:prstGeom>
          <a:noFill/>
        </p:spPr>
        <p:txBody>
          <a:bodyPr wrap="square" rtlCol="0">
            <a:spAutoFit/>
          </a:bodyPr>
          <a:lstStyle/>
          <a:p>
            <a:pPr marL="342900" indent="-342900">
              <a:buFont typeface="Wingdings" panose="05000000000000000000" pitchFamily="2" charset="2"/>
              <a:buChar char="v"/>
            </a:pPr>
            <a:r>
              <a:rPr lang="en-GB" sz="2800" dirty="0">
                <a:solidFill>
                  <a:schemeClr val="bg1"/>
                </a:solidFill>
              </a:rPr>
              <a:t>When do you feel at your happiest and most passionate?</a:t>
            </a:r>
          </a:p>
          <a:p>
            <a:pPr marL="342900" indent="-342900">
              <a:buFont typeface="Wingdings" panose="05000000000000000000" pitchFamily="2" charset="2"/>
              <a:buChar char="v"/>
            </a:pPr>
            <a:r>
              <a:rPr lang="en-GB" sz="2800" dirty="0">
                <a:solidFill>
                  <a:schemeClr val="bg1"/>
                </a:solidFill>
              </a:rPr>
              <a:t>What were you doing the last time you had fun?</a:t>
            </a:r>
          </a:p>
          <a:p>
            <a:pPr marL="342900" indent="-342900">
              <a:buFont typeface="Wingdings" panose="05000000000000000000" pitchFamily="2" charset="2"/>
              <a:buChar char="v"/>
            </a:pPr>
            <a:r>
              <a:rPr lang="en-GB" sz="2800" dirty="0">
                <a:solidFill>
                  <a:schemeClr val="bg1"/>
                </a:solidFill>
              </a:rPr>
              <a:t>What would you do even if you were not being paid to do so?</a:t>
            </a:r>
          </a:p>
          <a:p>
            <a:pPr marL="342900" indent="-342900">
              <a:buFont typeface="Wingdings" panose="05000000000000000000" pitchFamily="2" charset="2"/>
              <a:buChar char="v"/>
            </a:pPr>
            <a:r>
              <a:rPr lang="en-GB" sz="2800" dirty="0">
                <a:solidFill>
                  <a:schemeClr val="bg1"/>
                </a:solidFill>
              </a:rPr>
              <a:t>What would you do if you had all the time and resources in the world?</a:t>
            </a:r>
          </a:p>
          <a:p>
            <a:pPr marL="342900" indent="-342900">
              <a:buFont typeface="Wingdings" panose="05000000000000000000" pitchFamily="2" charset="2"/>
              <a:buChar char="v"/>
            </a:pPr>
            <a:r>
              <a:rPr lang="en-GB" sz="2800" dirty="0">
                <a:solidFill>
                  <a:schemeClr val="bg1"/>
                </a:solidFill>
              </a:rPr>
              <a:t>What kind of work or projects do you find most satisfying?</a:t>
            </a:r>
          </a:p>
          <a:p>
            <a:pPr marL="342900" indent="-342900">
              <a:buFont typeface="Wingdings" panose="05000000000000000000" pitchFamily="2" charset="2"/>
              <a:buChar char="v"/>
            </a:pPr>
            <a:r>
              <a:rPr lang="en-GB" sz="2800" dirty="0">
                <a:solidFill>
                  <a:schemeClr val="bg1"/>
                </a:solidFill>
              </a:rPr>
              <a:t>What do you find yourself talking about most enthusiastically?</a:t>
            </a:r>
          </a:p>
        </p:txBody>
      </p:sp>
    </p:spTree>
    <p:extLst>
      <p:ext uri="{BB962C8B-B14F-4D97-AF65-F5344CB8AC3E}">
        <p14:creationId xmlns:p14="http://schemas.microsoft.com/office/powerpoint/2010/main" val="4102389974"/>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D7606-B402-4BAD-BF09-55A73CC0F319}"/>
              </a:ext>
            </a:extLst>
          </p:cNvPr>
          <p:cNvSpPr>
            <a:spLocks noGrp="1"/>
          </p:cNvSpPr>
          <p:nvPr>
            <p:ph type="title"/>
          </p:nvPr>
        </p:nvSpPr>
        <p:spPr>
          <a:xfrm>
            <a:off x="2958401" y="1011521"/>
            <a:ext cx="6275196" cy="722686"/>
          </a:xfrm>
        </p:spPr>
        <p:txBody>
          <a:bodyPr/>
          <a:lstStyle/>
          <a:p>
            <a:r>
              <a:rPr lang="en-GB" dirty="0"/>
              <a:t>What are you GOOD at</a:t>
            </a:r>
          </a:p>
        </p:txBody>
      </p:sp>
      <p:sp>
        <p:nvSpPr>
          <p:cNvPr id="3" name="TextBox 2">
            <a:extLst>
              <a:ext uri="{FF2B5EF4-FFF2-40B4-BE49-F238E27FC236}">
                <a16:creationId xmlns:a16="http://schemas.microsoft.com/office/drawing/2014/main" id="{17546E74-217A-4D49-A102-9D4B7C03003D}"/>
              </a:ext>
            </a:extLst>
          </p:cNvPr>
          <p:cNvSpPr txBox="1"/>
          <p:nvPr/>
        </p:nvSpPr>
        <p:spPr>
          <a:xfrm>
            <a:off x="1502228" y="1749610"/>
            <a:ext cx="9187542" cy="3046988"/>
          </a:xfrm>
          <a:prstGeom prst="rect">
            <a:avLst/>
          </a:prstGeom>
          <a:noFill/>
        </p:spPr>
        <p:txBody>
          <a:bodyPr wrap="square" rtlCol="0">
            <a:spAutoFit/>
          </a:bodyPr>
          <a:lstStyle/>
          <a:p>
            <a:pPr marL="342900" indent="-342900">
              <a:buFont typeface="Wingdings" panose="05000000000000000000" pitchFamily="2" charset="2"/>
              <a:buChar char="v"/>
            </a:pPr>
            <a:r>
              <a:rPr lang="en-GB" sz="2400" dirty="0">
                <a:solidFill>
                  <a:schemeClr val="bg1"/>
                </a:solidFill>
              </a:rPr>
              <a:t>What skills do you think come naturally to you?</a:t>
            </a:r>
          </a:p>
          <a:p>
            <a:pPr marL="342900" indent="-342900">
              <a:buFont typeface="Wingdings" panose="05000000000000000000" pitchFamily="2" charset="2"/>
              <a:buChar char="v"/>
            </a:pPr>
            <a:r>
              <a:rPr lang="en-GB" sz="2400" dirty="0">
                <a:solidFill>
                  <a:schemeClr val="bg1"/>
                </a:solidFill>
              </a:rPr>
              <a:t>What are the things you do that people approach you for help?</a:t>
            </a:r>
          </a:p>
          <a:p>
            <a:pPr marL="342900" indent="-342900">
              <a:buFont typeface="Wingdings" panose="05000000000000000000" pitchFamily="2" charset="2"/>
              <a:buChar char="v"/>
            </a:pPr>
            <a:r>
              <a:rPr lang="en-GB" sz="2400" dirty="0">
                <a:solidFill>
                  <a:schemeClr val="bg1"/>
                </a:solidFill>
              </a:rPr>
              <a:t>If you could two parts of your current role, which one would you choose?</a:t>
            </a:r>
          </a:p>
          <a:p>
            <a:pPr marL="342900" indent="-342900">
              <a:buFont typeface="Wingdings" panose="05000000000000000000" pitchFamily="2" charset="2"/>
              <a:buChar char="v"/>
            </a:pPr>
            <a:r>
              <a:rPr lang="en-GB" sz="2400" dirty="0">
                <a:solidFill>
                  <a:schemeClr val="bg1"/>
                </a:solidFill>
              </a:rPr>
              <a:t>What accomplishments are you particularly proud of?</a:t>
            </a:r>
          </a:p>
          <a:p>
            <a:pPr marL="342900" indent="-342900">
              <a:buFont typeface="Wingdings" panose="05000000000000000000" pitchFamily="2" charset="2"/>
              <a:buChar char="v"/>
            </a:pPr>
            <a:r>
              <a:rPr lang="en-GB" sz="2400" dirty="0">
                <a:solidFill>
                  <a:schemeClr val="bg1"/>
                </a:solidFill>
              </a:rPr>
              <a:t>What specific challenges have you recently overcome using your skills?</a:t>
            </a:r>
          </a:p>
          <a:p>
            <a:pPr marL="342900" indent="-342900">
              <a:buFont typeface="Wingdings" panose="05000000000000000000" pitchFamily="2" charset="2"/>
              <a:buChar char="v"/>
            </a:pPr>
            <a:r>
              <a:rPr lang="en-GB" sz="2400" dirty="0">
                <a:solidFill>
                  <a:schemeClr val="bg1"/>
                </a:solidFill>
              </a:rPr>
              <a:t>How do you continue to develop your skills and stay current in your field of expertise?</a:t>
            </a:r>
          </a:p>
        </p:txBody>
      </p:sp>
    </p:spTree>
    <p:extLst>
      <p:ext uri="{BB962C8B-B14F-4D97-AF65-F5344CB8AC3E}">
        <p14:creationId xmlns:p14="http://schemas.microsoft.com/office/powerpoint/2010/main" val="1254630703"/>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D7606-B402-4BAD-BF09-55A73CC0F319}"/>
              </a:ext>
            </a:extLst>
          </p:cNvPr>
          <p:cNvSpPr>
            <a:spLocks noGrp="1"/>
          </p:cNvSpPr>
          <p:nvPr>
            <p:ph type="title"/>
          </p:nvPr>
        </p:nvSpPr>
        <p:spPr>
          <a:xfrm>
            <a:off x="2958401" y="1011521"/>
            <a:ext cx="6275196" cy="722686"/>
          </a:xfrm>
        </p:spPr>
        <p:txBody>
          <a:bodyPr/>
          <a:lstStyle/>
          <a:p>
            <a:r>
              <a:rPr lang="en-GB" dirty="0"/>
              <a:t>What the world NEEDS</a:t>
            </a:r>
          </a:p>
        </p:txBody>
      </p:sp>
      <p:sp>
        <p:nvSpPr>
          <p:cNvPr id="3" name="TextBox 2">
            <a:extLst>
              <a:ext uri="{FF2B5EF4-FFF2-40B4-BE49-F238E27FC236}">
                <a16:creationId xmlns:a16="http://schemas.microsoft.com/office/drawing/2014/main" id="{17546E74-217A-4D49-A102-9D4B7C03003D}"/>
              </a:ext>
            </a:extLst>
          </p:cNvPr>
          <p:cNvSpPr txBox="1"/>
          <p:nvPr/>
        </p:nvSpPr>
        <p:spPr>
          <a:xfrm>
            <a:off x="1502228" y="1982450"/>
            <a:ext cx="9187542" cy="2893100"/>
          </a:xfrm>
          <a:prstGeom prst="rect">
            <a:avLst/>
          </a:prstGeom>
          <a:noFill/>
        </p:spPr>
        <p:txBody>
          <a:bodyPr wrap="square" rtlCol="0">
            <a:spAutoFit/>
          </a:bodyPr>
          <a:lstStyle/>
          <a:p>
            <a:pPr marL="342900" indent="-342900">
              <a:buFont typeface="Wingdings" panose="05000000000000000000" pitchFamily="2" charset="2"/>
              <a:buChar char="v"/>
            </a:pPr>
            <a:r>
              <a:rPr lang="en-GB" sz="2600" dirty="0">
                <a:solidFill>
                  <a:schemeClr val="bg1"/>
                </a:solidFill>
              </a:rPr>
              <a:t>What are some of the biggest challenges facing society today?</a:t>
            </a:r>
          </a:p>
          <a:p>
            <a:pPr marL="342900" indent="-342900">
              <a:buFont typeface="Wingdings" panose="05000000000000000000" pitchFamily="2" charset="2"/>
              <a:buChar char="v"/>
            </a:pPr>
            <a:r>
              <a:rPr lang="en-GB" sz="2600" dirty="0">
                <a:solidFill>
                  <a:schemeClr val="bg1"/>
                </a:solidFill>
              </a:rPr>
              <a:t>What issues or causes do you feel particularly passionate about?</a:t>
            </a:r>
          </a:p>
          <a:p>
            <a:pPr marL="342900" indent="-342900">
              <a:buFont typeface="Wingdings" panose="05000000000000000000" pitchFamily="2" charset="2"/>
              <a:buChar char="v"/>
            </a:pPr>
            <a:r>
              <a:rPr lang="en-GB" sz="2600" dirty="0">
                <a:solidFill>
                  <a:schemeClr val="bg1"/>
                </a:solidFill>
              </a:rPr>
              <a:t>Are any of those issues or causes things you have an impact on?</a:t>
            </a:r>
          </a:p>
          <a:p>
            <a:pPr marL="342900" indent="-342900">
              <a:buFont typeface="Wingdings" panose="05000000000000000000" pitchFamily="2" charset="2"/>
              <a:buChar char="v"/>
            </a:pPr>
            <a:r>
              <a:rPr lang="en-GB" sz="2600" dirty="0">
                <a:solidFill>
                  <a:schemeClr val="bg1"/>
                </a:solidFill>
              </a:rPr>
              <a:t>Are there any innovative solutions or ideas that you would like to see implemented?</a:t>
            </a:r>
          </a:p>
          <a:p>
            <a:pPr marL="342900" indent="-342900">
              <a:buFont typeface="Wingdings" panose="05000000000000000000" pitchFamily="2" charset="2"/>
              <a:buChar char="v"/>
            </a:pPr>
            <a:r>
              <a:rPr lang="en-GB" sz="2600" dirty="0">
                <a:solidFill>
                  <a:schemeClr val="bg1"/>
                </a:solidFill>
              </a:rPr>
              <a:t>Would that idea be relevant 5/10 years from now?</a:t>
            </a:r>
          </a:p>
          <a:p>
            <a:pPr marL="342900" indent="-342900">
              <a:buFont typeface="Wingdings" panose="05000000000000000000" pitchFamily="2" charset="2"/>
              <a:buChar char="v"/>
            </a:pPr>
            <a:r>
              <a:rPr lang="en-GB" sz="2600" dirty="0">
                <a:solidFill>
                  <a:schemeClr val="bg1"/>
                </a:solidFill>
              </a:rPr>
              <a:t>What can you offer that would benefit others?</a:t>
            </a:r>
          </a:p>
        </p:txBody>
      </p:sp>
    </p:spTree>
    <p:extLst>
      <p:ext uri="{BB962C8B-B14F-4D97-AF65-F5344CB8AC3E}">
        <p14:creationId xmlns:p14="http://schemas.microsoft.com/office/powerpoint/2010/main" val="780184200"/>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D7606-B402-4BAD-BF09-55A73CC0F319}"/>
              </a:ext>
            </a:extLst>
          </p:cNvPr>
          <p:cNvSpPr>
            <a:spLocks noGrp="1"/>
          </p:cNvSpPr>
          <p:nvPr>
            <p:ph type="title"/>
          </p:nvPr>
        </p:nvSpPr>
        <p:spPr>
          <a:xfrm>
            <a:off x="2420814" y="1011521"/>
            <a:ext cx="7350369" cy="722686"/>
          </a:xfrm>
        </p:spPr>
        <p:txBody>
          <a:bodyPr/>
          <a:lstStyle/>
          <a:p>
            <a:r>
              <a:rPr lang="en-GB" dirty="0"/>
              <a:t>What you can get PAID for</a:t>
            </a:r>
          </a:p>
        </p:txBody>
      </p:sp>
      <p:sp>
        <p:nvSpPr>
          <p:cNvPr id="3" name="TextBox 2">
            <a:extLst>
              <a:ext uri="{FF2B5EF4-FFF2-40B4-BE49-F238E27FC236}">
                <a16:creationId xmlns:a16="http://schemas.microsoft.com/office/drawing/2014/main" id="{17546E74-217A-4D49-A102-9D4B7C03003D}"/>
              </a:ext>
            </a:extLst>
          </p:cNvPr>
          <p:cNvSpPr txBox="1"/>
          <p:nvPr/>
        </p:nvSpPr>
        <p:spPr>
          <a:xfrm>
            <a:off x="1502227" y="2030050"/>
            <a:ext cx="9187542" cy="3816429"/>
          </a:xfrm>
          <a:prstGeom prst="rect">
            <a:avLst/>
          </a:prstGeom>
          <a:noFill/>
        </p:spPr>
        <p:txBody>
          <a:bodyPr wrap="square" rtlCol="0">
            <a:spAutoFit/>
          </a:bodyPr>
          <a:lstStyle/>
          <a:p>
            <a:pPr marL="342900" indent="-342900">
              <a:buFont typeface="Wingdings" panose="05000000000000000000" pitchFamily="2" charset="2"/>
              <a:buChar char="v"/>
            </a:pPr>
            <a:r>
              <a:rPr lang="en-GB" sz="2400" dirty="0">
                <a:solidFill>
                  <a:schemeClr val="bg1"/>
                </a:solidFill>
              </a:rPr>
              <a:t>What types of jobs align with your interests and skills and are they in high demand?</a:t>
            </a:r>
          </a:p>
          <a:p>
            <a:pPr marL="342900" indent="-342900">
              <a:buFont typeface="Wingdings" panose="05000000000000000000" pitchFamily="2" charset="2"/>
              <a:buChar char="v"/>
            </a:pPr>
            <a:r>
              <a:rPr lang="en-GB" sz="2400" dirty="0">
                <a:solidFill>
                  <a:schemeClr val="bg1"/>
                </a:solidFill>
              </a:rPr>
              <a:t>Are you already making a living in your area of passion or expertise?</a:t>
            </a:r>
          </a:p>
          <a:p>
            <a:pPr marL="342900" indent="-342900">
              <a:buFont typeface="Wingdings" panose="05000000000000000000" pitchFamily="2" charset="2"/>
              <a:buChar char="v"/>
            </a:pPr>
            <a:r>
              <a:rPr lang="en-GB" sz="2400" dirty="0">
                <a:solidFill>
                  <a:schemeClr val="bg1"/>
                </a:solidFill>
              </a:rPr>
              <a:t>Can you make good money doing that work in the long term?</a:t>
            </a:r>
          </a:p>
          <a:p>
            <a:pPr marL="342900" indent="-342900">
              <a:buFont typeface="Wingdings" panose="05000000000000000000" pitchFamily="2" charset="2"/>
              <a:buChar char="v"/>
            </a:pPr>
            <a:r>
              <a:rPr lang="en-GB" sz="2400" dirty="0">
                <a:solidFill>
                  <a:schemeClr val="bg1"/>
                </a:solidFill>
              </a:rPr>
              <a:t>What kind of work environment do you envision yourself in?</a:t>
            </a:r>
          </a:p>
          <a:p>
            <a:pPr marL="342900" indent="-342900">
              <a:buFont typeface="Wingdings" panose="05000000000000000000" pitchFamily="2" charset="2"/>
              <a:buChar char="v"/>
            </a:pPr>
            <a:r>
              <a:rPr lang="en-GB" sz="2400" dirty="0">
                <a:solidFill>
                  <a:schemeClr val="bg1"/>
                </a:solidFill>
              </a:rPr>
              <a:t>Have you ever considered starting your own business or becoming an entrepreneur?</a:t>
            </a:r>
          </a:p>
          <a:p>
            <a:pPr marL="342900" indent="-342900">
              <a:buFont typeface="Wingdings" panose="05000000000000000000" pitchFamily="2" charset="2"/>
              <a:buChar char="v"/>
            </a:pPr>
            <a:r>
              <a:rPr lang="en-GB" sz="2400" dirty="0">
                <a:solidFill>
                  <a:schemeClr val="bg1"/>
                </a:solidFill>
              </a:rPr>
              <a:t>Are there any volunteering opportunities you could take up to gain experience in fields that interest you?</a:t>
            </a:r>
          </a:p>
          <a:p>
            <a:endParaRPr lang="en-GB" sz="2600" dirty="0">
              <a:solidFill>
                <a:schemeClr val="bg1"/>
              </a:solidFill>
            </a:endParaRPr>
          </a:p>
        </p:txBody>
      </p:sp>
    </p:spTree>
    <p:extLst>
      <p:ext uri="{BB962C8B-B14F-4D97-AF65-F5344CB8AC3E}">
        <p14:creationId xmlns:p14="http://schemas.microsoft.com/office/powerpoint/2010/main" val="2932211913"/>
      </p:ext>
    </p:extLst>
  </p:cSld>
  <p:clrMapOvr>
    <a:masterClrMapping/>
  </p:clrMapOvr>
  <mc:AlternateContent xmlns:mc="http://schemas.openxmlformats.org/markup-compatibility/2006" xmlns:p14="http://schemas.microsoft.com/office/powerpoint/2010/main">
    <mc:Choice Requires="p14">
      <p:transition spd="slow" p14:dur="1600">
        <p14:prism isInverted="1"/>
      </p:transition>
    </mc:Choice>
    <mc:Fallback xmlns="">
      <p:transition spd="slow">
        <p:fade/>
      </p:transition>
    </mc:Fallback>
  </mc:AlternateContent>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1CF1216C-E52A-41D2-84F3-E42A30030A73}"/>
              </a:ext>
            </a:extLst>
          </p:cNvPr>
          <p:cNvPicPr>
            <a:picLocks noChangeAspect="1"/>
          </p:cNvPicPr>
          <p:nvPr/>
        </p:nvPicPr>
        <p:blipFill>
          <a:blip r:embed="rId3"/>
          <a:stretch>
            <a:fillRect/>
          </a:stretch>
        </p:blipFill>
        <p:spPr>
          <a:xfrm>
            <a:off x="0" y="1176630"/>
            <a:ext cx="12192000" cy="5681370"/>
          </a:xfrm>
          <a:prstGeom prst="rect">
            <a:avLst/>
          </a:prstGeom>
        </p:spPr>
      </p:pic>
      <p:pic>
        <p:nvPicPr>
          <p:cNvPr id="5" name="Picture 4">
            <a:extLst>
              <a:ext uri="{FF2B5EF4-FFF2-40B4-BE49-F238E27FC236}">
                <a16:creationId xmlns:a16="http://schemas.microsoft.com/office/drawing/2014/main" id="{A48C35EF-2DEE-4CFF-AA0D-2B7B55C17324}"/>
              </a:ext>
            </a:extLst>
          </p:cNvPr>
          <p:cNvPicPr>
            <a:picLocks noChangeAspect="1"/>
          </p:cNvPicPr>
          <p:nvPr/>
        </p:nvPicPr>
        <p:blipFill>
          <a:blip r:embed="rId4"/>
          <a:stretch>
            <a:fillRect/>
          </a:stretch>
        </p:blipFill>
        <p:spPr>
          <a:xfrm>
            <a:off x="1865188" y="0"/>
            <a:ext cx="9107612" cy="1176630"/>
          </a:xfrm>
          <a:prstGeom prst="rect">
            <a:avLst/>
          </a:prstGeom>
        </p:spPr>
      </p:pic>
    </p:spTree>
    <p:extLst>
      <p:ext uri="{BB962C8B-B14F-4D97-AF65-F5344CB8AC3E}">
        <p14:creationId xmlns:p14="http://schemas.microsoft.com/office/powerpoint/2010/main" val="611279780"/>
      </p:ext>
    </p:extLst>
  </p:cSld>
  <p:clrMapOvr>
    <a:masterClrMapping/>
  </p:clrMapOvr>
  <mc:AlternateContent xmlns:mc="http://schemas.openxmlformats.org/markup-compatibility/2006" xmlns:p14="http://schemas.microsoft.com/office/powerpoint/2010/main">
    <mc:Choice Requires="p14">
      <p:transition spd="slow" p14:dur="1600">
        <p14:gallery dir="l"/>
      </p:transition>
    </mc:Choice>
    <mc:Fallback xmlns="">
      <p:transition spd="slow">
        <p:fade/>
      </p:transition>
    </mc:Fallback>
  </mc:AlternateContent>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EC1789C7-8C29-282A-13AF-8830D993AFCD}"/>
              </a:ext>
            </a:extLst>
          </p:cNvPr>
          <p:cNvPicPr>
            <a:picLocks noGrp="1" noChangeAspect="1"/>
          </p:cNvPicPr>
          <p:nvPr>
            <p:ph type="pic" sz="quarter" idx="10"/>
          </p:nvPr>
        </p:nvPicPr>
        <p:blipFill>
          <a:blip r:embed="rId2"/>
          <a:srcRect t="311" b="311"/>
          <a:stretch>
            <a:fillRect/>
          </a:stretch>
        </p:blipFill>
        <p:spPr>
          <a:prstGeom prst="rect">
            <a:avLst/>
          </a:prstGeom>
        </p:spPr>
      </p:pic>
      <p:sp>
        <p:nvSpPr>
          <p:cNvPr id="3" name="Title 2">
            <a:extLst>
              <a:ext uri="{FF2B5EF4-FFF2-40B4-BE49-F238E27FC236}">
                <a16:creationId xmlns:a16="http://schemas.microsoft.com/office/drawing/2014/main" id="{E513D87E-2A83-47CA-2A48-F3D057352E3D}"/>
              </a:ext>
            </a:extLst>
          </p:cNvPr>
          <p:cNvSpPr>
            <a:spLocks noGrp="1"/>
          </p:cNvSpPr>
          <p:nvPr>
            <p:ph type="title"/>
          </p:nvPr>
        </p:nvSpPr>
        <p:spPr/>
        <p:txBody>
          <a:bodyPr/>
          <a:lstStyle/>
          <a:p>
            <a:r>
              <a:rPr lang="en-GB" dirty="0"/>
              <a:t>Any Questions</a:t>
            </a:r>
          </a:p>
        </p:txBody>
      </p:sp>
      <p:sp>
        <p:nvSpPr>
          <p:cNvPr id="4" name="Text Placeholder 3">
            <a:extLst>
              <a:ext uri="{FF2B5EF4-FFF2-40B4-BE49-F238E27FC236}">
                <a16:creationId xmlns:a16="http://schemas.microsoft.com/office/drawing/2014/main" id="{EA709BC4-640A-E8F2-4288-DA64DD503CD6}"/>
              </a:ext>
            </a:extLst>
          </p:cNvPr>
          <p:cNvSpPr>
            <a:spLocks noGrp="1"/>
          </p:cNvSpPr>
          <p:nvPr>
            <p:ph type="body" sz="quarter" idx="15"/>
          </p:nvPr>
        </p:nvSpPr>
        <p:spPr/>
        <p:txBody>
          <a:bodyPr/>
          <a:lstStyle/>
          <a:p>
            <a:endParaRPr lang="en-GB"/>
          </a:p>
        </p:txBody>
      </p:sp>
    </p:spTree>
    <p:extLst>
      <p:ext uri="{BB962C8B-B14F-4D97-AF65-F5344CB8AC3E}">
        <p14:creationId xmlns:p14="http://schemas.microsoft.com/office/powerpoint/2010/main" val="3680787596"/>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335A3F4A-557A-5AF5-787A-E761343E709D}"/>
            </a:ext>
          </a:extLst>
        </p:cNvPr>
        <p:cNvGrpSpPr/>
        <p:nvPr/>
      </p:nvGrpSpPr>
      <p:grpSpPr>
        <a:xfrm>
          <a:off x="0" y="0"/>
          <a:ext cx="0" cy="0"/>
          <a:chOff x="0" y="0"/>
          <a:chExt cx="0" cy="0"/>
        </a:xfrm>
      </p:grpSpPr>
      <p:sp>
        <p:nvSpPr>
          <p:cNvPr id="10" name="Title 9">
            <a:extLst>
              <a:ext uri="{FF2B5EF4-FFF2-40B4-BE49-F238E27FC236}">
                <a16:creationId xmlns:a16="http://schemas.microsoft.com/office/drawing/2014/main" id="{B335D31C-FE2B-7B9C-C0F4-A4D6D681FD3F}"/>
              </a:ext>
            </a:extLst>
          </p:cNvPr>
          <p:cNvSpPr>
            <a:spLocks noGrp="1"/>
          </p:cNvSpPr>
          <p:nvPr>
            <p:ph type="title"/>
          </p:nvPr>
        </p:nvSpPr>
        <p:spPr>
          <a:xfrm>
            <a:off x="350243" y="283571"/>
            <a:ext cx="3403151" cy="1342029"/>
          </a:xfrm>
        </p:spPr>
        <p:txBody>
          <a:bodyPr/>
          <a:lstStyle/>
          <a:p>
            <a:r>
              <a:rPr lang="en-US" dirty="0"/>
              <a:t>Learning Objectives</a:t>
            </a:r>
          </a:p>
        </p:txBody>
      </p:sp>
      <p:pic>
        <p:nvPicPr>
          <p:cNvPr id="12" name="Picture Placeholder 11" title="Decorative">
            <a:extLst>
              <a:ext uri="{FF2B5EF4-FFF2-40B4-BE49-F238E27FC236}">
                <a16:creationId xmlns:a16="http://schemas.microsoft.com/office/drawing/2014/main" id="{32E9F109-3797-33AD-0C96-16233865AE7C}"/>
              </a:ext>
            </a:extLst>
          </p:cNvPr>
          <p:cNvPicPr>
            <a:picLocks noGrp="1" noChangeAspect="1"/>
          </p:cNvPicPr>
          <p:nvPr>
            <p:ph type="pic" sz="quarter" idx="12"/>
          </p:nvPr>
        </p:nvPicPr>
        <p:blipFill>
          <a:blip r:embed="rId2" cstate="email">
            <a:extLst>
              <a:ext uri="{28A0092B-C50C-407E-A947-70E740481C1C}">
                <a14:useLocalDpi xmlns:a14="http://schemas.microsoft.com/office/drawing/2010/main"/>
              </a:ext>
            </a:extLst>
          </a:blip>
          <a:srcRect/>
          <a:stretch>
            <a:fillRect/>
          </a:stretch>
        </p:blipFill>
        <p:spPr>
          <a:xfrm flipH="1">
            <a:off x="0" y="1625600"/>
            <a:ext cx="3557587" cy="5232400"/>
          </a:xfrm>
        </p:spPr>
      </p:pic>
      <p:sp>
        <p:nvSpPr>
          <p:cNvPr id="19" name="TextBox 18">
            <a:extLst>
              <a:ext uri="{FF2B5EF4-FFF2-40B4-BE49-F238E27FC236}">
                <a16:creationId xmlns:a16="http://schemas.microsoft.com/office/drawing/2014/main" id="{9C8706C3-B79D-7896-CF23-B0F84729834A}"/>
              </a:ext>
            </a:extLst>
          </p:cNvPr>
          <p:cNvSpPr txBox="1"/>
          <p:nvPr/>
        </p:nvSpPr>
        <p:spPr>
          <a:xfrm>
            <a:off x="3753394" y="226633"/>
            <a:ext cx="8232660" cy="7139198"/>
          </a:xfrm>
          <a:prstGeom prst="rect">
            <a:avLst/>
          </a:prstGeom>
          <a:noFill/>
        </p:spPr>
        <p:txBody>
          <a:bodyPr wrap="square" rtlCol="0">
            <a:spAutoFit/>
          </a:bodyPr>
          <a:lstStyle/>
          <a:p>
            <a:pPr>
              <a:lnSpc>
                <a:spcPct val="150000"/>
              </a:lnSpc>
            </a:pPr>
            <a:r>
              <a:rPr lang="en-US" sz="2200" dirty="0">
                <a:latin typeface="Arial" panose="020B0604020202020204" pitchFamily="34" charset="0"/>
                <a:cs typeface="Arial" panose="020B0604020202020204" pitchFamily="34" charset="0"/>
              </a:rPr>
              <a:t>B y the end of the this session, students should be able to:</a:t>
            </a:r>
          </a:p>
          <a:p>
            <a:pPr marL="285750" indent="-285750">
              <a:lnSpc>
                <a:spcPct val="150000"/>
              </a:lnSpc>
              <a:buFont typeface="Wingdings" panose="05000000000000000000" pitchFamily="2" charset="2"/>
              <a:buChar char="Ø"/>
            </a:pPr>
            <a:r>
              <a:rPr lang="en-US" sz="2200" dirty="0">
                <a:latin typeface="Arial" panose="020B0604020202020204" pitchFamily="34" charset="0"/>
                <a:cs typeface="Arial" panose="020B0604020202020204" pitchFamily="34" charset="0"/>
              </a:rPr>
              <a:t>Explain the concept of personal branding and its importance in professional and career development.</a:t>
            </a:r>
          </a:p>
          <a:p>
            <a:pPr marL="285750" indent="-285750">
              <a:lnSpc>
                <a:spcPct val="150000"/>
              </a:lnSpc>
              <a:buFont typeface="Wingdings" panose="05000000000000000000" pitchFamily="2" charset="2"/>
              <a:buChar char="Ø"/>
            </a:pPr>
            <a:r>
              <a:rPr lang="en-US" sz="2200" dirty="0">
                <a:latin typeface="Arial" panose="020B0604020202020204" pitchFamily="34" charset="0"/>
                <a:cs typeface="Arial" panose="020B0604020202020204" pitchFamily="34" charset="0"/>
              </a:rPr>
              <a:t>Identify and reflect on personal values, strengths, and characteristics that contribute to an authentic personal brand.</a:t>
            </a:r>
          </a:p>
          <a:p>
            <a:pPr marL="285750" indent="-285750">
              <a:lnSpc>
                <a:spcPct val="150000"/>
              </a:lnSpc>
              <a:buFont typeface="Wingdings" panose="05000000000000000000" pitchFamily="2" charset="2"/>
              <a:buChar char="Ø"/>
            </a:pPr>
            <a:r>
              <a:rPr lang="en-US" sz="2200" dirty="0">
                <a:latin typeface="Arial" panose="020B0604020202020204" pitchFamily="34" charset="0"/>
                <a:cs typeface="Arial" panose="020B0604020202020204" pitchFamily="34" charset="0"/>
              </a:rPr>
              <a:t>Apply a personal branding framework to evaluate how they currently present themselves in academic, professional, and online contexts.</a:t>
            </a:r>
          </a:p>
          <a:p>
            <a:pPr marL="285750" indent="-285750">
              <a:lnSpc>
                <a:spcPct val="150000"/>
              </a:lnSpc>
              <a:buFont typeface="Wingdings" panose="05000000000000000000" pitchFamily="2" charset="2"/>
              <a:buChar char="Ø"/>
            </a:pPr>
            <a:r>
              <a:rPr lang="en-US" sz="2200" dirty="0">
                <a:latin typeface="Arial" panose="020B0604020202020204" pitchFamily="34" charset="0"/>
                <a:cs typeface="Arial" panose="020B0604020202020204" pitchFamily="34" charset="0"/>
              </a:rPr>
              <a:t>Interpret Maslow’s Hierarchy of Needs in relation to motivation, workplace progress, and career development.</a:t>
            </a:r>
          </a:p>
          <a:p>
            <a:pPr marL="285750" indent="-285750">
              <a:lnSpc>
                <a:spcPct val="150000"/>
              </a:lnSpc>
              <a:buFont typeface="Wingdings" panose="05000000000000000000" pitchFamily="2" charset="2"/>
              <a:buChar char="Ø"/>
            </a:pPr>
            <a:r>
              <a:rPr lang="en-US" sz="2200" dirty="0">
                <a:latin typeface="Arial" panose="020B0604020202020204" pitchFamily="34" charset="0"/>
                <a:cs typeface="Arial" panose="020B0604020202020204" pitchFamily="34" charset="0"/>
              </a:rPr>
              <a:t>Explore and reflect on the concept of Ikigai to consider how purpose, strengths, societal contribution, and career aspirations may align.</a:t>
            </a:r>
          </a:p>
          <a:p>
            <a:pPr>
              <a:lnSpc>
                <a:spcPct val="150000"/>
              </a:lnSpc>
            </a:pPr>
            <a:endParaRPr lang="en-GB" sz="2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6618997"/>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19">
                                            <p:txEl>
                                              <p:pRg st="1" end="1"/>
                                            </p:txEl>
                                          </p:spTgt>
                                        </p:tgtEl>
                                        <p:attrNameLst>
                                          <p:attrName>style.visibility</p:attrName>
                                        </p:attrNameLst>
                                      </p:cBhvr>
                                      <p:to>
                                        <p:strVal val="visible"/>
                                      </p:to>
                                    </p:set>
                                    <p:anim calcmode="lin" valueType="num">
                                      <p:cBhvr additive="base">
                                        <p:cTn id="7" dur="500" fill="hold"/>
                                        <p:tgtEl>
                                          <p:spTgt spid="19">
                                            <p:txEl>
                                              <p:pRg st="1" end="1"/>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9">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9">
                                            <p:txEl>
                                              <p:pRg st="0" end="0"/>
                                            </p:txEl>
                                          </p:spTgt>
                                        </p:tgtEl>
                                        <p:attrNameLst>
                                          <p:attrName>style.visibility</p:attrName>
                                        </p:attrNameLst>
                                      </p:cBhvr>
                                      <p:to>
                                        <p:strVal val="visible"/>
                                      </p:to>
                                    </p:set>
                                    <p:anim calcmode="lin" valueType="num">
                                      <p:cBhvr additive="base">
                                        <p:cTn id="13" dur="500" fill="hold"/>
                                        <p:tgtEl>
                                          <p:spTgt spid="19">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1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19">
                                            <p:txEl>
                                              <p:pRg st="2" end="2"/>
                                            </p:txEl>
                                          </p:spTgt>
                                        </p:tgtEl>
                                        <p:attrNameLst>
                                          <p:attrName>style.visibility</p:attrName>
                                        </p:attrNameLst>
                                      </p:cBhvr>
                                      <p:to>
                                        <p:strVal val="visible"/>
                                      </p:to>
                                    </p:set>
                                    <p:anim calcmode="lin" valueType="num">
                                      <p:cBhvr additive="base">
                                        <p:cTn id="19" dur="500" fill="hold"/>
                                        <p:tgtEl>
                                          <p:spTgt spid="19">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19">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19">
                                            <p:txEl>
                                              <p:pRg st="3" end="3"/>
                                            </p:txEl>
                                          </p:spTgt>
                                        </p:tgtEl>
                                        <p:attrNameLst>
                                          <p:attrName>style.visibility</p:attrName>
                                        </p:attrNameLst>
                                      </p:cBhvr>
                                      <p:to>
                                        <p:strVal val="visible"/>
                                      </p:to>
                                    </p:set>
                                    <p:anim calcmode="lin" valueType="num">
                                      <p:cBhvr additive="base">
                                        <p:cTn id="25" dur="500" fill="hold"/>
                                        <p:tgtEl>
                                          <p:spTgt spid="19">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19">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nodeType="clickEffect">
                                  <p:stCondLst>
                                    <p:cond delay="0"/>
                                  </p:stCondLst>
                                  <p:childTnLst>
                                    <p:set>
                                      <p:cBhvr>
                                        <p:cTn id="30" dur="1" fill="hold">
                                          <p:stCondLst>
                                            <p:cond delay="0"/>
                                          </p:stCondLst>
                                        </p:cTn>
                                        <p:tgtEl>
                                          <p:spTgt spid="19">
                                            <p:txEl>
                                              <p:pRg st="4" end="4"/>
                                            </p:txEl>
                                          </p:spTgt>
                                        </p:tgtEl>
                                        <p:attrNameLst>
                                          <p:attrName>style.visibility</p:attrName>
                                        </p:attrNameLst>
                                      </p:cBhvr>
                                      <p:to>
                                        <p:strVal val="visible"/>
                                      </p:to>
                                    </p:set>
                                    <p:anim calcmode="lin" valueType="num">
                                      <p:cBhvr additive="base">
                                        <p:cTn id="31" dur="500" fill="hold"/>
                                        <p:tgtEl>
                                          <p:spTgt spid="19">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19">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nodeType="clickEffect">
                                  <p:stCondLst>
                                    <p:cond delay="0"/>
                                  </p:stCondLst>
                                  <p:childTnLst>
                                    <p:set>
                                      <p:cBhvr>
                                        <p:cTn id="36" dur="1" fill="hold">
                                          <p:stCondLst>
                                            <p:cond delay="0"/>
                                          </p:stCondLst>
                                        </p:cTn>
                                        <p:tgtEl>
                                          <p:spTgt spid="19">
                                            <p:txEl>
                                              <p:pRg st="5" end="5"/>
                                            </p:txEl>
                                          </p:spTgt>
                                        </p:tgtEl>
                                        <p:attrNameLst>
                                          <p:attrName>style.visibility</p:attrName>
                                        </p:attrNameLst>
                                      </p:cBhvr>
                                      <p:to>
                                        <p:strVal val="visible"/>
                                      </p:to>
                                    </p:set>
                                    <p:anim calcmode="lin" valueType="num">
                                      <p:cBhvr additive="base">
                                        <p:cTn id="37" dur="500" fill="hold"/>
                                        <p:tgtEl>
                                          <p:spTgt spid="19">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19">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theme1.xml><?xml version="1.0" encoding="utf-8"?>
<a:theme xmlns:a="http://schemas.openxmlformats.org/drawingml/2006/main" name="Office Theme">
  <a:themeElements>
    <a:clrScheme name="Custom 26">
      <a:dk1>
        <a:srgbClr val="3F3F3F"/>
      </a:dk1>
      <a:lt1>
        <a:srgbClr val="FFFFFF"/>
      </a:lt1>
      <a:dk2>
        <a:srgbClr val="000000"/>
      </a:dk2>
      <a:lt2>
        <a:srgbClr val="A5A5A5"/>
      </a:lt2>
      <a:accent1>
        <a:srgbClr val="954F72"/>
      </a:accent1>
      <a:accent2>
        <a:srgbClr val="0F3955"/>
      </a:accent2>
      <a:accent3>
        <a:srgbClr val="BBC3CD"/>
      </a:accent3>
      <a:accent4>
        <a:srgbClr val="484848"/>
      </a:accent4>
      <a:accent5>
        <a:srgbClr val="1F1F26"/>
      </a:accent5>
      <a:accent6>
        <a:srgbClr val="F2CAA2"/>
      </a:accent6>
      <a:hlink>
        <a:srgbClr val="00194C"/>
      </a:hlink>
      <a:folHlink>
        <a:srgbClr val="954F72"/>
      </a:folHlink>
    </a:clrScheme>
    <a:fontScheme name="MSFT template">
      <a:majorFont>
        <a:latin typeface="Corbel"/>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LICK TO ADD TITLE" id="{634D9E51-4949-4732-B929-C29E3E42414E}" vid="{5842DBD6-7D6C-4C1A-8AA9-69FB39037E7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Classic bold sophisticated presentation</Template>
  <TotalTime>1374</TotalTime>
  <Words>2632</Words>
  <Application>Microsoft Office PowerPoint</Application>
  <PresentationFormat>Widescreen</PresentationFormat>
  <Paragraphs>289</Paragraphs>
  <Slides>40</Slides>
  <Notes>27</Notes>
  <HiddenSlides>0</HiddenSlides>
  <MMClips>1</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40</vt:i4>
      </vt:variant>
    </vt:vector>
  </HeadingPairs>
  <TitlesOfParts>
    <vt:vector size="46" baseType="lpstr">
      <vt:lpstr>Arial</vt:lpstr>
      <vt:lpstr>Calibri</vt:lpstr>
      <vt:lpstr>Calibri Light</vt:lpstr>
      <vt:lpstr>Corbel</vt:lpstr>
      <vt:lpstr>Wingdings</vt:lpstr>
      <vt:lpstr>Office Theme</vt:lpstr>
      <vt:lpstr>Week 4</vt:lpstr>
      <vt:lpstr>Learning Objectives</vt:lpstr>
      <vt:lpstr>What did we learn last week?</vt:lpstr>
      <vt:lpstr>10 Minute Reflection</vt:lpstr>
      <vt:lpstr>Who are you?  The science of personal branding</vt:lpstr>
      <vt:lpstr>Why is it important?</vt:lpstr>
      <vt:lpstr>David Attenborough</vt:lpstr>
      <vt:lpstr>Michelle Obama</vt:lpstr>
      <vt:lpstr>Marcus Rashford</vt:lpstr>
      <vt:lpstr>Mary Berry</vt:lpstr>
      <vt:lpstr>Core pillars of personal branding</vt:lpstr>
      <vt:lpstr>PowerPoint Presentation</vt:lpstr>
      <vt:lpstr>Personal Branding Workshop</vt:lpstr>
      <vt:lpstr>Who is your audience?</vt:lpstr>
      <vt:lpstr>What are your values?</vt:lpstr>
      <vt:lpstr>What are Keanu’s values?</vt:lpstr>
      <vt:lpstr>Where’s your proof?</vt:lpstr>
      <vt:lpstr>Where’s the proof?</vt:lpstr>
      <vt:lpstr>What makes you “Different?”</vt:lpstr>
      <vt:lpstr>What makes Keanu “Different?”</vt:lpstr>
      <vt:lpstr>What’s YOUR Brand Statement?</vt:lpstr>
      <vt:lpstr>What’s  Keanu’s Brand Statement?</vt:lpstr>
      <vt:lpstr>Brand only works if it matches BEHAVIOUR</vt:lpstr>
      <vt:lpstr>What about your ONLINE presence? </vt:lpstr>
      <vt:lpstr>PowerPoint Presentation</vt:lpstr>
      <vt:lpstr>PowerPoint Presentation</vt:lpstr>
      <vt:lpstr>Goleman Leadership Styles  Activity  What is your Leadership Style?</vt:lpstr>
      <vt:lpstr>PowerPoint Presentation</vt:lpstr>
      <vt:lpstr>PowerPoint Presentation</vt:lpstr>
      <vt:lpstr>PowerPoint Presentation</vt:lpstr>
      <vt:lpstr>PowerPoint Presentation</vt:lpstr>
      <vt:lpstr>Concept of Ikigai</vt:lpstr>
      <vt:lpstr>PowerPoint Presentation</vt:lpstr>
      <vt:lpstr>What you LOVE </vt:lpstr>
      <vt:lpstr>What are you GOOD at</vt:lpstr>
      <vt:lpstr>What the world NEEDS</vt:lpstr>
      <vt:lpstr>What you can get PAID for</vt:lpstr>
      <vt:lpstr>PowerPoint Presentation</vt:lpstr>
      <vt:lpstr>Any Questions</vt:lpstr>
      <vt:lpstr>Learning Objectives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Week 4</dc:title>
  <dc:creator>Muhammad Cassamo</dc:creator>
  <cp:lastModifiedBy>Ffion Cumberpatch</cp:lastModifiedBy>
  <cp:revision>3</cp:revision>
  <dcterms:created xsi:type="dcterms:W3CDTF">2024-05-09T19:15:02Z</dcterms:created>
  <dcterms:modified xsi:type="dcterms:W3CDTF">2026-01-04T10:43:44Z</dcterms:modified>
</cp:coreProperties>
</file>