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64815F-E074-4146-B9A0-8FF2C4FF7FFD}" v="172" dt="2021-10-20T10:51:38.320"/>
    <p1510:client id="{D89BCB4C-B8FF-B745-AF01-1ABFB7D1CF0C}" v="7" dt="2021-10-20T10:48:18.949"/>
    <p1510:client id="{F71E89B3-0569-C7D0-DF61-FCD9D150EECC}" v="4331" dt="2021-10-20T13:57:30.0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a Mare (2015124)" userId="5101acb5-be90-4f75-a6c2-4e06810afcfd" providerId="ADAL" clId="{D89BCB4C-B8FF-B745-AF01-1ABFB7D1CF0C}"/>
    <pc:docChg chg="undo custSel addSld delSld modSld">
      <pc:chgData name="Daniela Mare (2015124)" userId="5101acb5-be90-4f75-a6c2-4e06810afcfd" providerId="ADAL" clId="{D89BCB4C-B8FF-B745-AF01-1ABFB7D1CF0C}" dt="2021-10-20T10:48:18.949" v="8" actId="14100"/>
      <pc:docMkLst>
        <pc:docMk/>
      </pc:docMkLst>
      <pc:sldChg chg="modSp">
        <pc:chgData name="Daniela Mare (2015124)" userId="5101acb5-be90-4f75-a6c2-4e06810afcfd" providerId="ADAL" clId="{D89BCB4C-B8FF-B745-AF01-1ABFB7D1CF0C}" dt="2021-10-20T10:48:18.949" v="8" actId="14100"/>
        <pc:sldMkLst>
          <pc:docMk/>
          <pc:sldMk cId="1645957116" sldId="257"/>
        </pc:sldMkLst>
        <pc:spChg chg="mod">
          <ac:chgData name="Daniela Mare (2015124)" userId="5101acb5-be90-4f75-a6c2-4e06810afcfd" providerId="ADAL" clId="{D89BCB4C-B8FF-B745-AF01-1ABFB7D1CF0C}" dt="2021-10-20T10:48:18.949" v="8" actId="14100"/>
          <ac:spMkLst>
            <pc:docMk/>
            <pc:sldMk cId="1645957116" sldId="257"/>
            <ac:spMk id="3" creationId="{58CFAF74-D9E8-4FEA-944B-6031F72131E3}"/>
          </ac:spMkLst>
        </pc:spChg>
        <pc:picChg chg="mod">
          <ac:chgData name="Daniela Mare (2015124)" userId="5101acb5-be90-4f75-a6c2-4e06810afcfd" providerId="ADAL" clId="{D89BCB4C-B8FF-B745-AF01-1ABFB7D1CF0C}" dt="2021-10-20T10:46:43.084" v="3" actId="1076"/>
          <ac:picMkLst>
            <pc:docMk/>
            <pc:sldMk cId="1645957116" sldId="257"/>
            <ac:picMk id="5" creationId="{3DB31970-EB65-4DDA-A247-D885F371D7C5}"/>
          </ac:picMkLst>
        </pc:picChg>
      </pc:sldChg>
      <pc:sldChg chg="new del">
        <pc:chgData name="Daniela Mare (2015124)" userId="5101acb5-be90-4f75-a6c2-4e06810afcfd" providerId="ADAL" clId="{D89BCB4C-B8FF-B745-AF01-1ABFB7D1CF0C}" dt="2021-10-20T10:48:18.336" v="7" actId="680"/>
        <pc:sldMkLst>
          <pc:docMk/>
          <pc:sldMk cId="3474079299" sldId="258"/>
        </pc:sldMkLst>
      </pc:sldChg>
    </pc:docChg>
  </pc:docChgLst>
  <pc:docChgLst>
    <pc:chgData name="Daniela Mare (2015124)" userId="S::2015124@student.uwtsd.ac.uk::5101acb5-be90-4f75-a6c2-4e06810afcfd" providerId="AD" clId="Web-{5964815F-E074-4146-B9A0-8FF2C4FF7FFD}"/>
    <pc:docChg chg="addSld modSld addMainMaster delMainMaster">
      <pc:chgData name="Daniela Mare (2015124)" userId="S::2015124@student.uwtsd.ac.uk::5101acb5-be90-4f75-a6c2-4e06810afcfd" providerId="AD" clId="Web-{5964815F-E074-4146-B9A0-8FF2C4FF7FFD}" dt="2021-10-20T10:51:36.633" v="176" actId="20577"/>
      <pc:docMkLst>
        <pc:docMk/>
      </pc:docMkLst>
      <pc:sldChg chg="addSp delSp modSp mod setBg modClrScheme delDesignElem chgLayout">
        <pc:chgData name="Daniela Mare (2015124)" userId="S::2015124@student.uwtsd.ac.uk::5101acb5-be90-4f75-a6c2-4e06810afcfd" providerId="AD" clId="Web-{5964815F-E074-4146-B9A0-8FF2C4FF7FFD}" dt="2021-10-20T10:40:39.667" v="154"/>
        <pc:sldMkLst>
          <pc:docMk/>
          <pc:sldMk cId="109857222" sldId="256"/>
        </pc:sldMkLst>
        <pc:spChg chg="mod ord">
          <ac:chgData name="Daniela Mare (2015124)" userId="S::2015124@student.uwtsd.ac.uk::5101acb5-be90-4f75-a6c2-4e06810afcfd" providerId="AD" clId="Web-{5964815F-E074-4146-B9A0-8FF2C4FF7FFD}" dt="2021-10-20T10:40:39.667" v="154"/>
          <ac:spMkLst>
            <pc:docMk/>
            <pc:sldMk cId="109857222" sldId="256"/>
            <ac:spMk id="2" creationId="{00000000-0000-0000-0000-000000000000}"/>
          </ac:spMkLst>
        </pc:spChg>
        <pc:spChg chg="mod ord">
          <ac:chgData name="Daniela Mare (2015124)" userId="S::2015124@student.uwtsd.ac.uk::5101acb5-be90-4f75-a6c2-4e06810afcfd" providerId="AD" clId="Web-{5964815F-E074-4146-B9A0-8FF2C4FF7FFD}" dt="2021-10-20T10:30:44.247" v="137"/>
          <ac:spMkLst>
            <pc:docMk/>
            <pc:sldMk cId="109857222" sldId="256"/>
            <ac:spMk id="3" creationId="{00000000-0000-0000-0000-000000000000}"/>
          </ac:spMkLst>
        </pc:spChg>
        <pc:spChg chg="add del">
          <ac:chgData name="Daniela Mare (2015124)" userId="S::2015124@student.uwtsd.ac.uk::5101acb5-be90-4f75-a6c2-4e06810afcfd" providerId="AD" clId="Web-{5964815F-E074-4146-B9A0-8FF2C4FF7FFD}" dt="2021-10-20T10:29:51.152" v="134"/>
          <ac:spMkLst>
            <pc:docMk/>
            <pc:sldMk cId="109857222" sldId="256"/>
            <ac:spMk id="5" creationId="{11F4D251-B7D8-402D-950A-F9D15396E94B}"/>
          </ac:spMkLst>
        </pc:spChg>
        <pc:spChg chg="add del">
          <ac:chgData name="Daniela Mare (2015124)" userId="S::2015124@student.uwtsd.ac.uk::5101acb5-be90-4f75-a6c2-4e06810afcfd" providerId="AD" clId="Web-{5964815F-E074-4146-B9A0-8FF2C4FF7FFD}" dt="2021-10-20T10:29:51.152" v="134"/>
          <ac:spMkLst>
            <pc:docMk/>
            <pc:sldMk cId="109857222" sldId="256"/>
            <ac:spMk id="7" creationId="{E67870A8-BE17-461C-AD58-035AD7FA02CB}"/>
          </ac:spMkLst>
        </pc:spChg>
        <pc:spChg chg="add del">
          <ac:chgData name="Daniela Mare (2015124)" userId="S::2015124@student.uwtsd.ac.uk::5101acb5-be90-4f75-a6c2-4e06810afcfd" providerId="AD" clId="Web-{5964815F-E074-4146-B9A0-8FF2C4FF7FFD}" dt="2021-10-20T10:40:39.667" v="154"/>
          <ac:spMkLst>
            <pc:docMk/>
            <pc:sldMk cId="109857222" sldId="256"/>
            <ac:spMk id="8" creationId="{F5F0CD5C-72F3-4090-8A69-8E15CB432AC2}"/>
          </ac:spMkLst>
        </pc:spChg>
        <pc:spChg chg="add del">
          <ac:chgData name="Daniela Mare (2015124)" userId="S::2015124@student.uwtsd.ac.uk::5101acb5-be90-4f75-a6c2-4e06810afcfd" providerId="AD" clId="Web-{5964815F-E074-4146-B9A0-8FF2C4FF7FFD}" dt="2021-10-20T09:55:57.782" v="1"/>
          <ac:spMkLst>
            <pc:docMk/>
            <pc:sldMk cId="109857222" sldId="256"/>
            <ac:spMk id="9" creationId="{A5D0B0D3-D735-4619-AA45-B57B791E1744}"/>
          </ac:spMkLst>
        </pc:spChg>
        <pc:spChg chg="add del">
          <ac:chgData name="Daniela Mare (2015124)" userId="S::2015124@student.uwtsd.ac.uk::5101acb5-be90-4f75-a6c2-4e06810afcfd" providerId="AD" clId="Web-{5964815F-E074-4146-B9A0-8FF2C4FF7FFD}" dt="2021-10-20T10:40:39.667" v="154"/>
          <ac:spMkLst>
            <pc:docMk/>
            <pc:sldMk cId="109857222" sldId="256"/>
            <ac:spMk id="10" creationId="{217496A2-9394-4FB7-BA0E-717D2D2E7A43}"/>
          </ac:spMkLst>
        </pc:spChg>
        <pc:spChg chg="add del">
          <ac:chgData name="Daniela Mare (2015124)" userId="S::2015124@student.uwtsd.ac.uk::5101acb5-be90-4f75-a6c2-4e06810afcfd" providerId="AD" clId="Web-{5964815F-E074-4146-B9A0-8FF2C4FF7FFD}" dt="2021-10-20T09:55:57.782" v="1"/>
          <ac:spMkLst>
            <pc:docMk/>
            <pc:sldMk cId="109857222" sldId="256"/>
            <ac:spMk id="11" creationId="{752C2BA4-3BBE-4D22-A0D9-8D2A7B8F1C71}"/>
          </ac:spMkLst>
        </pc:spChg>
        <pc:spChg chg="add del">
          <ac:chgData name="Daniela Mare (2015124)" userId="S::2015124@student.uwtsd.ac.uk::5101acb5-be90-4f75-a6c2-4e06810afcfd" providerId="AD" clId="Web-{5964815F-E074-4146-B9A0-8FF2C4FF7FFD}" dt="2021-10-20T09:55:57.782" v="1"/>
          <ac:spMkLst>
            <pc:docMk/>
            <pc:sldMk cId="109857222" sldId="256"/>
            <ac:spMk id="13" creationId="{82AA7049-B18D-49D6-AD7D-DBB9E19FBB78}"/>
          </ac:spMkLst>
        </pc:spChg>
        <pc:spChg chg="add del">
          <ac:chgData name="Daniela Mare (2015124)" userId="S::2015124@student.uwtsd.ac.uk::5101acb5-be90-4f75-a6c2-4e06810afcfd" providerId="AD" clId="Web-{5964815F-E074-4146-B9A0-8FF2C4FF7FFD}" dt="2021-10-20T10:40:39.667" v="154"/>
          <ac:spMkLst>
            <pc:docMk/>
            <pc:sldMk cId="109857222" sldId="256"/>
            <ac:spMk id="19" creationId="{67374FB5-CBB7-46FF-95B5-2251BC6856ED}"/>
          </ac:spMkLst>
        </pc:spChg>
        <pc:spChg chg="add del">
          <ac:chgData name="Daniela Mare (2015124)" userId="S::2015124@student.uwtsd.ac.uk::5101acb5-be90-4f75-a6c2-4e06810afcfd" providerId="AD" clId="Web-{5964815F-E074-4146-B9A0-8FF2C4FF7FFD}" dt="2021-10-20T10:40:39.667" v="154"/>
          <ac:spMkLst>
            <pc:docMk/>
            <pc:sldMk cId="109857222" sldId="256"/>
            <ac:spMk id="21" creationId="{34BCEAB7-D9E0-40A4-9254-8593BD346EAB}"/>
          </ac:spMkLst>
        </pc:spChg>
        <pc:spChg chg="add del">
          <ac:chgData name="Daniela Mare (2015124)" userId="S::2015124@student.uwtsd.ac.uk::5101acb5-be90-4f75-a6c2-4e06810afcfd" providerId="AD" clId="Web-{5964815F-E074-4146-B9A0-8FF2C4FF7FFD}" dt="2021-10-20T10:40:39.667" v="154"/>
          <ac:spMkLst>
            <pc:docMk/>
            <pc:sldMk cId="109857222" sldId="256"/>
            <ac:spMk id="23" creationId="{D567A354-BB63-405C-8E5F-2F510E670F16}"/>
          </ac:spMkLst>
        </pc:spChg>
        <pc:spChg chg="add del">
          <ac:chgData name="Daniela Mare (2015124)" userId="S::2015124@student.uwtsd.ac.uk::5101acb5-be90-4f75-a6c2-4e06810afcfd" providerId="AD" clId="Web-{5964815F-E074-4146-B9A0-8FF2C4FF7FFD}" dt="2021-10-20T10:40:39.667" v="154"/>
          <ac:spMkLst>
            <pc:docMk/>
            <pc:sldMk cId="109857222" sldId="256"/>
            <ac:spMk id="25" creationId="{9185A8D7-2F20-4F7A-97BE-21DB1654C7F7}"/>
          </ac:spMkLst>
        </pc:spChg>
        <pc:spChg chg="add del">
          <ac:chgData name="Daniela Mare (2015124)" userId="S::2015124@student.uwtsd.ac.uk::5101acb5-be90-4f75-a6c2-4e06810afcfd" providerId="AD" clId="Web-{5964815F-E074-4146-B9A0-8FF2C4FF7FFD}" dt="2021-10-20T10:40:39.667" v="154"/>
          <ac:spMkLst>
            <pc:docMk/>
            <pc:sldMk cId="109857222" sldId="256"/>
            <ac:spMk id="27" creationId="{CB65BD56-22B3-4E13-BFCA-B8E8BEB92D6C}"/>
          </ac:spMkLst>
        </pc:spChg>
        <pc:spChg chg="add del">
          <ac:chgData name="Daniela Mare (2015124)" userId="S::2015124@student.uwtsd.ac.uk::5101acb5-be90-4f75-a6c2-4e06810afcfd" providerId="AD" clId="Web-{5964815F-E074-4146-B9A0-8FF2C4FF7FFD}" dt="2021-10-20T10:40:39.667" v="154"/>
          <ac:spMkLst>
            <pc:docMk/>
            <pc:sldMk cId="109857222" sldId="256"/>
            <ac:spMk id="29" creationId="{6790ED68-BCA0-4247-A72F-1CB85DF068C3}"/>
          </ac:spMkLst>
        </pc:spChg>
        <pc:spChg chg="add del">
          <ac:chgData name="Daniela Mare (2015124)" userId="S::2015124@student.uwtsd.ac.uk::5101acb5-be90-4f75-a6c2-4e06810afcfd" providerId="AD" clId="Web-{5964815F-E074-4146-B9A0-8FF2C4FF7FFD}" dt="2021-10-20T10:40:39.667" v="154"/>
          <ac:spMkLst>
            <pc:docMk/>
            <pc:sldMk cId="109857222" sldId="256"/>
            <ac:spMk id="31" creationId="{DD0F2B3F-DC55-4FA7-B667-1ACD07920937}"/>
          </ac:spMkLst>
        </pc:spChg>
        <pc:spChg chg="add">
          <ac:chgData name="Daniela Mare (2015124)" userId="S::2015124@student.uwtsd.ac.uk::5101acb5-be90-4f75-a6c2-4e06810afcfd" providerId="AD" clId="Web-{5964815F-E074-4146-B9A0-8FF2C4FF7FFD}" dt="2021-10-20T10:40:39.667" v="154"/>
          <ac:spMkLst>
            <pc:docMk/>
            <pc:sldMk cId="109857222" sldId="256"/>
            <ac:spMk id="36" creationId="{F5F0CD5C-72F3-4090-8A69-8E15CB432AC2}"/>
          </ac:spMkLst>
        </pc:spChg>
        <pc:spChg chg="add">
          <ac:chgData name="Daniela Mare (2015124)" userId="S::2015124@student.uwtsd.ac.uk::5101acb5-be90-4f75-a6c2-4e06810afcfd" providerId="AD" clId="Web-{5964815F-E074-4146-B9A0-8FF2C4FF7FFD}" dt="2021-10-20T10:40:39.667" v="154"/>
          <ac:spMkLst>
            <pc:docMk/>
            <pc:sldMk cId="109857222" sldId="256"/>
            <ac:spMk id="38" creationId="{217496A2-9394-4FB7-BA0E-717D2D2E7A43}"/>
          </ac:spMkLst>
        </pc:spChg>
        <pc:spChg chg="add">
          <ac:chgData name="Daniela Mare (2015124)" userId="S::2015124@student.uwtsd.ac.uk::5101acb5-be90-4f75-a6c2-4e06810afcfd" providerId="AD" clId="Web-{5964815F-E074-4146-B9A0-8FF2C4FF7FFD}" dt="2021-10-20T10:40:39.667" v="154"/>
          <ac:spMkLst>
            <pc:docMk/>
            <pc:sldMk cId="109857222" sldId="256"/>
            <ac:spMk id="44" creationId="{67374FB5-CBB7-46FF-95B5-2251BC6856ED}"/>
          </ac:spMkLst>
        </pc:spChg>
        <pc:spChg chg="add">
          <ac:chgData name="Daniela Mare (2015124)" userId="S::2015124@student.uwtsd.ac.uk::5101acb5-be90-4f75-a6c2-4e06810afcfd" providerId="AD" clId="Web-{5964815F-E074-4146-B9A0-8FF2C4FF7FFD}" dt="2021-10-20T10:40:39.667" v="154"/>
          <ac:spMkLst>
            <pc:docMk/>
            <pc:sldMk cId="109857222" sldId="256"/>
            <ac:spMk id="46" creationId="{34BCEAB7-D9E0-40A4-9254-8593BD346EAB}"/>
          </ac:spMkLst>
        </pc:spChg>
        <pc:spChg chg="add">
          <ac:chgData name="Daniela Mare (2015124)" userId="S::2015124@student.uwtsd.ac.uk::5101acb5-be90-4f75-a6c2-4e06810afcfd" providerId="AD" clId="Web-{5964815F-E074-4146-B9A0-8FF2C4FF7FFD}" dt="2021-10-20T10:40:39.667" v="154"/>
          <ac:spMkLst>
            <pc:docMk/>
            <pc:sldMk cId="109857222" sldId="256"/>
            <ac:spMk id="48" creationId="{D567A354-BB63-405C-8E5F-2F510E670F16}"/>
          </ac:spMkLst>
        </pc:spChg>
        <pc:spChg chg="add">
          <ac:chgData name="Daniela Mare (2015124)" userId="S::2015124@student.uwtsd.ac.uk::5101acb5-be90-4f75-a6c2-4e06810afcfd" providerId="AD" clId="Web-{5964815F-E074-4146-B9A0-8FF2C4FF7FFD}" dt="2021-10-20T10:40:39.667" v="154"/>
          <ac:spMkLst>
            <pc:docMk/>
            <pc:sldMk cId="109857222" sldId="256"/>
            <ac:spMk id="50" creationId="{9185A8D7-2F20-4F7A-97BE-21DB1654C7F7}"/>
          </ac:spMkLst>
        </pc:spChg>
        <pc:spChg chg="add">
          <ac:chgData name="Daniela Mare (2015124)" userId="S::2015124@student.uwtsd.ac.uk::5101acb5-be90-4f75-a6c2-4e06810afcfd" providerId="AD" clId="Web-{5964815F-E074-4146-B9A0-8FF2C4FF7FFD}" dt="2021-10-20T10:40:39.667" v="154"/>
          <ac:spMkLst>
            <pc:docMk/>
            <pc:sldMk cId="109857222" sldId="256"/>
            <ac:spMk id="52" creationId="{CB65BD56-22B3-4E13-BFCA-B8E8BEB92D6C}"/>
          </ac:spMkLst>
        </pc:spChg>
        <pc:spChg chg="add">
          <ac:chgData name="Daniela Mare (2015124)" userId="S::2015124@student.uwtsd.ac.uk::5101acb5-be90-4f75-a6c2-4e06810afcfd" providerId="AD" clId="Web-{5964815F-E074-4146-B9A0-8FF2C4FF7FFD}" dt="2021-10-20T10:40:39.667" v="154"/>
          <ac:spMkLst>
            <pc:docMk/>
            <pc:sldMk cId="109857222" sldId="256"/>
            <ac:spMk id="54" creationId="{6790ED68-BCA0-4247-A72F-1CB85DF068C3}"/>
          </ac:spMkLst>
        </pc:spChg>
        <pc:spChg chg="add">
          <ac:chgData name="Daniela Mare (2015124)" userId="S::2015124@student.uwtsd.ac.uk::5101acb5-be90-4f75-a6c2-4e06810afcfd" providerId="AD" clId="Web-{5964815F-E074-4146-B9A0-8FF2C4FF7FFD}" dt="2021-10-20T10:40:39.667" v="154"/>
          <ac:spMkLst>
            <pc:docMk/>
            <pc:sldMk cId="109857222" sldId="256"/>
            <ac:spMk id="56" creationId="{DD0F2B3F-DC55-4FA7-B667-1ACD07920937}"/>
          </ac:spMkLst>
        </pc:spChg>
        <pc:grpChg chg="add del">
          <ac:chgData name="Daniela Mare (2015124)" userId="S::2015124@student.uwtsd.ac.uk::5101acb5-be90-4f75-a6c2-4e06810afcfd" providerId="AD" clId="Web-{5964815F-E074-4146-B9A0-8FF2C4FF7FFD}" dt="2021-10-20T09:55:57.782" v="1"/>
          <ac:grpSpMkLst>
            <pc:docMk/>
            <pc:sldMk cId="109857222" sldId="256"/>
            <ac:grpSpMk id="15" creationId="{3850DB66-16D1-4953-A6E3-FCA3DC5F276F}"/>
          </ac:grpSpMkLst>
        </pc:grpChg>
        <pc:grpChg chg="add del">
          <ac:chgData name="Daniela Mare (2015124)" userId="S::2015124@student.uwtsd.ac.uk::5101acb5-be90-4f75-a6c2-4e06810afcfd" providerId="AD" clId="Web-{5964815F-E074-4146-B9A0-8FF2C4FF7FFD}" dt="2021-10-20T09:55:57.782" v="1"/>
          <ac:grpSpMkLst>
            <pc:docMk/>
            <pc:sldMk cId="109857222" sldId="256"/>
            <ac:grpSpMk id="22" creationId="{06B4C967-D337-479B-87CA-7587B7FCFF5E}"/>
          </ac:grpSpMkLst>
        </pc:grpChg>
        <pc:picChg chg="add del">
          <ac:chgData name="Daniela Mare (2015124)" userId="S::2015124@student.uwtsd.ac.uk::5101acb5-be90-4f75-a6c2-4e06810afcfd" providerId="AD" clId="Web-{5964815F-E074-4146-B9A0-8FF2C4FF7FFD}" dt="2021-10-20T09:55:57.782" v="1"/>
          <ac:picMkLst>
            <pc:docMk/>
            <pc:sldMk cId="109857222" sldId="256"/>
            <ac:picMk id="4" creationId="{71A7BF2B-64D1-4456-8FE1-A7DE3B1FFE79}"/>
          </ac:picMkLst>
        </pc:picChg>
        <pc:picChg chg="add mod ord">
          <ac:chgData name="Daniela Mare (2015124)" userId="S::2015124@student.uwtsd.ac.uk::5101acb5-be90-4f75-a6c2-4e06810afcfd" providerId="AD" clId="Web-{5964815F-E074-4146-B9A0-8FF2C4FF7FFD}" dt="2021-10-20T10:40:39.667" v="154"/>
          <ac:picMkLst>
            <pc:docMk/>
            <pc:sldMk cId="109857222" sldId="256"/>
            <ac:picMk id="6" creationId="{9DC508CD-5F0E-4FDF-B480-ABB016B72151}"/>
          </ac:picMkLst>
        </pc:picChg>
        <pc:cxnChg chg="add del">
          <ac:chgData name="Daniela Mare (2015124)" userId="S::2015124@student.uwtsd.ac.uk::5101acb5-be90-4f75-a6c2-4e06810afcfd" providerId="AD" clId="Web-{5964815F-E074-4146-B9A0-8FF2C4FF7FFD}" dt="2021-10-20T10:40:39.667" v="154"/>
          <ac:cxnSpMkLst>
            <pc:docMk/>
            <pc:sldMk cId="109857222" sldId="256"/>
            <ac:cxnSpMk id="12" creationId="{D02CF681-4765-4E88-802F-B2474DCD516A}"/>
          </ac:cxnSpMkLst>
        </pc:cxnChg>
        <pc:cxnChg chg="add del">
          <ac:chgData name="Daniela Mare (2015124)" userId="S::2015124@student.uwtsd.ac.uk::5101acb5-be90-4f75-a6c2-4e06810afcfd" providerId="AD" clId="Web-{5964815F-E074-4146-B9A0-8FF2C4FF7FFD}" dt="2021-10-20T10:40:39.667" v="154"/>
          <ac:cxnSpMkLst>
            <pc:docMk/>
            <pc:sldMk cId="109857222" sldId="256"/>
            <ac:cxnSpMk id="17" creationId="{3D57B2BA-243C-45C7-A5D8-46CA719437FC}"/>
          </ac:cxnSpMkLst>
        </pc:cxnChg>
        <pc:cxnChg chg="add">
          <ac:chgData name="Daniela Mare (2015124)" userId="S::2015124@student.uwtsd.ac.uk::5101acb5-be90-4f75-a6c2-4e06810afcfd" providerId="AD" clId="Web-{5964815F-E074-4146-B9A0-8FF2C4FF7FFD}" dt="2021-10-20T10:40:39.667" v="154"/>
          <ac:cxnSpMkLst>
            <pc:docMk/>
            <pc:sldMk cId="109857222" sldId="256"/>
            <ac:cxnSpMk id="40" creationId="{D02CF681-4765-4E88-802F-B2474DCD516A}"/>
          </ac:cxnSpMkLst>
        </pc:cxnChg>
        <pc:cxnChg chg="add">
          <ac:chgData name="Daniela Mare (2015124)" userId="S::2015124@student.uwtsd.ac.uk::5101acb5-be90-4f75-a6c2-4e06810afcfd" providerId="AD" clId="Web-{5964815F-E074-4146-B9A0-8FF2C4FF7FFD}" dt="2021-10-20T10:40:39.667" v="154"/>
          <ac:cxnSpMkLst>
            <pc:docMk/>
            <pc:sldMk cId="109857222" sldId="256"/>
            <ac:cxnSpMk id="42" creationId="{3D57B2BA-243C-45C7-A5D8-46CA719437FC}"/>
          </ac:cxnSpMkLst>
        </pc:cxnChg>
      </pc:sldChg>
      <pc:sldChg chg="addSp delSp modSp new mod setBg modClrScheme delDesignElem chgLayout">
        <pc:chgData name="Daniela Mare (2015124)" userId="S::2015124@student.uwtsd.ac.uk::5101acb5-be90-4f75-a6c2-4e06810afcfd" providerId="AD" clId="Web-{5964815F-E074-4146-B9A0-8FF2C4FF7FFD}" dt="2021-10-20T10:51:36.633" v="176" actId="20577"/>
        <pc:sldMkLst>
          <pc:docMk/>
          <pc:sldMk cId="1645957116" sldId="257"/>
        </pc:sldMkLst>
        <pc:spChg chg="add del mod">
          <ac:chgData name="Daniela Mare (2015124)" userId="S::2015124@student.uwtsd.ac.uk::5101acb5-be90-4f75-a6c2-4e06810afcfd" providerId="AD" clId="Web-{5964815F-E074-4146-B9A0-8FF2C4FF7FFD}" dt="2021-10-20T10:22:46.128" v="92"/>
          <ac:spMkLst>
            <pc:docMk/>
            <pc:sldMk cId="1645957116" sldId="257"/>
            <ac:spMk id="2" creationId="{F9EE990F-A3B9-41EC-A5B2-CDC79D39EDDB}"/>
          </ac:spMkLst>
        </pc:spChg>
        <pc:spChg chg="add mod ord">
          <ac:chgData name="Daniela Mare (2015124)" userId="S::2015124@student.uwtsd.ac.uk::5101acb5-be90-4f75-a6c2-4e06810afcfd" providerId="AD" clId="Web-{5964815F-E074-4146-B9A0-8FF2C4FF7FFD}" dt="2021-10-20T10:51:36.633" v="176" actId="20577"/>
          <ac:spMkLst>
            <pc:docMk/>
            <pc:sldMk cId="1645957116" sldId="257"/>
            <ac:spMk id="3" creationId="{58CFAF74-D9E8-4FEA-944B-6031F72131E3}"/>
          </ac:spMkLst>
        </pc:spChg>
        <pc:spChg chg="add del">
          <ac:chgData name="Daniela Mare (2015124)" userId="S::2015124@student.uwtsd.ac.uk::5101acb5-be90-4f75-a6c2-4e06810afcfd" providerId="AD" clId="Web-{5964815F-E074-4146-B9A0-8FF2C4FF7FFD}" dt="2021-10-20T10:29:51.152" v="134"/>
          <ac:spMkLst>
            <pc:docMk/>
            <pc:sldMk cId="1645957116" sldId="257"/>
            <ac:spMk id="9" creationId="{09646535-AEF6-4883-A4F9-EEC1F8B4319E}"/>
          </ac:spMkLst>
        </pc:spChg>
        <pc:spChg chg="add del">
          <ac:chgData name="Daniela Mare (2015124)" userId="S::2015124@student.uwtsd.ac.uk::5101acb5-be90-4f75-a6c2-4e06810afcfd" providerId="AD" clId="Web-{5964815F-E074-4146-B9A0-8FF2C4FF7FFD}" dt="2021-10-20T10:29:51.152" v="134"/>
          <ac:spMkLst>
            <pc:docMk/>
            <pc:sldMk cId="1645957116" sldId="257"/>
            <ac:spMk id="11" creationId="{54F3A7E8-6DA9-4C2B-ACC8-475F34DAEA1B}"/>
          </ac:spMkLst>
        </pc:spChg>
        <pc:spChg chg="add del">
          <ac:chgData name="Daniela Mare (2015124)" userId="S::2015124@student.uwtsd.ac.uk::5101acb5-be90-4f75-a6c2-4e06810afcfd" providerId="AD" clId="Web-{5964815F-E074-4146-B9A0-8FF2C4FF7FFD}" dt="2021-10-20T10:29:51.152" v="134"/>
          <ac:spMkLst>
            <pc:docMk/>
            <pc:sldMk cId="1645957116" sldId="257"/>
            <ac:spMk id="13" creationId="{5B21CDF0-4D24-4190-9285-9016C19C164F}"/>
          </ac:spMkLst>
        </pc:spChg>
        <pc:spChg chg="add">
          <ac:chgData name="Daniela Mare (2015124)" userId="S::2015124@student.uwtsd.ac.uk::5101acb5-be90-4f75-a6c2-4e06810afcfd" providerId="AD" clId="Web-{5964815F-E074-4146-B9A0-8FF2C4FF7FFD}" dt="2021-10-20T10:30:31.700" v="136"/>
          <ac:spMkLst>
            <pc:docMk/>
            <pc:sldMk cId="1645957116" sldId="257"/>
            <ac:spMk id="26" creationId="{66D61E08-70C3-48D8-BEA0-787111DC30DA}"/>
          </ac:spMkLst>
        </pc:spChg>
        <pc:spChg chg="add">
          <ac:chgData name="Daniela Mare (2015124)" userId="S::2015124@student.uwtsd.ac.uk::5101acb5-be90-4f75-a6c2-4e06810afcfd" providerId="AD" clId="Web-{5964815F-E074-4146-B9A0-8FF2C4FF7FFD}" dt="2021-10-20T10:30:31.700" v="136"/>
          <ac:spMkLst>
            <pc:docMk/>
            <pc:sldMk cId="1645957116" sldId="257"/>
            <ac:spMk id="28" creationId="{FC55298F-0AE5-478E-AD2B-03C2614C5833}"/>
          </ac:spMkLst>
        </pc:spChg>
        <pc:spChg chg="add">
          <ac:chgData name="Daniela Mare (2015124)" userId="S::2015124@student.uwtsd.ac.uk::5101acb5-be90-4f75-a6c2-4e06810afcfd" providerId="AD" clId="Web-{5964815F-E074-4146-B9A0-8FF2C4FF7FFD}" dt="2021-10-20T10:30:31.700" v="136"/>
          <ac:spMkLst>
            <pc:docMk/>
            <pc:sldMk cId="1645957116" sldId="257"/>
            <ac:spMk id="30" creationId="{C180E4EA-0B63-4779-A895-7E90E71088F3}"/>
          </ac:spMkLst>
        </pc:spChg>
        <pc:spChg chg="add">
          <ac:chgData name="Daniela Mare (2015124)" userId="S::2015124@student.uwtsd.ac.uk::5101acb5-be90-4f75-a6c2-4e06810afcfd" providerId="AD" clId="Web-{5964815F-E074-4146-B9A0-8FF2C4FF7FFD}" dt="2021-10-20T10:30:31.700" v="136"/>
          <ac:spMkLst>
            <pc:docMk/>
            <pc:sldMk cId="1645957116" sldId="257"/>
            <ac:spMk id="32" creationId="{CEE01D9D-3DE8-4EED-B0D3-8F3C79CC7673}"/>
          </ac:spMkLst>
        </pc:spChg>
        <pc:spChg chg="add">
          <ac:chgData name="Daniela Mare (2015124)" userId="S::2015124@student.uwtsd.ac.uk::5101acb5-be90-4f75-a6c2-4e06810afcfd" providerId="AD" clId="Web-{5964815F-E074-4146-B9A0-8FF2C4FF7FFD}" dt="2021-10-20T10:30:31.700" v="136"/>
          <ac:spMkLst>
            <pc:docMk/>
            <pc:sldMk cId="1645957116" sldId="257"/>
            <ac:spMk id="34" creationId="{89AF5CE9-607F-43F4-8983-DCD6DA4051FD}"/>
          </ac:spMkLst>
        </pc:spChg>
        <pc:spChg chg="add">
          <ac:chgData name="Daniela Mare (2015124)" userId="S::2015124@student.uwtsd.ac.uk::5101acb5-be90-4f75-a6c2-4e06810afcfd" providerId="AD" clId="Web-{5964815F-E074-4146-B9A0-8FF2C4FF7FFD}" dt="2021-10-20T10:30:31.700" v="136"/>
          <ac:spMkLst>
            <pc:docMk/>
            <pc:sldMk cId="1645957116" sldId="257"/>
            <ac:spMk id="36" creationId="{6EEA2DBD-9E1E-4521-8C01-F32AD18A89E3}"/>
          </ac:spMkLst>
        </pc:spChg>
        <pc:spChg chg="add">
          <ac:chgData name="Daniela Mare (2015124)" userId="S::2015124@student.uwtsd.ac.uk::5101acb5-be90-4f75-a6c2-4e06810afcfd" providerId="AD" clId="Web-{5964815F-E074-4146-B9A0-8FF2C4FF7FFD}" dt="2021-10-20T10:30:31.700" v="136"/>
          <ac:spMkLst>
            <pc:docMk/>
            <pc:sldMk cId="1645957116" sldId="257"/>
            <ac:spMk id="38" creationId="{15BBD2C1-BA9B-46A9-A27A-33498B169272}"/>
          </ac:spMkLst>
        </pc:spChg>
        <pc:grpChg chg="add">
          <ac:chgData name="Daniela Mare (2015124)" userId="S::2015124@student.uwtsd.ac.uk::5101acb5-be90-4f75-a6c2-4e06810afcfd" providerId="AD" clId="Web-{5964815F-E074-4146-B9A0-8FF2C4FF7FFD}" dt="2021-10-20T10:30:31.700" v="136"/>
          <ac:grpSpMkLst>
            <pc:docMk/>
            <pc:sldMk cId="1645957116" sldId="257"/>
            <ac:grpSpMk id="10" creationId="{88C9B83F-64CD-41C1-925F-A08801FFD0BD}"/>
          </ac:grpSpMkLst>
        </pc:grpChg>
        <pc:grpChg chg="add del">
          <ac:chgData name="Daniela Mare (2015124)" userId="S::2015124@student.uwtsd.ac.uk::5101acb5-be90-4f75-a6c2-4e06810afcfd" providerId="AD" clId="Web-{5964815F-E074-4146-B9A0-8FF2C4FF7FFD}" dt="2021-10-20T10:29:51.152" v="134"/>
          <ac:grpSpMkLst>
            <pc:docMk/>
            <pc:sldMk cId="1645957116" sldId="257"/>
            <ac:grpSpMk id="15" creationId="{3C9AA14C-80A4-427C-A911-28CD20C56E5E}"/>
          </ac:grpSpMkLst>
        </pc:grpChg>
        <pc:grpChg chg="add del">
          <ac:chgData name="Daniela Mare (2015124)" userId="S::2015124@student.uwtsd.ac.uk::5101acb5-be90-4f75-a6c2-4e06810afcfd" providerId="AD" clId="Web-{5964815F-E074-4146-B9A0-8FF2C4FF7FFD}" dt="2021-10-20T10:29:51.152" v="134"/>
          <ac:grpSpMkLst>
            <pc:docMk/>
            <pc:sldMk cId="1645957116" sldId="257"/>
            <ac:grpSpMk id="20" creationId="{F2FD01A0-E6FF-41CD-AEBD-279232B90D43}"/>
          </ac:grpSpMkLst>
        </pc:grpChg>
        <pc:picChg chg="add mod">
          <ac:chgData name="Daniela Mare (2015124)" userId="S::2015124@student.uwtsd.ac.uk::5101acb5-be90-4f75-a6c2-4e06810afcfd" providerId="AD" clId="Web-{5964815F-E074-4146-B9A0-8FF2C4FF7FFD}" dt="2021-10-20T10:42:12.918" v="167" actId="1076"/>
          <ac:picMkLst>
            <pc:docMk/>
            <pc:sldMk cId="1645957116" sldId="257"/>
            <ac:picMk id="5" creationId="{3DB31970-EB65-4DDA-A247-D885F371D7C5}"/>
          </ac:picMkLst>
        </pc:picChg>
        <pc:cxnChg chg="add">
          <ac:chgData name="Daniela Mare (2015124)" userId="S::2015124@student.uwtsd.ac.uk::5101acb5-be90-4f75-a6c2-4e06810afcfd" providerId="AD" clId="Web-{5964815F-E074-4146-B9A0-8FF2C4FF7FFD}" dt="2021-10-20T10:30:31.700" v="136"/>
          <ac:cxnSpMkLst>
            <pc:docMk/>
            <pc:sldMk cId="1645957116" sldId="257"/>
            <ac:cxnSpMk id="22" creationId="{A57C1A16-B8AB-4D99-A195-A38F556A6486}"/>
          </ac:cxnSpMkLst>
        </pc:cxnChg>
        <pc:cxnChg chg="add">
          <ac:chgData name="Daniela Mare (2015124)" userId="S::2015124@student.uwtsd.ac.uk::5101acb5-be90-4f75-a6c2-4e06810afcfd" providerId="AD" clId="Web-{5964815F-E074-4146-B9A0-8FF2C4FF7FFD}" dt="2021-10-20T10:30:31.700" v="136"/>
          <ac:cxnSpMkLst>
            <pc:docMk/>
            <pc:sldMk cId="1645957116" sldId="257"/>
            <ac:cxnSpMk id="24" creationId="{F8A9B20B-D1DD-4573-B5EC-558029519236}"/>
          </ac:cxnSpMkLst>
        </pc:cxnChg>
      </pc:sldChg>
      <pc:sldMasterChg chg="add del addSldLayout delSldLayout">
        <pc:chgData name="Daniela Mare (2015124)" userId="S::2015124@student.uwtsd.ac.uk::5101acb5-be90-4f75-a6c2-4e06810afcfd" providerId="AD" clId="Web-{5964815F-E074-4146-B9A0-8FF2C4FF7FFD}" dt="2021-10-20T09:55:57.860" v="2"/>
        <pc:sldMasterMkLst>
          <pc:docMk/>
          <pc:sldMasterMk cId="2460954070" sldId="2147483660"/>
        </pc:sldMasterMkLst>
        <pc:sldLayoutChg chg="add del">
          <pc:chgData name="Daniela Mare (2015124)" userId="S::2015124@student.uwtsd.ac.uk::5101acb5-be90-4f75-a6c2-4e06810afcfd" providerId="AD" clId="Web-{5964815F-E074-4146-B9A0-8FF2C4FF7FFD}" dt="2021-10-20T09:55:57.860" v="2"/>
          <pc:sldLayoutMkLst>
            <pc:docMk/>
            <pc:sldMasterMk cId="2460954070" sldId="2147483660"/>
            <pc:sldLayoutMk cId="2385387890" sldId="2147483661"/>
          </pc:sldLayoutMkLst>
        </pc:sldLayoutChg>
        <pc:sldLayoutChg chg="add del">
          <pc:chgData name="Daniela Mare (2015124)" userId="S::2015124@student.uwtsd.ac.uk::5101acb5-be90-4f75-a6c2-4e06810afcfd" providerId="AD" clId="Web-{5964815F-E074-4146-B9A0-8FF2C4FF7FFD}" dt="2021-10-20T09:55:57.860" v="2"/>
          <pc:sldLayoutMkLst>
            <pc:docMk/>
            <pc:sldMasterMk cId="2460954070" sldId="2147483660"/>
            <pc:sldLayoutMk cId="949138452" sldId="2147483662"/>
          </pc:sldLayoutMkLst>
        </pc:sldLayoutChg>
        <pc:sldLayoutChg chg="add del">
          <pc:chgData name="Daniela Mare (2015124)" userId="S::2015124@student.uwtsd.ac.uk::5101acb5-be90-4f75-a6c2-4e06810afcfd" providerId="AD" clId="Web-{5964815F-E074-4146-B9A0-8FF2C4FF7FFD}" dt="2021-10-20T09:55:57.860" v="2"/>
          <pc:sldLayoutMkLst>
            <pc:docMk/>
            <pc:sldMasterMk cId="2460954070" sldId="2147483660"/>
            <pc:sldLayoutMk cId="2591524520" sldId="2147483663"/>
          </pc:sldLayoutMkLst>
        </pc:sldLayoutChg>
        <pc:sldLayoutChg chg="add del">
          <pc:chgData name="Daniela Mare (2015124)" userId="S::2015124@student.uwtsd.ac.uk::5101acb5-be90-4f75-a6c2-4e06810afcfd" providerId="AD" clId="Web-{5964815F-E074-4146-B9A0-8FF2C4FF7FFD}" dt="2021-10-20T09:55:57.860" v="2"/>
          <pc:sldLayoutMkLst>
            <pc:docMk/>
            <pc:sldMasterMk cId="2460954070" sldId="2147483660"/>
            <pc:sldLayoutMk cId="1203092039" sldId="2147483664"/>
          </pc:sldLayoutMkLst>
        </pc:sldLayoutChg>
        <pc:sldLayoutChg chg="add del">
          <pc:chgData name="Daniela Mare (2015124)" userId="S::2015124@student.uwtsd.ac.uk::5101acb5-be90-4f75-a6c2-4e06810afcfd" providerId="AD" clId="Web-{5964815F-E074-4146-B9A0-8FF2C4FF7FFD}" dt="2021-10-20T09:55:57.860" v="2"/>
          <pc:sldLayoutMkLst>
            <pc:docMk/>
            <pc:sldMasterMk cId="2460954070" sldId="2147483660"/>
            <pc:sldLayoutMk cId="3733172339" sldId="2147483665"/>
          </pc:sldLayoutMkLst>
        </pc:sldLayoutChg>
        <pc:sldLayoutChg chg="add del">
          <pc:chgData name="Daniela Mare (2015124)" userId="S::2015124@student.uwtsd.ac.uk::5101acb5-be90-4f75-a6c2-4e06810afcfd" providerId="AD" clId="Web-{5964815F-E074-4146-B9A0-8FF2C4FF7FFD}" dt="2021-10-20T09:55:57.860" v="2"/>
          <pc:sldLayoutMkLst>
            <pc:docMk/>
            <pc:sldMasterMk cId="2460954070" sldId="2147483660"/>
            <pc:sldLayoutMk cId="3210312558" sldId="2147483666"/>
          </pc:sldLayoutMkLst>
        </pc:sldLayoutChg>
        <pc:sldLayoutChg chg="add del">
          <pc:chgData name="Daniela Mare (2015124)" userId="S::2015124@student.uwtsd.ac.uk::5101acb5-be90-4f75-a6c2-4e06810afcfd" providerId="AD" clId="Web-{5964815F-E074-4146-B9A0-8FF2C4FF7FFD}" dt="2021-10-20T09:55:57.860" v="2"/>
          <pc:sldLayoutMkLst>
            <pc:docMk/>
            <pc:sldMasterMk cId="2460954070" sldId="2147483660"/>
            <pc:sldLayoutMk cId="3146388984" sldId="2147483667"/>
          </pc:sldLayoutMkLst>
        </pc:sldLayoutChg>
        <pc:sldLayoutChg chg="add del">
          <pc:chgData name="Daniela Mare (2015124)" userId="S::2015124@student.uwtsd.ac.uk::5101acb5-be90-4f75-a6c2-4e06810afcfd" providerId="AD" clId="Web-{5964815F-E074-4146-B9A0-8FF2C4FF7FFD}" dt="2021-10-20T09:55:57.860" v="2"/>
          <pc:sldLayoutMkLst>
            <pc:docMk/>
            <pc:sldMasterMk cId="2460954070" sldId="2147483660"/>
            <pc:sldLayoutMk cId="3171841454" sldId="2147483668"/>
          </pc:sldLayoutMkLst>
        </pc:sldLayoutChg>
        <pc:sldLayoutChg chg="add del">
          <pc:chgData name="Daniela Mare (2015124)" userId="S::2015124@student.uwtsd.ac.uk::5101acb5-be90-4f75-a6c2-4e06810afcfd" providerId="AD" clId="Web-{5964815F-E074-4146-B9A0-8FF2C4FF7FFD}" dt="2021-10-20T09:55:57.860" v="2"/>
          <pc:sldLayoutMkLst>
            <pc:docMk/>
            <pc:sldMasterMk cId="2460954070" sldId="2147483660"/>
            <pc:sldLayoutMk cId="1718958274" sldId="2147483669"/>
          </pc:sldLayoutMkLst>
        </pc:sldLayoutChg>
        <pc:sldLayoutChg chg="add del">
          <pc:chgData name="Daniela Mare (2015124)" userId="S::2015124@student.uwtsd.ac.uk::5101acb5-be90-4f75-a6c2-4e06810afcfd" providerId="AD" clId="Web-{5964815F-E074-4146-B9A0-8FF2C4FF7FFD}" dt="2021-10-20T09:55:57.860" v="2"/>
          <pc:sldLayoutMkLst>
            <pc:docMk/>
            <pc:sldMasterMk cId="2460954070" sldId="2147483660"/>
            <pc:sldLayoutMk cId="2202905451" sldId="2147483670"/>
          </pc:sldLayoutMkLst>
        </pc:sldLayoutChg>
        <pc:sldLayoutChg chg="add del">
          <pc:chgData name="Daniela Mare (2015124)" userId="S::2015124@student.uwtsd.ac.uk::5101acb5-be90-4f75-a6c2-4e06810afcfd" providerId="AD" clId="Web-{5964815F-E074-4146-B9A0-8FF2C4FF7FFD}" dt="2021-10-20T09:55:57.860" v="2"/>
          <pc:sldLayoutMkLst>
            <pc:docMk/>
            <pc:sldMasterMk cId="2460954070" sldId="2147483660"/>
            <pc:sldLayoutMk cId="3479445657" sldId="2147483671"/>
          </pc:sldLayoutMkLst>
        </pc:sldLayoutChg>
      </pc:sldMasterChg>
      <pc:sldMasterChg chg="add del addSldLayout delSldLayout">
        <pc:chgData name="Daniela Mare (2015124)" userId="S::2015124@student.uwtsd.ac.uk::5101acb5-be90-4f75-a6c2-4e06810afcfd" providerId="AD" clId="Web-{5964815F-E074-4146-B9A0-8FF2C4FF7FFD}" dt="2021-10-20T09:55:57.782" v="1"/>
        <pc:sldMasterMkLst>
          <pc:docMk/>
          <pc:sldMasterMk cId="1785089409" sldId="2147483750"/>
        </pc:sldMasterMkLst>
        <pc:sldLayoutChg chg="add del">
          <pc:chgData name="Daniela Mare (2015124)" userId="S::2015124@student.uwtsd.ac.uk::5101acb5-be90-4f75-a6c2-4e06810afcfd" providerId="AD" clId="Web-{5964815F-E074-4146-B9A0-8FF2C4FF7FFD}" dt="2021-10-20T09:55:57.782" v="1"/>
          <pc:sldLayoutMkLst>
            <pc:docMk/>
            <pc:sldMasterMk cId="1785089409" sldId="2147483750"/>
            <pc:sldLayoutMk cId="1964819697" sldId="2147483739"/>
          </pc:sldLayoutMkLst>
        </pc:sldLayoutChg>
        <pc:sldLayoutChg chg="add del">
          <pc:chgData name="Daniela Mare (2015124)" userId="S::2015124@student.uwtsd.ac.uk::5101acb5-be90-4f75-a6c2-4e06810afcfd" providerId="AD" clId="Web-{5964815F-E074-4146-B9A0-8FF2C4FF7FFD}" dt="2021-10-20T09:55:57.782" v="1"/>
          <pc:sldLayoutMkLst>
            <pc:docMk/>
            <pc:sldMasterMk cId="1785089409" sldId="2147483750"/>
            <pc:sldLayoutMk cId="855606994" sldId="2147483740"/>
          </pc:sldLayoutMkLst>
        </pc:sldLayoutChg>
        <pc:sldLayoutChg chg="add del">
          <pc:chgData name="Daniela Mare (2015124)" userId="S::2015124@student.uwtsd.ac.uk::5101acb5-be90-4f75-a6c2-4e06810afcfd" providerId="AD" clId="Web-{5964815F-E074-4146-B9A0-8FF2C4FF7FFD}" dt="2021-10-20T09:55:57.782" v="1"/>
          <pc:sldLayoutMkLst>
            <pc:docMk/>
            <pc:sldMasterMk cId="1785089409" sldId="2147483750"/>
            <pc:sldLayoutMk cId="3731570602" sldId="2147483741"/>
          </pc:sldLayoutMkLst>
        </pc:sldLayoutChg>
        <pc:sldLayoutChg chg="add del">
          <pc:chgData name="Daniela Mare (2015124)" userId="S::2015124@student.uwtsd.ac.uk::5101acb5-be90-4f75-a6c2-4e06810afcfd" providerId="AD" clId="Web-{5964815F-E074-4146-B9A0-8FF2C4FF7FFD}" dt="2021-10-20T09:55:57.782" v="1"/>
          <pc:sldLayoutMkLst>
            <pc:docMk/>
            <pc:sldMasterMk cId="1785089409" sldId="2147483750"/>
            <pc:sldLayoutMk cId="365906281" sldId="2147483742"/>
          </pc:sldLayoutMkLst>
        </pc:sldLayoutChg>
        <pc:sldLayoutChg chg="add del">
          <pc:chgData name="Daniela Mare (2015124)" userId="S::2015124@student.uwtsd.ac.uk::5101acb5-be90-4f75-a6c2-4e06810afcfd" providerId="AD" clId="Web-{5964815F-E074-4146-B9A0-8FF2C4FF7FFD}" dt="2021-10-20T09:55:57.782" v="1"/>
          <pc:sldLayoutMkLst>
            <pc:docMk/>
            <pc:sldMasterMk cId="1785089409" sldId="2147483750"/>
            <pc:sldLayoutMk cId="2971403487" sldId="2147483743"/>
          </pc:sldLayoutMkLst>
        </pc:sldLayoutChg>
        <pc:sldLayoutChg chg="add del">
          <pc:chgData name="Daniela Mare (2015124)" userId="S::2015124@student.uwtsd.ac.uk::5101acb5-be90-4f75-a6c2-4e06810afcfd" providerId="AD" clId="Web-{5964815F-E074-4146-B9A0-8FF2C4FF7FFD}" dt="2021-10-20T09:55:57.782" v="1"/>
          <pc:sldLayoutMkLst>
            <pc:docMk/>
            <pc:sldMasterMk cId="1785089409" sldId="2147483750"/>
            <pc:sldLayoutMk cId="626710513" sldId="2147483744"/>
          </pc:sldLayoutMkLst>
        </pc:sldLayoutChg>
        <pc:sldLayoutChg chg="add del">
          <pc:chgData name="Daniela Mare (2015124)" userId="S::2015124@student.uwtsd.ac.uk::5101acb5-be90-4f75-a6c2-4e06810afcfd" providerId="AD" clId="Web-{5964815F-E074-4146-B9A0-8FF2C4FF7FFD}" dt="2021-10-20T09:55:57.782" v="1"/>
          <pc:sldLayoutMkLst>
            <pc:docMk/>
            <pc:sldMasterMk cId="1785089409" sldId="2147483750"/>
            <pc:sldLayoutMk cId="1642556803" sldId="2147483745"/>
          </pc:sldLayoutMkLst>
        </pc:sldLayoutChg>
        <pc:sldLayoutChg chg="add del">
          <pc:chgData name="Daniela Mare (2015124)" userId="S::2015124@student.uwtsd.ac.uk::5101acb5-be90-4f75-a6c2-4e06810afcfd" providerId="AD" clId="Web-{5964815F-E074-4146-B9A0-8FF2C4FF7FFD}" dt="2021-10-20T09:55:57.782" v="1"/>
          <pc:sldLayoutMkLst>
            <pc:docMk/>
            <pc:sldMasterMk cId="1785089409" sldId="2147483750"/>
            <pc:sldLayoutMk cId="904730992" sldId="2147483746"/>
          </pc:sldLayoutMkLst>
        </pc:sldLayoutChg>
        <pc:sldLayoutChg chg="add del">
          <pc:chgData name="Daniela Mare (2015124)" userId="S::2015124@student.uwtsd.ac.uk::5101acb5-be90-4f75-a6c2-4e06810afcfd" providerId="AD" clId="Web-{5964815F-E074-4146-B9A0-8FF2C4FF7FFD}" dt="2021-10-20T09:55:57.782" v="1"/>
          <pc:sldLayoutMkLst>
            <pc:docMk/>
            <pc:sldMasterMk cId="1785089409" sldId="2147483750"/>
            <pc:sldLayoutMk cId="1072147409" sldId="2147483747"/>
          </pc:sldLayoutMkLst>
        </pc:sldLayoutChg>
        <pc:sldLayoutChg chg="add del">
          <pc:chgData name="Daniela Mare (2015124)" userId="S::2015124@student.uwtsd.ac.uk::5101acb5-be90-4f75-a6c2-4e06810afcfd" providerId="AD" clId="Web-{5964815F-E074-4146-B9A0-8FF2C4FF7FFD}" dt="2021-10-20T09:55:57.782" v="1"/>
          <pc:sldLayoutMkLst>
            <pc:docMk/>
            <pc:sldMasterMk cId="1785089409" sldId="2147483750"/>
            <pc:sldLayoutMk cId="457873510" sldId="2147483748"/>
          </pc:sldLayoutMkLst>
        </pc:sldLayoutChg>
        <pc:sldLayoutChg chg="add del">
          <pc:chgData name="Daniela Mare (2015124)" userId="S::2015124@student.uwtsd.ac.uk::5101acb5-be90-4f75-a6c2-4e06810afcfd" providerId="AD" clId="Web-{5964815F-E074-4146-B9A0-8FF2C4FF7FFD}" dt="2021-10-20T09:55:57.782" v="1"/>
          <pc:sldLayoutMkLst>
            <pc:docMk/>
            <pc:sldMasterMk cId="1785089409" sldId="2147483750"/>
            <pc:sldLayoutMk cId="2850285872" sldId="2147483749"/>
          </pc:sldLayoutMkLst>
        </pc:sldLayoutChg>
      </pc:sldMasterChg>
      <pc:sldMasterChg chg="add del addSldLayout delSldLayout">
        <pc:chgData name="Daniela Mare (2015124)" userId="S::2015124@student.uwtsd.ac.uk::5101acb5-be90-4f75-a6c2-4e06810afcfd" providerId="AD" clId="Web-{5964815F-E074-4146-B9A0-8FF2C4FF7FFD}" dt="2021-10-20T10:29:51.152" v="134"/>
        <pc:sldMasterMkLst>
          <pc:docMk/>
          <pc:sldMasterMk cId="2933459744" sldId="2147483763"/>
        </pc:sldMasterMkLst>
        <pc:sldLayoutChg chg="add del">
          <pc:chgData name="Daniela Mare (2015124)" userId="S::2015124@student.uwtsd.ac.uk::5101acb5-be90-4f75-a6c2-4e06810afcfd" providerId="AD" clId="Web-{5964815F-E074-4146-B9A0-8FF2C4FF7FFD}" dt="2021-10-20T10:29:51.152" v="134"/>
          <pc:sldLayoutMkLst>
            <pc:docMk/>
            <pc:sldMasterMk cId="2933459744" sldId="2147483763"/>
            <pc:sldLayoutMk cId="256160201" sldId="2147483752"/>
          </pc:sldLayoutMkLst>
        </pc:sldLayoutChg>
        <pc:sldLayoutChg chg="add del">
          <pc:chgData name="Daniela Mare (2015124)" userId="S::2015124@student.uwtsd.ac.uk::5101acb5-be90-4f75-a6c2-4e06810afcfd" providerId="AD" clId="Web-{5964815F-E074-4146-B9A0-8FF2C4FF7FFD}" dt="2021-10-20T10:29:51.152" v="134"/>
          <pc:sldLayoutMkLst>
            <pc:docMk/>
            <pc:sldMasterMk cId="2933459744" sldId="2147483763"/>
            <pc:sldLayoutMk cId="1972719712" sldId="2147483753"/>
          </pc:sldLayoutMkLst>
        </pc:sldLayoutChg>
        <pc:sldLayoutChg chg="add del">
          <pc:chgData name="Daniela Mare (2015124)" userId="S::2015124@student.uwtsd.ac.uk::5101acb5-be90-4f75-a6c2-4e06810afcfd" providerId="AD" clId="Web-{5964815F-E074-4146-B9A0-8FF2C4FF7FFD}" dt="2021-10-20T10:29:51.152" v="134"/>
          <pc:sldLayoutMkLst>
            <pc:docMk/>
            <pc:sldMasterMk cId="2933459744" sldId="2147483763"/>
            <pc:sldLayoutMk cId="1196971831" sldId="2147483754"/>
          </pc:sldLayoutMkLst>
        </pc:sldLayoutChg>
        <pc:sldLayoutChg chg="add del">
          <pc:chgData name="Daniela Mare (2015124)" userId="S::2015124@student.uwtsd.ac.uk::5101acb5-be90-4f75-a6c2-4e06810afcfd" providerId="AD" clId="Web-{5964815F-E074-4146-B9A0-8FF2C4FF7FFD}" dt="2021-10-20T10:29:51.152" v="134"/>
          <pc:sldLayoutMkLst>
            <pc:docMk/>
            <pc:sldMasterMk cId="2933459744" sldId="2147483763"/>
            <pc:sldLayoutMk cId="3370135587" sldId="2147483755"/>
          </pc:sldLayoutMkLst>
        </pc:sldLayoutChg>
        <pc:sldLayoutChg chg="add del">
          <pc:chgData name="Daniela Mare (2015124)" userId="S::2015124@student.uwtsd.ac.uk::5101acb5-be90-4f75-a6c2-4e06810afcfd" providerId="AD" clId="Web-{5964815F-E074-4146-B9A0-8FF2C4FF7FFD}" dt="2021-10-20T10:29:51.152" v="134"/>
          <pc:sldLayoutMkLst>
            <pc:docMk/>
            <pc:sldMasterMk cId="2933459744" sldId="2147483763"/>
            <pc:sldLayoutMk cId="344275427" sldId="2147483756"/>
          </pc:sldLayoutMkLst>
        </pc:sldLayoutChg>
        <pc:sldLayoutChg chg="add del">
          <pc:chgData name="Daniela Mare (2015124)" userId="S::2015124@student.uwtsd.ac.uk::5101acb5-be90-4f75-a6c2-4e06810afcfd" providerId="AD" clId="Web-{5964815F-E074-4146-B9A0-8FF2C4FF7FFD}" dt="2021-10-20T10:29:51.152" v="134"/>
          <pc:sldLayoutMkLst>
            <pc:docMk/>
            <pc:sldMasterMk cId="2933459744" sldId="2147483763"/>
            <pc:sldLayoutMk cId="2295414123" sldId="2147483757"/>
          </pc:sldLayoutMkLst>
        </pc:sldLayoutChg>
        <pc:sldLayoutChg chg="add del">
          <pc:chgData name="Daniela Mare (2015124)" userId="S::2015124@student.uwtsd.ac.uk::5101acb5-be90-4f75-a6c2-4e06810afcfd" providerId="AD" clId="Web-{5964815F-E074-4146-B9A0-8FF2C4FF7FFD}" dt="2021-10-20T10:29:51.152" v="134"/>
          <pc:sldLayoutMkLst>
            <pc:docMk/>
            <pc:sldMasterMk cId="2933459744" sldId="2147483763"/>
            <pc:sldLayoutMk cId="2763508682" sldId="2147483758"/>
          </pc:sldLayoutMkLst>
        </pc:sldLayoutChg>
        <pc:sldLayoutChg chg="add del">
          <pc:chgData name="Daniela Mare (2015124)" userId="S::2015124@student.uwtsd.ac.uk::5101acb5-be90-4f75-a6c2-4e06810afcfd" providerId="AD" clId="Web-{5964815F-E074-4146-B9A0-8FF2C4FF7FFD}" dt="2021-10-20T10:29:51.152" v="134"/>
          <pc:sldLayoutMkLst>
            <pc:docMk/>
            <pc:sldMasterMk cId="2933459744" sldId="2147483763"/>
            <pc:sldLayoutMk cId="581288836" sldId="2147483759"/>
          </pc:sldLayoutMkLst>
        </pc:sldLayoutChg>
        <pc:sldLayoutChg chg="add del">
          <pc:chgData name="Daniela Mare (2015124)" userId="S::2015124@student.uwtsd.ac.uk::5101acb5-be90-4f75-a6c2-4e06810afcfd" providerId="AD" clId="Web-{5964815F-E074-4146-B9A0-8FF2C4FF7FFD}" dt="2021-10-20T10:29:51.152" v="134"/>
          <pc:sldLayoutMkLst>
            <pc:docMk/>
            <pc:sldMasterMk cId="2933459744" sldId="2147483763"/>
            <pc:sldLayoutMk cId="983417332" sldId="2147483760"/>
          </pc:sldLayoutMkLst>
        </pc:sldLayoutChg>
        <pc:sldLayoutChg chg="add del">
          <pc:chgData name="Daniela Mare (2015124)" userId="S::2015124@student.uwtsd.ac.uk::5101acb5-be90-4f75-a6c2-4e06810afcfd" providerId="AD" clId="Web-{5964815F-E074-4146-B9A0-8FF2C4FF7FFD}" dt="2021-10-20T10:29:51.152" v="134"/>
          <pc:sldLayoutMkLst>
            <pc:docMk/>
            <pc:sldMasterMk cId="2933459744" sldId="2147483763"/>
            <pc:sldLayoutMk cId="709984167" sldId="2147483761"/>
          </pc:sldLayoutMkLst>
        </pc:sldLayoutChg>
        <pc:sldLayoutChg chg="add del">
          <pc:chgData name="Daniela Mare (2015124)" userId="S::2015124@student.uwtsd.ac.uk::5101acb5-be90-4f75-a6c2-4e06810afcfd" providerId="AD" clId="Web-{5964815F-E074-4146-B9A0-8FF2C4FF7FFD}" dt="2021-10-20T10:29:51.152" v="134"/>
          <pc:sldLayoutMkLst>
            <pc:docMk/>
            <pc:sldMasterMk cId="2933459744" sldId="2147483763"/>
            <pc:sldLayoutMk cId="1858037486" sldId="2147483762"/>
          </pc:sldLayoutMkLst>
        </pc:sldLayoutChg>
      </pc:sldMasterChg>
      <pc:sldMasterChg chg="add addSldLayout modSldLayout">
        <pc:chgData name="Daniela Mare (2015124)" userId="S::2015124@student.uwtsd.ac.uk::5101acb5-be90-4f75-a6c2-4e06810afcfd" providerId="AD" clId="Web-{5964815F-E074-4146-B9A0-8FF2C4FF7FFD}" dt="2021-10-20T10:29:51.152" v="134"/>
        <pc:sldMasterMkLst>
          <pc:docMk/>
          <pc:sldMasterMk cId="860029415" sldId="2147483764"/>
        </pc:sldMasterMkLst>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1525736940" sldId="2147483765"/>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510885146" sldId="2147483766"/>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2593108606" sldId="2147483767"/>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2879581936" sldId="2147483768"/>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2110320815" sldId="2147483769"/>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870662132" sldId="2147483770"/>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2978468130" sldId="2147483771"/>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3709592311" sldId="2147483772"/>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1025888015" sldId="2147483773"/>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3479754641" sldId="2147483774"/>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978849612" sldId="2147483775"/>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2555174868" sldId="2147483776"/>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1691661892" sldId="2147483777"/>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777171407" sldId="2147483778"/>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853339942" sldId="2147483779"/>
          </pc:sldLayoutMkLst>
        </pc:sldLayoutChg>
        <pc:sldLayoutChg chg="add mod replId">
          <pc:chgData name="Daniela Mare (2015124)" userId="S::2015124@student.uwtsd.ac.uk::5101acb5-be90-4f75-a6c2-4e06810afcfd" providerId="AD" clId="Web-{5964815F-E074-4146-B9A0-8FF2C4FF7FFD}" dt="2021-10-20T10:29:51.152" v="134"/>
          <pc:sldLayoutMkLst>
            <pc:docMk/>
            <pc:sldMasterMk cId="860029415" sldId="2147483764"/>
            <pc:sldLayoutMk cId="325325946" sldId="2147483780"/>
          </pc:sldLayoutMkLst>
        </pc:sldLayoutChg>
      </pc:sldMasterChg>
    </pc:docChg>
  </pc:docChgLst>
  <pc:docChgLst>
    <pc:chgData name="Daniela Mare (2015124)" userId="S::2015124@student.uwtsd.ac.uk::5101acb5-be90-4f75-a6c2-4e06810afcfd" providerId="AD" clId="Web-{F71E89B3-0569-C7D0-DF61-FCD9D150EECC}"/>
    <pc:docChg chg="addSld modSld">
      <pc:chgData name="Daniela Mare (2015124)" userId="S::2015124@student.uwtsd.ac.uk::5101acb5-be90-4f75-a6c2-4e06810afcfd" providerId="AD" clId="Web-{F71E89B3-0569-C7D0-DF61-FCD9D150EECC}" dt="2021-10-20T13:57:34.136" v="3754"/>
      <pc:docMkLst>
        <pc:docMk/>
      </pc:docMkLst>
      <pc:sldChg chg="addSp delSp modSp">
        <pc:chgData name="Daniela Mare (2015124)" userId="S::2015124@student.uwtsd.ac.uk::5101acb5-be90-4f75-a6c2-4e06810afcfd" providerId="AD" clId="Web-{F71E89B3-0569-C7D0-DF61-FCD9D150EECC}" dt="2021-10-20T12:11:30.293" v="1753"/>
        <pc:sldMkLst>
          <pc:docMk/>
          <pc:sldMk cId="1645957116" sldId="257"/>
        </pc:sldMkLst>
        <pc:spChg chg="add del">
          <ac:chgData name="Daniela Mare (2015124)" userId="S::2015124@student.uwtsd.ac.uk::5101acb5-be90-4f75-a6c2-4e06810afcfd" providerId="AD" clId="Web-{F71E89B3-0569-C7D0-DF61-FCD9D150EECC}" dt="2021-10-20T11:01:03.678" v="389"/>
          <ac:spMkLst>
            <pc:docMk/>
            <pc:sldMk cId="1645957116" sldId="257"/>
            <ac:spMk id="2" creationId="{E9F0859D-A5C7-4E7B-BD69-F321B08D64A2}"/>
          </ac:spMkLst>
        </pc:spChg>
        <pc:spChg chg="mod">
          <ac:chgData name="Daniela Mare (2015124)" userId="S::2015124@student.uwtsd.ac.uk::5101acb5-be90-4f75-a6c2-4e06810afcfd" providerId="AD" clId="Web-{F71E89B3-0569-C7D0-DF61-FCD9D150EECC}" dt="2021-10-20T10:52:01.992" v="97" actId="20577"/>
          <ac:spMkLst>
            <pc:docMk/>
            <pc:sldMk cId="1645957116" sldId="257"/>
            <ac:spMk id="3" creationId="{58CFAF74-D9E8-4FEA-944B-6031F72131E3}"/>
          </ac:spMkLst>
        </pc:spChg>
        <pc:spChg chg="add del">
          <ac:chgData name="Daniela Mare (2015124)" userId="S::2015124@student.uwtsd.ac.uk::5101acb5-be90-4f75-a6c2-4e06810afcfd" providerId="AD" clId="Web-{F71E89B3-0569-C7D0-DF61-FCD9D150EECC}" dt="2021-10-20T11:00:58.834" v="388"/>
          <ac:spMkLst>
            <pc:docMk/>
            <pc:sldMk cId="1645957116" sldId="257"/>
            <ac:spMk id="4" creationId="{EF2F3ECB-04D8-4A50-9FDD-DC6DCD44705C}"/>
          </ac:spMkLst>
        </pc:spChg>
        <pc:spChg chg="add mod">
          <ac:chgData name="Daniela Mare (2015124)" userId="S::2015124@student.uwtsd.ac.uk::5101acb5-be90-4f75-a6c2-4e06810afcfd" providerId="AD" clId="Web-{F71E89B3-0569-C7D0-DF61-FCD9D150EECC}" dt="2021-10-20T12:06:59.270" v="1737" actId="20577"/>
          <ac:spMkLst>
            <pc:docMk/>
            <pc:sldMk cId="1645957116" sldId="257"/>
            <ac:spMk id="6" creationId="{D4E1B40F-E4EA-4437-998A-BD11373F982E}"/>
          </ac:spMkLst>
        </pc:spChg>
        <pc:spChg chg="add">
          <ac:chgData name="Daniela Mare (2015124)" userId="S::2015124@student.uwtsd.ac.uk::5101acb5-be90-4f75-a6c2-4e06810afcfd" providerId="AD" clId="Web-{F71E89B3-0569-C7D0-DF61-FCD9D150EECC}" dt="2021-10-20T12:11:30.293" v="1753"/>
          <ac:spMkLst>
            <pc:docMk/>
            <pc:sldMk cId="1645957116" sldId="257"/>
            <ac:spMk id="9" creationId="{47D464E9-F5CF-45C0-80FB-3B2F22FB90D6}"/>
          </ac:spMkLst>
        </pc:spChg>
      </pc:sldChg>
      <pc:sldChg chg="addSp modSp new">
        <pc:chgData name="Daniela Mare (2015124)" userId="S::2015124@student.uwtsd.ac.uk::5101acb5-be90-4f75-a6c2-4e06810afcfd" providerId="AD" clId="Web-{F71E89B3-0569-C7D0-DF61-FCD9D150EECC}" dt="2021-10-20T11:22:50.964" v="722" actId="20577"/>
        <pc:sldMkLst>
          <pc:docMk/>
          <pc:sldMk cId="2833884897" sldId="258"/>
        </pc:sldMkLst>
        <pc:spChg chg="add mod">
          <ac:chgData name="Daniela Mare (2015124)" userId="S::2015124@student.uwtsd.ac.uk::5101acb5-be90-4f75-a6c2-4e06810afcfd" providerId="AD" clId="Web-{F71E89B3-0569-C7D0-DF61-FCD9D150EECC}" dt="2021-10-20T11:22:50.964" v="722" actId="20577"/>
          <ac:spMkLst>
            <pc:docMk/>
            <pc:sldMk cId="2833884897" sldId="258"/>
            <ac:spMk id="2" creationId="{9A0A01F8-C349-45AA-9514-3C75421FDB90}"/>
          </ac:spMkLst>
        </pc:spChg>
      </pc:sldChg>
      <pc:sldChg chg="modSp new">
        <pc:chgData name="Daniela Mare (2015124)" userId="S::2015124@student.uwtsd.ac.uk::5101acb5-be90-4f75-a6c2-4e06810afcfd" providerId="AD" clId="Web-{F71E89B3-0569-C7D0-DF61-FCD9D150EECC}" dt="2021-10-20T12:10:25.823" v="1750" actId="1076"/>
        <pc:sldMkLst>
          <pc:docMk/>
          <pc:sldMk cId="1324035628" sldId="259"/>
        </pc:sldMkLst>
        <pc:spChg chg="mod">
          <ac:chgData name="Daniela Mare (2015124)" userId="S::2015124@student.uwtsd.ac.uk::5101acb5-be90-4f75-a6c2-4e06810afcfd" providerId="AD" clId="Web-{F71E89B3-0569-C7D0-DF61-FCD9D150EECC}" dt="2021-10-20T12:10:25.823" v="1750" actId="1076"/>
          <ac:spMkLst>
            <pc:docMk/>
            <pc:sldMk cId="1324035628" sldId="259"/>
            <ac:spMk id="2" creationId="{5BFE6D6C-F11B-4C8F-AE1B-B63989200970}"/>
          </ac:spMkLst>
        </pc:spChg>
        <pc:spChg chg="mod">
          <ac:chgData name="Daniela Mare (2015124)" userId="S::2015124@student.uwtsd.ac.uk::5101acb5-be90-4f75-a6c2-4e06810afcfd" providerId="AD" clId="Web-{F71E89B3-0569-C7D0-DF61-FCD9D150EECC}" dt="2021-10-20T12:10:11.416" v="1749" actId="14100"/>
          <ac:spMkLst>
            <pc:docMk/>
            <pc:sldMk cId="1324035628" sldId="259"/>
            <ac:spMk id="3" creationId="{F5CD3D10-B9ED-4CBA-8C6E-A7DE9AAE2BC9}"/>
          </ac:spMkLst>
        </pc:spChg>
      </pc:sldChg>
      <pc:sldChg chg="modSp new">
        <pc:chgData name="Daniela Mare (2015124)" userId="S::2015124@student.uwtsd.ac.uk::5101acb5-be90-4f75-a6c2-4e06810afcfd" providerId="AD" clId="Web-{F71E89B3-0569-C7D0-DF61-FCD9D150EECC}" dt="2021-10-20T12:05:06.033" v="1728" actId="20577"/>
        <pc:sldMkLst>
          <pc:docMk/>
          <pc:sldMk cId="1478465448" sldId="260"/>
        </pc:sldMkLst>
        <pc:spChg chg="mod">
          <ac:chgData name="Daniela Mare (2015124)" userId="S::2015124@student.uwtsd.ac.uk::5101acb5-be90-4f75-a6c2-4e06810afcfd" providerId="AD" clId="Web-{F71E89B3-0569-C7D0-DF61-FCD9D150EECC}" dt="2021-10-20T11:38:52.396" v="1071" actId="20577"/>
          <ac:spMkLst>
            <pc:docMk/>
            <pc:sldMk cId="1478465448" sldId="260"/>
            <ac:spMk id="2" creationId="{77BF0926-C62B-4E0C-9ED9-FABDA4D3067F}"/>
          </ac:spMkLst>
        </pc:spChg>
        <pc:spChg chg="mod">
          <ac:chgData name="Daniela Mare (2015124)" userId="S::2015124@student.uwtsd.ac.uk::5101acb5-be90-4f75-a6c2-4e06810afcfd" providerId="AD" clId="Web-{F71E89B3-0569-C7D0-DF61-FCD9D150EECC}" dt="2021-10-20T12:05:06.033" v="1728" actId="20577"/>
          <ac:spMkLst>
            <pc:docMk/>
            <pc:sldMk cId="1478465448" sldId="260"/>
            <ac:spMk id="3" creationId="{B1D1A71A-983A-48BF-98C0-9DC7CB077CFF}"/>
          </ac:spMkLst>
        </pc:spChg>
      </pc:sldChg>
      <pc:sldChg chg="modSp new">
        <pc:chgData name="Daniela Mare (2015124)" userId="S::2015124@student.uwtsd.ac.uk::5101acb5-be90-4f75-a6c2-4e06810afcfd" providerId="AD" clId="Web-{F71E89B3-0569-C7D0-DF61-FCD9D150EECC}" dt="2021-10-20T12:40:07.933" v="2400" actId="20577"/>
        <pc:sldMkLst>
          <pc:docMk/>
          <pc:sldMk cId="2968967422" sldId="261"/>
        </pc:sldMkLst>
        <pc:spChg chg="mod">
          <ac:chgData name="Daniela Mare (2015124)" userId="S::2015124@student.uwtsd.ac.uk::5101acb5-be90-4f75-a6c2-4e06810afcfd" providerId="AD" clId="Web-{F71E89B3-0569-C7D0-DF61-FCD9D150EECC}" dt="2021-10-20T12:12:15.092" v="1762" actId="20577"/>
          <ac:spMkLst>
            <pc:docMk/>
            <pc:sldMk cId="2968967422" sldId="261"/>
            <ac:spMk id="2" creationId="{121F7FEA-00CA-45B8-95C0-2DAD25A3E056}"/>
          </ac:spMkLst>
        </pc:spChg>
        <pc:spChg chg="mod">
          <ac:chgData name="Daniela Mare (2015124)" userId="S::2015124@student.uwtsd.ac.uk::5101acb5-be90-4f75-a6c2-4e06810afcfd" providerId="AD" clId="Web-{F71E89B3-0569-C7D0-DF61-FCD9D150EECC}" dt="2021-10-20T12:40:07.933" v="2400" actId="20577"/>
          <ac:spMkLst>
            <pc:docMk/>
            <pc:sldMk cId="2968967422" sldId="261"/>
            <ac:spMk id="3" creationId="{941DFB37-3158-48F4-B910-6DF749553CA6}"/>
          </ac:spMkLst>
        </pc:spChg>
      </pc:sldChg>
      <pc:sldChg chg="addSp delSp modSp new mod setBg">
        <pc:chgData name="Daniela Mare (2015124)" userId="S::2015124@student.uwtsd.ac.uk::5101acb5-be90-4f75-a6c2-4e06810afcfd" providerId="AD" clId="Web-{F71E89B3-0569-C7D0-DF61-FCD9D150EECC}" dt="2021-10-20T13:22:33.017" v="3057" actId="14100"/>
        <pc:sldMkLst>
          <pc:docMk/>
          <pc:sldMk cId="3844843821" sldId="262"/>
        </pc:sldMkLst>
        <pc:spChg chg="mod">
          <ac:chgData name="Daniela Mare (2015124)" userId="S::2015124@student.uwtsd.ac.uk::5101acb5-be90-4f75-a6c2-4e06810afcfd" providerId="AD" clId="Web-{F71E89B3-0569-C7D0-DF61-FCD9D150EECC}" dt="2021-10-20T13:16:54.930" v="3018"/>
          <ac:spMkLst>
            <pc:docMk/>
            <pc:sldMk cId="3844843821" sldId="262"/>
            <ac:spMk id="2" creationId="{0033786C-E1AF-4828-914A-5202A1AC1D4D}"/>
          </ac:spMkLst>
        </pc:spChg>
        <pc:spChg chg="mod ord">
          <ac:chgData name="Daniela Mare (2015124)" userId="S::2015124@student.uwtsd.ac.uk::5101acb5-be90-4f75-a6c2-4e06810afcfd" providerId="AD" clId="Web-{F71E89B3-0569-C7D0-DF61-FCD9D150EECC}" dt="2021-10-20T13:22:06.313" v="3055" actId="1076"/>
          <ac:spMkLst>
            <pc:docMk/>
            <pc:sldMk cId="3844843821" sldId="262"/>
            <ac:spMk id="3" creationId="{CF5F7A80-59B1-49E4-810F-370AB1F02C30}"/>
          </ac:spMkLst>
        </pc:spChg>
        <pc:spChg chg="add del">
          <ac:chgData name="Daniela Mare (2015124)" userId="S::2015124@student.uwtsd.ac.uk::5101acb5-be90-4f75-a6c2-4e06810afcfd" providerId="AD" clId="Web-{F71E89B3-0569-C7D0-DF61-FCD9D150EECC}" dt="2021-10-20T13:16:54.930" v="3018"/>
          <ac:spMkLst>
            <pc:docMk/>
            <pc:sldMk cId="3844843821" sldId="262"/>
            <ac:spMk id="6" creationId="{9F4444CE-BC8D-4D61-B303-4C05614E62AB}"/>
          </ac:spMkLst>
        </pc:spChg>
        <pc:spChg chg="add del">
          <ac:chgData name="Daniela Mare (2015124)" userId="S::2015124@student.uwtsd.ac.uk::5101acb5-be90-4f75-a6c2-4e06810afcfd" providerId="AD" clId="Web-{F71E89B3-0569-C7D0-DF61-FCD9D150EECC}" dt="2021-10-20T13:16:54.930" v="3018"/>
          <ac:spMkLst>
            <pc:docMk/>
            <pc:sldMk cId="3844843821" sldId="262"/>
            <ac:spMk id="7" creationId="{62423CA5-E2E1-4789-B759-9906C1C94063}"/>
          </ac:spMkLst>
        </pc:spChg>
        <pc:spChg chg="add del">
          <ac:chgData name="Daniela Mare (2015124)" userId="S::2015124@student.uwtsd.ac.uk::5101acb5-be90-4f75-a6c2-4e06810afcfd" providerId="AD" clId="Web-{F71E89B3-0569-C7D0-DF61-FCD9D150EECC}" dt="2021-10-20T13:16:54.930" v="3018"/>
          <ac:spMkLst>
            <pc:docMk/>
            <pc:sldMk cId="3844843821" sldId="262"/>
            <ac:spMk id="8" creationId="{73772B81-181F-48B7-8826-4D9686D15DF5}"/>
          </ac:spMkLst>
        </pc:spChg>
        <pc:spChg chg="add del">
          <ac:chgData name="Daniela Mare (2015124)" userId="S::2015124@student.uwtsd.ac.uk::5101acb5-be90-4f75-a6c2-4e06810afcfd" providerId="AD" clId="Web-{F71E89B3-0569-C7D0-DF61-FCD9D150EECC}" dt="2021-10-20T13:14:42.333" v="3010"/>
          <ac:spMkLst>
            <pc:docMk/>
            <pc:sldMk cId="3844843821" sldId="262"/>
            <ac:spMk id="9" creationId="{A65AC7D1-EAA9-48F5-B509-60A7F50BF703}"/>
          </ac:spMkLst>
        </pc:spChg>
        <pc:spChg chg="add del">
          <ac:chgData name="Daniela Mare (2015124)" userId="S::2015124@student.uwtsd.ac.uk::5101acb5-be90-4f75-a6c2-4e06810afcfd" providerId="AD" clId="Web-{F71E89B3-0569-C7D0-DF61-FCD9D150EECC}" dt="2021-10-20T13:16:54.930" v="3018"/>
          <ac:spMkLst>
            <pc:docMk/>
            <pc:sldMk cId="3844843821" sldId="262"/>
            <ac:spMk id="10" creationId="{B2205F6E-03C6-4E92-877C-E2482F6599AA}"/>
          </ac:spMkLst>
        </pc:spChg>
        <pc:spChg chg="add del">
          <ac:chgData name="Daniela Mare (2015124)" userId="S::2015124@student.uwtsd.ac.uk::5101acb5-be90-4f75-a6c2-4e06810afcfd" providerId="AD" clId="Web-{F71E89B3-0569-C7D0-DF61-FCD9D150EECC}" dt="2021-10-20T13:14:42.333" v="3010"/>
          <ac:spMkLst>
            <pc:docMk/>
            <pc:sldMk cId="3844843821" sldId="262"/>
            <ac:spMk id="11" creationId="{D6320AF9-619A-4175-865B-5663E1AEF4C5}"/>
          </ac:spMkLst>
        </pc:spChg>
        <pc:spChg chg="add del">
          <ac:chgData name="Daniela Mare (2015124)" userId="S::2015124@student.uwtsd.ac.uk::5101acb5-be90-4f75-a6c2-4e06810afcfd" providerId="AD" clId="Web-{F71E89B3-0569-C7D0-DF61-FCD9D150EECC}" dt="2021-10-20T13:14:42.333" v="3010"/>
          <ac:spMkLst>
            <pc:docMk/>
            <pc:sldMk cId="3844843821" sldId="262"/>
            <ac:spMk id="17" creationId="{7E018740-5C2B-4A41-AC1A-7E68D1EC1954}"/>
          </ac:spMkLst>
        </pc:spChg>
        <pc:spChg chg="add del">
          <ac:chgData name="Daniela Mare (2015124)" userId="S::2015124@student.uwtsd.ac.uk::5101acb5-be90-4f75-a6c2-4e06810afcfd" providerId="AD" clId="Web-{F71E89B3-0569-C7D0-DF61-FCD9D150EECC}" dt="2021-10-20T13:14:42.333" v="3010"/>
          <ac:spMkLst>
            <pc:docMk/>
            <pc:sldMk cId="3844843821" sldId="262"/>
            <ac:spMk id="19" creationId="{166F75A4-C475-4941-8EE2-B80A06A2C1BB}"/>
          </ac:spMkLst>
        </pc:spChg>
        <pc:spChg chg="add del">
          <ac:chgData name="Daniela Mare (2015124)" userId="S::2015124@student.uwtsd.ac.uk::5101acb5-be90-4f75-a6c2-4e06810afcfd" providerId="AD" clId="Web-{F71E89B3-0569-C7D0-DF61-FCD9D150EECC}" dt="2021-10-20T13:14:42.333" v="3010"/>
          <ac:spMkLst>
            <pc:docMk/>
            <pc:sldMk cId="3844843821" sldId="262"/>
            <ac:spMk id="21" creationId="{A032553A-72E8-4B0D-8405-FF9771C9AF05}"/>
          </ac:spMkLst>
        </pc:spChg>
        <pc:spChg chg="add del">
          <ac:chgData name="Daniela Mare (2015124)" userId="S::2015124@student.uwtsd.ac.uk::5101acb5-be90-4f75-a6c2-4e06810afcfd" providerId="AD" clId="Web-{F71E89B3-0569-C7D0-DF61-FCD9D150EECC}" dt="2021-10-20T13:14:42.333" v="3010"/>
          <ac:spMkLst>
            <pc:docMk/>
            <pc:sldMk cId="3844843821" sldId="262"/>
            <ac:spMk id="23" creationId="{765800AC-C3B9-498E-87BC-29FAE4C76B21}"/>
          </ac:spMkLst>
        </pc:spChg>
        <pc:spChg chg="add del">
          <ac:chgData name="Daniela Mare (2015124)" userId="S::2015124@student.uwtsd.ac.uk::5101acb5-be90-4f75-a6c2-4e06810afcfd" providerId="AD" clId="Web-{F71E89B3-0569-C7D0-DF61-FCD9D150EECC}" dt="2021-10-20T13:14:42.333" v="3010"/>
          <ac:spMkLst>
            <pc:docMk/>
            <pc:sldMk cId="3844843821" sldId="262"/>
            <ac:spMk id="25" creationId="{1F9D6ACB-2FF4-49F9-978A-E0D5327FC635}"/>
          </ac:spMkLst>
        </pc:spChg>
        <pc:spChg chg="add del">
          <ac:chgData name="Daniela Mare (2015124)" userId="S::2015124@student.uwtsd.ac.uk::5101acb5-be90-4f75-a6c2-4e06810afcfd" providerId="AD" clId="Web-{F71E89B3-0569-C7D0-DF61-FCD9D150EECC}" dt="2021-10-20T13:14:42.333" v="3010"/>
          <ac:spMkLst>
            <pc:docMk/>
            <pc:sldMk cId="3844843821" sldId="262"/>
            <ac:spMk id="27" creationId="{A5EC319D-0FEA-4B95-A3EA-01E35672C95B}"/>
          </ac:spMkLst>
        </pc:spChg>
        <pc:picChg chg="add mod ord">
          <ac:chgData name="Daniela Mare (2015124)" userId="S::2015124@student.uwtsd.ac.uk::5101acb5-be90-4f75-a6c2-4e06810afcfd" providerId="AD" clId="Web-{F71E89B3-0569-C7D0-DF61-FCD9D150EECC}" dt="2021-10-20T13:22:33.017" v="3057" actId="14100"/>
          <ac:picMkLst>
            <pc:docMk/>
            <pc:sldMk cId="3844843821" sldId="262"/>
            <ac:picMk id="4" creationId="{50CDAEF3-D085-412F-B1F2-A786A6ECBF67}"/>
          </ac:picMkLst>
        </pc:picChg>
        <pc:cxnChg chg="add del">
          <ac:chgData name="Daniela Mare (2015124)" userId="S::2015124@student.uwtsd.ac.uk::5101acb5-be90-4f75-a6c2-4e06810afcfd" providerId="AD" clId="Web-{F71E89B3-0569-C7D0-DF61-FCD9D150EECC}" dt="2021-10-20T13:14:42.333" v="3010"/>
          <ac:cxnSpMkLst>
            <pc:docMk/>
            <pc:sldMk cId="3844843821" sldId="262"/>
            <ac:cxnSpMk id="13" creationId="{063B6EC6-D752-4EE7-908B-F8F19E8C7FEA}"/>
          </ac:cxnSpMkLst>
        </pc:cxnChg>
        <pc:cxnChg chg="add del">
          <ac:chgData name="Daniela Mare (2015124)" userId="S::2015124@student.uwtsd.ac.uk::5101acb5-be90-4f75-a6c2-4e06810afcfd" providerId="AD" clId="Web-{F71E89B3-0569-C7D0-DF61-FCD9D150EECC}" dt="2021-10-20T13:14:42.333" v="3010"/>
          <ac:cxnSpMkLst>
            <pc:docMk/>
            <pc:sldMk cId="3844843821" sldId="262"/>
            <ac:cxnSpMk id="15" creationId="{EFECD4E8-AD3E-4228-82A2-9461958EA94D}"/>
          </ac:cxnSpMkLst>
        </pc:cxnChg>
      </pc:sldChg>
      <pc:sldChg chg="addSp modSp new mod setBg">
        <pc:chgData name="Daniela Mare (2015124)" userId="S::2015124@student.uwtsd.ac.uk::5101acb5-be90-4f75-a6c2-4e06810afcfd" providerId="AD" clId="Web-{F71E89B3-0569-C7D0-DF61-FCD9D150EECC}" dt="2021-10-20T13:49:14.279" v="3555" actId="14100"/>
        <pc:sldMkLst>
          <pc:docMk/>
          <pc:sldMk cId="4090266740" sldId="263"/>
        </pc:sldMkLst>
        <pc:spChg chg="mod">
          <ac:chgData name="Daniela Mare (2015124)" userId="S::2015124@student.uwtsd.ac.uk::5101acb5-be90-4f75-a6c2-4e06810afcfd" providerId="AD" clId="Web-{F71E89B3-0569-C7D0-DF61-FCD9D150EECC}" dt="2021-10-20T13:48:40.793" v="3553" actId="1076"/>
          <ac:spMkLst>
            <pc:docMk/>
            <pc:sldMk cId="4090266740" sldId="263"/>
            <ac:spMk id="2" creationId="{959E9C04-A0BB-4478-B293-9E1D4D4422DE}"/>
          </ac:spMkLst>
        </pc:spChg>
        <pc:spChg chg="mod">
          <ac:chgData name="Daniela Mare (2015124)" userId="S::2015124@student.uwtsd.ac.uk::5101acb5-be90-4f75-a6c2-4e06810afcfd" providerId="AD" clId="Web-{F71E89B3-0569-C7D0-DF61-FCD9D150EECC}" dt="2021-10-20T13:49:14.279" v="3555" actId="14100"/>
          <ac:spMkLst>
            <pc:docMk/>
            <pc:sldMk cId="4090266740" sldId="263"/>
            <ac:spMk id="3" creationId="{2EDA24AC-B0AA-419C-959A-13D1643ACCFA}"/>
          </ac:spMkLst>
        </pc:spChg>
        <pc:spChg chg="add">
          <ac:chgData name="Daniela Mare (2015124)" userId="S::2015124@student.uwtsd.ac.uk::5101acb5-be90-4f75-a6c2-4e06810afcfd" providerId="AD" clId="Web-{F71E89B3-0569-C7D0-DF61-FCD9D150EECC}" dt="2021-10-20T13:47:08.603" v="3544"/>
          <ac:spMkLst>
            <pc:docMk/>
            <pc:sldMk cId="4090266740" sldId="263"/>
            <ac:spMk id="13" creationId="{3F088236-D655-4F88-B238-E16762358025}"/>
          </ac:spMkLst>
        </pc:spChg>
        <pc:spChg chg="add">
          <ac:chgData name="Daniela Mare (2015124)" userId="S::2015124@student.uwtsd.ac.uk::5101acb5-be90-4f75-a6c2-4e06810afcfd" providerId="AD" clId="Web-{F71E89B3-0569-C7D0-DF61-FCD9D150EECC}" dt="2021-10-20T13:47:08.603" v="3544"/>
          <ac:spMkLst>
            <pc:docMk/>
            <pc:sldMk cId="4090266740" sldId="263"/>
            <ac:spMk id="15" creationId="{3DAC0C92-199E-475C-9390-119A9B027276}"/>
          </ac:spMkLst>
        </pc:spChg>
        <pc:spChg chg="add">
          <ac:chgData name="Daniela Mare (2015124)" userId="S::2015124@student.uwtsd.ac.uk::5101acb5-be90-4f75-a6c2-4e06810afcfd" providerId="AD" clId="Web-{F71E89B3-0569-C7D0-DF61-FCD9D150EECC}" dt="2021-10-20T13:47:08.603" v="3544"/>
          <ac:spMkLst>
            <pc:docMk/>
            <pc:sldMk cId="4090266740" sldId="263"/>
            <ac:spMk id="17" creationId="{C4CFB339-0ED8-4FE2-9EF1-6D1375B8499B}"/>
          </ac:spMkLst>
        </pc:spChg>
        <pc:spChg chg="add">
          <ac:chgData name="Daniela Mare (2015124)" userId="S::2015124@student.uwtsd.ac.uk::5101acb5-be90-4f75-a6c2-4e06810afcfd" providerId="AD" clId="Web-{F71E89B3-0569-C7D0-DF61-FCD9D150EECC}" dt="2021-10-20T13:47:08.603" v="3544"/>
          <ac:spMkLst>
            <pc:docMk/>
            <pc:sldMk cId="4090266740" sldId="263"/>
            <ac:spMk id="19" creationId="{31896C80-2069-4431-9C19-83B913734490}"/>
          </ac:spMkLst>
        </pc:spChg>
        <pc:spChg chg="add">
          <ac:chgData name="Daniela Mare (2015124)" userId="S::2015124@student.uwtsd.ac.uk::5101acb5-be90-4f75-a6c2-4e06810afcfd" providerId="AD" clId="Web-{F71E89B3-0569-C7D0-DF61-FCD9D150EECC}" dt="2021-10-20T13:47:08.603" v="3544"/>
          <ac:spMkLst>
            <pc:docMk/>
            <pc:sldMk cId="4090266740" sldId="263"/>
            <ac:spMk id="21" creationId="{BF120A21-0841-4823-B0C4-28AEBCEF9B78}"/>
          </ac:spMkLst>
        </pc:spChg>
        <pc:spChg chg="add">
          <ac:chgData name="Daniela Mare (2015124)" userId="S::2015124@student.uwtsd.ac.uk::5101acb5-be90-4f75-a6c2-4e06810afcfd" providerId="AD" clId="Web-{F71E89B3-0569-C7D0-DF61-FCD9D150EECC}" dt="2021-10-20T13:47:08.603" v="3544"/>
          <ac:spMkLst>
            <pc:docMk/>
            <pc:sldMk cId="4090266740" sldId="263"/>
            <ac:spMk id="23" creationId="{DBB05BAE-BBD3-4289-899F-A6851503C6B0}"/>
          </ac:spMkLst>
        </pc:spChg>
        <pc:spChg chg="add">
          <ac:chgData name="Daniela Mare (2015124)" userId="S::2015124@student.uwtsd.ac.uk::5101acb5-be90-4f75-a6c2-4e06810afcfd" providerId="AD" clId="Web-{F71E89B3-0569-C7D0-DF61-FCD9D150EECC}" dt="2021-10-20T13:47:08.603" v="3544"/>
          <ac:spMkLst>
            <pc:docMk/>
            <pc:sldMk cId="4090266740" sldId="263"/>
            <ac:spMk id="25" creationId="{9874D11C-36F5-4BBE-A490-019A54E953B0}"/>
          </ac:spMkLst>
        </pc:spChg>
        <pc:picChg chg="add mod ord">
          <ac:chgData name="Daniela Mare (2015124)" userId="S::2015124@student.uwtsd.ac.uk::5101acb5-be90-4f75-a6c2-4e06810afcfd" providerId="AD" clId="Web-{F71E89B3-0569-C7D0-DF61-FCD9D150EECC}" dt="2021-10-20T13:49:01.013" v="3554" actId="1076"/>
          <ac:picMkLst>
            <pc:docMk/>
            <pc:sldMk cId="4090266740" sldId="263"/>
            <ac:picMk id="4" creationId="{0C05276C-1B0B-49F1-B665-058A59A821C1}"/>
          </ac:picMkLst>
        </pc:picChg>
        <pc:cxnChg chg="add">
          <ac:chgData name="Daniela Mare (2015124)" userId="S::2015124@student.uwtsd.ac.uk::5101acb5-be90-4f75-a6c2-4e06810afcfd" providerId="AD" clId="Web-{F71E89B3-0569-C7D0-DF61-FCD9D150EECC}" dt="2021-10-20T13:47:08.603" v="3544"/>
          <ac:cxnSpMkLst>
            <pc:docMk/>
            <pc:sldMk cId="4090266740" sldId="263"/>
            <ac:cxnSpMk id="9" creationId="{64FA5DFF-7FE6-4855-84E6-DFA78EE978BD}"/>
          </ac:cxnSpMkLst>
        </pc:cxnChg>
        <pc:cxnChg chg="add">
          <ac:chgData name="Daniela Mare (2015124)" userId="S::2015124@student.uwtsd.ac.uk::5101acb5-be90-4f75-a6c2-4e06810afcfd" providerId="AD" clId="Web-{F71E89B3-0569-C7D0-DF61-FCD9D150EECC}" dt="2021-10-20T13:47:08.603" v="3544"/>
          <ac:cxnSpMkLst>
            <pc:docMk/>
            <pc:sldMk cId="4090266740" sldId="263"/>
            <ac:cxnSpMk id="11" creationId="{2AFD8CBA-54A3-4363-991B-B9C631BBFA74}"/>
          </ac:cxnSpMkLst>
        </pc:cxnChg>
      </pc:sldChg>
      <pc:sldChg chg="addSp modSp new mod setBg">
        <pc:chgData name="Daniela Mare (2015124)" userId="S::2015124@student.uwtsd.ac.uk::5101acb5-be90-4f75-a6c2-4e06810afcfd" providerId="AD" clId="Web-{F71E89B3-0569-C7D0-DF61-FCD9D150EECC}" dt="2021-10-20T13:57:34.136" v="3754"/>
        <pc:sldMkLst>
          <pc:docMk/>
          <pc:sldMk cId="3960833296" sldId="264"/>
        </pc:sldMkLst>
        <pc:spChg chg="mod">
          <ac:chgData name="Daniela Mare (2015124)" userId="S::2015124@student.uwtsd.ac.uk::5101acb5-be90-4f75-a6c2-4e06810afcfd" providerId="AD" clId="Web-{F71E89B3-0569-C7D0-DF61-FCD9D150EECC}" dt="2021-10-20T13:57:34.136" v="3754"/>
          <ac:spMkLst>
            <pc:docMk/>
            <pc:sldMk cId="3960833296" sldId="264"/>
            <ac:spMk id="2" creationId="{15E7CB32-97AC-4162-A3B8-7CB8F4CD999E}"/>
          </ac:spMkLst>
        </pc:spChg>
        <pc:spChg chg="mod">
          <ac:chgData name="Daniela Mare (2015124)" userId="S::2015124@student.uwtsd.ac.uk::5101acb5-be90-4f75-a6c2-4e06810afcfd" providerId="AD" clId="Web-{F71E89B3-0569-C7D0-DF61-FCD9D150EECC}" dt="2021-10-20T13:57:34.136" v="3754"/>
          <ac:spMkLst>
            <pc:docMk/>
            <pc:sldMk cId="3960833296" sldId="264"/>
            <ac:spMk id="3" creationId="{C39434C8-DD50-4263-86A2-1525579603AC}"/>
          </ac:spMkLst>
        </pc:spChg>
        <pc:spChg chg="add">
          <ac:chgData name="Daniela Mare (2015124)" userId="S::2015124@student.uwtsd.ac.uk::5101acb5-be90-4f75-a6c2-4e06810afcfd" providerId="AD" clId="Web-{F71E89B3-0569-C7D0-DF61-FCD9D150EECC}" dt="2021-10-20T13:57:34.136" v="3754"/>
          <ac:spMkLst>
            <pc:docMk/>
            <pc:sldMk cId="3960833296" sldId="264"/>
            <ac:spMk id="9" creationId="{3BCB5F6A-9EB0-40B0-9D13-3023E9A20508}"/>
          </ac:spMkLst>
        </pc:spChg>
        <pc:picChg chg="add mod">
          <ac:chgData name="Daniela Mare (2015124)" userId="S::2015124@student.uwtsd.ac.uk::5101acb5-be90-4f75-a6c2-4e06810afcfd" providerId="AD" clId="Web-{F71E89B3-0569-C7D0-DF61-FCD9D150EECC}" dt="2021-10-20T13:57:34.136" v="3754"/>
          <ac:picMkLst>
            <pc:docMk/>
            <pc:sldMk cId="3960833296" sldId="264"/>
            <ac:picMk id="4" creationId="{CBC7265B-BE5D-4286-9836-55AC45743D7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25736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10885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3108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879581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0320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70662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78468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709592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5888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79754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978849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551748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916618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771714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8533399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5325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10/20/2021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860029415"/>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3" descr="Sphere of mesh and nodes">
            <a:extLst>
              <a:ext uri="{FF2B5EF4-FFF2-40B4-BE49-F238E27FC236}">
                <a16:creationId xmlns:a16="http://schemas.microsoft.com/office/drawing/2014/main" id="{9DC508CD-5F0E-4FDF-B480-ABB016B72151}"/>
              </a:ext>
            </a:extLst>
          </p:cNvPr>
          <p:cNvPicPr>
            <a:picLocks noChangeAspect="1"/>
          </p:cNvPicPr>
          <p:nvPr/>
        </p:nvPicPr>
        <p:blipFill rotWithShape="1">
          <a:blip r:embed="rId2">
            <a:duotone>
              <a:schemeClr val="accent1">
                <a:shade val="45000"/>
                <a:satMod val="135000"/>
              </a:schemeClr>
              <a:prstClr val="white"/>
            </a:duotone>
          </a:blip>
          <a:srcRect l="9091" t="5128" b="26690"/>
          <a:stretch/>
        </p:blipFill>
        <p:spPr>
          <a:xfrm>
            <a:off x="1" y="10"/>
            <a:ext cx="12191999" cy="6857990"/>
          </a:xfrm>
          <a:prstGeom prst="rect">
            <a:avLst/>
          </a:prstGeom>
        </p:spPr>
      </p:pic>
      <p:sp>
        <p:nvSpPr>
          <p:cNvPr id="36" name="Isosceles Triangle 35">
            <a:extLst>
              <a:ext uri="{FF2B5EF4-FFF2-40B4-BE49-F238E27FC236}">
                <a16:creationId xmlns:a16="http://schemas.microsoft.com/office/drawing/2014/main" id="{F5F0CD5C-72F3-4090-8A69-8E15CB432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Parallelogram 37">
            <a:extLst>
              <a:ext uri="{FF2B5EF4-FFF2-40B4-BE49-F238E27FC236}">
                <a16:creationId xmlns:a16="http://schemas.microsoft.com/office/drawing/2014/main" id="{217496A2-9394-4FB7-BA0E-717D2D2E7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40" name="Straight Connector 39">
            <a:extLst>
              <a:ext uri="{FF2B5EF4-FFF2-40B4-BE49-F238E27FC236}">
                <a16:creationId xmlns:a16="http://schemas.microsoft.com/office/drawing/2014/main" id="{D02CF681-4765-4E88-802F-B2474DCD51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3D57B2BA-243C-45C7-A5D8-46CA71943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67374FB5-CBB7-46FF-95B5-2251BC685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5">
            <a:extLst>
              <a:ext uri="{FF2B5EF4-FFF2-40B4-BE49-F238E27FC236}">
                <a16:creationId xmlns:a16="http://schemas.microsoft.com/office/drawing/2014/main" id="{34BCEAB7-D9E0-40A4-9254-8593BD346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D567A354-BB63-405C-8E5F-2F510E670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4791450" y="1678665"/>
            <a:ext cx="4482553" cy="2369131"/>
          </a:xfrm>
        </p:spPr>
        <p:txBody>
          <a:bodyPr>
            <a:normAutofit/>
          </a:bodyPr>
          <a:lstStyle/>
          <a:p>
            <a:pPr>
              <a:lnSpc>
                <a:spcPct val="90000"/>
              </a:lnSpc>
            </a:pPr>
            <a:r>
              <a:rPr lang="en-GB" sz="3800"/>
              <a:t>Component1</a:t>
            </a:r>
            <a:br>
              <a:rPr lang="en-GB" sz="3800"/>
            </a:br>
            <a:br>
              <a:rPr lang="en-GB" sz="3800"/>
            </a:br>
            <a:br>
              <a:rPr lang="en-GB" sz="3800"/>
            </a:br>
            <a:r>
              <a:rPr lang="en-GB" sz="3800"/>
              <a:t>Presentation </a:t>
            </a:r>
          </a:p>
        </p:txBody>
      </p:sp>
      <p:sp>
        <p:nvSpPr>
          <p:cNvPr id="3" name="Subtitle 2"/>
          <p:cNvSpPr>
            <a:spLocks noGrp="1"/>
          </p:cNvSpPr>
          <p:nvPr>
            <p:ph type="subTitle" idx="1"/>
          </p:nvPr>
        </p:nvSpPr>
        <p:spPr>
          <a:xfrm>
            <a:off x="4788276" y="4050832"/>
            <a:ext cx="4485725" cy="1096899"/>
          </a:xfrm>
        </p:spPr>
        <p:txBody>
          <a:bodyPr vert="horz" lIns="0" tIns="0" rIns="0" bIns="0" rtlCol="0">
            <a:normAutofit/>
          </a:bodyPr>
          <a:lstStyle/>
          <a:p>
            <a:endParaRPr lang="en-GB"/>
          </a:p>
          <a:p>
            <a:endParaRPr lang="en-GB"/>
          </a:p>
        </p:txBody>
      </p:sp>
      <p:sp>
        <p:nvSpPr>
          <p:cNvPr id="50" name="Rectangle 27">
            <a:extLst>
              <a:ext uri="{FF2B5EF4-FFF2-40B4-BE49-F238E27FC236}">
                <a16:creationId xmlns:a16="http://schemas.microsoft.com/office/drawing/2014/main" id="{9185A8D7-2F20-4F7A-97BE-21DB1654C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8">
            <a:extLst>
              <a:ext uri="{FF2B5EF4-FFF2-40B4-BE49-F238E27FC236}">
                <a16:creationId xmlns:a16="http://schemas.microsoft.com/office/drawing/2014/main" id="{CB65BD56-22B3-4E13-BFCA-B8E8BEB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9">
            <a:extLst>
              <a:ext uri="{FF2B5EF4-FFF2-40B4-BE49-F238E27FC236}">
                <a16:creationId xmlns:a16="http://schemas.microsoft.com/office/drawing/2014/main" id="{6790ED68-BCA0-4247-A72F-1CB85DF068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DD0F2B3F-DC55-4FA7-B667-1ACD07920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 name="Straight Connector 1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14">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19">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A teddy bear">
            <a:extLst>
              <a:ext uri="{FF2B5EF4-FFF2-40B4-BE49-F238E27FC236}">
                <a16:creationId xmlns:a16="http://schemas.microsoft.com/office/drawing/2014/main" id="{3DB31970-EB65-4DDA-A247-D885F371D7C5}"/>
              </a:ext>
            </a:extLst>
          </p:cNvPr>
          <p:cNvPicPr>
            <a:picLocks noChangeAspect="1"/>
          </p:cNvPicPr>
          <p:nvPr/>
        </p:nvPicPr>
        <p:blipFill rotWithShape="1">
          <a:blip r:embed="rId2"/>
          <a:srcRect l="29902" t="9091"/>
          <a:stretch/>
        </p:blipFill>
        <p:spPr>
          <a:xfrm>
            <a:off x="4971260" y="8466"/>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58CFAF74-D9E8-4FEA-944B-6031F72131E3}"/>
              </a:ext>
            </a:extLst>
          </p:cNvPr>
          <p:cNvSpPr txBox="1"/>
          <p:nvPr/>
        </p:nvSpPr>
        <p:spPr>
          <a:xfrm>
            <a:off x="500732" y="630981"/>
            <a:ext cx="5922502" cy="241693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defTabSz="457200">
              <a:lnSpc>
                <a:spcPct val="90000"/>
              </a:lnSpc>
              <a:spcBef>
                <a:spcPct val="0"/>
              </a:spcBef>
              <a:spcAft>
                <a:spcPts val="600"/>
              </a:spcAft>
            </a:pPr>
            <a:r>
              <a:rPr lang="en-US" sz="3000" spc="-100">
                <a:solidFill>
                  <a:schemeClr val="accent1"/>
                </a:solidFill>
                <a:latin typeface="+mj-lt"/>
                <a:ea typeface="+mj-ea"/>
                <a:cs typeface="+mj-cs"/>
              </a:rPr>
              <a:t>                           </a:t>
            </a:r>
            <a:endParaRPr lang="en-US">
              <a:solidFill>
                <a:schemeClr val="accent1"/>
              </a:solidFill>
              <a:ea typeface="+mj-ea"/>
              <a:cs typeface="+mj-cs"/>
            </a:endParaRPr>
          </a:p>
          <a:p>
            <a:pPr algn="r" defTabSz="457200">
              <a:lnSpc>
                <a:spcPct val="90000"/>
              </a:lnSpc>
              <a:spcBef>
                <a:spcPct val="0"/>
              </a:spcBef>
              <a:spcAft>
                <a:spcPts val="600"/>
              </a:spcAft>
            </a:pPr>
            <a:br>
              <a:rPr lang="en-US" sz="3000" spc="-100">
                <a:solidFill>
                  <a:schemeClr val="accent1"/>
                </a:solidFill>
                <a:latin typeface="+mj-lt"/>
                <a:ea typeface="+mj-ea"/>
                <a:cs typeface="+mj-cs"/>
              </a:rPr>
            </a:br>
            <a:r>
              <a:rPr lang="en-US" sz="3000" spc="-100">
                <a:solidFill>
                  <a:schemeClr val="accent1"/>
                </a:solidFill>
                <a:latin typeface="+mj-lt"/>
                <a:ea typeface="+mj-ea"/>
                <a:cs typeface="+mj-cs"/>
              </a:rPr>
              <a:t> </a:t>
            </a:r>
            <a:endParaRPr lang="en-US">
              <a:solidFill>
                <a:schemeClr val="accent1"/>
              </a:solidFill>
              <a:ea typeface="+mj-ea"/>
              <a:cs typeface="+mj-cs"/>
            </a:endParaRPr>
          </a:p>
          <a:p>
            <a:pPr algn="r" defTabSz="457200">
              <a:lnSpc>
                <a:spcPct val="90000"/>
              </a:lnSpc>
              <a:spcBef>
                <a:spcPct val="0"/>
              </a:spcBef>
              <a:spcAft>
                <a:spcPts val="600"/>
              </a:spcAft>
            </a:pPr>
            <a:endParaRPr lang="en-US" sz="3000" spc="-100">
              <a:solidFill>
                <a:schemeClr val="accent1"/>
              </a:solidFill>
              <a:latin typeface="+mj-lt"/>
              <a:ea typeface="+mj-ea"/>
              <a:cs typeface="+mj-cs"/>
            </a:endParaRPr>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D4E1B40F-E4EA-4437-998A-BD11373F982E}"/>
              </a:ext>
            </a:extLst>
          </p:cNvPr>
          <p:cNvSpPr txBox="1"/>
          <p:nvPr/>
        </p:nvSpPr>
        <p:spPr>
          <a:xfrm>
            <a:off x="1530829" y="1013245"/>
            <a:ext cx="4051539" cy="35702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t>
            </a:r>
            <a:r>
              <a:rPr lang="en-GB" sz="1600">
                <a:latin typeface="Arial"/>
                <a:cs typeface="Arial"/>
              </a:rPr>
              <a:t> A child's experience between the ages of 0 –5 years can affect the rest of their lives."</a:t>
            </a:r>
          </a:p>
          <a:p>
            <a:endParaRPr lang="en-GB" sz="1600">
              <a:latin typeface="Arial"/>
              <a:cs typeface="Arial"/>
            </a:endParaRPr>
          </a:p>
          <a:p>
            <a:endParaRPr lang="en-GB" sz="1600">
              <a:latin typeface="Arial"/>
              <a:cs typeface="Arial"/>
            </a:endParaRPr>
          </a:p>
          <a:p>
            <a:endParaRPr lang="en-GB" sz="1600">
              <a:latin typeface="Arial"/>
              <a:cs typeface="Arial"/>
            </a:endParaRPr>
          </a:p>
          <a:p>
            <a:endParaRPr lang="en-GB" sz="1600">
              <a:latin typeface="Arial"/>
              <a:cs typeface="Arial"/>
            </a:endParaRPr>
          </a:p>
          <a:p>
            <a:endParaRPr lang="en-GB" sz="1600">
              <a:latin typeface="Arial"/>
              <a:cs typeface="Arial"/>
            </a:endParaRPr>
          </a:p>
          <a:p>
            <a:r>
              <a:rPr lang="en-GB" sz="1600">
                <a:latin typeface="Arial"/>
                <a:cs typeface="Arial"/>
              </a:rPr>
              <a:t>Student Name: Daniela Mare 2015124</a:t>
            </a:r>
          </a:p>
          <a:p>
            <a:r>
              <a:rPr lang="en-GB" sz="1600">
                <a:latin typeface="Arial"/>
                <a:cs typeface="Arial"/>
              </a:rPr>
              <a:t>Module : Psychology in Health and                    Social Care</a:t>
            </a:r>
          </a:p>
          <a:p>
            <a:r>
              <a:rPr lang="en-GB" sz="1600">
                <a:latin typeface="Arial"/>
                <a:cs typeface="Arial"/>
              </a:rPr>
              <a:t>Lecture Name: Rebecca Kavanagh</a:t>
            </a:r>
          </a:p>
          <a:p>
            <a:r>
              <a:rPr lang="en-GB" sz="1600">
                <a:latin typeface="Arial"/>
                <a:cs typeface="Arial"/>
              </a:rPr>
              <a:t>                              </a:t>
            </a:r>
          </a:p>
          <a:p>
            <a:endParaRPr lang="en-GB" sz="1600">
              <a:latin typeface="Arial"/>
              <a:cs typeface="Arial"/>
            </a:endParaRPr>
          </a:p>
        </p:txBody>
      </p:sp>
      <p:sp>
        <p:nvSpPr>
          <p:cNvPr id="9" name="TextBox 8">
            <a:extLst>
              <a:ext uri="{FF2B5EF4-FFF2-40B4-BE49-F238E27FC236}">
                <a16:creationId xmlns:a16="http://schemas.microsoft.com/office/drawing/2014/main" id="{47D464E9-F5CF-45C0-80FB-3B2F22FB90D6}"/>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645957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0A01F8-C349-45AA-9514-3C75421FDB90}"/>
              </a:ext>
            </a:extLst>
          </p:cNvPr>
          <p:cNvSpPr txBox="1"/>
          <p:nvPr/>
        </p:nvSpPr>
        <p:spPr>
          <a:xfrm>
            <a:off x="598098" y="799381"/>
            <a:ext cx="905486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In this presentation I will speak about two theories related about  to the ages group from our case, respectively 0- 5 years.</a:t>
            </a:r>
            <a:endParaRPr lang="en-US"/>
          </a:p>
          <a:p>
            <a:r>
              <a:rPr lang="en-GB"/>
              <a:t>The two models – theories I have choose is:</a:t>
            </a:r>
          </a:p>
          <a:p>
            <a:r>
              <a:rPr lang="en-GB"/>
              <a:t>1. Piaget's theories </a:t>
            </a:r>
          </a:p>
          <a:p>
            <a:r>
              <a:rPr lang="en-GB"/>
              <a:t>2. Erikson  theories</a:t>
            </a:r>
          </a:p>
          <a:p>
            <a:endParaRPr lang="en-GB"/>
          </a:p>
          <a:p>
            <a:r>
              <a:rPr lang="en-GB"/>
              <a:t>I will discuss two practical situation related to the above theories, how the parents can support their child's development.</a:t>
            </a:r>
          </a:p>
          <a:p>
            <a:endParaRPr lang="en-GB"/>
          </a:p>
          <a:p>
            <a:endParaRPr lang="en-GB"/>
          </a:p>
        </p:txBody>
      </p:sp>
    </p:spTree>
    <p:extLst>
      <p:ext uri="{BB962C8B-B14F-4D97-AF65-F5344CB8AC3E}">
        <p14:creationId xmlns:p14="http://schemas.microsoft.com/office/powerpoint/2010/main" val="2833884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E6D6C-F11B-4C8F-AE1B-B63989200970}"/>
              </a:ext>
            </a:extLst>
          </p:cNvPr>
          <p:cNvSpPr>
            <a:spLocks noGrp="1"/>
          </p:cNvSpPr>
          <p:nvPr>
            <p:ph type="title"/>
          </p:nvPr>
        </p:nvSpPr>
        <p:spPr>
          <a:xfrm>
            <a:off x="1065523" y="523336"/>
            <a:ext cx="8596668" cy="1320800"/>
          </a:xfrm>
        </p:spPr>
        <p:txBody>
          <a:bodyPr>
            <a:normAutofit fontScale="90000"/>
          </a:bodyPr>
          <a:lstStyle/>
          <a:p>
            <a:r>
              <a:rPr lang="en-GB">
                <a:latin typeface="Arial"/>
                <a:cs typeface="Arial"/>
              </a:rPr>
              <a:t>Piaget's theories of cognitive development</a:t>
            </a:r>
            <a:br>
              <a:rPr lang="en-GB">
                <a:latin typeface="Arial"/>
              </a:rPr>
            </a:br>
            <a:endParaRPr lang="en-GB">
              <a:latin typeface="Arial"/>
              <a:cs typeface="Arial"/>
            </a:endParaRPr>
          </a:p>
        </p:txBody>
      </p:sp>
      <p:sp>
        <p:nvSpPr>
          <p:cNvPr id="3" name="Content Placeholder 2">
            <a:extLst>
              <a:ext uri="{FF2B5EF4-FFF2-40B4-BE49-F238E27FC236}">
                <a16:creationId xmlns:a16="http://schemas.microsoft.com/office/drawing/2014/main" id="{F5CD3D10-B9ED-4CBA-8C6E-A7DE9AAE2BC9}"/>
              </a:ext>
            </a:extLst>
          </p:cNvPr>
          <p:cNvSpPr>
            <a:spLocks noGrp="1"/>
          </p:cNvSpPr>
          <p:nvPr>
            <p:ph idx="1"/>
          </p:nvPr>
        </p:nvSpPr>
        <p:spPr>
          <a:xfrm>
            <a:off x="188502" y="1772401"/>
            <a:ext cx="8381009" cy="3736999"/>
          </a:xfrm>
        </p:spPr>
        <p:txBody>
          <a:bodyPr vert="horz" lIns="91440" tIns="45720" rIns="91440" bIns="45720" rtlCol="0" anchor="t">
            <a:normAutofit fontScale="92500" lnSpcReduction="20000"/>
          </a:bodyPr>
          <a:lstStyle/>
          <a:p>
            <a:r>
              <a:rPr lang="en-GB">
                <a:latin typeface="Arial"/>
                <a:cs typeface="Arial"/>
              </a:rPr>
              <a:t>Piaget's stage theory is the most influential developmental theory of cognitive development. Piaget </a:t>
            </a:r>
            <a:r>
              <a:rPr lang="en-GB" err="1">
                <a:latin typeface="Arial"/>
                <a:cs typeface="Arial"/>
              </a:rPr>
              <a:t>belive</a:t>
            </a:r>
            <a:r>
              <a:rPr lang="en-GB">
                <a:latin typeface="Arial"/>
                <a:cs typeface="Arial"/>
              </a:rPr>
              <a:t> every children step from different stages of development  and with every stage the children pass , child think more practical to the stage before.</a:t>
            </a:r>
          </a:p>
          <a:p>
            <a:r>
              <a:rPr lang="en-GB">
                <a:latin typeface="Arial"/>
                <a:cs typeface="Arial"/>
              </a:rPr>
              <a:t>Stage of Development by Piaget are:</a:t>
            </a:r>
          </a:p>
          <a:p>
            <a:r>
              <a:rPr lang="en-GB">
                <a:latin typeface="Arial"/>
                <a:cs typeface="Arial"/>
              </a:rPr>
              <a:t>1. Sensorimotor</a:t>
            </a:r>
          </a:p>
          <a:p>
            <a:r>
              <a:rPr lang="en-GB">
                <a:latin typeface="Arial"/>
                <a:cs typeface="Arial"/>
              </a:rPr>
              <a:t>2. Preoperational</a:t>
            </a:r>
          </a:p>
          <a:p>
            <a:r>
              <a:rPr lang="en-GB">
                <a:latin typeface="Arial"/>
                <a:cs typeface="Arial"/>
              </a:rPr>
              <a:t>3. Concrete operational</a:t>
            </a:r>
          </a:p>
          <a:p>
            <a:r>
              <a:rPr lang="en-GB">
                <a:latin typeface="Arial"/>
                <a:cs typeface="Arial"/>
              </a:rPr>
              <a:t>4. Formal operational</a:t>
            </a:r>
          </a:p>
          <a:p>
            <a:r>
              <a:rPr lang="en-GB">
                <a:latin typeface="Arial"/>
                <a:cs typeface="Arial"/>
              </a:rPr>
              <a:t>Piaget say:</a:t>
            </a:r>
          </a:p>
          <a:p>
            <a:r>
              <a:rPr lang="en-GB">
                <a:latin typeface="Arial"/>
                <a:cs typeface="Arial"/>
              </a:rPr>
              <a:t>    Each stage is age related and distinctive.</a:t>
            </a:r>
          </a:p>
          <a:p>
            <a:r>
              <a:rPr lang="en-GB">
                <a:latin typeface="Arial"/>
                <a:cs typeface="Arial"/>
              </a:rPr>
              <a:t>    Each stage is discontinuous from and more advanced than the previous.</a:t>
            </a:r>
          </a:p>
          <a:p>
            <a:endParaRPr lang="en-GB"/>
          </a:p>
          <a:p>
            <a:endParaRPr lang="en-GB"/>
          </a:p>
          <a:p>
            <a:endParaRPr lang="en-GB"/>
          </a:p>
        </p:txBody>
      </p:sp>
    </p:spTree>
    <p:extLst>
      <p:ext uri="{BB962C8B-B14F-4D97-AF65-F5344CB8AC3E}">
        <p14:creationId xmlns:p14="http://schemas.microsoft.com/office/powerpoint/2010/main" val="1324035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F0926-C62B-4E0C-9ED9-FABDA4D3067F}"/>
              </a:ext>
            </a:extLst>
          </p:cNvPr>
          <p:cNvSpPr>
            <a:spLocks noGrp="1"/>
          </p:cNvSpPr>
          <p:nvPr>
            <p:ph type="title"/>
          </p:nvPr>
        </p:nvSpPr>
        <p:spPr/>
        <p:txBody>
          <a:bodyPr/>
          <a:lstStyle/>
          <a:p>
            <a:r>
              <a:rPr lang="en-GB"/>
              <a:t>Piaget's theories</a:t>
            </a:r>
          </a:p>
        </p:txBody>
      </p:sp>
      <p:sp>
        <p:nvSpPr>
          <p:cNvPr id="3" name="Content Placeholder 2">
            <a:extLst>
              <a:ext uri="{FF2B5EF4-FFF2-40B4-BE49-F238E27FC236}">
                <a16:creationId xmlns:a16="http://schemas.microsoft.com/office/drawing/2014/main" id="{B1D1A71A-983A-48BF-98C0-9DC7CB077CFF}"/>
              </a:ext>
            </a:extLst>
          </p:cNvPr>
          <p:cNvSpPr>
            <a:spLocks noGrp="1"/>
          </p:cNvSpPr>
          <p:nvPr>
            <p:ph idx="1"/>
          </p:nvPr>
        </p:nvSpPr>
        <p:spPr>
          <a:xfrm>
            <a:off x="677334" y="1226061"/>
            <a:ext cx="8596668" cy="4815301"/>
          </a:xfrm>
        </p:spPr>
        <p:txBody>
          <a:bodyPr vert="horz" lIns="91440" tIns="45720" rIns="91440" bIns="45720" rtlCol="0" anchor="t">
            <a:noAutofit/>
          </a:bodyPr>
          <a:lstStyle/>
          <a:p>
            <a:r>
              <a:rPr lang="en-US" sz="1400">
                <a:latin typeface="Arial"/>
                <a:cs typeface="Arial"/>
              </a:rPr>
              <a:t>Related with my case above the relevant Piaget stage are:</a:t>
            </a:r>
          </a:p>
          <a:p>
            <a:r>
              <a:rPr lang="en-US" sz="1400">
                <a:latin typeface="Arial"/>
                <a:cs typeface="Arial"/>
              </a:rPr>
              <a:t>Sensorimotor stage 0 – 2 years</a:t>
            </a:r>
          </a:p>
          <a:p>
            <a:r>
              <a:rPr lang="en-US" sz="1400">
                <a:latin typeface="Arial"/>
                <a:cs typeface="Arial"/>
              </a:rPr>
              <a:t>Preoperational stage Intuitive</a:t>
            </a:r>
          </a:p>
          <a:p>
            <a:endParaRPr lang="en-US" sz="1400">
              <a:latin typeface="Arial"/>
              <a:cs typeface="Arial"/>
            </a:endParaRPr>
          </a:p>
          <a:p>
            <a:endParaRPr lang="en-US" sz="1400">
              <a:latin typeface="Arial"/>
              <a:cs typeface="Arial"/>
            </a:endParaRPr>
          </a:p>
          <a:p>
            <a:pPr marL="0" indent="0">
              <a:buNone/>
            </a:pPr>
            <a:r>
              <a:rPr lang="en-US" sz="1400">
                <a:latin typeface="Arial"/>
                <a:cs typeface="Arial"/>
              </a:rPr>
              <a:t>1. Sensorimotor stage 0 – 2 years</a:t>
            </a:r>
          </a:p>
          <a:p>
            <a:pPr marL="0" indent="0">
              <a:buNone/>
            </a:pPr>
            <a:r>
              <a:rPr lang="en-US" sz="1400">
                <a:latin typeface="Arial"/>
                <a:cs typeface="Arial"/>
              </a:rPr>
              <a:t>    The children learn to interact with their environment. Children's world is </a:t>
            </a:r>
          </a:p>
          <a:p>
            <a:pPr marL="0" indent="0">
              <a:buNone/>
            </a:pPr>
            <a:r>
              <a:rPr lang="en-US" sz="1400">
                <a:latin typeface="Arial"/>
                <a:cs typeface="Arial"/>
              </a:rPr>
              <a:t>     limited and they use their skills were born to find more about their </a:t>
            </a:r>
          </a:p>
          <a:p>
            <a:pPr marL="0" indent="0">
              <a:buNone/>
            </a:pPr>
            <a:r>
              <a:rPr lang="en-US" sz="1400">
                <a:latin typeface="Arial"/>
                <a:cs typeface="Arial"/>
              </a:rPr>
              <a:t>     environment. At 18 months the children have complete about the object</a:t>
            </a:r>
          </a:p>
          <a:p>
            <a:pPr marL="0" indent="0">
              <a:buNone/>
            </a:pPr>
            <a:r>
              <a:rPr lang="en-US" sz="1400">
                <a:latin typeface="Arial"/>
                <a:cs typeface="Arial"/>
              </a:rPr>
              <a:t>     permanence.</a:t>
            </a:r>
          </a:p>
          <a:p>
            <a:pPr marL="0" indent="0">
              <a:buNone/>
            </a:pPr>
            <a:endParaRPr lang="en-US" sz="1400">
              <a:latin typeface="Arial"/>
              <a:cs typeface="Arial"/>
            </a:endParaRPr>
          </a:p>
          <a:p>
            <a:pPr marL="0" indent="0">
              <a:buNone/>
            </a:pPr>
            <a:r>
              <a:rPr lang="en-US" sz="1400">
                <a:latin typeface="Arial"/>
                <a:cs typeface="Arial"/>
              </a:rPr>
              <a:t>2. Preoperational stage – Intuitive  2- 7 years</a:t>
            </a:r>
          </a:p>
          <a:p>
            <a:pPr marL="0" indent="0">
              <a:buNone/>
            </a:pPr>
            <a:r>
              <a:rPr lang="en-US" sz="1400">
                <a:latin typeface="Arial"/>
                <a:cs typeface="Arial"/>
              </a:rPr>
              <a:t>    Beliefs in what the child  think about the true on logic or reasons.</a:t>
            </a:r>
          </a:p>
          <a:p>
            <a:pPr marL="0" indent="0">
              <a:buNone/>
            </a:pPr>
            <a:r>
              <a:rPr lang="en-US" sz="1400">
                <a:latin typeface="Arial"/>
                <a:cs typeface="Arial"/>
              </a:rPr>
              <a:t>    This stage is about the Egocentrism. In this stage the child is based on their own view of the world.</a:t>
            </a:r>
          </a:p>
          <a:p>
            <a:pPr marL="0" indent="0">
              <a:buNone/>
            </a:pPr>
            <a:r>
              <a:rPr lang="en-US" sz="1400">
                <a:latin typeface="Arial"/>
                <a:cs typeface="Arial"/>
              </a:rPr>
              <a:t>    </a:t>
            </a:r>
          </a:p>
          <a:p>
            <a:pPr marL="0" indent="0">
              <a:buNone/>
            </a:pPr>
            <a:r>
              <a:rPr lang="en-US" sz="1400">
                <a:latin typeface="Arial"/>
                <a:cs typeface="Arial"/>
              </a:rPr>
              <a:t>       </a:t>
            </a:r>
          </a:p>
        </p:txBody>
      </p:sp>
    </p:spTree>
    <p:extLst>
      <p:ext uri="{BB962C8B-B14F-4D97-AF65-F5344CB8AC3E}">
        <p14:creationId xmlns:p14="http://schemas.microsoft.com/office/powerpoint/2010/main" val="1478465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F7FEA-00CA-45B8-95C0-2DAD25A3E056}"/>
              </a:ext>
            </a:extLst>
          </p:cNvPr>
          <p:cNvSpPr>
            <a:spLocks noGrp="1"/>
          </p:cNvSpPr>
          <p:nvPr>
            <p:ph type="title"/>
          </p:nvPr>
        </p:nvSpPr>
        <p:spPr/>
        <p:txBody>
          <a:bodyPr/>
          <a:lstStyle/>
          <a:p>
            <a:r>
              <a:rPr lang="en-GB">
                <a:latin typeface="Arial"/>
                <a:cs typeface="Arial"/>
              </a:rPr>
              <a:t>Erikson Theories</a:t>
            </a:r>
            <a:endParaRPr lang="en-GB"/>
          </a:p>
        </p:txBody>
      </p:sp>
      <p:sp>
        <p:nvSpPr>
          <p:cNvPr id="3" name="Content Placeholder 2">
            <a:extLst>
              <a:ext uri="{FF2B5EF4-FFF2-40B4-BE49-F238E27FC236}">
                <a16:creationId xmlns:a16="http://schemas.microsoft.com/office/drawing/2014/main" id="{941DFB37-3158-48F4-B910-6DF749553CA6}"/>
              </a:ext>
            </a:extLst>
          </p:cNvPr>
          <p:cNvSpPr>
            <a:spLocks noGrp="1"/>
          </p:cNvSpPr>
          <p:nvPr>
            <p:ph idx="1"/>
          </p:nvPr>
        </p:nvSpPr>
        <p:spPr>
          <a:xfrm>
            <a:off x="476051" y="1355457"/>
            <a:ext cx="8797951" cy="5419150"/>
          </a:xfrm>
        </p:spPr>
        <p:txBody>
          <a:bodyPr vert="horz" lIns="91440" tIns="45720" rIns="91440" bIns="45720" rtlCol="0" anchor="t">
            <a:normAutofit lnSpcReduction="10000"/>
          </a:bodyPr>
          <a:lstStyle/>
          <a:p>
            <a:r>
              <a:rPr lang="en-GB">
                <a:latin typeface="Arial"/>
                <a:cs typeface="Arial"/>
              </a:rPr>
              <a:t>Erikson believed the personality is develop in 8 stages. Each stages can be a successfully or unsuccessful development . If a person have  a successfully development for the present stage can pass for the next stage more </a:t>
            </a:r>
            <a:r>
              <a:rPr lang="en-GB" err="1">
                <a:latin typeface="Arial"/>
                <a:cs typeface="Arial"/>
              </a:rPr>
              <a:t>strongs</a:t>
            </a:r>
            <a:r>
              <a:rPr lang="en-GB">
                <a:latin typeface="Arial"/>
                <a:cs typeface="Arial"/>
              </a:rPr>
              <a:t>. If is unsuccessful then the person need to adapt to the later problems </a:t>
            </a:r>
          </a:p>
          <a:p>
            <a:r>
              <a:rPr lang="en-GB">
                <a:latin typeface="Arial"/>
                <a:cs typeface="Arial"/>
              </a:rPr>
              <a:t>For our case the relevant Erikson stage are the first 3 stage.</a:t>
            </a:r>
          </a:p>
          <a:p>
            <a:r>
              <a:rPr lang="en-GB">
                <a:latin typeface="Arial"/>
                <a:cs typeface="Arial"/>
              </a:rPr>
              <a:t>1. Basic trust vs. Mistrust: Birth to age 1</a:t>
            </a:r>
          </a:p>
          <a:p>
            <a:r>
              <a:rPr lang="en-GB">
                <a:latin typeface="Arial"/>
                <a:cs typeface="Arial"/>
              </a:rPr>
              <a:t>    For success: caregiver meets needs then the child develops trust.</a:t>
            </a:r>
          </a:p>
          <a:p>
            <a:r>
              <a:rPr lang="en-GB">
                <a:latin typeface="Arial"/>
                <a:cs typeface="Arial"/>
              </a:rPr>
              <a:t>     For unsuccess: caregiver does not meet needs the child develops mistrust.</a:t>
            </a:r>
          </a:p>
          <a:p>
            <a:r>
              <a:rPr lang="en-GB">
                <a:latin typeface="Arial"/>
                <a:cs typeface="Arial"/>
              </a:rPr>
              <a:t>2. Autonomy vs. Shame and Doubt</a:t>
            </a:r>
          </a:p>
          <a:p>
            <a:r>
              <a:rPr lang="en-GB">
                <a:latin typeface="Arial"/>
                <a:cs typeface="Arial"/>
              </a:rPr>
              <a:t>    Success: the child able to exercises some degree became confident.</a:t>
            </a:r>
          </a:p>
          <a:p>
            <a:r>
              <a:rPr lang="en-GB">
                <a:latin typeface="Arial"/>
                <a:cs typeface="Arial"/>
              </a:rPr>
              <a:t>    Unsuccess: The independence is thwarted: the child is shame to </a:t>
            </a:r>
            <a:r>
              <a:rPr lang="en-GB" err="1">
                <a:latin typeface="Arial"/>
                <a:cs typeface="Arial"/>
              </a:rPr>
              <a:t>deling</a:t>
            </a:r>
            <a:r>
              <a:rPr lang="en-GB">
                <a:latin typeface="Arial"/>
                <a:cs typeface="Arial"/>
              </a:rPr>
              <a:t> with          others.</a:t>
            </a:r>
          </a:p>
          <a:p>
            <a:r>
              <a:rPr lang="en-GB">
                <a:latin typeface="Arial"/>
                <a:cs typeface="Arial"/>
              </a:rPr>
              <a:t>3.Initiative vs. Guilt</a:t>
            </a:r>
          </a:p>
          <a:p>
            <a:r>
              <a:rPr lang="en-GB">
                <a:latin typeface="Arial"/>
                <a:cs typeface="Arial"/>
              </a:rPr>
              <a:t>   Success: child is </a:t>
            </a:r>
            <a:r>
              <a:rPr lang="en-GB" err="1">
                <a:latin typeface="Arial"/>
                <a:cs typeface="Arial"/>
              </a:rPr>
              <a:t>alowed</a:t>
            </a:r>
            <a:r>
              <a:rPr lang="en-GB">
                <a:latin typeface="Arial"/>
                <a:cs typeface="Arial"/>
              </a:rPr>
              <a:t> and have desire to take initiative.</a:t>
            </a:r>
          </a:p>
          <a:p>
            <a:r>
              <a:rPr lang="en-GB">
                <a:latin typeface="Arial"/>
                <a:cs typeface="Arial"/>
              </a:rPr>
              <a:t>   Unsuccess: the wrong part is from the parent punishing the child for initiative         and child develop guilt what is reflected in their direct </a:t>
            </a:r>
            <a:r>
              <a:rPr lang="en-GB" err="1">
                <a:latin typeface="Arial"/>
                <a:cs typeface="Arial"/>
              </a:rPr>
              <a:t>activitys</a:t>
            </a:r>
            <a:r>
              <a:rPr lang="en-GB">
                <a:latin typeface="Arial"/>
                <a:cs typeface="Arial"/>
              </a:rPr>
              <a:t>.</a:t>
            </a:r>
          </a:p>
          <a:p>
            <a:endParaRPr lang="en-GB">
              <a:latin typeface="Arial"/>
              <a:cs typeface="Arial"/>
            </a:endParaRPr>
          </a:p>
        </p:txBody>
      </p:sp>
    </p:spTree>
    <p:extLst>
      <p:ext uri="{BB962C8B-B14F-4D97-AF65-F5344CB8AC3E}">
        <p14:creationId xmlns:p14="http://schemas.microsoft.com/office/powerpoint/2010/main" val="2968967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3786C-E1AF-4828-914A-5202A1AC1D4D}"/>
              </a:ext>
            </a:extLst>
          </p:cNvPr>
          <p:cNvSpPr>
            <a:spLocks noGrp="1"/>
          </p:cNvSpPr>
          <p:nvPr>
            <p:ph type="title"/>
          </p:nvPr>
        </p:nvSpPr>
        <p:spPr>
          <a:xfrm>
            <a:off x="677334" y="609600"/>
            <a:ext cx="8596668" cy="1320800"/>
          </a:xfrm>
        </p:spPr>
        <p:txBody>
          <a:bodyPr anchor="t">
            <a:normAutofit/>
          </a:bodyPr>
          <a:lstStyle/>
          <a:p>
            <a:r>
              <a:rPr lang="en-GB">
                <a:latin typeface="Arial"/>
                <a:cs typeface="Arial"/>
              </a:rPr>
              <a:t>Practical example – Piaget's theories</a:t>
            </a:r>
            <a:br>
              <a:rPr lang="en-GB">
                <a:latin typeface="Arial"/>
                <a:cs typeface="Arial"/>
              </a:rPr>
            </a:br>
            <a:endParaRPr lang="en-GB"/>
          </a:p>
        </p:txBody>
      </p:sp>
      <p:sp>
        <p:nvSpPr>
          <p:cNvPr id="3" name="Content Placeholder 2">
            <a:extLst>
              <a:ext uri="{FF2B5EF4-FFF2-40B4-BE49-F238E27FC236}">
                <a16:creationId xmlns:a16="http://schemas.microsoft.com/office/drawing/2014/main" id="{CF5F7A80-59B1-49E4-810F-370AB1F02C30}"/>
              </a:ext>
            </a:extLst>
          </p:cNvPr>
          <p:cNvSpPr>
            <a:spLocks noGrp="1"/>
          </p:cNvSpPr>
          <p:nvPr>
            <p:ph idx="1"/>
          </p:nvPr>
        </p:nvSpPr>
        <p:spPr>
          <a:xfrm>
            <a:off x="274768" y="1801156"/>
            <a:ext cx="6617160" cy="4714659"/>
          </a:xfrm>
        </p:spPr>
        <p:txBody>
          <a:bodyPr vert="horz" lIns="91440" tIns="45720" rIns="91440" bIns="45720" rtlCol="0" anchor="t">
            <a:noAutofit/>
          </a:bodyPr>
          <a:lstStyle/>
          <a:p>
            <a:pPr algn="just">
              <a:lnSpc>
                <a:spcPct val="90000"/>
              </a:lnSpc>
            </a:pPr>
            <a:r>
              <a:rPr lang="en-GB">
                <a:latin typeface="Arial"/>
                <a:cs typeface="Arial"/>
              </a:rPr>
              <a:t>In Piaget concept a baby develop their skills in their environment using the </a:t>
            </a:r>
            <a:r>
              <a:rPr lang="en-GB" err="1">
                <a:latin typeface="Arial"/>
                <a:cs typeface="Arial"/>
              </a:rPr>
              <a:t>fellings</a:t>
            </a:r>
            <a:r>
              <a:rPr lang="en-GB">
                <a:latin typeface="Arial"/>
                <a:cs typeface="Arial"/>
              </a:rPr>
              <a:t> like touching, smelling, tasting different objects. In this stage the parents have to show the baby's all the objects what is around them. To put  to touch with their fingers everything to show different texture and different shape of the objects. The parents they  have to use images and body language also to show different taste for drinks or food.</a:t>
            </a:r>
            <a:endParaRPr lang="en-US"/>
          </a:p>
          <a:p>
            <a:pPr algn="just">
              <a:lnSpc>
                <a:spcPct val="90000"/>
              </a:lnSpc>
            </a:pPr>
            <a:r>
              <a:rPr lang="en-GB">
                <a:latin typeface="Arial"/>
                <a:cs typeface="Arial"/>
              </a:rPr>
              <a:t>For the stage from18 months and 5 years the child have to be help by parents to understand because the world is not only their beliefs and not everything is about their needs. The parents have to show concrete example for things what they appear different but, the things are the same.</a:t>
            </a:r>
          </a:p>
          <a:p>
            <a:pPr algn="just">
              <a:lnSpc>
                <a:spcPct val="90000"/>
              </a:lnSpc>
            </a:pPr>
            <a:r>
              <a:rPr lang="en-GB">
                <a:latin typeface="Arial"/>
                <a:cs typeface="Arial"/>
              </a:rPr>
              <a:t>For example : A parents use two glasses of water with different shape, but the amount of liquid is the same in each glass.</a:t>
            </a:r>
          </a:p>
        </p:txBody>
      </p:sp>
      <p:pic>
        <p:nvPicPr>
          <p:cNvPr id="4" name="Picture 4" descr="A picture containing indoor, person&#10;&#10;Description automatically generated">
            <a:extLst>
              <a:ext uri="{FF2B5EF4-FFF2-40B4-BE49-F238E27FC236}">
                <a16:creationId xmlns:a16="http://schemas.microsoft.com/office/drawing/2014/main" id="{50CDAEF3-D085-412F-B1F2-A786A6ECBF67}"/>
              </a:ext>
            </a:extLst>
          </p:cNvPr>
          <p:cNvPicPr>
            <a:picLocks noChangeAspect="1"/>
          </p:cNvPicPr>
          <p:nvPr/>
        </p:nvPicPr>
        <p:blipFill rotWithShape="1">
          <a:blip r:embed="rId2"/>
          <a:srcRect l="12533" r="17322" b="1"/>
          <a:stretch/>
        </p:blipFill>
        <p:spPr>
          <a:xfrm>
            <a:off x="7373488" y="1929293"/>
            <a:ext cx="4271277" cy="3752966"/>
          </a:xfrm>
          <a:prstGeom prst="rect">
            <a:avLst/>
          </a:prstGeom>
        </p:spPr>
      </p:pic>
    </p:spTree>
    <p:extLst>
      <p:ext uri="{BB962C8B-B14F-4D97-AF65-F5344CB8AC3E}">
        <p14:creationId xmlns:p14="http://schemas.microsoft.com/office/powerpoint/2010/main" val="3844843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0C05276C-1B0B-49F1-B665-058A59A821C1}"/>
              </a:ext>
            </a:extLst>
          </p:cNvPr>
          <p:cNvPicPr>
            <a:picLocks noChangeAspect="1"/>
          </p:cNvPicPr>
          <p:nvPr/>
        </p:nvPicPr>
        <p:blipFill rotWithShape="1">
          <a:blip r:embed="rId2"/>
          <a:srcRect l="22893" r="-2" b="-2"/>
          <a:stretch/>
        </p:blipFill>
        <p:spPr>
          <a:xfrm>
            <a:off x="5635703" y="-14378"/>
            <a:ext cx="7318297"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59E9C04-A0BB-4478-B293-9E1D4D4422DE}"/>
              </a:ext>
            </a:extLst>
          </p:cNvPr>
          <p:cNvSpPr>
            <a:spLocks noGrp="1"/>
          </p:cNvSpPr>
          <p:nvPr>
            <p:ph type="title"/>
          </p:nvPr>
        </p:nvSpPr>
        <p:spPr>
          <a:xfrm>
            <a:off x="677333" y="221411"/>
            <a:ext cx="3851123" cy="1320800"/>
          </a:xfrm>
        </p:spPr>
        <p:txBody>
          <a:bodyPr>
            <a:normAutofit/>
          </a:bodyPr>
          <a:lstStyle/>
          <a:p>
            <a:r>
              <a:rPr lang="en-GB"/>
              <a:t>Erikson's theory – Practical example</a:t>
            </a:r>
          </a:p>
        </p:txBody>
      </p:sp>
      <p:sp>
        <p:nvSpPr>
          <p:cNvPr id="3" name="Content Placeholder 2">
            <a:extLst>
              <a:ext uri="{FF2B5EF4-FFF2-40B4-BE49-F238E27FC236}">
                <a16:creationId xmlns:a16="http://schemas.microsoft.com/office/drawing/2014/main" id="{2EDA24AC-B0AA-419C-959A-13D1643ACCFA}"/>
              </a:ext>
            </a:extLst>
          </p:cNvPr>
          <p:cNvSpPr>
            <a:spLocks noGrp="1"/>
          </p:cNvSpPr>
          <p:nvPr>
            <p:ph idx="1"/>
          </p:nvPr>
        </p:nvSpPr>
        <p:spPr>
          <a:xfrm>
            <a:off x="677334" y="1643004"/>
            <a:ext cx="5849574" cy="4844056"/>
          </a:xfrm>
        </p:spPr>
        <p:txBody>
          <a:bodyPr vert="horz" lIns="91440" tIns="45720" rIns="91440" bIns="45720" rtlCol="0" anchor="t">
            <a:noAutofit/>
          </a:bodyPr>
          <a:lstStyle/>
          <a:p>
            <a:pPr algn="just">
              <a:lnSpc>
                <a:spcPct val="90000"/>
              </a:lnSpc>
            </a:pPr>
            <a:r>
              <a:rPr lang="en-GB">
                <a:latin typeface="Arial"/>
                <a:cs typeface="Arial"/>
              </a:rPr>
              <a:t>Stage 3 - Initiative vs. Guilt</a:t>
            </a:r>
            <a:endParaRPr lang="en-US"/>
          </a:p>
          <a:p>
            <a:pPr algn="just">
              <a:lnSpc>
                <a:spcPct val="90000"/>
              </a:lnSpc>
            </a:pPr>
            <a:r>
              <a:rPr lang="en-GB">
                <a:latin typeface="Arial"/>
                <a:cs typeface="Arial"/>
              </a:rPr>
              <a:t>Henry, a 5 years old child, likes music and sees many  guitar singers on TV. He asked his parents to buy him a guitar.</a:t>
            </a:r>
          </a:p>
          <a:p>
            <a:pPr algn="just">
              <a:lnSpc>
                <a:spcPct val="90000"/>
              </a:lnSpc>
            </a:pPr>
            <a:r>
              <a:rPr lang="en-GB">
                <a:latin typeface="Arial"/>
                <a:cs typeface="Arial"/>
              </a:rPr>
              <a:t>His parents don't like this idea and tries to discourage him saying it is a stupid idea. Doyle insists to get to get a guitar but with no success. </a:t>
            </a:r>
          </a:p>
          <a:p>
            <a:pPr algn="just">
              <a:lnSpc>
                <a:spcPct val="90000"/>
              </a:lnSpc>
            </a:pPr>
            <a:r>
              <a:rPr lang="en-GB">
                <a:latin typeface="Arial"/>
                <a:cs typeface="Arial"/>
              </a:rPr>
              <a:t>The outcome of this situation is that Henry is discouraged from pursuing his passion and this could affect his adult life making him hate guitar singers and music instruments.</a:t>
            </a:r>
          </a:p>
          <a:p>
            <a:pPr algn="just">
              <a:lnSpc>
                <a:spcPct val="90000"/>
              </a:lnSpc>
            </a:pPr>
            <a:r>
              <a:rPr lang="en-GB">
                <a:latin typeface="Arial"/>
                <a:cs typeface="Arial"/>
              </a:rPr>
              <a:t>Furthermore, in his entire life he will lack the initiative and courage, giving up to pursue his passions, goals and dreams.</a:t>
            </a:r>
          </a:p>
          <a:p>
            <a:pPr algn="just">
              <a:lnSpc>
                <a:spcPct val="90000"/>
              </a:lnSpc>
            </a:pPr>
            <a:r>
              <a:rPr lang="en-GB">
                <a:latin typeface="Arial"/>
                <a:cs typeface="Arial"/>
              </a:rPr>
              <a:t>This lack of trust in his abilities is because his parents failed to encourage his passions as a child, and they destroyed his will to pursue action and take initiative.</a:t>
            </a:r>
          </a:p>
          <a:p>
            <a:pPr algn="just">
              <a:lnSpc>
                <a:spcPct val="90000"/>
              </a:lnSpc>
            </a:pPr>
            <a:endParaRPr lang="en-GB">
              <a:latin typeface="Arial"/>
              <a:cs typeface="Arial"/>
            </a:endParaRPr>
          </a:p>
          <a:p>
            <a:pPr algn="just">
              <a:lnSpc>
                <a:spcPct val="90000"/>
              </a:lnSpc>
            </a:pPr>
            <a:endParaRPr lang="en-GB">
              <a:latin typeface="Arial"/>
              <a:cs typeface="Arial"/>
            </a:endParaRP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90266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7CB32-97AC-4162-A3B8-7CB8F4CD999E}"/>
              </a:ext>
            </a:extLst>
          </p:cNvPr>
          <p:cNvSpPr>
            <a:spLocks noGrp="1"/>
          </p:cNvSpPr>
          <p:nvPr>
            <p:ph type="title"/>
          </p:nvPr>
        </p:nvSpPr>
        <p:spPr>
          <a:xfrm>
            <a:off x="5536734" y="609600"/>
            <a:ext cx="3737268" cy="1320800"/>
          </a:xfrm>
        </p:spPr>
        <p:txBody>
          <a:bodyPr>
            <a:normAutofit/>
          </a:bodyPr>
          <a:lstStyle/>
          <a:p>
            <a:r>
              <a:rPr lang="en-GB"/>
              <a:t>Piaget vs. </a:t>
            </a:r>
            <a:r>
              <a:rPr lang="en-GB">
                <a:latin typeface="Arial"/>
                <a:cs typeface="Arial"/>
              </a:rPr>
              <a:t>Erikson</a:t>
            </a:r>
          </a:p>
        </p:txBody>
      </p:sp>
      <p:sp>
        <p:nvSpPr>
          <p:cNvPr id="3" name="Content Placeholder 2">
            <a:extLst>
              <a:ext uri="{FF2B5EF4-FFF2-40B4-BE49-F238E27FC236}">
                <a16:creationId xmlns:a16="http://schemas.microsoft.com/office/drawing/2014/main" id="{C39434C8-DD50-4263-86A2-1525579603AC}"/>
              </a:ext>
            </a:extLst>
          </p:cNvPr>
          <p:cNvSpPr>
            <a:spLocks noGrp="1"/>
          </p:cNvSpPr>
          <p:nvPr>
            <p:ph idx="1"/>
          </p:nvPr>
        </p:nvSpPr>
        <p:spPr>
          <a:xfrm>
            <a:off x="5209563" y="2160589"/>
            <a:ext cx="4064439" cy="3880773"/>
          </a:xfrm>
        </p:spPr>
        <p:txBody>
          <a:bodyPr vert="horz" lIns="91440" tIns="45720" rIns="91440" bIns="45720" rtlCol="0">
            <a:normAutofit/>
          </a:bodyPr>
          <a:lstStyle/>
          <a:p>
            <a:r>
              <a:rPr lang="en-GB">
                <a:latin typeface="Arial"/>
                <a:cs typeface="Arial"/>
              </a:rPr>
              <a:t>The difference between Piaget and Erikson is that Erikson create the stage to develop for whole life, while Piaget's stage are from the infancy to teenage years and is focused on cognitive development while Erikson is focused on the feeling's trough the life.</a:t>
            </a:r>
          </a:p>
        </p:txBody>
      </p:sp>
      <p:pic>
        <p:nvPicPr>
          <p:cNvPr id="4" name="Picture 4" descr="A picture containing person, person, music, suit&#10;&#10;Description automatically generated">
            <a:extLst>
              <a:ext uri="{FF2B5EF4-FFF2-40B4-BE49-F238E27FC236}">
                <a16:creationId xmlns:a16="http://schemas.microsoft.com/office/drawing/2014/main" id="{CBC7265B-BE5D-4286-9836-55AC45743D70}"/>
              </a:ext>
            </a:extLst>
          </p:cNvPr>
          <p:cNvPicPr>
            <a:picLocks noChangeAspect="1"/>
          </p:cNvPicPr>
          <p:nvPr/>
        </p:nvPicPr>
        <p:blipFill rotWithShape="1">
          <a:blip r:embed="rId2"/>
          <a:srcRect l="21334"/>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6083329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Facet</vt:lpstr>
      <vt:lpstr>Component1   Presentation </vt:lpstr>
      <vt:lpstr>PowerPoint Presentation</vt:lpstr>
      <vt:lpstr>PowerPoint Presentation</vt:lpstr>
      <vt:lpstr>Piaget's theories of cognitive development </vt:lpstr>
      <vt:lpstr>Piaget's theories</vt:lpstr>
      <vt:lpstr>Erikson Theories</vt:lpstr>
      <vt:lpstr>Practical example – Piaget's theories </vt:lpstr>
      <vt:lpstr>Erikson's theory – Practical example</vt:lpstr>
      <vt:lpstr>Piaget vs. Erikson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2021-10-20T09:55:05Z</dcterms:created>
  <dcterms:modified xsi:type="dcterms:W3CDTF">2021-10-20T13:58:13Z</dcterms:modified>
</cp:coreProperties>
</file>