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20"/>
  </p:notesMasterIdLst>
  <p:handoutMasterIdLst>
    <p:handoutMasterId r:id="rId21"/>
  </p:handoutMasterIdLst>
  <p:sldIdLst>
    <p:sldId id="1519" r:id="rId5"/>
    <p:sldId id="1520" r:id="rId6"/>
    <p:sldId id="1525" r:id="rId7"/>
    <p:sldId id="1526" r:id="rId8"/>
    <p:sldId id="1528" r:id="rId9"/>
    <p:sldId id="1529" r:id="rId10"/>
    <p:sldId id="1530" r:id="rId11"/>
    <p:sldId id="1527" r:id="rId12"/>
    <p:sldId id="1532" r:id="rId13"/>
    <p:sldId id="1533" r:id="rId14"/>
    <p:sldId id="1534" r:id="rId15"/>
    <p:sldId id="1531" r:id="rId16"/>
    <p:sldId id="1535" r:id="rId17"/>
    <p:sldId id="1512" r:id="rId18"/>
    <p:sldId id="153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7D095A-27CB-4DF1-9822-D11391A735DF}" v="65" dt="2026-03-27T12:42:28.598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8" autoAdjust="0"/>
    <p:restoredTop sz="88954" autoAdjust="0"/>
  </p:normalViewPr>
  <p:slideViewPr>
    <p:cSldViewPr snapToGrid="0">
      <p:cViewPr varScale="1">
        <p:scale>
          <a:sx n="101" d="100"/>
          <a:sy n="101" d="100"/>
        </p:scale>
        <p:origin x="948" y="10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Lumsden (2427105)" userId="622e81c1-4ab4-4c16-8068-296f8b7c0e58" providerId="ADAL" clId="{6F686AB4-AD6C-494E-A141-E73C4DED1DA2}"/>
    <pc:docChg chg="custSel modSld">
      <pc:chgData name="Thomas Lumsden (2427105)" userId="622e81c1-4ab4-4c16-8068-296f8b7c0e58" providerId="ADAL" clId="{6F686AB4-AD6C-494E-A141-E73C4DED1DA2}" dt="2026-03-26T12:01:47.468" v="276" actId="20577"/>
      <pc:docMkLst>
        <pc:docMk/>
      </pc:docMkLst>
      <pc:sldChg chg="modNotesTx">
        <pc:chgData name="Thomas Lumsden (2427105)" userId="622e81c1-4ab4-4c16-8068-296f8b7c0e58" providerId="ADAL" clId="{6F686AB4-AD6C-494E-A141-E73C4DED1DA2}" dt="2026-03-26T12:01:47.468" v="276" actId="20577"/>
        <pc:sldMkLst>
          <pc:docMk/>
          <pc:sldMk cId="3272732094" sldId="1512"/>
        </pc:sldMkLst>
      </pc:sldChg>
    </pc:docChg>
  </pc:docChgLst>
  <pc:docChgLst>
    <pc:chgData name="Thomas Lumsden (2427105)" userId="622e81c1-4ab4-4c16-8068-296f8b7c0e58" providerId="ADAL" clId="{1E7D095A-27CB-4DF1-9822-D11391A735DF}"/>
    <pc:docChg chg="undo custSel addSld delSld modSld">
      <pc:chgData name="Thomas Lumsden (2427105)" userId="622e81c1-4ab4-4c16-8068-296f8b7c0e58" providerId="ADAL" clId="{1E7D095A-27CB-4DF1-9822-D11391A735DF}" dt="2026-03-27T12:42:28.598" v="664" actId="20577"/>
      <pc:docMkLst>
        <pc:docMk/>
      </pc:docMkLst>
      <pc:sldChg chg="modNotesTx">
        <pc:chgData name="Thomas Lumsden (2427105)" userId="622e81c1-4ab4-4c16-8068-296f8b7c0e58" providerId="ADAL" clId="{1E7D095A-27CB-4DF1-9822-D11391A735DF}" dt="2026-03-27T12:41:07.868" v="663" actId="20577"/>
        <pc:sldMkLst>
          <pc:docMk/>
          <pc:sldMk cId="3272732094" sldId="1512"/>
        </pc:sldMkLst>
      </pc:sldChg>
      <pc:sldChg chg="modSp modNotesTx">
        <pc:chgData name="Thomas Lumsden (2427105)" userId="622e81c1-4ab4-4c16-8068-296f8b7c0e58" providerId="ADAL" clId="{1E7D095A-27CB-4DF1-9822-D11391A735DF}" dt="2026-03-27T12:42:28.598" v="664" actId="20577"/>
        <pc:sldMkLst>
          <pc:docMk/>
          <pc:sldMk cId="396911713" sldId="1519"/>
        </pc:sldMkLst>
        <pc:spChg chg="mod">
          <ac:chgData name="Thomas Lumsden (2427105)" userId="622e81c1-4ab4-4c16-8068-296f8b7c0e58" providerId="ADAL" clId="{1E7D095A-27CB-4DF1-9822-D11391A735DF}" dt="2026-03-27T12:42:28.598" v="664" actId="20577"/>
          <ac:spMkLst>
            <pc:docMk/>
            <pc:sldMk cId="396911713" sldId="1519"/>
            <ac:spMk id="5" creationId="{B2608C23-AAC7-24F5-F2C0-159F3F981C2A}"/>
          </ac:spMkLst>
        </pc:spChg>
      </pc:sldChg>
      <pc:sldChg chg="modNotesTx">
        <pc:chgData name="Thomas Lumsden (2427105)" userId="622e81c1-4ab4-4c16-8068-296f8b7c0e58" providerId="ADAL" clId="{1E7D095A-27CB-4DF1-9822-D11391A735DF}" dt="2026-03-27T12:40:15.669" v="650" actId="20577"/>
        <pc:sldMkLst>
          <pc:docMk/>
          <pc:sldMk cId="3664579516" sldId="1520"/>
        </pc:sldMkLst>
      </pc:sldChg>
      <pc:sldChg chg="addSp modSp mod modNotesTx">
        <pc:chgData name="Thomas Lumsden (2427105)" userId="622e81c1-4ab4-4c16-8068-296f8b7c0e58" providerId="ADAL" clId="{1E7D095A-27CB-4DF1-9822-D11391A735DF}" dt="2026-03-27T12:40:19.917" v="651" actId="20577"/>
        <pc:sldMkLst>
          <pc:docMk/>
          <pc:sldMk cId="661629845" sldId="1525"/>
        </pc:sldMkLst>
        <pc:spChg chg="add mod">
          <ac:chgData name="Thomas Lumsden (2427105)" userId="622e81c1-4ab4-4c16-8068-296f8b7c0e58" providerId="ADAL" clId="{1E7D095A-27CB-4DF1-9822-D11391A735DF}" dt="2026-03-27T12:04:50.201" v="521" actId="207"/>
          <ac:spMkLst>
            <pc:docMk/>
            <pc:sldMk cId="661629845" sldId="1525"/>
            <ac:spMk id="6" creationId="{ADD9AE9E-5FB9-447A-99BE-9D7127D8C4FB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24.238" v="652" actId="20577"/>
        <pc:sldMkLst>
          <pc:docMk/>
          <pc:sldMk cId="150781428" sldId="1526"/>
        </pc:sldMkLst>
        <pc:spChg chg="add mod">
          <ac:chgData name="Thomas Lumsden (2427105)" userId="622e81c1-4ab4-4c16-8068-296f8b7c0e58" providerId="ADAL" clId="{1E7D095A-27CB-4DF1-9822-D11391A735DF}" dt="2026-03-27T12:00:07.730" v="510" actId="1076"/>
          <ac:spMkLst>
            <pc:docMk/>
            <pc:sldMk cId="150781428" sldId="1526"/>
            <ac:spMk id="5" creationId="{A5EF9C2E-7BA0-488F-9DA6-ED636C99E9E9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39.477" v="656" actId="20577"/>
        <pc:sldMkLst>
          <pc:docMk/>
          <pc:sldMk cId="1553989899" sldId="1527"/>
        </pc:sldMkLst>
        <pc:spChg chg="mod">
          <ac:chgData name="Thomas Lumsden (2427105)" userId="622e81c1-4ab4-4c16-8068-296f8b7c0e58" providerId="ADAL" clId="{1E7D095A-27CB-4DF1-9822-D11391A735DF}" dt="2026-03-27T12:05:36.151" v="553" actId="207"/>
          <ac:spMkLst>
            <pc:docMk/>
            <pc:sldMk cId="1553989899" sldId="1527"/>
            <ac:spMk id="4" creationId="{6D4102D2-2852-22FD-CA8C-EDCDF937240E}"/>
          </ac:spMkLst>
        </pc:spChg>
        <pc:spChg chg="add mod">
          <ac:chgData name="Thomas Lumsden (2427105)" userId="622e81c1-4ab4-4c16-8068-296f8b7c0e58" providerId="ADAL" clId="{1E7D095A-27CB-4DF1-9822-D11391A735DF}" dt="2026-03-27T12:08:20.254" v="594" actId="20577"/>
          <ac:spMkLst>
            <pc:docMk/>
            <pc:sldMk cId="1553989899" sldId="1527"/>
            <ac:spMk id="5" creationId="{049CAA59-0FF6-44DF-9BF0-91B41BCA0B72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29.844" v="653" actId="20577"/>
        <pc:sldMkLst>
          <pc:docMk/>
          <pc:sldMk cId="3127897380" sldId="1528"/>
        </pc:sldMkLst>
        <pc:spChg chg="add mod">
          <ac:chgData name="Thomas Lumsden (2427105)" userId="622e81c1-4ab4-4c16-8068-296f8b7c0e58" providerId="ADAL" clId="{1E7D095A-27CB-4DF1-9822-D11391A735DF}" dt="2026-03-27T12:07:57.861" v="584" actId="20577"/>
          <ac:spMkLst>
            <pc:docMk/>
            <pc:sldMk cId="3127897380" sldId="1528"/>
            <ac:spMk id="6" creationId="{ED744615-853D-44ED-A8BA-E2E1BB757A53}"/>
          </ac:spMkLst>
        </pc:spChg>
        <pc:spChg chg="add mod">
          <ac:chgData name="Thomas Lumsden (2427105)" userId="622e81c1-4ab4-4c16-8068-296f8b7c0e58" providerId="ADAL" clId="{1E7D095A-27CB-4DF1-9822-D11391A735DF}" dt="2026-03-27T12:08:07.750" v="588" actId="20577"/>
          <ac:spMkLst>
            <pc:docMk/>
            <pc:sldMk cId="3127897380" sldId="1528"/>
            <ac:spMk id="7" creationId="{65019AEC-6560-4705-8DAC-8FFABEA11C87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33.469" v="654" actId="20577"/>
        <pc:sldMkLst>
          <pc:docMk/>
          <pc:sldMk cId="1509271845" sldId="1529"/>
        </pc:sldMkLst>
        <pc:spChg chg="add mod">
          <ac:chgData name="Thomas Lumsden (2427105)" userId="622e81c1-4ab4-4c16-8068-296f8b7c0e58" providerId="ADAL" clId="{1E7D095A-27CB-4DF1-9822-D11391A735DF}" dt="2026-03-27T12:08:11.774" v="590" actId="20577"/>
          <ac:spMkLst>
            <pc:docMk/>
            <pc:sldMk cId="1509271845" sldId="1529"/>
            <ac:spMk id="5" creationId="{F0B5C14A-201F-41C7-8CD0-7ED9C57A74A0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37.138" v="655" actId="20577"/>
        <pc:sldMkLst>
          <pc:docMk/>
          <pc:sldMk cId="2593680091" sldId="1530"/>
        </pc:sldMkLst>
        <pc:spChg chg="add mod">
          <ac:chgData name="Thomas Lumsden (2427105)" userId="622e81c1-4ab4-4c16-8068-296f8b7c0e58" providerId="ADAL" clId="{1E7D095A-27CB-4DF1-9822-D11391A735DF}" dt="2026-03-27T12:08:16.222" v="592" actId="20577"/>
          <ac:spMkLst>
            <pc:docMk/>
            <pc:sldMk cId="2593680091" sldId="1530"/>
            <ac:spMk id="5" creationId="{600A1074-2A7D-48CE-BD5D-08D48995C0F6}"/>
          </ac:spMkLst>
        </pc:spChg>
      </pc:sldChg>
      <pc:sldChg chg="addSp delSp modSp mod modNotesTx">
        <pc:chgData name="Thomas Lumsden (2427105)" userId="622e81c1-4ab4-4c16-8068-296f8b7c0e58" providerId="ADAL" clId="{1E7D095A-27CB-4DF1-9822-D11391A735DF}" dt="2026-03-27T12:40:55.572" v="660" actId="20577"/>
        <pc:sldMkLst>
          <pc:docMk/>
          <pc:sldMk cId="3419518157" sldId="1531"/>
        </pc:sldMkLst>
        <pc:spChg chg="add mod">
          <ac:chgData name="Thomas Lumsden (2427105)" userId="622e81c1-4ab4-4c16-8068-296f8b7c0e58" providerId="ADAL" clId="{1E7D095A-27CB-4DF1-9822-D11391A735DF}" dt="2026-03-27T12:10:14.517" v="636" actId="14100"/>
          <ac:spMkLst>
            <pc:docMk/>
            <pc:sldMk cId="3419518157" sldId="1531"/>
            <ac:spMk id="8" creationId="{148ED232-FCE3-4CA0-BC0F-DCEBDD1570CF}"/>
          </ac:spMkLst>
        </pc:spChg>
        <pc:picChg chg="add del mod">
          <ac:chgData name="Thomas Lumsden (2427105)" userId="622e81c1-4ab4-4c16-8068-296f8b7c0e58" providerId="ADAL" clId="{1E7D095A-27CB-4DF1-9822-D11391A735DF}" dt="2026-03-27T11:41:59.672" v="495"/>
          <ac:picMkLst>
            <pc:docMk/>
            <pc:sldMk cId="3419518157" sldId="1531"/>
            <ac:picMk id="5122" creationId="{4A7E0699-5114-6B2E-3114-041BBEC72744}"/>
          </ac:picMkLst>
        </pc:picChg>
      </pc:sldChg>
      <pc:sldChg chg="addSp modSp mod modNotesTx">
        <pc:chgData name="Thomas Lumsden (2427105)" userId="622e81c1-4ab4-4c16-8068-296f8b7c0e58" providerId="ADAL" clId="{1E7D095A-27CB-4DF1-9822-D11391A735DF}" dt="2026-03-27T12:40:42.602" v="657" actId="20577"/>
        <pc:sldMkLst>
          <pc:docMk/>
          <pc:sldMk cId="250340750" sldId="1532"/>
        </pc:sldMkLst>
        <pc:spChg chg="add mod">
          <ac:chgData name="Thomas Lumsden (2427105)" userId="622e81c1-4ab4-4c16-8068-296f8b7c0e58" providerId="ADAL" clId="{1E7D095A-27CB-4DF1-9822-D11391A735DF}" dt="2026-03-27T12:08:55.221" v="598" actId="20577"/>
          <ac:spMkLst>
            <pc:docMk/>
            <pc:sldMk cId="250340750" sldId="1532"/>
            <ac:spMk id="5" creationId="{BFAD7F2E-82E1-4036-8274-92727DB650B9}"/>
          </ac:spMkLst>
        </pc:spChg>
        <pc:spChg chg="add mod">
          <ac:chgData name="Thomas Lumsden (2427105)" userId="622e81c1-4ab4-4c16-8068-296f8b7c0e58" providerId="ADAL" clId="{1E7D095A-27CB-4DF1-9822-D11391A735DF}" dt="2026-03-27T12:08:57.853" v="600" actId="20577"/>
          <ac:spMkLst>
            <pc:docMk/>
            <pc:sldMk cId="250340750" sldId="1532"/>
            <ac:spMk id="6" creationId="{E46CCB2E-E4A5-45B1-BFBB-166ACCE18D7F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47.404" v="658" actId="20577"/>
        <pc:sldMkLst>
          <pc:docMk/>
          <pc:sldMk cId="4082613643" sldId="1533"/>
        </pc:sldMkLst>
        <pc:spChg chg="add mod">
          <ac:chgData name="Thomas Lumsden (2427105)" userId="622e81c1-4ab4-4c16-8068-296f8b7c0e58" providerId="ADAL" clId="{1E7D095A-27CB-4DF1-9822-D11391A735DF}" dt="2026-03-27T12:09:03.837" v="604" actId="14100"/>
          <ac:spMkLst>
            <pc:docMk/>
            <pc:sldMk cId="4082613643" sldId="1533"/>
            <ac:spMk id="6" creationId="{93A865A6-E795-42F8-A5EB-38F971A3FD54}"/>
          </ac:spMkLst>
        </pc:spChg>
      </pc:sldChg>
      <pc:sldChg chg="addSp modSp mod modNotesTx">
        <pc:chgData name="Thomas Lumsden (2427105)" userId="622e81c1-4ab4-4c16-8068-296f8b7c0e58" providerId="ADAL" clId="{1E7D095A-27CB-4DF1-9822-D11391A735DF}" dt="2026-03-27T12:40:51.598" v="659" actId="20577"/>
        <pc:sldMkLst>
          <pc:docMk/>
          <pc:sldMk cId="733592739" sldId="1534"/>
        </pc:sldMkLst>
        <pc:spChg chg="add mod">
          <ac:chgData name="Thomas Lumsden (2427105)" userId="622e81c1-4ab4-4c16-8068-296f8b7c0e58" providerId="ADAL" clId="{1E7D095A-27CB-4DF1-9822-D11391A735DF}" dt="2026-03-27T12:09:14.669" v="611" actId="14100"/>
          <ac:spMkLst>
            <pc:docMk/>
            <pc:sldMk cId="733592739" sldId="1534"/>
            <ac:spMk id="4" creationId="{CAE6390C-8C16-4B92-B2E5-0155BC92A923}"/>
          </ac:spMkLst>
        </pc:spChg>
        <pc:spChg chg="add mod">
          <ac:chgData name="Thomas Lumsden (2427105)" userId="622e81c1-4ab4-4c16-8068-296f8b7c0e58" providerId="ADAL" clId="{1E7D095A-27CB-4DF1-9822-D11391A735DF}" dt="2026-03-27T12:09:19.093" v="615" actId="14100"/>
          <ac:spMkLst>
            <pc:docMk/>
            <pc:sldMk cId="733592739" sldId="1534"/>
            <ac:spMk id="5" creationId="{628D03F5-F398-46CC-BA3F-C71DB375D2F3}"/>
          </ac:spMkLst>
        </pc:spChg>
        <pc:spChg chg="add mod">
          <ac:chgData name="Thomas Lumsden (2427105)" userId="622e81c1-4ab4-4c16-8068-296f8b7c0e58" providerId="ADAL" clId="{1E7D095A-27CB-4DF1-9822-D11391A735DF}" dt="2026-03-27T12:09:23.973" v="620" actId="14100"/>
          <ac:spMkLst>
            <pc:docMk/>
            <pc:sldMk cId="733592739" sldId="1534"/>
            <ac:spMk id="7" creationId="{6307270C-D4D8-4416-857B-DEC145F1D341}"/>
          </ac:spMkLst>
        </pc:spChg>
        <pc:spChg chg="add mod">
          <ac:chgData name="Thomas Lumsden (2427105)" userId="622e81c1-4ab4-4c16-8068-296f8b7c0e58" providerId="ADAL" clId="{1E7D095A-27CB-4DF1-9822-D11391A735DF}" dt="2026-03-27T12:09:29.669" v="624" actId="14100"/>
          <ac:spMkLst>
            <pc:docMk/>
            <pc:sldMk cId="733592739" sldId="1534"/>
            <ac:spMk id="8" creationId="{22E43B20-5407-4C4E-BD06-54122170D9CB}"/>
          </ac:spMkLst>
        </pc:spChg>
        <pc:spChg chg="add mod">
          <ac:chgData name="Thomas Lumsden (2427105)" userId="622e81c1-4ab4-4c16-8068-296f8b7c0e58" providerId="ADAL" clId="{1E7D095A-27CB-4DF1-9822-D11391A735DF}" dt="2026-03-27T12:09:33.765" v="628" actId="14100"/>
          <ac:spMkLst>
            <pc:docMk/>
            <pc:sldMk cId="733592739" sldId="1534"/>
            <ac:spMk id="9" creationId="{FDB5AC54-3ED0-452E-8A08-5BA82F5F1E88}"/>
          </ac:spMkLst>
        </pc:spChg>
        <pc:graphicFrameChg chg="mod">
          <ac:chgData name="Thomas Lumsden (2427105)" userId="622e81c1-4ab4-4c16-8068-296f8b7c0e58" providerId="ADAL" clId="{1E7D095A-27CB-4DF1-9822-D11391A735DF}" dt="2026-03-27T11:30:55.779" v="419" actId="5736"/>
          <ac:graphicFrameMkLst>
            <pc:docMk/>
            <pc:sldMk cId="733592739" sldId="1534"/>
            <ac:graphicFrameMk id="6" creationId="{BE53AE51-2E27-1209-86B6-EA8381A9835D}"/>
          </ac:graphicFrameMkLst>
        </pc:graphicFrameChg>
      </pc:sldChg>
      <pc:sldChg chg="modNotesTx">
        <pc:chgData name="Thomas Lumsden (2427105)" userId="622e81c1-4ab4-4c16-8068-296f8b7c0e58" providerId="ADAL" clId="{1E7D095A-27CB-4DF1-9822-D11391A735DF}" dt="2026-03-27T12:41:01.722" v="662" actId="20577"/>
        <pc:sldMkLst>
          <pc:docMk/>
          <pc:sldMk cId="3349988959" sldId="1535"/>
        </pc:sldMkLst>
      </pc:sldChg>
      <pc:sldChg chg="addSp delSp modSp new del mod">
        <pc:chgData name="Thomas Lumsden (2427105)" userId="622e81c1-4ab4-4c16-8068-296f8b7c0e58" providerId="ADAL" clId="{1E7D095A-27CB-4DF1-9822-D11391A735DF}" dt="2026-03-27T12:26:16.529" v="648" actId="2696"/>
        <pc:sldMkLst>
          <pc:docMk/>
          <pc:sldMk cId="442771177" sldId="1536"/>
        </pc:sldMkLst>
        <pc:spChg chg="mod">
          <ac:chgData name="Thomas Lumsden (2427105)" userId="622e81c1-4ab4-4c16-8068-296f8b7c0e58" providerId="ADAL" clId="{1E7D095A-27CB-4DF1-9822-D11391A735DF}" dt="2026-03-27T11:32:53.691" v="442" actId="1076"/>
          <ac:spMkLst>
            <pc:docMk/>
            <pc:sldMk cId="442771177" sldId="1536"/>
            <ac:spMk id="2" creationId="{317B4074-BBF7-419C-8354-A928EAF17D7C}"/>
          </ac:spMkLst>
        </pc:spChg>
        <pc:spChg chg="del mod">
          <ac:chgData name="Thomas Lumsden (2427105)" userId="622e81c1-4ab4-4c16-8068-296f8b7c0e58" providerId="ADAL" clId="{1E7D095A-27CB-4DF1-9822-D11391A735DF}" dt="2026-03-27T10:20:04.262" v="175" actId="478"/>
          <ac:spMkLst>
            <pc:docMk/>
            <pc:sldMk cId="442771177" sldId="1536"/>
            <ac:spMk id="3" creationId="{320069B6-D0AE-4501-A1E8-C1C7B90430C3}"/>
          </ac:spMkLst>
        </pc:spChg>
        <pc:spChg chg="add mod">
          <ac:chgData name="Thomas Lumsden (2427105)" userId="622e81c1-4ab4-4c16-8068-296f8b7c0e58" providerId="ADAL" clId="{1E7D095A-27CB-4DF1-9822-D11391A735DF}" dt="2026-03-27T11:59:10.949" v="502" actId="20577"/>
          <ac:spMkLst>
            <pc:docMk/>
            <pc:sldMk cId="442771177" sldId="1536"/>
            <ac:spMk id="4" creationId="{CB597704-B883-4199-8C4C-E8668FED2E98}"/>
          </ac:spMkLst>
        </pc:spChg>
      </pc:sldChg>
      <pc:sldChg chg="addSp delSp modSp add mod">
        <pc:chgData name="Thomas Lumsden (2427105)" userId="622e81c1-4ab4-4c16-8068-296f8b7c0e58" providerId="ADAL" clId="{1E7D095A-27CB-4DF1-9822-D11391A735DF}" dt="2026-03-27T12:15:41.065" v="647" actId="255"/>
        <pc:sldMkLst>
          <pc:docMk/>
          <pc:sldMk cId="2702183428" sldId="1537"/>
        </pc:sldMkLst>
        <pc:spChg chg="add del">
          <ac:chgData name="Thomas Lumsden (2427105)" userId="622e81c1-4ab4-4c16-8068-296f8b7c0e58" providerId="ADAL" clId="{1E7D095A-27CB-4DF1-9822-D11391A735DF}" dt="2026-03-27T12:14:38.982" v="639"/>
          <ac:spMkLst>
            <pc:docMk/>
            <pc:sldMk cId="2702183428" sldId="1537"/>
            <ac:spMk id="3" creationId="{F0AB4E66-77BD-4629-B1B1-71A0852129A8}"/>
          </ac:spMkLst>
        </pc:spChg>
        <pc:spChg chg="mod">
          <ac:chgData name="Thomas Lumsden (2427105)" userId="622e81c1-4ab4-4c16-8068-296f8b7c0e58" providerId="ADAL" clId="{1E7D095A-27CB-4DF1-9822-D11391A735DF}" dt="2026-03-27T12:15:41.065" v="647" actId="255"/>
          <ac:spMkLst>
            <pc:docMk/>
            <pc:sldMk cId="2702183428" sldId="1537"/>
            <ac:spMk id="4" creationId="{CB597704-B883-4199-8C4C-E8668FED2E98}"/>
          </ac:spMkLst>
        </pc:spChg>
        <pc:spChg chg="add del">
          <ac:chgData name="Thomas Lumsden (2427105)" userId="622e81c1-4ab4-4c16-8068-296f8b7c0e58" providerId="ADAL" clId="{1E7D095A-27CB-4DF1-9822-D11391A735DF}" dt="2026-03-27T12:14:48.067" v="642"/>
          <ac:spMkLst>
            <pc:docMk/>
            <pc:sldMk cId="2702183428" sldId="1537"/>
            <ac:spMk id="5" creationId="{3928E95B-D9C7-4DC6-B075-A7A9FAC89B3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06981E-6097-4984-A99B-447ECEDF74F3}" type="doc">
      <dgm:prSet loTypeId="urn:microsoft.com/office/officeart/2005/8/layout/pList1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B86E3AB-A4C7-4DF3-8195-381C50FD8D9D}">
      <dgm:prSet/>
      <dgm:spPr/>
      <dgm:t>
        <a:bodyPr/>
        <a:lstStyle/>
        <a:p>
          <a:r>
            <a:rPr lang="en-GB" b="0" i="0" dirty="0"/>
            <a:t>Long Barrelled/ High Velocity guns</a:t>
          </a:r>
          <a:endParaRPr lang="en-US" dirty="0"/>
        </a:p>
      </dgm:t>
    </dgm:pt>
    <dgm:pt modelId="{AEE02E60-4930-45AF-9052-5BBD8AB74FBD}" type="parTrans" cxnId="{A604FBE7-8D74-4F29-9C1C-D9B40302D95C}">
      <dgm:prSet/>
      <dgm:spPr/>
      <dgm:t>
        <a:bodyPr/>
        <a:lstStyle/>
        <a:p>
          <a:endParaRPr lang="en-US"/>
        </a:p>
      </dgm:t>
    </dgm:pt>
    <dgm:pt modelId="{316A4493-2595-4750-BEB6-F6168A8BA57C}" type="sibTrans" cxnId="{A604FBE7-8D74-4F29-9C1C-D9B40302D95C}">
      <dgm:prSet/>
      <dgm:spPr/>
      <dgm:t>
        <a:bodyPr/>
        <a:lstStyle/>
        <a:p>
          <a:endParaRPr lang="en-US"/>
        </a:p>
      </dgm:t>
    </dgm:pt>
    <dgm:pt modelId="{CBB3F6B3-41FC-4E50-BFC5-186110975DEA}">
      <dgm:prSet/>
      <dgm:spPr/>
      <dgm:t>
        <a:bodyPr/>
        <a:lstStyle/>
        <a:p>
          <a:r>
            <a:rPr lang="en-GB" b="0" i="0"/>
            <a:t>Telescopic Sights</a:t>
          </a:r>
          <a:endParaRPr lang="en-US"/>
        </a:p>
      </dgm:t>
    </dgm:pt>
    <dgm:pt modelId="{7E947AC8-4F90-41E4-A8DB-F026B78D8BF3}" type="parTrans" cxnId="{71EEFE62-31A8-4521-9063-FBE98827D4DC}">
      <dgm:prSet/>
      <dgm:spPr/>
      <dgm:t>
        <a:bodyPr/>
        <a:lstStyle/>
        <a:p>
          <a:endParaRPr lang="en-US"/>
        </a:p>
      </dgm:t>
    </dgm:pt>
    <dgm:pt modelId="{20650261-7911-4E14-AF10-5629B1F901F3}" type="sibTrans" cxnId="{71EEFE62-31A8-4521-9063-FBE98827D4DC}">
      <dgm:prSet/>
      <dgm:spPr/>
      <dgm:t>
        <a:bodyPr/>
        <a:lstStyle/>
        <a:p>
          <a:endParaRPr lang="en-US"/>
        </a:p>
      </dgm:t>
    </dgm:pt>
    <dgm:pt modelId="{6FF7C681-43F0-4AB9-B8CB-6FC170684E87}">
      <dgm:prSet/>
      <dgm:spPr/>
      <dgm:t>
        <a:bodyPr/>
        <a:lstStyle/>
        <a:p>
          <a:r>
            <a:rPr lang="en-GB" b="0" i="0"/>
            <a:t>3-Man Turret</a:t>
          </a:r>
          <a:endParaRPr lang="en-US"/>
        </a:p>
      </dgm:t>
    </dgm:pt>
    <dgm:pt modelId="{D7344BE1-D525-44B3-9485-B730A3A2441F}" type="parTrans" cxnId="{FBD912D5-8FFB-42F6-A621-6F5A575E39AF}">
      <dgm:prSet/>
      <dgm:spPr/>
      <dgm:t>
        <a:bodyPr/>
        <a:lstStyle/>
        <a:p>
          <a:endParaRPr lang="en-US"/>
        </a:p>
      </dgm:t>
    </dgm:pt>
    <dgm:pt modelId="{45A09B17-4473-4287-9D65-6EE0A91945A6}" type="sibTrans" cxnId="{FBD912D5-8FFB-42F6-A621-6F5A575E39AF}">
      <dgm:prSet/>
      <dgm:spPr/>
      <dgm:t>
        <a:bodyPr/>
        <a:lstStyle/>
        <a:p>
          <a:endParaRPr lang="en-US"/>
        </a:p>
      </dgm:t>
    </dgm:pt>
    <dgm:pt modelId="{5B615277-BB7C-4B6F-B825-094057D666B2}">
      <dgm:prSet/>
      <dgm:spPr/>
      <dgm:t>
        <a:bodyPr/>
        <a:lstStyle/>
        <a:p>
          <a:r>
            <a:rPr lang="en-GB" b="0" i="0"/>
            <a:t>High Range</a:t>
          </a:r>
          <a:endParaRPr lang="en-US"/>
        </a:p>
      </dgm:t>
    </dgm:pt>
    <dgm:pt modelId="{589023C3-6870-485B-9F72-6D1A1C358562}" type="parTrans" cxnId="{910673EC-A913-4E52-9D10-1A36098250A6}">
      <dgm:prSet/>
      <dgm:spPr/>
      <dgm:t>
        <a:bodyPr/>
        <a:lstStyle/>
        <a:p>
          <a:endParaRPr lang="en-US"/>
        </a:p>
      </dgm:t>
    </dgm:pt>
    <dgm:pt modelId="{D3066450-B399-478E-9C88-78DF697E5764}" type="sibTrans" cxnId="{910673EC-A913-4E52-9D10-1A36098250A6}">
      <dgm:prSet/>
      <dgm:spPr/>
      <dgm:t>
        <a:bodyPr/>
        <a:lstStyle/>
        <a:p>
          <a:endParaRPr lang="en-US"/>
        </a:p>
      </dgm:t>
    </dgm:pt>
    <dgm:pt modelId="{F968B2BA-15D1-4F15-A988-D18F44FA6AAE}">
      <dgm:prSet/>
      <dgm:spPr/>
      <dgm:t>
        <a:bodyPr/>
        <a:lstStyle/>
        <a:p>
          <a:r>
            <a:rPr lang="en-GB" b="0" i="0"/>
            <a:t>High Tech Ammunition</a:t>
          </a:r>
          <a:endParaRPr lang="en-US"/>
        </a:p>
      </dgm:t>
    </dgm:pt>
    <dgm:pt modelId="{E019A28A-FEA4-4248-B2B9-EAADBF556836}" type="parTrans" cxnId="{0D6FC449-EABF-4EE1-A1CF-C663622FD830}">
      <dgm:prSet/>
      <dgm:spPr/>
      <dgm:t>
        <a:bodyPr/>
        <a:lstStyle/>
        <a:p>
          <a:endParaRPr lang="en-US"/>
        </a:p>
      </dgm:t>
    </dgm:pt>
    <dgm:pt modelId="{CFB7B6BB-D3C7-406E-8D36-ABC360ACF27E}" type="sibTrans" cxnId="{0D6FC449-EABF-4EE1-A1CF-C663622FD830}">
      <dgm:prSet/>
      <dgm:spPr/>
      <dgm:t>
        <a:bodyPr/>
        <a:lstStyle/>
        <a:p>
          <a:endParaRPr lang="en-US"/>
        </a:p>
      </dgm:t>
    </dgm:pt>
    <dgm:pt modelId="{7287D97B-E547-4C8C-AFCF-02D2E464A1AB}" type="pres">
      <dgm:prSet presAssocID="{4F06981E-6097-4984-A99B-447ECEDF74F3}" presName="Name0" presStyleCnt="0">
        <dgm:presLayoutVars>
          <dgm:dir/>
          <dgm:resizeHandles val="exact"/>
        </dgm:presLayoutVars>
      </dgm:prSet>
      <dgm:spPr/>
    </dgm:pt>
    <dgm:pt modelId="{661CB1E6-9714-4CB3-9AAD-FD2B4D4E1B1B}" type="pres">
      <dgm:prSet presAssocID="{6B86E3AB-A4C7-4DF3-8195-381C50FD8D9D}" presName="compNode" presStyleCnt="0"/>
      <dgm:spPr/>
    </dgm:pt>
    <dgm:pt modelId="{C73E2139-2E54-45E7-87FB-7CF89019FA25}" type="pres">
      <dgm:prSet presAssocID="{6B86E3AB-A4C7-4DF3-8195-381C50FD8D9D}" presName="pictRect" presStyleLbl="node1" presStyleIdx="0" presStyleCnt="5"/>
      <dgm:spPr>
        <a:blipFill>
          <a:blip xmlns:r="http://schemas.openxmlformats.org/officeDocument/2006/relationships" r:embed="rId1"/>
          <a:srcRect/>
          <a:stretch>
            <a:fillRect l="-4000" r="-4000"/>
          </a:stretch>
        </a:blipFill>
      </dgm:spPr>
    </dgm:pt>
    <dgm:pt modelId="{7840CC94-238A-4160-8A24-0421CBA18744}" type="pres">
      <dgm:prSet presAssocID="{6B86E3AB-A4C7-4DF3-8195-381C50FD8D9D}" presName="textRect" presStyleLbl="revTx" presStyleIdx="0" presStyleCnt="5">
        <dgm:presLayoutVars>
          <dgm:bulletEnabled val="1"/>
        </dgm:presLayoutVars>
      </dgm:prSet>
      <dgm:spPr/>
    </dgm:pt>
    <dgm:pt modelId="{DCC72E87-7B4A-4F9D-AD0F-7A7DF224F139}" type="pres">
      <dgm:prSet presAssocID="{316A4493-2595-4750-BEB6-F6168A8BA57C}" presName="sibTrans" presStyleLbl="sibTrans2D1" presStyleIdx="0" presStyleCnt="0"/>
      <dgm:spPr/>
    </dgm:pt>
    <dgm:pt modelId="{AFCF725B-FA75-4B9F-88D9-2DB606F9A507}" type="pres">
      <dgm:prSet presAssocID="{CBB3F6B3-41FC-4E50-BFC5-186110975DEA}" presName="compNode" presStyleCnt="0"/>
      <dgm:spPr/>
    </dgm:pt>
    <dgm:pt modelId="{B3D58FA1-F593-4ADA-BA42-8A174FB9165E}" type="pres">
      <dgm:prSet presAssocID="{CBB3F6B3-41FC-4E50-BFC5-186110975DEA}" presName="pictRect" presStyleLbl="node1" presStyleIdx="1" presStyleCnt="5"/>
      <dgm:spPr>
        <a:blipFill>
          <a:blip xmlns:r="http://schemas.openxmlformats.org/officeDocument/2006/relationships" r:embed="rId2"/>
          <a:srcRect/>
          <a:stretch>
            <a:fillRect t="-4000" b="-4000"/>
          </a:stretch>
        </a:blipFill>
      </dgm:spPr>
    </dgm:pt>
    <dgm:pt modelId="{2445AEAD-0776-4A7D-95A3-8D1F6D871E9F}" type="pres">
      <dgm:prSet presAssocID="{CBB3F6B3-41FC-4E50-BFC5-186110975DEA}" presName="textRect" presStyleLbl="revTx" presStyleIdx="1" presStyleCnt="5">
        <dgm:presLayoutVars>
          <dgm:bulletEnabled val="1"/>
        </dgm:presLayoutVars>
      </dgm:prSet>
      <dgm:spPr/>
    </dgm:pt>
    <dgm:pt modelId="{6655BCA3-4752-44A1-8086-53C4740CE13A}" type="pres">
      <dgm:prSet presAssocID="{20650261-7911-4E14-AF10-5629B1F901F3}" presName="sibTrans" presStyleLbl="sibTrans2D1" presStyleIdx="0" presStyleCnt="0"/>
      <dgm:spPr/>
    </dgm:pt>
    <dgm:pt modelId="{F3EB9F07-F0F5-41D1-B178-C9EA26C9E693}" type="pres">
      <dgm:prSet presAssocID="{6FF7C681-43F0-4AB9-B8CB-6FC170684E87}" presName="compNode" presStyleCnt="0"/>
      <dgm:spPr/>
    </dgm:pt>
    <dgm:pt modelId="{F848B872-A102-4770-95E9-320683F5DDE7}" type="pres">
      <dgm:prSet presAssocID="{6FF7C681-43F0-4AB9-B8CB-6FC170684E87}" presName="pictRect" presStyleLbl="node1" presStyleIdx="2" presStyleCnt="5"/>
      <dgm:spPr>
        <a:blipFill>
          <a:blip xmlns:r="http://schemas.openxmlformats.org/officeDocument/2006/relationships" r:embed="rId3"/>
          <a:srcRect/>
          <a:stretch>
            <a:fillRect t="-3000" b="-3000"/>
          </a:stretch>
        </a:blipFill>
      </dgm:spPr>
    </dgm:pt>
    <dgm:pt modelId="{D133A3EF-0657-4F2F-9F1D-4639084719D2}" type="pres">
      <dgm:prSet presAssocID="{6FF7C681-43F0-4AB9-B8CB-6FC170684E87}" presName="textRect" presStyleLbl="revTx" presStyleIdx="2" presStyleCnt="5">
        <dgm:presLayoutVars>
          <dgm:bulletEnabled val="1"/>
        </dgm:presLayoutVars>
      </dgm:prSet>
      <dgm:spPr/>
    </dgm:pt>
    <dgm:pt modelId="{E55FD701-87E1-4932-BFC0-EA5A37798CA7}" type="pres">
      <dgm:prSet presAssocID="{45A09B17-4473-4287-9D65-6EE0A91945A6}" presName="sibTrans" presStyleLbl="sibTrans2D1" presStyleIdx="0" presStyleCnt="0"/>
      <dgm:spPr/>
    </dgm:pt>
    <dgm:pt modelId="{9233A9B7-6786-4BCB-8B20-D128039C5067}" type="pres">
      <dgm:prSet presAssocID="{5B615277-BB7C-4B6F-B825-094057D666B2}" presName="compNode" presStyleCnt="0"/>
      <dgm:spPr/>
    </dgm:pt>
    <dgm:pt modelId="{9C9984CE-02A7-47F0-A53C-37856FFFA9AF}" type="pres">
      <dgm:prSet presAssocID="{5B615277-BB7C-4B6F-B825-094057D666B2}" presName="pictRect" presStyleLbl="node1" presStyleIdx="3" presStyleCnt="5"/>
      <dgm:spPr>
        <a:blipFill>
          <a:blip xmlns:r="http://schemas.openxmlformats.org/officeDocument/2006/relationships" r:embed="rId4"/>
          <a:srcRect/>
          <a:stretch>
            <a:fillRect l="-11000" r="-11000"/>
          </a:stretch>
        </a:blipFill>
      </dgm:spPr>
    </dgm:pt>
    <dgm:pt modelId="{76530149-2071-4D73-81F8-313E502C0A6C}" type="pres">
      <dgm:prSet presAssocID="{5B615277-BB7C-4B6F-B825-094057D666B2}" presName="textRect" presStyleLbl="revTx" presStyleIdx="3" presStyleCnt="5">
        <dgm:presLayoutVars>
          <dgm:bulletEnabled val="1"/>
        </dgm:presLayoutVars>
      </dgm:prSet>
      <dgm:spPr/>
    </dgm:pt>
    <dgm:pt modelId="{AFDBB3AB-3F29-416F-AC06-59EEE6B85615}" type="pres">
      <dgm:prSet presAssocID="{D3066450-B399-478E-9C88-78DF697E5764}" presName="sibTrans" presStyleLbl="sibTrans2D1" presStyleIdx="0" presStyleCnt="0"/>
      <dgm:spPr/>
    </dgm:pt>
    <dgm:pt modelId="{BB3252EF-3B69-4A7A-A7B1-177C4B511194}" type="pres">
      <dgm:prSet presAssocID="{F968B2BA-15D1-4F15-A988-D18F44FA6AAE}" presName="compNode" presStyleCnt="0"/>
      <dgm:spPr/>
    </dgm:pt>
    <dgm:pt modelId="{3680128A-DC3D-4242-8420-81081ADE4204}" type="pres">
      <dgm:prSet presAssocID="{F968B2BA-15D1-4F15-A988-D18F44FA6AAE}" presName="pictRect" presStyleLbl="node1" presStyleIdx="4" presStyleCnt="5"/>
      <dgm:spPr>
        <a:blipFill>
          <a:blip xmlns:r="http://schemas.openxmlformats.org/officeDocument/2006/relationships" r:embed="rId5"/>
          <a:srcRect/>
          <a:stretch>
            <a:fillRect l="-4000" r="-4000"/>
          </a:stretch>
        </a:blipFill>
      </dgm:spPr>
    </dgm:pt>
    <dgm:pt modelId="{F3ABCECF-FE0A-4D98-9B0F-EEA5DD0B3463}" type="pres">
      <dgm:prSet presAssocID="{F968B2BA-15D1-4F15-A988-D18F44FA6AAE}" presName="textRect" presStyleLbl="revTx" presStyleIdx="4" presStyleCnt="5">
        <dgm:presLayoutVars>
          <dgm:bulletEnabled val="1"/>
        </dgm:presLayoutVars>
      </dgm:prSet>
      <dgm:spPr/>
    </dgm:pt>
  </dgm:ptLst>
  <dgm:cxnLst>
    <dgm:cxn modelId="{396ABE08-0953-46C1-BC0B-46A5F1D5D33C}" type="presOf" srcId="{D3066450-B399-478E-9C88-78DF697E5764}" destId="{AFDBB3AB-3F29-416F-AC06-59EEE6B85615}" srcOrd="0" destOrd="0" presId="urn:microsoft.com/office/officeart/2005/8/layout/pList1"/>
    <dgm:cxn modelId="{8658FD0C-935B-46B7-BDEB-000E3B38891F}" type="presOf" srcId="{6FF7C681-43F0-4AB9-B8CB-6FC170684E87}" destId="{D133A3EF-0657-4F2F-9F1D-4639084719D2}" srcOrd="0" destOrd="0" presId="urn:microsoft.com/office/officeart/2005/8/layout/pList1"/>
    <dgm:cxn modelId="{C6493A1A-8863-49E6-85B2-9FBB189C38DC}" type="presOf" srcId="{45A09B17-4473-4287-9D65-6EE0A91945A6}" destId="{E55FD701-87E1-4932-BFC0-EA5A37798CA7}" srcOrd="0" destOrd="0" presId="urn:microsoft.com/office/officeart/2005/8/layout/pList1"/>
    <dgm:cxn modelId="{70FE592E-DADE-4967-8DC4-672EC066462E}" type="presOf" srcId="{4F06981E-6097-4984-A99B-447ECEDF74F3}" destId="{7287D97B-E547-4C8C-AFCF-02D2E464A1AB}" srcOrd="0" destOrd="0" presId="urn:microsoft.com/office/officeart/2005/8/layout/pList1"/>
    <dgm:cxn modelId="{5C81AE2E-25B9-4EEE-9AF7-BCA2FC1BCC45}" type="presOf" srcId="{6B86E3AB-A4C7-4DF3-8195-381C50FD8D9D}" destId="{7840CC94-238A-4160-8A24-0421CBA18744}" srcOrd="0" destOrd="0" presId="urn:microsoft.com/office/officeart/2005/8/layout/pList1"/>
    <dgm:cxn modelId="{71EEFE62-31A8-4521-9063-FBE98827D4DC}" srcId="{4F06981E-6097-4984-A99B-447ECEDF74F3}" destId="{CBB3F6B3-41FC-4E50-BFC5-186110975DEA}" srcOrd="1" destOrd="0" parTransId="{7E947AC8-4F90-41E4-A8DB-F026B78D8BF3}" sibTransId="{20650261-7911-4E14-AF10-5629B1F901F3}"/>
    <dgm:cxn modelId="{D70FBB63-BD28-4514-ACB2-451C5CF51FD5}" type="presOf" srcId="{CBB3F6B3-41FC-4E50-BFC5-186110975DEA}" destId="{2445AEAD-0776-4A7D-95A3-8D1F6D871E9F}" srcOrd="0" destOrd="0" presId="urn:microsoft.com/office/officeart/2005/8/layout/pList1"/>
    <dgm:cxn modelId="{0D6FC449-EABF-4EE1-A1CF-C663622FD830}" srcId="{4F06981E-6097-4984-A99B-447ECEDF74F3}" destId="{F968B2BA-15D1-4F15-A988-D18F44FA6AAE}" srcOrd="4" destOrd="0" parTransId="{E019A28A-FEA4-4248-B2B9-EAADBF556836}" sibTransId="{CFB7B6BB-D3C7-406E-8D36-ABC360ACF27E}"/>
    <dgm:cxn modelId="{E0EAA84C-3CF3-4219-A553-0EAD4C58AC3F}" type="presOf" srcId="{20650261-7911-4E14-AF10-5629B1F901F3}" destId="{6655BCA3-4752-44A1-8086-53C4740CE13A}" srcOrd="0" destOrd="0" presId="urn:microsoft.com/office/officeart/2005/8/layout/pList1"/>
    <dgm:cxn modelId="{06661899-A529-4433-8237-70DD62AF7C76}" type="presOf" srcId="{316A4493-2595-4750-BEB6-F6168A8BA57C}" destId="{DCC72E87-7B4A-4F9D-AD0F-7A7DF224F139}" srcOrd="0" destOrd="0" presId="urn:microsoft.com/office/officeart/2005/8/layout/pList1"/>
    <dgm:cxn modelId="{BC194CD3-5E64-4C8A-9C6B-05CEA0CB422B}" type="presOf" srcId="{5B615277-BB7C-4B6F-B825-094057D666B2}" destId="{76530149-2071-4D73-81F8-313E502C0A6C}" srcOrd="0" destOrd="0" presId="urn:microsoft.com/office/officeart/2005/8/layout/pList1"/>
    <dgm:cxn modelId="{FBD912D5-8FFB-42F6-A621-6F5A575E39AF}" srcId="{4F06981E-6097-4984-A99B-447ECEDF74F3}" destId="{6FF7C681-43F0-4AB9-B8CB-6FC170684E87}" srcOrd="2" destOrd="0" parTransId="{D7344BE1-D525-44B3-9485-B730A3A2441F}" sibTransId="{45A09B17-4473-4287-9D65-6EE0A91945A6}"/>
    <dgm:cxn modelId="{FD4D38D6-CB3D-43BF-A719-F4AF0DB6879D}" type="presOf" srcId="{F968B2BA-15D1-4F15-A988-D18F44FA6AAE}" destId="{F3ABCECF-FE0A-4D98-9B0F-EEA5DD0B3463}" srcOrd="0" destOrd="0" presId="urn:microsoft.com/office/officeart/2005/8/layout/pList1"/>
    <dgm:cxn modelId="{A604FBE7-8D74-4F29-9C1C-D9B40302D95C}" srcId="{4F06981E-6097-4984-A99B-447ECEDF74F3}" destId="{6B86E3AB-A4C7-4DF3-8195-381C50FD8D9D}" srcOrd="0" destOrd="0" parTransId="{AEE02E60-4930-45AF-9052-5BBD8AB74FBD}" sibTransId="{316A4493-2595-4750-BEB6-F6168A8BA57C}"/>
    <dgm:cxn modelId="{910673EC-A913-4E52-9D10-1A36098250A6}" srcId="{4F06981E-6097-4984-A99B-447ECEDF74F3}" destId="{5B615277-BB7C-4B6F-B825-094057D666B2}" srcOrd="3" destOrd="0" parTransId="{589023C3-6870-485B-9F72-6D1A1C358562}" sibTransId="{D3066450-B399-478E-9C88-78DF697E5764}"/>
    <dgm:cxn modelId="{DEA3BB12-28EB-4D88-9410-16B9966F00C7}" type="presParOf" srcId="{7287D97B-E547-4C8C-AFCF-02D2E464A1AB}" destId="{661CB1E6-9714-4CB3-9AAD-FD2B4D4E1B1B}" srcOrd="0" destOrd="0" presId="urn:microsoft.com/office/officeart/2005/8/layout/pList1"/>
    <dgm:cxn modelId="{A7F158C3-D915-46FC-B4B0-CE14FC623027}" type="presParOf" srcId="{661CB1E6-9714-4CB3-9AAD-FD2B4D4E1B1B}" destId="{C73E2139-2E54-45E7-87FB-7CF89019FA25}" srcOrd="0" destOrd="0" presId="urn:microsoft.com/office/officeart/2005/8/layout/pList1"/>
    <dgm:cxn modelId="{D1B70847-831B-428E-BAE7-B3C4B54E4950}" type="presParOf" srcId="{661CB1E6-9714-4CB3-9AAD-FD2B4D4E1B1B}" destId="{7840CC94-238A-4160-8A24-0421CBA18744}" srcOrd="1" destOrd="0" presId="urn:microsoft.com/office/officeart/2005/8/layout/pList1"/>
    <dgm:cxn modelId="{00BAD144-ADD2-452F-B24F-B5456E6D47C9}" type="presParOf" srcId="{7287D97B-E547-4C8C-AFCF-02D2E464A1AB}" destId="{DCC72E87-7B4A-4F9D-AD0F-7A7DF224F139}" srcOrd="1" destOrd="0" presId="urn:microsoft.com/office/officeart/2005/8/layout/pList1"/>
    <dgm:cxn modelId="{F4B8267F-B43B-41DC-89C7-E70DACCD322B}" type="presParOf" srcId="{7287D97B-E547-4C8C-AFCF-02D2E464A1AB}" destId="{AFCF725B-FA75-4B9F-88D9-2DB606F9A507}" srcOrd="2" destOrd="0" presId="urn:microsoft.com/office/officeart/2005/8/layout/pList1"/>
    <dgm:cxn modelId="{00ECFA88-B5FB-49B7-99CC-4D7C19FBECD9}" type="presParOf" srcId="{AFCF725B-FA75-4B9F-88D9-2DB606F9A507}" destId="{B3D58FA1-F593-4ADA-BA42-8A174FB9165E}" srcOrd="0" destOrd="0" presId="urn:microsoft.com/office/officeart/2005/8/layout/pList1"/>
    <dgm:cxn modelId="{5FC5448E-B11A-4C92-8E65-DCE913B461D1}" type="presParOf" srcId="{AFCF725B-FA75-4B9F-88D9-2DB606F9A507}" destId="{2445AEAD-0776-4A7D-95A3-8D1F6D871E9F}" srcOrd="1" destOrd="0" presId="urn:microsoft.com/office/officeart/2005/8/layout/pList1"/>
    <dgm:cxn modelId="{A024BCD9-64C4-4DE6-B605-1BDA731F6D67}" type="presParOf" srcId="{7287D97B-E547-4C8C-AFCF-02D2E464A1AB}" destId="{6655BCA3-4752-44A1-8086-53C4740CE13A}" srcOrd="3" destOrd="0" presId="urn:microsoft.com/office/officeart/2005/8/layout/pList1"/>
    <dgm:cxn modelId="{DF489FA2-E524-4AA2-98C6-7D42AE8564D5}" type="presParOf" srcId="{7287D97B-E547-4C8C-AFCF-02D2E464A1AB}" destId="{F3EB9F07-F0F5-41D1-B178-C9EA26C9E693}" srcOrd="4" destOrd="0" presId="urn:microsoft.com/office/officeart/2005/8/layout/pList1"/>
    <dgm:cxn modelId="{AA8290C6-3456-41B6-83B5-51DF2C5DD931}" type="presParOf" srcId="{F3EB9F07-F0F5-41D1-B178-C9EA26C9E693}" destId="{F848B872-A102-4770-95E9-320683F5DDE7}" srcOrd="0" destOrd="0" presId="urn:microsoft.com/office/officeart/2005/8/layout/pList1"/>
    <dgm:cxn modelId="{B101D058-FAFF-4774-828E-954B18D0ADE7}" type="presParOf" srcId="{F3EB9F07-F0F5-41D1-B178-C9EA26C9E693}" destId="{D133A3EF-0657-4F2F-9F1D-4639084719D2}" srcOrd="1" destOrd="0" presId="urn:microsoft.com/office/officeart/2005/8/layout/pList1"/>
    <dgm:cxn modelId="{CEF845E6-4DD6-4937-9051-B834B0F98827}" type="presParOf" srcId="{7287D97B-E547-4C8C-AFCF-02D2E464A1AB}" destId="{E55FD701-87E1-4932-BFC0-EA5A37798CA7}" srcOrd="5" destOrd="0" presId="urn:microsoft.com/office/officeart/2005/8/layout/pList1"/>
    <dgm:cxn modelId="{C7D00426-9B08-47F7-B6D9-C4FFCA9B2039}" type="presParOf" srcId="{7287D97B-E547-4C8C-AFCF-02D2E464A1AB}" destId="{9233A9B7-6786-4BCB-8B20-D128039C5067}" srcOrd="6" destOrd="0" presId="urn:microsoft.com/office/officeart/2005/8/layout/pList1"/>
    <dgm:cxn modelId="{BD838107-4783-4192-B17D-6542986ADAF8}" type="presParOf" srcId="{9233A9B7-6786-4BCB-8B20-D128039C5067}" destId="{9C9984CE-02A7-47F0-A53C-37856FFFA9AF}" srcOrd="0" destOrd="0" presId="urn:microsoft.com/office/officeart/2005/8/layout/pList1"/>
    <dgm:cxn modelId="{F990C38F-16F2-42C5-B3E1-0B6C8A2BB643}" type="presParOf" srcId="{9233A9B7-6786-4BCB-8B20-D128039C5067}" destId="{76530149-2071-4D73-81F8-313E502C0A6C}" srcOrd="1" destOrd="0" presId="urn:microsoft.com/office/officeart/2005/8/layout/pList1"/>
    <dgm:cxn modelId="{D7781963-3DC4-4C08-924E-F9FD7CCFBE93}" type="presParOf" srcId="{7287D97B-E547-4C8C-AFCF-02D2E464A1AB}" destId="{AFDBB3AB-3F29-416F-AC06-59EEE6B85615}" srcOrd="7" destOrd="0" presId="urn:microsoft.com/office/officeart/2005/8/layout/pList1"/>
    <dgm:cxn modelId="{392DF0A4-2958-46E8-8FED-7F090CB3EF35}" type="presParOf" srcId="{7287D97B-E547-4C8C-AFCF-02D2E464A1AB}" destId="{BB3252EF-3B69-4A7A-A7B1-177C4B511194}" srcOrd="8" destOrd="0" presId="urn:microsoft.com/office/officeart/2005/8/layout/pList1"/>
    <dgm:cxn modelId="{26E71905-CC29-4D76-976B-E7E412823D60}" type="presParOf" srcId="{BB3252EF-3B69-4A7A-A7B1-177C4B511194}" destId="{3680128A-DC3D-4242-8420-81081ADE4204}" srcOrd="0" destOrd="0" presId="urn:microsoft.com/office/officeart/2005/8/layout/pList1"/>
    <dgm:cxn modelId="{FA1C7D02-75B6-49EE-940B-591E5E11596C}" type="presParOf" srcId="{BB3252EF-3B69-4A7A-A7B1-177C4B511194}" destId="{F3ABCECF-FE0A-4D98-9B0F-EEA5DD0B3463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3E2139-2E54-45E7-87FB-7CF89019FA25}">
      <dsp:nvSpPr>
        <dsp:cNvPr id="0" name=""/>
        <dsp:cNvSpPr/>
      </dsp:nvSpPr>
      <dsp:spPr>
        <a:xfrm>
          <a:off x="943222" y="2142"/>
          <a:ext cx="2341930" cy="1613590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l="-4000" r="-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840CC94-238A-4160-8A24-0421CBA18744}">
      <dsp:nvSpPr>
        <dsp:cNvPr id="0" name=""/>
        <dsp:cNvSpPr/>
      </dsp:nvSpPr>
      <dsp:spPr>
        <a:xfrm>
          <a:off x="943222" y="1615732"/>
          <a:ext cx="2341930" cy="868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Long Barrelled/ High Velocity guns</a:t>
          </a:r>
          <a:endParaRPr lang="en-US" sz="2100" kern="1200" dirty="0"/>
        </a:p>
      </dsp:txBody>
      <dsp:txXfrm>
        <a:off x="943222" y="1615732"/>
        <a:ext cx="2341930" cy="868856"/>
      </dsp:txXfrm>
    </dsp:sp>
    <dsp:sp modelId="{B3D58FA1-F593-4ADA-BA42-8A174FB9165E}">
      <dsp:nvSpPr>
        <dsp:cNvPr id="0" name=""/>
        <dsp:cNvSpPr/>
      </dsp:nvSpPr>
      <dsp:spPr>
        <a:xfrm>
          <a:off x="3519445" y="2142"/>
          <a:ext cx="2341930" cy="1613590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t="-4000" b="-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45AEAD-0776-4A7D-95A3-8D1F6D871E9F}">
      <dsp:nvSpPr>
        <dsp:cNvPr id="0" name=""/>
        <dsp:cNvSpPr/>
      </dsp:nvSpPr>
      <dsp:spPr>
        <a:xfrm>
          <a:off x="3519445" y="1615732"/>
          <a:ext cx="2341930" cy="868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Telescopic Sights</a:t>
          </a:r>
          <a:endParaRPr lang="en-US" sz="2100" kern="1200"/>
        </a:p>
      </dsp:txBody>
      <dsp:txXfrm>
        <a:off x="3519445" y="1615732"/>
        <a:ext cx="2341930" cy="868856"/>
      </dsp:txXfrm>
    </dsp:sp>
    <dsp:sp modelId="{F848B872-A102-4770-95E9-320683F5DDE7}">
      <dsp:nvSpPr>
        <dsp:cNvPr id="0" name=""/>
        <dsp:cNvSpPr/>
      </dsp:nvSpPr>
      <dsp:spPr>
        <a:xfrm>
          <a:off x="6095667" y="2142"/>
          <a:ext cx="2341930" cy="1613590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t="-3000" b="-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33A3EF-0657-4F2F-9F1D-4639084719D2}">
      <dsp:nvSpPr>
        <dsp:cNvPr id="0" name=""/>
        <dsp:cNvSpPr/>
      </dsp:nvSpPr>
      <dsp:spPr>
        <a:xfrm>
          <a:off x="6095667" y="1615732"/>
          <a:ext cx="2341930" cy="868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3-Man Turret</a:t>
          </a:r>
          <a:endParaRPr lang="en-US" sz="2100" kern="1200"/>
        </a:p>
      </dsp:txBody>
      <dsp:txXfrm>
        <a:off x="6095667" y="1615732"/>
        <a:ext cx="2341930" cy="868856"/>
      </dsp:txXfrm>
    </dsp:sp>
    <dsp:sp modelId="{9C9984CE-02A7-47F0-A53C-37856FFFA9AF}">
      <dsp:nvSpPr>
        <dsp:cNvPr id="0" name=""/>
        <dsp:cNvSpPr/>
      </dsp:nvSpPr>
      <dsp:spPr>
        <a:xfrm>
          <a:off x="2231333" y="2718782"/>
          <a:ext cx="2341930" cy="1613590"/>
        </a:xfrm>
        <a:prstGeom prst="roundRect">
          <a:avLst/>
        </a:prstGeom>
        <a:blipFill>
          <a:blip xmlns:r="http://schemas.openxmlformats.org/officeDocument/2006/relationships" r:embed="rId4"/>
          <a:srcRect/>
          <a:stretch>
            <a:fillRect l="-11000" r="-1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530149-2071-4D73-81F8-313E502C0A6C}">
      <dsp:nvSpPr>
        <dsp:cNvPr id="0" name=""/>
        <dsp:cNvSpPr/>
      </dsp:nvSpPr>
      <dsp:spPr>
        <a:xfrm>
          <a:off x="2231333" y="4332372"/>
          <a:ext cx="2341930" cy="868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High Range</a:t>
          </a:r>
          <a:endParaRPr lang="en-US" sz="2100" kern="1200"/>
        </a:p>
      </dsp:txBody>
      <dsp:txXfrm>
        <a:off x="2231333" y="4332372"/>
        <a:ext cx="2341930" cy="868856"/>
      </dsp:txXfrm>
    </dsp:sp>
    <dsp:sp modelId="{3680128A-DC3D-4242-8420-81081ADE4204}">
      <dsp:nvSpPr>
        <dsp:cNvPr id="0" name=""/>
        <dsp:cNvSpPr/>
      </dsp:nvSpPr>
      <dsp:spPr>
        <a:xfrm>
          <a:off x="4807556" y="2718782"/>
          <a:ext cx="2341930" cy="1613590"/>
        </a:xfrm>
        <a:prstGeom prst="roundRect">
          <a:avLst/>
        </a:prstGeom>
        <a:blipFill>
          <a:blip xmlns:r="http://schemas.openxmlformats.org/officeDocument/2006/relationships" r:embed="rId5"/>
          <a:srcRect/>
          <a:stretch>
            <a:fillRect l="-4000" r="-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3ABCECF-FE0A-4D98-9B0F-EEA5DD0B3463}">
      <dsp:nvSpPr>
        <dsp:cNvPr id="0" name=""/>
        <dsp:cNvSpPr/>
      </dsp:nvSpPr>
      <dsp:spPr>
        <a:xfrm>
          <a:off x="4807556" y="4332372"/>
          <a:ext cx="2341930" cy="868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High Tech Ammunition</a:t>
          </a:r>
          <a:endParaRPr lang="en-US" sz="2100" kern="1200"/>
        </a:p>
      </dsp:txBody>
      <dsp:txXfrm>
        <a:off x="4807556" y="4332372"/>
        <a:ext cx="2341930" cy="868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5433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732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665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819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E2071-6256-B42C-78AE-F94F3E9BBA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C18767-960A-EB68-CE6C-1A804713FC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A71506-A72D-9BD1-6949-61D5E1B57A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7DD658-8E1E-18C0-14FF-33BA9A2366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445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B6B05-4CDB-FDEC-2793-E0CBEEC9D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E4A0F6-F2C5-4896-CEB8-CFE3B46A67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3F9849-AE05-A8FF-C31E-5A99A62A5A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60FC66-A5B0-70F9-3ECB-619B4E256D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526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040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C35D5A-1A5F-91D5-A7FB-D721618FC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46B75A-B578-3193-543B-80BF70275F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08BF02-9DEE-2EF7-EADD-DFDA622694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4750B8-51B9-30BF-2486-5E95C833A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1972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C3E0B7-F4F2-5100-3589-34B549F4F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8CD853-DBF4-DE6F-6C99-45087C5926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A44935-5444-F450-B96D-714C05EE59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282F31-1A4F-3605-F70B-F9D0AA4C04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058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872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8085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047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331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1464474-D104-8CDD-695A-20250CB6D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93" y="-548041"/>
            <a:ext cx="12208093" cy="7912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u="none" dirty="0"/>
              <a:t>advancement of tanks between ww1 &amp; ww2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78994" y="634999"/>
            <a:ext cx="3878970" cy="1494477"/>
          </a:xfrm>
        </p:spPr>
        <p:txBody>
          <a:bodyPr/>
          <a:lstStyle/>
          <a:p>
            <a:r>
              <a:rPr lang="en-US"/>
              <a:t>Presented by Thomas Lumsden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6209066" cy="1121419"/>
          </a:xfrm>
        </p:spPr>
        <p:txBody>
          <a:bodyPr anchor="t">
            <a:normAutofit/>
          </a:bodyPr>
          <a:lstStyle/>
          <a:p>
            <a:r>
              <a:rPr lang="en-US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1756419"/>
            <a:ext cx="6209066" cy="4466581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WWI Warfare</a:t>
            </a:r>
          </a:p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Why Were Tanks Developed?</a:t>
            </a:r>
          </a:p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WWI Tanks</a:t>
            </a:r>
          </a:p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WWII Tanks</a:t>
            </a:r>
          </a:p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Comparison</a:t>
            </a:r>
          </a:p>
          <a:p>
            <a:pPr>
              <a:lnSpc>
                <a:spcPct val="170000"/>
              </a:lnSpc>
            </a:pPr>
            <a:r>
              <a:rPr lang="en-US" sz="2600">
                <a:latin typeface="+mj-lt"/>
              </a:rPr>
              <a:t>Final Judgement</a:t>
            </a:r>
          </a:p>
          <a:p>
            <a:endParaRPr lang="en-US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522" b="6522"/>
          <a:stretch/>
        </p:blipFill>
        <p:spPr>
          <a:xfrm>
            <a:off x="7262823" y="10"/>
            <a:ext cx="4929177" cy="6857990"/>
          </a:xfrm>
          <a:noFill/>
          <a:effectLst>
            <a:outerShdw blurRad="50800" dist="76200" dir="10800000" algn="r" rotWithShape="0">
              <a:prstClr val="black">
                <a:alpha val="49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2E790-4755-36D4-28BB-61C0611D4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431443"/>
            <a:ext cx="6587506" cy="1112519"/>
          </a:xfrm>
        </p:spPr>
        <p:txBody>
          <a:bodyPr/>
          <a:lstStyle/>
          <a:p>
            <a:r>
              <a:rPr lang="en-GB" u="none"/>
              <a:t>WW1 Warfare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8B81B-81BD-4A91-2B37-13D60189CF1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1543962"/>
            <a:ext cx="6595451" cy="467903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4000">
                <a:latin typeface="+mj-lt"/>
              </a:rPr>
              <a:t>Trenches</a:t>
            </a:r>
          </a:p>
          <a:p>
            <a:pPr>
              <a:lnSpc>
                <a:spcPct val="200000"/>
              </a:lnSpc>
            </a:pPr>
            <a:r>
              <a:rPr lang="en-GB" sz="4000">
                <a:latin typeface="+mj-lt"/>
              </a:rPr>
              <a:t>Machine Guns</a:t>
            </a:r>
          </a:p>
          <a:p>
            <a:pPr>
              <a:lnSpc>
                <a:spcPct val="200000"/>
              </a:lnSpc>
            </a:pPr>
            <a:r>
              <a:rPr lang="en-GB" sz="4000">
                <a:latin typeface="+mj-lt"/>
              </a:rPr>
              <a:t>Defensive Positions</a:t>
            </a:r>
          </a:p>
          <a:p>
            <a:pPr>
              <a:lnSpc>
                <a:spcPct val="200000"/>
              </a:lnSpc>
            </a:pPr>
            <a:r>
              <a:rPr lang="en-GB" sz="4000">
                <a:latin typeface="+mj-lt"/>
              </a:rPr>
              <a:t>Terrifying Technology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9EA2F9B-30F1-B0F5-718F-FC1D79669F0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0" r="28900"/>
          <a:stretch/>
        </p:blipFill>
        <p:spPr>
          <a:prstGeom prst="rect">
            <a:avLst/>
          </a:prstGeom>
          <a:effectLst>
            <a:outerShdw blurRad="50800" dist="76200" dir="108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D9AE9E-5FB9-447A-99BE-9D7127D8C4FB}"/>
              </a:ext>
            </a:extLst>
          </p:cNvPr>
          <p:cNvSpPr txBox="1"/>
          <p:nvPr/>
        </p:nvSpPr>
        <p:spPr>
          <a:xfrm>
            <a:off x="7696966" y="6388787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[1]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629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7AF2983-8266-93DE-DAD2-0D92FABA5FDE}"/>
              </a:ext>
            </a:extLst>
          </p:cNvPr>
          <p:cNvSpPr/>
          <p:nvPr/>
        </p:nvSpPr>
        <p:spPr>
          <a:xfrm>
            <a:off x="4760259" y="847165"/>
            <a:ext cx="8175812" cy="5204011"/>
          </a:xfrm>
          <a:prstGeom prst="roundRect">
            <a:avLst>
              <a:gd name="adj" fmla="val 22352"/>
            </a:avLst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9DF9B-0B65-706E-A6E0-A194A5462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3644058" cy="1475461"/>
          </a:xfrm>
        </p:spPr>
        <p:txBody>
          <a:bodyPr anchor="b">
            <a:noAutofit/>
          </a:bodyPr>
          <a:lstStyle/>
          <a:p>
            <a:r>
              <a:rPr lang="en-GB" sz="3600" u="none"/>
              <a:t>WHY were tanks developed?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78BCF-C830-6FEC-3461-5B7704BCFC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 response to stalemate.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Cross Terrain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Protection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Able to take space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F9C2E-7BA0-488F-9DA6-ED636C99E9E9}"/>
              </a:ext>
            </a:extLst>
          </p:cNvPr>
          <p:cNvSpPr txBox="1"/>
          <p:nvPr/>
        </p:nvSpPr>
        <p:spPr>
          <a:xfrm>
            <a:off x="11716512" y="6010835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7814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1A66FBC-9EBB-8C57-FF31-9EA6736C5993}"/>
              </a:ext>
            </a:extLst>
          </p:cNvPr>
          <p:cNvSpPr/>
          <p:nvPr/>
        </p:nvSpPr>
        <p:spPr>
          <a:xfrm>
            <a:off x="6861021" y="2496190"/>
            <a:ext cx="4696943" cy="3726809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81E2699-E5DF-F12D-8E07-078B2904F9AE}"/>
              </a:ext>
            </a:extLst>
          </p:cNvPr>
          <p:cNvSpPr/>
          <p:nvPr/>
        </p:nvSpPr>
        <p:spPr>
          <a:xfrm>
            <a:off x="634029" y="630936"/>
            <a:ext cx="5652469" cy="5592063"/>
          </a:xfrm>
          <a:prstGeom prst="roundRect">
            <a:avLst/>
          </a:prstGeom>
          <a:blipFill dpi="0" rotWithShape="1">
            <a:blip r:embed="rId4"/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05" name="Title 1">
            <a:extLst>
              <a:ext uri="{FF2B5EF4-FFF2-40B4-BE49-F238E27FC236}">
                <a16:creationId xmlns:a16="http://schemas.microsoft.com/office/drawing/2014/main" id="{1E7C31A9-9D41-A1BE-A9C4-06DA62F8F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159" y="271709"/>
            <a:ext cx="4884665" cy="1112153"/>
          </a:xfrm>
        </p:spPr>
        <p:txBody>
          <a:bodyPr/>
          <a:lstStyle/>
          <a:p>
            <a:r>
              <a:rPr lang="en-US" sz="4000" u="none"/>
              <a:t>First Tank Design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AD6A52A-53B0-4FD6-0409-1B1B008BA035}"/>
              </a:ext>
            </a:extLst>
          </p:cNvPr>
          <p:cNvSpPr txBox="1">
            <a:spLocks/>
          </p:cNvSpPr>
          <p:nvPr/>
        </p:nvSpPr>
        <p:spPr>
          <a:xfrm>
            <a:off x="6767159" y="1132585"/>
            <a:ext cx="4884665" cy="111215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u="sng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800" u="none"/>
              <a:t>Mark I Tank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744615-853D-44ED-A8BA-E2E1BB757A53}"/>
              </a:ext>
            </a:extLst>
          </p:cNvPr>
          <p:cNvSpPr txBox="1"/>
          <p:nvPr/>
        </p:nvSpPr>
        <p:spPr>
          <a:xfrm>
            <a:off x="1487424" y="6222999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[3]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019AEC-6560-4705-8DAC-8FFABEA11C87}"/>
              </a:ext>
            </a:extLst>
          </p:cNvPr>
          <p:cNvSpPr txBox="1"/>
          <p:nvPr/>
        </p:nvSpPr>
        <p:spPr>
          <a:xfrm>
            <a:off x="10704576" y="6216959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89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775537-4E8E-A423-3E0A-D218344FE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27A36F-B6F1-1DA5-C78C-44B0E197F163}"/>
              </a:ext>
            </a:extLst>
          </p:cNvPr>
          <p:cNvSpPr/>
          <p:nvPr/>
        </p:nvSpPr>
        <p:spPr>
          <a:xfrm>
            <a:off x="4760259" y="847165"/>
            <a:ext cx="8175812" cy="5204011"/>
          </a:xfrm>
          <a:prstGeom prst="roundRect">
            <a:avLst>
              <a:gd name="adj" fmla="val 22352"/>
            </a:avLst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8B408-67B4-979D-A2D9-29D713A6E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635000"/>
            <a:ext cx="3644058" cy="1475461"/>
          </a:xfrm>
        </p:spPr>
        <p:txBody>
          <a:bodyPr anchor="b">
            <a:noAutofit/>
          </a:bodyPr>
          <a:lstStyle/>
          <a:p>
            <a:r>
              <a:rPr lang="en-GB" sz="3600" u="none"/>
              <a:t>Key Design Weaknesses of Mark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9A361-731F-66A6-C581-D68868FAF83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Extremely Slow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Unshielded Engine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Unreliable Steering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Frequent Breakdowns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Limited Vision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Armour Splash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Bad fuel tank placement</a:t>
            </a:r>
          </a:p>
          <a:p>
            <a:pPr marL="342900" indent="-342900"/>
            <a:r>
              <a:rPr lang="en-GB">
                <a:latin typeface="+mj-lt"/>
              </a:rPr>
              <a:t>Poor Ventilation</a:t>
            </a:r>
          </a:p>
          <a:p>
            <a:pPr marL="342900" indent="-342900"/>
            <a:r>
              <a:rPr lang="en-GB">
                <a:latin typeface="+mj-lt"/>
              </a:rPr>
              <a:t>Lack of suspension</a:t>
            </a:r>
          </a:p>
          <a:p>
            <a:pPr marL="0" indent="0">
              <a:buNone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B5C14A-201F-41C7-8CD0-7ED9C57A74A0}"/>
              </a:ext>
            </a:extLst>
          </p:cNvPr>
          <p:cNvSpPr txBox="1"/>
          <p:nvPr/>
        </p:nvSpPr>
        <p:spPr>
          <a:xfrm>
            <a:off x="11716512" y="6010835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2718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2BC7B9-6382-CF90-C07F-62CFE6056E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E0334D8-8DEB-765B-4AB5-03004F477459}"/>
              </a:ext>
            </a:extLst>
          </p:cNvPr>
          <p:cNvSpPr/>
          <p:nvPr/>
        </p:nvSpPr>
        <p:spPr>
          <a:xfrm>
            <a:off x="-283028" y="265739"/>
            <a:ext cx="4528457" cy="6326521"/>
          </a:xfrm>
          <a:prstGeom prst="roundRect">
            <a:avLst>
              <a:gd name="adj" fmla="val 22352"/>
            </a:avLst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5EE38-2C67-F64F-144F-2A6F1EA77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2485" y="576943"/>
            <a:ext cx="6193972" cy="1588806"/>
          </a:xfrm>
        </p:spPr>
        <p:txBody>
          <a:bodyPr anchor="b">
            <a:noAutofit/>
          </a:bodyPr>
          <a:lstStyle/>
          <a:p>
            <a:r>
              <a:rPr lang="en-GB" sz="6600" u="none"/>
              <a:t>Impact of Mark I Tank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B119E-856A-3814-1204-AB46738B86E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50971" y="2426147"/>
            <a:ext cx="6335486" cy="40181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3000"/>
              </a:spcAft>
            </a:pPr>
            <a:r>
              <a:rPr lang="en-GB" sz="3200">
                <a:latin typeface="+mj-lt"/>
              </a:rPr>
              <a:t>Successfully broke stalemate</a:t>
            </a:r>
          </a:p>
          <a:p>
            <a:pPr>
              <a:lnSpc>
                <a:spcPct val="100000"/>
              </a:lnSpc>
              <a:spcAft>
                <a:spcPts val="3000"/>
              </a:spcAft>
            </a:pPr>
            <a:r>
              <a:rPr lang="en-GB" sz="3200">
                <a:latin typeface="+mj-lt"/>
              </a:rPr>
              <a:t>Terrified German troops</a:t>
            </a:r>
          </a:p>
          <a:p>
            <a:pPr>
              <a:lnSpc>
                <a:spcPct val="100000"/>
              </a:lnSpc>
              <a:spcAft>
                <a:spcPts val="3000"/>
              </a:spcAft>
            </a:pPr>
            <a:r>
              <a:rPr lang="en-GB" sz="3200">
                <a:latin typeface="+mj-lt"/>
              </a:rPr>
              <a:t>Sparked further development</a:t>
            </a:r>
          </a:p>
          <a:p>
            <a:pPr>
              <a:lnSpc>
                <a:spcPct val="100000"/>
              </a:lnSpc>
              <a:spcAft>
                <a:spcPts val="3000"/>
              </a:spcAft>
            </a:pPr>
            <a:r>
              <a:rPr lang="en-GB" sz="3200">
                <a:latin typeface="+mj-lt"/>
              </a:rPr>
              <a:t>Reduced casualties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0A1074-2A7D-48CE-BD5D-08D48995C0F6}"/>
              </a:ext>
            </a:extLst>
          </p:cNvPr>
          <p:cNvSpPr txBox="1"/>
          <p:nvPr/>
        </p:nvSpPr>
        <p:spPr>
          <a:xfrm>
            <a:off x="0" y="6488668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[6]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6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606BE-6E42-8A38-6D86-6101F73C6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366388"/>
            <a:ext cx="10923936" cy="641279"/>
          </a:xfrm>
        </p:spPr>
        <p:txBody>
          <a:bodyPr/>
          <a:lstStyle/>
          <a:p>
            <a:r>
              <a:rPr lang="en-GB" u="none"/>
              <a:t>WWII Tanks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656DF7-728C-5C00-6C03-EBDB13AE2D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6007667"/>
            <a:ext cx="10923936" cy="409290"/>
          </a:xfrm>
        </p:spPr>
        <p:txBody>
          <a:bodyPr/>
          <a:lstStyle/>
          <a:p>
            <a:r>
              <a:rPr lang="en-GB"/>
              <a:t>Goal: Fix the problems with the WW1 Tanks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D4102D2-2852-22FD-CA8C-EDCDF93724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blipFill dpi="0" rotWithShape="1">
            <a:blip r:embed="rId3">
              <a:alphaModFix amt="55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9CAA59-0FF6-44DF-9BF0-91B41BCA0B72}"/>
              </a:ext>
            </a:extLst>
          </p:cNvPr>
          <p:cNvSpPr txBox="1"/>
          <p:nvPr/>
        </p:nvSpPr>
        <p:spPr>
          <a:xfrm>
            <a:off x="11716512" y="5006259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[7]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8989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99F8C-08A5-92C3-BBD4-A7BBF4B990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D5A060C-07F4-CA0D-A181-7260892254C1}"/>
              </a:ext>
            </a:extLst>
          </p:cNvPr>
          <p:cNvSpPr/>
          <p:nvPr/>
        </p:nvSpPr>
        <p:spPr>
          <a:xfrm>
            <a:off x="6861021" y="2496190"/>
            <a:ext cx="4696943" cy="3726809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61F90A6-EE88-8240-A1F5-B3315A446E63}"/>
              </a:ext>
            </a:extLst>
          </p:cNvPr>
          <p:cNvSpPr/>
          <p:nvPr/>
        </p:nvSpPr>
        <p:spPr>
          <a:xfrm>
            <a:off x="634029" y="630936"/>
            <a:ext cx="5652469" cy="5592063"/>
          </a:xfrm>
          <a:prstGeom prst="roundRect">
            <a:avLst/>
          </a:prstGeom>
          <a:blipFill dpi="0" rotWithShape="1">
            <a:blip r:embed="rId4"/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05" name="Title 1">
            <a:extLst>
              <a:ext uri="{FF2B5EF4-FFF2-40B4-BE49-F238E27FC236}">
                <a16:creationId xmlns:a16="http://schemas.microsoft.com/office/drawing/2014/main" id="{B87BC9CC-C26A-2D9A-846C-4E55DA913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159" y="630936"/>
            <a:ext cx="4884665" cy="1112153"/>
          </a:xfrm>
        </p:spPr>
        <p:txBody>
          <a:bodyPr/>
          <a:lstStyle/>
          <a:p>
            <a:r>
              <a:rPr lang="en-US" sz="4000" u="none"/>
              <a:t>WW2 Tank Design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AD7F2E-82E1-4036-8274-92727DB650B9}"/>
              </a:ext>
            </a:extLst>
          </p:cNvPr>
          <p:cNvSpPr txBox="1"/>
          <p:nvPr/>
        </p:nvSpPr>
        <p:spPr>
          <a:xfrm>
            <a:off x="1524000" y="261604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[8]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6CCB2E-E4A5-45B1-BFBB-166ACCE18D7F}"/>
              </a:ext>
            </a:extLst>
          </p:cNvPr>
          <p:cNvSpPr txBox="1"/>
          <p:nvPr/>
        </p:nvSpPr>
        <p:spPr>
          <a:xfrm>
            <a:off x="7522464" y="6222999"/>
            <a:ext cx="475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[9]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407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10C4DA-EF85-67DE-C3B6-BB2B6BE34A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EBE58-260E-FE9D-5815-0B31960AF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431443"/>
            <a:ext cx="6587506" cy="1112519"/>
          </a:xfrm>
        </p:spPr>
        <p:txBody>
          <a:bodyPr/>
          <a:lstStyle/>
          <a:p>
            <a:r>
              <a:rPr lang="en-GB" sz="3600" u="none"/>
              <a:t>Armour &amp; Survivability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92BBB-D745-1D84-C5B6-27AD1FC52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1543962"/>
            <a:ext cx="6595451" cy="4679037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sz="2800">
                <a:latin typeface="+mj-lt"/>
              </a:rPr>
              <a:t>Sloped Armour</a:t>
            </a:r>
          </a:p>
          <a:p>
            <a:pPr>
              <a:lnSpc>
                <a:spcPct val="200000"/>
              </a:lnSpc>
            </a:pPr>
            <a:r>
              <a:rPr lang="en-GB" sz="2800">
                <a:latin typeface="+mj-lt"/>
              </a:rPr>
              <a:t>Hard outer layer</a:t>
            </a:r>
          </a:p>
          <a:p>
            <a:pPr>
              <a:lnSpc>
                <a:spcPct val="200000"/>
              </a:lnSpc>
            </a:pPr>
            <a:r>
              <a:rPr lang="en-GB" sz="2800">
                <a:latin typeface="+mj-lt"/>
              </a:rPr>
              <a:t>Welding over riveting</a:t>
            </a:r>
          </a:p>
          <a:p>
            <a:pPr>
              <a:lnSpc>
                <a:spcPct val="200000"/>
              </a:lnSpc>
            </a:pPr>
            <a:r>
              <a:rPr lang="en-GB" sz="2800">
                <a:latin typeface="+mj-lt"/>
              </a:rPr>
              <a:t>Escape Hatches</a:t>
            </a:r>
          </a:p>
          <a:p>
            <a:pPr>
              <a:lnSpc>
                <a:spcPct val="200000"/>
              </a:lnSpc>
            </a:pPr>
            <a:r>
              <a:rPr lang="en-GB" sz="2800">
                <a:latin typeface="+mj-lt"/>
              </a:rPr>
              <a:t>Overall Thickness</a:t>
            </a:r>
          </a:p>
          <a:p>
            <a:pPr marL="0" indent="0">
              <a:lnSpc>
                <a:spcPct val="200000"/>
              </a:lnSpc>
              <a:buNone/>
            </a:pPr>
            <a:endParaRPr lang="en-GB" sz="4000">
              <a:latin typeface="+mj-lt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21C9BAF-46E7-FF59-1356-91C45D1CAB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900" r="28900"/>
          <a:stretch/>
        </p:blipFill>
        <p:spPr>
          <a:prstGeom prst="rect">
            <a:avLst/>
          </a:prstGeom>
          <a:blipFill>
            <a:blip r:embed="rId5">
              <a:alphaModFix amt="60000"/>
            </a:blip>
            <a:stretch>
              <a:fillRect/>
            </a:stretch>
          </a:blipFill>
          <a:effectLst>
            <a:outerShdw blurRad="50800" dist="76200" dir="108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C42D00-9E5F-857C-BB3A-62E9965A95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97485" y="0"/>
            <a:ext cx="5094514" cy="6858000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A865A6-E795-42F8-A5EB-38F971A3FD54}"/>
              </a:ext>
            </a:extLst>
          </p:cNvPr>
          <p:cNvSpPr txBox="1"/>
          <p:nvPr/>
        </p:nvSpPr>
        <p:spPr>
          <a:xfrm>
            <a:off x="7159482" y="6426557"/>
            <a:ext cx="570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[10]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613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E027B-F86B-63C5-F866-FB05CB400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865" y="212157"/>
            <a:ext cx="7595564" cy="1512885"/>
          </a:xfrm>
        </p:spPr>
        <p:txBody>
          <a:bodyPr anchor="t">
            <a:normAutofit/>
          </a:bodyPr>
          <a:lstStyle/>
          <a:p>
            <a:r>
              <a:rPr lang="en-GB" sz="4000" u="none"/>
              <a:t>Firepower Improvements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BE53AE51-2E27-1209-86B6-EA8381A9835D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23445120"/>
              </p:ext>
            </p:extLst>
          </p:nvPr>
        </p:nvGraphicFramePr>
        <p:xfrm>
          <a:off x="1287179" y="1442472"/>
          <a:ext cx="9380821" cy="5203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AE6390C-8C16-4B92-B2E5-0155BC92A923}"/>
              </a:ext>
            </a:extLst>
          </p:cNvPr>
          <p:cNvSpPr txBox="1"/>
          <p:nvPr/>
        </p:nvSpPr>
        <p:spPr>
          <a:xfrm>
            <a:off x="2316480" y="1073140"/>
            <a:ext cx="62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[11]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8D03F5-F398-46CC-BA3F-C71DB375D2F3}"/>
              </a:ext>
            </a:extLst>
          </p:cNvPr>
          <p:cNvSpPr txBox="1"/>
          <p:nvPr/>
        </p:nvSpPr>
        <p:spPr>
          <a:xfrm>
            <a:off x="5047488" y="1073140"/>
            <a:ext cx="62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[12]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07270C-D4D8-4416-857B-DEC145F1D341}"/>
              </a:ext>
            </a:extLst>
          </p:cNvPr>
          <p:cNvSpPr txBox="1"/>
          <p:nvPr/>
        </p:nvSpPr>
        <p:spPr>
          <a:xfrm>
            <a:off x="7717536" y="1073140"/>
            <a:ext cx="62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[13]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E43B20-5407-4C4E-BD06-54122170D9CB}"/>
              </a:ext>
            </a:extLst>
          </p:cNvPr>
          <p:cNvSpPr txBox="1"/>
          <p:nvPr/>
        </p:nvSpPr>
        <p:spPr>
          <a:xfrm>
            <a:off x="5047488" y="3816110"/>
            <a:ext cx="621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[14]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B5AC54-3ED0-452E-8A08-5BA82F5F1E88}"/>
              </a:ext>
            </a:extLst>
          </p:cNvPr>
          <p:cNvSpPr txBox="1"/>
          <p:nvPr/>
        </p:nvSpPr>
        <p:spPr>
          <a:xfrm>
            <a:off x="7778496" y="3772729"/>
            <a:ext cx="560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[15]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59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73E2139-2E54-45E7-87FB-7CF89019FA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73E2139-2E54-45E7-87FB-7CF89019FA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840CC94-238A-4160-8A24-0421CBA187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>
                                            <p:graphicEl>
                                              <a:dgm id="{7840CC94-238A-4160-8A24-0421CBA187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3D58FA1-F593-4ADA-BA42-8A174FB916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B3D58FA1-F593-4ADA-BA42-8A174FB916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445AEAD-0776-4A7D-95A3-8D1F6D871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graphicEl>
                                              <a:dgm id="{2445AEAD-0776-4A7D-95A3-8D1F6D871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848B872-A102-4770-95E9-320683F5DD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F848B872-A102-4770-95E9-320683F5DD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133A3EF-0657-4F2F-9F1D-4639084719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>
                                            <p:graphicEl>
                                              <a:dgm id="{D133A3EF-0657-4F2F-9F1D-4639084719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C9984CE-02A7-47F0-A53C-37856FFFA9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9C9984CE-02A7-47F0-A53C-37856FFFA9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6530149-2071-4D73-81F8-313E502C0A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">
                                            <p:graphicEl>
                                              <a:dgm id="{76530149-2071-4D73-81F8-313E502C0A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680128A-DC3D-4242-8420-81081ADE4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6">
                                            <p:graphicEl>
                                              <a:dgm id="{3680128A-DC3D-4242-8420-81081ADE4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3ABCECF-FE0A-4D98-9B0F-EEA5DD0B34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F3ABCECF-FE0A-4D98-9B0F-EEA5DD0B34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Возможно, это изображение текст">
            <a:extLst>
              <a:ext uri="{FF2B5EF4-FFF2-40B4-BE49-F238E27FC236}">
                <a16:creationId xmlns:a16="http://schemas.microsoft.com/office/drawing/2014/main" id="{4A7E0699-5114-6B2E-3114-041BBEC727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3101" y="0"/>
            <a:ext cx="133223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682223-D2BB-8BC0-6C91-99B5BF49E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05" y="466328"/>
            <a:ext cx="10945189" cy="746759"/>
          </a:xfrm>
        </p:spPr>
        <p:txBody>
          <a:bodyPr/>
          <a:lstStyle/>
          <a:p>
            <a:pPr algn="ctr"/>
            <a:r>
              <a:rPr lang="en-GB"/>
              <a:t>Direct Comparison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CF3ADF-C32F-F4BD-8F91-530CCC5766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0118" y="2304908"/>
            <a:ext cx="5271473" cy="4093525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Slow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Unreliable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Infantry Support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Thin Hull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Unsafe for crew</a:t>
            </a:r>
          </a:p>
          <a:p>
            <a:endParaRPr lang="en-GB">
              <a:latin typeface="+mj-l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965BF-64FB-1BB1-3CCF-4534CFEDED7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2304908"/>
            <a:ext cx="5550201" cy="4093524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Rapid manoeuvres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Can travel for hundreds of miles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Direct tank on tank combat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Able to stop anti-tank shells</a:t>
            </a:r>
          </a:p>
          <a:p>
            <a:pPr algn="ctr">
              <a:lnSpc>
                <a:spcPct val="150000"/>
              </a:lnSpc>
            </a:pPr>
            <a:r>
              <a:rPr lang="en-GB" sz="2400">
                <a:latin typeface="+mj-lt"/>
              </a:rPr>
              <a:t>Padded seats &amp; Functional suspension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38A992E-F7BF-1540-BDC4-019580EF3454}"/>
              </a:ext>
            </a:extLst>
          </p:cNvPr>
          <p:cNvSpPr txBox="1">
            <a:spLocks/>
          </p:cNvSpPr>
          <p:nvPr/>
        </p:nvSpPr>
        <p:spPr>
          <a:xfrm>
            <a:off x="460118" y="1474345"/>
            <a:ext cx="5282097" cy="74675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u="sng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u="none"/>
              <a:t>WW1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06833C0-CE64-18E8-9371-F04FAFEA7C27}"/>
              </a:ext>
            </a:extLst>
          </p:cNvPr>
          <p:cNvSpPr txBox="1">
            <a:spLocks/>
          </p:cNvSpPr>
          <p:nvPr/>
        </p:nvSpPr>
        <p:spPr>
          <a:xfrm>
            <a:off x="6286497" y="1474344"/>
            <a:ext cx="5282097" cy="74675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u="sng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u="none"/>
              <a:t>WW2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8ED232-FCE3-4CA0-BC0F-DCEBDD1570CF}"/>
              </a:ext>
            </a:extLst>
          </p:cNvPr>
          <p:cNvSpPr txBox="1"/>
          <p:nvPr/>
        </p:nvSpPr>
        <p:spPr>
          <a:xfrm>
            <a:off x="11568594" y="6398432"/>
            <a:ext cx="623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[16]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51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76897-34EF-F98E-A382-DEC0D4958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Judgement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C7B23-E426-F792-A12D-59162C73507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latin typeface="+mj-lt"/>
              </a:rPr>
              <a:t>Gradual but significant impact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latin typeface="+mj-lt"/>
              </a:rPr>
              <a:t>WW1 Designs limited impact but were war defining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latin typeface="+mj-lt"/>
              </a:rPr>
              <a:t>WW2 Designs improved influence of tanks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>
                <a:latin typeface="+mj-lt"/>
              </a:rPr>
              <a:t>Role of tanks changed for the better</a:t>
            </a:r>
          </a:p>
        </p:txBody>
      </p:sp>
      <p:pic>
        <p:nvPicPr>
          <p:cNvPr id="10242" name="Picture 2" descr="Flashbang - Liquipedia Counter-Strike Wiki">
            <a:extLst>
              <a:ext uri="{FF2B5EF4-FFF2-40B4-BE49-F238E27FC236}">
                <a16:creationId xmlns:a16="http://schemas.microsoft.com/office/drawing/2014/main" id="{1B7464C3-B04D-F58D-9328-578012C9A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3143" y="100837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9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10469400" cy="1869134"/>
          </a:xfrm>
        </p:spPr>
        <p:txBody>
          <a:bodyPr anchor="t">
            <a:normAutofit/>
          </a:bodyPr>
          <a:lstStyle/>
          <a:p>
            <a:r>
              <a:rPr lang="en-US" sz="9600" u="none"/>
              <a:t>Questions?</a:t>
            </a:r>
          </a:p>
        </p:txBody>
      </p:sp>
      <p:pic>
        <p:nvPicPr>
          <p:cNvPr id="6146" name="Picture 2" descr="Simplifying complex briefings | Article | The United States Army">
            <a:extLst>
              <a:ext uri="{FF2B5EF4-FFF2-40B4-BE49-F238E27FC236}">
                <a16:creationId xmlns:a16="http://schemas.microsoft.com/office/drawing/2014/main" id="{06886BBB-2CFB-CEE1-136D-A5569FCDA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517" b="11057"/>
          <a:stretch>
            <a:fillRect/>
          </a:stretch>
        </p:blipFill>
        <p:spPr bwMode="auto">
          <a:xfrm>
            <a:off x="-1" y="10"/>
            <a:ext cx="12192000" cy="377826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flash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B4074-BBF7-419C-8354-A928EAF17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918" y="209235"/>
            <a:ext cx="10923934" cy="747715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597704-B883-4199-8C4C-E8668FED2E98}"/>
              </a:ext>
            </a:extLst>
          </p:cNvPr>
          <p:cNvSpPr txBox="1"/>
          <p:nvPr/>
        </p:nvSpPr>
        <p:spPr>
          <a:xfrm>
            <a:off x="499918" y="763873"/>
            <a:ext cx="11362898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[1] Battalions of </a:t>
            </a:r>
            <a:r>
              <a:rPr lang="en-GB" sz="1000" dirty="0" err="1">
                <a:solidFill>
                  <a:schemeClr val="bg1"/>
                </a:solidFill>
              </a:rPr>
              <a:t>XXth</a:t>
            </a:r>
            <a:r>
              <a:rPr lang="en-GB" sz="1000" dirty="0">
                <a:solidFill>
                  <a:schemeClr val="bg1"/>
                </a:solidFill>
              </a:rPr>
              <a:t> The Lancashire Fusiliers, “11th Battalion LF 1914–1918,” [Online]. Available: https://www.lancs-fusiliers.co.uk/gallerynew/11thbnLF1918/11thbnLF191418.htm.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[2] Tank Archives, “The Elusive Maus,” Dec. 2022. [Online]. Available: https://www.tankarchives.com/2022/12/the-elusive-maus.html.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[3] “Little Willie,” Wikipedia. [Online]. Available: https://en.wikipedia.org/wiki/Little_Willie.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[4] </a:t>
            </a:r>
            <a:r>
              <a:rPr lang="en-GB" sz="1000" dirty="0" err="1">
                <a:solidFill>
                  <a:schemeClr val="bg1"/>
                </a:solidFill>
              </a:rPr>
              <a:t>Britmodeller</a:t>
            </a:r>
            <a:r>
              <a:rPr lang="en-GB" sz="1000" dirty="0">
                <a:solidFill>
                  <a:schemeClr val="bg1"/>
                </a:solidFill>
              </a:rPr>
              <a:t> Forums, “Little Willie,” [Online]. Available: https://www.britmodeller.com/forums/index.php?/topic/235115119-little-willie/.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[5] Australian War Memorial, “Collection H02132,” [Online]. Available: https://www.awm.gov.au/collection/H02132.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[6] CGC Comics Boards, “Tales from the Island of </a:t>
            </a:r>
            <a:r>
              <a:rPr lang="en-GB" sz="1000" dirty="0" err="1">
                <a:solidFill>
                  <a:schemeClr val="bg1"/>
                </a:solidFill>
              </a:rPr>
              <a:t>Serendip</a:t>
            </a:r>
            <a:r>
              <a:rPr lang="en-GB" sz="1000" dirty="0">
                <a:solidFill>
                  <a:schemeClr val="bg1"/>
                </a:solidFill>
              </a:rPr>
              <a:t>,” [Online]. Available: https://boards.cgccomics.com/topic/272399-tales-from-the-island-of-serendip/page/300/. [Accessed: 24-Mar-2026].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[7] Encyclopaedia Britannica, “Panzer: </a:t>
            </a:r>
            <a:r>
              <a:rPr lang="en-GB" sz="1000" dirty="0" err="1">
                <a:solidFill>
                  <a:schemeClr val="bg1"/>
                </a:solidFill>
              </a:rPr>
              <a:t>Pz</a:t>
            </a:r>
            <a:r>
              <a:rPr lang="en-GB" sz="1000" dirty="0">
                <a:solidFill>
                  <a:schemeClr val="bg1"/>
                </a:solidFill>
              </a:rPr>
              <a:t>. IV,” [Online]. Available: https://www.britannica.com/technology/panzer/Pz-IV.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[8] War History Online, “WW2 Russian Tanks Still in Use in Europe,” [Online]. Available: https://www.warhistoryonline.com/war-articles/ww2-russian-tanks-still-in-use-in-europe.html.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[9] </a:t>
            </a:r>
            <a:r>
              <a:rPr lang="en-GB" sz="1000" dirty="0" err="1">
                <a:solidFill>
                  <a:schemeClr val="bg1"/>
                </a:solidFill>
              </a:rPr>
              <a:t>Dreamstime</a:t>
            </a:r>
            <a:r>
              <a:rPr lang="en-GB" sz="1000" dirty="0">
                <a:solidFill>
                  <a:schemeClr val="bg1"/>
                </a:solidFill>
              </a:rPr>
              <a:t>, “Blueprint Tank Three Projections German Heavy World War II,” [Online]. Available: https://www.dreamstime.com/blueprint-tank-three-projections-german-heavy-world-war-ii-image193722521.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[10] Reddit, “Tank Armour Thickness Discussion,” [Online]. Available: https://www.reddit.com/r/WorldofTanksConsole/comments/1mgvvzu/oc_this_is_how_thick_a_tanks_armour_is_in_front/.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[11] Lone Sentry, “Panzer 50mm </a:t>
            </a:r>
            <a:r>
              <a:rPr lang="en-GB" sz="1000" dirty="0" err="1">
                <a:solidFill>
                  <a:schemeClr val="bg1"/>
                </a:solidFill>
              </a:rPr>
              <a:t>KwK</a:t>
            </a:r>
            <a:r>
              <a:rPr lang="en-GB" sz="1000" dirty="0">
                <a:solidFill>
                  <a:schemeClr val="bg1"/>
                </a:solidFill>
              </a:rPr>
              <a:t> 39 Tank Gun,” [Online]. Available: https://www.lonesentry.com/articles/ttt/panzer-50mm-kwk39-tank-gun.html.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[12] Enlisted Forum, “Ordnance 17-pounders Questions Accuracy Gunner Sight,” [Online]. Available: https://forum.enlisted.net/t/ordnance-17-pounders-questions-accuracy-gunner-sight/152080.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[13] Shelf Tanks, “</a:t>
            </a:r>
            <a:r>
              <a:rPr lang="en-GB" sz="1000" dirty="0" err="1">
                <a:solidFill>
                  <a:schemeClr val="bg1"/>
                </a:solidFill>
              </a:rPr>
              <a:t>Pz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Kpfw</a:t>
            </a:r>
            <a:r>
              <a:rPr lang="en-GB" sz="1000" dirty="0">
                <a:solidFill>
                  <a:schemeClr val="bg1"/>
                </a:solidFill>
              </a:rPr>
              <a:t> 38(t) </a:t>
            </a:r>
            <a:r>
              <a:rPr lang="en-GB" sz="1000" dirty="0" err="1">
                <a:solidFill>
                  <a:schemeClr val="bg1"/>
                </a:solidFill>
              </a:rPr>
              <a:t>Praga</a:t>
            </a:r>
            <a:r>
              <a:rPr lang="en-GB" sz="1000" dirty="0">
                <a:solidFill>
                  <a:schemeClr val="bg1"/>
                </a:solidFill>
              </a:rPr>
              <a:t>,” Feb. 2011. [Online]. Available: https://shelftanks.wordpress.com/2011/02/07/pz-kpfw-38-t-praga/.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[14] YouTube, “Tank-related video,” [Online]. Available: https://www.youtube.com/watch?v=BqvnRuzSGwg.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[15] Wikimedia Commons, “Unexploded shell in the cathedral in Genoa (Italy),” [Online]. Available: https://commons.wikimedia.org/wiki/File:Unexploded_shell_in_the_cathedral_in_Genoa_(Italy).jpg. [Accessed: 25-Mar-2026].</a:t>
            </a:r>
            <a:br>
              <a:rPr lang="en-GB" sz="1000" dirty="0">
                <a:solidFill>
                  <a:schemeClr val="bg1"/>
                </a:solidFill>
              </a:rPr>
            </a:br>
            <a:br>
              <a:rPr lang="en-GB" sz="1000" dirty="0">
                <a:solidFill>
                  <a:schemeClr val="bg1"/>
                </a:solidFill>
              </a:rPr>
            </a:br>
            <a:r>
              <a:rPr lang="en-GB" sz="1000" dirty="0">
                <a:solidFill>
                  <a:schemeClr val="bg1"/>
                </a:solidFill>
              </a:rPr>
              <a:t>[16] Reddit, “Mark IV and Challenger 2 Side by Side,” [Online]. Available: https://www.reddit.com/r/TankPorn/comments/4pt3mp/mark_iv_and_challenger_2_side_by_side/. [Accessed: 25-Mar-2026].</a:t>
            </a:r>
          </a:p>
        </p:txBody>
      </p:sp>
    </p:spTree>
    <p:extLst>
      <p:ext uri="{BB962C8B-B14F-4D97-AF65-F5344CB8AC3E}">
        <p14:creationId xmlns:p14="http://schemas.microsoft.com/office/powerpoint/2010/main" val="2702183428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0" ma:contentTypeDescription="Create a new document." ma:contentTypeScope="" ma:versionID="b357c964374105a322138ec9231df40a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0a1447559b1f081fe2b0d3ff7f923b7c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C4A052D-C3B8-48B2-A391-1046E610B365}">
  <ds:schemaRefs>
    <ds:schemaRef ds:uri="ccfc14db-0f45-423b-b2f5-752f8f8a0a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ccfc14db-0f45-423b-b2f5-752f8f8a0ada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{575B4A53-EE64-4007-9C0F-29BA807F19EA}e68b7f07-47f1-4c94-a1ca-e7d736a42cf8-TF86f18fb6-1448-4a46-9973-da86b5b4a1df94418399_win32</Template>
  <TotalTime>150</TotalTime>
  <Words>973</Words>
  <Application>Microsoft Office PowerPoint</Application>
  <PresentationFormat>Widescreen</PresentationFormat>
  <Paragraphs>105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Light</vt:lpstr>
      <vt:lpstr>Arial</vt:lpstr>
      <vt:lpstr>BoldUnderlinesKeynote</vt:lpstr>
      <vt:lpstr>advancement of tanks between ww1 &amp; ww2</vt:lpstr>
      <vt:lpstr>Contents</vt:lpstr>
      <vt:lpstr>WW1 Warfare</vt:lpstr>
      <vt:lpstr>WHY were tanks developed?</vt:lpstr>
      <vt:lpstr>First Tank Design</vt:lpstr>
      <vt:lpstr>Key Design Weaknesses of Mark I</vt:lpstr>
      <vt:lpstr>Impact of Mark I Tank</vt:lpstr>
      <vt:lpstr>WWII Tanks</vt:lpstr>
      <vt:lpstr>WW2 Tank Design</vt:lpstr>
      <vt:lpstr>Armour &amp; Survivability Improvements</vt:lpstr>
      <vt:lpstr>Firepower Improvements</vt:lpstr>
      <vt:lpstr>Direct Comparison</vt:lpstr>
      <vt:lpstr>Final Judgement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advancement of tanks between ww1 &amp; ww2</dc:title>
  <dc:creator>Thomas Lumsden (2427105)</dc:creator>
  <cp:lastModifiedBy>Thomas Lumsden (2427105)</cp:lastModifiedBy>
  <cp:revision>1</cp:revision>
  <dcterms:created xsi:type="dcterms:W3CDTF">2026-03-24T19:44:31Z</dcterms:created>
  <dcterms:modified xsi:type="dcterms:W3CDTF">2026-03-27T12:42:34Z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  <property fmtid="{D5CDD505-2E9C-101B-9397-08002B2CF9AE}" pid="3" name="MediaServiceImageTags">
    <vt:lpwstr/>
  </property>
</Properties>
</file>