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9" r:id="rId3"/>
    <p:sldId id="257" r:id="rId4"/>
    <p:sldId id="260" r:id="rId5"/>
    <p:sldId id="258"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5E4C45-6866-6DC4-DDF6-33F9CF10DF27}" v="1697" dt="2020-11-30T18:45:06.183"/>
    <p1510:client id="{4837AE79-B26A-608D-5EE6-C099F381B026}" v="982" dt="2020-12-02T18:21:28.212"/>
    <p1510:client id="{A94626CE-43BC-781C-C0B4-66A003EA384D}" v="2082" dt="2020-11-30T19:13:16.309"/>
    <p1510:client id="{C31FCCBE-59B0-4A6C-3D0A-16AADA220120}" v="2277" dt="2020-12-01T22:59:01.6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660"/>
  </p:normalViewPr>
  <p:slideViewPr>
    <p:cSldViewPr snapToGrid="0">
      <p:cViewPr varScale="1">
        <p:scale>
          <a:sx n="71" d="100"/>
          <a:sy n="71" d="100"/>
        </p:scale>
        <p:origin x="66" y="726"/>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viewProps" Target="viewProps.xml" Id="rId8" /><Relationship Type="http://schemas.openxmlformats.org/officeDocument/2006/relationships/slide" Target="slides/slide2.xml" Id="rId3" /><Relationship Type="http://schemas.openxmlformats.org/officeDocument/2006/relationships/presProps" Target="presProps.xml" Id="rId7" /><Relationship Type="http://schemas.microsoft.com/office/2015/10/relationships/revisionInfo" Target="revisionInfo.xml" Id="rId12"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4.xml" Id="rId5" /><Relationship Type="http://schemas.openxmlformats.org/officeDocument/2006/relationships/tableStyles" Target="tableStyles.xml" Id="rId10" /><Relationship Type="http://schemas.openxmlformats.org/officeDocument/2006/relationships/slide" Target="slides/slide3.xml" Id="rId4" /><Relationship Type="http://schemas.openxmlformats.org/officeDocument/2006/relationships/theme" Target="theme/theme1.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12/2/2020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6537" y="959708"/>
            <a:ext cx="8915399" cy="2262781"/>
          </a:xfrm>
        </p:spPr>
        <p:txBody>
          <a:bodyPr/>
          <a:lstStyle/>
          <a:p>
            <a:r>
              <a:rPr lang="en-US" b="1"/>
              <a:t>Assessment for ACE </a:t>
            </a:r>
            <a:r>
              <a:rPr lang="en-US" sz="2800"/>
              <a:t>academic and employability skills (BMSW4001)</a:t>
            </a:r>
          </a:p>
        </p:txBody>
      </p:sp>
      <p:sp>
        <p:nvSpPr>
          <p:cNvPr id="3" name="Subtitle 2"/>
          <p:cNvSpPr>
            <a:spLocks noGrp="1"/>
          </p:cNvSpPr>
          <p:nvPr>
            <p:ph type="subTitle" idx="1"/>
          </p:nvPr>
        </p:nvSpPr>
        <p:spPr/>
        <p:txBody>
          <a:bodyPr>
            <a:noAutofit/>
          </a:bodyPr>
          <a:lstStyle/>
          <a:p>
            <a:r>
              <a:rPr lang="en-US" sz="3200">
                <a:latin typeface="Bernard MT Condensed"/>
              </a:rPr>
              <a:t>By Ben ahmed Nourine Isslam term 1 group 10    (2012167)</a:t>
            </a:r>
          </a:p>
        </p:txBody>
      </p:sp>
    </p:spTree>
    <p:extLst>
      <p:ext uri="{BB962C8B-B14F-4D97-AF65-F5344CB8AC3E}">
        <p14:creationId xmlns:p14="http://schemas.microsoft.com/office/powerpoint/2010/main" val="3622625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AB09A-1D1D-45CD-95BB-B8AD04AA9FCB}"/>
              </a:ext>
            </a:extLst>
          </p:cNvPr>
          <p:cNvSpPr>
            <a:spLocks noGrp="1"/>
          </p:cNvSpPr>
          <p:nvPr>
            <p:ph type="title"/>
          </p:nvPr>
        </p:nvSpPr>
        <p:spPr/>
        <p:txBody>
          <a:bodyPr/>
          <a:lstStyle/>
          <a:p>
            <a:r>
              <a:rPr lang="en-GB"/>
              <a:t>Time management/organising study</a:t>
            </a:r>
          </a:p>
        </p:txBody>
      </p:sp>
      <p:sp>
        <p:nvSpPr>
          <p:cNvPr id="3" name="Content Placeholder 2">
            <a:extLst>
              <a:ext uri="{FF2B5EF4-FFF2-40B4-BE49-F238E27FC236}">
                <a16:creationId xmlns:a16="http://schemas.microsoft.com/office/drawing/2014/main" id="{C4DD4C16-723F-4BFC-B4BB-62EBAB88763F}"/>
              </a:ext>
            </a:extLst>
          </p:cNvPr>
          <p:cNvSpPr>
            <a:spLocks noGrp="1"/>
          </p:cNvSpPr>
          <p:nvPr>
            <p:ph idx="1"/>
          </p:nvPr>
        </p:nvSpPr>
        <p:spPr>
          <a:xfrm>
            <a:off x="1106401" y="1453978"/>
            <a:ext cx="10449697" cy="4673486"/>
          </a:xfrm>
        </p:spPr>
        <p:txBody>
          <a:bodyPr vert="horz" lIns="91440" tIns="45720" rIns="91440" bIns="45720" rtlCol="0" anchor="t">
            <a:noAutofit/>
          </a:bodyPr>
          <a:lstStyle/>
          <a:p>
            <a:pPr>
              <a:buFont typeface="Wingdings" charset="2"/>
              <a:buChar char="§"/>
            </a:pPr>
            <a:r>
              <a:rPr lang="en-GB" sz="2000" dirty="0"/>
              <a:t>Hello the time management is something we all can improve even under a hard circumstance when you know how you can deal with it and how you can fix </a:t>
            </a:r>
            <a:r>
              <a:rPr lang="en-GB" sz="2000"/>
              <a:t>problem due to the time problem.</a:t>
            </a:r>
            <a:endParaRPr lang="en-GB" sz="2000" dirty="0"/>
          </a:p>
          <a:p>
            <a:pPr>
              <a:buFont typeface="Wingdings" charset="2"/>
              <a:buChar char="§"/>
            </a:pPr>
            <a:r>
              <a:rPr lang="en-GB" sz="2000" dirty="0"/>
              <a:t>I was likely due to study and work a while ago lets say about 10 years ago if is not more then that so I did not have enough time for me so I decided to stop study and just </a:t>
            </a:r>
            <a:r>
              <a:rPr lang="en-GB" sz="2000" err="1"/>
              <a:t>focuced</a:t>
            </a:r>
            <a:r>
              <a:rPr lang="en-GB" sz="2000"/>
              <a:t> on my work.</a:t>
            </a:r>
            <a:endParaRPr lang="en-GB"/>
          </a:p>
          <a:p>
            <a:pPr>
              <a:buFont typeface="Wingdings" charset="2"/>
              <a:buChar char="§"/>
            </a:pPr>
            <a:r>
              <a:rPr lang="en-GB" sz="2000" dirty="0"/>
              <a:t>So later I realised then I did a big mistake as I miss the most important part of </a:t>
            </a:r>
            <a:r>
              <a:rPr lang="en-GB" sz="2000"/>
              <a:t>school and this was happening because I was listen friends</a:t>
            </a:r>
            <a:r>
              <a:rPr lang="en-GB" sz="2000" dirty="0"/>
              <a:t>.</a:t>
            </a:r>
          </a:p>
          <a:p>
            <a:pPr>
              <a:buFont typeface="Wingdings" charset="2"/>
              <a:buChar char="§"/>
            </a:pPr>
            <a:r>
              <a:rPr lang="en-GB" sz="2000"/>
              <a:t> But then I realised is a time wasting.                                                           </a:t>
            </a:r>
            <a:endParaRPr lang="en-GB" sz="2000" b="1">
              <a:latin typeface="Arial Rounded MT Bold"/>
            </a:endParaRPr>
          </a:p>
          <a:p>
            <a:pPr marL="0" indent="0">
              <a:buNone/>
            </a:pPr>
            <a:r>
              <a:rPr lang="en-GB" sz="2000" dirty="0"/>
              <a:t>                                 </a:t>
            </a:r>
            <a:r>
              <a:rPr lang="en-GB" sz="2000" dirty="0">
                <a:latin typeface="Century Gothic"/>
              </a:rPr>
              <a:t>                          </a:t>
            </a:r>
          </a:p>
          <a:p>
            <a:pPr marL="0" indent="0">
              <a:buNone/>
            </a:pPr>
            <a:r>
              <a:rPr lang="en-GB" sz="2000" dirty="0">
                <a:latin typeface="Century Gothic"/>
              </a:rPr>
              <a:t>                                                                  </a:t>
            </a:r>
            <a:r>
              <a:rPr lang="en-GB" sz="2000" b="1" dirty="0">
                <a:latin typeface="Arial Rounded MT Bold"/>
              </a:rPr>
              <a:t> Kolb's  reflective observation,</a:t>
            </a:r>
            <a:endParaRPr lang="en-GB"/>
          </a:p>
        </p:txBody>
      </p:sp>
    </p:spTree>
    <p:extLst>
      <p:ext uri="{BB962C8B-B14F-4D97-AF65-F5344CB8AC3E}">
        <p14:creationId xmlns:p14="http://schemas.microsoft.com/office/powerpoint/2010/main" val="2499553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AD357-9708-4D37-911A-688C1126EE60}"/>
              </a:ext>
            </a:extLst>
          </p:cNvPr>
          <p:cNvSpPr>
            <a:spLocks noGrp="1"/>
          </p:cNvSpPr>
          <p:nvPr>
            <p:ph type="title"/>
          </p:nvPr>
        </p:nvSpPr>
        <p:spPr/>
        <p:txBody>
          <a:bodyPr/>
          <a:lstStyle/>
          <a:p>
            <a:r>
              <a:rPr lang="en-GB">
                <a:ea typeface="+mj-lt"/>
                <a:cs typeface="+mj-lt"/>
              </a:rPr>
              <a:t>Time management/organising study</a:t>
            </a:r>
          </a:p>
          <a:p>
            <a:endParaRPr lang="en-GB" dirty="0"/>
          </a:p>
        </p:txBody>
      </p:sp>
      <p:sp>
        <p:nvSpPr>
          <p:cNvPr id="3" name="Content Placeholder 2">
            <a:extLst>
              <a:ext uri="{FF2B5EF4-FFF2-40B4-BE49-F238E27FC236}">
                <a16:creationId xmlns:a16="http://schemas.microsoft.com/office/drawing/2014/main" id="{F2B3F3DF-5DEE-400C-B367-121A8ABBDCD9}"/>
              </a:ext>
            </a:extLst>
          </p:cNvPr>
          <p:cNvSpPr>
            <a:spLocks noGrp="1"/>
          </p:cNvSpPr>
          <p:nvPr>
            <p:ph idx="1"/>
          </p:nvPr>
        </p:nvSpPr>
        <p:spPr>
          <a:xfrm>
            <a:off x="1126997" y="2226275"/>
            <a:ext cx="10532074" cy="4117433"/>
          </a:xfrm>
        </p:spPr>
        <p:txBody>
          <a:bodyPr vert="horz" lIns="91440" tIns="45720" rIns="91440" bIns="45720" rtlCol="0" anchor="t">
            <a:normAutofit fontScale="70000" lnSpcReduction="20000"/>
          </a:bodyPr>
          <a:lstStyle/>
          <a:p>
            <a:pPr>
              <a:buFont typeface="Wingdings" charset="2"/>
              <a:buChar char="§"/>
            </a:pPr>
            <a:r>
              <a:rPr lang="en-GB" sz="2000" dirty="0"/>
              <a:t>Before I use to work I have nobody around me to give me some money to go out (food and drink or activity...) that’s why my choice was direct I wanted to work for pay everything I want and all I need like all young person who </a:t>
            </a:r>
            <a:r>
              <a:rPr lang="en-GB" sz="2000"/>
              <a:t>stopped school but this is only for a while and with a chance to have a serious back problem to lift heavy stuff like but well learning from the experience its normal.</a:t>
            </a:r>
            <a:endParaRPr lang="en-US" sz="2000"/>
          </a:p>
          <a:p>
            <a:pPr>
              <a:buFont typeface="Wingdings" charset="2"/>
              <a:buChar char="§"/>
            </a:pPr>
            <a:r>
              <a:rPr lang="en-GB" sz="2000" dirty="0"/>
              <a:t>After thinking about it I kept doing what I was doing for a short term to save a </a:t>
            </a:r>
            <a:r>
              <a:rPr lang="en-GB" sz="2000" err="1"/>
              <a:t>bitle</a:t>
            </a:r>
            <a:r>
              <a:rPr lang="en-GB" sz="2000" dirty="0"/>
              <a:t> bit of money to pay my school as I was missing it and I needed to learn more knowledge and skills </a:t>
            </a:r>
            <a:r>
              <a:rPr lang="en-GB" sz="2000" err="1"/>
              <a:t>ect.</a:t>
            </a:r>
            <a:r>
              <a:rPr lang="en-GB" sz="2000" dirty="0"/>
              <a:t>..</a:t>
            </a:r>
          </a:p>
          <a:p>
            <a:pPr>
              <a:buFont typeface="Wingdings" charset="2"/>
              <a:buChar char="§"/>
            </a:pPr>
            <a:endParaRPr lang="en-GB" sz="2000" dirty="0"/>
          </a:p>
          <a:p>
            <a:pPr>
              <a:buFont typeface="Wingdings" charset="2"/>
              <a:buChar char="§"/>
            </a:pPr>
            <a:r>
              <a:rPr lang="en-GB" sz="2000" dirty="0"/>
              <a:t>All this is from the experience and mistake then we learn about it and about ourself at the time I felt bad about what I did to listen my friends so I put them on the side to focus more and make it up for all my time </a:t>
            </a:r>
            <a:r>
              <a:rPr lang="en-GB" sz="2000" err="1"/>
              <a:t>losted</a:t>
            </a:r>
            <a:r>
              <a:rPr lang="en-GB" sz="2000" dirty="0"/>
              <a:t>.             </a:t>
            </a:r>
            <a:endParaRPr lang="en-GB"/>
          </a:p>
          <a:p>
            <a:pPr>
              <a:buFont typeface="Wingdings" charset="2"/>
              <a:buChar char="§"/>
            </a:pPr>
            <a:endParaRPr lang="en-GB" sz="2000" dirty="0"/>
          </a:p>
          <a:p>
            <a:pPr>
              <a:buFont typeface="Wingdings" charset="2"/>
              <a:buChar char="§"/>
            </a:pPr>
            <a:r>
              <a:rPr lang="en-GB" sz="2000"/>
              <a:t>Well everykids did a mistake younger it’s a part of our life.                                                    </a:t>
            </a:r>
          </a:p>
          <a:p>
            <a:endParaRPr lang="en-GB" sz="2000" dirty="0"/>
          </a:p>
          <a:p>
            <a:endParaRPr lang="en-GB" sz="2000" dirty="0"/>
          </a:p>
          <a:p>
            <a:pPr marL="0" indent="0">
              <a:buNone/>
            </a:pPr>
            <a:r>
              <a:rPr lang="en-GB" sz="2000" dirty="0"/>
              <a:t> </a:t>
            </a:r>
            <a:r>
              <a:rPr lang="en-GB" sz="2000" dirty="0">
                <a:latin typeface="Century Gothic"/>
              </a:rPr>
              <a:t>                                                                                                                                   </a:t>
            </a:r>
            <a:r>
              <a:rPr lang="en-GB" sz="2000" b="1" dirty="0">
                <a:latin typeface="Arial Rounded MT Bold"/>
              </a:rPr>
              <a:t>Kolb's  abstract conceptualisation              </a:t>
            </a:r>
            <a:endParaRPr lang="en-GB" dirty="0"/>
          </a:p>
        </p:txBody>
      </p:sp>
    </p:spTree>
    <p:extLst>
      <p:ext uri="{BB962C8B-B14F-4D97-AF65-F5344CB8AC3E}">
        <p14:creationId xmlns:p14="http://schemas.microsoft.com/office/powerpoint/2010/main" val="72399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BD981-78ED-44AF-A5F4-F9CED105A353}"/>
              </a:ext>
            </a:extLst>
          </p:cNvPr>
          <p:cNvSpPr>
            <a:spLocks noGrp="1"/>
          </p:cNvSpPr>
          <p:nvPr>
            <p:ph type="title"/>
          </p:nvPr>
        </p:nvSpPr>
        <p:spPr>
          <a:xfrm>
            <a:off x="2685601" y="582921"/>
            <a:ext cx="8911687" cy="1280890"/>
          </a:xfrm>
        </p:spPr>
        <p:txBody>
          <a:bodyPr/>
          <a:lstStyle/>
          <a:p>
            <a:r>
              <a:rPr lang="en-GB" dirty="0">
                <a:ea typeface="+mj-lt"/>
                <a:cs typeface="+mj-lt"/>
              </a:rPr>
              <a:t>Time management/organising study</a:t>
            </a:r>
          </a:p>
          <a:p>
            <a:endParaRPr lang="en-GB" dirty="0"/>
          </a:p>
        </p:txBody>
      </p:sp>
      <p:sp>
        <p:nvSpPr>
          <p:cNvPr id="3" name="Content Placeholder 2">
            <a:extLst>
              <a:ext uri="{FF2B5EF4-FFF2-40B4-BE49-F238E27FC236}">
                <a16:creationId xmlns:a16="http://schemas.microsoft.com/office/drawing/2014/main" id="{E7B58F69-930B-4FB1-8154-F82DBB9E9D6C}"/>
              </a:ext>
            </a:extLst>
          </p:cNvPr>
          <p:cNvSpPr>
            <a:spLocks noGrp="1"/>
          </p:cNvSpPr>
          <p:nvPr>
            <p:ph idx="1"/>
          </p:nvPr>
        </p:nvSpPr>
        <p:spPr>
          <a:xfrm>
            <a:off x="1112837" y="2133600"/>
            <a:ext cx="10391775" cy="4330072"/>
          </a:xfrm>
        </p:spPr>
        <p:txBody>
          <a:bodyPr vert="horz" lIns="91440" tIns="45720" rIns="91440" bIns="45720" rtlCol="0" anchor="t">
            <a:normAutofit fontScale="62500" lnSpcReduction="20000"/>
          </a:bodyPr>
          <a:lstStyle/>
          <a:p>
            <a:pPr>
              <a:buFont typeface="Wingdings" charset="2"/>
              <a:buChar char="§"/>
            </a:pPr>
            <a:r>
              <a:rPr lang="en-GB" sz="2000"/>
              <a:t>Now what after learning about my mistake I register again to the school were i use to study strange feeling but many good memory some of the teacher was still here was quiet emotional.</a:t>
            </a:r>
            <a:endParaRPr lang="en-US"/>
          </a:p>
          <a:p>
            <a:pPr>
              <a:buFont typeface="Wingdings" charset="2"/>
              <a:buChar char="§"/>
            </a:pPr>
            <a:r>
              <a:rPr lang="en-GB" sz="2000"/>
              <a:t>I felt happy and confident too straight away well after been accepted I start to plan everything for the next few weeks  I was planning schedule and every thing I have to do on the piece of paper and a STOPWATCH the most important thing to manage my timeand to organised my time ( ...) </a:t>
            </a:r>
            <a:endParaRPr lang="en-US"/>
          </a:p>
          <a:p>
            <a:pPr>
              <a:buFont typeface="Wingdings" charset="2"/>
              <a:buChar char="§"/>
            </a:pPr>
            <a:r>
              <a:rPr lang="en-GB" sz="2000"/>
              <a:t>Time I use to take and time I'm taking now and time I will take soon if I keep organising myself to improve everything like that I can study</a:t>
            </a:r>
            <a:r>
              <a:rPr lang="en-GB" sz="2000" dirty="0"/>
              <a:t> and keep my job and work less hours of course.  </a:t>
            </a:r>
            <a:endParaRPr lang="en-US"/>
          </a:p>
          <a:p>
            <a:pPr>
              <a:buFont typeface="Wingdings" charset="2"/>
              <a:buChar char="§"/>
            </a:pPr>
            <a:endParaRPr lang="en-GB" sz="2000" dirty="0"/>
          </a:p>
          <a:p>
            <a:pPr>
              <a:buFont typeface="Wingdings" charset="2"/>
              <a:buChar char="§"/>
            </a:pPr>
            <a:r>
              <a:rPr lang="en-GB" sz="2000" dirty="0"/>
              <a:t> So what did I have learned is to keep doing what you enjoy more and the necessary you need for the future is the </a:t>
            </a:r>
            <a:r>
              <a:rPr lang="en-GB" sz="2000"/>
              <a:t>most important.</a:t>
            </a:r>
          </a:p>
          <a:p>
            <a:pPr>
              <a:buFont typeface="Wingdings" charset="2"/>
              <a:buChar char="§"/>
            </a:pPr>
            <a:r>
              <a:rPr lang="en-GB" sz="2000"/>
              <a:t>With the present we learn from the past and with the present we create the future that’s what my </a:t>
            </a:r>
            <a:r>
              <a:rPr lang="en-GB" sz="2000" dirty="0"/>
              <a:t>parents and most of the </a:t>
            </a:r>
            <a:r>
              <a:rPr lang="en-GB" sz="2000"/>
              <a:t>parents learn to them kids.</a:t>
            </a:r>
          </a:p>
          <a:p>
            <a:pPr>
              <a:buFont typeface="Wingdings" charset="2"/>
              <a:buChar char="§"/>
            </a:pPr>
            <a:r>
              <a:rPr lang="en-GB" sz="2000"/>
              <a:t>But this we </a:t>
            </a:r>
            <a:r>
              <a:rPr lang="en-GB" sz="2000" dirty="0"/>
              <a:t>don’t</a:t>
            </a:r>
            <a:r>
              <a:rPr lang="en-GB" sz="2000"/>
              <a:t> listen to them unfortunately we prefer to listen friends and the funny thing is this friend is he is back to school same as me so we even help each other even if we don’t study the same course but is quiet similar and is chalenging for me. Planning is the key word for me without it you can be lost you always need a plan and a back up too.                                              </a:t>
            </a:r>
            <a:endParaRPr lang="en-GB" sz="2000">
              <a:latin typeface="Century Gothic" panose="020B0502020202020204"/>
            </a:endParaRPr>
          </a:p>
          <a:p>
            <a:endParaRPr lang="en-GB" sz="2000" b="1" dirty="0">
              <a:latin typeface="Arial Rounded MT Bold"/>
            </a:endParaRPr>
          </a:p>
          <a:p>
            <a:endParaRPr lang="en-GB" sz="2000" b="1" dirty="0">
              <a:latin typeface="Arial Rounded MT Bold"/>
            </a:endParaRPr>
          </a:p>
          <a:p>
            <a:pPr marL="0" indent="0">
              <a:buNone/>
            </a:pPr>
            <a:r>
              <a:rPr lang="en-GB" sz="2000" b="1" dirty="0">
                <a:latin typeface="Arial Rounded MT Bold"/>
              </a:rPr>
              <a:t>                                                                                Kolb's  active experimentation.</a:t>
            </a:r>
            <a:endParaRPr lang="en-GB" dirty="0"/>
          </a:p>
        </p:txBody>
      </p:sp>
    </p:spTree>
    <p:extLst>
      <p:ext uri="{BB962C8B-B14F-4D97-AF65-F5344CB8AC3E}">
        <p14:creationId xmlns:p14="http://schemas.microsoft.com/office/powerpoint/2010/main" val="9256174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588A7-7561-402B-BE4C-038982705BEE}"/>
              </a:ext>
            </a:extLst>
          </p:cNvPr>
          <p:cNvSpPr>
            <a:spLocks noGrp="1"/>
          </p:cNvSpPr>
          <p:nvPr>
            <p:ph type="title"/>
          </p:nvPr>
        </p:nvSpPr>
        <p:spPr/>
        <p:txBody>
          <a:bodyPr/>
          <a:lstStyle/>
          <a:p>
            <a:r>
              <a:rPr lang="en-GB" dirty="0">
                <a:ea typeface="+mj-lt"/>
                <a:cs typeface="+mj-lt"/>
              </a:rPr>
              <a:t>Time management/organising study</a:t>
            </a:r>
          </a:p>
          <a:p>
            <a:endParaRPr lang="en-GB" dirty="0"/>
          </a:p>
        </p:txBody>
      </p:sp>
      <p:sp>
        <p:nvSpPr>
          <p:cNvPr id="3" name="Content Placeholder 2">
            <a:extLst>
              <a:ext uri="{FF2B5EF4-FFF2-40B4-BE49-F238E27FC236}">
                <a16:creationId xmlns:a16="http://schemas.microsoft.com/office/drawing/2014/main" id="{14D41FC3-00E4-4E71-9A6C-61A00BF92978}"/>
              </a:ext>
            </a:extLst>
          </p:cNvPr>
          <p:cNvSpPr>
            <a:spLocks noGrp="1"/>
          </p:cNvSpPr>
          <p:nvPr>
            <p:ph idx="1"/>
          </p:nvPr>
        </p:nvSpPr>
        <p:spPr/>
        <p:txBody>
          <a:bodyPr vert="horz" lIns="91440" tIns="45720" rIns="91440" bIns="45720" rtlCol="0" anchor="t">
            <a:normAutofit fontScale="85000" lnSpcReduction="10000"/>
          </a:bodyPr>
          <a:lstStyle/>
          <a:p>
            <a:pPr>
              <a:buFont typeface="Wingdings" charset="2"/>
              <a:buChar char="§"/>
            </a:pPr>
            <a:r>
              <a:rPr lang="en-GB" sz="2000" dirty="0">
                <a:latin typeface="Century Gothic"/>
              </a:rPr>
              <a:t>Now I just start study from were</a:t>
            </a:r>
            <a:r>
              <a:rPr lang="en-GB" sz="2000">
                <a:latin typeface="Century Gothic"/>
              </a:rPr>
              <a:t> I left it a years ago because I </a:t>
            </a:r>
            <a:r>
              <a:rPr lang="en-GB" sz="2000" err="1">
                <a:latin typeface="Century Gothic"/>
              </a:rPr>
              <a:t>misssed</a:t>
            </a:r>
            <a:r>
              <a:rPr lang="en-GB" sz="2000" dirty="0">
                <a:latin typeface="Century Gothic"/>
              </a:rPr>
              <a:t> a lot of it but focus </a:t>
            </a:r>
            <a:r>
              <a:rPr lang="en-GB" sz="2000" err="1">
                <a:latin typeface="Century Gothic"/>
              </a:rPr>
              <a:t>focus</a:t>
            </a:r>
            <a:r>
              <a:rPr lang="en-GB" sz="2000" dirty="0">
                <a:latin typeface="Century Gothic"/>
              </a:rPr>
              <a:t> now I can do it of course with all time </a:t>
            </a:r>
            <a:r>
              <a:rPr lang="en-GB" sz="2000">
                <a:latin typeface="Century Gothic"/>
              </a:rPr>
              <a:t>management I did.</a:t>
            </a:r>
            <a:endParaRPr lang="en-US" sz="2000">
              <a:latin typeface="Century Gothic"/>
            </a:endParaRPr>
          </a:p>
          <a:p>
            <a:pPr>
              <a:buFont typeface="Wingdings" charset="2"/>
              <a:buChar char="§"/>
            </a:pPr>
            <a:r>
              <a:rPr lang="en-GB" sz="2000">
                <a:latin typeface="Century Gothic"/>
              </a:rPr>
              <a:t>And my friend I put on the side </a:t>
            </a:r>
            <a:r>
              <a:rPr lang="en-GB" sz="2000" err="1">
                <a:latin typeface="Century Gothic"/>
              </a:rPr>
              <a:t>im</a:t>
            </a:r>
            <a:r>
              <a:rPr lang="en-GB" sz="2000" dirty="0">
                <a:latin typeface="Century Gothic"/>
              </a:rPr>
              <a:t> focus so after all I can see then I save </a:t>
            </a:r>
            <a:r>
              <a:rPr lang="en-GB" sz="2000">
                <a:latin typeface="Century Gothic"/>
              </a:rPr>
              <a:t>a lot of time with the stopwatch I'm using for everything and </a:t>
            </a:r>
            <a:r>
              <a:rPr lang="en-GB" sz="2000" err="1">
                <a:latin typeface="Century Gothic"/>
              </a:rPr>
              <a:t>unbielivable</a:t>
            </a:r>
            <a:r>
              <a:rPr lang="en-GB" sz="2000" dirty="0">
                <a:latin typeface="Century Gothic"/>
              </a:rPr>
              <a:t> I'm</a:t>
            </a:r>
            <a:r>
              <a:rPr lang="en-GB" sz="2000">
                <a:latin typeface="Century Gothic"/>
              </a:rPr>
              <a:t> saving about 3 hours per day so happy.</a:t>
            </a:r>
            <a:endParaRPr lang="en-US" sz="2000">
              <a:latin typeface="Century Gothic"/>
            </a:endParaRPr>
          </a:p>
          <a:p>
            <a:pPr>
              <a:buFont typeface="Wingdings" charset="2"/>
              <a:buChar char="§"/>
            </a:pPr>
            <a:r>
              <a:rPr lang="en-GB" sz="2000">
                <a:latin typeface="Century Gothic"/>
              </a:rPr>
              <a:t>I can </a:t>
            </a:r>
            <a:r>
              <a:rPr lang="en-GB" sz="2000" err="1">
                <a:latin typeface="Century Gothic"/>
              </a:rPr>
              <a:t>sudy</a:t>
            </a:r>
            <a:r>
              <a:rPr lang="en-GB" sz="2000" dirty="0">
                <a:latin typeface="Century Gothic"/>
              </a:rPr>
              <a:t> in peace and keep working this is a good experience and when I will get back my study level my next step will be to work as before full time no less hours because yes I study but I need money to live </a:t>
            </a:r>
            <a:r>
              <a:rPr lang="en-GB" sz="2000" err="1">
                <a:latin typeface="Century Gothic"/>
              </a:rPr>
              <a:t>aswell</a:t>
            </a:r>
            <a:r>
              <a:rPr lang="en-GB" sz="2000">
                <a:latin typeface="Century Gothic"/>
              </a:rPr>
              <a:t> so this was a good experience.</a:t>
            </a:r>
            <a:endParaRPr lang="en-US" sz="2000">
              <a:latin typeface="Century Gothic"/>
            </a:endParaRPr>
          </a:p>
          <a:p>
            <a:pPr>
              <a:buFont typeface="Wingdings" charset="2"/>
              <a:buChar char="§"/>
            </a:pPr>
            <a:r>
              <a:rPr lang="en-GB" sz="2000">
                <a:latin typeface="Century Gothic"/>
              </a:rPr>
              <a:t>I think I can improve </a:t>
            </a:r>
            <a:r>
              <a:rPr lang="en-GB" sz="2000" dirty="0">
                <a:latin typeface="Century Gothic"/>
              </a:rPr>
              <a:t>more for my future well </a:t>
            </a:r>
            <a:r>
              <a:rPr lang="en-GB" sz="2000" err="1">
                <a:latin typeface="Century Gothic"/>
              </a:rPr>
              <a:t>im</a:t>
            </a:r>
            <a:r>
              <a:rPr lang="en-GB" sz="2000" dirty="0">
                <a:latin typeface="Century Gothic"/>
              </a:rPr>
              <a:t> quiet motivated and determinate.</a:t>
            </a:r>
            <a:endParaRPr lang="en-US" sz="2000">
              <a:latin typeface="Century Gothic"/>
            </a:endParaRPr>
          </a:p>
          <a:p>
            <a:pPr>
              <a:buFont typeface="Wingdings" charset="2"/>
              <a:buChar char="§"/>
            </a:pPr>
            <a:endParaRPr lang="en-GB" sz="2000" dirty="0">
              <a:latin typeface="Arial Rounded MT Bold"/>
            </a:endParaRPr>
          </a:p>
          <a:p>
            <a:r>
              <a:rPr lang="en-GB" dirty="0"/>
              <a:t>                                                     </a:t>
            </a:r>
            <a:r>
              <a:rPr lang="en-GB" sz="2000" b="1" dirty="0">
                <a:latin typeface="Arial Rounded MT Bold"/>
              </a:rPr>
              <a:t>   Kolb's  concrete experience.</a:t>
            </a:r>
          </a:p>
        </p:txBody>
      </p:sp>
    </p:spTree>
    <p:extLst>
      <p:ext uri="{BB962C8B-B14F-4D97-AF65-F5344CB8AC3E}">
        <p14:creationId xmlns:p14="http://schemas.microsoft.com/office/powerpoint/2010/main" val="252375390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Wisp</vt:lpstr>
      <vt:lpstr>Assessment for ACE academic and employability skills (BMSW4001)</vt:lpstr>
      <vt:lpstr>Time management/organising study</vt:lpstr>
      <vt:lpstr>Time management/organising study </vt:lpstr>
      <vt:lpstr>Time management/organising study </vt:lpstr>
      <vt:lpstr>Time management/organising study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883</cp:revision>
  <dcterms:created xsi:type="dcterms:W3CDTF">2020-11-30T10:54:42Z</dcterms:created>
  <dcterms:modified xsi:type="dcterms:W3CDTF">2020-12-02T18:21:28Z</dcterms:modified>
</cp:coreProperties>
</file>