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64" r:id="rId5"/>
    <p:sldId id="383" r:id="rId6"/>
    <p:sldId id="387" r:id="rId7"/>
    <p:sldId id="394" r:id="rId8"/>
    <p:sldId id="395" r:id="rId9"/>
    <p:sldId id="396" r:id="rId10"/>
    <p:sldId id="402" r:id="rId11"/>
    <p:sldId id="398" r:id="rId12"/>
    <p:sldId id="399" r:id="rId13"/>
    <p:sldId id="40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E3E93E-1C6A-4798-A0B1-CBDA99701340}" v="21" dt="2026-07-15T15:22:13.1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60" d="100"/>
          <a:sy n="60" d="100"/>
        </p:scale>
        <p:origin x="884"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ena Yvette Fearon (2442756)" userId="06bd7d66-3d99-467e-b366-42e71d99bec3" providerId="ADAL" clId="{AE743D69-F16C-4BDA-BF46-E7464C518E71}"/>
    <pc:docChg chg="undo custSel delSld modSld">
      <pc:chgData name="Sherena Yvette Fearon (2442756)" userId="06bd7d66-3d99-467e-b366-42e71d99bec3" providerId="ADAL" clId="{AE743D69-F16C-4BDA-BF46-E7464C518E71}" dt="2026-07-15T15:22:13.143" v="4279" actId="14100"/>
      <pc:docMkLst>
        <pc:docMk/>
      </pc:docMkLst>
      <pc:sldChg chg="modSp mod">
        <pc:chgData name="Sherena Yvette Fearon (2442756)" userId="06bd7d66-3d99-467e-b366-42e71d99bec3" providerId="ADAL" clId="{AE743D69-F16C-4BDA-BF46-E7464C518E71}" dt="2026-07-15T14:12:00.222" v="2142" actId="20577"/>
        <pc:sldMkLst>
          <pc:docMk/>
          <pc:sldMk cId="0" sldId="364"/>
        </pc:sldMkLst>
        <pc:spChg chg="mod">
          <ac:chgData name="Sherena Yvette Fearon (2442756)" userId="06bd7d66-3d99-467e-b366-42e71d99bec3" providerId="ADAL" clId="{AE743D69-F16C-4BDA-BF46-E7464C518E71}" dt="2026-07-15T14:12:00.222" v="2142" actId="20577"/>
          <ac:spMkLst>
            <pc:docMk/>
            <pc:sldMk cId="0" sldId="364"/>
            <ac:spMk id="6148" creationId="{CE5AE962-C88D-3F0C-B15E-30348E09C8AE}"/>
          </ac:spMkLst>
        </pc:spChg>
      </pc:sldChg>
      <pc:sldChg chg="addSp modSp mod modClrScheme chgLayout">
        <pc:chgData name="Sherena Yvette Fearon (2442756)" userId="06bd7d66-3d99-467e-b366-42e71d99bec3" providerId="ADAL" clId="{AE743D69-F16C-4BDA-BF46-E7464C518E71}" dt="2026-07-15T14:42:33.758" v="4029" actId="1076"/>
        <pc:sldMkLst>
          <pc:docMk/>
          <pc:sldMk cId="0" sldId="387"/>
        </pc:sldMkLst>
        <pc:spChg chg="mod ord">
          <ac:chgData name="Sherena Yvette Fearon (2442756)" userId="06bd7d66-3d99-467e-b366-42e71d99bec3" providerId="ADAL" clId="{AE743D69-F16C-4BDA-BF46-E7464C518E71}" dt="2026-07-15T14:42:30.649" v="4028" actId="26606"/>
          <ac:spMkLst>
            <pc:docMk/>
            <pc:sldMk cId="0" sldId="387"/>
            <ac:spMk id="2" creationId="{A2FCF950-4012-15F0-B279-1361A6BD7D3F}"/>
          </ac:spMkLst>
        </pc:spChg>
        <pc:spChg chg="mod ord">
          <ac:chgData name="Sherena Yvette Fearon (2442756)" userId="06bd7d66-3d99-467e-b366-42e71d99bec3" providerId="ADAL" clId="{AE743D69-F16C-4BDA-BF46-E7464C518E71}" dt="2026-07-15T14:42:16.913" v="4024" actId="26606"/>
          <ac:spMkLst>
            <pc:docMk/>
            <pc:sldMk cId="0" sldId="387"/>
            <ac:spMk id="4" creationId="{E9C891E3-BFF6-8AE0-6C9D-F65AD1EC6373}"/>
          </ac:spMkLst>
        </pc:spChg>
        <pc:spChg chg="mod">
          <ac:chgData name="Sherena Yvette Fearon (2442756)" userId="06bd7d66-3d99-467e-b366-42e71d99bec3" providerId="ADAL" clId="{AE743D69-F16C-4BDA-BF46-E7464C518E71}" dt="2026-07-15T14:42:33.758" v="4029" actId="1076"/>
          <ac:spMkLst>
            <pc:docMk/>
            <pc:sldMk cId="0" sldId="387"/>
            <ac:spMk id="18434" creationId="{6E993329-62CA-9A49-62A4-7E50E4557350}"/>
          </ac:spMkLst>
        </pc:spChg>
        <pc:spChg chg="mod ord">
          <ac:chgData name="Sherena Yvette Fearon (2442756)" userId="06bd7d66-3d99-467e-b366-42e71d99bec3" providerId="ADAL" clId="{AE743D69-F16C-4BDA-BF46-E7464C518E71}" dt="2026-07-15T14:42:16.913" v="4024" actId="26606"/>
          <ac:spMkLst>
            <pc:docMk/>
            <pc:sldMk cId="0" sldId="387"/>
            <ac:spMk id="18436" creationId="{207505A2-3DCF-366C-F28C-EBE3358EDADC}"/>
          </ac:spMkLst>
        </pc:spChg>
        <pc:picChg chg="add mod">
          <ac:chgData name="Sherena Yvette Fearon (2442756)" userId="06bd7d66-3d99-467e-b366-42e71d99bec3" providerId="ADAL" clId="{AE743D69-F16C-4BDA-BF46-E7464C518E71}" dt="2026-07-15T14:42:30.649" v="4028" actId="26606"/>
          <ac:picMkLst>
            <pc:docMk/>
            <pc:sldMk cId="0" sldId="387"/>
            <ac:picMk id="3" creationId="{7077FFCC-F492-1BEC-107E-52DBEF1A8F43}"/>
          </ac:picMkLst>
        </pc:picChg>
      </pc:sldChg>
      <pc:sldChg chg="addSp delSp modSp mod modClrScheme chgLayout">
        <pc:chgData name="Sherena Yvette Fearon (2442756)" userId="06bd7d66-3d99-467e-b366-42e71d99bec3" providerId="ADAL" clId="{AE743D69-F16C-4BDA-BF46-E7464C518E71}" dt="2026-07-15T15:21:23.011" v="4278" actId="1076"/>
        <pc:sldMkLst>
          <pc:docMk/>
          <pc:sldMk cId="0" sldId="394"/>
        </pc:sldMkLst>
        <pc:spChg chg="mod ord">
          <ac:chgData name="Sherena Yvette Fearon (2442756)" userId="06bd7d66-3d99-467e-b366-42e71d99bec3" providerId="ADAL" clId="{AE743D69-F16C-4BDA-BF46-E7464C518E71}" dt="2026-07-15T14:44:23.220" v="4035" actId="26606"/>
          <ac:spMkLst>
            <pc:docMk/>
            <pc:sldMk cId="0" sldId="394"/>
            <ac:spMk id="4" creationId="{6B9032B6-384C-9F9E-8665-A5655B1A5781}"/>
          </ac:spMkLst>
        </pc:spChg>
        <pc:spChg chg="mod ord">
          <ac:chgData name="Sherena Yvette Fearon (2442756)" userId="06bd7d66-3d99-467e-b366-42e71d99bec3" providerId="ADAL" clId="{AE743D69-F16C-4BDA-BF46-E7464C518E71}" dt="2026-07-15T15:21:17.921" v="4277" actId="14100"/>
          <ac:spMkLst>
            <pc:docMk/>
            <pc:sldMk cId="0" sldId="394"/>
            <ac:spMk id="5" creationId="{028FA0CD-6774-EDEB-7901-7CC84D67FB82}"/>
          </ac:spMkLst>
        </pc:spChg>
        <pc:spChg chg="mod">
          <ac:chgData name="Sherena Yvette Fearon (2442756)" userId="06bd7d66-3d99-467e-b366-42e71d99bec3" providerId="ADAL" clId="{AE743D69-F16C-4BDA-BF46-E7464C518E71}" dt="2026-07-15T15:19:48.293" v="4267" actId="114"/>
          <ac:spMkLst>
            <pc:docMk/>
            <pc:sldMk cId="0" sldId="394"/>
            <ac:spMk id="9218" creationId="{1C5FB738-49DC-34AE-A0B2-E0926CAB7A9B}"/>
          </ac:spMkLst>
        </pc:spChg>
        <pc:spChg chg="mod ord">
          <ac:chgData name="Sherena Yvette Fearon (2442756)" userId="06bd7d66-3d99-467e-b366-42e71d99bec3" providerId="ADAL" clId="{AE743D69-F16C-4BDA-BF46-E7464C518E71}" dt="2026-07-15T14:44:23.220" v="4035" actId="26606"/>
          <ac:spMkLst>
            <pc:docMk/>
            <pc:sldMk cId="0" sldId="394"/>
            <ac:spMk id="9221" creationId="{79782756-9629-FD18-7F1C-3F6526AE18DD}"/>
          </ac:spMkLst>
        </pc:spChg>
        <pc:spChg chg="mod">
          <ac:chgData name="Sherena Yvette Fearon (2442756)" userId="06bd7d66-3d99-467e-b366-42e71d99bec3" providerId="ADAL" clId="{AE743D69-F16C-4BDA-BF46-E7464C518E71}" dt="2026-07-15T14:44:23.220" v="4035" actId="26606"/>
          <ac:spMkLst>
            <pc:docMk/>
            <pc:sldMk cId="0" sldId="394"/>
            <ac:spMk id="19459" creationId="{374D29ED-FE9A-FC14-7792-1D4FB90B404A}"/>
          </ac:spMkLst>
        </pc:spChg>
        <pc:spChg chg="add del">
          <ac:chgData name="Sherena Yvette Fearon (2442756)" userId="06bd7d66-3d99-467e-b366-42e71d99bec3" providerId="ADAL" clId="{AE743D69-F16C-4BDA-BF46-E7464C518E71}" dt="2026-07-15T14:45:12.224" v="4050" actId="478"/>
          <ac:spMkLst>
            <pc:docMk/>
            <pc:sldMk cId="0" sldId="394"/>
            <ac:spMk id="19461" creationId="{A3A01061-94EA-1745-B1A4-4E2FB06D1979}"/>
          </ac:spMkLst>
        </pc:spChg>
        <pc:spChg chg="add del mod">
          <ac:chgData name="Sherena Yvette Fearon (2442756)" userId="06bd7d66-3d99-467e-b366-42e71d99bec3" providerId="ADAL" clId="{AE743D69-F16C-4BDA-BF46-E7464C518E71}" dt="2026-07-15T14:44:23.191" v="4034" actId="26606"/>
          <ac:spMkLst>
            <pc:docMk/>
            <pc:sldMk cId="0" sldId="394"/>
            <ac:spMk id="19464" creationId="{5C0654CA-531A-5FE4-3190-9E42D10491BF}"/>
          </ac:spMkLst>
        </pc:spChg>
        <pc:spChg chg="add del mod">
          <ac:chgData name="Sherena Yvette Fearon (2442756)" userId="06bd7d66-3d99-467e-b366-42e71d99bec3" providerId="ADAL" clId="{AE743D69-F16C-4BDA-BF46-E7464C518E71}" dt="2026-07-15T14:44:51.067" v="4044" actId="26606"/>
          <ac:spMkLst>
            <pc:docMk/>
            <pc:sldMk cId="0" sldId="394"/>
            <ac:spMk id="19466" creationId="{7CB42F06-05CF-15C4-611D-5F2F63DD3B2C}"/>
          </ac:spMkLst>
        </pc:spChg>
        <pc:spChg chg="add del">
          <ac:chgData name="Sherena Yvette Fearon (2442756)" userId="06bd7d66-3d99-467e-b366-42e71d99bec3" providerId="ADAL" clId="{AE743D69-F16C-4BDA-BF46-E7464C518E71}" dt="2026-07-15T14:44:50.402" v="4041" actId="26606"/>
          <ac:spMkLst>
            <pc:docMk/>
            <pc:sldMk cId="0" sldId="394"/>
            <ac:spMk id="19471" creationId="{0BFDCDD1-13B1-CC34-660E-7C8FA0D302E1}"/>
          </ac:spMkLst>
        </pc:spChg>
        <pc:spChg chg="add del">
          <ac:chgData name="Sherena Yvette Fearon (2442756)" userId="06bd7d66-3d99-467e-b366-42e71d99bec3" providerId="ADAL" clId="{AE743D69-F16C-4BDA-BF46-E7464C518E71}" dt="2026-07-15T14:44:51.061" v="4043" actId="26606"/>
          <ac:spMkLst>
            <pc:docMk/>
            <pc:sldMk cId="0" sldId="394"/>
            <ac:spMk id="19473" creationId="{9C27A4FA-3F08-3ACB-1C49-F9DB898E516C}"/>
          </ac:spMkLst>
        </pc:spChg>
        <pc:spChg chg="add del">
          <ac:chgData name="Sherena Yvette Fearon (2442756)" userId="06bd7d66-3d99-467e-b366-42e71d99bec3" providerId="ADAL" clId="{AE743D69-F16C-4BDA-BF46-E7464C518E71}" dt="2026-07-15T14:44:57.673" v="4045" actId="478"/>
          <ac:spMkLst>
            <pc:docMk/>
            <pc:sldMk cId="0" sldId="394"/>
            <ac:spMk id="19475" creationId="{0BFDCDD1-13B1-CC34-660E-7C8FA0D302E1}"/>
          </ac:spMkLst>
        </pc:spChg>
        <pc:picChg chg="add mod ord">
          <ac:chgData name="Sherena Yvette Fearon (2442756)" userId="06bd7d66-3d99-467e-b366-42e71d99bec3" providerId="ADAL" clId="{AE743D69-F16C-4BDA-BF46-E7464C518E71}" dt="2026-07-15T15:21:23.011" v="4278" actId="1076"/>
          <ac:picMkLst>
            <pc:docMk/>
            <pc:sldMk cId="0" sldId="394"/>
            <ac:picMk id="2" creationId="{DA2E8FB4-D4A0-B390-E822-0385462E5997}"/>
          </ac:picMkLst>
        </pc:picChg>
      </pc:sldChg>
      <pc:sldChg chg="addSp modSp mod modClrScheme chgLayout">
        <pc:chgData name="Sherena Yvette Fearon (2442756)" userId="06bd7d66-3d99-467e-b366-42e71d99bec3" providerId="ADAL" clId="{AE743D69-F16C-4BDA-BF46-E7464C518E71}" dt="2026-07-15T15:20:21.028" v="4268" actId="5793"/>
        <pc:sldMkLst>
          <pc:docMk/>
          <pc:sldMk cId="0" sldId="395"/>
        </pc:sldMkLst>
        <pc:spChg chg="mod">
          <ac:chgData name="Sherena Yvette Fearon (2442756)" userId="06bd7d66-3d99-467e-b366-42e71d99bec3" providerId="ADAL" clId="{AE743D69-F16C-4BDA-BF46-E7464C518E71}" dt="2026-07-15T14:46:15.636" v="4052" actId="26606"/>
          <ac:spMkLst>
            <pc:docMk/>
            <pc:sldMk cId="0" sldId="395"/>
            <ac:spMk id="2" creationId="{1FE8F138-5F23-B989-7BFD-71F5C33065F6}"/>
          </ac:spMkLst>
        </pc:spChg>
        <pc:spChg chg="mod ord">
          <ac:chgData name="Sherena Yvette Fearon (2442756)" userId="06bd7d66-3d99-467e-b366-42e71d99bec3" providerId="ADAL" clId="{AE743D69-F16C-4BDA-BF46-E7464C518E71}" dt="2026-07-15T14:46:15.636" v="4052" actId="26606"/>
          <ac:spMkLst>
            <pc:docMk/>
            <pc:sldMk cId="0" sldId="395"/>
            <ac:spMk id="4" creationId="{EE708A69-4880-E756-CF1A-621EA0BA900A}"/>
          </ac:spMkLst>
        </pc:spChg>
        <pc:spChg chg="mod">
          <ac:chgData name="Sherena Yvette Fearon (2442756)" userId="06bd7d66-3d99-467e-b366-42e71d99bec3" providerId="ADAL" clId="{AE743D69-F16C-4BDA-BF46-E7464C518E71}" dt="2026-07-15T15:20:21.028" v="4268" actId="5793"/>
          <ac:spMkLst>
            <pc:docMk/>
            <pc:sldMk cId="0" sldId="395"/>
            <ac:spMk id="10" creationId="{E32E3400-4CF7-D76F-91E6-1E97593C4D9A}"/>
          </ac:spMkLst>
        </pc:spChg>
        <pc:spChg chg="mod ord">
          <ac:chgData name="Sherena Yvette Fearon (2442756)" userId="06bd7d66-3d99-467e-b366-42e71d99bec3" providerId="ADAL" clId="{AE743D69-F16C-4BDA-BF46-E7464C518E71}" dt="2026-07-15T14:46:15.636" v="4052" actId="26606"/>
          <ac:spMkLst>
            <pc:docMk/>
            <pc:sldMk cId="0" sldId="395"/>
            <ac:spMk id="11269" creationId="{7A954980-4467-DBA0-058E-E82D5CD11E0E}"/>
          </ac:spMkLst>
        </pc:spChg>
        <pc:picChg chg="add mod">
          <ac:chgData name="Sherena Yvette Fearon (2442756)" userId="06bd7d66-3d99-467e-b366-42e71d99bec3" providerId="ADAL" clId="{AE743D69-F16C-4BDA-BF46-E7464C518E71}" dt="2026-07-15T14:46:15.636" v="4052" actId="26606"/>
          <ac:picMkLst>
            <pc:docMk/>
            <pc:sldMk cId="0" sldId="395"/>
            <ac:picMk id="3" creationId="{0F3F7C3C-77DD-BEDE-9ABA-D904CE989198}"/>
          </ac:picMkLst>
        </pc:picChg>
      </pc:sldChg>
      <pc:sldChg chg="addSp delSp modSp mod modClrScheme chgLayout">
        <pc:chgData name="Sherena Yvette Fearon (2442756)" userId="06bd7d66-3d99-467e-b366-42e71d99bec3" providerId="ADAL" clId="{AE743D69-F16C-4BDA-BF46-E7464C518E71}" dt="2026-07-15T15:19:08.382" v="4259" actId="20577"/>
        <pc:sldMkLst>
          <pc:docMk/>
          <pc:sldMk cId="1663974967" sldId="396"/>
        </pc:sldMkLst>
        <pc:spChg chg="mod">
          <ac:chgData name="Sherena Yvette Fearon (2442756)" userId="06bd7d66-3d99-467e-b366-42e71d99bec3" providerId="ADAL" clId="{AE743D69-F16C-4BDA-BF46-E7464C518E71}" dt="2026-07-15T15:19:08.382" v="4259" actId="20577"/>
          <ac:spMkLst>
            <pc:docMk/>
            <pc:sldMk cId="1663974967" sldId="396"/>
            <ac:spMk id="2" creationId="{F7A33847-0493-6DAA-A30C-328C54DCD8B6}"/>
          </ac:spMkLst>
        </pc:spChg>
        <pc:spChg chg="mod ord">
          <ac:chgData name="Sherena Yvette Fearon (2442756)" userId="06bd7d66-3d99-467e-b366-42e71d99bec3" providerId="ADAL" clId="{AE743D69-F16C-4BDA-BF46-E7464C518E71}" dt="2026-07-15T14:47:38.845" v="4056" actId="26606"/>
          <ac:spMkLst>
            <pc:docMk/>
            <pc:sldMk cId="1663974967" sldId="396"/>
            <ac:spMk id="3" creationId="{857BFAFA-1A27-74B0-A7A9-13BBFEBEE86C}"/>
          </ac:spMkLst>
        </pc:spChg>
        <pc:spChg chg="mod">
          <ac:chgData name="Sherena Yvette Fearon (2442756)" userId="06bd7d66-3d99-467e-b366-42e71d99bec3" providerId="ADAL" clId="{AE743D69-F16C-4BDA-BF46-E7464C518E71}" dt="2026-07-15T14:47:38.845" v="4056" actId="26606"/>
          <ac:spMkLst>
            <pc:docMk/>
            <pc:sldMk cId="1663974967" sldId="396"/>
            <ac:spMk id="4" creationId="{394D8B0A-6FA0-E26A-E62C-349A3F6B6F73}"/>
          </ac:spMkLst>
        </pc:spChg>
        <pc:spChg chg="mod">
          <ac:chgData name="Sherena Yvette Fearon (2442756)" userId="06bd7d66-3d99-467e-b366-42e71d99bec3" providerId="ADAL" clId="{AE743D69-F16C-4BDA-BF46-E7464C518E71}" dt="2026-07-15T14:47:38.845" v="4056" actId="26606"/>
          <ac:spMkLst>
            <pc:docMk/>
            <pc:sldMk cId="1663974967" sldId="396"/>
            <ac:spMk id="5" creationId="{2D480500-54FD-83EA-2C4B-B1193A4970F2}"/>
          </ac:spMkLst>
        </pc:spChg>
        <pc:spChg chg="add del mod">
          <ac:chgData name="Sherena Yvette Fearon (2442756)" userId="06bd7d66-3d99-467e-b366-42e71d99bec3" providerId="ADAL" clId="{AE743D69-F16C-4BDA-BF46-E7464C518E71}" dt="2026-07-15T14:47:38.845" v="4056" actId="26606"/>
          <ac:spMkLst>
            <pc:docMk/>
            <pc:sldMk cId="1663974967" sldId="396"/>
            <ac:spMk id="10" creationId="{F2D34A32-C012-F498-31C2-8B55F4619769}"/>
          </ac:spMkLst>
        </pc:spChg>
        <pc:picChg chg="add del mod">
          <ac:chgData name="Sherena Yvette Fearon (2442756)" userId="06bd7d66-3d99-467e-b366-42e71d99bec3" providerId="ADAL" clId="{AE743D69-F16C-4BDA-BF46-E7464C518E71}" dt="2026-07-15T14:47:54.243" v="4057" actId="478"/>
          <ac:picMkLst>
            <pc:docMk/>
            <pc:sldMk cId="1663974967" sldId="396"/>
            <ac:picMk id="6" creationId="{34223BE6-620F-2A0B-85D2-DCA1791467EB}"/>
          </ac:picMkLst>
        </pc:picChg>
        <pc:picChg chg="add mod ord">
          <ac:chgData name="Sherena Yvette Fearon (2442756)" userId="06bd7d66-3d99-467e-b366-42e71d99bec3" providerId="ADAL" clId="{AE743D69-F16C-4BDA-BF46-E7464C518E71}" dt="2026-07-15T14:48:46.418" v="4061" actId="14100"/>
          <ac:picMkLst>
            <pc:docMk/>
            <pc:sldMk cId="1663974967" sldId="396"/>
            <ac:picMk id="7" creationId="{73FDC943-95C9-81F3-B3F6-1ACEAE66B7D1}"/>
          </ac:picMkLst>
        </pc:picChg>
      </pc:sldChg>
      <pc:sldChg chg="addSp modSp mod modClrScheme chgLayout">
        <pc:chgData name="Sherena Yvette Fearon (2442756)" userId="06bd7d66-3d99-467e-b366-42e71d99bec3" providerId="ADAL" clId="{AE743D69-F16C-4BDA-BF46-E7464C518E71}" dt="2026-07-15T15:22:13.143" v="4279" actId="14100"/>
        <pc:sldMkLst>
          <pc:docMk/>
          <pc:sldMk cId="0" sldId="398"/>
        </pc:sldMkLst>
        <pc:spChg chg="mod">
          <ac:chgData name="Sherena Yvette Fearon (2442756)" userId="06bd7d66-3d99-467e-b366-42e71d99bec3" providerId="ADAL" clId="{AE743D69-F16C-4BDA-BF46-E7464C518E71}" dt="2026-07-15T15:02:41.182" v="4068" actId="26606"/>
          <ac:spMkLst>
            <pc:docMk/>
            <pc:sldMk cId="0" sldId="398"/>
            <ac:spMk id="4" creationId="{54C78844-55BE-72BC-2BDC-95FC6762D9C7}"/>
          </ac:spMkLst>
        </pc:spChg>
        <pc:spChg chg="mod">
          <ac:chgData name="Sherena Yvette Fearon (2442756)" userId="06bd7d66-3d99-467e-b366-42e71d99bec3" providerId="ADAL" clId="{AE743D69-F16C-4BDA-BF46-E7464C518E71}" dt="2026-07-15T15:17:29.691" v="4192" actId="1076"/>
          <ac:spMkLst>
            <pc:docMk/>
            <pc:sldMk cId="0" sldId="398"/>
            <ac:spMk id="12290" creationId="{0BAAAF84-50A1-E0F8-EF89-8F44E2FA1ACC}"/>
          </ac:spMkLst>
        </pc:spChg>
        <pc:spChg chg="mod">
          <ac:chgData name="Sherena Yvette Fearon (2442756)" userId="06bd7d66-3d99-467e-b366-42e71d99bec3" providerId="ADAL" clId="{AE743D69-F16C-4BDA-BF46-E7464C518E71}" dt="2026-07-15T15:22:13.143" v="4279" actId="14100"/>
          <ac:spMkLst>
            <pc:docMk/>
            <pc:sldMk cId="0" sldId="398"/>
            <ac:spMk id="12291" creationId="{DA8DF68F-34C4-285F-B4A1-B6E08AE08A8B}"/>
          </ac:spMkLst>
        </pc:spChg>
        <pc:spChg chg="mod">
          <ac:chgData name="Sherena Yvette Fearon (2442756)" userId="06bd7d66-3d99-467e-b366-42e71d99bec3" providerId="ADAL" clId="{AE743D69-F16C-4BDA-BF46-E7464C518E71}" dt="2026-07-15T15:02:41.182" v="4068" actId="26606"/>
          <ac:spMkLst>
            <pc:docMk/>
            <pc:sldMk cId="0" sldId="398"/>
            <ac:spMk id="12293" creationId="{A34A8D67-C446-5B89-B913-CA27928CE4F6}"/>
          </ac:spMkLst>
        </pc:spChg>
        <pc:picChg chg="add mod ord">
          <ac:chgData name="Sherena Yvette Fearon (2442756)" userId="06bd7d66-3d99-467e-b366-42e71d99bec3" providerId="ADAL" clId="{AE743D69-F16C-4BDA-BF46-E7464C518E71}" dt="2026-07-15T15:02:41.182" v="4068" actId="26606"/>
          <ac:picMkLst>
            <pc:docMk/>
            <pc:sldMk cId="0" sldId="398"/>
            <ac:picMk id="2" creationId="{3D6DC832-FF72-2F69-96A9-6ABCC5EBE4DA}"/>
          </ac:picMkLst>
        </pc:picChg>
      </pc:sldChg>
      <pc:sldChg chg="addSp modSp mod modClrScheme chgLayout">
        <pc:chgData name="Sherena Yvette Fearon (2442756)" userId="06bd7d66-3d99-467e-b366-42e71d99bec3" providerId="ADAL" clId="{AE743D69-F16C-4BDA-BF46-E7464C518E71}" dt="2026-07-15T15:06:23.788" v="4073" actId="12"/>
        <pc:sldMkLst>
          <pc:docMk/>
          <pc:sldMk cId="0" sldId="399"/>
        </pc:sldMkLst>
        <pc:spChg chg="mod">
          <ac:chgData name="Sherena Yvette Fearon (2442756)" userId="06bd7d66-3d99-467e-b366-42e71d99bec3" providerId="ADAL" clId="{AE743D69-F16C-4BDA-BF46-E7464C518E71}" dt="2026-07-15T15:06:14.784" v="4070" actId="26606"/>
          <ac:spMkLst>
            <pc:docMk/>
            <pc:sldMk cId="0" sldId="399"/>
            <ac:spMk id="4" creationId="{54C78844-55BE-72BC-2BDC-95FC6762D9C7}"/>
          </ac:spMkLst>
        </pc:spChg>
        <pc:spChg chg="mod">
          <ac:chgData name="Sherena Yvette Fearon (2442756)" userId="06bd7d66-3d99-467e-b366-42e71d99bec3" providerId="ADAL" clId="{AE743D69-F16C-4BDA-BF46-E7464C518E71}" dt="2026-07-15T15:06:14.784" v="4070" actId="26606"/>
          <ac:spMkLst>
            <pc:docMk/>
            <pc:sldMk cId="0" sldId="399"/>
            <ac:spMk id="12290" creationId="{0BAAAF84-50A1-E0F8-EF89-8F44E2FA1ACC}"/>
          </ac:spMkLst>
        </pc:spChg>
        <pc:spChg chg="mod">
          <ac:chgData name="Sherena Yvette Fearon (2442756)" userId="06bd7d66-3d99-467e-b366-42e71d99bec3" providerId="ADAL" clId="{AE743D69-F16C-4BDA-BF46-E7464C518E71}" dt="2026-07-15T15:06:23.788" v="4073" actId="12"/>
          <ac:spMkLst>
            <pc:docMk/>
            <pc:sldMk cId="0" sldId="399"/>
            <ac:spMk id="12291" creationId="{DA8DF68F-34C4-285F-B4A1-B6E08AE08A8B}"/>
          </ac:spMkLst>
        </pc:spChg>
        <pc:spChg chg="mod">
          <ac:chgData name="Sherena Yvette Fearon (2442756)" userId="06bd7d66-3d99-467e-b366-42e71d99bec3" providerId="ADAL" clId="{AE743D69-F16C-4BDA-BF46-E7464C518E71}" dt="2026-07-15T15:06:14.784" v="4070" actId="26606"/>
          <ac:spMkLst>
            <pc:docMk/>
            <pc:sldMk cId="0" sldId="399"/>
            <ac:spMk id="12293" creationId="{A34A8D67-C446-5B89-B913-CA27928CE4F6}"/>
          </ac:spMkLst>
        </pc:spChg>
        <pc:picChg chg="add mod ord">
          <ac:chgData name="Sherena Yvette Fearon (2442756)" userId="06bd7d66-3d99-467e-b366-42e71d99bec3" providerId="ADAL" clId="{AE743D69-F16C-4BDA-BF46-E7464C518E71}" dt="2026-07-15T15:06:14.784" v="4070" actId="26606"/>
          <ac:picMkLst>
            <pc:docMk/>
            <pc:sldMk cId="0" sldId="399"/>
            <ac:picMk id="2" creationId="{6D803759-056E-A1E1-0BC3-3D6D0E782BB2}"/>
          </ac:picMkLst>
        </pc:picChg>
      </pc:sldChg>
      <pc:sldChg chg="modSp mod">
        <pc:chgData name="Sherena Yvette Fearon (2442756)" userId="06bd7d66-3d99-467e-b366-42e71d99bec3" providerId="ADAL" clId="{AE743D69-F16C-4BDA-BF46-E7464C518E71}" dt="2026-07-14T13:55:04.751" v="880" actId="313"/>
        <pc:sldMkLst>
          <pc:docMk/>
          <pc:sldMk cId="0" sldId="400"/>
        </pc:sldMkLst>
        <pc:spChg chg="mod">
          <ac:chgData name="Sherena Yvette Fearon (2442756)" userId="06bd7d66-3d99-467e-b366-42e71d99bec3" providerId="ADAL" clId="{AE743D69-F16C-4BDA-BF46-E7464C518E71}" dt="2026-07-14T13:55:00.586" v="879" actId="1076"/>
          <ac:spMkLst>
            <pc:docMk/>
            <pc:sldMk cId="0" sldId="400"/>
            <ac:spMk id="13314" creationId="{3D80977B-0105-4BDE-DF54-D9B0E773C891}"/>
          </ac:spMkLst>
        </pc:spChg>
        <pc:spChg chg="mod">
          <ac:chgData name="Sherena Yvette Fearon (2442756)" userId="06bd7d66-3d99-467e-b366-42e71d99bec3" providerId="ADAL" clId="{AE743D69-F16C-4BDA-BF46-E7464C518E71}" dt="2026-07-14T13:55:04.751" v="880" actId="313"/>
          <ac:spMkLst>
            <pc:docMk/>
            <pc:sldMk cId="0" sldId="400"/>
            <ac:spMk id="13315" creationId="{50070DAB-396E-DF77-4036-1E44F9E2CD8C}"/>
          </ac:spMkLst>
        </pc:spChg>
      </pc:sldChg>
      <pc:sldChg chg="del">
        <pc:chgData name="Sherena Yvette Fearon (2442756)" userId="06bd7d66-3d99-467e-b366-42e71d99bec3" providerId="ADAL" clId="{AE743D69-F16C-4BDA-BF46-E7464C518E71}" dt="2026-07-15T15:18:04.755" v="4193" actId="47"/>
        <pc:sldMkLst>
          <pc:docMk/>
          <pc:sldMk cId="0" sldId="401"/>
        </pc:sldMkLst>
      </pc:sldChg>
      <pc:sldChg chg="addSp delSp modSp mod modClrScheme chgLayout">
        <pc:chgData name="Sherena Yvette Fearon (2442756)" userId="06bd7d66-3d99-467e-b366-42e71d99bec3" providerId="ADAL" clId="{AE743D69-F16C-4BDA-BF46-E7464C518E71}" dt="2026-07-15T15:18:46.444" v="4240" actId="20577"/>
        <pc:sldMkLst>
          <pc:docMk/>
          <pc:sldMk cId="1557286457" sldId="402"/>
        </pc:sldMkLst>
        <pc:spChg chg="mod">
          <ac:chgData name="Sherena Yvette Fearon (2442756)" userId="06bd7d66-3d99-467e-b366-42e71d99bec3" providerId="ADAL" clId="{AE743D69-F16C-4BDA-BF46-E7464C518E71}" dt="2026-07-15T15:18:46.444" v="4240" actId="20577"/>
          <ac:spMkLst>
            <pc:docMk/>
            <pc:sldMk cId="1557286457" sldId="402"/>
            <ac:spMk id="2" creationId="{C2E158EF-D71F-2BDF-B057-3B59AB77B65C}"/>
          </ac:spMkLst>
        </pc:spChg>
        <pc:spChg chg="mod ord">
          <ac:chgData name="Sherena Yvette Fearon (2442756)" userId="06bd7d66-3d99-467e-b366-42e71d99bec3" providerId="ADAL" clId="{AE743D69-F16C-4BDA-BF46-E7464C518E71}" dt="2026-07-15T14:49:58.409" v="4065" actId="26606"/>
          <ac:spMkLst>
            <pc:docMk/>
            <pc:sldMk cId="1557286457" sldId="402"/>
            <ac:spMk id="3" creationId="{D269A12E-089F-65A6-1AAB-F01DB5F08F07}"/>
          </ac:spMkLst>
        </pc:spChg>
        <pc:spChg chg="mod">
          <ac:chgData name="Sherena Yvette Fearon (2442756)" userId="06bd7d66-3d99-467e-b366-42e71d99bec3" providerId="ADAL" clId="{AE743D69-F16C-4BDA-BF46-E7464C518E71}" dt="2026-07-15T14:49:58.409" v="4065" actId="26606"/>
          <ac:spMkLst>
            <pc:docMk/>
            <pc:sldMk cId="1557286457" sldId="402"/>
            <ac:spMk id="4" creationId="{43505478-C626-3663-665D-AC19DC80AA4E}"/>
          </ac:spMkLst>
        </pc:spChg>
        <pc:spChg chg="mod">
          <ac:chgData name="Sherena Yvette Fearon (2442756)" userId="06bd7d66-3d99-467e-b366-42e71d99bec3" providerId="ADAL" clId="{AE743D69-F16C-4BDA-BF46-E7464C518E71}" dt="2026-07-15T14:49:58.409" v="4065" actId="26606"/>
          <ac:spMkLst>
            <pc:docMk/>
            <pc:sldMk cId="1557286457" sldId="402"/>
            <ac:spMk id="5" creationId="{C64B2B4C-291A-E39F-7662-184F83BAF735}"/>
          </ac:spMkLst>
        </pc:spChg>
        <pc:spChg chg="add del mod">
          <ac:chgData name="Sherena Yvette Fearon (2442756)" userId="06bd7d66-3d99-467e-b366-42e71d99bec3" providerId="ADAL" clId="{AE743D69-F16C-4BDA-BF46-E7464C518E71}" dt="2026-07-15T14:49:58.409" v="4065" actId="26606"/>
          <ac:spMkLst>
            <pc:docMk/>
            <pc:sldMk cId="1557286457" sldId="402"/>
            <ac:spMk id="10" creationId="{C7799669-0A7A-CAA5-7FA6-F96E00FF966D}"/>
          </ac:spMkLst>
        </pc:spChg>
        <pc:picChg chg="add mod">
          <ac:chgData name="Sherena Yvette Fearon (2442756)" userId="06bd7d66-3d99-467e-b366-42e71d99bec3" providerId="ADAL" clId="{AE743D69-F16C-4BDA-BF46-E7464C518E71}" dt="2026-07-15T14:50:10.162" v="4066" actId="1076"/>
          <ac:picMkLst>
            <pc:docMk/>
            <pc:sldMk cId="1557286457" sldId="402"/>
            <ac:picMk id="6" creationId="{197E454B-8BB9-0F12-38D9-3E3399DAD3CF}"/>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14/07/2026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14/07/2026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14/07/2026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14/07/2026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14/07/2026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14/07/2026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14/07/2026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14/07/2026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14/07/2026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14/07/2026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14/07/2026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14/07/2026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s://www.cqc.org.uk/guidance-providers/our-expectations-care/effective-communic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14/07/2026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SHERENA. FEARON</a:t>
            </a:r>
          </a:p>
          <a:p>
            <a:r>
              <a:rPr lang="en-GB" altLang="en-US" u="sng" dirty="0"/>
              <a:t>Student ID:  </a:t>
            </a:r>
            <a:r>
              <a:rPr lang="en-GB" altLang="en-US" b="1" u="sng" dirty="0"/>
              <a:t>2442756</a:t>
            </a:r>
            <a:endParaRPr lang="en-GB" altLang="en-US" b="1" i="1" dirty="0"/>
          </a:p>
          <a:p>
            <a:r>
              <a:rPr lang="en-GB" altLang="en-US" u="sng" dirty="0"/>
              <a:t>Lecturer’s </a:t>
            </a:r>
            <a:r>
              <a:rPr lang="en-GB" altLang="en-US" u="sng" dirty="0" err="1"/>
              <a:t>Name</a:t>
            </a:r>
            <a:r>
              <a:rPr lang="en-GB" altLang="en-US" b="1" i="1" dirty="0" err="1"/>
              <a:t>:CHRISTOPHER</a:t>
            </a:r>
            <a:r>
              <a:rPr lang="en-GB" altLang="en-US" b="1" i="1" dirty="0"/>
              <a:t>. MAFUVA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On this page state whether you have or have not used AI. Include the AI source if you have!</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14/07/2026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711200" y="136524"/>
            <a:ext cx="10972800" cy="1143000"/>
          </a:xfrm>
        </p:spPr>
        <p:txBody>
          <a:bodyPr wrap="square" anchor="ctr">
            <a:normAutofit/>
          </a:bodyPr>
          <a:lstStyle/>
          <a:p>
            <a:r>
              <a:rPr lang="en-GB" altLang="en-US" b="1"/>
              <a:t>Introduction</a:t>
            </a:r>
            <a:endParaRPr lang="en-US" altLang="en-US" b="1"/>
          </a:p>
        </p:txBody>
      </p:sp>
      <p:pic>
        <p:nvPicPr>
          <p:cNvPr id="3" name="Picture 2">
            <a:extLst>
              <a:ext uri="{FF2B5EF4-FFF2-40B4-BE49-F238E27FC236}">
                <a16:creationId xmlns:a16="http://schemas.microsoft.com/office/drawing/2014/main" id="{7077FFCC-F492-1BEC-107E-52DBEF1A8F43}"/>
              </a:ext>
            </a:extLst>
          </p:cNvPr>
          <p:cNvPicPr>
            <a:picLocks noChangeAspect="1"/>
          </p:cNvPicPr>
          <p:nvPr/>
        </p:nvPicPr>
        <p:blipFill>
          <a:blip r:embed="rId2"/>
          <a:stretch>
            <a:fillRect/>
          </a:stretch>
        </p:blipFill>
        <p:spPr>
          <a:xfrm>
            <a:off x="609600" y="1624672"/>
            <a:ext cx="5384800" cy="3940097"/>
          </a:xfrm>
          <a:prstGeom prst="rect">
            <a:avLst/>
          </a:prstGeom>
          <a:noFill/>
        </p:spPr>
      </p:pic>
      <p:sp>
        <p:nvSpPr>
          <p:cNvPr id="2" name="Content Placeholder 1">
            <a:extLst>
              <a:ext uri="{FF2B5EF4-FFF2-40B4-BE49-F238E27FC236}">
                <a16:creationId xmlns:a16="http://schemas.microsoft.com/office/drawing/2014/main" id="{A2FCF950-4012-15F0-B279-1361A6BD7D3F}"/>
              </a:ext>
            </a:extLst>
          </p:cNvPr>
          <p:cNvSpPr>
            <a:spLocks noGrp="1"/>
          </p:cNvSpPr>
          <p:nvPr>
            <p:ph sz="half" idx="2"/>
          </p:nvPr>
        </p:nvSpPr>
        <p:spPr>
          <a:xfrm>
            <a:off x="6197600" y="1600201"/>
            <a:ext cx="5384800" cy="3989040"/>
          </a:xfrm>
        </p:spPr>
        <p:txBody>
          <a:bodyPr wrap="square" anchor="t">
            <a:normAutofit/>
          </a:bodyPr>
          <a:lstStyle/>
          <a:p>
            <a:pPr marL="0" indent="0">
              <a:lnSpc>
                <a:spcPct val="90000"/>
              </a:lnSpc>
              <a:buNone/>
              <a:defRPr/>
            </a:pPr>
            <a:r>
              <a:rPr lang="en-GB" sz="2000"/>
              <a:t> My name is Sherena, and I will be presenting on the vital importance of communication in health and social care. I believe that communication is the single most critical skill for anyone working in this field- because it is the foundation of safe, compassionate and effective care. </a:t>
            </a:r>
          </a:p>
          <a:p>
            <a:pPr marL="0" indent="0">
              <a:lnSpc>
                <a:spcPct val="90000"/>
              </a:lnSpc>
              <a:buNone/>
              <a:defRPr/>
            </a:pPr>
            <a:r>
              <a:rPr lang="en-GB" sz="2000"/>
              <a:t>Everyday, we rely on communication to understand peoples needs, share information, build trust and advocate for those who need support. In this presentation, I will explore why this skill matters so much, what good communication looks like in practice.</a:t>
            </a:r>
          </a:p>
          <a:p>
            <a:pPr marL="0" indent="0">
              <a:lnSpc>
                <a:spcPct val="90000"/>
              </a:lnSpc>
              <a:buNone/>
              <a:defRPr/>
            </a:pPr>
            <a:endParaRPr lang="en-GB" sz="2000"/>
          </a:p>
          <a:p>
            <a:pPr marL="0" indent="0">
              <a:lnSpc>
                <a:spcPct val="90000"/>
              </a:lnSpc>
              <a:buNone/>
              <a:defRPr/>
            </a:pPr>
            <a:endParaRPr lang="en-GB" sz="2000"/>
          </a:p>
          <a:p>
            <a:pPr>
              <a:lnSpc>
                <a:spcPct val="90000"/>
              </a:lnSpc>
              <a:defRPr/>
            </a:pPr>
            <a:endParaRPr lang="en-GB" sz="2000" b="1"/>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C9D1F96-3DE6-40B6-9DCF-E50C656CAE8D}" type="datetime1">
              <a:rPr lang="en-GB" altLang="en-US" sz="900" smtClean="0"/>
              <a:pPr>
                <a:lnSpc>
                  <a:spcPct val="90000"/>
                </a:lnSpc>
                <a:spcAft>
                  <a:spcPts val="600"/>
                </a:spcAft>
                <a:defRPr/>
              </a:pPr>
              <a:t>15/07/2026</a:t>
            </a:fld>
            <a:endParaRPr lang="en-GB" altLang="en-US" sz="900"/>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09D677E-A245-6143-BFA3-B4B2737C38D0}" type="slidenum">
              <a:rPr lang="en-GB" altLang="en-US" sz="1200" smtClean="0">
                <a:solidFill>
                  <a:srgbClr val="898989"/>
                </a:solidFill>
              </a:rPr>
              <a:pPr>
                <a:spcBef>
                  <a:spcPct val="0"/>
                </a:spcBef>
                <a:spcAft>
                  <a:spcPts val="600"/>
                </a:spcAft>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fontScale="90000"/>
          </a:bodyPr>
          <a:lstStyle/>
          <a:p>
            <a:r>
              <a:rPr lang="en-GB" altLang="en-US" b="1" dirty="0"/>
              <a:t>Communication in Health and Social care</a:t>
            </a: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type="body" idx="1"/>
          </p:nvPr>
        </p:nvSpPr>
        <p:spPr>
          <a:xfrm>
            <a:off x="609600" y="1535113"/>
            <a:ext cx="5386917" cy="639762"/>
          </a:xfrm>
        </p:spPr>
        <p:txBody>
          <a:bodyPr vert="horz" wrap="square" lIns="91440" tIns="45720" rIns="91440" bIns="45720" numCol="1" anchor="b" anchorCtr="0" compatLnSpc="1">
            <a:prstTxWarp prst="textNoShape">
              <a:avLst/>
            </a:prstTxWarp>
            <a:normAutofit/>
          </a:bodyPr>
          <a:lstStyle/>
          <a:p>
            <a:pPr>
              <a:defRPr/>
            </a:pPr>
            <a:endParaRPr lang="en-US" altLang="en-US" b="1" kern="1200">
              <a:latin typeface="+mn-lt"/>
              <a:ea typeface="+mn-ea"/>
              <a:cs typeface="+mn-cs"/>
            </a:endParaRPr>
          </a:p>
          <a:p>
            <a:pPr>
              <a:defRPr/>
            </a:pPr>
            <a:endParaRPr lang="en-US" altLang="en-US" b="1" kern="1200">
              <a:latin typeface="+mn-lt"/>
              <a:ea typeface="+mn-ea"/>
              <a:cs typeface="+mn-cs"/>
            </a:endParaRPr>
          </a:p>
        </p:txBody>
      </p:sp>
      <p:sp>
        <p:nvSpPr>
          <p:cNvPr id="5" name="TextBox 4">
            <a:extLst>
              <a:ext uri="{FF2B5EF4-FFF2-40B4-BE49-F238E27FC236}">
                <a16:creationId xmlns:a16="http://schemas.microsoft.com/office/drawing/2014/main" id="{028FA0CD-6774-EDEB-7901-7CC84D67FB82}"/>
              </a:ext>
            </a:extLst>
          </p:cNvPr>
          <p:cNvSpPr txBox="1"/>
          <p:nvPr/>
        </p:nvSpPr>
        <p:spPr bwMode="auto">
          <a:xfrm>
            <a:off x="609599" y="1535113"/>
            <a:ext cx="5695508" cy="3787775"/>
          </a:xfrm>
          <a:prstGeom prst="rect">
            <a:avLst/>
          </a:prstGeom>
          <a:noFill/>
          <a:ln>
            <a:noFill/>
          </a:ln>
        </p:spPr>
        <p:txBody>
          <a:bodyPr vert="horz" wrap="square" lIns="91440" tIns="45720" rIns="91440" bIns="45720" numCol="1" anchor="t" anchorCtr="0" compatLnSpc="1">
            <a:prstTxWarp prst="textNoShape">
              <a:avLst/>
            </a:prstTxWarp>
            <a:noAutofit/>
          </a:bodyPr>
          <a:lstStyle/>
          <a:p>
            <a:pPr marL="342900" indent="-342900" eaLnBrk="0" fontAlgn="base" hangingPunct="0">
              <a:lnSpc>
                <a:spcPct val="90000"/>
              </a:lnSpc>
              <a:spcBef>
                <a:spcPct val="20000"/>
              </a:spcBef>
              <a:spcAft>
                <a:spcPct val="0"/>
              </a:spcAft>
              <a:buFont typeface="Arial" panose="020B0604020202020204" pitchFamily="34" charset="0"/>
              <a:buChar char="•"/>
            </a:pPr>
            <a:r>
              <a:rPr lang="en-US" sz="1400" dirty="0"/>
              <a:t>Communication is far more than just speaking clearly- it’s the ability to share information, listen actively, understanding needs and building trust with people who use services, their families and colleagues. This includes:</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400" dirty="0"/>
          </a:p>
          <a:p>
            <a:pPr marL="342900" indent="-342900" eaLnBrk="0" fontAlgn="base" hangingPunct="0">
              <a:lnSpc>
                <a:spcPct val="90000"/>
              </a:lnSpc>
              <a:spcBef>
                <a:spcPct val="20000"/>
              </a:spcBef>
              <a:spcAft>
                <a:spcPct val="0"/>
              </a:spcAft>
              <a:buFont typeface="Arial" panose="020B0604020202020204" pitchFamily="34" charset="0"/>
              <a:buChar char="•"/>
            </a:pPr>
            <a:r>
              <a:rPr lang="en-US" sz="1400" dirty="0"/>
              <a:t>Verbal communication: adapting language for different ages, abilities and needs ( for example, speaking slowly)</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400" dirty="0"/>
          </a:p>
          <a:p>
            <a:pPr marL="342900" indent="-342900" eaLnBrk="0" fontAlgn="base" hangingPunct="0">
              <a:lnSpc>
                <a:spcPct val="90000"/>
              </a:lnSpc>
              <a:spcBef>
                <a:spcPct val="20000"/>
              </a:spcBef>
              <a:spcAft>
                <a:spcPct val="0"/>
              </a:spcAft>
              <a:buFont typeface="Arial" panose="020B0604020202020204" pitchFamily="34" charset="0"/>
              <a:buChar char="•"/>
            </a:pPr>
            <a:r>
              <a:rPr lang="en-US" sz="1400" dirty="0"/>
              <a:t>Non-Verbal communication: eye contact, body language, tone of voice.</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400" dirty="0"/>
          </a:p>
          <a:p>
            <a:pPr marL="342900" indent="-342900" eaLnBrk="0" fontAlgn="base" hangingPunct="0">
              <a:lnSpc>
                <a:spcPct val="90000"/>
              </a:lnSpc>
              <a:spcBef>
                <a:spcPct val="20000"/>
              </a:spcBef>
              <a:spcAft>
                <a:spcPct val="0"/>
              </a:spcAft>
              <a:buFont typeface="Arial" panose="020B0604020202020204" pitchFamily="34" charset="0"/>
              <a:buChar char="•"/>
            </a:pPr>
            <a:r>
              <a:rPr lang="en-US" sz="1400" dirty="0"/>
              <a:t>Written communication: accurate notes, care plans, and handover records</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400" dirty="0"/>
          </a:p>
          <a:p>
            <a:pPr marL="342900" indent="-342900" eaLnBrk="0" fontAlgn="base" hangingPunct="0">
              <a:lnSpc>
                <a:spcPct val="90000"/>
              </a:lnSpc>
              <a:spcBef>
                <a:spcPct val="20000"/>
              </a:spcBef>
              <a:spcAft>
                <a:spcPct val="0"/>
              </a:spcAft>
              <a:buFont typeface="Arial" panose="020B0604020202020204" pitchFamily="34" charset="0"/>
              <a:buChar char="•"/>
            </a:pPr>
            <a:r>
              <a:rPr lang="en-US" sz="1400" dirty="0"/>
              <a:t>Listening: giving people time to speak, checking you have fully understood the correctly. </a:t>
            </a:r>
          </a:p>
        </p:txBody>
      </p:sp>
      <p:pic>
        <p:nvPicPr>
          <p:cNvPr id="2" name="Picture 1">
            <a:extLst>
              <a:ext uri="{FF2B5EF4-FFF2-40B4-BE49-F238E27FC236}">
                <a16:creationId xmlns:a16="http://schemas.microsoft.com/office/drawing/2014/main" id="{DA2E8FB4-D4A0-B390-E822-0385462E5997}"/>
              </a:ext>
            </a:extLst>
          </p:cNvPr>
          <p:cNvPicPr>
            <a:picLocks noChangeAspect="1"/>
          </p:cNvPicPr>
          <p:nvPr/>
        </p:nvPicPr>
        <p:blipFill>
          <a:blip r:embed="rId2"/>
          <a:srcRect r="3" b="22501"/>
          <a:stretch>
            <a:fillRect/>
          </a:stretch>
        </p:blipFill>
        <p:spPr>
          <a:xfrm>
            <a:off x="6459182" y="2079192"/>
            <a:ext cx="5389033" cy="3414346"/>
          </a:xfrm>
          <a:prstGeom prst="rect">
            <a:avLst/>
          </a:prstGeom>
          <a:noFill/>
        </p:spPr>
      </p:pic>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BF746479-5A54-43D8-9985-034223541E15}" type="datetime1">
              <a:rPr lang="en-GB" altLang="en-US" sz="900" kern="1200">
                <a:latin typeface="+mn-lt"/>
                <a:ea typeface="+mn-ea"/>
                <a:cs typeface="+mn-cs"/>
              </a:rPr>
              <a:pPr>
                <a:lnSpc>
                  <a:spcPct val="90000"/>
                </a:lnSpc>
                <a:spcAft>
                  <a:spcPts val="600"/>
                </a:spcAft>
                <a:defRPr/>
              </a:pPr>
              <a:t>15/07/2026</a:t>
            </a:fld>
            <a:endParaRPr lang="en-GB" altLang="en-US" sz="900" kern="1200">
              <a:latin typeface="+mn-lt"/>
              <a:ea typeface="+mn-ea"/>
              <a:cs typeface="+mn-cs"/>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4B904670-820E-47CC-86D8-CF3D7CD14D9E}" type="slidenum">
              <a:rPr lang="en-GB" altLang="en-US" sz="1200" kern="1200">
                <a:solidFill>
                  <a:srgbClr val="898989"/>
                </a:solidFill>
                <a:latin typeface="Myriad Pro"/>
                <a:ea typeface="+mn-ea"/>
                <a:cs typeface="+mn-cs"/>
              </a:rPr>
              <a:pPr fontAlgn="base">
                <a:spcBef>
                  <a:spcPct val="0"/>
                </a:spcBef>
                <a:spcAft>
                  <a:spcPts val="600"/>
                </a:spcAft>
                <a:buNone/>
                <a:defRPr/>
              </a:pPr>
              <a:t>4</a:t>
            </a:fld>
            <a:endParaRPr lang="en-GB" altLang="en-US" sz="1200" kern="1200">
              <a:solidFill>
                <a:srgbClr val="898989"/>
              </a:solidFill>
              <a:latin typeface="Myriad Pro"/>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pPr>
            <a:r>
              <a:rPr lang="en-GB" sz="3700" b="1" dirty="0"/>
              <a:t>Importance of Communication in professional practice</a:t>
            </a:r>
          </a:p>
        </p:txBody>
      </p:sp>
      <p:sp>
        <p:nvSpPr>
          <p:cNvPr id="10" name="TextBox 9">
            <a:extLst>
              <a:ext uri="{FF2B5EF4-FFF2-40B4-BE49-F238E27FC236}">
                <a16:creationId xmlns:a16="http://schemas.microsoft.com/office/drawing/2014/main" id="{E32E3400-4CF7-D76F-91E6-1E97593C4D9A}"/>
              </a:ext>
            </a:extLst>
          </p:cNvPr>
          <p:cNvSpPr txBox="1"/>
          <p:nvPr/>
        </p:nvSpPr>
        <p:spPr bwMode="auto">
          <a:xfrm>
            <a:off x="609600" y="1600201"/>
            <a:ext cx="5384800" cy="3989040"/>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eaLnBrk="0" fontAlgn="base" hangingPunct="0">
              <a:lnSpc>
                <a:spcPct val="90000"/>
              </a:lnSpc>
              <a:spcBef>
                <a:spcPct val="20000"/>
              </a:spcBef>
              <a:spcAft>
                <a:spcPct val="0"/>
              </a:spcAft>
              <a:buFont typeface="Arial" panose="020B0604020202020204" pitchFamily="34" charset="0"/>
              <a:buChar char="•"/>
            </a:pPr>
            <a:r>
              <a:rPr lang="en-US" sz="1300" b="1" i="1" dirty="0"/>
              <a:t>Good communication is central to safe, effective care:</a:t>
            </a:r>
          </a:p>
          <a:p>
            <a:pPr eaLnBrk="0" fontAlgn="base" hangingPunct="0">
              <a:lnSpc>
                <a:spcPct val="90000"/>
              </a:lnSpc>
              <a:spcBef>
                <a:spcPct val="20000"/>
              </a:spcBef>
              <a:spcAft>
                <a:spcPct val="0"/>
              </a:spcAft>
            </a:pPr>
            <a:r>
              <a:rPr lang="en-US" sz="1300" i="1" dirty="0"/>
              <a:t> </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300" b="1" dirty="0"/>
              <a:t>Keeps people safe: </a:t>
            </a:r>
            <a:r>
              <a:rPr lang="en-US" sz="1300" dirty="0"/>
              <a:t>Misunderstandings about medication, care needs or consent are the leading cause of errors in care settings (NMC, 2018). Clear communication ensures everyone understands their care and risks.</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dirty="0"/>
          </a:p>
          <a:p>
            <a:pPr marL="342900" indent="-342900" eaLnBrk="0" fontAlgn="base" hangingPunct="0">
              <a:lnSpc>
                <a:spcPct val="90000"/>
              </a:lnSpc>
              <a:spcBef>
                <a:spcPct val="20000"/>
              </a:spcBef>
              <a:spcAft>
                <a:spcPct val="0"/>
              </a:spcAft>
              <a:buFont typeface="Arial" panose="020B0604020202020204" pitchFamily="34" charset="0"/>
              <a:buChar char="•"/>
            </a:pPr>
            <a:r>
              <a:rPr lang="en-US" sz="1300" b="1" dirty="0"/>
              <a:t>Upholds dignity and rights: </a:t>
            </a:r>
            <a:r>
              <a:rPr lang="en-US" sz="1300" dirty="0"/>
              <a:t>It lets people express their preferences, give informed consent and feel valued and heard, rather than being “done to”</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dirty="0"/>
          </a:p>
          <a:p>
            <a:pPr marL="342900" indent="-342900" eaLnBrk="0" fontAlgn="base" hangingPunct="0">
              <a:lnSpc>
                <a:spcPct val="90000"/>
              </a:lnSpc>
              <a:spcBef>
                <a:spcPct val="20000"/>
              </a:spcBef>
              <a:spcAft>
                <a:spcPct val="0"/>
              </a:spcAft>
              <a:buFont typeface="Arial" panose="020B0604020202020204" pitchFamily="34" charset="0"/>
              <a:buChar char="•"/>
            </a:pPr>
            <a:r>
              <a:rPr lang="en-US" sz="1300" b="1" dirty="0"/>
              <a:t>Supports better outcomes:</a:t>
            </a:r>
            <a:r>
              <a:rPr lang="en-US" sz="1300" dirty="0"/>
              <a:t> When people trust their care workers and feel understood, they are more likely to follow care plans, share concerns and recover or manage their condition better (RCGP, 2021)</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dirty="0"/>
          </a:p>
          <a:p>
            <a:pPr marL="342900" indent="-342900" eaLnBrk="0" fontAlgn="base" hangingPunct="0">
              <a:lnSpc>
                <a:spcPct val="90000"/>
              </a:lnSpc>
              <a:spcBef>
                <a:spcPct val="20000"/>
              </a:spcBef>
              <a:spcAft>
                <a:spcPct val="0"/>
              </a:spcAft>
              <a:buFont typeface="Arial" panose="020B0604020202020204" pitchFamily="34" charset="0"/>
              <a:buChar char="•"/>
            </a:pPr>
            <a:r>
              <a:rPr lang="en-US" sz="1300" b="1" dirty="0"/>
              <a:t>Builds strong teams: </a:t>
            </a:r>
            <a:r>
              <a:rPr lang="en-US" sz="1300" dirty="0"/>
              <a:t>Clear communication between doctors, nurses, care staff, and social workers prevent gaps in care and ensures everyone works to the same goals.</a:t>
            </a:r>
            <a:endParaRPr lang="en-US" sz="1300" b="1" dirty="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dirty="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dirty="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b="1" dirty="0"/>
          </a:p>
        </p:txBody>
      </p:sp>
      <p:pic>
        <p:nvPicPr>
          <p:cNvPr id="3" name="Picture 2">
            <a:extLst>
              <a:ext uri="{FF2B5EF4-FFF2-40B4-BE49-F238E27FC236}">
                <a16:creationId xmlns:a16="http://schemas.microsoft.com/office/drawing/2014/main" id="{0F3F7C3C-77DD-BEDE-9ABA-D904CE989198}"/>
              </a:ext>
            </a:extLst>
          </p:cNvPr>
          <p:cNvPicPr>
            <a:picLocks noChangeAspect="1"/>
          </p:cNvPicPr>
          <p:nvPr/>
        </p:nvPicPr>
        <p:blipFill>
          <a:blip r:embed="rId2"/>
          <a:stretch>
            <a:fillRect/>
          </a:stretch>
        </p:blipFill>
        <p:spPr>
          <a:xfrm>
            <a:off x="6895480" y="1600201"/>
            <a:ext cx="3989040" cy="3989040"/>
          </a:xfrm>
          <a:prstGeom prst="rect">
            <a:avLst/>
          </a:prstGeom>
          <a:noFill/>
        </p:spPr>
      </p:pic>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9F458A58-9170-4293-9FCB-97B777C99F2B}" type="datetime1">
              <a:rPr lang="en-GB" altLang="en-US" sz="900" kern="1200">
                <a:latin typeface="+mn-lt"/>
                <a:ea typeface="+mn-ea"/>
                <a:cs typeface="+mn-cs"/>
              </a:rPr>
              <a:pPr>
                <a:lnSpc>
                  <a:spcPct val="90000"/>
                </a:lnSpc>
                <a:spcAft>
                  <a:spcPts val="600"/>
                </a:spcAft>
                <a:defRPr/>
              </a:pPr>
              <a:t>15/07/2026</a:t>
            </a:fld>
            <a:endParaRPr lang="en-GB" altLang="en-US" sz="900" kern="1200">
              <a:latin typeface="+mn-lt"/>
              <a:ea typeface="+mn-ea"/>
              <a:cs typeface="+mn-cs"/>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04BA63B0-57B7-4749-A8AB-75E15FE4EF80}" type="slidenum">
              <a:rPr lang="en-GB" altLang="en-US" sz="1200" kern="1200">
                <a:solidFill>
                  <a:srgbClr val="898989"/>
                </a:solidFill>
                <a:latin typeface="Myriad Pro"/>
                <a:ea typeface="+mn-ea"/>
                <a:cs typeface="+mn-cs"/>
              </a:rPr>
              <a:pPr fontAlgn="base">
                <a:spcBef>
                  <a:spcPct val="0"/>
                </a:spcBef>
                <a:spcAft>
                  <a:spcPts val="600"/>
                </a:spcAft>
                <a:buNone/>
                <a:defRPr/>
              </a:pPr>
              <a:t>5</a:t>
            </a:fld>
            <a:endParaRPr lang="en-GB" altLang="en-US" sz="1200" kern="1200">
              <a:solidFill>
                <a:srgbClr val="898989"/>
              </a:solidFill>
              <a:latin typeface="Myriad Pro"/>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Model or framework linked to Communication</a:t>
            </a:r>
          </a:p>
        </p:txBody>
      </p:sp>
      <p:pic>
        <p:nvPicPr>
          <p:cNvPr id="7" name="Picture 6">
            <a:extLst>
              <a:ext uri="{FF2B5EF4-FFF2-40B4-BE49-F238E27FC236}">
                <a16:creationId xmlns:a16="http://schemas.microsoft.com/office/drawing/2014/main" id="{73FDC943-95C9-81F3-B3F6-1ACEAE66B7D1}"/>
              </a:ext>
            </a:extLst>
          </p:cNvPr>
          <p:cNvPicPr>
            <a:picLocks noChangeAspect="1"/>
          </p:cNvPicPr>
          <p:nvPr/>
        </p:nvPicPr>
        <p:blipFill>
          <a:blip r:embed="rId2"/>
          <a:srcRect t="5080" r="-1" b="20840"/>
          <a:stretch>
            <a:fillRect/>
          </a:stretch>
        </p:blipFill>
        <p:spPr>
          <a:xfrm>
            <a:off x="609600" y="1417638"/>
            <a:ext cx="5384800" cy="4171603"/>
          </a:xfrm>
          <a:prstGeom prst="rect">
            <a:avLst/>
          </a:prstGeom>
          <a:noFill/>
        </p:spPr>
      </p:pic>
      <p:sp>
        <p:nvSpPr>
          <p:cNvPr id="3" name="Content Placeholder 2">
            <a:extLst>
              <a:ext uri="{FF2B5EF4-FFF2-40B4-BE49-F238E27FC236}">
                <a16:creationId xmlns:a16="http://schemas.microsoft.com/office/drawing/2014/main" id="{857BFAFA-1A27-74B0-A7A9-13BBFEBEE86C}"/>
              </a:ext>
            </a:extLst>
          </p:cNvPr>
          <p:cNvSpPr>
            <a:spLocks noGrp="1"/>
          </p:cNvSpPr>
          <p:nvPr>
            <p:ph sz="half" idx="2"/>
          </p:nvPr>
        </p:nvSpPr>
        <p:spPr>
          <a:xfrm>
            <a:off x="6197600" y="1600201"/>
            <a:ext cx="5384800" cy="3989040"/>
          </a:xfrm>
        </p:spPr>
        <p:txBody>
          <a:bodyPr wrap="square" anchor="t">
            <a:normAutofit/>
          </a:bodyPr>
          <a:lstStyle/>
          <a:p>
            <a:pPr marL="0" indent="0">
              <a:lnSpc>
                <a:spcPct val="90000"/>
              </a:lnSpc>
              <a:buNone/>
            </a:pPr>
            <a:r>
              <a:rPr lang="en-GB" sz="1500" b="1"/>
              <a:t>SOLER </a:t>
            </a:r>
            <a:r>
              <a:rPr lang="en-GB" sz="1500"/>
              <a:t>is an active listening and non- verbal communication framework created by Gerard Egan, widely used across health and social care to build trust and ensure people feel fully heard during interactions (Egan, 2013)</a:t>
            </a:r>
          </a:p>
          <a:p>
            <a:pPr marL="0" indent="0">
              <a:lnSpc>
                <a:spcPct val="90000"/>
              </a:lnSpc>
              <a:buNone/>
            </a:pPr>
            <a:endParaRPr lang="en-GB" sz="1500" b="1"/>
          </a:p>
          <a:p>
            <a:pPr marL="0" indent="0">
              <a:lnSpc>
                <a:spcPct val="90000"/>
              </a:lnSpc>
              <a:buNone/>
            </a:pPr>
            <a:r>
              <a:rPr lang="en-GB" sz="1500" b="1"/>
              <a:t>Key components</a:t>
            </a:r>
          </a:p>
          <a:p>
            <a:pPr>
              <a:lnSpc>
                <a:spcPct val="90000"/>
              </a:lnSpc>
            </a:pPr>
            <a:r>
              <a:rPr lang="en-GB" sz="1500" b="1"/>
              <a:t>S- Sit squarely: </a:t>
            </a:r>
            <a:r>
              <a:rPr lang="en-GB" sz="1500"/>
              <a:t>Face the person directly to show you are focused on them.</a:t>
            </a:r>
          </a:p>
          <a:p>
            <a:pPr>
              <a:lnSpc>
                <a:spcPct val="90000"/>
              </a:lnSpc>
            </a:pPr>
            <a:r>
              <a:rPr lang="en-GB" sz="1500" b="1"/>
              <a:t>O- Open posture: </a:t>
            </a:r>
            <a:r>
              <a:rPr lang="en-GB" sz="1500"/>
              <a:t>Keep arms/legs uncrossed to appear approachable, not defensive.</a:t>
            </a:r>
          </a:p>
          <a:p>
            <a:pPr>
              <a:lnSpc>
                <a:spcPct val="90000"/>
              </a:lnSpc>
            </a:pPr>
            <a:r>
              <a:rPr lang="en-GB" sz="1500" b="1"/>
              <a:t>L- Lean slightly forward: </a:t>
            </a:r>
            <a:r>
              <a:rPr lang="en-GB" sz="1500"/>
              <a:t>A small lean shows you are engaged and interested.</a:t>
            </a:r>
          </a:p>
          <a:p>
            <a:pPr>
              <a:lnSpc>
                <a:spcPct val="90000"/>
              </a:lnSpc>
            </a:pPr>
            <a:r>
              <a:rPr lang="en-GB" sz="1500" b="1"/>
              <a:t>E- Eye contact: </a:t>
            </a:r>
            <a:r>
              <a:rPr lang="en-GB" sz="1500"/>
              <a:t>Maintain natural, respectful eye contact (adjust for cultural or personal preferences) </a:t>
            </a:r>
          </a:p>
          <a:p>
            <a:pPr>
              <a:lnSpc>
                <a:spcPct val="90000"/>
              </a:lnSpc>
            </a:pPr>
            <a:r>
              <a:rPr lang="en-GB" sz="1500" b="1"/>
              <a:t>R- Relax: </a:t>
            </a:r>
            <a:r>
              <a:rPr lang="en-GB" sz="1500"/>
              <a:t>Stay calm and avoid fidgeting so others can feel at ease around you.</a:t>
            </a:r>
          </a:p>
          <a:p>
            <a:pPr>
              <a:lnSpc>
                <a:spcPct val="90000"/>
              </a:lnSpc>
            </a:pPr>
            <a:endParaRPr lang="en-GB" sz="1500" b="1"/>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15/07/2026</a:t>
            </a:fld>
            <a:endParaRPr lang="en-GB" altLang="en-US" sz="90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Applying communication in practice</a:t>
            </a:r>
            <a:br>
              <a:rPr lang="en-GB" sz="3700" dirty="0"/>
            </a:br>
            <a:endParaRPr lang="en-GB" sz="3700" b="1" dirty="0"/>
          </a:p>
        </p:txBody>
      </p:sp>
      <p:pic>
        <p:nvPicPr>
          <p:cNvPr id="6" name="Picture 5">
            <a:extLst>
              <a:ext uri="{FF2B5EF4-FFF2-40B4-BE49-F238E27FC236}">
                <a16:creationId xmlns:a16="http://schemas.microsoft.com/office/drawing/2014/main" id="{197E454B-8BB9-0F12-38D9-3E3399DAD3CF}"/>
              </a:ext>
            </a:extLst>
          </p:cNvPr>
          <p:cNvPicPr>
            <a:picLocks noChangeAspect="1"/>
          </p:cNvPicPr>
          <p:nvPr/>
        </p:nvPicPr>
        <p:blipFill>
          <a:blip r:embed="rId2"/>
          <a:srcRect l="1227" r="-2" b="-2"/>
          <a:stretch>
            <a:fillRect/>
          </a:stretch>
        </p:blipFill>
        <p:spPr>
          <a:xfrm>
            <a:off x="163285" y="1317172"/>
            <a:ext cx="5384800" cy="3989040"/>
          </a:xfrm>
          <a:prstGeom prst="rect">
            <a:avLst/>
          </a:prstGeom>
          <a:noFill/>
        </p:spPr>
      </p:pic>
      <p:sp>
        <p:nvSpPr>
          <p:cNvPr id="3" name="Content Placeholder 2">
            <a:extLst>
              <a:ext uri="{FF2B5EF4-FFF2-40B4-BE49-F238E27FC236}">
                <a16:creationId xmlns:a16="http://schemas.microsoft.com/office/drawing/2014/main" id="{D269A12E-089F-65A6-1AAB-F01DB5F08F07}"/>
              </a:ext>
            </a:extLst>
          </p:cNvPr>
          <p:cNvSpPr>
            <a:spLocks noGrp="1"/>
          </p:cNvSpPr>
          <p:nvPr>
            <p:ph sz="half" idx="2"/>
          </p:nvPr>
        </p:nvSpPr>
        <p:spPr>
          <a:xfrm>
            <a:off x="6197600" y="1600201"/>
            <a:ext cx="5384800" cy="3989040"/>
          </a:xfrm>
        </p:spPr>
        <p:txBody>
          <a:bodyPr wrap="square" anchor="t">
            <a:normAutofit/>
          </a:bodyPr>
          <a:lstStyle/>
          <a:p>
            <a:pPr marL="0" indent="0">
              <a:lnSpc>
                <a:spcPct val="90000"/>
              </a:lnSpc>
              <a:buNone/>
            </a:pPr>
            <a:r>
              <a:rPr lang="en-GB" sz="1500"/>
              <a:t>Applying this skill into simple steps in which you can use in everyday settings:</a:t>
            </a:r>
          </a:p>
          <a:p>
            <a:pPr>
              <a:lnSpc>
                <a:spcPct val="90000"/>
              </a:lnSpc>
            </a:pPr>
            <a:r>
              <a:rPr lang="en-GB" sz="1500"/>
              <a:t>Helps avoid sending confusing or unkind body language that could stop someone sharing what they need</a:t>
            </a:r>
          </a:p>
          <a:p>
            <a:pPr>
              <a:lnSpc>
                <a:spcPct val="90000"/>
              </a:lnSpc>
            </a:pPr>
            <a:endParaRPr lang="en-GB" sz="1500"/>
          </a:p>
          <a:p>
            <a:pPr>
              <a:lnSpc>
                <a:spcPct val="90000"/>
              </a:lnSpc>
            </a:pPr>
            <a:r>
              <a:rPr lang="en-GB" sz="1500"/>
              <a:t>Makes it easier to build a rapport quickly- people are much more likely to open about pain, worries or preferences when they feel you are truly present.</a:t>
            </a:r>
          </a:p>
          <a:p>
            <a:pPr>
              <a:lnSpc>
                <a:spcPct val="90000"/>
              </a:lnSpc>
            </a:pPr>
            <a:endParaRPr lang="en-GB" sz="1500"/>
          </a:p>
          <a:p>
            <a:pPr>
              <a:lnSpc>
                <a:spcPct val="90000"/>
              </a:lnSpc>
            </a:pPr>
            <a:r>
              <a:rPr lang="en-GB" sz="1500"/>
              <a:t>Works for all interactions: with service users, their families and your colleagues.</a:t>
            </a:r>
          </a:p>
          <a:p>
            <a:pPr>
              <a:lnSpc>
                <a:spcPct val="90000"/>
              </a:lnSpc>
            </a:pPr>
            <a:endParaRPr lang="en-GB" sz="1500"/>
          </a:p>
          <a:p>
            <a:pPr>
              <a:lnSpc>
                <a:spcPct val="90000"/>
              </a:lnSpc>
            </a:pPr>
            <a:r>
              <a:rPr lang="en-GB" sz="1500"/>
              <a:t>Reminds you to adapt your style for each person than a one-size-fits-all approach. </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15/07/2026</a:t>
            </a:fld>
            <a:endParaRPr lang="en-GB" altLang="en-US" sz="900"/>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711200" y="457201"/>
            <a:ext cx="10972800" cy="1143000"/>
          </a:xfrm>
        </p:spPr>
        <p:txBody>
          <a:bodyPr wrap="square" anchor="ctr">
            <a:normAutofit fontScale="90000"/>
          </a:bodyPr>
          <a:lstStyle/>
          <a:p>
            <a:pPr>
              <a:lnSpc>
                <a:spcPct val="90000"/>
              </a:lnSpc>
            </a:pPr>
            <a:r>
              <a:rPr lang="en-GB" sz="4000" b="1" dirty="0"/>
              <a:t>Self reflection</a:t>
            </a:r>
            <a:br>
              <a:rPr lang="en-GB" sz="4000" b="1" dirty="0"/>
            </a:br>
            <a:br>
              <a:rPr lang="en-GB" sz="3700" dirty="0"/>
            </a:br>
            <a:endParaRPr lang="en-GB" altLang="en-US" sz="3700" b="1" dirty="0"/>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sz="half" idx="1"/>
          </p:nvPr>
        </p:nvSpPr>
        <p:spPr>
          <a:xfrm>
            <a:off x="0" y="1158949"/>
            <a:ext cx="5994400" cy="4430292"/>
          </a:xfrm>
        </p:spPr>
        <p:txBody>
          <a:bodyPr wrap="square" anchor="t">
            <a:normAutofit/>
          </a:bodyPr>
          <a:lstStyle/>
          <a:p>
            <a:pPr>
              <a:lnSpc>
                <a:spcPct val="90000"/>
              </a:lnSpc>
            </a:pPr>
            <a:r>
              <a:rPr lang="en-GB" altLang="en-US" sz="1100" b="1" dirty="0"/>
              <a:t>Employability:</a:t>
            </a:r>
            <a:r>
              <a:rPr lang="en-GB" altLang="en-US" sz="1100" dirty="0"/>
              <a:t> Good communication is the top skill employers in health and social care look for.  Care providers, the NHS, and social work teams all list compassionate communication as essential for hiring – it shows I can fit into a team. </a:t>
            </a:r>
          </a:p>
          <a:p>
            <a:pPr>
              <a:lnSpc>
                <a:spcPct val="90000"/>
              </a:lnSpc>
            </a:pPr>
            <a:endParaRPr lang="en-GB" altLang="en-US" sz="1100" b="1" dirty="0"/>
          </a:p>
          <a:p>
            <a:pPr>
              <a:lnSpc>
                <a:spcPct val="90000"/>
              </a:lnSpc>
            </a:pPr>
            <a:r>
              <a:rPr lang="en-GB" altLang="en-US" sz="1100" b="1" dirty="0"/>
              <a:t>Future role: </a:t>
            </a:r>
            <a:r>
              <a:rPr lang="en-GB" altLang="en-US" sz="1100" dirty="0"/>
              <a:t>Weather I decide to work in residential work or adult social work, every part of my job will rely on it. I’ll need to explain care options to people with different needs, sharing accurate updates with families and other professionals. Listening to peoples fears and wishes to give person- centred care. Without this skill, I can't keep people safe or treat them as they deserve.</a:t>
            </a:r>
          </a:p>
          <a:p>
            <a:pPr>
              <a:lnSpc>
                <a:spcPct val="90000"/>
              </a:lnSpc>
            </a:pPr>
            <a:endParaRPr lang="en-GB" altLang="en-US" sz="1100" b="1" dirty="0"/>
          </a:p>
          <a:p>
            <a:pPr>
              <a:lnSpc>
                <a:spcPct val="90000"/>
              </a:lnSpc>
            </a:pPr>
            <a:r>
              <a:rPr lang="en-GB" altLang="en-US" sz="1100" b="1" dirty="0"/>
              <a:t>My strength: </a:t>
            </a:r>
            <a:r>
              <a:rPr lang="en-GB" altLang="en-US" sz="1100" dirty="0"/>
              <a:t>I'm naturally patient and take time to listen properly instead of rushing to reply. I also make an effort to explain things simply and check people have understood me , which helps when talking to people who get confused easily or don’t know medical terms.</a:t>
            </a:r>
          </a:p>
          <a:p>
            <a:pPr>
              <a:lnSpc>
                <a:spcPct val="90000"/>
              </a:lnSpc>
            </a:pPr>
            <a:endParaRPr lang="en-GB" altLang="en-US" sz="1100" b="1" dirty="0"/>
          </a:p>
          <a:p>
            <a:pPr>
              <a:lnSpc>
                <a:spcPct val="90000"/>
              </a:lnSpc>
            </a:pPr>
            <a:r>
              <a:rPr lang="en-GB" altLang="en-US" sz="1100" b="1" dirty="0"/>
              <a:t>Area to develop: </a:t>
            </a:r>
            <a:r>
              <a:rPr lang="en-GB" altLang="en-US" sz="1100" dirty="0"/>
              <a:t>I want to get more confident in communicating in a high-pressured situation, like someone is upset or angry. I also plan to learn more about how to adapt my communication for people with specific needs for example advanced dementia, so I can fully support everyone fully.</a:t>
            </a:r>
          </a:p>
          <a:p>
            <a:pPr marL="0" indent="0">
              <a:lnSpc>
                <a:spcPct val="90000"/>
              </a:lnSpc>
              <a:buNone/>
            </a:pPr>
            <a:endParaRPr lang="en-GB" altLang="en-US" sz="1100" b="1" dirty="0"/>
          </a:p>
          <a:p>
            <a:pPr>
              <a:lnSpc>
                <a:spcPct val="90000"/>
              </a:lnSpc>
            </a:pPr>
            <a:endParaRPr lang="en-GB" altLang="en-US" sz="1100" b="1" dirty="0"/>
          </a:p>
        </p:txBody>
      </p:sp>
      <p:pic>
        <p:nvPicPr>
          <p:cNvPr id="2" name="Picture 1">
            <a:extLst>
              <a:ext uri="{FF2B5EF4-FFF2-40B4-BE49-F238E27FC236}">
                <a16:creationId xmlns:a16="http://schemas.microsoft.com/office/drawing/2014/main" id="{3D6DC832-FF72-2F69-96A9-6ABCC5EBE4DA}"/>
              </a:ext>
            </a:extLst>
          </p:cNvPr>
          <p:cNvPicPr>
            <a:picLocks noChangeAspect="1"/>
          </p:cNvPicPr>
          <p:nvPr/>
        </p:nvPicPr>
        <p:blipFill>
          <a:blip r:embed="rId2"/>
          <a:stretch>
            <a:fillRect/>
          </a:stretch>
        </p:blipFill>
        <p:spPr>
          <a:xfrm>
            <a:off x="6197600" y="1864854"/>
            <a:ext cx="5384800" cy="3459734"/>
          </a:xfrm>
          <a:prstGeom prst="rect">
            <a:avLst/>
          </a:prstGeom>
          <a:noFill/>
        </p:spPr>
      </p:pic>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15/07/2026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r>
              <a:rPr lang="en-GB" altLang="en-US" b="1" dirty="0"/>
              <a:t>Conclusion</a:t>
            </a:r>
            <a:endParaRPr lang="en-GB" altLang="en-US" b="1" i="1"/>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sz="half" idx="1"/>
          </p:nvPr>
        </p:nvSpPr>
        <p:spPr>
          <a:xfrm>
            <a:off x="609600" y="1600201"/>
            <a:ext cx="5384800" cy="3989040"/>
          </a:xfrm>
        </p:spPr>
        <p:txBody>
          <a:bodyPr wrap="square" anchor="t">
            <a:normAutofit/>
          </a:bodyPr>
          <a:lstStyle/>
          <a:p>
            <a:pPr>
              <a:lnSpc>
                <a:spcPct val="90000"/>
              </a:lnSpc>
            </a:pPr>
            <a:r>
              <a:rPr lang="en-GB" altLang="en-US" sz="1500" dirty="0"/>
              <a:t>Communication is the core of all good health and social care practice</a:t>
            </a:r>
          </a:p>
          <a:p>
            <a:pPr>
              <a:lnSpc>
                <a:spcPct val="90000"/>
              </a:lnSpc>
            </a:pPr>
            <a:r>
              <a:rPr lang="en-GB" altLang="en-US" sz="1500" dirty="0"/>
              <a:t>It protects safety, respects rights and improves care outcomes</a:t>
            </a:r>
          </a:p>
          <a:p>
            <a:pPr>
              <a:lnSpc>
                <a:spcPct val="90000"/>
              </a:lnSpc>
            </a:pPr>
            <a:r>
              <a:rPr lang="en-GB" altLang="en-US" sz="1500" dirty="0"/>
              <a:t>It takes practice to adapt your style to each person</a:t>
            </a:r>
          </a:p>
          <a:p>
            <a:pPr>
              <a:lnSpc>
                <a:spcPct val="90000"/>
              </a:lnSpc>
            </a:pPr>
            <a:r>
              <a:rPr lang="en-GB" altLang="en-US" sz="1500" dirty="0"/>
              <a:t>Every interactions is a chance to communicate better.</a:t>
            </a:r>
          </a:p>
          <a:p>
            <a:pPr>
              <a:lnSpc>
                <a:spcPct val="90000"/>
              </a:lnSpc>
            </a:pPr>
            <a:endParaRPr lang="en-GB" altLang="en-US" sz="1500" dirty="0"/>
          </a:p>
          <a:p>
            <a:pPr marL="0" indent="0">
              <a:lnSpc>
                <a:spcPct val="90000"/>
              </a:lnSpc>
              <a:buNone/>
            </a:pPr>
            <a:endParaRPr lang="en-GB" altLang="en-US" sz="1500" dirty="0"/>
          </a:p>
          <a:p>
            <a:pPr>
              <a:lnSpc>
                <a:spcPct val="90000"/>
              </a:lnSpc>
            </a:pPr>
            <a:endParaRPr lang="en-GB" altLang="en-US" sz="1500" dirty="0"/>
          </a:p>
          <a:p>
            <a:pPr marL="0" indent="0">
              <a:lnSpc>
                <a:spcPct val="90000"/>
              </a:lnSpc>
              <a:buNone/>
            </a:pPr>
            <a:r>
              <a:rPr lang="en-GB" altLang="en-US" sz="1500" i="1" dirty="0"/>
              <a:t>Communication isn’t just something that I need to pass this assignment- it’s a skill that will make me good at any job I want to do. I know I'm already ok at listening and being clearer, but I also know there’s more to learn. Getting this right means ill feel ready and confident when I start my career.</a:t>
            </a:r>
          </a:p>
          <a:p>
            <a:pPr>
              <a:lnSpc>
                <a:spcPct val="90000"/>
              </a:lnSpc>
            </a:pPr>
            <a:endParaRPr lang="en-GB" altLang="en-US" sz="1500" dirty="0"/>
          </a:p>
          <a:p>
            <a:pPr marL="0" indent="0">
              <a:lnSpc>
                <a:spcPct val="90000"/>
              </a:lnSpc>
              <a:buNone/>
            </a:pPr>
            <a:endParaRPr lang="en-GB" altLang="en-US" sz="1500" dirty="0"/>
          </a:p>
          <a:p>
            <a:pPr marL="0" indent="0">
              <a:lnSpc>
                <a:spcPct val="90000"/>
              </a:lnSpc>
              <a:buNone/>
            </a:pPr>
            <a:endParaRPr lang="en-GB" altLang="en-US" sz="1500" dirty="0"/>
          </a:p>
          <a:p>
            <a:pPr>
              <a:lnSpc>
                <a:spcPct val="90000"/>
              </a:lnSpc>
            </a:pPr>
            <a:endParaRPr lang="en-GB" altLang="en-US" sz="1500" dirty="0"/>
          </a:p>
          <a:p>
            <a:pPr>
              <a:lnSpc>
                <a:spcPct val="90000"/>
              </a:lnSpc>
            </a:pPr>
            <a:endParaRPr lang="en-GB" altLang="en-US" sz="1500" dirty="0"/>
          </a:p>
        </p:txBody>
      </p:sp>
      <p:pic>
        <p:nvPicPr>
          <p:cNvPr id="2" name="Picture 1">
            <a:extLst>
              <a:ext uri="{FF2B5EF4-FFF2-40B4-BE49-F238E27FC236}">
                <a16:creationId xmlns:a16="http://schemas.microsoft.com/office/drawing/2014/main" id="{6D803759-056E-A1E1-0BC3-3D6D0E782BB2}"/>
              </a:ext>
            </a:extLst>
          </p:cNvPr>
          <p:cNvPicPr>
            <a:picLocks noChangeAspect="1"/>
          </p:cNvPicPr>
          <p:nvPr/>
        </p:nvPicPr>
        <p:blipFill>
          <a:blip r:embed="rId2"/>
          <a:stretch>
            <a:fillRect/>
          </a:stretch>
        </p:blipFill>
        <p:spPr>
          <a:xfrm>
            <a:off x="6197600" y="2127363"/>
            <a:ext cx="5384800" cy="2934716"/>
          </a:xfrm>
          <a:prstGeom prst="rect">
            <a:avLst/>
          </a:prstGeom>
          <a:noFill/>
        </p:spPr>
      </p:pic>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15/07/2026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334433" y="157384"/>
            <a:ext cx="10972800" cy="1143000"/>
          </a:xfrm>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629833" y="1124394"/>
            <a:ext cx="8335041" cy="4609211"/>
          </a:xfrm>
        </p:spPr>
        <p:txBody>
          <a:bodyPr/>
          <a:lstStyle/>
          <a:p>
            <a:pPr marL="0" indent="0" algn="ctr">
              <a:buNone/>
            </a:pPr>
            <a:r>
              <a:rPr lang="en-GB" altLang="en-US" sz="2000" i="1" dirty="0"/>
              <a:t>Care Quality Commission. (2023). Effective communication in health and social care. </a:t>
            </a:r>
            <a:r>
              <a:rPr lang="en-GB" altLang="en-US" sz="2000" dirty="0">
                <a:hlinkClick r:id="rId2"/>
              </a:rPr>
              <a:t>https://www.cqc.org.uk/guidance-providers/our-expectations-care/effective-communication</a:t>
            </a:r>
            <a:endParaRPr lang="en-GB" altLang="en-US" sz="2000" dirty="0"/>
          </a:p>
          <a:p>
            <a:pPr marL="0" indent="0" algn="ctr">
              <a:buNone/>
            </a:pPr>
            <a:endParaRPr lang="en-GB" altLang="en-US" sz="2000" i="1" dirty="0"/>
          </a:p>
          <a:p>
            <a:pPr marL="0" indent="0" algn="ctr">
              <a:buNone/>
            </a:pPr>
            <a:r>
              <a:rPr lang="en-GB" altLang="en-US" sz="2000" i="1" dirty="0"/>
              <a:t>Egan, G. (2013). The skilled Helper: A Problem-Management and Opportunity-Development Approach to helping. 10</a:t>
            </a:r>
            <a:r>
              <a:rPr lang="en-GB" altLang="en-US" sz="2000" i="1" baseline="30000" dirty="0"/>
              <a:t>th</a:t>
            </a:r>
            <a:r>
              <a:rPr lang="en-GB" altLang="en-US" sz="2000" i="1" dirty="0"/>
              <a:t> ed. Belmont: Brooks/Cole.</a:t>
            </a:r>
          </a:p>
          <a:p>
            <a:pPr marL="0" indent="0" algn="ctr">
              <a:buNone/>
            </a:pPr>
            <a:endParaRPr lang="en-GB" altLang="en-US" sz="2000" i="1" dirty="0"/>
          </a:p>
          <a:p>
            <a:pPr marL="0" indent="0" algn="ctr">
              <a:buNone/>
            </a:pPr>
            <a:r>
              <a:rPr lang="en-GB" altLang="en-US" sz="2000" dirty="0"/>
              <a:t>Nursing and Midwifery Council. (2018). </a:t>
            </a:r>
            <a:r>
              <a:rPr lang="en-GB" altLang="en-US" sz="2000" i="1" dirty="0"/>
              <a:t>The code: Professional standards of practice and behaviour for nurses, midwives and nursing associates. </a:t>
            </a:r>
            <a:r>
              <a:rPr lang="en-GB" altLang="en-US" sz="2000" dirty="0"/>
              <a:t>London: NMC.  https://www.nmc.org.uk/standards/code/</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14/07/2026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4748308ca460e15d45f1944cc71eb136">
  <xsd:schema xmlns:xsd="http://www.w3.org/2001/XMLSchema" xmlns:xs="http://www.w3.org/2001/XMLSchema" xmlns:p="http://schemas.microsoft.com/office/2006/metadata/properties" xmlns:ns3="b4f9f7ee-5770-4a14-8925-17f3d16e50b7" targetNamespace="http://schemas.microsoft.com/office/2006/metadata/properties" ma:root="true" ma:fieldsID="ff505c047bdf5fe8564ee631c00623a0"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A055BAD8-BB7B-45CE-8E99-D72E316708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E65B240-A946-4155-9552-2490B5A32556}">
  <ds:schemaRefs>
    <ds:schemaRef ds:uri="http://schemas.microsoft.com/sharepoint/v3/contenttype/forms"/>
  </ds:schemaRefs>
</ds:datastoreItem>
</file>

<file path=customXml/itemProps3.xml><?xml version="1.0" encoding="utf-8"?>
<ds:datastoreItem xmlns:ds="http://schemas.openxmlformats.org/officeDocument/2006/customXml" ds:itemID="{E4EEAD97-F196-4434-8292-0E9F928C19F9}">
  <ds:schemaRefs>
    <ds:schemaRef ds:uri="http://purl.org/dc/dcmitype/"/>
    <ds:schemaRef ds:uri="http://purl.org/dc/elements/1.1/"/>
    <ds:schemaRef ds:uri="http://www.w3.org/XML/1998/namespace"/>
    <ds:schemaRef ds:uri="b4f9f7ee-5770-4a14-8925-17f3d16e50b7"/>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1759</TotalTime>
  <Words>1091</Words>
  <Application>Microsoft Office PowerPoint</Application>
  <PresentationFormat>Widescreen</PresentationFormat>
  <Paragraphs>97</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Acknowledge use of AI</vt:lpstr>
      <vt:lpstr>Introduction</vt:lpstr>
      <vt:lpstr>Communication in Health and Social care</vt:lpstr>
      <vt:lpstr>Importance of Communication in professional practice</vt:lpstr>
      <vt:lpstr>Model or framework linked to Communication</vt:lpstr>
      <vt:lpstr>Applying communication in practice </vt:lpstr>
      <vt:lpstr>Self reflection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Sherena Yvette Fearon (2442756)</cp:lastModifiedBy>
  <cp:revision>26</cp:revision>
  <dcterms:created xsi:type="dcterms:W3CDTF">2025-02-21T18:28:54Z</dcterms:created>
  <dcterms:modified xsi:type="dcterms:W3CDTF">2026-07-15T15:22:21Z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