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85" r:id="rId3"/>
    <p:sldId id="306" r:id="rId4"/>
    <p:sldId id="290" r:id="rId5"/>
    <p:sldId id="308" r:id="rId6"/>
    <p:sldId id="288" r:id="rId7"/>
    <p:sldId id="289" r:id="rId8"/>
    <p:sldId id="311" r:id="rId9"/>
    <p:sldId id="294" r:id="rId10"/>
    <p:sldId id="283" r:id="rId11"/>
    <p:sldId id="257" r:id="rId12"/>
    <p:sldId id="269" r:id="rId13"/>
    <p:sldId id="271" r:id="rId14"/>
    <p:sldId id="272" r:id="rId15"/>
    <p:sldId id="273" r:id="rId16"/>
    <p:sldId id="274" r:id="rId17"/>
    <p:sldId id="275" r:id="rId18"/>
    <p:sldId id="276" r:id="rId19"/>
    <p:sldId id="277" r:id="rId20"/>
    <p:sldId id="278" r:id="rId21"/>
    <p:sldId id="279" r:id="rId22"/>
    <p:sldId id="280" r:id="rId23"/>
    <p:sldId id="281" r:id="rId24"/>
    <p:sldId id="258" r:id="rId25"/>
    <p:sldId id="259" r:id="rId26"/>
    <p:sldId id="260" r:id="rId27"/>
    <p:sldId id="261" r:id="rId28"/>
    <p:sldId id="262" r:id="rId29"/>
    <p:sldId id="263" r:id="rId30"/>
    <p:sldId id="264" r:id="rId31"/>
    <p:sldId id="265" r:id="rId32"/>
    <p:sldId id="266" r:id="rId33"/>
    <p:sldId id="312" r:id="rId34"/>
    <p:sldId id="314" r:id="rId35"/>
    <p:sldId id="315" r:id="rId36"/>
    <p:sldId id="320" r:id="rId37"/>
    <p:sldId id="321" r:id="rId38"/>
    <p:sldId id="316" r:id="rId39"/>
    <p:sldId id="322" r:id="rId40"/>
    <p:sldId id="317" r:id="rId41"/>
    <p:sldId id="323" r:id="rId42"/>
    <p:sldId id="318" r:id="rId43"/>
    <p:sldId id="319" r:id="rId44"/>
    <p:sldId id="324" r:id="rId45"/>
    <p:sldId id="325" r:id="rId46"/>
    <p:sldId id="326" r:id="rId47"/>
    <p:sldId id="327" r:id="rId48"/>
    <p:sldId id="328" r:id="rId49"/>
    <p:sldId id="329"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B867A8-4E8F-FC72-5951-959B5AE151F3}" v="55" dt="2025-09-23T21:48:59.322"/>
    <p1510:client id="{F088170B-4655-E71B-6931-420770A6805D}" v="32" dt="2025-09-24T07:51:38.1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3" autoAdjust="0"/>
    <p:restoredTop sz="94660"/>
  </p:normalViewPr>
  <p:slideViewPr>
    <p:cSldViewPr snapToGrid="0">
      <p:cViewPr varScale="1">
        <p:scale>
          <a:sx n="93" d="100"/>
          <a:sy n="93" d="100"/>
        </p:scale>
        <p:origin x="72" y="32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utushi Tanha" userId="S::m.tanha@uwtsd.ac.uk::62f9b1f3-ddcf-45d7-a6a4-b667feecf47e" providerId="AD" clId="Web-{9E03E477-4FC7-E10B-B34D-856EBBA9825D}"/>
    <pc:docChg chg="addSld delSld modSld sldOrd">
      <pc:chgData name="Moutushi Tanha" userId="S::m.tanha@uwtsd.ac.uk::62f9b1f3-ddcf-45d7-a6a4-b667feecf47e" providerId="AD" clId="Web-{9E03E477-4FC7-E10B-B34D-856EBBA9825D}" dt="2025-09-16T11:52:51.158" v="69" actId="14100"/>
      <pc:docMkLst>
        <pc:docMk/>
      </pc:docMkLst>
      <pc:sldChg chg="add">
        <pc:chgData name="Moutushi Tanha" userId="S::m.tanha@uwtsd.ac.uk::62f9b1f3-ddcf-45d7-a6a4-b667feecf47e" providerId="AD" clId="Web-{9E03E477-4FC7-E10B-B34D-856EBBA9825D}" dt="2025-09-16T11:44:15.521" v="0"/>
        <pc:sldMkLst>
          <pc:docMk/>
          <pc:sldMk cId="4102939371" sldId="312"/>
        </pc:sldMkLst>
      </pc:sldChg>
      <pc:sldChg chg="addSp modSp add mod setBg">
        <pc:chgData name="Moutushi Tanha" userId="S::m.tanha@uwtsd.ac.uk::62f9b1f3-ddcf-45d7-a6a4-b667feecf47e" providerId="AD" clId="Web-{9E03E477-4FC7-E10B-B34D-856EBBA9825D}" dt="2025-09-16T11:52:00.327" v="61" actId="14100"/>
        <pc:sldMkLst>
          <pc:docMk/>
          <pc:sldMk cId="2714119947" sldId="314"/>
        </pc:sldMkLst>
        <pc:spChg chg="add">
          <ac:chgData name="Moutushi Tanha" userId="S::m.tanha@uwtsd.ac.uk::62f9b1f3-ddcf-45d7-a6a4-b667feecf47e" providerId="AD" clId="Web-{9E03E477-4FC7-E10B-B34D-856EBBA9825D}" dt="2025-09-16T11:51:24.543" v="52"/>
          <ac:spMkLst>
            <pc:docMk/>
            <pc:sldMk cId="2714119947" sldId="314"/>
            <ac:spMk id="8" creationId="{AB8C311F-7253-4AED-9701-7FC0708C41C7}"/>
          </ac:spMkLst>
        </pc:spChg>
        <pc:spChg chg="add">
          <ac:chgData name="Moutushi Tanha" userId="S::m.tanha@uwtsd.ac.uk::62f9b1f3-ddcf-45d7-a6a4-b667feecf47e" providerId="AD" clId="Web-{9E03E477-4FC7-E10B-B34D-856EBBA9825D}" dt="2025-09-16T11:51:24.543" v="52"/>
          <ac:spMkLst>
            <pc:docMk/>
            <pc:sldMk cId="2714119947" sldId="314"/>
            <ac:spMk id="10" creationId="{E2384209-CB15-4CDF-9D31-C44FD9A3F20D}"/>
          </ac:spMkLst>
        </pc:spChg>
        <pc:spChg chg="add">
          <ac:chgData name="Moutushi Tanha" userId="S::m.tanha@uwtsd.ac.uk::62f9b1f3-ddcf-45d7-a6a4-b667feecf47e" providerId="AD" clId="Web-{9E03E477-4FC7-E10B-B34D-856EBBA9825D}" dt="2025-09-16T11:51:24.543" v="52"/>
          <ac:spMkLst>
            <pc:docMk/>
            <pc:sldMk cId="2714119947" sldId="314"/>
            <ac:spMk id="12" creationId="{2633B3B5-CC90-43F0-8714-D31D1F3F0209}"/>
          </ac:spMkLst>
        </pc:spChg>
        <pc:spChg chg="add">
          <ac:chgData name="Moutushi Tanha" userId="S::m.tanha@uwtsd.ac.uk::62f9b1f3-ddcf-45d7-a6a4-b667feecf47e" providerId="AD" clId="Web-{9E03E477-4FC7-E10B-B34D-856EBBA9825D}" dt="2025-09-16T11:51:24.543" v="52"/>
          <ac:spMkLst>
            <pc:docMk/>
            <pc:sldMk cId="2714119947" sldId="314"/>
            <ac:spMk id="14" creationId="{A8D57A06-A426-446D-B02C-A2DC6B62E45E}"/>
          </ac:spMkLst>
        </pc:spChg>
        <pc:picChg chg="mod">
          <ac:chgData name="Moutushi Tanha" userId="S::m.tanha@uwtsd.ac.uk::62f9b1f3-ddcf-45d7-a6a4-b667feecf47e" providerId="AD" clId="Web-{9E03E477-4FC7-E10B-B34D-856EBBA9825D}" dt="2025-09-16T11:52:00.327" v="61" actId="14100"/>
          <ac:picMkLst>
            <pc:docMk/>
            <pc:sldMk cId="2714119947" sldId="314"/>
            <ac:picMk id="3" creationId="{02C007CE-D410-1C9C-4C93-D2D1F98544D3}"/>
          </ac:picMkLst>
        </pc:picChg>
      </pc:sldChg>
      <pc:sldChg chg="addSp modSp new mod setBg">
        <pc:chgData name="Moutushi Tanha" userId="S::m.tanha@uwtsd.ac.uk::62f9b1f3-ddcf-45d7-a6a4-b667feecf47e" providerId="AD" clId="Web-{9E03E477-4FC7-E10B-B34D-856EBBA9825D}" dt="2025-09-16T11:52:24.610" v="66" actId="14100"/>
        <pc:sldMkLst>
          <pc:docMk/>
          <pc:sldMk cId="3682566177" sldId="315"/>
        </pc:sldMkLst>
        <pc:spChg chg="add">
          <ac:chgData name="Moutushi Tanha" userId="S::m.tanha@uwtsd.ac.uk::62f9b1f3-ddcf-45d7-a6a4-b667feecf47e" providerId="AD" clId="Web-{9E03E477-4FC7-E10B-B34D-856EBBA9825D}" dt="2025-09-16T11:52:05.640" v="62"/>
          <ac:spMkLst>
            <pc:docMk/>
            <pc:sldMk cId="3682566177" sldId="315"/>
            <ac:spMk id="7" creationId="{AB8C311F-7253-4AED-9701-7FC0708C41C7}"/>
          </ac:spMkLst>
        </pc:spChg>
        <pc:spChg chg="add">
          <ac:chgData name="Moutushi Tanha" userId="S::m.tanha@uwtsd.ac.uk::62f9b1f3-ddcf-45d7-a6a4-b667feecf47e" providerId="AD" clId="Web-{9E03E477-4FC7-E10B-B34D-856EBBA9825D}" dt="2025-09-16T11:52:05.640" v="62"/>
          <ac:spMkLst>
            <pc:docMk/>
            <pc:sldMk cId="3682566177" sldId="315"/>
            <ac:spMk id="9" creationId="{E2384209-CB15-4CDF-9D31-C44FD9A3F20D}"/>
          </ac:spMkLst>
        </pc:spChg>
        <pc:spChg chg="add">
          <ac:chgData name="Moutushi Tanha" userId="S::m.tanha@uwtsd.ac.uk::62f9b1f3-ddcf-45d7-a6a4-b667feecf47e" providerId="AD" clId="Web-{9E03E477-4FC7-E10B-B34D-856EBBA9825D}" dt="2025-09-16T11:52:05.640" v="62"/>
          <ac:spMkLst>
            <pc:docMk/>
            <pc:sldMk cId="3682566177" sldId="315"/>
            <ac:spMk id="11" creationId="{2633B3B5-CC90-43F0-8714-D31D1F3F0209}"/>
          </ac:spMkLst>
        </pc:spChg>
        <pc:spChg chg="add">
          <ac:chgData name="Moutushi Tanha" userId="S::m.tanha@uwtsd.ac.uk::62f9b1f3-ddcf-45d7-a6a4-b667feecf47e" providerId="AD" clId="Web-{9E03E477-4FC7-E10B-B34D-856EBBA9825D}" dt="2025-09-16T11:52:05.640" v="62"/>
          <ac:spMkLst>
            <pc:docMk/>
            <pc:sldMk cId="3682566177" sldId="315"/>
            <ac:spMk id="13" creationId="{A8D57A06-A426-446D-B02C-A2DC6B62E45E}"/>
          </ac:spMkLst>
        </pc:spChg>
        <pc:picChg chg="add mod">
          <ac:chgData name="Moutushi Tanha" userId="S::m.tanha@uwtsd.ac.uk::62f9b1f3-ddcf-45d7-a6a4-b667feecf47e" providerId="AD" clId="Web-{9E03E477-4FC7-E10B-B34D-856EBBA9825D}" dt="2025-09-16T11:52:24.610" v="66" actId="14100"/>
          <ac:picMkLst>
            <pc:docMk/>
            <pc:sldMk cId="3682566177" sldId="315"/>
            <ac:picMk id="2" creationId="{92A7824E-7B2B-E08B-4387-D3F52365DA46}"/>
          </ac:picMkLst>
        </pc:picChg>
      </pc:sldChg>
      <pc:sldChg chg="addSp modSp new ord">
        <pc:chgData name="Moutushi Tanha" userId="S::m.tanha@uwtsd.ac.uk::62f9b1f3-ddcf-45d7-a6a4-b667feecf47e" providerId="AD" clId="Web-{9E03E477-4FC7-E10B-B34D-856EBBA9825D}" dt="2025-09-16T11:46:30.038" v="16"/>
        <pc:sldMkLst>
          <pc:docMk/>
          <pc:sldMk cId="2675538917" sldId="316"/>
        </pc:sldMkLst>
        <pc:picChg chg="add mod">
          <ac:chgData name="Moutushi Tanha" userId="S::m.tanha@uwtsd.ac.uk::62f9b1f3-ddcf-45d7-a6a4-b667feecf47e" providerId="AD" clId="Web-{9E03E477-4FC7-E10B-B34D-856EBBA9825D}" dt="2025-09-16T11:46:30.038" v="16"/>
          <ac:picMkLst>
            <pc:docMk/>
            <pc:sldMk cId="2675538917" sldId="316"/>
            <ac:picMk id="2" creationId="{98B8C6CA-ECCB-4583-DE9E-11D35C91174D}"/>
          </ac:picMkLst>
        </pc:picChg>
      </pc:sldChg>
      <pc:sldChg chg="addSp modSp new ord">
        <pc:chgData name="Moutushi Tanha" userId="S::m.tanha@uwtsd.ac.uk::62f9b1f3-ddcf-45d7-a6a4-b667feecf47e" providerId="AD" clId="Web-{9E03E477-4FC7-E10B-B34D-856EBBA9825D}" dt="2025-09-16T11:47:13.851" v="19"/>
        <pc:sldMkLst>
          <pc:docMk/>
          <pc:sldMk cId="2054169046" sldId="317"/>
        </pc:sldMkLst>
        <pc:picChg chg="add mod">
          <ac:chgData name="Moutushi Tanha" userId="S::m.tanha@uwtsd.ac.uk::62f9b1f3-ddcf-45d7-a6a4-b667feecf47e" providerId="AD" clId="Web-{9E03E477-4FC7-E10B-B34D-856EBBA9825D}" dt="2025-09-16T11:47:13.851" v="19"/>
          <ac:picMkLst>
            <pc:docMk/>
            <pc:sldMk cId="2054169046" sldId="317"/>
            <ac:picMk id="2" creationId="{4BC2C874-00F5-AF93-0CBB-6BE275F458CA}"/>
          </ac:picMkLst>
        </pc:picChg>
      </pc:sldChg>
      <pc:sldChg chg="addSp modSp new mod ord setBg">
        <pc:chgData name="Moutushi Tanha" userId="S::m.tanha@uwtsd.ac.uk::62f9b1f3-ddcf-45d7-a6a4-b667feecf47e" providerId="AD" clId="Web-{9E03E477-4FC7-E10B-B34D-856EBBA9825D}" dt="2025-09-16T11:48:34.697" v="29" actId="14100"/>
        <pc:sldMkLst>
          <pc:docMk/>
          <pc:sldMk cId="3937186791" sldId="318"/>
        </pc:sldMkLst>
        <pc:spChg chg="add">
          <ac:chgData name="Moutushi Tanha" userId="S::m.tanha@uwtsd.ac.uk::62f9b1f3-ddcf-45d7-a6a4-b667feecf47e" providerId="AD" clId="Web-{9E03E477-4FC7-E10B-B34D-856EBBA9825D}" dt="2025-09-16T11:48:09.336" v="23"/>
          <ac:spMkLst>
            <pc:docMk/>
            <pc:sldMk cId="3937186791" sldId="318"/>
            <ac:spMk id="7" creationId="{AB8C311F-7253-4AED-9701-7FC0708C41C7}"/>
          </ac:spMkLst>
        </pc:spChg>
        <pc:spChg chg="add">
          <ac:chgData name="Moutushi Tanha" userId="S::m.tanha@uwtsd.ac.uk::62f9b1f3-ddcf-45d7-a6a4-b667feecf47e" providerId="AD" clId="Web-{9E03E477-4FC7-E10B-B34D-856EBBA9825D}" dt="2025-09-16T11:48:09.336" v="23"/>
          <ac:spMkLst>
            <pc:docMk/>
            <pc:sldMk cId="3937186791" sldId="318"/>
            <ac:spMk id="9" creationId="{E2384209-CB15-4CDF-9D31-C44FD9A3F20D}"/>
          </ac:spMkLst>
        </pc:spChg>
        <pc:spChg chg="add">
          <ac:chgData name="Moutushi Tanha" userId="S::m.tanha@uwtsd.ac.uk::62f9b1f3-ddcf-45d7-a6a4-b667feecf47e" providerId="AD" clId="Web-{9E03E477-4FC7-E10B-B34D-856EBBA9825D}" dt="2025-09-16T11:48:09.336" v="23"/>
          <ac:spMkLst>
            <pc:docMk/>
            <pc:sldMk cId="3937186791" sldId="318"/>
            <ac:spMk id="11" creationId="{2633B3B5-CC90-43F0-8714-D31D1F3F0209}"/>
          </ac:spMkLst>
        </pc:spChg>
        <pc:spChg chg="add">
          <ac:chgData name="Moutushi Tanha" userId="S::m.tanha@uwtsd.ac.uk::62f9b1f3-ddcf-45d7-a6a4-b667feecf47e" providerId="AD" clId="Web-{9E03E477-4FC7-E10B-B34D-856EBBA9825D}" dt="2025-09-16T11:48:09.336" v="23"/>
          <ac:spMkLst>
            <pc:docMk/>
            <pc:sldMk cId="3937186791" sldId="318"/>
            <ac:spMk id="13" creationId="{A8D57A06-A426-446D-B02C-A2DC6B62E45E}"/>
          </ac:spMkLst>
        </pc:spChg>
        <pc:picChg chg="add mod">
          <ac:chgData name="Moutushi Tanha" userId="S::m.tanha@uwtsd.ac.uk::62f9b1f3-ddcf-45d7-a6a4-b667feecf47e" providerId="AD" clId="Web-{9E03E477-4FC7-E10B-B34D-856EBBA9825D}" dt="2025-09-16T11:48:34.697" v="29" actId="14100"/>
          <ac:picMkLst>
            <pc:docMk/>
            <pc:sldMk cId="3937186791" sldId="318"/>
            <ac:picMk id="2" creationId="{AAD236FF-8D88-C311-7BEF-01295F5C9CE8}"/>
          </ac:picMkLst>
        </pc:picChg>
      </pc:sldChg>
      <pc:sldChg chg="addSp modSp new mod setBg">
        <pc:chgData name="Moutushi Tanha" userId="S::m.tanha@uwtsd.ac.uk::62f9b1f3-ddcf-45d7-a6a4-b667feecf47e" providerId="AD" clId="Web-{9E03E477-4FC7-E10B-B34D-856EBBA9825D}" dt="2025-09-16T11:49:13.843" v="35" actId="14100"/>
        <pc:sldMkLst>
          <pc:docMk/>
          <pc:sldMk cId="2648235337" sldId="319"/>
        </pc:sldMkLst>
        <pc:spChg chg="add">
          <ac:chgData name="Moutushi Tanha" userId="S::m.tanha@uwtsd.ac.uk::62f9b1f3-ddcf-45d7-a6a4-b667feecf47e" providerId="AD" clId="Web-{9E03E477-4FC7-E10B-B34D-856EBBA9825D}" dt="2025-09-16T11:48:55.762" v="31"/>
          <ac:spMkLst>
            <pc:docMk/>
            <pc:sldMk cId="2648235337" sldId="319"/>
            <ac:spMk id="7" creationId="{AB8C311F-7253-4AED-9701-7FC0708C41C7}"/>
          </ac:spMkLst>
        </pc:spChg>
        <pc:spChg chg="add">
          <ac:chgData name="Moutushi Tanha" userId="S::m.tanha@uwtsd.ac.uk::62f9b1f3-ddcf-45d7-a6a4-b667feecf47e" providerId="AD" clId="Web-{9E03E477-4FC7-E10B-B34D-856EBBA9825D}" dt="2025-09-16T11:48:55.762" v="31"/>
          <ac:spMkLst>
            <pc:docMk/>
            <pc:sldMk cId="2648235337" sldId="319"/>
            <ac:spMk id="9" creationId="{E2384209-CB15-4CDF-9D31-C44FD9A3F20D}"/>
          </ac:spMkLst>
        </pc:spChg>
        <pc:spChg chg="add">
          <ac:chgData name="Moutushi Tanha" userId="S::m.tanha@uwtsd.ac.uk::62f9b1f3-ddcf-45d7-a6a4-b667feecf47e" providerId="AD" clId="Web-{9E03E477-4FC7-E10B-B34D-856EBBA9825D}" dt="2025-09-16T11:48:55.762" v="31"/>
          <ac:spMkLst>
            <pc:docMk/>
            <pc:sldMk cId="2648235337" sldId="319"/>
            <ac:spMk id="11" creationId="{2633B3B5-CC90-43F0-8714-D31D1F3F0209}"/>
          </ac:spMkLst>
        </pc:spChg>
        <pc:spChg chg="add">
          <ac:chgData name="Moutushi Tanha" userId="S::m.tanha@uwtsd.ac.uk::62f9b1f3-ddcf-45d7-a6a4-b667feecf47e" providerId="AD" clId="Web-{9E03E477-4FC7-E10B-B34D-856EBBA9825D}" dt="2025-09-16T11:48:55.762" v="31"/>
          <ac:spMkLst>
            <pc:docMk/>
            <pc:sldMk cId="2648235337" sldId="319"/>
            <ac:spMk id="13" creationId="{A8D57A06-A426-446D-B02C-A2DC6B62E45E}"/>
          </ac:spMkLst>
        </pc:spChg>
        <pc:picChg chg="add mod">
          <ac:chgData name="Moutushi Tanha" userId="S::m.tanha@uwtsd.ac.uk::62f9b1f3-ddcf-45d7-a6a4-b667feecf47e" providerId="AD" clId="Web-{9E03E477-4FC7-E10B-B34D-856EBBA9825D}" dt="2025-09-16T11:49:13.843" v="35" actId="14100"/>
          <ac:picMkLst>
            <pc:docMk/>
            <pc:sldMk cId="2648235337" sldId="319"/>
            <ac:picMk id="2" creationId="{4D137A9B-1CA4-D5E1-D694-882E3AB90BBC}"/>
          </ac:picMkLst>
        </pc:picChg>
      </pc:sldChg>
      <pc:sldChg chg="addSp modSp add mod setBg">
        <pc:chgData name="Moutushi Tanha" userId="S::m.tanha@uwtsd.ac.uk::62f9b1f3-ddcf-45d7-a6a4-b667feecf47e" providerId="AD" clId="Web-{9E03E477-4FC7-E10B-B34D-856EBBA9825D}" dt="2025-09-16T11:52:51.158" v="69" actId="14100"/>
        <pc:sldMkLst>
          <pc:docMk/>
          <pc:sldMk cId="1140685537" sldId="320"/>
        </pc:sldMkLst>
        <pc:spChg chg="add">
          <ac:chgData name="Moutushi Tanha" userId="S::m.tanha@uwtsd.ac.uk::62f9b1f3-ddcf-45d7-a6a4-b667feecf47e" providerId="AD" clId="Web-{9E03E477-4FC7-E10B-B34D-856EBBA9825D}" dt="2025-09-16T11:52:42.345" v="67"/>
          <ac:spMkLst>
            <pc:docMk/>
            <pc:sldMk cId="1140685537" sldId="320"/>
            <ac:spMk id="8" creationId="{AB8C311F-7253-4AED-9701-7FC0708C41C7}"/>
          </ac:spMkLst>
        </pc:spChg>
        <pc:spChg chg="add">
          <ac:chgData name="Moutushi Tanha" userId="S::m.tanha@uwtsd.ac.uk::62f9b1f3-ddcf-45d7-a6a4-b667feecf47e" providerId="AD" clId="Web-{9E03E477-4FC7-E10B-B34D-856EBBA9825D}" dt="2025-09-16T11:52:42.345" v="67"/>
          <ac:spMkLst>
            <pc:docMk/>
            <pc:sldMk cId="1140685537" sldId="320"/>
            <ac:spMk id="10" creationId="{E2384209-CB15-4CDF-9D31-C44FD9A3F20D}"/>
          </ac:spMkLst>
        </pc:spChg>
        <pc:spChg chg="add">
          <ac:chgData name="Moutushi Tanha" userId="S::m.tanha@uwtsd.ac.uk::62f9b1f3-ddcf-45d7-a6a4-b667feecf47e" providerId="AD" clId="Web-{9E03E477-4FC7-E10B-B34D-856EBBA9825D}" dt="2025-09-16T11:52:42.345" v="67"/>
          <ac:spMkLst>
            <pc:docMk/>
            <pc:sldMk cId="1140685537" sldId="320"/>
            <ac:spMk id="12" creationId="{2633B3B5-CC90-43F0-8714-D31D1F3F0209}"/>
          </ac:spMkLst>
        </pc:spChg>
        <pc:spChg chg="add">
          <ac:chgData name="Moutushi Tanha" userId="S::m.tanha@uwtsd.ac.uk::62f9b1f3-ddcf-45d7-a6a4-b667feecf47e" providerId="AD" clId="Web-{9E03E477-4FC7-E10B-B34D-856EBBA9825D}" dt="2025-09-16T11:52:42.345" v="67"/>
          <ac:spMkLst>
            <pc:docMk/>
            <pc:sldMk cId="1140685537" sldId="320"/>
            <ac:spMk id="14" creationId="{A8D57A06-A426-446D-B02C-A2DC6B62E45E}"/>
          </ac:spMkLst>
        </pc:spChg>
        <pc:picChg chg="mod">
          <ac:chgData name="Moutushi Tanha" userId="S::m.tanha@uwtsd.ac.uk::62f9b1f3-ddcf-45d7-a6a4-b667feecf47e" providerId="AD" clId="Web-{9E03E477-4FC7-E10B-B34D-856EBBA9825D}" dt="2025-09-16T11:52:51.158" v="69" actId="14100"/>
          <ac:picMkLst>
            <pc:docMk/>
            <pc:sldMk cId="1140685537" sldId="320"/>
            <ac:picMk id="3" creationId="{63BED505-CFAF-831D-9524-29452BA6417F}"/>
          </ac:picMkLst>
        </pc:picChg>
      </pc:sldChg>
      <pc:sldChg chg="add">
        <pc:chgData name="Moutushi Tanha" userId="S::m.tanha@uwtsd.ac.uk::62f9b1f3-ddcf-45d7-a6a4-b667feecf47e" providerId="AD" clId="Web-{9E03E477-4FC7-E10B-B34D-856EBBA9825D}" dt="2025-09-16T11:46:07.772" v="14"/>
        <pc:sldMkLst>
          <pc:docMk/>
          <pc:sldMk cId="531204398" sldId="321"/>
        </pc:sldMkLst>
      </pc:sldChg>
      <pc:sldChg chg="add">
        <pc:chgData name="Moutushi Tanha" userId="S::m.tanha@uwtsd.ac.uk::62f9b1f3-ddcf-45d7-a6a4-b667feecf47e" providerId="AD" clId="Web-{9E03E477-4FC7-E10B-B34D-856EBBA9825D}" dt="2025-09-16T11:46:49.397" v="17"/>
        <pc:sldMkLst>
          <pc:docMk/>
          <pc:sldMk cId="3312060627" sldId="322"/>
        </pc:sldMkLst>
      </pc:sldChg>
      <pc:sldChg chg="add">
        <pc:chgData name="Moutushi Tanha" userId="S::m.tanha@uwtsd.ac.uk::62f9b1f3-ddcf-45d7-a6a4-b667feecf47e" providerId="AD" clId="Web-{9E03E477-4FC7-E10B-B34D-856EBBA9825D}" dt="2025-09-16T11:47:31.554" v="20"/>
        <pc:sldMkLst>
          <pc:docMk/>
          <pc:sldMk cId="2163586994" sldId="323"/>
        </pc:sldMkLst>
      </pc:sldChg>
      <pc:sldChg chg="addSp modSp new mod setBg">
        <pc:chgData name="Moutushi Tanha" userId="S::m.tanha@uwtsd.ac.uk::62f9b1f3-ddcf-45d7-a6a4-b667feecf47e" providerId="AD" clId="Web-{9E03E477-4FC7-E10B-B34D-856EBBA9825D}" dt="2025-09-16T11:49:50.472" v="43"/>
        <pc:sldMkLst>
          <pc:docMk/>
          <pc:sldMk cId="2311209920" sldId="324"/>
        </pc:sldMkLst>
        <pc:spChg chg="add">
          <ac:chgData name="Moutushi Tanha" userId="S::m.tanha@uwtsd.ac.uk::62f9b1f3-ddcf-45d7-a6a4-b667feecf47e" providerId="AD" clId="Web-{9E03E477-4FC7-E10B-B34D-856EBBA9825D}" dt="2025-09-16T11:49:50.472" v="43"/>
          <ac:spMkLst>
            <pc:docMk/>
            <pc:sldMk cId="2311209920" sldId="324"/>
            <ac:spMk id="7" creationId="{AB8C311F-7253-4AED-9701-7FC0708C41C7}"/>
          </ac:spMkLst>
        </pc:spChg>
        <pc:spChg chg="add">
          <ac:chgData name="Moutushi Tanha" userId="S::m.tanha@uwtsd.ac.uk::62f9b1f3-ddcf-45d7-a6a4-b667feecf47e" providerId="AD" clId="Web-{9E03E477-4FC7-E10B-B34D-856EBBA9825D}" dt="2025-09-16T11:49:50.472" v="43"/>
          <ac:spMkLst>
            <pc:docMk/>
            <pc:sldMk cId="2311209920" sldId="324"/>
            <ac:spMk id="9" creationId="{E2384209-CB15-4CDF-9D31-C44FD9A3F20D}"/>
          </ac:spMkLst>
        </pc:spChg>
        <pc:spChg chg="add">
          <ac:chgData name="Moutushi Tanha" userId="S::m.tanha@uwtsd.ac.uk::62f9b1f3-ddcf-45d7-a6a4-b667feecf47e" providerId="AD" clId="Web-{9E03E477-4FC7-E10B-B34D-856EBBA9825D}" dt="2025-09-16T11:49:50.472" v="43"/>
          <ac:spMkLst>
            <pc:docMk/>
            <pc:sldMk cId="2311209920" sldId="324"/>
            <ac:spMk id="11" creationId="{2633B3B5-CC90-43F0-8714-D31D1F3F0209}"/>
          </ac:spMkLst>
        </pc:spChg>
        <pc:spChg chg="add">
          <ac:chgData name="Moutushi Tanha" userId="S::m.tanha@uwtsd.ac.uk::62f9b1f3-ddcf-45d7-a6a4-b667feecf47e" providerId="AD" clId="Web-{9E03E477-4FC7-E10B-B34D-856EBBA9825D}" dt="2025-09-16T11:49:50.472" v="43"/>
          <ac:spMkLst>
            <pc:docMk/>
            <pc:sldMk cId="2311209920" sldId="324"/>
            <ac:spMk id="13" creationId="{A8D57A06-A426-446D-B02C-A2DC6B62E45E}"/>
          </ac:spMkLst>
        </pc:spChg>
        <pc:picChg chg="add mod">
          <ac:chgData name="Moutushi Tanha" userId="S::m.tanha@uwtsd.ac.uk::62f9b1f3-ddcf-45d7-a6a4-b667feecf47e" providerId="AD" clId="Web-{9E03E477-4FC7-E10B-B34D-856EBBA9825D}" dt="2025-09-16T11:49:50.472" v="43"/>
          <ac:picMkLst>
            <pc:docMk/>
            <pc:sldMk cId="2311209920" sldId="324"/>
            <ac:picMk id="2" creationId="{7091DA27-721D-2E75-0FF7-F056D5B2199A}"/>
          </ac:picMkLst>
        </pc:picChg>
      </pc:sldChg>
      <pc:sldChg chg="addSp modSp new mod setBg">
        <pc:chgData name="Moutushi Tanha" userId="S::m.tanha@uwtsd.ac.uk::62f9b1f3-ddcf-45d7-a6a4-b667feecf47e" providerId="AD" clId="Web-{9E03E477-4FC7-E10B-B34D-856EBBA9825D}" dt="2025-09-16T11:50:10.911" v="45"/>
        <pc:sldMkLst>
          <pc:docMk/>
          <pc:sldMk cId="3318073421" sldId="325"/>
        </pc:sldMkLst>
        <pc:spChg chg="add">
          <ac:chgData name="Moutushi Tanha" userId="S::m.tanha@uwtsd.ac.uk::62f9b1f3-ddcf-45d7-a6a4-b667feecf47e" providerId="AD" clId="Web-{9E03E477-4FC7-E10B-B34D-856EBBA9825D}" dt="2025-09-16T11:50:10.911" v="45"/>
          <ac:spMkLst>
            <pc:docMk/>
            <pc:sldMk cId="3318073421" sldId="325"/>
            <ac:spMk id="7" creationId="{AB8C311F-7253-4AED-9701-7FC0708C41C7}"/>
          </ac:spMkLst>
        </pc:spChg>
        <pc:spChg chg="add">
          <ac:chgData name="Moutushi Tanha" userId="S::m.tanha@uwtsd.ac.uk::62f9b1f3-ddcf-45d7-a6a4-b667feecf47e" providerId="AD" clId="Web-{9E03E477-4FC7-E10B-B34D-856EBBA9825D}" dt="2025-09-16T11:50:10.911" v="45"/>
          <ac:spMkLst>
            <pc:docMk/>
            <pc:sldMk cId="3318073421" sldId="325"/>
            <ac:spMk id="9" creationId="{E2384209-CB15-4CDF-9D31-C44FD9A3F20D}"/>
          </ac:spMkLst>
        </pc:spChg>
        <pc:spChg chg="add">
          <ac:chgData name="Moutushi Tanha" userId="S::m.tanha@uwtsd.ac.uk::62f9b1f3-ddcf-45d7-a6a4-b667feecf47e" providerId="AD" clId="Web-{9E03E477-4FC7-E10B-B34D-856EBBA9825D}" dt="2025-09-16T11:50:10.911" v="45"/>
          <ac:spMkLst>
            <pc:docMk/>
            <pc:sldMk cId="3318073421" sldId="325"/>
            <ac:spMk id="11" creationId="{2633B3B5-CC90-43F0-8714-D31D1F3F0209}"/>
          </ac:spMkLst>
        </pc:spChg>
        <pc:spChg chg="add">
          <ac:chgData name="Moutushi Tanha" userId="S::m.tanha@uwtsd.ac.uk::62f9b1f3-ddcf-45d7-a6a4-b667feecf47e" providerId="AD" clId="Web-{9E03E477-4FC7-E10B-B34D-856EBBA9825D}" dt="2025-09-16T11:50:10.911" v="45"/>
          <ac:spMkLst>
            <pc:docMk/>
            <pc:sldMk cId="3318073421" sldId="325"/>
            <ac:spMk id="13" creationId="{A8D57A06-A426-446D-B02C-A2DC6B62E45E}"/>
          </ac:spMkLst>
        </pc:spChg>
        <pc:picChg chg="add mod">
          <ac:chgData name="Moutushi Tanha" userId="S::m.tanha@uwtsd.ac.uk::62f9b1f3-ddcf-45d7-a6a4-b667feecf47e" providerId="AD" clId="Web-{9E03E477-4FC7-E10B-B34D-856EBBA9825D}" dt="2025-09-16T11:50:10.911" v="45"/>
          <ac:picMkLst>
            <pc:docMk/>
            <pc:sldMk cId="3318073421" sldId="325"/>
            <ac:picMk id="2" creationId="{3F497388-0F51-D8D5-D07B-5416AD932D0B}"/>
          </ac:picMkLst>
        </pc:picChg>
      </pc:sldChg>
      <pc:sldChg chg="addSp modSp new mod setBg">
        <pc:chgData name="Moutushi Tanha" userId="S::m.tanha@uwtsd.ac.uk::62f9b1f3-ddcf-45d7-a6a4-b667feecf47e" providerId="AD" clId="Web-{9E03E477-4FC7-E10B-B34D-856EBBA9825D}" dt="2025-09-16T11:50:33.617" v="47"/>
        <pc:sldMkLst>
          <pc:docMk/>
          <pc:sldMk cId="2245886544" sldId="326"/>
        </pc:sldMkLst>
        <pc:spChg chg="add">
          <ac:chgData name="Moutushi Tanha" userId="S::m.tanha@uwtsd.ac.uk::62f9b1f3-ddcf-45d7-a6a4-b667feecf47e" providerId="AD" clId="Web-{9E03E477-4FC7-E10B-B34D-856EBBA9825D}" dt="2025-09-16T11:50:33.617" v="47"/>
          <ac:spMkLst>
            <pc:docMk/>
            <pc:sldMk cId="2245886544" sldId="326"/>
            <ac:spMk id="7" creationId="{AB8C311F-7253-4AED-9701-7FC0708C41C7}"/>
          </ac:spMkLst>
        </pc:spChg>
        <pc:spChg chg="add">
          <ac:chgData name="Moutushi Tanha" userId="S::m.tanha@uwtsd.ac.uk::62f9b1f3-ddcf-45d7-a6a4-b667feecf47e" providerId="AD" clId="Web-{9E03E477-4FC7-E10B-B34D-856EBBA9825D}" dt="2025-09-16T11:50:33.617" v="47"/>
          <ac:spMkLst>
            <pc:docMk/>
            <pc:sldMk cId="2245886544" sldId="326"/>
            <ac:spMk id="9" creationId="{E2384209-CB15-4CDF-9D31-C44FD9A3F20D}"/>
          </ac:spMkLst>
        </pc:spChg>
        <pc:spChg chg="add">
          <ac:chgData name="Moutushi Tanha" userId="S::m.tanha@uwtsd.ac.uk::62f9b1f3-ddcf-45d7-a6a4-b667feecf47e" providerId="AD" clId="Web-{9E03E477-4FC7-E10B-B34D-856EBBA9825D}" dt="2025-09-16T11:50:33.617" v="47"/>
          <ac:spMkLst>
            <pc:docMk/>
            <pc:sldMk cId="2245886544" sldId="326"/>
            <ac:spMk id="11" creationId="{2633B3B5-CC90-43F0-8714-D31D1F3F0209}"/>
          </ac:spMkLst>
        </pc:spChg>
        <pc:spChg chg="add">
          <ac:chgData name="Moutushi Tanha" userId="S::m.tanha@uwtsd.ac.uk::62f9b1f3-ddcf-45d7-a6a4-b667feecf47e" providerId="AD" clId="Web-{9E03E477-4FC7-E10B-B34D-856EBBA9825D}" dt="2025-09-16T11:50:33.617" v="47"/>
          <ac:spMkLst>
            <pc:docMk/>
            <pc:sldMk cId="2245886544" sldId="326"/>
            <ac:spMk id="13" creationId="{A8D57A06-A426-446D-B02C-A2DC6B62E45E}"/>
          </ac:spMkLst>
        </pc:spChg>
        <pc:picChg chg="add mod">
          <ac:chgData name="Moutushi Tanha" userId="S::m.tanha@uwtsd.ac.uk::62f9b1f3-ddcf-45d7-a6a4-b667feecf47e" providerId="AD" clId="Web-{9E03E477-4FC7-E10B-B34D-856EBBA9825D}" dt="2025-09-16T11:50:33.617" v="47"/>
          <ac:picMkLst>
            <pc:docMk/>
            <pc:sldMk cId="2245886544" sldId="326"/>
            <ac:picMk id="2" creationId="{3E134A12-E1A5-3AD7-A943-30A336C9EDA4}"/>
          </ac:picMkLst>
        </pc:picChg>
      </pc:sldChg>
      <pc:sldChg chg="addSp modSp new mod setBg">
        <pc:chgData name="Moutushi Tanha" userId="S::m.tanha@uwtsd.ac.uk::62f9b1f3-ddcf-45d7-a6a4-b667feecf47e" providerId="AD" clId="Web-{9E03E477-4FC7-E10B-B34D-856EBBA9825D}" dt="2025-09-16T11:50:50.962" v="49"/>
        <pc:sldMkLst>
          <pc:docMk/>
          <pc:sldMk cId="2245857802" sldId="327"/>
        </pc:sldMkLst>
        <pc:spChg chg="add">
          <ac:chgData name="Moutushi Tanha" userId="S::m.tanha@uwtsd.ac.uk::62f9b1f3-ddcf-45d7-a6a4-b667feecf47e" providerId="AD" clId="Web-{9E03E477-4FC7-E10B-B34D-856EBBA9825D}" dt="2025-09-16T11:50:50.962" v="49"/>
          <ac:spMkLst>
            <pc:docMk/>
            <pc:sldMk cId="2245857802" sldId="327"/>
            <ac:spMk id="7" creationId="{AB8C311F-7253-4AED-9701-7FC0708C41C7}"/>
          </ac:spMkLst>
        </pc:spChg>
        <pc:spChg chg="add">
          <ac:chgData name="Moutushi Tanha" userId="S::m.tanha@uwtsd.ac.uk::62f9b1f3-ddcf-45d7-a6a4-b667feecf47e" providerId="AD" clId="Web-{9E03E477-4FC7-E10B-B34D-856EBBA9825D}" dt="2025-09-16T11:50:50.962" v="49"/>
          <ac:spMkLst>
            <pc:docMk/>
            <pc:sldMk cId="2245857802" sldId="327"/>
            <ac:spMk id="9" creationId="{E2384209-CB15-4CDF-9D31-C44FD9A3F20D}"/>
          </ac:spMkLst>
        </pc:spChg>
        <pc:spChg chg="add">
          <ac:chgData name="Moutushi Tanha" userId="S::m.tanha@uwtsd.ac.uk::62f9b1f3-ddcf-45d7-a6a4-b667feecf47e" providerId="AD" clId="Web-{9E03E477-4FC7-E10B-B34D-856EBBA9825D}" dt="2025-09-16T11:50:50.962" v="49"/>
          <ac:spMkLst>
            <pc:docMk/>
            <pc:sldMk cId="2245857802" sldId="327"/>
            <ac:spMk id="11" creationId="{2633B3B5-CC90-43F0-8714-D31D1F3F0209}"/>
          </ac:spMkLst>
        </pc:spChg>
        <pc:spChg chg="add">
          <ac:chgData name="Moutushi Tanha" userId="S::m.tanha@uwtsd.ac.uk::62f9b1f3-ddcf-45d7-a6a4-b667feecf47e" providerId="AD" clId="Web-{9E03E477-4FC7-E10B-B34D-856EBBA9825D}" dt="2025-09-16T11:50:50.962" v="49"/>
          <ac:spMkLst>
            <pc:docMk/>
            <pc:sldMk cId="2245857802" sldId="327"/>
            <ac:spMk id="13" creationId="{A8D57A06-A426-446D-B02C-A2DC6B62E45E}"/>
          </ac:spMkLst>
        </pc:spChg>
        <pc:picChg chg="add mod">
          <ac:chgData name="Moutushi Tanha" userId="S::m.tanha@uwtsd.ac.uk::62f9b1f3-ddcf-45d7-a6a4-b667feecf47e" providerId="AD" clId="Web-{9E03E477-4FC7-E10B-B34D-856EBBA9825D}" dt="2025-09-16T11:50:50.962" v="49"/>
          <ac:picMkLst>
            <pc:docMk/>
            <pc:sldMk cId="2245857802" sldId="327"/>
            <ac:picMk id="2" creationId="{4308A0E6-F2F5-735E-5661-9AD1462AD6EF}"/>
          </ac:picMkLst>
        </pc:picChg>
      </pc:sldChg>
      <pc:sldChg chg="addSp modSp new mod setBg">
        <pc:chgData name="Moutushi Tanha" userId="S::m.tanha@uwtsd.ac.uk::62f9b1f3-ddcf-45d7-a6a4-b667feecf47e" providerId="AD" clId="Web-{9E03E477-4FC7-E10B-B34D-856EBBA9825D}" dt="2025-09-16T11:51:07.057" v="51"/>
        <pc:sldMkLst>
          <pc:docMk/>
          <pc:sldMk cId="666376296" sldId="328"/>
        </pc:sldMkLst>
        <pc:spChg chg="add">
          <ac:chgData name="Moutushi Tanha" userId="S::m.tanha@uwtsd.ac.uk::62f9b1f3-ddcf-45d7-a6a4-b667feecf47e" providerId="AD" clId="Web-{9E03E477-4FC7-E10B-B34D-856EBBA9825D}" dt="2025-09-16T11:51:07.057" v="51"/>
          <ac:spMkLst>
            <pc:docMk/>
            <pc:sldMk cId="666376296" sldId="328"/>
            <ac:spMk id="7" creationId="{AB8C311F-7253-4AED-9701-7FC0708C41C7}"/>
          </ac:spMkLst>
        </pc:spChg>
        <pc:spChg chg="add">
          <ac:chgData name="Moutushi Tanha" userId="S::m.tanha@uwtsd.ac.uk::62f9b1f3-ddcf-45d7-a6a4-b667feecf47e" providerId="AD" clId="Web-{9E03E477-4FC7-E10B-B34D-856EBBA9825D}" dt="2025-09-16T11:51:07.057" v="51"/>
          <ac:spMkLst>
            <pc:docMk/>
            <pc:sldMk cId="666376296" sldId="328"/>
            <ac:spMk id="9" creationId="{E2384209-CB15-4CDF-9D31-C44FD9A3F20D}"/>
          </ac:spMkLst>
        </pc:spChg>
        <pc:spChg chg="add">
          <ac:chgData name="Moutushi Tanha" userId="S::m.tanha@uwtsd.ac.uk::62f9b1f3-ddcf-45d7-a6a4-b667feecf47e" providerId="AD" clId="Web-{9E03E477-4FC7-E10B-B34D-856EBBA9825D}" dt="2025-09-16T11:51:07.057" v="51"/>
          <ac:spMkLst>
            <pc:docMk/>
            <pc:sldMk cId="666376296" sldId="328"/>
            <ac:spMk id="11" creationId="{2633B3B5-CC90-43F0-8714-D31D1F3F0209}"/>
          </ac:spMkLst>
        </pc:spChg>
        <pc:spChg chg="add">
          <ac:chgData name="Moutushi Tanha" userId="S::m.tanha@uwtsd.ac.uk::62f9b1f3-ddcf-45d7-a6a4-b667feecf47e" providerId="AD" clId="Web-{9E03E477-4FC7-E10B-B34D-856EBBA9825D}" dt="2025-09-16T11:51:07.057" v="51"/>
          <ac:spMkLst>
            <pc:docMk/>
            <pc:sldMk cId="666376296" sldId="328"/>
            <ac:spMk id="13" creationId="{A8D57A06-A426-446D-B02C-A2DC6B62E45E}"/>
          </ac:spMkLst>
        </pc:spChg>
        <pc:picChg chg="add mod">
          <ac:chgData name="Moutushi Tanha" userId="S::m.tanha@uwtsd.ac.uk::62f9b1f3-ddcf-45d7-a6a4-b667feecf47e" providerId="AD" clId="Web-{9E03E477-4FC7-E10B-B34D-856EBBA9825D}" dt="2025-09-16T11:51:07.057" v="51"/>
          <ac:picMkLst>
            <pc:docMk/>
            <pc:sldMk cId="666376296" sldId="328"/>
            <ac:picMk id="2" creationId="{0B9905F7-7545-B2EB-D581-28036D1A93A1}"/>
          </ac:picMkLst>
        </pc:picChg>
      </pc:sldChg>
      <pc:sldChg chg="new">
        <pc:chgData name="Moutushi Tanha" userId="S::m.tanha@uwtsd.ac.uk::62f9b1f3-ddcf-45d7-a6a4-b667feecf47e" providerId="AD" clId="Web-{9E03E477-4FC7-E10B-B34D-856EBBA9825D}" dt="2025-09-16T11:49:24.719" v="41"/>
        <pc:sldMkLst>
          <pc:docMk/>
          <pc:sldMk cId="4146661842" sldId="329"/>
        </pc:sldMkLst>
      </pc:sldChg>
    </pc:docChg>
  </pc:docChgLst>
  <pc:docChgLst>
    <pc:chgData name="Moutushi Tanha" userId="62f9b1f3-ddcf-45d7-a6a4-b667feecf47e" providerId="ADAL" clId="{6B534703-A081-4743-ABE0-D7C23476F0CE}"/>
    <pc:docChg chg="undo custSel addSld delSld modSld sldOrd">
      <pc:chgData name="Moutushi Tanha" userId="62f9b1f3-ddcf-45d7-a6a4-b667feecf47e" providerId="ADAL" clId="{6B534703-A081-4743-ABE0-D7C23476F0CE}" dt="2025-09-15T10:38:57.368" v="121"/>
      <pc:docMkLst>
        <pc:docMk/>
      </pc:docMkLst>
      <pc:sldChg chg="modSp mod">
        <pc:chgData name="Moutushi Tanha" userId="62f9b1f3-ddcf-45d7-a6a4-b667feecf47e" providerId="ADAL" clId="{6B534703-A081-4743-ABE0-D7C23476F0CE}" dt="2025-09-15T10:31:21.620" v="81" actId="27636"/>
        <pc:sldMkLst>
          <pc:docMk/>
          <pc:sldMk cId="1260507530" sldId="257"/>
        </pc:sldMkLst>
        <pc:spChg chg="mod">
          <ac:chgData name="Moutushi Tanha" userId="62f9b1f3-ddcf-45d7-a6a4-b667feecf47e" providerId="ADAL" clId="{6B534703-A081-4743-ABE0-D7C23476F0CE}" dt="2025-09-14T21:56:44.286" v="62" actId="122"/>
          <ac:spMkLst>
            <pc:docMk/>
            <pc:sldMk cId="1260507530" sldId="257"/>
            <ac:spMk id="2" creationId="{F27E9B58-A57F-5C09-DE76-20D456D9A337}"/>
          </ac:spMkLst>
        </pc:spChg>
        <pc:spChg chg="mod">
          <ac:chgData name="Moutushi Tanha" userId="62f9b1f3-ddcf-45d7-a6a4-b667feecf47e" providerId="ADAL" clId="{6B534703-A081-4743-ABE0-D7C23476F0CE}" dt="2025-09-15T10:31:21.620" v="81" actId="27636"/>
          <ac:spMkLst>
            <pc:docMk/>
            <pc:sldMk cId="1260507530" sldId="257"/>
            <ac:spMk id="3" creationId="{EEC641D0-13FE-661F-8E91-6F0B10A67F57}"/>
          </ac:spMkLst>
        </pc:spChg>
      </pc:sldChg>
      <pc:sldChg chg="modSp mod">
        <pc:chgData name="Moutushi Tanha" userId="62f9b1f3-ddcf-45d7-a6a4-b667feecf47e" providerId="ADAL" clId="{6B534703-A081-4743-ABE0-D7C23476F0CE}" dt="2025-09-14T21:51:18.255" v="46" actId="113"/>
        <pc:sldMkLst>
          <pc:docMk/>
          <pc:sldMk cId="2496160844" sldId="258"/>
        </pc:sldMkLst>
        <pc:spChg chg="mod">
          <ac:chgData name="Moutushi Tanha" userId="62f9b1f3-ddcf-45d7-a6a4-b667feecf47e" providerId="ADAL" clId="{6B534703-A081-4743-ABE0-D7C23476F0CE}" dt="2025-09-14T21:51:18.255" v="46" actId="113"/>
          <ac:spMkLst>
            <pc:docMk/>
            <pc:sldMk cId="2496160844" sldId="258"/>
            <ac:spMk id="2" creationId="{F4DE3D28-25DB-40C3-8B7B-B9F1E0884B28}"/>
          </ac:spMkLst>
        </pc:spChg>
      </pc:sldChg>
      <pc:sldChg chg="modSp mod">
        <pc:chgData name="Moutushi Tanha" userId="62f9b1f3-ddcf-45d7-a6a4-b667feecf47e" providerId="ADAL" clId="{6B534703-A081-4743-ABE0-D7C23476F0CE}" dt="2025-09-14T21:45:49.181" v="13" actId="122"/>
        <pc:sldMkLst>
          <pc:docMk/>
          <pc:sldMk cId="1646724802" sldId="269"/>
        </pc:sldMkLst>
        <pc:spChg chg="mod">
          <ac:chgData name="Moutushi Tanha" userId="62f9b1f3-ddcf-45d7-a6a4-b667feecf47e" providerId="ADAL" clId="{6B534703-A081-4743-ABE0-D7C23476F0CE}" dt="2025-09-14T21:45:49.181" v="13" actId="122"/>
          <ac:spMkLst>
            <pc:docMk/>
            <pc:sldMk cId="1646724802" sldId="269"/>
            <ac:spMk id="2" creationId="{09811BF1-DD0C-BB2B-37F1-53301B04D49F}"/>
          </ac:spMkLst>
        </pc:spChg>
        <pc:spChg chg="mod">
          <ac:chgData name="Moutushi Tanha" userId="62f9b1f3-ddcf-45d7-a6a4-b667feecf47e" providerId="ADAL" clId="{6B534703-A081-4743-ABE0-D7C23476F0CE}" dt="2025-09-14T21:45:41.874" v="12" actId="20577"/>
          <ac:spMkLst>
            <pc:docMk/>
            <pc:sldMk cId="1646724802" sldId="269"/>
            <ac:spMk id="3" creationId="{BB73220D-EC96-959E-00DF-774EEF900FF4}"/>
          </ac:spMkLst>
        </pc:spChg>
      </pc:sldChg>
      <pc:sldChg chg="modSp mod">
        <pc:chgData name="Moutushi Tanha" userId="62f9b1f3-ddcf-45d7-a6a4-b667feecf47e" providerId="ADAL" clId="{6B534703-A081-4743-ABE0-D7C23476F0CE}" dt="2025-09-14T21:47:56.241" v="21" actId="122"/>
        <pc:sldMkLst>
          <pc:docMk/>
          <pc:sldMk cId="2927261285" sldId="271"/>
        </pc:sldMkLst>
        <pc:spChg chg="mod">
          <ac:chgData name="Moutushi Tanha" userId="62f9b1f3-ddcf-45d7-a6a4-b667feecf47e" providerId="ADAL" clId="{6B534703-A081-4743-ABE0-D7C23476F0CE}" dt="2025-09-14T21:47:56.241" v="21" actId="122"/>
          <ac:spMkLst>
            <pc:docMk/>
            <pc:sldMk cId="2927261285" sldId="271"/>
            <ac:spMk id="2" creationId="{46C3BF56-7322-695C-2657-85E22BCE419B}"/>
          </ac:spMkLst>
        </pc:spChg>
      </pc:sldChg>
      <pc:sldChg chg="modSp mod">
        <pc:chgData name="Moutushi Tanha" userId="62f9b1f3-ddcf-45d7-a6a4-b667feecf47e" providerId="ADAL" clId="{6B534703-A081-4743-ABE0-D7C23476F0CE}" dt="2025-09-14T21:47:48.696" v="20" actId="122"/>
        <pc:sldMkLst>
          <pc:docMk/>
          <pc:sldMk cId="3791760586" sldId="272"/>
        </pc:sldMkLst>
        <pc:spChg chg="mod">
          <ac:chgData name="Moutushi Tanha" userId="62f9b1f3-ddcf-45d7-a6a4-b667feecf47e" providerId="ADAL" clId="{6B534703-A081-4743-ABE0-D7C23476F0CE}" dt="2025-09-14T21:47:48.696" v="20" actId="122"/>
          <ac:spMkLst>
            <pc:docMk/>
            <pc:sldMk cId="3791760586" sldId="272"/>
            <ac:spMk id="2" creationId="{05BD2EB9-1A6C-AA30-E99F-7266BDE1507D}"/>
          </ac:spMkLst>
        </pc:spChg>
        <pc:spChg chg="mod">
          <ac:chgData name="Moutushi Tanha" userId="62f9b1f3-ddcf-45d7-a6a4-b667feecf47e" providerId="ADAL" clId="{6B534703-A081-4743-ABE0-D7C23476F0CE}" dt="2025-09-14T21:47:43.851" v="19" actId="6549"/>
          <ac:spMkLst>
            <pc:docMk/>
            <pc:sldMk cId="3791760586" sldId="272"/>
            <ac:spMk id="3" creationId="{8E870F2C-9F6A-7089-F320-542D684E671C}"/>
          </ac:spMkLst>
        </pc:spChg>
      </pc:sldChg>
      <pc:sldChg chg="modSp mod">
        <pc:chgData name="Moutushi Tanha" userId="62f9b1f3-ddcf-45d7-a6a4-b667feecf47e" providerId="ADAL" clId="{6B534703-A081-4743-ABE0-D7C23476F0CE}" dt="2025-09-14T21:49:05.726" v="24" actId="6549"/>
        <pc:sldMkLst>
          <pc:docMk/>
          <pc:sldMk cId="2583462518" sldId="273"/>
        </pc:sldMkLst>
        <pc:spChg chg="mod">
          <ac:chgData name="Moutushi Tanha" userId="62f9b1f3-ddcf-45d7-a6a4-b667feecf47e" providerId="ADAL" clId="{6B534703-A081-4743-ABE0-D7C23476F0CE}" dt="2025-09-14T21:49:02.620" v="23"/>
          <ac:spMkLst>
            <pc:docMk/>
            <pc:sldMk cId="2583462518" sldId="273"/>
            <ac:spMk id="2" creationId="{A0A1485E-1CE8-E6F4-6A3C-B68C57565AC4}"/>
          </ac:spMkLst>
        </pc:spChg>
        <pc:spChg chg="mod">
          <ac:chgData name="Moutushi Tanha" userId="62f9b1f3-ddcf-45d7-a6a4-b667feecf47e" providerId="ADAL" clId="{6B534703-A081-4743-ABE0-D7C23476F0CE}" dt="2025-09-14T21:49:05.726" v="24" actId="6549"/>
          <ac:spMkLst>
            <pc:docMk/>
            <pc:sldMk cId="2583462518" sldId="273"/>
            <ac:spMk id="3" creationId="{F7D2D2B7-B6BC-EECD-FE4E-C8C636DD93CC}"/>
          </ac:spMkLst>
        </pc:spChg>
      </pc:sldChg>
      <pc:sldChg chg="modSp mod">
        <pc:chgData name="Moutushi Tanha" userId="62f9b1f3-ddcf-45d7-a6a4-b667feecf47e" providerId="ADAL" clId="{6B534703-A081-4743-ABE0-D7C23476F0CE}" dt="2025-09-14T21:49:17.946" v="26" actId="6549"/>
        <pc:sldMkLst>
          <pc:docMk/>
          <pc:sldMk cId="3101026654" sldId="274"/>
        </pc:sldMkLst>
        <pc:spChg chg="mod">
          <ac:chgData name="Moutushi Tanha" userId="62f9b1f3-ddcf-45d7-a6a4-b667feecf47e" providerId="ADAL" clId="{6B534703-A081-4743-ABE0-D7C23476F0CE}" dt="2025-09-14T21:49:14.479" v="25"/>
          <ac:spMkLst>
            <pc:docMk/>
            <pc:sldMk cId="3101026654" sldId="274"/>
            <ac:spMk id="2" creationId="{D4754A8B-F17A-2E8F-AC28-40E762C539DC}"/>
          </ac:spMkLst>
        </pc:spChg>
      </pc:sldChg>
      <pc:sldChg chg="modSp mod">
        <pc:chgData name="Moutushi Tanha" userId="62f9b1f3-ddcf-45d7-a6a4-b667feecf47e" providerId="ADAL" clId="{6B534703-A081-4743-ABE0-D7C23476F0CE}" dt="2025-09-14T21:49:34.839" v="30" actId="5793"/>
        <pc:sldMkLst>
          <pc:docMk/>
          <pc:sldMk cId="2245143704" sldId="275"/>
        </pc:sldMkLst>
        <pc:spChg chg="mod">
          <ac:chgData name="Moutushi Tanha" userId="62f9b1f3-ddcf-45d7-a6a4-b667feecf47e" providerId="ADAL" clId="{6B534703-A081-4743-ABE0-D7C23476F0CE}" dt="2025-09-14T21:49:27.181" v="27"/>
          <ac:spMkLst>
            <pc:docMk/>
            <pc:sldMk cId="2245143704" sldId="275"/>
            <ac:spMk id="2" creationId="{3BF3B82F-5E9E-017A-8814-910C422246C4}"/>
          </ac:spMkLst>
        </pc:spChg>
        <pc:spChg chg="mod">
          <ac:chgData name="Moutushi Tanha" userId="62f9b1f3-ddcf-45d7-a6a4-b667feecf47e" providerId="ADAL" clId="{6B534703-A081-4743-ABE0-D7C23476F0CE}" dt="2025-09-14T21:49:34.839" v="30" actId="5793"/>
          <ac:spMkLst>
            <pc:docMk/>
            <pc:sldMk cId="2245143704" sldId="275"/>
            <ac:spMk id="3" creationId="{6CC05C14-EFC7-E527-2B1F-CB2A0547012E}"/>
          </ac:spMkLst>
        </pc:spChg>
      </pc:sldChg>
      <pc:sldChg chg="modSp mod">
        <pc:chgData name="Moutushi Tanha" userId="62f9b1f3-ddcf-45d7-a6a4-b667feecf47e" providerId="ADAL" clId="{6B534703-A081-4743-ABE0-D7C23476F0CE}" dt="2025-09-14T21:49:47.190" v="32" actId="6549"/>
        <pc:sldMkLst>
          <pc:docMk/>
          <pc:sldMk cId="3122316618" sldId="276"/>
        </pc:sldMkLst>
        <pc:spChg chg="mod">
          <ac:chgData name="Moutushi Tanha" userId="62f9b1f3-ddcf-45d7-a6a4-b667feecf47e" providerId="ADAL" clId="{6B534703-A081-4743-ABE0-D7C23476F0CE}" dt="2025-09-14T21:49:43.919" v="31"/>
          <ac:spMkLst>
            <pc:docMk/>
            <pc:sldMk cId="3122316618" sldId="276"/>
            <ac:spMk id="2" creationId="{9217F766-02AE-A5C1-EE97-7E7EF578DE2A}"/>
          </ac:spMkLst>
        </pc:spChg>
        <pc:spChg chg="mod">
          <ac:chgData name="Moutushi Tanha" userId="62f9b1f3-ddcf-45d7-a6a4-b667feecf47e" providerId="ADAL" clId="{6B534703-A081-4743-ABE0-D7C23476F0CE}" dt="2025-09-14T21:49:47.190" v="32" actId="6549"/>
          <ac:spMkLst>
            <pc:docMk/>
            <pc:sldMk cId="3122316618" sldId="276"/>
            <ac:spMk id="3" creationId="{69C30371-501C-C6C9-D164-663412155977}"/>
          </ac:spMkLst>
        </pc:spChg>
      </pc:sldChg>
      <pc:sldChg chg="modSp mod">
        <pc:chgData name="Moutushi Tanha" userId="62f9b1f3-ddcf-45d7-a6a4-b667feecf47e" providerId="ADAL" clId="{6B534703-A081-4743-ABE0-D7C23476F0CE}" dt="2025-09-14T21:49:59.899" v="34" actId="6549"/>
        <pc:sldMkLst>
          <pc:docMk/>
          <pc:sldMk cId="4172153220" sldId="277"/>
        </pc:sldMkLst>
        <pc:spChg chg="mod">
          <ac:chgData name="Moutushi Tanha" userId="62f9b1f3-ddcf-45d7-a6a4-b667feecf47e" providerId="ADAL" clId="{6B534703-A081-4743-ABE0-D7C23476F0CE}" dt="2025-09-14T21:49:55.928" v="33"/>
          <ac:spMkLst>
            <pc:docMk/>
            <pc:sldMk cId="4172153220" sldId="277"/>
            <ac:spMk id="2" creationId="{95F4F7BA-A2AF-23D1-56BD-005E4D4B37EE}"/>
          </ac:spMkLst>
        </pc:spChg>
        <pc:spChg chg="mod">
          <ac:chgData name="Moutushi Tanha" userId="62f9b1f3-ddcf-45d7-a6a4-b667feecf47e" providerId="ADAL" clId="{6B534703-A081-4743-ABE0-D7C23476F0CE}" dt="2025-09-14T21:49:59.899" v="34" actId="6549"/>
          <ac:spMkLst>
            <pc:docMk/>
            <pc:sldMk cId="4172153220" sldId="277"/>
            <ac:spMk id="3" creationId="{2792E8FF-131D-E5CF-6A23-63C943DF20CD}"/>
          </ac:spMkLst>
        </pc:spChg>
      </pc:sldChg>
      <pc:sldChg chg="modSp mod">
        <pc:chgData name="Moutushi Tanha" userId="62f9b1f3-ddcf-45d7-a6a4-b667feecf47e" providerId="ADAL" clId="{6B534703-A081-4743-ABE0-D7C23476F0CE}" dt="2025-09-14T21:50:15.079" v="36" actId="6549"/>
        <pc:sldMkLst>
          <pc:docMk/>
          <pc:sldMk cId="651647872" sldId="278"/>
        </pc:sldMkLst>
        <pc:spChg chg="mod">
          <ac:chgData name="Moutushi Tanha" userId="62f9b1f3-ddcf-45d7-a6a4-b667feecf47e" providerId="ADAL" clId="{6B534703-A081-4743-ABE0-D7C23476F0CE}" dt="2025-09-14T21:50:09.461" v="35"/>
          <ac:spMkLst>
            <pc:docMk/>
            <pc:sldMk cId="651647872" sldId="278"/>
            <ac:spMk id="2" creationId="{65346E6F-3387-AAE6-5F65-1DA43E1FBBDE}"/>
          </ac:spMkLst>
        </pc:spChg>
        <pc:spChg chg="mod">
          <ac:chgData name="Moutushi Tanha" userId="62f9b1f3-ddcf-45d7-a6a4-b667feecf47e" providerId="ADAL" clId="{6B534703-A081-4743-ABE0-D7C23476F0CE}" dt="2025-09-14T21:50:15.079" v="36" actId="6549"/>
          <ac:spMkLst>
            <pc:docMk/>
            <pc:sldMk cId="651647872" sldId="278"/>
            <ac:spMk id="3" creationId="{693FD30C-F37B-D8B6-090A-D0B4E6973A2D}"/>
          </ac:spMkLst>
        </pc:spChg>
      </pc:sldChg>
      <pc:sldChg chg="modSp mod">
        <pc:chgData name="Moutushi Tanha" userId="62f9b1f3-ddcf-45d7-a6a4-b667feecf47e" providerId="ADAL" clId="{6B534703-A081-4743-ABE0-D7C23476F0CE}" dt="2025-09-14T21:50:34.627" v="39" actId="122"/>
        <pc:sldMkLst>
          <pc:docMk/>
          <pc:sldMk cId="426783334" sldId="279"/>
        </pc:sldMkLst>
        <pc:spChg chg="mod">
          <ac:chgData name="Moutushi Tanha" userId="62f9b1f3-ddcf-45d7-a6a4-b667feecf47e" providerId="ADAL" clId="{6B534703-A081-4743-ABE0-D7C23476F0CE}" dt="2025-09-14T21:50:34.627" v="39" actId="122"/>
          <ac:spMkLst>
            <pc:docMk/>
            <pc:sldMk cId="426783334" sldId="279"/>
            <ac:spMk id="2" creationId="{9E61925F-6571-D3F7-B350-8C641D03A30E}"/>
          </ac:spMkLst>
        </pc:spChg>
        <pc:spChg chg="mod">
          <ac:chgData name="Moutushi Tanha" userId="62f9b1f3-ddcf-45d7-a6a4-b667feecf47e" providerId="ADAL" clId="{6B534703-A081-4743-ABE0-D7C23476F0CE}" dt="2025-09-14T21:50:29.582" v="38" actId="6549"/>
          <ac:spMkLst>
            <pc:docMk/>
            <pc:sldMk cId="426783334" sldId="279"/>
            <ac:spMk id="3" creationId="{A65CDBCE-B8A2-7B64-AA62-6F13E4F74414}"/>
          </ac:spMkLst>
        </pc:spChg>
      </pc:sldChg>
      <pc:sldChg chg="modSp mod">
        <pc:chgData name="Moutushi Tanha" userId="62f9b1f3-ddcf-45d7-a6a4-b667feecf47e" providerId="ADAL" clId="{6B534703-A081-4743-ABE0-D7C23476F0CE}" dt="2025-09-14T21:50:55.141" v="42" actId="6549"/>
        <pc:sldMkLst>
          <pc:docMk/>
          <pc:sldMk cId="3525470073" sldId="280"/>
        </pc:sldMkLst>
        <pc:spChg chg="mod">
          <ac:chgData name="Moutushi Tanha" userId="62f9b1f3-ddcf-45d7-a6a4-b667feecf47e" providerId="ADAL" clId="{6B534703-A081-4743-ABE0-D7C23476F0CE}" dt="2025-09-14T21:50:50.204" v="41" actId="122"/>
          <ac:spMkLst>
            <pc:docMk/>
            <pc:sldMk cId="3525470073" sldId="280"/>
            <ac:spMk id="2" creationId="{E5503BB2-8E2A-62A0-D6E6-C78B3B026FA5}"/>
          </ac:spMkLst>
        </pc:spChg>
      </pc:sldChg>
      <pc:sldChg chg="modSp mod">
        <pc:chgData name="Moutushi Tanha" userId="62f9b1f3-ddcf-45d7-a6a4-b667feecf47e" providerId="ADAL" clId="{6B534703-A081-4743-ABE0-D7C23476F0CE}" dt="2025-09-14T21:51:05.785" v="44" actId="6549"/>
        <pc:sldMkLst>
          <pc:docMk/>
          <pc:sldMk cId="2607851251" sldId="281"/>
        </pc:sldMkLst>
        <pc:spChg chg="mod">
          <ac:chgData name="Moutushi Tanha" userId="62f9b1f3-ddcf-45d7-a6a4-b667feecf47e" providerId="ADAL" clId="{6B534703-A081-4743-ABE0-D7C23476F0CE}" dt="2025-09-14T21:51:02.969" v="43"/>
          <ac:spMkLst>
            <pc:docMk/>
            <pc:sldMk cId="2607851251" sldId="281"/>
            <ac:spMk id="2" creationId="{35E1A5FE-F61F-FC2F-43DD-F9377B9A65C2}"/>
          </ac:spMkLst>
        </pc:spChg>
      </pc:sldChg>
      <pc:sldChg chg="addSp modSp new mod setBg">
        <pc:chgData name="Moutushi Tanha" userId="62f9b1f3-ddcf-45d7-a6a4-b667feecf47e" providerId="ADAL" clId="{6B534703-A081-4743-ABE0-D7C23476F0CE}" dt="2025-09-14T21:54:18.008" v="49" actId="26606"/>
        <pc:sldMkLst>
          <pc:docMk/>
          <pc:sldMk cId="4150354291" sldId="283"/>
        </pc:sldMkLst>
        <pc:spChg chg="add">
          <ac:chgData name="Moutushi Tanha" userId="62f9b1f3-ddcf-45d7-a6a4-b667feecf47e" providerId="ADAL" clId="{6B534703-A081-4743-ABE0-D7C23476F0CE}" dt="2025-09-14T21:54:18.008" v="49" actId="26606"/>
          <ac:spMkLst>
            <pc:docMk/>
            <pc:sldMk cId="4150354291" sldId="283"/>
            <ac:spMk id="8" creationId="{AB8C311F-7253-4AED-9701-7FC0708C41C7}"/>
          </ac:spMkLst>
        </pc:spChg>
        <pc:spChg chg="add">
          <ac:chgData name="Moutushi Tanha" userId="62f9b1f3-ddcf-45d7-a6a4-b667feecf47e" providerId="ADAL" clId="{6B534703-A081-4743-ABE0-D7C23476F0CE}" dt="2025-09-14T21:54:18.008" v="49" actId="26606"/>
          <ac:spMkLst>
            <pc:docMk/>
            <pc:sldMk cId="4150354291" sldId="283"/>
            <ac:spMk id="10" creationId="{E2384209-CB15-4CDF-9D31-C44FD9A3F20D}"/>
          </ac:spMkLst>
        </pc:spChg>
        <pc:spChg chg="add">
          <ac:chgData name="Moutushi Tanha" userId="62f9b1f3-ddcf-45d7-a6a4-b667feecf47e" providerId="ADAL" clId="{6B534703-A081-4743-ABE0-D7C23476F0CE}" dt="2025-09-14T21:54:18.008" v="49" actId="26606"/>
          <ac:spMkLst>
            <pc:docMk/>
            <pc:sldMk cId="4150354291" sldId="283"/>
            <ac:spMk id="12" creationId="{2633B3B5-CC90-43F0-8714-D31D1F3F0209}"/>
          </ac:spMkLst>
        </pc:spChg>
        <pc:spChg chg="add">
          <ac:chgData name="Moutushi Tanha" userId="62f9b1f3-ddcf-45d7-a6a4-b667feecf47e" providerId="ADAL" clId="{6B534703-A081-4743-ABE0-D7C23476F0CE}" dt="2025-09-14T21:54:18.008" v="49" actId="26606"/>
          <ac:spMkLst>
            <pc:docMk/>
            <pc:sldMk cId="4150354291" sldId="283"/>
            <ac:spMk id="14" creationId="{A8D57A06-A426-446D-B02C-A2DC6B62E45E}"/>
          </ac:spMkLst>
        </pc:spChg>
        <pc:picChg chg="add mod">
          <ac:chgData name="Moutushi Tanha" userId="62f9b1f3-ddcf-45d7-a6a4-b667feecf47e" providerId="ADAL" clId="{6B534703-A081-4743-ABE0-D7C23476F0CE}" dt="2025-09-14T21:54:18.008" v="49" actId="26606"/>
          <ac:picMkLst>
            <pc:docMk/>
            <pc:sldMk cId="4150354291" sldId="283"/>
            <ac:picMk id="3" creationId="{F9E4A9F8-1D31-C577-C217-E06448256906}"/>
          </ac:picMkLst>
        </pc:picChg>
      </pc:sldChg>
      <pc:sldChg chg="delSp add ord setBg delDesignElem">
        <pc:chgData name="Moutushi Tanha" userId="62f9b1f3-ddcf-45d7-a6a4-b667feecf47e" providerId="ADAL" clId="{6B534703-A081-4743-ABE0-D7C23476F0CE}" dt="2025-09-15T10:33:09.423" v="88"/>
        <pc:sldMkLst>
          <pc:docMk/>
          <pc:sldMk cId="31627816" sldId="285"/>
        </pc:sldMkLst>
      </pc:sldChg>
      <pc:sldChg chg="addSp delSp modSp add mod setBg delDesignElem">
        <pc:chgData name="Moutushi Tanha" userId="62f9b1f3-ddcf-45d7-a6a4-b667feecf47e" providerId="ADAL" clId="{6B534703-A081-4743-ABE0-D7C23476F0CE}" dt="2025-09-15T10:34:09.371" v="96" actId="26606"/>
        <pc:sldMkLst>
          <pc:docMk/>
          <pc:sldMk cId="2426126517" sldId="288"/>
        </pc:sldMkLst>
        <pc:spChg chg="add">
          <ac:chgData name="Moutushi Tanha" userId="62f9b1f3-ddcf-45d7-a6a4-b667feecf47e" providerId="ADAL" clId="{6B534703-A081-4743-ABE0-D7C23476F0CE}" dt="2025-09-15T10:34:09.371" v="96" actId="26606"/>
          <ac:spMkLst>
            <pc:docMk/>
            <pc:sldMk cId="2426126517" sldId="288"/>
            <ac:spMk id="68" creationId="{AB8C311F-7253-4AED-9701-7FC0708C41C7}"/>
          </ac:spMkLst>
        </pc:spChg>
        <pc:spChg chg="add">
          <ac:chgData name="Moutushi Tanha" userId="62f9b1f3-ddcf-45d7-a6a4-b667feecf47e" providerId="ADAL" clId="{6B534703-A081-4743-ABE0-D7C23476F0CE}" dt="2025-09-15T10:34:09.371" v="96" actId="26606"/>
          <ac:spMkLst>
            <pc:docMk/>
            <pc:sldMk cId="2426126517" sldId="288"/>
            <ac:spMk id="70" creationId="{E2384209-CB15-4CDF-9D31-C44FD9A3F20D}"/>
          </ac:spMkLst>
        </pc:spChg>
        <pc:spChg chg="add">
          <ac:chgData name="Moutushi Tanha" userId="62f9b1f3-ddcf-45d7-a6a4-b667feecf47e" providerId="ADAL" clId="{6B534703-A081-4743-ABE0-D7C23476F0CE}" dt="2025-09-15T10:34:09.371" v="96" actId="26606"/>
          <ac:spMkLst>
            <pc:docMk/>
            <pc:sldMk cId="2426126517" sldId="288"/>
            <ac:spMk id="72" creationId="{2633B3B5-CC90-43F0-8714-D31D1F3F0209}"/>
          </ac:spMkLst>
        </pc:spChg>
        <pc:spChg chg="add">
          <ac:chgData name="Moutushi Tanha" userId="62f9b1f3-ddcf-45d7-a6a4-b667feecf47e" providerId="ADAL" clId="{6B534703-A081-4743-ABE0-D7C23476F0CE}" dt="2025-09-15T10:34:09.371" v="96" actId="26606"/>
          <ac:spMkLst>
            <pc:docMk/>
            <pc:sldMk cId="2426126517" sldId="288"/>
            <ac:spMk id="74" creationId="{A8D57A06-A426-446D-B02C-A2DC6B62E45E}"/>
          </ac:spMkLst>
        </pc:spChg>
        <pc:graphicFrameChg chg="add mod">
          <ac:chgData name="Moutushi Tanha" userId="62f9b1f3-ddcf-45d7-a6a4-b667feecf47e" providerId="ADAL" clId="{6B534703-A081-4743-ABE0-D7C23476F0CE}" dt="2025-09-15T10:34:09.371" v="96" actId="26606"/>
          <ac:graphicFrameMkLst>
            <pc:docMk/>
            <pc:sldMk cId="2426126517" sldId="288"/>
            <ac:graphicFrameMk id="63" creationId="{383BC54B-C8CD-2544-F823-35E062672C74}"/>
          </ac:graphicFrameMkLst>
        </pc:graphicFrameChg>
      </pc:sldChg>
      <pc:sldChg chg="delSp add ord setBg delDesignElem">
        <pc:chgData name="Moutushi Tanha" userId="62f9b1f3-ddcf-45d7-a6a4-b667feecf47e" providerId="ADAL" clId="{6B534703-A081-4743-ABE0-D7C23476F0CE}" dt="2025-09-15T10:38:22.735" v="119"/>
        <pc:sldMkLst>
          <pc:docMk/>
          <pc:sldMk cId="14125559" sldId="289"/>
        </pc:sldMkLst>
      </pc:sldChg>
      <pc:sldChg chg="addSp delSp modSp add mod setBg delDesignElem">
        <pc:chgData name="Moutushi Tanha" userId="62f9b1f3-ddcf-45d7-a6a4-b667feecf47e" providerId="ADAL" clId="{6B534703-A081-4743-ABE0-D7C23476F0CE}" dt="2025-09-15T10:35:08.139" v="102" actId="26606"/>
        <pc:sldMkLst>
          <pc:docMk/>
          <pc:sldMk cId="2368560205" sldId="290"/>
        </pc:sldMkLst>
        <pc:spChg chg="mod">
          <ac:chgData name="Moutushi Tanha" userId="62f9b1f3-ddcf-45d7-a6a4-b667feecf47e" providerId="ADAL" clId="{6B534703-A081-4743-ABE0-D7C23476F0CE}" dt="2025-09-15T10:35:08.139" v="102" actId="26606"/>
          <ac:spMkLst>
            <pc:docMk/>
            <pc:sldMk cId="2368560205" sldId="290"/>
            <ac:spMk id="2" creationId="{48B50B70-E45B-1920-A091-D31B45FFEC59}"/>
          </ac:spMkLst>
        </pc:spChg>
        <pc:spChg chg="mod">
          <ac:chgData name="Moutushi Tanha" userId="62f9b1f3-ddcf-45d7-a6a4-b667feecf47e" providerId="ADAL" clId="{6B534703-A081-4743-ABE0-D7C23476F0CE}" dt="2025-09-15T10:35:08.139" v="102" actId="26606"/>
          <ac:spMkLst>
            <pc:docMk/>
            <pc:sldMk cId="2368560205" sldId="290"/>
            <ac:spMk id="3" creationId="{64DC362B-3A8E-A288-F0F9-DBD010CD3CB7}"/>
          </ac:spMkLst>
        </pc:spChg>
        <pc:spChg chg="add">
          <ac:chgData name="Moutushi Tanha" userId="62f9b1f3-ddcf-45d7-a6a4-b667feecf47e" providerId="ADAL" clId="{6B534703-A081-4743-ABE0-D7C23476F0CE}" dt="2025-09-15T10:35:08.139" v="102" actId="26606"/>
          <ac:spMkLst>
            <pc:docMk/>
            <pc:sldMk cId="2368560205" sldId="290"/>
            <ac:spMk id="5" creationId="{09588DA8-065E-4F6F-8EFD-43104AB2E0CF}"/>
          </ac:spMkLst>
        </pc:spChg>
        <pc:spChg chg="add">
          <ac:chgData name="Moutushi Tanha" userId="62f9b1f3-ddcf-45d7-a6a4-b667feecf47e" providerId="ADAL" clId="{6B534703-A081-4743-ABE0-D7C23476F0CE}" dt="2025-09-15T10:35:08.139" v="102" actId="26606"/>
          <ac:spMkLst>
            <pc:docMk/>
            <pc:sldMk cId="2368560205" sldId="290"/>
            <ac:spMk id="6" creationId="{C4285719-470E-454C-AF62-8323075F1F5B}"/>
          </ac:spMkLst>
        </pc:spChg>
        <pc:spChg chg="add">
          <ac:chgData name="Moutushi Tanha" userId="62f9b1f3-ddcf-45d7-a6a4-b667feecf47e" providerId="ADAL" clId="{6B534703-A081-4743-ABE0-D7C23476F0CE}" dt="2025-09-15T10:35:08.139" v="102" actId="26606"/>
          <ac:spMkLst>
            <pc:docMk/>
            <pc:sldMk cId="2368560205" sldId="290"/>
            <ac:spMk id="7" creationId="{CD9FE4EF-C4D8-49A0-B2FF-81D8DB7D8A24}"/>
          </ac:spMkLst>
        </pc:spChg>
        <pc:spChg chg="add">
          <ac:chgData name="Moutushi Tanha" userId="62f9b1f3-ddcf-45d7-a6a4-b667feecf47e" providerId="ADAL" clId="{6B534703-A081-4743-ABE0-D7C23476F0CE}" dt="2025-09-15T10:35:08.139" v="102" actId="26606"/>
          <ac:spMkLst>
            <pc:docMk/>
            <pc:sldMk cId="2368560205" sldId="290"/>
            <ac:spMk id="14" creationId="{4300840D-0A0B-4512-BACA-B439D5B9C57C}"/>
          </ac:spMkLst>
        </pc:spChg>
        <pc:spChg chg="add">
          <ac:chgData name="Moutushi Tanha" userId="62f9b1f3-ddcf-45d7-a6a4-b667feecf47e" providerId="ADAL" clId="{6B534703-A081-4743-ABE0-D7C23476F0CE}" dt="2025-09-15T10:35:08.139" v="102" actId="26606"/>
          <ac:spMkLst>
            <pc:docMk/>
            <pc:sldMk cId="2368560205" sldId="290"/>
            <ac:spMk id="16" creationId="{D2B78728-A580-49A7-84F9-6EF6F583ADE0}"/>
          </ac:spMkLst>
        </pc:spChg>
        <pc:spChg chg="add">
          <ac:chgData name="Moutushi Tanha" userId="62f9b1f3-ddcf-45d7-a6a4-b667feecf47e" providerId="ADAL" clId="{6B534703-A081-4743-ABE0-D7C23476F0CE}" dt="2025-09-15T10:35:08.139" v="102" actId="26606"/>
          <ac:spMkLst>
            <pc:docMk/>
            <pc:sldMk cId="2368560205" sldId="290"/>
            <ac:spMk id="18" creationId="{38FAA1A1-D861-433F-88FA-1E9D6FD31D11}"/>
          </ac:spMkLst>
        </pc:spChg>
        <pc:spChg chg="add">
          <ac:chgData name="Moutushi Tanha" userId="62f9b1f3-ddcf-45d7-a6a4-b667feecf47e" providerId="ADAL" clId="{6B534703-A081-4743-ABE0-D7C23476F0CE}" dt="2025-09-15T10:35:08.139" v="102" actId="26606"/>
          <ac:spMkLst>
            <pc:docMk/>
            <pc:sldMk cId="2368560205" sldId="290"/>
            <ac:spMk id="20" creationId="{8D71EDA1-87BF-4D5D-AB79-F346FD19278A}"/>
          </ac:spMkLst>
        </pc:spChg>
      </pc:sldChg>
      <pc:sldChg chg="delSp add setBg delDesignElem">
        <pc:chgData name="Moutushi Tanha" userId="62f9b1f3-ddcf-45d7-a6a4-b667feecf47e" providerId="ADAL" clId="{6B534703-A081-4743-ABE0-D7C23476F0CE}" dt="2025-09-15T10:38:57.368" v="121"/>
        <pc:sldMkLst>
          <pc:docMk/>
          <pc:sldMk cId="34089326" sldId="294"/>
        </pc:sldMkLst>
      </pc:sldChg>
      <pc:sldChg chg="addSp delSp modSp add mod setBg delDesignElem">
        <pc:chgData name="Moutushi Tanha" userId="62f9b1f3-ddcf-45d7-a6a4-b667feecf47e" providerId="ADAL" clId="{6B534703-A081-4743-ABE0-D7C23476F0CE}" dt="2025-09-15T10:34:24.735" v="99" actId="26606"/>
        <pc:sldMkLst>
          <pc:docMk/>
          <pc:sldMk cId="1728676647" sldId="306"/>
        </pc:sldMkLst>
        <pc:spChg chg="mod">
          <ac:chgData name="Moutushi Tanha" userId="62f9b1f3-ddcf-45d7-a6a4-b667feecf47e" providerId="ADAL" clId="{6B534703-A081-4743-ABE0-D7C23476F0CE}" dt="2025-09-15T10:34:24.735" v="99" actId="26606"/>
          <ac:spMkLst>
            <pc:docMk/>
            <pc:sldMk cId="1728676647" sldId="306"/>
            <ac:spMk id="2" creationId="{929DDFB7-9350-2E97-5D1C-656DE6DB4105}"/>
          </ac:spMkLst>
        </pc:spChg>
        <pc:spChg chg="mod">
          <ac:chgData name="Moutushi Tanha" userId="62f9b1f3-ddcf-45d7-a6a4-b667feecf47e" providerId="ADAL" clId="{6B534703-A081-4743-ABE0-D7C23476F0CE}" dt="2025-09-15T10:34:24.735" v="99" actId="26606"/>
          <ac:spMkLst>
            <pc:docMk/>
            <pc:sldMk cId="1728676647" sldId="306"/>
            <ac:spMk id="3" creationId="{110A7C16-4765-3A72-0475-BC2556B25EFD}"/>
          </ac:spMkLst>
        </pc:spChg>
        <pc:spChg chg="add">
          <ac:chgData name="Moutushi Tanha" userId="62f9b1f3-ddcf-45d7-a6a4-b667feecf47e" providerId="ADAL" clId="{6B534703-A081-4743-ABE0-D7C23476F0CE}" dt="2025-09-15T10:34:24.735" v="99" actId="26606"/>
          <ac:spMkLst>
            <pc:docMk/>
            <pc:sldMk cId="1728676647" sldId="306"/>
            <ac:spMk id="33" creationId="{2813A4FA-24A5-41ED-A534-3807D1B2F344}"/>
          </ac:spMkLst>
        </pc:spChg>
        <pc:spChg chg="add">
          <ac:chgData name="Moutushi Tanha" userId="62f9b1f3-ddcf-45d7-a6a4-b667feecf47e" providerId="ADAL" clId="{6B534703-A081-4743-ABE0-D7C23476F0CE}" dt="2025-09-15T10:34:24.735" v="99" actId="26606"/>
          <ac:spMkLst>
            <pc:docMk/>
            <pc:sldMk cId="1728676647" sldId="306"/>
            <ac:spMk id="34" creationId="{12609869-9E80-471B-A487-A53288E0E791}"/>
          </ac:spMkLst>
        </pc:spChg>
        <pc:spChg chg="add">
          <ac:chgData name="Moutushi Tanha" userId="62f9b1f3-ddcf-45d7-a6a4-b667feecf47e" providerId="ADAL" clId="{6B534703-A081-4743-ABE0-D7C23476F0CE}" dt="2025-09-15T10:34:24.735" v="99" actId="26606"/>
          <ac:spMkLst>
            <pc:docMk/>
            <pc:sldMk cId="1728676647" sldId="306"/>
            <ac:spMk id="35" creationId="{C3944F27-CA70-4E84-A51A-E6BF89558979}"/>
          </ac:spMkLst>
        </pc:spChg>
        <pc:spChg chg="add">
          <ac:chgData name="Moutushi Tanha" userId="62f9b1f3-ddcf-45d7-a6a4-b667feecf47e" providerId="ADAL" clId="{6B534703-A081-4743-ABE0-D7C23476F0CE}" dt="2025-09-15T10:34:24.735" v="99" actId="26606"/>
          <ac:spMkLst>
            <pc:docMk/>
            <pc:sldMk cId="1728676647" sldId="306"/>
            <ac:spMk id="36" creationId="{7004738A-9D34-43E8-97D2-CA0EED4F8BE0}"/>
          </ac:spMkLst>
        </pc:spChg>
        <pc:spChg chg="add">
          <ac:chgData name="Moutushi Tanha" userId="62f9b1f3-ddcf-45d7-a6a4-b667feecf47e" providerId="ADAL" clId="{6B534703-A081-4743-ABE0-D7C23476F0CE}" dt="2025-09-15T10:34:24.735" v="99" actId="26606"/>
          <ac:spMkLst>
            <pc:docMk/>
            <pc:sldMk cId="1728676647" sldId="306"/>
            <ac:spMk id="37" creationId="{B8B8D07F-F13E-443E-BA68-2D26672D76B9}"/>
          </ac:spMkLst>
        </pc:spChg>
        <pc:picChg chg="mod ord">
          <ac:chgData name="Moutushi Tanha" userId="62f9b1f3-ddcf-45d7-a6a4-b667feecf47e" providerId="ADAL" clId="{6B534703-A081-4743-ABE0-D7C23476F0CE}" dt="2025-09-15T10:34:24.735" v="99" actId="26606"/>
          <ac:picMkLst>
            <pc:docMk/>
            <pc:sldMk cId="1728676647" sldId="306"/>
            <ac:picMk id="22" creationId="{3F32382A-5E24-0017-F42A-BA5997CFEB09}"/>
          </ac:picMkLst>
        </pc:picChg>
      </pc:sldChg>
      <pc:sldChg chg="delSp add setBg delDesignElem">
        <pc:chgData name="Moutushi Tanha" userId="62f9b1f3-ddcf-45d7-a6a4-b667feecf47e" providerId="ADAL" clId="{6B534703-A081-4743-ABE0-D7C23476F0CE}" dt="2025-09-15T10:35:45.179" v="106"/>
        <pc:sldMkLst>
          <pc:docMk/>
          <pc:sldMk cId="3383436185" sldId="308"/>
        </pc:sldMkLst>
      </pc:sldChg>
      <pc:sldChg chg="delSp add setBg delDesignElem">
        <pc:chgData name="Moutushi Tanha" userId="62f9b1f3-ddcf-45d7-a6a4-b667feecf47e" providerId="ADAL" clId="{6B534703-A081-4743-ABE0-D7C23476F0CE}" dt="2025-09-15T10:38:14.021" v="117"/>
        <pc:sldMkLst>
          <pc:docMk/>
          <pc:sldMk cId="3323252054" sldId="311"/>
        </pc:sldMkLst>
      </pc:sldChg>
    </pc:docChg>
  </pc:docChgLst>
  <pc:docChgLst>
    <pc:chgData name="Moutushi Tanha" userId="S::m.tanha@uwtsd.ac.uk::62f9b1f3-ddcf-45d7-a6a4-b667feecf47e" providerId="AD" clId="Web-{F088170B-4655-E71B-6931-420770A6805D}"/>
    <pc:docChg chg="delSld modSld">
      <pc:chgData name="Moutushi Tanha" userId="S::m.tanha@uwtsd.ac.uk::62f9b1f3-ddcf-45d7-a6a4-b667feecf47e" providerId="AD" clId="Web-{F088170B-4655-E71B-6931-420770A6805D}" dt="2025-09-24T07:51:38.149" v="54" actId="20577"/>
      <pc:docMkLst>
        <pc:docMk/>
      </pc:docMkLst>
      <pc:sldChg chg="modSp">
        <pc:chgData name="Moutushi Tanha" userId="S::m.tanha@uwtsd.ac.uk::62f9b1f3-ddcf-45d7-a6a4-b667feecf47e" providerId="AD" clId="Web-{F088170B-4655-E71B-6931-420770A6805D}" dt="2025-09-24T07:51:38.149" v="54" actId="20577"/>
        <pc:sldMkLst>
          <pc:docMk/>
          <pc:sldMk cId="3291192299" sldId="256"/>
        </pc:sldMkLst>
        <pc:spChg chg="mod">
          <ac:chgData name="Moutushi Tanha" userId="S::m.tanha@uwtsd.ac.uk::62f9b1f3-ddcf-45d7-a6a4-b667feecf47e" providerId="AD" clId="Web-{F088170B-4655-E71B-6931-420770A6805D}" dt="2025-09-24T07:51:31.133" v="52" actId="20577"/>
          <ac:spMkLst>
            <pc:docMk/>
            <pc:sldMk cId="3291192299" sldId="256"/>
            <ac:spMk id="2" creationId="{0F075EF9-C5A0-7A66-4518-4A4F45B7A736}"/>
          </ac:spMkLst>
        </pc:spChg>
        <pc:spChg chg="mod">
          <ac:chgData name="Moutushi Tanha" userId="S::m.tanha@uwtsd.ac.uk::62f9b1f3-ddcf-45d7-a6a4-b667feecf47e" providerId="AD" clId="Web-{F088170B-4655-E71B-6931-420770A6805D}" dt="2025-09-24T07:51:38.149" v="54" actId="20577"/>
          <ac:spMkLst>
            <pc:docMk/>
            <pc:sldMk cId="3291192299" sldId="256"/>
            <ac:spMk id="3" creationId="{03BFA610-806B-8908-F81C-1E0A3CFD0EE9}"/>
          </ac:spMkLst>
        </pc:spChg>
      </pc:sldChg>
      <pc:sldChg chg="addSp modSp mod setBg">
        <pc:chgData name="Moutushi Tanha" userId="S::m.tanha@uwtsd.ac.uk::62f9b1f3-ddcf-45d7-a6a4-b667feecf47e" providerId="AD" clId="Web-{F088170B-4655-E71B-6931-420770A6805D}" dt="2025-09-24T07:41:47.199" v="36"/>
        <pc:sldMkLst>
          <pc:docMk/>
          <pc:sldMk cId="2496160844" sldId="258"/>
        </pc:sldMkLst>
        <pc:spChg chg="mod">
          <ac:chgData name="Moutushi Tanha" userId="S::m.tanha@uwtsd.ac.uk::62f9b1f3-ddcf-45d7-a6a4-b667feecf47e" providerId="AD" clId="Web-{F088170B-4655-E71B-6931-420770A6805D}" dt="2025-09-24T07:41:47.199" v="36"/>
          <ac:spMkLst>
            <pc:docMk/>
            <pc:sldMk cId="2496160844" sldId="258"/>
            <ac:spMk id="2" creationId="{F4DE3D28-25DB-40C3-8B7B-B9F1E0884B28}"/>
          </ac:spMkLst>
        </pc:spChg>
        <pc:spChg chg="mod">
          <ac:chgData name="Moutushi Tanha" userId="S::m.tanha@uwtsd.ac.uk::62f9b1f3-ddcf-45d7-a6a4-b667feecf47e" providerId="AD" clId="Web-{F088170B-4655-E71B-6931-420770A6805D}" dt="2025-09-24T07:41:47.199" v="36"/>
          <ac:spMkLst>
            <pc:docMk/>
            <pc:sldMk cId="2496160844" sldId="258"/>
            <ac:spMk id="3" creationId="{E1E5A567-D2C3-5E76-6422-9B54F47C817B}"/>
          </ac:spMkLst>
        </pc:spChg>
        <pc:spChg chg="add">
          <ac:chgData name="Moutushi Tanha" userId="S::m.tanha@uwtsd.ac.uk::62f9b1f3-ddcf-45d7-a6a4-b667feecf47e" providerId="AD" clId="Web-{F088170B-4655-E71B-6931-420770A6805D}" dt="2025-09-24T07:41:47.199" v="36"/>
          <ac:spMkLst>
            <pc:docMk/>
            <pc:sldMk cId="2496160844" sldId="258"/>
            <ac:spMk id="9" creationId="{9F7D5CDA-D291-4307-BF55-1381FED29634}"/>
          </ac:spMkLst>
        </pc:spChg>
        <pc:picChg chg="add">
          <ac:chgData name="Moutushi Tanha" userId="S::m.tanha@uwtsd.ac.uk::62f9b1f3-ddcf-45d7-a6a4-b667feecf47e" providerId="AD" clId="Web-{F088170B-4655-E71B-6931-420770A6805D}" dt="2025-09-24T07:41:47.199" v="36"/>
          <ac:picMkLst>
            <pc:docMk/>
            <pc:sldMk cId="2496160844" sldId="258"/>
            <ac:picMk id="5" creationId="{E24D3198-4375-33A8-DF57-431588BA893E}"/>
          </ac:picMkLst>
        </pc:picChg>
      </pc:sldChg>
      <pc:sldChg chg="addSp delSp">
        <pc:chgData name="Moutushi Tanha" userId="S::m.tanha@uwtsd.ac.uk::62f9b1f3-ddcf-45d7-a6a4-b667feecf47e" providerId="AD" clId="Web-{F088170B-4655-E71B-6931-420770A6805D}" dt="2025-09-24T07:44:40.664" v="37"/>
        <pc:sldMkLst>
          <pc:docMk/>
          <pc:sldMk cId="2988137258" sldId="259"/>
        </pc:sldMkLst>
        <pc:spChg chg="del">
          <ac:chgData name="Moutushi Tanha" userId="S::m.tanha@uwtsd.ac.uk::62f9b1f3-ddcf-45d7-a6a4-b667feecf47e" providerId="AD" clId="Web-{F088170B-4655-E71B-6931-420770A6805D}" dt="2025-09-24T07:44:40.664" v="37"/>
          <ac:spMkLst>
            <pc:docMk/>
            <pc:sldMk cId="2988137258" sldId="259"/>
            <ac:spMk id="3" creationId="{297B38B1-14F1-0BBA-8199-9352AC2AB6A1}"/>
          </ac:spMkLst>
        </pc:spChg>
        <pc:graphicFrameChg chg="add">
          <ac:chgData name="Moutushi Tanha" userId="S::m.tanha@uwtsd.ac.uk::62f9b1f3-ddcf-45d7-a6a4-b667feecf47e" providerId="AD" clId="Web-{F088170B-4655-E71B-6931-420770A6805D}" dt="2025-09-24T07:44:40.664" v="37"/>
          <ac:graphicFrameMkLst>
            <pc:docMk/>
            <pc:sldMk cId="2988137258" sldId="259"/>
            <ac:graphicFrameMk id="5" creationId="{5F099270-6918-C5C9-8612-718DD19D35AC}"/>
          </ac:graphicFrameMkLst>
        </pc:graphicFrameChg>
      </pc:sldChg>
      <pc:sldChg chg="addSp delSp">
        <pc:chgData name="Moutushi Tanha" userId="S::m.tanha@uwtsd.ac.uk::62f9b1f3-ddcf-45d7-a6a4-b667feecf47e" providerId="AD" clId="Web-{F088170B-4655-E71B-6931-420770A6805D}" dt="2025-09-24T07:44:48.290" v="38"/>
        <pc:sldMkLst>
          <pc:docMk/>
          <pc:sldMk cId="4081156155" sldId="260"/>
        </pc:sldMkLst>
        <pc:spChg chg="del">
          <ac:chgData name="Moutushi Tanha" userId="S::m.tanha@uwtsd.ac.uk::62f9b1f3-ddcf-45d7-a6a4-b667feecf47e" providerId="AD" clId="Web-{F088170B-4655-E71B-6931-420770A6805D}" dt="2025-09-24T07:44:48.290" v="38"/>
          <ac:spMkLst>
            <pc:docMk/>
            <pc:sldMk cId="4081156155" sldId="260"/>
            <ac:spMk id="3" creationId="{230C16C8-B8D3-17E9-4A45-77AD75364913}"/>
          </ac:spMkLst>
        </pc:spChg>
        <pc:graphicFrameChg chg="add">
          <ac:chgData name="Moutushi Tanha" userId="S::m.tanha@uwtsd.ac.uk::62f9b1f3-ddcf-45d7-a6a4-b667feecf47e" providerId="AD" clId="Web-{F088170B-4655-E71B-6931-420770A6805D}" dt="2025-09-24T07:44:48.290" v="38"/>
          <ac:graphicFrameMkLst>
            <pc:docMk/>
            <pc:sldMk cId="4081156155" sldId="260"/>
            <ac:graphicFrameMk id="5" creationId="{519C990C-1676-32A3-8D1E-3C0596E936EB}"/>
          </ac:graphicFrameMkLst>
        </pc:graphicFrameChg>
      </pc:sldChg>
      <pc:sldChg chg="addSp delSp">
        <pc:chgData name="Moutushi Tanha" userId="S::m.tanha@uwtsd.ac.uk::62f9b1f3-ddcf-45d7-a6a4-b667feecf47e" providerId="AD" clId="Web-{F088170B-4655-E71B-6931-420770A6805D}" dt="2025-09-24T07:44:56.087" v="39"/>
        <pc:sldMkLst>
          <pc:docMk/>
          <pc:sldMk cId="613569050" sldId="261"/>
        </pc:sldMkLst>
        <pc:spChg chg="del">
          <ac:chgData name="Moutushi Tanha" userId="S::m.tanha@uwtsd.ac.uk::62f9b1f3-ddcf-45d7-a6a4-b667feecf47e" providerId="AD" clId="Web-{F088170B-4655-E71B-6931-420770A6805D}" dt="2025-09-24T07:44:56.087" v="39"/>
          <ac:spMkLst>
            <pc:docMk/>
            <pc:sldMk cId="613569050" sldId="261"/>
            <ac:spMk id="3" creationId="{52F48D1E-5B05-9417-4463-584BF63DBBD2}"/>
          </ac:spMkLst>
        </pc:spChg>
        <pc:graphicFrameChg chg="add">
          <ac:chgData name="Moutushi Tanha" userId="S::m.tanha@uwtsd.ac.uk::62f9b1f3-ddcf-45d7-a6a4-b667feecf47e" providerId="AD" clId="Web-{F088170B-4655-E71B-6931-420770A6805D}" dt="2025-09-24T07:44:56.087" v="39"/>
          <ac:graphicFrameMkLst>
            <pc:docMk/>
            <pc:sldMk cId="613569050" sldId="261"/>
            <ac:graphicFrameMk id="5" creationId="{192E473F-2BB0-8B60-1021-9E908522A349}"/>
          </ac:graphicFrameMkLst>
        </pc:graphicFrameChg>
      </pc:sldChg>
      <pc:sldChg chg="addSp delSp">
        <pc:chgData name="Moutushi Tanha" userId="S::m.tanha@uwtsd.ac.uk::62f9b1f3-ddcf-45d7-a6a4-b667feecf47e" providerId="AD" clId="Web-{F088170B-4655-E71B-6931-420770A6805D}" dt="2025-09-24T07:47:43.112" v="44"/>
        <pc:sldMkLst>
          <pc:docMk/>
          <pc:sldMk cId="60205249" sldId="262"/>
        </pc:sldMkLst>
        <pc:spChg chg="add del">
          <ac:chgData name="Moutushi Tanha" userId="S::m.tanha@uwtsd.ac.uk::62f9b1f3-ddcf-45d7-a6a4-b667feecf47e" providerId="AD" clId="Web-{F088170B-4655-E71B-6931-420770A6805D}" dt="2025-09-24T07:47:43.112" v="44"/>
          <ac:spMkLst>
            <pc:docMk/>
            <pc:sldMk cId="60205249" sldId="262"/>
            <ac:spMk id="3" creationId="{795A5167-3493-4F74-E70E-91589A1853F3}"/>
          </ac:spMkLst>
        </pc:spChg>
        <pc:graphicFrameChg chg="add del">
          <ac:chgData name="Moutushi Tanha" userId="S::m.tanha@uwtsd.ac.uk::62f9b1f3-ddcf-45d7-a6a4-b667feecf47e" providerId="AD" clId="Web-{F088170B-4655-E71B-6931-420770A6805D}" dt="2025-09-24T07:47:37.768" v="41"/>
          <ac:graphicFrameMkLst>
            <pc:docMk/>
            <pc:sldMk cId="60205249" sldId="262"/>
            <ac:graphicFrameMk id="5" creationId="{061A9EBB-DC5F-F292-C1A3-0758C62C078F}"/>
          </ac:graphicFrameMkLst>
        </pc:graphicFrameChg>
        <pc:graphicFrameChg chg="add del">
          <ac:chgData name="Moutushi Tanha" userId="S::m.tanha@uwtsd.ac.uk::62f9b1f3-ddcf-45d7-a6a4-b667feecf47e" providerId="AD" clId="Web-{F088170B-4655-E71B-6931-420770A6805D}" dt="2025-09-24T07:47:43.080" v="43"/>
          <ac:graphicFrameMkLst>
            <pc:docMk/>
            <pc:sldMk cId="60205249" sldId="262"/>
            <ac:graphicFrameMk id="7" creationId="{71416495-4830-3D96-DC33-653869437C95}"/>
          </ac:graphicFrameMkLst>
        </pc:graphicFrameChg>
        <pc:graphicFrameChg chg="add">
          <ac:chgData name="Moutushi Tanha" userId="S::m.tanha@uwtsd.ac.uk::62f9b1f3-ddcf-45d7-a6a4-b667feecf47e" providerId="AD" clId="Web-{F088170B-4655-E71B-6931-420770A6805D}" dt="2025-09-24T07:47:43.112" v="44"/>
          <ac:graphicFrameMkLst>
            <pc:docMk/>
            <pc:sldMk cId="60205249" sldId="262"/>
            <ac:graphicFrameMk id="9" creationId="{061A9EBB-DC5F-F292-C1A3-0758C62C078F}"/>
          </ac:graphicFrameMkLst>
        </pc:graphicFrameChg>
      </pc:sldChg>
      <pc:sldChg chg="addSp delSp">
        <pc:chgData name="Moutushi Tanha" userId="S::m.tanha@uwtsd.ac.uk::62f9b1f3-ddcf-45d7-a6a4-b667feecf47e" providerId="AD" clId="Web-{F088170B-4655-E71B-6931-420770A6805D}" dt="2025-09-24T07:47:52.518" v="45"/>
        <pc:sldMkLst>
          <pc:docMk/>
          <pc:sldMk cId="48508955" sldId="263"/>
        </pc:sldMkLst>
        <pc:spChg chg="del">
          <ac:chgData name="Moutushi Tanha" userId="S::m.tanha@uwtsd.ac.uk::62f9b1f3-ddcf-45d7-a6a4-b667feecf47e" providerId="AD" clId="Web-{F088170B-4655-E71B-6931-420770A6805D}" dt="2025-09-24T07:47:52.518" v="45"/>
          <ac:spMkLst>
            <pc:docMk/>
            <pc:sldMk cId="48508955" sldId="263"/>
            <ac:spMk id="3" creationId="{C46D0702-5307-06CE-6A32-B7FA829FF0CE}"/>
          </ac:spMkLst>
        </pc:spChg>
        <pc:graphicFrameChg chg="add">
          <ac:chgData name="Moutushi Tanha" userId="S::m.tanha@uwtsd.ac.uk::62f9b1f3-ddcf-45d7-a6a4-b667feecf47e" providerId="AD" clId="Web-{F088170B-4655-E71B-6931-420770A6805D}" dt="2025-09-24T07:47:52.518" v="45"/>
          <ac:graphicFrameMkLst>
            <pc:docMk/>
            <pc:sldMk cId="48508955" sldId="263"/>
            <ac:graphicFrameMk id="5" creationId="{DCAE4B66-EE23-2FC6-88DC-B2389E4F27F2}"/>
          </ac:graphicFrameMkLst>
        </pc:graphicFrameChg>
      </pc:sldChg>
      <pc:sldChg chg="addSp delSp">
        <pc:chgData name="Moutushi Tanha" userId="S::m.tanha@uwtsd.ac.uk::62f9b1f3-ddcf-45d7-a6a4-b667feecf47e" providerId="AD" clId="Web-{F088170B-4655-E71B-6931-420770A6805D}" dt="2025-09-24T07:48:02.409" v="46"/>
        <pc:sldMkLst>
          <pc:docMk/>
          <pc:sldMk cId="699076343" sldId="264"/>
        </pc:sldMkLst>
        <pc:spChg chg="del">
          <ac:chgData name="Moutushi Tanha" userId="S::m.tanha@uwtsd.ac.uk::62f9b1f3-ddcf-45d7-a6a4-b667feecf47e" providerId="AD" clId="Web-{F088170B-4655-E71B-6931-420770A6805D}" dt="2025-09-24T07:48:02.409" v="46"/>
          <ac:spMkLst>
            <pc:docMk/>
            <pc:sldMk cId="699076343" sldId="264"/>
            <ac:spMk id="3" creationId="{A013BA62-CD71-349E-B9BC-122BA36ECA89}"/>
          </ac:spMkLst>
        </pc:spChg>
        <pc:graphicFrameChg chg="add">
          <ac:chgData name="Moutushi Tanha" userId="S::m.tanha@uwtsd.ac.uk::62f9b1f3-ddcf-45d7-a6a4-b667feecf47e" providerId="AD" clId="Web-{F088170B-4655-E71B-6931-420770A6805D}" dt="2025-09-24T07:48:02.409" v="46"/>
          <ac:graphicFrameMkLst>
            <pc:docMk/>
            <pc:sldMk cId="699076343" sldId="264"/>
            <ac:graphicFrameMk id="5" creationId="{1733BE99-2449-FBAD-F083-A81DC6A1FF8C}"/>
          </ac:graphicFrameMkLst>
        </pc:graphicFrameChg>
      </pc:sldChg>
      <pc:sldChg chg="addSp delSp">
        <pc:chgData name="Moutushi Tanha" userId="S::m.tanha@uwtsd.ac.uk::62f9b1f3-ddcf-45d7-a6a4-b667feecf47e" providerId="AD" clId="Web-{F088170B-4655-E71B-6931-420770A6805D}" dt="2025-09-24T07:48:11.347" v="47"/>
        <pc:sldMkLst>
          <pc:docMk/>
          <pc:sldMk cId="3192009267" sldId="265"/>
        </pc:sldMkLst>
        <pc:spChg chg="del">
          <ac:chgData name="Moutushi Tanha" userId="S::m.tanha@uwtsd.ac.uk::62f9b1f3-ddcf-45d7-a6a4-b667feecf47e" providerId="AD" clId="Web-{F088170B-4655-E71B-6931-420770A6805D}" dt="2025-09-24T07:48:11.347" v="47"/>
          <ac:spMkLst>
            <pc:docMk/>
            <pc:sldMk cId="3192009267" sldId="265"/>
            <ac:spMk id="3" creationId="{245693A9-E1A1-65BD-21F9-C764AD7108BA}"/>
          </ac:spMkLst>
        </pc:spChg>
        <pc:graphicFrameChg chg="add">
          <ac:chgData name="Moutushi Tanha" userId="S::m.tanha@uwtsd.ac.uk::62f9b1f3-ddcf-45d7-a6a4-b667feecf47e" providerId="AD" clId="Web-{F088170B-4655-E71B-6931-420770A6805D}" dt="2025-09-24T07:48:11.347" v="47"/>
          <ac:graphicFrameMkLst>
            <pc:docMk/>
            <pc:sldMk cId="3192009267" sldId="265"/>
            <ac:graphicFrameMk id="5" creationId="{F4FC1639-4298-F842-A0E1-CAD390DB7A02}"/>
          </ac:graphicFrameMkLst>
        </pc:graphicFrameChg>
      </pc:sldChg>
      <pc:sldChg chg="addSp delSp">
        <pc:chgData name="Moutushi Tanha" userId="S::m.tanha@uwtsd.ac.uk::62f9b1f3-ddcf-45d7-a6a4-b667feecf47e" providerId="AD" clId="Web-{F088170B-4655-E71B-6931-420770A6805D}" dt="2025-09-24T07:48:19.113" v="48"/>
        <pc:sldMkLst>
          <pc:docMk/>
          <pc:sldMk cId="3536360661" sldId="266"/>
        </pc:sldMkLst>
        <pc:spChg chg="del">
          <ac:chgData name="Moutushi Tanha" userId="S::m.tanha@uwtsd.ac.uk::62f9b1f3-ddcf-45d7-a6a4-b667feecf47e" providerId="AD" clId="Web-{F088170B-4655-E71B-6931-420770A6805D}" dt="2025-09-24T07:48:19.113" v="48"/>
          <ac:spMkLst>
            <pc:docMk/>
            <pc:sldMk cId="3536360661" sldId="266"/>
            <ac:spMk id="3" creationId="{B07DD550-9A1B-5EBC-783B-41BD52FF1744}"/>
          </ac:spMkLst>
        </pc:spChg>
        <pc:graphicFrameChg chg="add">
          <ac:chgData name="Moutushi Tanha" userId="S::m.tanha@uwtsd.ac.uk::62f9b1f3-ddcf-45d7-a6a4-b667feecf47e" providerId="AD" clId="Web-{F088170B-4655-E71B-6931-420770A6805D}" dt="2025-09-24T07:48:19.113" v="48"/>
          <ac:graphicFrameMkLst>
            <pc:docMk/>
            <pc:sldMk cId="3536360661" sldId="266"/>
            <ac:graphicFrameMk id="5" creationId="{EAB90996-9934-1811-7CD3-323EBDC3A013}"/>
          </ac:graphicFrameMkLst>
        </pc:graphicFrameChg>
      </pc:sldChg>
      <pc:sldChg chg="addSp delSp modSp mod setBg">
        <pc:chgData name="Moutushi Tanha" userId="S::m.tanha@uwtsd.ac.uk::62f9b1f3-ddcf-45d7-a6a4-b667feecf47e" providerId="AD" clId="Web-{F088170B-4655-E71B-6931-420770A6805D}" dt="2025-09-24T07:01:19.221" v="6" actId="14100"/>
        <pc:sldMkLst>
          <pc:docMk/>
          <pc:sldMk cId="2927261285" sldId="271"/>
        </pc:sldMkLst>
        <pc:spChg chg="mod">
          <ac:chgData name="Moutushi Tanha" userId="S::m.tanha@uwtsd.ac.uk::62f9b1f3-ddcf-45d7-a6a4-b667feecf47e" providerId="AD" clId="Web-{F088170B-4655-E71B-6931-420770A6805D}" dt="2025-09-24T07:00:42.111" v="2"/>
          <ac:spMkLst>
            <pc:docMk/>
            <pc:sldMk cId="2927261285" sldId="271"/>
            <ac:spMk id="2" creationId="{46C3BF56-7322-695C-2657-85E22BCE419B}"/>
          </ac:spMkLst>
        </pc:spChg>
        <pc:spChg chg="del mod">
          <ac:chgData name="Moutushi Tanha" userId="S::m.tanha@uwtsd.ac.uk::62f9b1f3-ddcf-45d7-a6a4-b667feecf47e" providerId="AD" clId="Web-{F088170B-4655-E71B-6931-420770A6805D}" dt="2025-09-24T07:00:42.111" v="2"/>
          <ac:spMkLst>
            <pc:docMk/>
            <pc:sldMk cId="2927261285" sldId="271"/>
            <ac:spMk id="3" creationId="{E84D88E0-D653-D23E-48A5-AC22E6F3C3B4}"/>
          </ac:spMkLst>
        </pc:spChg>
        <pc:spChg chg="add">
          <ac:chgData name="Moutushi Tanha" userId="S::m.tanha@uwtsd.ac.uk::62f9b1f3-ddcf-45d7-a6a4-b667feecf47e" providerId="AD" clId="Web-{F088170B-4655-E71B-6931-420770A6805D}" dt="2025-09-24T07:00:42.111" v="2"/>
          <ac:spMkLst>
            <pc:docMk/>
            <pc:sldMk cId="2927261285" sldId="271"/>
            <ac:spMk id="6" creationId="{0C541B88-1AE9-40C3-AFD5-967787C1979F}"/>
          </ac:spMkLst>
        </pc:spChg>
        <pc:spChg chg="add">
          <ac:chgData name="Moutushi Tanha" userId="S::m.tanha@uwtsd.ac.uk::62f9b1f3-ddcf-45d7-a6a4-b667feecf47e" providerId="AD" clId="Web-{F088170B-4655-E71B-6931-420770A6805D}" dt="2025-09-24T07:00:42.111" v="2"/>
          <ac:spMkLst>
            <pc:docMk/>
            <pc:sldMk cId="2927261285" sldId="271"/>
            <ac:spMk id="7" creationId="{E5F17139-31EE-46AC-B04F-DBBD852DD6CB}"/>
          </ac:spMkLst>
        </pc:spChg>
        <pc:spChg chg="add del">
          <ac:chgData name="Moutushi Tanha" userId="S::m.tanha@uwtsd.ac.uk::62f9b1f3-ddcf-45d7-a6a4-b667feecf47e" providerId="AD" clId="Web-{F088170B-4655-E71B-6931-420770A6805D}" dt="2025-09-24T07:00:39.158" v="1"/>
          <ac:spMkLst>
            <pc:docMk/>
            <pc:sldMk cId="2927261285" sldId="271"/>
            <ac:spMk id="9" creationId="{C0763A76-9F1C-4FC5-82B7-DD475DA461B2}"/>
          </ac:spMkLst>
        </pc:spChg>
        <pc:spChg chg="add del">
          <ac:chgData name="Moutushi Tanha" userId="S::m.tanha@uwtsd.ac.uk::62f9b1f3-ddcf-45d7-a6a4-b667feecf47e" providerId="AD" clId="Web-{F088170B-4655-E71B-6931-420770A6805D}" dt="2025-09-24T07:00:39.158" v="1"/>
          <ac:spMkLst>
            <pc:docMk/>
            <pc:sldMk cId="2927261285" sldId="271"/>
            <ac:spMk id="11" creationId="{E81BF4F6-F2CF-4984-9D14-D6966D92F99F}"/>
          </ac:spMkLst>
        </pc:spChg>
        <pc:spChg chg="add">
          <ac:chgData name="Moutushi Tanha" userId="S::m.tanha@uwtsd.ac.uk::62f9b1f3-ddcf-45d7-a6a4-b667feecf47e" providerId="AD" clId="Web-{F088170B-4655-E71B-6931-420770A6805D}" dt="2025-09-24T07:00:42.111" v="2"/>
          <ac:spMkLst>
            <pc:docMk/>
            <pc:sldMk cId="2927261285" sldId="271"/>
            <ac:spMk id="17" creationId="{89D16701-DA76-4F72-BB63-E2C3FFBDFE0F}"/>
          </ac:spMkLst>
        </pc:spChg>
        <pc:spChg chg="add">
          <ac:chgData name="Moutushi Tanha" userId="S::m.tanha@uwtsd.ac.uk::62f9b1f3-ddcf-45d7-a6a4-b667feecf47e" providerId="AD" clId="Web-{F088170B-4655-E71B-6931-420770A6805D}" dt="2025-09-24T07:00:42.111" v="2"/>
          <ac:spMkLst>
            <pc:docMk/>
            <pc:sldMk cId="2927261285" sldId="271"/>
            <ac:spMk id="19" creationId="{1CC28BE1-9DC6-43FE-9582-39F091098D77}"/>
          </ac:spMkLst>
        </pc:spChg>
        <pc:grpChg chg="add">
          <ac:chgData name="Moutushi Tanha" userId="S::m.tanha@uwtsd.ac.uk::62f9b1f3-ddcf-45d7-a6a4-b667feecf47e" providerId="AD" clId="Web-{F088170B-4655-E71B-6931-420770A6805D}" dt="2025-09-24T07:00:42.111" v="2"/>
          <ac:grpSpMkLst>
            <pc:docMk/>
            <pc:sldMk cId="2927261285" sldId="271"/>
            <ac:grpSpMk id="13" creationId="{7CF625D3-71A3-4F30-A096-8EF334E959D0}"/>
          </ac:grpSpMkLst>
        </pc:grpChg>
        <pc:grpChg chg="add">
          <ac:chgData name="Moutushi Tanha" userId="S::m.tanha@uwtsd.ac.uk::62f9b1f3-ddcf-45d7-a6a4-b667feecf47e" providerId="AD" clId="Web-{F088170B-4655-E71B-6931-420770A6805D}" dt="2025-09-24T07:00:42.111" v="2"/>
          <ac:grpSpMkLst>
            <pc:docMk/>
            <pc:sldMk cId="2927261285" sldId="271"/>
            <ac:grpSpMk id="21" creationId="{AF9AF3F3-CE0C-4125-BDD7-346487FA0B40}"/>
          </ac:grpSpMkLst>
        </pc:grpChg>
        <pc:graphicFrameChg chg="add mod">
          <ac:chgData name="Moutushi Tanha" userId="S::m.tanha@uwtsd.ac.uk::62f9b1f3-ddcf-45d7-a6a4-b667feecf47e" providerId="AD" clId="Web-{F088170B-4655-E71B-6931-420770A6805D}" dt="2025-09-24T07:01:19.221" v="6" actId="14100"/>
          <ac:graphicFrameMkLst>
            <pc:docMk/>
            <pc:sldMk cId="2927261285" sldId="271"/>
            <ac:graphicFrameMk id="8" creationId="{8A55A80C-6854-8B88-453D-D6F64A281055}"/>
          </ac:graphicFrameMkLst>
        </pc:graphicFrameChg>
        <pc:picChg chg="add del">
          <ac:chgData name="Moutushi Tanha" userId="S::m.tanha@uwtsd.ac.uk::62f9b1f3-ddcf-45d7-a6a4-b667feecf47e" providerId="AD" clId="Web-{F088170B-4655-E71B-6931-420770A6805D}" dt="2025-09-24T07:00:39.158" v="1"/>
          <ac:picMkLst>
            <pc:docMk/>
            <pc:sldMk cId="2927261285" sldId="271"/>
            <ac:picMk id="5" creationId="{45060091-AE2D-8FC4-6D11-177FF5BB9473}"/>
          </ac:picMkLst>
        </pc:picChg>
      </pc:sldChg>
      <pc:sldChg chg="addSp modSp mod setBg">
        <pc:chgData name="Moutushi Tanha" userId="S::m.tanha@uwtsd.ac.uk::62f9b1f3-ddcf-45d7-a6a4-b667feecf47e" providerId="AD" clId="Web-{F088170B-4655-E71B-6931-420770A6805D}" dt="2025-09-24T07:02:00.206" v="7"/>
        <pc:sldMkLst>
          <pc:docMk/>
          <pc:sldMk cId="3791760586" sldId="272"/>
        </pc:sldMkLst>
        <pc:spChg chg="mod">
          <ac:chgData name="Moutushi Tanha" userId="S::m.tanha@uwtsd.ac.uk::62f9b1f3-ddcf-45d7-a6a4-b667feecf47e" providerId="AD" clId="Web-{F088170B-4655-E71B-6931-420770A6805D}" dt="2025-09-24T07:02:00.206" v="7"/>
          <ac:spMkLst>
            <pc:docMk/>
            <pc:sldMk cId="3791760586" sldId="272"/>
            <ac:spMk id="2" creationId="{05BD2EB9-1A6C-AA30-E99F-7266BDE1507D}"/>
          </ac:spMkLst>
        </pc:spChg>
        <pc:spChg chg="mod">
          <ac:chgData name="Moutushi Tanha" userId="S::m.tanha@uwtsd.ac.uk::62f9b1f3-ddcf-45d7-a6a4-b667feecf47e" providerId="AD" clId="Web-{F088170B-4655-E71B-6931-420770A6805D}" dt="2025-09-24T07:02:00.206" v="7"/>
          <ac:spMkLst>
            <pc:docMk/>
            <pc:sldMk cId="3791760586" sldId="272"/>
            <ac:spMk id="3" creationId="{8E870F2C-9F6A-7089-F320-542D684E671C}"/>
          </ac:spMkLst>
        </pc:spChg>
        <pc:spChg chg="add">
          <ac:chgData name="Moutushi Tanha" userId="S::m.tanha@uwtsd.ac.uk::62f9b1f3-ddcf-45d7-a6a4-b667feecf47e" providerId="AD" clId="Web-{F088170B-4655-E71B-6931-420770A6805D}" dt="2025-09-24T07:02:00.206" v="7"/>
          <ac:spMkLst>
            <pc:docMk/>
            <pc:sldMk cId="3791760586" sldId="272"/>
            <ac:spMk id="9" creationId="{F13C74B1-5B17-4795-BED0-7140497B445A}"/>
          </ac:spMkLst>
        </pc:spChg>
        <pc:spChg chg="add">
          <ac:chgData name="Moutushi Tanha" userId="S::m.tanha@uwtsd.ac.uk::62f9b1f3-ddcf-45d7-a6a4-b667feecf47e" providerId="AD" clId="Web-{F088170B-4655-E71B-6931-420770A6805D}" dt="2025-09-24T07:02:00.206" v="7"/>
          <ac:spMkLst>
            <pc:docMk/>
            <pc:sldMk cId="3791760586" sldId="272"/>
            <ac:spMk id="11" creationId="{D4974D33-8DC5-464E-8C6D-BE58F0669C17}"/>
          </ac:spMkLst>
        </pc:spChg>
        <pc:picChg chg="add">
          <ac:chgData name="Moutushi Tanha" userId="S::m.tanha@uwtsd.ac.uk::62f9b1f3-ddcf-45d7-a6a4-b667feecf47e" providerId="AD" clId="Web-{F088170B-4655-E71B-6931-420770A6805D}" dt="2025-09-24T07:02:00.206" v="7"/>
          <ac:picMkLst>
            <pc:docMk/>
            <pc:sldMk cId="3791760586" sldId="272"/>
            <ac:picMk id="5" creationId="{58C83514-D043-EFCC-008E-A42A37319A91}"/>
          </ac:picMkLst>
        </pc:picChg>
      </pc:sldChg>
      <pc:sldChg chg="addSp modSp mod setBg">
        <pc:chgData name="Moutushi Tanha" userId="S::m.tanha@uwtsd.ac.uk::62f9b1f3-ddcf-45d7-a6a4-b667feecf47e" providerId="AD" clId="Web-{F088170B-4655-E71B-6931-420770A6805D}" dt="2025-09-24T07:02:19.785" v="8"/>
        <pc:sldMkLst>
          <pc:docMk/>
          <pc:sldMk cId="2583462518" sldId="273"/>
        </pc:sldMkLst>
        <pc:spChg chg="mod">
          <ac:chgData name="Moutushi Tanha" userId="S::m.tanha@uwtsd.ac.uk::62f9b1f3-ddcf-45d7-a6a4-b667feecf47e" providerId="AD" clId="Web-{F088170B-4655-E71B-6931-420770A6805D}" dt="2025-09-24T07:02:19.785" v="8"/>
          <ac:spMkLst>
            <pc:docMk/>
            <pc:sldMk cId="2583462518" sldId="273"/>
            <ac:spMk id="2" creationId="{A0A1485E-1CE8-E6F4-6A3C-B68C57565AC4}"/>
          </ac:spMkLst>
        </pc:spChg>
        <pc:spChg chg="mod">
          <ac:chgData name="Moutushi Tanha" userId="S::m.tanha@uwtsd.ac.uk::62f9b1f3-ddcf-45d7-a6a4-b667feecf47e" providerId="AD" clId="Web-{F088170B-4655-E71B-6931-420770A6805D}" dt="2025-09-24T07:02:19.785" v="8"/>
          <ac:spMkLst>
            <pc:docMk/>
            <pc:sldMk cId="2583462518" sldId="273"/>
            <ac:spMk id="3" creationId="{F7D2D2B7-B6BC-EECD-FE4E-C8C636DD93CC}"/>
          </ac:spMkLst>
        </pc:spChg>
        <pc:spChg chg="add">
          <ac:chgData name="Moutushi Tanha" userId="S::m.tanha@uwtsd.ac.uk::62f9b1f3-ddcf-45d7-a6a4-b667feecf47e" providerId="AD" clId="Web-{F088170B-4655-E71B-6931-420770A6805D}" dt="2025-09-24T07:02:19.785" v="8"/>
          <ac:spMkLst>
            <pc:docMk/>
            <pc:sldMk cId="2583462518" sldId="273"/>
            <ac:spMk id="9" creationId="{F13C74B1-5B17-4795-BED0-7140497B445A}"/>
          </ac:spMkLst>
        </pc:spChg>
        <pc:spChg chg="add">
          <ac:chgData name="Moutushi Tanha" userId="S::m.tanha@uwtsd.ac.uk::62f9b1f3-ddcf-45d7-a6a4-b667feecf47e" providerId="AD" clId="Web-{F088170B-4655-E71B-6931-420770A6805D}" dt="2025-09-24T07:02:19.785" v="8"/>
          <ac:spMkLst>
            <pc:docMk/>
            <pc:sldMk cId="2583462518" sldId="273"/>
            <ac:spMk id="11" creationId="{D4974D33-8DC5-464E-8C6D-BE58F0669C17}"/>
          </ac:spMkLst>
        </pc:spChg>
        <pc:picChg chg="add">
          <ac:chgData name="Moutushi Tanha" userId="S::m.tanha@uwtsd.ac.uk::62f9b1f3-ddcf-45d7-a6a4-b667feecf47e" providerId="AD" clId="Web-{F088170B-4655-E71B-6931-420770A6805D}" dt="2025-09-24T07:02:19.785" v="8"/>
          <ac:picMkLst>
            <pc:docMk/>
            <pc:sldMk cId="2583462518" sldId="273"/>
            <ac:picMk id="5" creationId="{253196DA-5C76-34C0-5745-8A9893140390}"/>
          </ac:picMkLst>
        </pc:picChg>
      </pc:sldChg>
      <pc:sldChg chg="addSp delSp modSp">
        <pc:chgData name="Moutushi Tanha" userId="S::m.tanha@uwtsd.ac.uk::62f9b1f3-ddcf-45d7-a6a4-b667feecf47e" providerId="AD" clId="Web-{F088170B-4655-E71B-6931-420770A6805D}" dt="2025-09-24T07:03:52.099" v="13" actId="14100"/>
        <pc:sldMkLst>
          <pc:docMk/>
          <pc:sldMk cId="3101026654" sldId="274"/>
        </pc:sldMkLst>
        <pc:spChg chg="del">
          <ac:chgData name="Moutushi Tanha" userId="S::m.tanha@uwtsd.ac.uk::62f9b1f3-ddcf-45d7-a6a4-b667feecf47e" providerId="AD" clId="Web-{F088170B-4655-E71B-6931-420770A6805D}" dt="2025-09-24T07:03:28.614" v="9"/>
          <ac:spMkLst>
            <pc:docMk/>
            <pc:sldMk cId="3101026654" sldId="274"/>
            <ac:spMk id="3" creationId="{EE19B74F-DCF6-BA64-F044-4611C8597CD5}"/>
          </ac:spMkLst>
        </pc:spChg>
        <pc:graphicFrameChg chg="add mod">
          <ac:chgData name="Moutushi Tanha" userId="S::m.tanha@uwtsd.ac.uk::62f9b1f3-ddcf-45d7-a6a4-b667feecf47e" providerId="AD" clId="Web-{F088170B-4655-E71B-6931-420770A6805D}" dt="2025-09-24T07:03:52.099" v="13" actId="14100"/>
          <ac:graphicFrameMkLst>
            <pc:docMk/>
            <pc:sldMk cId="3101026654" sldId="274"/>
            <ac:graphicFrameMk id="5" creationId="{4606C921-2A87-192B-FD9A-507C230E72E9}"/>
          </ac:graphicFrameMkLst>
        </pc:graphicFrameChg>
      </pc:sldChg>
      <pc:sldChg chg="addSp modSp mod setBg">
        <pc:chgData name="Moutushi Tanha" userId="S::m.tanha@uwtsd.ac.uk::62f9b1f3-ddcf-45d7-a6a4-b667feecf47e" providerId="AD" clId="Web-{F088170B-4655-E71B-6931-420770A6805D}" dt="2025-09-24T07:06:04.054" v="15" actId="20577"/>
        <pc:sldMkLst>
          <pc:docMk/>
          <pc:sldMk cId="2245143704" sldId="275"/>
        </pc:sldMkLst>
        <pc:spChg chg="mod">
          <ac:chgData name="Moutushi Tanha" userId="S::m.tanha@uwtsd.ac.uk::62f9b1f3-ddcf-45d7-a6a4-b667feecf47e" providerId="AD" clId="Web-{F088170B-4655-E71B-6931-420770A6805D}" dt="2025-09-24T07:05:52.397" v="14"/>
          <ac:spMkLst>
            <pc:docMk/>
            <pc:sldMk cId="2245143704" sldId="275"/>
            <ac:spMk id="2" creationId="{3BF3B82F-5E9E-017A-8814-910C422246C4}"/>
          </ac:spMkLst>
        </pc:spChg>
        <pc:spChg chg="mod">
          <ac:chgData name="Moutushi Tanha" userId="S::m.tanha@uwtsd.ac.uk::62f9b1f3-ddcf-45d7-a6a4-b667feecf47e" providerId="AD" clId="Web-{F088170B-4655-E71B-6931-420770A6805D}" dt="2025-09-24T07:06:04.054" v="15" actId="20577"/>
          <ac:spMkLst>
            <pc:docMk/>
            <pc:sldMk cId="2245143704" sldId="275"/>
            <ac:spMk id="3" creationId="{6CC05C14-EFC7-E527-2B1F-CB2A0547012E}"/>
          </ac:spMkLst>
        </pc:spChg>
        <pc:spChg chg="add">
          <ac:chgData name="Moutushi Tanha" userId="S::m.tanha@uwtsd.ac.uk::62f9b1f3-ddcf-45d7-a6a4-b667feecf47e" providerId="AD" clId="Web-{F088170B-4655-E71B-6931-420770A6805D}" dt="2025-09-24T07:05:52.397" v="14"/>
          <ac:spMkLst>
            <pc:docMk/>
            <pc:sldMk cId="2245143704" sldId="275"/>
            <ac:spMk id="9" creationId="{F13C74B1-5B17-4795-BED0-7140497B445A}"/>
          </ac:spMkLst>
        </pc:spChg>
        <pc:spChg chg="add">
          <ac:chgData name="Moutushi Tanha" userId="S::m.tanha@uwtsd.ac.uk::62f9b1f3-ddcf-45d7-a6a4-b667feecf47e" providerId="AD" clId="Web-{F088170B-4655-E71B-6931-420770A6805D}" dt="2025-09-24T07:05:52.397" v="14"/>
          <ac:spMkLst>
            <pc:docMk/>
            <pc:sldMk cId="2245143704" sldId="275"/>
            <ac:spMk id="11" creationId="{D4974D33-8DC5-464E-8C6D-BE58F0669C17}"/>
          </ac:spMkLst>
        </pc:spChg>
        <pc:picChg chg="add">
          <ac:chgData name="Moutushi Tanha" userId="S::m.tanha@uwtsd.ac.uk::62f9b1f3-ddcf-45d7-a6a4-b667feecf47e" providerId="AD" clId="Web-{F088170B-4655-E71B-6931-420770A6805D}" dt="2025-09-24T07:05:52.397" v="14"/>
          <ac:picMkLst>
            <pc:docMk/>
            <pc:sldMk cId="2245143704" sldId="275"/>
            <ac:picMk id="5" creationId="{6AB00E01-EAAA-B0B3-C485-918D3D5A6B34}"/>
          </ac:picMkLst>
        </pc:picChg>
      </pc:sldChg>
      <pc:sldChg chg="addSp modSp mod setBg">
        <pc:chgData name="Moutushi Tanha" userId="S::m.tanha@uwtsd.ac.uk::62f9b1f3-ddcf-45d7-a6a4-b667feecf47e" providerId="AD" clId="Web-{F088170B-4655-E71B-6931-420770A6805D}" dt="2025-09-24T07:07:25.352" v="20" actId="20577"/>
        <pc:sldMkLst>
          <pc:docMk/>
          <pc:sldMk cId="3122316618" sldId="276"/>
        </pc:sldMkLst>
        <pc:spChg chg="mod">
          <ac:chgData name="Moutushi Tanha" userId="S::m.tanha@uwtsd.ac.uk::62f9b1f3-ddcf-45d7-a6a4-b667feecf47e" providerId="AD" clId="Web-{F088170B-4655-E71B-6931-420770A6805D}" dt="2025-09-24T07:07:11.820" v="18" actId="14100"/>
          <ac:spMkLst>
            <pc:docMk/>
            <pc:sldMk cId="3122316618" sldId="276"/>
            <ac:spMk id="2" creationId="{9217F766-02AE-A5C1-EE97-7E7EF578DE2A}"/>
          </ac:spMkLst>
        </pc:spChg>
        <pc:spChg chg="mod">
          <ac:chgData name="Moutushi Tanha" userId="S::m.tanha@uwtsd.ac.uk::62f9b1f3-ddcf-45d7-a6a4-b667feecf47e" providerId="AD" clId="Web-{F088170B-4655-E71B-6931-420770A6805D}" dt="2025-09-24T07:07:25.352" v="20" actId="20577"/>
          <ac:spMkLst>
            <pc:docMk/>
            <pc:sldMk cId="3122316618" sldId="276"/>
            <ac:spMk id="3" creationId="{69C30371-501C-C6C9-D164-663412155977}"/>
          </ac:spMkLst>
        </pc:spChg>
        <pc:spChg chg="add">
          <ac:chgData name="Moutushi Tanha" userId="S::m.tanha@uwtsd.ac.uk::62f9b1f3-ddcf-45d7-a6a4-b667feecf47e" providerId="AD" clId="Web-{F088170B-4655-E71B-6931-420770A6805D}" dt="2025-09-24T07:07:02.898" v="16"/>
          <ac:spMkLst>
            <pc:docMk/>
            <pc:sldMk cId="3122316618" sldId="276"/>
            <ac:spMk id="12" creationId="{5D7F64A8-D625-4F61-A290-B499BB62ACFF}"/>
          </ac:spMkLst>
        </pc:spChg>
        <pc:picChg chg="add">
          <ac:chgData name="Moutushi Tanha" userId="S::m.tanha@uwtsd.ac.uk::62f9b1f3-ddcf-45d7-a6a4-b667feecf47e" providerId="AD" clId="Web-{F088170B-4655-E71B-6931-420770A6805D}" dt="2025-09-24T07:07:02.898" v="16"/>
          <ac:picMkLst>
            <pc:docMk/>
            <pc:sldMk cId="3122316618" sldId="276"/>
            <ac:picMk id="7" creationId="{62796B9E-AD9F-C527-8818-022B6D8A2EBC}"/>
          </ac:picMkLst>
        </pc:picChg>
        <pc:picChg chg="add">
          <ac:chgData name="Moutushi Tanha" userId="S::m.tanha@uwtsd.ac.uk::62f9b1f3-ddcf-45d7-a6a4-b667feecf47e" providerId="AD" clId="Web-{F088170B-4655-E71B-6931-420770A6805D}" dt="2025-09-24T07:07:02.898" v="16"/>
          <ac:picMkLst>
            <pc:docMk/>
            <pc:sldMk cId="3122316618" sldId="276"/>
            <ac:picMk id="9" creationId="{B0E1F021-B49E-456A-A5EC-FAFA6E1A24A3}"/>
          </ac:picMkLst>
        </pc:picChg>
      </pc:sldChg>
      <pc:sldChg chg="addSp modSp mod setBg">
        <pc:chgData name="Moutushi Tanha" userId="S::m.tanha@uwtsd.ac.uk::62f9b1f3-ddcf-45d7-a6a4-b667feecf47e" providerId="AD" clId="Web-{F088170B-4655-E71B-6931-420770A6805D}" dt="2025-09-24T07:08:04.758" v="23" actId="14100"/>
        <pc:sldMkLst>
          <pc:docMk/>
          <pc:sldMk cId="4172153220" sldId="277"/>
        </pc:sldMkLst>
        <pc:spChg chg="mod">
          <ac:chgData name="Moutushi Tanha" userId="S::m.tanha@uwtsd.ac.uk::62f9b1f3-ddcf-45d7-a6a4-b667feecf47e" providerId="AD" clId="Web-{F088170B-4655-E71B-6931-420770A6805D}" dt="2025-09-24T07:07:49.430" v="21"/>
          <ac:spMkLst>
            <pc:docMk/>
            <pc:sldMk cId="4172153220" sldId="277"/>
            <ac:spMk id="2" creationId="{95F4F7BA-A2AF-23D1-56BD-005E4D4B37EE}"/>
          </ac:spMkLst>
        </pc:spChg>
        <pc:spChg chg="mod">
          <ac:chgData name="Moutushi Tanha" userId="S::m.tanha@uwtsd.ac.uk::62f9b1f3-ddcf-45d7-a6a4-b667feecf47e" providerId="AD" clId="Web-{F088170B-4655-E71B-6931-420770A6805D}" dt="2025-09-24T07:08:04.758" v="23" actId="14100"/>
          <ac:spMkLst>
            <pc:docMk/>
            <pc:sldMk cId="4172153220" sldId="277"/>
            <ac:spMk id="3" creationId="{2792E8FF-131D-E5CF-6A23-63C943DF20CD}"/>
          </ac:spMkLst>
        </pc:spChg>
        <pc:spChg chg="add">
          <ac:chgData name="Moutushi Tanha" userId="S::m.tanha@uwtsd.ac.uk::62f9b1f3-ddcf-45d7-a6a4-b667feecf47e" providerId="AD" clId="Web-{F088170B-4655-E71B-6931-420770A6805D}" dt="2025-09-24T07:07:49.430" v="21"/>
          <ac:spMkLst>
            <pc:docMk/>
            <pc:sldMk cId="4172153220" sldId="277"/>
            <ac:spMk id="9" creationId="{D1D34770-47A8-402C-AF23-2B653F2D88C1}"/>
          </ac:spMkLst>
        </pc:spChg>
        <pc:picChg chg="add">
          <ac:chgData name="Moutushi Tanha" userId="S::m.tanha@uwtsd.ac.uk::62f9b1f3-ddcf-45d7-a6a4-b667feecf47e" providerId="AD" clId="Web-{F088170B-4655-E71B-6931-420770A6805D}" dt="2025-09-24T07:07:49.430" v="21"/>
          <ac:picMkLst>
            <pc:docMk/>
            <pc:sldMk cId="4172153220" sldId="277"/>
            <ac:picMk id="5" creationId="{54B91F73-C585-07C6-BE63-B02AAFD5A868}"/>
          </ac:picMkLst>
        </pc:picChg>
      </pc:sldChg>
      <pc:sldChg chg="addSp modSp mod setBg">
        <pc:chgData name="Moutushi Tanha" userId="S::m.tanha@uwtsd.ac.uk::62f9b1f3-ddcf-45d7-a6a4-b667feecf47e" providerId="AD" clId="Web-{F088170B-4655-E71B-6931-420770A6805D}" dt="2025-09-24T07:10:29.452" v="26" actId="20577"/>
        <pc:sldMkLst>
          <pc:docMk/>
          <pc:sldMk cId="651647872" sldId="278"/>
        </pc:sldMkLst>
        <pc:spChg chg="mod">
          <ac:chgData name="Moutushi Tanha" userId="S::m.tanha@uwtsd.ac.uk::62f9b1f3-ddcf-45d7-a6a4-b667feecf47e" providerId="AD" clId="Web-{F088170B-4655-E71B-6931-420770A6805D}" dt="2025-09-24T07:10:21.592" v="24"/>
          <ac:spMkLst>
            <pc:docMk/>
            <pc:sldMk cId="651647872" sldId="278"/>
            <ac:spMk id="2" creationId="{65346E6F-3387-AAE6-5F65-1DA43E1FBBDE}"/>
          </ac:spMkLst>
        </pc:spChg>
        <pc:spChg chg="mod">
          <ac:chgData name="Moutushi Tanha" userId="S::m.tanha@uwtsd.ac.uk::62f9b1f3-ddcf-45d7-a6a4-b667feecf47e" providerId="AD" clId="Web-{F088170B-4655-E71B-6931-420770A6805D}" dt="2025-09-24T07:10:29.452" v="26" actId="20577"/>
          <ac:spMkLst>
            <pc:docMk/>
            <pc:sldMk cId="651647872" sldId="278"/>
            <ac:spMk id="3" creationId="{693FD30C-F37B-D8B6-090A-D0B4E6973A2D}"/>
          </ac:spMkLst>
        </pc:spChg>
        <pc:spChg chg="add">
          <ac:chgData name="Moutushi Tanha" userId="S::m.tanha@uwtsd.ac.uk::62f9b1f3-ddcf-45d7-a6a4-b667feecf47e" providerId="AD" clId="Web-{F088170B-4655-E71B-6931-420770A6805D}" dt="2025-09-24T07:10:21.592" v="24"/>
          <ac:spMkLst>
            <pc:docMk/>
            <pc:sldMk cId="651647872" sldId="278"/>
            <ac:spMk id="8" creationId="{18873D23-2DCF-4B31-A009-95721C06E8E1}"/>
          </ac:spMkLst>
        </pc:spChg>
        <pc:spChg chg="add">
          <ac:chgData name="Moutushi Tanha" userId="S::m.tanha@uwtsd.ac.uk::62f9b1f3-ddcf-45d7-a6a4-b667feecf47e" providerId="AD" clId="Web-{F088170B-4655-E71B-6931-420770A6805D}" dt="2025-09-24T07:10:21.592" v="24"/>
          <ac:spMkLst>
            <pc:docMk/>
            <pc:sldMk cId="651647872" sldId="278"/>
            <ac:spMk id="10" creationId="{C13EF075-D4EF-4929-ADBC-91B27DA19955}"/>
          </ac:spMkLst>
        </pc:spChg>
        <pc:grpChg chg="add">
          <ac:chgData name="Moutushi Tanha" userId="S::m.tanha@uwtsd.ac.uk::62f9b1f3-ddcf-45d7-a6a4-b667feecf47e" providerId="AD" clId="Web-{F088170B-4655-E71B-6931-420770A6805D}" dt="2025-09-24T07:10:21.592" v="24"/>
          <ac:grpSpMkLst>
            <pc:docMk/>
            <pc:sldMk cId="651647872" sldId="278"/>
            <ac:grpSpMk id="12" creationId="{DAA26DFA-AAB2-4973-9C17-16D587C7B198}"/>
          </ac:grpSpMkLst>
        </pc:grpChg>
      </pc:sldChg>
      <pc:sldChg chg="addSp modSp mod setBg">
        <pc:chgData name="Moutushi Tanha" userId="S::m.tanha@uwtsd.ac.uk::62f9b1f3-ddcf-45d7-a6a4-b667feecf47e" providerId="AD" clId="Web-{F088170B-4655-E71B-6931-420770A6805D}" dt="2025-09-24T07:40:25.789" v="33" actId="14100"/>
        <pc:sldMkLst>
          <pc:docMk/>
          <pc:sldMk cId="426783334" sldId="279"/>
        </pc:sldMkLst>
        <pc:spChg chg="mod">
          <ac:chgData name="Moutushi Tanha" userId="S::m.tanha@uwtsd.ac.uk::62f9b1f3-ddcf-45d7-a6a4-b667feecf47e" providerId="AD" clId="Web-{F088170B-4655-E71B-6931-420770A6805D}" dt="2025-09-24T07:40:01.117" v="27"/>
          <ac:spMkLst>
            <pc:docMk/>
            <pc:sldMk cId="426783334" sldId="279"/>
            <ac:spMk id="2" creationId="{9E61925F-6571-D3F7-B350-8C641D03A30E}"/>
          </ac:spMkLst>
        </pc:spChg>
        <pc:spChg chg="mod">
          <ac:chgData name="Moutushi Tanha" userId="S::m.tanha@uwtsd.ac.uk::62f9b1f3-ddcf-45d7-a6a4-b667feecf47e" providerId="AD" clId="Web-{F088170B-4655-E71B-6931-420770A6805D}" dt="2025-09-24T07:40:25.789" v="33" actId="14100"/>
          <ac:spMkLst>
            <pc:docMk/>
            <pc:sldMk cId="426783334" sldId="279"/>
            <ac:spMk id="3" creationId="{A65CDBCE-B8A2-7B64-AA62-6F13E4F74414}"/>
          </ac:spMkLst>
        </pc:spChg>
        <pc:spChg chg="add">
          <ac:chgData name="Moutushi Tanha" userId="S::m.tanha@uwtsd.ac.uk::62f9b1f3-ddcf-45d7-a6a4-b667feecf47e" providerId="AD" clId="Web-{F088170B-4655-E71B-6931-420770A6805D}" dt="2025-09-24T07:40:01.117" v="27"/>
          <ac:spMkLst>
            <pc:docMk/>
            <pc:sldMk cId="426783334" sldId="279"/>
            <ac:spMk id="9" creationId="{3ECBE1F1-D69B-4AFA-ABD5-8E41720EF6DE}"/>
          </ac:spMkLst>
        </pc:spChg>
        <pc:spChg chg="add">
          <ac:chgData name="Moutushi Tanha" userId="S::m.tanha@uwtsd.ac.uk::62f9b1f3-ddcf-45d7-a6a4-b667feecf47e" providerId="AD" clId="Web-{F088170B-4655-E71B-6931-420770A6805D}" dt="2025-09-24T07:40:01.117" v="27"/>
          <ac:spMkLst>
            <pc:docMk/>
            <pc:sldMk cId="426783334" sldId="279"/>
            <ac:spMk id="11" creationId="{603A6265-E10C-4B85-9C20-E75FCAF9CC63}"/>
          </ac:spMkLst>
        </pc:spChg>
        <pc:picChg chg="add">
          <ac:chgData name="Moutushi Tanha" userId="S::m.tanha@uwtsd.ac.uk::62f9b1f3-ddcf-45d7-a6a4-b667feecf47e" providerId="AD" clId="Web-{F088170B-4655-E71B-6931-420770A6805D}" dt="2025-09-24T07:40:01.117" v="27"/>
          <ac:picMkLst>
            <pc:docMk/>
            <pc:sldMk cId="426783334" sldId="279"/>
            <ac:picMk id="5" creationId="{C678D0DF-DBB7-3CC6-8BF1-6930DA206A85}"/>
          </ac:picMkLst>
        </pc:picChg>
      </pc:sldChg>
      <pc:sldChg chg="addSp delSp modSp mod setBg">
        <pc:chgData name="Moutushi Tanha" userId="S::m.tanha@uwtsd.ac.uk::62f9b1f3-ddcf-45d7-a6a4-b667feecf47e" providerId="AD" clId="Web-{F088170B-4655-E71B-6931-420770A6805D}" dt="2025-09-24T07:41:10.102" v="34"/>
        <pc:sldMkLst>
          <pc:docMk/>
          <pc:sldMk cId="3525470073" sldId="280"/>
        </pc:sldMkLst>
        <pc:spChg chg="mod">
          <ac:chgData name="Moutushi Tanha" userId="S::m.tanha@uwtsd.ac.uk::62f9b1f3-ddcf-45d7-a6a4-b667feecf47e" providerId="AD" clId="Web-{F088170B-4655-E71B-6931-420770A6805D}" dt="2025-09-24T07:41:10.102" v="34"/>
          <ac:spMkLst>
            <pc:docMk/>
            <pc:sldMk cId="3525470073" sldId="280"/>
            <ac:spMk id="2" creationId="{E5503BB2-8E2A-62A0-D6E6-C78B3B026FA5}"/>
          </ac:spMkLst>
        </pc:spChg>
        <pc:spChg chg="del">
          <ac:chgData name="Moutushi Tanha" userId="S::m.tanha@uwtsd.ac.uk::62f9b1f3-ddcf-45d7-a6a4-b667feecf47e" providerId="AD" clId="Web-{F088170B-4655-E71B-6931-420770A6805D}" dt="2025-09-24T07:41:10.102" v="34"/>
          <ac:spMkLst>
            <pc:docMk/>
            <pc:sldMk cId="3525470073" sldId="280"/>
            <ac:spMk id="3" creationId="{111BE88F-F278-D2E6-13EF-8C62CBE49842}"/>
          </ac:spMkLst>
        </pc:spChg>
        <pc:spChg chg="add">
          <ac:chgData name="Moutushi Tanha" userId="S::m.tanha@uwtsd.ac.uk::62f9b1f3-ddcf-45d7-a6a4-b667feecf47e" providerId="AD" clId="Web-{F088170B-4655-E71B-6931-420770A6805D}" dt="2025-09-24T07:41:10.102" v="34"/>
          <ac:spMkLst>
            <pc:docMk/>
            <pc:sldMk cId="3525470073" sldId="280"/>
            <ac:spMk id="9" creationId="{BACC6370-2D7E-4714-9D71-7542949D7D5D}"/>
          </ac:spMkLst>
        </pc:spChg>
        <pc:spChg chg="add">
          <ac:chgData name="Moutushi Tanha" userId="S::m.tanha@uwtsd.ac.uk::62f9b1f3-ddcf-45d7-a6a4-b667feecf47e" providerId="AD" clId="Web-{F088170B-4655-E71B-6931-420770A6805D}" dt="2025-09-24T07:41:10.102" v="34"/>
          <ac:spMkLst>
            <pc:docMk/>
            <pc:sldMk cId="3525470073" sldId="280"/>
            <ac:spMk id="11" creationId="{256B2C21-A230-48C0-8DF1-C46611373C44}"/>
          </ac:spMkLst>
        </pc:spChg>
        <pc:spChg chg="add">
          <ac:chgData name="Moutushi Tanha" userId="S::m.tanha@uwtsd.ac.uk::62f9b1f3-ddcf-45d7-a6a4-b667feecf47e" providerId="AD" clId="Web-{F088170B-4655-E71B-6931-420770A6805D}" dt="2025-09-24T07:41:10.102" v="34"/>
          <ac:spMkLst>
            <pc:docMk/>
            <pc:sldMk cId="3525470073" sldId="280"/>
            <ac:spMk id="13" creationId="{3847E18C-932D-4C95-AABA-FEC7C9499AD7}"/>
          </ac:spMkLst>
        </pc:spChg>
        <pc:spChg chg="add">
          <ac:chgData name="Moutushi Tanha" userId="S::m.tanha@uwtsd.ac.uk::62f9b1f3-ddcf-45d7-a6a4-b667feecf47e" providerId="AD" clId="Web-{F088170B-4655-E71B-6931-420770A6805D}" dt="2025-09-24T07:41:10.102" v="34"/>
          <ac:spMkLst>
            <pc:docMk/>
            <pc:sldMk cId="3525470073" sldId="280"/>
            <ac:spMk id="15" creationId="{3150CB11-0C61-439E-910F-5787759E72A0}"/>
          </ac:spMkLst>
        </pc:spChg>
        <pc:spChg chg="add">
          <ac:chgData name="Moutushi Tanha" userId="S::m.tanha@uwtsd.ac.uk::62f9b1f3-ddcf-45d7-a6a4-b667feecf47e" providerId="AD" clId="Web-{F088170B-4655-E71B-6931-420770A6805D}" dt="2025-09-24T07:41:10.102" v="34"/>
          <ac:spMkLst>
            <pc:docMk/>
            <pc:sldMk cId="3525470073" sldId="280"/>
            <ac:spMk id="17" creationId="{43F8A58B-5155-44CE-A5FF-7647B47D0A7A}"/>
          </ac:spMkLst>
        </pc:spChg>
        <pc:spChg chg="add">
          <ac:chgData name="Moutushi Tanha" userId="S::m.tanha@uwtsd.ac.uk::62f9b1f3-ddcf-45d7-a6a4-b667feecf47e" providerId="AD" clId="Web-{F088170B-4655-E71B-6931-420770A6805D}" dt="2025-09-24T07:41:10.102" v="34"/>
          <ac:spMkLst>
            <pc:docMk/>
            <pc:sldMk cId="3525470073" sldId="280"/>
            <ac:spMk id="19" creationId="{443F2ACA-E6D6-4028-82DD-F03C262D5DE6}"/>
          </ac:spMkLst>
        </pc:spChg>
        <pc:graphicFrameChg chg="add">
          <ac:chgData name="Moutushi Tanha" userId="S::m.tanha@uwtsd.ac.uk::62f9b1f3-ddcf-45d7-a6a4-b667feecf47e" providerId="AD" clId="Web-{F088170B-4655-E71B-6931-420770A6805D}" dt="2025-09-24T07:41:10.102" v="34"/>
          <ac:graphicFrameMkLst>
            <pc:docMk/>
            <pc:sldMk cId="3525470073" sldId="280"/>
            <ac:graphicFrameMk id="5" creationId="{C3E419DE-0F1B-2DF9-8F21-A762D038A059}"/>
          </ac:graphicFrameMkLst>
        </pc:graphicFrameChg>
      </pc:sldChg>
      <pc:sldChg chg="addSp delSp modSp mod setBg">
        <pc:chgData name="Moutushi Tanha" userId="S::m.tanha@uwtsd.ac.uk::62f9b1f3-ddcf-45d7-a6a4-b667feecf47e" providerId="AD" clId="Web-{F088170B-4655-E71B-6931-420770A6805D}" dt="2025-09-24T07:41:18.790" v="35"/>
        <pc:sldMkLst>
          <pc:docMk/>
          <pc:sldMk cId="2607851251" sldId="281"/>
        </pc:sldMkLst>
        <pc:spChg chg="mod">
          <ac:chgData name="Moutushi Tanha" userId="S::m.tanha@uwtsd.ac.uk::62f9b1f3-ddcf-45d7-a6a4-b667feecf47e" providerId="AD" clId="Web-{F088170B-4655-E71B-6931-420770A6805D}" dt="2025-09-24T07:41:18.790" v="35"/>
          <ac:spMkLst>
            <pc:docMk/>
            <pc:sldMk cId="2607851251" sldId="281"/>
            <ac:spMk id="2" creationId="{35E1A5FE-F61F-FC2F-43DD-F9377B9A65C2}"/>
          </ac:spMkLst>
        </pc:spChg>
        <pc:spChg chg="del">
          <ac:chgData name="Moutushi Tanha" userId="S::m.tanha@uwtsd.ac.uk::62f9b1f3-ddcf-45d7-a6a4-b667feecf47e" providerId="AD" clId="Web-{F088170B-4655-E71B-6931-420770A6805D}" dt="2025-09-24T07:41:18.790" v="35"/>
          <ac:spMkLst>
            <pc:docMk/>
            <pc:sldMk cId="2607851251" sldId="281"/>
            <ac:spMk id="3" creationId="{11C61ED7-62C4-9ABC-E8EC-FA6D684F0EA4}"/>
          </ac:spMkLst>
        </pc:spChg>
        <pc:spChg chg="add">
          <ac:chgData name="Moutushi Tanha" userId="S::m.tanha@uwtsd.ac.uk::62f9b1f3-ddcf-45d7-a6a4-b667feecf47e" providerId="AD" clId="Web-{F088170B-4655-E71B-6931-420770A6805D}" dt="2025-09-24T07:41:18.790" v="35"/>
          <ac:spMkLst>
            <pc:docMk/>
            <pc:sldMk cId="2607851251" sldId="281"/>
            <ac:spMk id="10" creationId="{E51BA4DF-2BD4-4EC2-B1DB-B27C8AC71864}"/>
          </ac:spMkLst>
        </pc:spChg>
        <pc:graphicFrameChg chg="add">
          <ac:chgData name="Moutushi Tanha" userId="S::m.tanha@uwtsd.ac.uk::62f9b1f3-ddcf-45d7-a6a4-b667feecf47e" providerId="AD" clId="Web-{F088170B-4655-E71B-6931-420770A6805D}" dt="2025-09-24T07:41:18.790" v="35"/>
          <ac:graphicFrameMkLst>
            <pc:docMk/>
            <pc:sldMk cId="2607851251" sldId="281"/>
            <ac:graphicFrameMk id="5" creationId="{FBB6AF81-18B4-C568-FC5C-6197C31C5CE9}"/>
          </ac:graphicFrameMkLst>
        </pc:graphicFrameChg>
        <pc:picChg chg="add">
          <ac:chgData name="Moutushi Tanha" userId="S::m.tanha@uwtsd.ac.uk::62f9b1f3-ddcf-45d7-a6a4-b667feecf47e" providerId="AD" clId="Web-{F088170B-4655-E71B-6931-420770A6805D}" dt="2025-09-24T07:41:18.790" v="35"/>
          <ac:picMkLst>
            <pc:docMk/>
            <pc:sldMk cId="2607851251" sldId="281"/>
            <ac:picMk id="6" creationId="{205BBFDA-7757-EB76-9DE5-5E44BED00E4F}"/>
          </ac:picMkLst>
        </pc:picChg>
      </pc:sldChg>
      <pc:sldChg chg="addSp modSp mod setBg">
        <pc:chgData name="Moutushi Tanha" userId="S::m.tanha@uwtsd.ac.uk::62f9b1f3-ddcf-45d7-a6a4-b667feecf47e" providerId="AD" clId="Web-{F088170B-4655-E71B-6931-420770A6805D}" dt="2025-09-24T07:51:17.773" v="50"/>
        <pc:sldMkLst>
          <pc:docMk/>
          <pc:sldMk cId="4102939371" sldId="312"/>
        </pc:sldMkLst>
        <pc:spChg chg="mod">
          <ac:chgData name="Moutushi Tanha" userId="S::m.tanha@uwtsd.ac.uk::62f9b1f3-ddcf-45d7-a6a4-b667feecf47e" providerId="AD" clId="Web-{F088170B-4655-E71B-6931-420770A6805D}" dt="2025-09-24T07:51:17.773" v="50"/>
          <ac:spMkLst>
            <pc:docMk/>
            <pc:sldMk cId="4102939371" sldId="312"/>
            <ac:spMk id="2" creationId="{4280FDD5-FBB6-5845-7580-34C2FFAAAE53}"/>
          </ac:spMkLst>
        </pc:spChg>
        <pc:spChg chg="add">
          <ac:chgData name="Moutushi Tanha" userId="S::m.tanha@uwtsd.ac.uk::62f9b1f3-ddcf-45d7-a6a4-b667feecf47e" providerId="AD" clId="Web-{F088170B-4655-E71B-6931-420770A6805D}" dt="2025-09-24T07:51:17.773" v="50"/>
          <ac:spMkLst>
            <pc:docMk/>
            <pc:sldMk cId="4102939371" sldId="312"/>
            <ac:spMk id="10" creationId="{6C4028FD-8BAA-4A19-BFDE-594D991B7552}"/>
          </ac:spMkLst>
        </pc:spChg>
        <pc:graphicFrameChg chg="mod">
          <ac:chgData name="Moutushi Tanha" userId="S::m.tanha@uwtsd.ac.uk::62f9b1f3-ddcf-45d7-a6a4-b667feecf47e" providerId="AD" clId="Web-{F088170B-4655-E71B-6931-420770A6805D}" dt="2025-09-24T07:51:17.773" v="50"/>
          <ac:graphicFrameMkLst>
            <pc:docMk/>
            <pc:sldMk cId="4102939371" sldId="312"/>
            <ac:graphicFrameMk id="5" creationId="{B4BDE2F2-24F3-84E5-A89B-8B403CA017BB}"/>
          </ac:graphicFrameMkLst>
        </pc:graphicFrameChg>
      </pc:sldChg>
      <pc:sldChg chg="del">
        <pc:chgData name="Moutushi Tanha" userId="S::m.tanha@uwtsd.ac.uk::62f9b1f3-ddcf-45d7-a6a4-b667feecf47e" providerId="AD" clId="Web-{F088170B-4655-E71B-6931-420770A6805D}" dt="2025-09-24T07:48:28.676" v="49"/>
        <pc:sldMkLst>
          <pc:docMk/>
          <pc:sldMk cId="3857924889" sldId="313"/>
        </pc:sldMkLst>
      </pc:sldChg>
    </pc:docChg>
  </pc:docChgLst>
  <pc:docChgLst>
    <pc:chgData name="Moutushi Tanha" userId="S::m.tanha@uwtsd.ac.uk::62f9b1f3-ddcf-45d7-a6a4-b667feecf47e" providerId="AD" clId="Web-{1FB867A8-4E8F-FC72-5951-959B5AE151F3}"/>
    <pc:docChg chg="delSld modSld">
      <pc:chgData name="Moutushi Tanha" userId="S::m.tanha@uwtsd.ac.uk::62f9b1f3-ddcf-45d7-a6a4-b667feecf47e" providerId="AD" clId="Web-{1FB867A8-4E8F-FC72-5951-959B5AE151F3}" dt="2025-09-23T21:50:08.746" v="128"/>
      <pc:docMkLst>
        <pc:docMk/>
      </pc:docMkLst>
      <pc:sldChg chg="addSp modSp mod setBg">
        <pc:chgData name="Moutushi Tanha" userId="S::m.tanha@uwtsd.ac.uk::62f9b1f3-ddcf-45d7-a6a4-b667feecf47e" providerId="AD" clId="Web-{1FB867A8-4E8F-FC72-5951-959B5AE151F3}" dt="2025-09-23T21:10:55.869" v="105" actId="20577"/>
        <pc:sldMkLst>
          <pc:docMk/>
          <pc:sldMk cId="3291192299" sldId="256"/>
        </pc:sldMkLst>
        <pc:spChg chg="mod">
          <ac:chgData name="Moutushi Tanha" userId="S::m.tanha@uwtsd.ac.uk::62f9b1f3-ddcf-45d7-a6a4-b667feecf47e" providerId="AD" clId="Web-{1FB867A8-4E8F-FC72-5951-959B5AE151F3}" dt="2025-09-23T21:10:46.915" v="102"/>
          <ac:spMkLst>
            <pc:docMk/>
            <pc:sldMk cId="3291192299" sldId="256"/>
            <ac:spMk id="2" creationId="{0F075EF9-C5A0-7A66-4518-4A4F45B7A736}"/>
          </ac:spMkLst>
        </pc:spChg>
        <pc:spChg chg="mod">
          <ac:chgData name="Moutushi Tanha" userId="S::m.tanha@uwtsd.ac.uk::62f9b1f3-ddcf-45d7-a6a4-b667feecf47e" providerId="AD" clId="Web-{1FB867A8-4E8F-FC72-5951-959B5AE151F3}" dt="2025-09-23T21:10:55.869" v="105" actId="20577"/>
          <ac:spMkLst>
            <pc:docMk/>
            <pc:sldMk cId="3291192299" sldId="256"/>
            <ac:spMk id="3" creationId="{03BFA610-806B-8908-F81C-1E0A3CFD0EE9}"/>
          </ac:spMkLst>
        </pc:spChg>
        <pc:spChg chg="add">
          <ac:chgData name="Moutushi Tanha" userId="S::m.tanha@uwtsd.ac.uk::62f9b1f3-ddcf-45d7-a6a4-b667feecf47e" providerId="AD" clId="Web-{1FB867A8-4E8F-FC72-5951-959B5AE151F3}" dt="2025-09-23T21:10:46.915" v="102"/>
          <ac:spMkLst>
            <pc:docMk/>
            <pc:sldMk cId="3291192299" sldId="256"/>
            <ac:spMk id="9" creationId="{C1DD1A8A-57D5-4A81-AD04-532B043C5611}"/>
          </ac:spMkLst>
        </pc:spChg>
        <pc:spChg chg="add">
          <ac:chgData name="Moutushi Tanha" userId="S::m.tanha@uwtsd.ac.uk::62f9b1f3-ddcf-45d7-a6a4-b667feecf47e" providerId="AD" clId="Web-{1FB867A8-4E8F-FC72-5951-959B5AE151F3}" dt="2025-09-23T21:10:46.915" v="102"/>
          <ac:spMkLst>
            <pc:docMk/>
            <pc:sldMk cId="3291192299" sldId="256"/>
            <ac:spMk id="11" creationId="{007891EC-4501-44ED-A8C8-B11B6DB767AB}"/>
          </ac:spMkLst>
        </pc:spChg>
        <pc:picChg chg="add">
          <ac:chgData name="Moutushi Tanha" userId="S::m.tanha@uwtsd.ac.uk::62f9b1f3-ddcf-45d7-a6a4-b667feecf47e" providerId="AD" clId="Web-{1FB867A8-4E8F-FC72-5951-959B5AE151F3}" dt="2025-09-23T21:10:46.915" v="102"/>
          <ac:picMkLst>
            <pc:docMk/>
            <pc:sldMk cId="3291192299" sldId="256"/>
            <ac:picMk id="5" creationId="{2DEB0532-981E-CF95-B768-E8575587D7CC}"/>
          </ac:picMkLst>
        </pc:picChg>
      </pc:sldChg>
      <pc:sldChg chg="modSp">
        <pc:chgData name="Moutushi Tanha" userId="S::m.tanha@uwtsd.ac.uk::62f9b1f3-ddcf-45d7-a6a4-b667feecf47e" providerId="AD" clId="Web-{1FB867A8-4E8F-FC72-5951-959B5AE151F3}" dt="2025-09-23T20:51:45.892" v="77" actId="20577"/>
        <pc:sldMkLst>
          <pc:docMk/>
          <pc:sldMk cId="3536360661" sldId="266"/>
        </pc:sldMkLst>
        <pc:spChg chg="mod">
          <ac:chgData name="Moutushi Tanha" userId="S::m.tanha@uwtsd.ac.uk::62f9b1f3-ddcf-45d7-a6a4-b667feecf47e" providerId="AD" clId="Web-{1FB867A8-4E8F-FC72-5951-959B5AE151F3}" dt="2025-09-23T20:51:45.892" v="77" actId="20577"/>
          <ac:spMkLst>
            <pc:docMk/>
            <pc:sldMk cId="3536360661" sldId="266"/>
            <ac:spMk id="2" creationId="{C8F2BC0F-C443-DF85-1D2C-FD8CFAAE2096}"/>
          </ac:spMkLst>
        </pc:spChg>
      </pc:sldChg>
      <pc:sldChg chg="del">
        <pc:chgData name="Moutushi Tanha" userId="S::m.tanha@uwtsd.ac.uk::62f9b1f3-ddcf-45d7-a6a4-b667feecf47e" providerId="AD" clId="Web-{1FB867A8-4E8F-FC72-5951-959B5AE151F3}" dt="2025-09-23T20:51:33.346" v="75"/>
        <pc:sldMkLst>
          <pc:docMk/>
          <pc:sldMk cId="257637784" sldId="267"/>
        </pc:sldMkLst>
      </pc:sldChg>
      <pc:sldChg chg="modSp">
        <pc:chgData name="Moutushi Tanha" userId="S::m.tanha@uwtsd.ac.uk::62f9b1f3-ddcf-45d7-a6a4-b667feecf47e" providerId="AD" clId="Web-{1FB867A8-4E8F-FC72-5951-959B5AE151F3}" dt="2025-09-23T20:53:05.206" v="85" actId="20577"/>
        <pc:sldMkLst>
          <pc:docMk/>
          <pc:sldMk cId="2583462518" sldId="273"/>
        </pc:sldMkLst>
        <pc:spChg chg="mod">
          <ac:chgData name="Moutushi Tanha" userId="S::m.tanha@uwtsd.ac.uk::62f9b1f3-ddcf-45d7-a6a4-b667feecf47e" providerId="AD" clId="Web-{1FB867A8-4E8F-FC72-5951-959B5AE151F3}" dt="2025-09-23T20:53:05.206" v="85" actId="20577"/>
          <ac:spMkLst>
            <pc:docMk/>
            <pc:sldMk cId="2583462518" sldId="273"/>
            <ac:spMk id="2" creationId="{A0A1485E-1CE8-E6F4-6A3C-B68C57565AC4}"/>
          </ac:spMkLst>
        </pc:spChg>
      </pc:sldChg>
      <pc:sldChg chg="modSp">
        <pc:chgData name="Moutushi Tanha" userId="S::m.tanha@uwtsd.ac.uk::62f9b1f3-ddcf-45d7-a6a4-b667feecf47e" providerId="AD" clId="Web-{1FB867A8-4E8F-FC72-5951-959B5AE151F3}" dt="2025-09-23T20:52:57.627" v="84" actId="20577"/>
        <pc:sldMkLst>
          <pc:docMk/>
          <pc:sldMk cId="3101026654" sldId="274"/>
        </pc:sldMkLst>
        <pc:spChg chg="mod">
          <ac:chgData name="Moutushi Tanha" userId="S::m.tanha@uwtsd.ac.uk::62f9b1f3-ddcf-45d7-a6a4-b667feecf47e" providerId="AD" clId="Web-{1FB867A8-4E8F-FC72-5951-959B5AE151F3}" dt="2025-09-23T20:52:57.627" v="84" actId="20577"/>
          <ac:spMkLst>
            <pc:docMk/>
            <pc:sldMk cId="3101026654" sldId="274"/>
            <ac:spMk id="2" creationId="{D4754A8B-F17A-2E8F-AC28-40E762C539DC}"/>
          </ac:spMkLst>
        </pc:spChg>
      </pc:sldChg>
      <pc:sldChg chg="modSp">
        <pc:chgData name="Moutushi Tanha" userId="S::m.tanha@uwtsd.ac.uk::62f9b1f3-ddcf-45d7-a6a4-b667feecf47e" providerId="AD" clId="Web-{1FB867A8-4E8F-FC72-5951-959B5AE151F3}" dt="2025-09-23T20:52:48.690" v="83" actId="20577"/>
        <pc:sldMkLst>
          <pc:docMk/>
          <pc:sldMk cId="2245143704" sldId="275"/>
        </pc:sldMkLst>
        <pc:spChg chg="mod">
          <ac:chgData name="Moutushi Tanha" userId="S::m.tanha@uwtsd.ac.uk::62f9b1f3-ddcf-45d7-a6a4-b667feecf47e" providerId="AD" clId="Web-{1FB867A8-4E8F-FC72-5951-959B5AE151F3}" dt="2025-09-23T20:52:48.690" v="83" actId="20577"/>
          <ac:spMkLst>
            <pc:docMk/>
            <pc:sldMk cId="2245143704" sldId="275"/>
            <ac:spMk id="2" creationId="{3BF3B82F-5E9E-017A-8814-910C422246C4}"/>
          </ac:spMkLst>
        </pc:spChg>
      </pc:sldChg>
      <pc:sldChg chg="modSp">
        <pc:chgData name="Moutushi Tanha" userId="S::m.tanha@uwtsd.ac.uk::62f9b1f3-ddcf-45d7-a6a4-b667feecf47e" providerId="AD" clId="Web-{1FB867A8-4E8F-FC72-5951-959B5AE151F3}" dt="2025-09-23T20:52:38.237" v="82" actId="20577"/>
        <pc:sldMkLst>
          <pc:docMk/>
          <pc:sldMk cId="3122316618" sldId="276"/>
        </pc:sldMkLst>
        <pc:spChg chg="mod">
          <ac:chgData name="Moutushi Tanha" userId="S::m.tanha@uwtsd.ac.uk::62f9b1f3-ddcf-45d7-a6a4-b667feecf47e" providerId="AD" clId="Web-{1FB867A8-4E8F-FC72-5951-959B5AE151F3}" dt="2025-09-23T20:52:38.237" v="82" actId="20577"/>
          <ac:spMkLst>
            <pc:docMk/>
            <pc:sldMk cId="3122316618" sldId="276"/>
            <ac:spMk id="2" creationId="{9217F766-02AE-A5C1-EE97-7E7EF578DE2A}"/>
          </ac:spMkLst>
        </pc:spChg>
      </pc:sldChg>
      <pc:sldChg chg="modSp">
        <pc:chgData name="Moutushi Tanha" userId="S::m.tanha@uwtsd.ac.uk::62f9b1f3-ddcf-45d7-a6a4-b667feecf47e" providerId="AD" clId="Web-{1FB867A8-4E8F-FC72-5951-959B5AE151F3}" dt="2025-09-23T20:52:30.190" v="81" actId="20577"/>
        <pc:sldMkLst>
          <pc:docMk/>
          <pc:sldMk cId="4172153220" sldId="277"/>
        </pc:sldMkLst>
        <pc:spChg chg="mod">
          <ac:chgData name="Moutushi Tanha" userId="S::m.tanha@uwtsd.ac.uk::62f9b1f3-ddcf-45d7-a6a4-b667feecf47e" providerId="AD" clId="Web-{1FB867A8-4E8F-FC72-5951-959B5AE151F3}" dt="2025-09-23T20:52:30.190" v="81" actId="20577"/>
          <ac:spMkLst>
            <pc:docMk/>
            <pc:sldMk cId="4172153220" sldId="277"/>
            <ac:spMk id="2" creationId="{95F4F7BA-A2AF-23D1-56BD-005E4D4B37EE}"/>
          </ac:spMkLst>
        </pc:spChg>
      </pc:sldChg>
      <pc:sldChg chg="modSp">
        <pc:chgData name="Moutushi Tanha" userId="S::m.tanha@uwtsd.ac.uk::62f9b1f3-ddcf-45d7-a6a4-b667feecf47e" providerId="AD" clId="Web-{1FB867A8-4E8F-FC72-5951-959B5AE151F3}" dt="2025-09-23T20:52:21.783" v="80" actId="20577"/>
        <pc:sldMkLst>
          <pc:docMk/>
          <pc:sldMk cId="651647872" sldId="278"/>
        </pc:sldMkLst>
        <pc:spChg chg="mod">
          <ac:chgData name="Moutushi Tanha" userId="S::m.tanha@uwtsd.ac.uk::62f9b1f3-ddcf-45d7-a6a4-b667feecf47e" providerId="AD" clId="Web-{1FB867A8-4E8F-FC72-5951-959B5AE151F3}" dt="2025-09-23T20:52:21.783" v="80" actId="20577"/>
          <ac:spMkLst>
            <pc:docMk/>
            <pc:sldMk cId="651647872" sldId="278"/>
            <ac:spMk id="2" creationId="{65346E6F-3387-AAE6-5F65-1DA43E1FBBDE}"/>
          </ac:spMkLst>
        </pc:spChg>
      </pc:sldChg>
      <pc:sldChg chg="modSp">
        <pc:chgData name="Moutushi Tanha" userId="S::m.tanha@uwtsd.ac.uk::62f9b1f3-ddcf-45d7-a6a4-b667feecf47e" providerId="AD" clId="Web-{1FB867A8-4E8F-FC72-5951-959B5AE151F3}" dt="2025-09-23T20:52:10.299" v="79" actId="20577"/>
        <pc:sldMkLst>
          <pc:docMk/>
          <pc:sldMk cId="2607851251" sldId="281"/>
        </pc:sldMkLst>
        <pc:spChg chg="mod">
          <ac:chgData name="Moutushi Tanha" userId="S::m.tanha@uwtsd.ac.uk::62f9b1f3-ddcf-45d7-a6a4-b667feecf47e" providerId="AD" clId="Web-{1FB867A8-4E8F-FC72-5951-959B5AE151F3}" dt="2025-09-23T20:52:10.299" v="79" actId="20577"/>
          <ac:spMkLst>
            <pc:docMk/>
            <pc:sldMk cId="2607851251" sldId="281"/>
            <ac:spMk id="2" creationId="{35E1A5FE-F61F-FC2F-43DD-F9377B9A65C2}"/>
          </ac:spMkLst>
        </pc:spChg>
      </pc:sldChg>
      <pc:sldChg chg="del">
        <pc:chgData name="Moutushi Tanha" userId="S::m.tanha@uwtsd.ac.uk::62f9b1f3-ddcf-45d7-a6a4-b667feecf47e" providerId="AD" clId="Web-{1FB867A8-4E8F-FC72-5951-959B5AE151F3}" dt="2025-09-23T20:52:02.345" v="78"/>
        <pc:sldMkLst>
          <pc:docMk/>
          <pc:sldMk cId="1193830686" sldId="282"/>
        </pc:sldMkLst>
      </pc:sldChg>
      <pc:sldChg chg="modSp">
        <pc:chgData name="Moutushi Tanha" userId="S::m.tanha@uwtsd.ac.uk::62f9b1f3-ddcf-45d7-a6a4-b667feecf47e" providerId="AD" clId="Web-{1FB867A8-4E8F-FC72-5951-959B5AE151F3}" dt="2025-09-23T20:58:29.297" v="88" actId="14100"/>
        <pc:sldMkLst>
          <pc:docMk/>
          <pc:sldMk cId="4150354291" sldId="283"/>
        </pc:sldMkLst>
        <pc:picChg chg="mod">
          <ac:chgData name="Moutushi Tanha" userId="S::m.tanha@uwtsd.ac.uk::62f9b1f3-ddcf-45d7-a6a4-b667feecf47e" providerId="AD" clId="Web-{1FB867A8-4E8F-FC72-5951-959B5AE151F3}" dt="2025-09-23T20:58:29.297" v="88" actId="14100"/>
          <ac:picMkLst>
            <pc:docMk/>
            <pc:sldMk cId="4150354291" sldId="283"/>
            <ac:picMk id="3" creationId="{F9E4A9F8-1D31-C577-C217-E06448256906}"/>
          </ac:picMkLst>
        </pc:picChg>
      </pc:sldChg>
      <pc:sldChg chg="addSp delSp modSp mod setBg">
        <pc:chgData name="Moutushi Tanha" userId="S::m.tanha@uwtsd.ac.uk::62f9b1f3-ddcf-45d7-a6a4-b667feecf47e" providerId="AD" clId="Web-{1FB867A8-4E8F-FC72-5951-959B5AE151F3}" dt="2025-09-23T21:50:08.746" v="128"/>
        <pc:sldMkLst>
          <pc:docMk/>
          <pc:sldMk cId="14125559" sldId="289"/>
        </pc:sldMkLst>
        <pc:spChg chg="mod">
          <ac:chgData name="Moutushi Tanha" userId="S::m.tanha@uwtsd.ac.uk::62f9b1f3-ddcf-45d7-a6a4-b667feecf47e" providerId="AD" clId="Web-{1FB867A8-4E8F-FC72-5951-959B5AE151F3}" dt="2025-09-23T21:50:08.746" v="128"/>
          <ac:spMkLst>
            <pc:docMk/>
            <pc:sldMk cId="14125559" sldId="289"/>
            <ac:spMk id="2" creationId="{F109926C-73D8-A040-E883-3F28C16476A4}"/>
          </ac:spMkLst>
        </pc:spChg>
        <pc:spChg chg="mod">
          <ac:chgData name="Moutushi Tanha" userId="S::m.tanha@uwtsd.ac.uk::62f9b1f3-ddcf-45d7-a6a4-b667feecf47e" providerId="AD" clId="Web-{1FB867A8-4E8F-FC72-5951-959B5AE151F3}" dt="2025-09-23T21:50:08.746" v="128"/>
          <ac:spMkLst>
            <pc:docMk/>
            <pc:sldMk cId="14125559" sldId="289"/>
            <ac:spMk id="3" creationId="{F41B31D6-20B0-4ED4-4E4A-B90787040322}"/>
          </ac:spMkLst>
        </pc:spChg>
        <pc:spChg chg="add">
          <ac:chgData name="Moutushi Tanha" userId="S::m.tanha@uwtsd.ac.uk::62f9b1f3-ddcf-45d7-a6a4-b667feecf47e" providerId="AD" clId="Web-{1FB867A8-4E8F-FC72-5951-959B5AE151F3}" dt="2025-09-23T21:50:08.746" v="128"/>
          <ac:spMkLst>
            <pc:docMk/>
            <pc:sldMk cId="14125559" sldId="289"/>
            <ac:spMk id="8" creationId="{E8A8EAB8-D2FF-444D-B34B-7D32F106AD0E}"/>
          </ac:spMkLst>
        </pc:spChg>
        <pc:picChg chg="del">
          <ac:chgData name="Moutushi Tanha" userId="S::m.tanha@uwtsd.ac.uk::62f9b1f3-ddcf-45d7-a6a4-b667feecf47e" providerId="AD" clId="Web-{1FB867A8-4E8F-FC72-5951-959B5AE151F3}" dt="2025-09-23T20:50:22.386" v="71"/>
          <ac:picMkLst>
            <pc:docMk/>
            <pc:sldMk cId="14125559" sldId="289"/>
            <ac:picMk id="4" creationId="{A0503C0B-112F-B721-4BD3-7A62EED46611}"/>
          </ac:picMkLst>
        </pc:picChg>
        <pc:cxnChg chg="add">
          <ac:chgData name="Moutushi Tanha" userId="S::m.tanha@uwtsd.ac.uk::62f9b1f3-ddcf-45d7-a6a4-b667feecf47e" providerId="AD" clId="Web-{1FB867A8-4E8F-FC72-5951-959B5AE151F3}" dt="2025-09-23T21:50:08.746" v="128"/>
          <ac:cxnSpMkLst>
            <pc:docMk/>
            <pc:sldMk cId="14125559" sldId="289"/>
            <ac:cxnSpMk id="10" creationId="{067633D1-6EE6-4118-B9F0-B363477BEE7A}"/>
          </ac:cxnSpMkLst>
        </pc:cxnChg>
        <pc:cxnChg chg="add">
          <ac:chgData name="Moutushi Tanha" userId="S::m.tanha@uwtsd.ac.uk::62f9b1f3-ddcf-45d7-a6a4-b667feecf47e" providerId="AD" clId="Web-{1FB867A8-4E8F-FC72-5951-959B5AE151F3}" dt="2025-09-23T21:50:08.746" v="128"/>
          <ac:cxnSpMkLst>
            <pc:docMk/>
            <pc:sldMk cId="14125559" sldId="289"/>
            <ac:cxnSpMk id="12" creationId="{4AD7FFC6-42A9-49CB-B5E9-B3F6B038331B}"/>
          </ac:cxnSpMkLst>
        </pc:cxnChg>
      </pc:sldChg>
      <pc:sldChg chg="del">
        <pc:chgData name="Moutushi Tanha" userId="S::m.tanha@uwtsd.ac.uk::62f9b1f3-ddcf-45d7-a6a4-b667feecf47e" providerId="AD" clId="Web-{1FB867A8-4E8F-FC72-5951-959B5AE151F3}" dt="2025-09-23T21:45:44.767" v="106"/>
        <pc:sldMkLst>
          <pc:docMk/>
          <pc:sldMk cId="4000315429" sldId="307"/>
        </pc:sldMkLst>
      </pc:sldChg>
      <pc:sldChg chg="addSp modSp">
        <pc:chgData name="Moutushi Tanha" userId="S::m.tanha@uwtsd.ac.uk::62f9b1f3-ddcf-45d7-a6a4-b667feecf47e" providerId="AD" clId="Web-{1FB867A8-4E8F-FC72-5951-959B5AE151F3}" dt="2025-09-23T21:49:04.213" v="127" actId="14100"/>
        <pc:sldMkLst>
          <pc:docMk/>
          <pc:sldMk cId="3383436185" sldId="308"/>
        </pc:sldMkLst>
        <pc:spChg chg="mod">
          <ac:chgData name="Moutushi Tanha" userId="S::m.tanha@uwtsd.ac.uk::62f9b1f3-ddcf-45d7-a6a4-b667feecf47e" providerId="AD" clId="Web-{1FB867A8-4E8F-FC72-5951-959B5AE151F3}" dt="2025-09-23T21:48:35.525" v="124" actId="20577"/>
          <ac:spMkLst>
            <pc:docMk/>
            <pc:sldMk cId="3383436185" sldId="308"/>
            <ac:spMk id="2" creationId="{332A43B8-C0BB-2A32-B8CA-CE8CFEA7C93C}"/>
          </ac:spMkLst>
        </pc:spChg>
        <pc:graphicFrameChg chg="mod modGraphic">
          <ac:chgData name="Moutushi Tanha" userId="S::m.tanha@uwtsd.ac.uk::62f9b1f3-ddcf-45d7-a6a4-b667feecf47e" providerId="AD" clId="Web-{1FB867A8-4E8F-FC72-5951-959B5AE151F3}" dt="2025-09-23T21:49:04.213" v="127" actId="14100"/>
          <ac:graphicFrameMkLst>
            <pc:docMk/>
            <pc:sldMk cId="3383436185" sldId="308"/>
            <ac:graphicFrameMk id="38" creationId="{4B89FD78-0476-A48F-AA76-3495D4627FCC}"/>
          </ac:graphicFrameMkLst>
        </pc:graphicFrameChg>
        <pc:picChg chg="add mod">
          <ac:chgData name="Moutushi Tanha" userId="S::m.tanha@uwtsd.ac.uk::62f9b1f3-ddcf-45d7-a6a4-b667feecf47e" providerId="AD" clId="Web-{1FB867A8-4E8F-FC72-5951-959B5AE151F3}" dt="2025-09-23T21:48:59.322" v="126" actId="1076"/>
          <ac:picMkLst>
            <pc:docMk/>
            <pc:sldMk cId="3383436185" sldId="308"/>
            <ac:picMk id="19" creationId="{FAFE30F5-8A80-D6DB-1017-0DFF7DED8957}"/>
          </ac:picMkLst>
        </pc:picChg>
      </pc:sldChg>
      <pc:sldChg chg="del">
        <pc:chgData name="Moutushi Tanha" userId="S::m.tanha@uwtsd.ac.uk::62f9b1f3-ddcf-45d7-a6a4-b667feecf47e" providerId="AD" clId="Web-{1FB867A8-4E8F-FC72-5951-959B5AE151F3}" dt="2025-09-23T20:50:13.808" v="70"/>
        <pc:sldMkLst>
          <pc:docMk/>
          <pc:sldMk cId="1900285684" sldId="309"/>
        </pc:sldMkLst>
      </pc:sldChg>
      <pc:sldChg chg="del">
        <pc:chgData name="Moutushi Tanha" userId="S::m.tanha@uwtsd.ac.uk::62f9b1f3-ddcf-45d7-a6a4-b667feecf47e" providerId="AD" clId="Web-{1FB867A8-4E8F-FC72-5951-959B5AE151F3}" dt="2025-09-23T20:50:41.688" v="74"/>
        <pc:sldMkLst>
          <pc:docMk/>
          <pc:sldMk cId="4044805703" sldId="310"/>
        </pc:sldMkLst>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ata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7.svg"/><Relationship Id="rId1" Type="http://schemas.openxmlformats.org/officeDocument/2006/relationships/image" Target="../media/image36.png"/><Relationship Id="rId4" Type="http://schemas.openxmlformats.org/officeDocument/2006/relationships/image" Target="../media/image41.svg"/></Relationships>
</file>

<file path=ppt/diagrams/_rels/data1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4" Type="http://schemas.openxmlformats.org/officeDocument/2006/relationships/image" Target="../media/image45.svg"/></Relationships>
</file>

<file path=ppt/diagrams/_rels/data1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 Id="rId4" Type="http://schemas.openxmlformats.org/officeDocument/2006/relationships/image" Target="../media/image49.svg"/></Relationships>
</file>

<file path=ppt/diagrams/_rels/data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1.svg"/><Relationship Id="rId1" Type="http://schemas.openxmlformats.org/officeDocument/2006/relationships/image" Target="../media/image50.png"/><Relationship Id="rId4" Type="http://schemas.openxmlformats.org/officeDocument/2006/relationships/image" Target="../media/image3.svg"/></Relationships>
</file>

<file path=ppt/diagrams/_rels/data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7.svg"/><Relationship Id="rId1" Type="http://schemas.openxmlformats.org/officeDocument/2006/relationships/image" Target="../media/image36.png"/><Relationship Id="rId4" Type="http://schemas.openxmlformats.org/officeDocument/2006/relationships/image" Target="../media/image41.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4" Type="http://schemas.openxmlformats.org/officeDocument/2006/relationships/image" Target="../media/image45.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 Id="rId4" Type="http://schemas.openxmlformats.org/officeDocument/2006/relationships/image" Target="../media/image49.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1.svg"/><Relationship Id="rId1" Type="http://schemas.openxmlformats.org/officeDocument/2006/relationships/image" Target="../media/image50.png"/><Relationship Id="rId4" Type="http://schemas.openxmlformats.org/officeDocument/2006/relationships/image" Target="../media/image3.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363DBC-2272-4885-AD82-55E535565CC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CA37F0E-3CDE-4F99-A0C6-09A4F8641F88}">
      <dgm:prSet/>
      <dgm:spPr/>
      <dgm:t>
        <a:bodyPr/>
        <a:lstStyle/>
        <a:p>
          <a:pPr algn="l" rtl="0">
            <a:lnSpc>
              <a:spcPct val="90000"/>
            </a:lnSpc>
          </a:pPr>
          <a:r>
            <a:rPr lang="en-GB" sz="2700" dirty="0">
              <a:solidFill>
                <a:srgbClr val="FFFFFF"/>
              </a:solidFill>
              <a:latin typeface="Calibri Light" panose="020F0302020204030204"/>
              <a:ea typeface="+mn-ea"/>
              <a:cs typeface="+mn-cs"/>
            </a:rPr>
            <a:t>Dr Moutushi</a:t>
          </a:r>
          <a:r>
            <a:rPr lang="en-GB" sz="2700" dirty="0">
              <a:solidFill>
                <a:srgbClr val="FFFFFF"/>
              </a:solidFill>
              <a:latin typeface="Calibri" panose="020F0502020204030204"/>
              <a:ea typeface="+mn-ea"/>
              <a:cs typeface="+mn-cs"/>
            </a:rPr>
            <a:t> Tanha</a:t>
          </a:r>
          <a:endParaRPr lang="en-US" sz="2700" dirty="0">
            <a:solidFill>
              <a:srgbClr val="FFFFFF"/>
            </a:solidFill>
            <a:latin typeface="Calibri" panose="020F0502020204030204"/>
            <a:ea typeface="+mn-ea"/>
            <a:cs typeface="+mn-cs"/>
          </a:endParaRPr>
        </a:p>
      </dgm:t>
    </dgm:pt>
    <dgm:pt modelId="{41FE5056-1B91-4095-B8AB-150B9B3293A1}" type="parTrans" cxnId="{ED47BE2E-10F4-4C98-98DD-34FBCEBE5958}">
      <dgm:prSet/>
      <dgm:spPr/>
      <dgm:t>
        <a:bodyPr/>
        <a:lstStyle/>
        <a:p>
          <a:endParaRPr lang="en-US"/>
        </a:p>
      </dgm:t>
    </dgm:pt>
    <dgm:pt modelId="{360E1CEC-EDB7-413C-B97D-1D6A811E0012}" type="sibTrans" cxnId="{ED47BE2E-10F4-4C98-98DD-34FBCEBE5958}">
      <dgm:prSet/>
      <dgm:spPr/>
      <dgm:t>
        <a:bodyPr/>
        <a:lstStyle/>
        <a:p>
          <a:endParaRPr lang="en-US"/>
        </a:p>
      </dgm:t>
    </dgm:pt>
    <dgm:pt modelId="{77E71721-73E1-439C-8C41-B8806CABB431}">
      <dgm:prSet/>
      <dgm:spPr/>
      <dgm:t>
        <a:bodyPr/>
        <a:lstStyle/>
        <a:p>
          <a:pPr algn="l" rtl="0">
            <a:lnSpc>
              <a:spcPct val="90000"/>
            </a:lnSpc>
          </a:pPr>
          <a:r>
            <a:rPr lang="en-GB" sz="2700" dirty="0">
              <a:solidFill>
                <a:srgbClr val="FFFFFF"/>
              </a:solidFill>
              <a:latin typeface="Calibri" panose="020F0502020204030204"/>
              <a:ea typeface="+mn-ea"/>
              <a:cs typeface="+mn-cs"/>
            </a:rPr>
            <a:t>PhD in Operations and Supply Chain Mananagement</a:t>
          </a:r>
          <a:r>
            <a:rPr lang="en-GB" sz="2700" dirty="0">
              <a:solidFill>
                <a:srgbClr val="FFFFFF"/>
              </a:solidFill>
              <a:latin typeface="Calibri Light" panose="020F0302020204030204"/>
              <a:ea typeface="+mn-ea"/>
              <a:cs typeface="+mn-cs"/>
            </a:rPr>
            <a:t>, University of Canterbury, New Zealand</a:t>
          </a:r>
          <a:endParaRPr lang="en-US" sz="2700" dirty="0">
            <a:solidFill>
              <a:srgbClr val="FFFFFF"/>
            </a:solidFill>
            <a:latin typeface="Calibri" panose="020F0502020204030204"/>
            <a:ea typeface="+mn-ea"/>
            <a:cs typeface="+mn-cs"/>
          </a:endParaRPr>
        </a:p>
      </dgm:t>
    </dgm:pt>
    <dgm:pt modelId="{A15E4B6E-9308-4955-AAE1-96F0EB0E5CBD}" type="parTrans" cxnId="{69DEAC8E-9E07-40D9-9B97-105FDA84DE79}">
      <dgm:prSet/>
      <dgm:spPr/>
      <dgm:t>
        <a:bodyPr/>
        <a:lstStyle/>
        <a:p>
          <a:endParaRPr lang="en-US"/>
        </a:p>
      </dgm:t>
    </dgm:pt>
    <dgm:pt modelId="{4498AD90-B0CE-4572-B2F5-6017A17B0935}" type="sibTrans" cxnId="{69DEAC8E-9E07-40D9-9B97-105FDA84DE79}">
      <dgm:prSet/>
      <dgm:spPr/>
      <dgm:t>
        <a:bodyPr/>
        <a:lstStyle/>
        <a:p>
          <a:endParaRPr lang="en-US"/>
        </a:p>
      </dgm:t>
    </dgm:pt>
    <dgm:pt modelId="{8F630A60-7F54-4CA6-99E6-D67007E2F423}">
      <dgm:prSet/>
      <dgm:spPr/>
      <dgm:t>
        <a:bodyPr/>
        <a:lstStyle/>
        <a:p>
          <a:pPr algn="l" rtl="0">
            <a:lnSpc>
              <a:spcPct val="90000"/>
            </a:lnSpc>
          </a:pPr>
          <a:r>
            <a:rPr lang="en-GB" sz="2700" dirty="0">
              <a:solidFill>
                <a:srgbClr val="FFFFFF"/>
              </a:solidFill>
              <a:latin typeface="Calibri" panose="020F0502020204030204"/>
              <a:ea typeface="+mn-ea"/>
              <a:cs typeface="+mn-cs"/>
            </a:rPr>
            <a:t>MSC in Logistics and Supply Chain Management</a:t>
          </a:r>
          <a:r>
            <a:rPr lang="en-GB" sz="2700" dirty="0">
              <a:solidFill>
                <a:srgbClr val="FFFFFF"/>
              </a:solidFill>
              <a:latin typeface="Calibri Light" panose="020F0302020204030204"/>
              <a:ea typeface="+mn-ea"/>
              <a:cs typeface="+mn-cs"/>
            </a:rPr>
            <a:t>, University of Nottingham, UK</a:t>
          </a:r>
          <a:endParaRPr lang="en-US" sz="2700" dirty="0">
            <a:solidFill>
              <a:srgbClr val="FFFFFF"/>
            </a:solidFill>
            <a:latin typeface="Calibri" panose="020F0502020204030204"/>
            <a:ea typeface="+mn-ea"/>
            <a:cs typeface="+mn-cs"/>
          </a:endParaRPr>
        </a:p>
      </dgm:t>
    </dgm:pt>
    <dgm:pt modelId="{C2F2D41C-B134-44B4-95AD-4D7FE1B3B275}" type="parTrans" cxnId="{DEFD059D-CB5E-4EFD-9922-FB18332F326D}">
      <dgm:prSet/>
      <dgm:spPr/>
      <dgm:t>
        <a:bodyPr/>
        <a:lstStyle/>
        <a:p>
          <a:endParaRPr lang="en-US"/>
        </a:p>
      </dgm:t>
    </dgm:pt>
    <dgm:pt modelId="{63A03B80-8CC5-4CD1-BBAD-B182A725CBE1}" type="sibTrans" cxnId="{DEFD059D-CB5E-4EFD-9922-FB18332F326D}">
      <dgm:prSet/>
      <dgm:spPr/>
      <dgm:t>
        <a:bodyPr/>
        <a:lstStyle/>
        <a:p>
          <a:endParaRPr lang="en-US"/>
        </a:p>
      </dgm:t>
    </dgm:pt>
    <dgm:pt modelId="{C2694E70-F7DB-4A1B-88BB-B65AF42CD9AD}" type="pres">
      <dgm:prSet presAssocID="{E2363DBC-2272-4885-AD82-55E535565CCE}" presName="linear" presStyleCnt="0">
        <dgm:presLayoutVars>
          <dgm:animLvl val="lvl"/>
          <dgm:resizeHandles val="exact"/>
        </dgm:presLayoutVars>
      </dgm:prSet>
      <dgm:spPr/>
    </dgm:pt>
    <dgm:pt modelId="{B7CD6D37-9D18-4ACA-B691-C83588F9E9E0}" type="pres">
      <dgm:prSet presAssocID="{2CA37F0E-3CDE-4F99-A0C6-09A4F8641F88}" presName="parentText" presStyleLbl="node1" presStyleIdx="0" presStyleCnt="3">
        <dgm:presLayoutVars>
          <dgm:chMax val="0"/>
          <dgm:bulletEnabled val="1"/>
        </dgm:presLayoutVars>
      </dgm:prSet>
      <dgm:spPr/>
    </dgm:pt>
    <dgm:pt modelId="{374859F0-6EC5-4E3A-BA86-B9CA516B5370}" type="pres">
      <dgm:prSet presAssocID="{360E1CEC-EDB7-413C-B97D-1D6A811E0012}" presName="spacer" presStyleCnt="0"/>
      <dgm:spPr/>
    </dgm:pt>
    <dgm:pt modelId="{3942BC65-554E-42ED-BCA6-BE88FEC6DE9A}" type="pres">
      <dgm:prSet presAssocID="{77E71721-73E1-439C-8C41-B8806CABB431}" presName="parentText" presStyleLbl="node1" presStyleIdx="1" presStyleCnt="3">
        <dgm:presLayoutVars>
          <dgm:chMax val="0"/>
          <dgm:bulletEnabled val="1"/>
        </dgm:presLayoutVars>
      </dgm:prSet>
      <dgm:spPr/>
    </dgm:pt>
    <dgm:pt modelId="{7D391010-C656-4216-A6D0-E9F28C565838}" type="pres">
      <dgm:prSet presAssocID="{4498AD90-B0CE-4572-B2F5-6017A17B0935}" presName="spacer" presStyleCnt="0"/>
      <dgm:spPr/>
    </dgm:pt>
    <dgm:pt modelId="{CE08F208-E273-41C2-8A8D-CDD6AB97DC35}" type="pres">
      <dgm:prSet presAssocID="{8F630A60-7F54-4CA6-99E6-D67007E2F423}" presName="parentText" presStyleLbl="node1" presStyleIdx="2" presStyleCnt="3">
        <dgm:presLayoutVars>
          <dgm:chMax val="0"/>
          <dgm:bulletEnabled val="1"/>
        </dgm:presLayoutVars>
      </dgm:prSet>
      <dgm:spPr/>
    </dgm:pt>
  </dgm:ptLst>
  <dgm:cxnLst>
    <dgm:cxn modelId="{ED47BE2E-10F4-4C98-98DD-34FBCEBE5958}" srcId="{E2363DBC-2272-4885-AD82-55E535565CCE}" destId="{2CA37F0E-3CDE-4F99-A0C6-09A4F8641F88}" srcOrd="0" destOrd="0" parTransId="{41FE5056-1B91-4095-B8AB-150B9B3293A1}" sibTransId="{360E1CEC-EDB7-413C-B97D-1D6A811E0012}"/>
    <dgm:cxn modelId="{9C18155B-1692-4534-A52E-054383EC6625}" type="presOf" srcId="{77E71721-73E1-439C-8C41-B8806CABB431}" destId="{3942BC65-554E-42ED-BCA6-BE88FEC6DE9A}" srcOrd="0" destOrd="0" presId="urn:microsoft.com/office/officeart/2005/8/layout/vList2"/>
    <dgm:cxn modelId="{B027E973-6E00-4FB0-AFFA-59381B99746E}" type="presOf" srcId="{E2363DBC-2272-4885-AD82-55E535565CCE}" destId="{C2694E70-F7DB-4A1B-88BB-B65AF42CD9AD}" srcOrd="0" destOrd="0" presId="urn:microsoft.com/office/officeart/2005/8/layout/vList2"/>
    <dgm:cxn modelId="{69DEAC8E-9E07-40D9-9B97-105FDA84DE79}" srcId="{E2363DBC-2272-4885-AD82-55E535565CCE}" destId="{77E71721-73E1-439C-8C41-B8806CABB431}" srcOrd="1" destOrd="0" parTransId="{A15E4B6E-9308-4955-AAE1-96F0EB0E5CBD}" sibTransId="{4498AD90-B0CE-4572-B2F5-6017A17B0935}"/>
    <dgm:cxn modelId="{DEFD059D-CB5E-4EFD-9922-FB18332F326D}" srcId="{E2363DBC-2272-4885-AD82-55E535565CCE}" destId="{8F630A60-7F54-4CA6-99E6-D67007E2F423}" srcOrd="2" destOrd="0" parTransId="{C2F2D41C-B134-44B4-95AD-4D7FE1B3B275}" sibTransId="{63A03B80-8CC5-4CD1-BBAD-B182A725CBE1}"/>
    <dgm:cxn modelId="{EA9E01AE-410B-45DA-9559-004F4EDE2C73}" type="presOf" srcId="{2CA37F0E-3CDE-4F99-A0C6-09A4F8641F88}" destId="{B7CD6D37-9D18-4ACA-B691-C83588F9E9E0}" srcOrd="0" destOrd="0" presId="urn:microsoft.com/office/officeart/2005/8/layout/vList2"/>
    <dgm:cxn modelId="{BE3192D2-DECB-457F-B4C1-C3C29E1CDA3B}" type="presOf" srcId="{8F630A60-7F54-4CA6-99E6-D67007E2F423}" destId="{CE08F208-E273-41C2-8A8D-CDD6AB97DC35}" srcOrd="0" destOrd="0" presId="urn:microsoft.com/office/officeart/2005/8/layout/vList2"/>
    <dgm:cxn modelId="{3165FF10-8C8F-4F09-9B0B-C0E21C4497C8}" type="presParOf" srcId="{C2694E70-F7DB-4A1B-88BB-B65AF42CD9AD}" destId="{B7CD6D37-9D18-4ACA-B691-C83588F9E9E0}" srcOrd="0" destOrd="0" presId="urn:microsoft.com/office/officeart/2005/8/layout/vList2"/>
    <dgm:cxn modelId="{A201AA8B-5241-4ECA-99B5-1A89F94BEECC}" type="presParOf" srcId="{C2694E70-F7DB-4A1B-88BB-B65AF42CD9AD}" destId="{374859F0-6EC5-4E3A-BA86-B9CA516B5370}" srcOrd="1" destOrd="0" presId="urn:microsoft.com/office/officeart/2005/8/layout/vList2"/>
    <dgm:cxn modelId="{AD8E6F9A-D675-4532-90A9-AC36CB892AB9}" type="presParOf" srcId="{C2694E70-F7DB-4A1B-88BB-B65AF42CD9AD}" destId="{3942BC65-554E-42ED-BCA6-BE88FEC6DE9A}" srcOrd="2" destOrd="0" presId="urn:microsoft.com/office/officeart/2005/8/layout/vList2"/>
    <dgm:cxn modelId="{D10933CD-9A11-4A22-A136-AE2A99A8CA49}" type="presParOf" srcId="{C2694E70-F7DB-4A1B-88BB-B65AF42CD9AD}" destId="{7D391010-C656-4216-A6D0-E9F28C565838}" srcOrd="3" destOrd="0" presId="urn:microsoft.com/office/officeart/2005/8/layout/vList2"/>
    <dgm:cxn modelId="{27FF61A5-747F-430B-86A2-D4C27F78F348}" type="presParOf" srcId="{C2694E70-F7DB-4A1B-88BB-B65AF42CD9AD}" destId="{CE08F208-E273-41C2-8A8D-CDD6AB97DC3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59DB4FC-576C-43F6-B020-6DD362270A9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B10CD6A-1F36-47EC-AF48-D8F7DADDC20E}">
      <dgm:prSet/>
      <dgm:spPr/>
      <dgm:t>
        <a:bodyPr/>
        <a:lstStyle/>
        <a:p>
          <a:r>
            <a:rPr lang="en-US" dirty="0"/>
            <a:t>A business plan is an essential written document that provides a description and overview of your company’s future. All businesses should have a business plan. The plan should explain your business strategy and your key goals to get from where you are now to where you want to be in the future.  </a:t>
          </a:r>
        </a:p>
      </dgm:t>
    </dgm:pt>
    <dgm:pt modelId="{3668F51F-5F14-497E-A819-319432F73062}" type="parTrans" cxnId="{CB4664CA-CAC4-4B16-B4B1-5DF96090A17A}">
      <dgm:prSet/>
      <dgm:spPr/>
      <dgm:t>
        <a:bodyPr/>
        <a:lstStyle/>
        <a:p>
          <a:endParaRPr lang="en-US"/>
        </a:p>
      </dgm:t>
    </dgm:pt>
    <dgm:pt modelId="{B977573A-6F45-49CB-8E6C-AC239D4FE178}" type="sibTrans" cxnId="{CB4664CA-CAC4-4B16-B4B1-5DF96090A17A}">
      <dgm:prSet/>
      <dgm:spPr/>
      <dgm:t>
        <a:bodyPr/>
        <a:lstStyle/>
        <a:p>
          <a:endParaRPr lang="en-US"/>
        </a:p>
      </dgm:t>
    </dgm:pt>
    <dgm:pt modelId="{461A5809-048A-47E1-AC99-7C6966FAED16}">
      <dgm:prSet/>
      <dgm:spPr/>
      <dgm:t>
        <a:bodyPr/>
        <a:lstStyle/>
        <a:p>
          <a:r>
            <a:rPr lang="en-GB" dirty="0"/>
            <a:t>How will you make your business more profitable, gain more resources or increase your assets?  </a:t>
          </a:r>
          <a:endParaRPr lang="en-US" dirty="0"/>
        </a:p>
      </dgm:t>
    </dgm:pt>
    <dgm:pt modelId="{E1E0A28D-3752-4440-AED5-D8B4863B6B51}" type="parTrans" cxnId="{C7B220DD-7AB8-46E5-A0C9-4BD3B4FD7489}">
      <dgm:prSet/>
      <dgm:spPr/>
      <dgm:t>
        <a:bodyPr/>
        <a:lstStyle/>
        <a:p>
          <a:endParaRPr lang="en-US"/>
        </a:p>
      </dgm:t>
    </dgm:pt>
    <dgm:pt modelId="{A2B308EB-7248-4369-ACE5-D021FCB68479}" type="sibTrans" cxnId="{C7B220DD-7AB8-46E5-A0C9-4BD3B4FD7489}">
      <dgm:prSet/>
      <dgm:spPr/>
      <dgm:t>
        <a:bodyPr/>
        <a:lstStyle/>
        <a:p>
          <a:endParaRPr lang="en-US"/>
        </a:p>
      </dgm:t>
    </dgm:pt>
    <dgm:pt modelId="{9EF66D03-9EC4-45C0-B998-5B8B7BB29913}">
      <dgm:prSet/>
      <dgm:spPr/>
      <dgm:t>
        <a:bodyPr/>
        <a:lstStyle/>
        <a:p>
          <a:r>
            <a:rPr lang="en-GB" dirty="0"/>
            <a:t>What are your plans for growth in your target market? </a:t>
          </a:r>
          <a:endParaRPr lang="en-US" dirty="0"/>
        </a:p>
      </dgm:t>
    </dgm:pt>
    <dgm:pt modelId="{FB2434B1-9271-489B-BBC3-5EB155A04CE9}" type="parTrans" cxnId="{DAD5BE59-77AA-4C57-B386-C285515557CF}">
      <dgm:prSet/>
      <dgm:spPr/>
      <dgm:t>
        <a:bodyPr/>
        <a:lstStyle/>
        <a:p>
          <a:endParaRPr lang="en-US"/>
        </a:p>
      </dgm:t>
    </dgm:pt>
    <dgm:pt modelId="{E45C6A4A-6447-4DC7-91BE-94884D72568B}" type="sibTrans" cxnId="{DAD5BE59-77AA-4C57-B386-C285515557CF}">
      <dgm:prSet/>
      <dgm:spPr/>
      <dgm:t>
        <a:bodyPr/>
        <a:lstStyle/>
        <a:p>
          <a:endParaRPr lang="en-US"/>
        </a:p>
      </dgm:t>
    </dgm:pt>
    <dgm:pt modelId="{E5599619-2135-49ED-B47D-C803ED0D8F5D}">
      <dgm:prSet/>
      <dgm:spPr/>
      <dgm:t>
        <a:bodyPr/>
        <a:lstStyle/>
        <a:p>
          <a:r>
            <a:rPr lang="en-GB" dirty="0"/>
            <a:t>Where do you see your business in one, three or five years?</a:t>
          </a:r>
          <a:endParaRPr lang="en-US" dirty="0"/>
        </a:p>
      </dgm:t>
    </dgm:pt>
    <dgm:pt modelId="{EE294364-B98E-48E4-9073-C46944805E07}" type="parTrans" cxnId="{576B6EA1-E098-4DB5-AF7E-317CDC3D30F1}">
      <dgm:prSet/>
      <dgm:spPr/>
      <dgm:t>
        <a:bodyPr/>
        <a:lstStyle/>
        <a:p>
          <a:endParaRPr lang="en-US"/>
        </a:p>
      </dgm:t>
    </dgm:pt>
    <dgm:pt modelId="{37296BA9-CADC-4760-9FF9-760349110159}" type="sibTrans" cxnId="{576B6EA1-E098-4DB5-AF7E-317CDC3D30F1}">
      <dgm:prSet/>
      <dgm:spPr/>
      <dgm:t>
        <a:bodyPr/>
        <a:lstStyle/>
        <a:p>
          <a:endParaRPr lang="en-US"/>
        </a:p>
      </dgm:t>
    </dgm:pt>
    <dgm:pt modelId="{F00B65E4-845D-4A4E-BFA5-471A8CB16F52}">
      <dgm:prSet/>
      <dgm:spPr/>
      <dgm:t>
        <a:bodyPr/>
        <a:lstStyle/>
        <a:p>
          <a:r>
            <a:rPr lang="en-US" dirty="0"/>
            <a:t>Anyone who sets up a new company should have a business plan. It can also be an important tool for an established company that’s moving in a new direction. </a:t>
          </a:r>
        </a:p>
      </dgm:t>
    </dgm:pt>
    <dgm:pt modelId="{BCC86FE5-EF9C-49FF-A584-6E3CD62F5BD8}" type="parTrans" cxnId="{57458C00-316B-48C9-93B0-7BCFA609939E}">
      <dgm:prSet/>
      <dgm:spPr/>
      <dgm:t>
        <a:bodyPr/>
        <a:lstStyle/>
        <a:p>
          <a:endParaRPr lang="en-US"/>
        </a:p>
      </dgm:t>
    </dgm:pt>
    <dgm:pt modelId="{CBC70F45-D8C2-4D9F-AC02-B64A1A6F71FF}" type="sibTrans" cxnId="{57458C00-316B-48C9-93B0-7BCFA609939E}">
      <dgm:prSet/>
      <dgm:spPr/>
      <dgm:t>
        <a:bodyPr/>
        <a:lstStyle/>
        <a:p>
          <a:endParaRPr lang="en-US"/>
        </a:p>
      </dgm:t>
    </dgm:pt>
    <dgm:pt modelId="{FB078858-AE2F-4603-BD37-688EF25B0D43}">
      <dgm:prSet/>
      <dgm:spPr/>
      <dgm:t>
        <a:bodyPr/>
        <a:lstStyle/>
        <a:p>
          <a:pPr rtl="0"/>
          <a:r>
            <a:rPr lang="en-US" dirty="0"/>
            <a:t>Source: </a:t>
          </a:r>
          <a:r>
            <a:rPr lang="en-US" dirty="0">
              <a:latin typeface="Calibri Light" panose="020F0302020204030204"/>
            </a:rPr>
            <a:t>UK Federation</a:t>
          </a:r>
          <a:r>
            <a:rPr lang="en-US" dirty="0"/>
            <a:t> of Small Business, 2023</a:t>
          </a:r>
        </a:p>
      </dgm:t>
    </dgm:pt>
    <dgm:pt modelId="{9E43BF66-3F56-41D2-B71C-E6F80D361072}" type="parTrans" cxnId="{15B7097A-EF83-4A62-B3C9-C53422CF2458}">
      <dgm:prSet/>
      <dgm:spPr/>
      <dgm:t>
        <a:bodyPr/>
        <a:lstStyle/>
        <a:p>
          <a:endParaRPr lang="en-US"/>
        </a:p>
      </dgm:t>
    </dgm:pt>
    <dgm:pt modelId="{ADA9EB2C-31D6-4D84-AB5B-C249D32107C6}" type="sibTrans" cxnId="{15B7097A-EF83-4A62-B3C9-C53422CF2458}">
      <dgm:prSet/>
      <dgm:spPr/>
      <dgm:t>
        <a:bodyPr/>
        <a:lstStyle/>
        <a:p>
          <a:endParaRPr lang="en-US"/>
        </a:p>
      </dgm:t>
    </dgm:pt>
    <dgm:pt modelId="{502FEE25-E912-4C11-8EDF-D4F5E0DF508C}" type="pres">
      <dgm:prSet presAssocID="{359DB4FC-576C-43F6-B020-6DD362270A92}" presName="linear" presStyleCnt="0">
        <dgm:presLayoutVars>
          <dgm:animLvl val="lvl"/>
          <dgm:resizeHandles val="exact"/>
        </dgm:presLayoutVars>
      </dgm:prSet>
      <dgm:spPr/>
    </dgm:pt>
    <dgm:pt modelId="{22903499-2F77-4CCF-89F6-650A489703D4}" type="pres">
      <dgm:prSet presAssocID="{6B10CD6A-1F36-47EC-AF48-D8F7DADDC20E}" presName="parentText" presStyleLbl="node1" presStyleIdx="0" presStyleCnt="6">
        <dgm:presLayoutVars>
          <dgm:chMax val="0"/>
          <dgm:bulletEnabled val="1"/>
        </dgm:presLayoutVars>
      </dgm:prSet>
      <dgm:spPr/>
    </dgm:pt>
    <dgm:pt modelId="{681DC60F-C3AB-4BC7-9D28-7C8FC4527022}" type="pres">
      <dgm:prSet presAssocID="{B977573A-6F45-49CB-8E6C-AC239D4FE178}" presName="spacer" presStyleCnt="0"/>
      <dgm:spPr/>
    </dgm:pt>
    <dgm:pt modelId="{17F11D95-E12C-4E80-ADA6-1EFA699F6205}" type="pres">
      <dgm:prSet presAssocID="{461A5809-048A-47E1-AC99-7C6966FAED16}" presName="parentText" presStyleLbl="node1" presStyleIdx="1" presStyleCnt="6">
        <dgm:presLayoutVars>
          <dgm:chMax val="0"/>
          <dgm:bulletEnabled val="1"/>
        </dgm:presLayoutVars>
      </dgm:prSet>
      <dgm:spPr/>
    </dgm:pt>
    <dgm:pt modelId="{216E1BAB-0BCB-431B-A430-3B535F09F335}" type="pres">
      <dgm:prSet presAssocID="{A2B308EB-7248-4369-ACE5-D021FCB68479}" presName="spacer" presStyleCnt="0"/>
      <dgm:spPr/>
    </dgm:pt>
    <dgm:pt modelId="{F1324D65-189C-4D8D-B34C-E02F7484E0D5}" type="pres">
      <dgm:prSet presAssocID="{9EF66D03-9EC4-45C0-B998-5B8B7BB29913}" presName="parentText" presStyleLbl="node1" presStyleIdx="2" presStyleCnt="6">
        <dgm:presLayoutVars>
          <dgm:chMax val="0"/>
          <dgm:bulletEnabled val="1"/>
        </dgm:presLayoutVars>
      </dgm:prSet>
      <dgm:spPr/>
    </dgm:pt>
    <dgm:pt modelId="{9E0783ED-E0F0-417F-AB32-691B0CB2BFE2}" type="pres">
      <dgm:prSet presAssocID="{E45C6A4A-6447-4DC7-91BE-94884D72568B}" presName="spacer" presStyleCnt="0"/>
      <dgm:spPr/>
    </dgm:pt>
    <dgm:pt modelId="{DF4295F5-9DF1-4852-BFB6-5EB81BF6D99F}" type="pres">
      <dgm:prSet presAssocID="{E5599619-2135-49ED-B47D-C803ED0D8F5D}" presName="parentText" presStyleLbl="node1" presStyleIdx="3" presStyleCnt="6">
        <dgm:presLayoutVars>
          <dgm:chMax val="0"/>
          <dgm:bulletEnabled val="1"/>
        </dgm:presLayoutVars>
      </dgm:prSet>
      <dgm:spPr/>
    </dgm:pt>
    <dgm:pt modelId="{5B0848BE-D837-49EF-9B89-B15813FB3373}" type="pres">
      <dgm:prSet presAssocID="{37296BA9-CADC-4760-9FF9-760349110159}" presName="spacer" presStyleCnt="0"/>
      <dgm:spPr/>
    </dgm:pt>
    <dgm:pt modelId="{0759D4DD-4435-4118-A0F1-2D93B41742A7}" type="pres">
      <dgm:prSet presAssocID="{F00B65E4-845D-4A4E-BFA5-471A8CB16F52}" presName="parentText" presStyleLbl="node1" presStyleIdx="4" presStyleCnt="6">
        <dgm:presLayoutVars>
          <dgm:chMax val="0"/>
          <dgm:bulletEnabled val="1"/>
        </dgm:presLayoutVars>
      </dgm:prSet>
      <dgm:spPr/>
    </dgm:pt>
    <dgm:pt modelId="{B67C6373-6038-4845-9AB0-08202241D3FF}" type="pres">
      <dgm:prSet presAssocID="{CBC70F45-D8C2-4D9F-AC02-B64A1A6F71FF}" presName="spacer" presStyleCnt="0"/>
      <dgm:spPr/>
    </dgm:pt>
    <dgm:pt modelId="{6F392497-225B-4441-938E-C158624190C3}" type="pres">
      <dgm:prSet presAssocID="{FB078858-AE2F-4603-BD37-688EF25B0D43}" presName="parentText" presStyleLbl="node1" presStyleIdx="5" presStyleCnt="6">
        <dgm:presLayoutVars>
          <dgm:chMax val="0"/>
          <dgm:bulletEnabled val="1"/>
        </dgm:presLayoutVars>
      </dgm:prSet>
      <dgm:spPr/>
    </dgm:pt>
  </dgm:ptLst>
  <dgm:cxnLst>
    <dgm:cxn modelId="{57458C00-316B-48C9-93B0-7BCFA609939E}" srcId="{359DB4FC-576C-43F6-B020-6DD362270A92}" destId="{F00B65E4-845D-4A4E-BFA5-471A8CB16F52}" srcOrd="4" destOrd="0" parTransId="{BCC86FE5-EF9C-49FF-A584-6E3CD62F5BD8}" sibTransId="{CBC70F45-D8C2-4D9F-AC02-B64A1A6F71FF}"/>
    <dgm:cxn modelId="{2E6E3A09-A202-4C62-905D-AFDB197B02CB}" type="presOf" srcId="{6B10CD6A-1F36-47EC-AF48-D8F7DADDC20E}" destId="{22903499-2F77-4CCF-89F6-650A489703D4}" srcOrd="0" destOrd="0" presId="urn:microsoft.com/office/officeart/2005/8/layout/vList2"/>
    <dgm:cxn modelId="{C8D86A60-F39B-4EB5-BE02-C1C982495C35}" type="presOf" srcId="{461A5809-048A-47E1-AC99-7C6966FAED16}" destId="{17F11D95-E12C-4E80-ADA6-1EFA699F6205}" srcOrd="0" destOrd="0" presId="urn:microsoft.com/office/officeart/2005/8/layout/vList2"/>
    <dgm:cxn modelId="{6F399443-81BE-4994-93BF-F0CC21FCFB87}" type="presOf" srcId="{E5599619-2135-49ED-B47D-C803ED0D8F5D}" destId="{DF4295F5-9DF1-4852-BFB6-5EB81BF6D99F}" srcOrd="0" destOrd="0" presId="urn:microsoft.com/office/officeart/2005/8/layout/vList2"/>
    <dgm:cxn modelId="{37CB8F6B-4ED3-40BF-A8D6-229E70984BD6}" type="presOf" srcId="{FB078858-AE2F-4603-BD37-688EF25B0D43}" destId="{6F392497-225B-4441-938E-C158624190C3}" srcOrd="0" destOrd="0" presId="urn:microsoft.com/office/officeart/2005/8/layout/vList2"/>
    <dgm:cxn modelId="{BDF7384C-06AE-40A9-8FFF-2B18247C4B7C}" type="presOf" srcId="{F00B65E4-845D-4A4E-BFA5-471A8CB16F52}" destId="{0759D4DD-4435-4118-A0F1-2D93B41742A7}" srcOrd="0" destOrd="0" presId="urn:microsoft.com/office/officeart/2005/8/layout/vList2"/>
    <dgm:cxn modelId="{DC83A66C-9156-4452-8016-CBF88581A11C}" type="presOf" srcId="{359DB4FC-576C-43F6-B020-6DD362270A92}" destId="{502FEE25-E912-4C11-8EDF-D4F5E0DF508C}" srcOrd="0" destOrd="0" presId="urn:microsoft.com/office/officeart/2005/8/layout/vList2"/>
    <dgm:cxn modelId="{DAD5BE59-77AA-4C57-B386-C285515557CF}" srcId="{359DB4FC-576C-43F6-B020-6DD362270A92}" destId="{9EF66D03-9EC4-45C0-B998-5B8B7BB29913}" srcOrd="2" destOrd="0" parTransId="{FB2434B1-9271-489B-BBC3-5EB155A04CE9}" sibTransId="{E45C6A4A-6447-4DC7-91BE-94884D72568B}"/>
    <dgm:cxn modelId="{15B7097A-EF83-4A62-B3C9-C53422CF2458}" srcId="{359DB4FC-576C-43F6-B020-6DD362270A92}" destId="{FB078858-AE2F-4603-BD37-688EF25B0D43}" srcOrd="5" destOrd="0" parTransId="{9E43BF66-3F56-41D2-B71C-E6F80D361072}" sibTransId="{ADA9EB2C-31D6-4D84-AB5B-C249D32107C6}"/>
    <dgm:cxn modelId="{576B6EA1-E098-4DB5-AF7E-317CDC3D30F1}" srcId="{359DB4FC-576C-43F6-B020-6DD362270A92}" destId="{E5599619-2135-49ED-B47D-C803ED0D8F5D}" srcOrd="3" destOrd="0" parTransId="{EE294364-B98E-48E4-9073-C46944805E07}" sibTransId="{37296BA9-CADC-4760-9FF9-760349110159}"/>
    <dgm:cxn modelId="{CB4664CA-CAC4-4B16-B4B1-5DF96090A17A}" srcId="{359DB4FC-576C-43F6-B020-6DD362270A92}" destId="{6B10CD6A-1F36-47EC-AF48-D8F7DADDC20E}" srcOrd="0" destOrd="0" parTransId="{3668F51F-5F14-497E-A819-319432F73062}" sibTransId="{B977573A-6F45-49CB-8E6C-AC239D4FE178}"/>
    <dgm:cxn modelId="{C7B220DD-7AB8-46E5-A0C9-4BD3B4FD7489}" srcId="{359DB4FC-576C-43F6-B020-6DD362270A92}" destId="{461A5809-048A-47E1-AC99-7C6966FAED16}" srcOrd="1" destOrd="0" parTransId="{E1E0A28D-3752-4440-AED5-D8B4863B6B51}" sibTransId="{A2B308EB-7248-4369-ACE5-D021FCB68479}"/>
    <dgm:cxn modelId="{EDF31BF6-F3F4-4288-A587-BE974FE2A905}" type="presOf" srcId="{9EF66D03-9EC4-45C0-B998-5B8B7BB29913}" destId="{F1324D65-189C-4D8D-B34C-E02F7484E0D5}" srcOrd="0" destOrd="0" presId="urn:microsoft.com/office/officeart/2005/8/layout/vList2"/>
    <dgm:cxn modelId="{A3D4BF9E-EA9E-4A89-8A2F-B9A149578434}" type="presParOf" srcId="{502FEE25-E912-4C11-8EDF-D4F5E0DF508C}" destId="{22903499-2F77-4CCF-89F6-650A489703D4}" srcOrd="0" destOrd="0" presId="urn:microsoft.com/office/officeart/2005/8/layout/vList2"/>
    <dgm:cxn modelId="{5910076A-75C4-43EC-A48C-10CB854C060D}" type="presParOf" srcId="{502FEE25-E912-4C11-8EDF-D4F5E0DF508C}" destId="{681DC60F-C3AB-4BC7-9D28-7C8FC4527022}" srcOrd="1" destOrd="0" presId="urn:microsoft.com/office/officeart/2005/8/layout/vList2"/>
    <dgm:cxn modelId="{7335E7EB-F171-4C19-9CAB-51883693F8B5}" type="presParOf" srcId="{502FEE25-E912-4C11-8EDF-D4F5E0DF508C}" destId="{17F11D95-E12C-4E80-ADA6-1EFA699F6205}" srcOrd="2" destOrd="0" presId="urn:microsoft.com/office/officeart/2005/8/layout/vList2"/>
    <dgm:cxn modelId="{CB43A6B8-E29D-4627-BAF6-91A67BC4C72A}" type="presParOf" srcId="{502FEE25-E912-4C11-8EDF-D4F5E0DF508C}" destId="{216E1BAB-0BCB-431B-A430-3B535F09F335}" srcOrd="3" destOrd="0" presId="urn:microsoft.com/office/officeart/2005/8/layout/vList2"/>
    <dgm:cxn modelId="{1FC1448F-E312-4E2B-A4BA-6B46FA9C763F}" type="presParOf" srcId="{502FEE25-E912-4C11-8EDF-D4F5E0DF508C}" destId="{F1324D65-189C-4D8D-B34C-E02F7484E0D5}" srcOrd="4" destOrd="0" presId="urn:microsoft.com/office/officeart/2005/8/layout/vList2"/>
    <dgm:cxn modelId="{8EEAEB7D-52B9-4EC2-9D8C-307954C0FBC9}" type="presParOf" srcId="{502FEE25-E912-4C11-8EDF-D4F5E0DF508C}" destId="{9E0783ED-E0F0-417F-AB32-691B0CB2BFE2}" srcOrd="5" destOrd="0" presId="urn:microsoft.com/office/officeart/2005/8/layout/vList2"/>
    <dgm:cxn modelId="{81FE9934-A573-4685-9F0E-EFCE79147F4D}" type="presParOf" srcId="{502FEE25-E912-4C11-8EDF-D4F5E0DF508C}" destId="{DF4295F5-9DF1-4852-BFB6-5EB81BF6D99F}" srcOrd="6" destOrd="0" presId="urn:microsoft.com/office/officeart/2005/8/layout/vList2"/>
    <dgm:cxn modelId="{CE894C26-F48F-42AD-843B-DBD6F9A3E4B4}" type="presParOf" srcId="{502FEE25-E912-4C11-8EDF-D4F5E0DF508C}" destId="{5B0848BE-D837-49EF-9B89-B15813FB3373}" srcOrd="7" destOrd="0" presId="urn:microsoft.com/office/officeart/2005/8/layout/vList2"/>
    <dgm:cxn modelId="{29B8B58F-C2C4-4C1F-9593-534F065BC91A}" type="presParOf" srcId="{502FEE25-E912-4C11-8EDF-D4F5E0DF508C}" destId="{0759D4DD-4435-4118-A0F1-2D93B41742A7}" srcOrd="8" destOrd="0" presId="urn:microsoft.com/office/officeart/2005/8/layout/vList2"/>
    <dgm:cxn modelId="{F00AE0AF-AA97-405F-91CB-B617239D9110}" type="presParOf" srcId="{502FEE25-E912-4C11-8EDF-D4F5E0DF508C}" destId="{B67C6373-6038-4845-9AB0-08202241D3FF}" srcOrd="9" destOrd="0" presId="urn:microsoft.com/office/officeart/2005/8/layout/vList2"/>
    <dgm:cxn modelId="{2BF8159E-2315-49B2-A1F5-289DDF045A32}" type="presParOf" srcId="{502FEE25-E912-4C11-8EDF-D4F5E0DF508C}" destId="{6F392497-225B-4441-938E-C158624190C3}"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D022BC8-46D5-4CD5-9A04-9211D4CC61F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FC89F40-71E1-4772-A475-3237F3727736}">
      <dgm:prSet/>
      <dgm:spPr/>
      <dgm:t>
        <a:bodyPr/>
        <a:lstStyle/>
        <a:p>
          <a:r>
            <a:rPr lang="en-GB"/>
            <a:t>Essential for launching or expanding a venture</a:t>
          </a:r>
          <a:endParaRPr lang="en-US"/>
        </a:p>
      </dgm:t>
    </dgm:pt>
    <dgm:pt modelId="{5A542FF5-573D-4872-83D2-8E85EC9B241D}" type="parTrans" cxnId="{8615E8A3-CD45-43AD-855F-C14377A98EEC}">
      <dgm:prSet/>
      <dgm:spPr/>
      <dgm:t>
        <a:bodyPr/>
        <a:lstStyle/>
        <a:p>
          <a:endParaRPr lang="en-US"/>
        </a:p>
      </dgm:t>
    </dgm:pt>
    <dgm:pt modelId="{1E206AD3-AF74-42BC-A473-B9E7673E1E03}" type="sibTrans" cxnId="{8615E8A3-CD45-43AD-855F-C14377A98EEC}">
      <dgm:prSet/>
      <dgm:spPr/>
      <dgm:t>
        <a:bodyPr/>
        <a:lstStyle/>
        <a:p>
          <a:endParaRPr lang="en-US"/>
        </a:p>
      </dgm:t>
    </dgm:pt>
    <dgm:pt modelId="{6A9B94B3-DC6A-442C-8222-A3FBD4A1C25D}">
      <dgm:prSet/>
      <dgm:spPr/>
      <dgm:t>
        <a:bodyPr/>
        <a:lstStyle/>
        <a:p>
          <a:r>
            <a:rPr lang="en-GB"/>
            <a:t>Clarifies: </a:t>
          </a:r>
          <a:endParaRPr lang="en-US"/>
        </a:p>
      </dgm:t>
    </dgm:pt>
    <dgm:pt modelId="{F4C885BE-08A8-478C-A5FE-ECBD3DE88117}" type="parTrans" cxnId="{BF17A203-4954-4C64-A715-6F6645EC0405}">
      <dgm:prSet/>
      <dgm:spPr/>
      <dgm:t>
        <a:bodyPr/>
        <a:lstStyle/>
        <a:p>
          <a:endParaRPr lang="en-US"/>
        </a:p>
      </dgm:t>
    </dgm:pt>
    <dgm:pt modelId="{3D3087DE-A231-43CC-8B67-93538E38D95C}" type="sibTrans" cxnId="{BF17A203-4954-4C64-A715-6F6645EC0405}">
      <dgm:prSet/>
      <dgm:spPr/>
      <dgm:t>
        <a:bodyPr/>
        <a:lstStyle/>
        <a:p>
          <a:endParaRPr lang="en-US"/>
        </a:p>
      </dgm:t>
    </dgm:pt>
    <dgm:pt modelId="{AD99CF41-F205-4232-95E6-F896704AD52B}">
      <dgm:prSet/>
      <dgm:spPr/>
      <dgm:t>
        <a:bodyPr/>
        <a:lstStyle/>
        <a:p>
          <a:r>
            <a:rPr lang="en-GB" b="1"/>
            <a:t>Goals</a:t>
          </a:r>
          <a:r>
            <a:rPr lang="en-GB"/>
            <a:t> (short and long term)</a:t>
          </a:r>
          <a:endParaRPr lang="en-US"/>
        </a:p>
      </dgm:t>
    </dgm:pt>
    <dgm:pt modelId="{19695FB1-550F-4BB4-958A-C67862BC545F}" type="parTrans" cxnId="{26BB2F1D-0F42-49A5-8D0E-601C6BA65789}">
      <dgm:prSet/>
      <dgm:spPr/>
      <dgm:t>
        <a:bodyPr/>
        <a:lstStyle/>
        <a:p>
          <a:endParaRPr lang="en-US"/>
        </a:p>
      </dgm:t>
    </dgm:pt>
    <dgm:pt modelId="{217AC331-5DB4-4D08-9262-BB93015ECC4A}" type="sibTrans" cxnId="{26BB2F1D-0F42-49A5-8D0E-601C6BA65789}">
      <dgm:prSet/>
      <dgm:spPr/>
      <dgm:t>
        <a:bodyPr/>
        <a:lstStyle/>
        <a:p>
          <a:endParaRPr lang="en-US"/>
        </a:p>
      </dgm:t>
    </dgm:pt>
    <dgm:pt modelId="{20132838-9AC6-4419-9B89-7DE01FE0A3E6}">
      <dgm:prSet/>
      <dgm:spPr/>
      <dgm:t>
        <a:bodyPr/>
        <a:lstStyle/>
        <a:p>
          <a:r>
            <a:rPr lang="en-GB" b="1"/>
            <a:t>Products/Services</a:t>
          </a:r>
          <a:endParaRPr lang="en-US"/>
        </a:p>
      </dgm:t>
    </dgm:pt>
    <dgm:pt modelId="{FD97AEC8-B9C3-4DE3-890A-6B5A151AE7A5}" type="parTrans" cxnId="{DD92D98D-658E-4C67-9AFE-055ABC45794A}">
      <dgm:prSet/>
      <dgm:spPr/>
      <dgm:t>
        <a:bodyPr/>
        <a:lstStyle/>
        <a:p>
          <a:endParaRPr lang="en-US"/>
        </a:p>
      </dgm:t>
    </dgm:pt>
    <dgm:pt modelId="{F3817187-2107-403B-965D-EF44F80BBC65}" type="sibTrans" cxnId="{DD92D98D-658E-4C67-9AFE-055ABC45794A}">
      <dgm:prSet/>
      <dgm:spPr/>
      <dgm:t>
        <a:bodyPr/>
        <a:lstStyle/>
        <a:p>
          <a:endParaRPr lang="en-US"/>
        </a:p>
      </dgm:t>
    </dgm:pt>
    <dgm:pt modelId="{2B650CAE-B3C2-446A-A62A-0F42D443774F}">
      <dgm:prSet/>
      <dgm:spPr/>
      <dgm:t>
        <a:bodyPr/>
        <a:lstStyle/>
        <a:p>
          <a:r>
            <a:rPr lang="en-GB" b="1"/>
            <a:t>Market opportunities</a:t>
          </a:r>
          <a:endParaRPr lang="en-US"/>
        </a:p>
      </dgm:t>
    </dgm:pt>
    <dgm:pt modelId="{8C0C5098-2396-4FF2-B754-8979BC72D0DE}" type="parTrans" cxnId="{08355D3B-11D7-4FC6-865D-50A687CC9453}">
      <dgm:prSet/>
      <dgm:spPr/>
      <dgm:t>
        <a:bodyPr/>
        <a:lstStyle/>
        <a:p>
          <a:endParaRPr lang="en-US"/>
        </a:p>
      </dgm:t>
    </dgm:pt>
    <dgm:pt modelId="{0486D54F-77E0-4956-AEB0-F9F0971ECB61}" type="sibTrans" cxnId="{08355D3B-11D7-4FC6-865D-50A687CC9453}">
      <dgm:prSet/>
      <dgm:spPr/>
      <dgm:t>
        <a:bodyPr/>
        <a:lstStyle/>
        <a:p>
          <a:endParaRPr lang="en-US"/>
        </a:p>
      </dgm:t>
    </dgm:pt>
    <dgm:pt modelId="{39416D9C-9A9B-4BA6-84FE-115BCD04791C}">
      <dgm:prSet/>
      <dgm:spPr/>
      <dgm:t>
        <a:bodyPr/>
        <a:lstStyle/>
        <a:p>
          <a:r>
            <a:rPr lang="en-GB" b="1"/>
            <a:t>Resources and strategies</a:t>
          </a:r>
          <a:endParaRPr lang="en-US"/>
        </a:p>
      </dgm:t>
    </dgm:pt>
    <dgm:pt modelId="{3018BA66-3455-43BE-B0E2-4FF5302D0C90}" type="parTrans" cxnId="{C2A0E52D-047B-49E7-A753-B1AFEA963E5A}">
      <dgm:prSet/>
      <dgm:spPr/>
      <dgm:t>
        <a:bodyPr/>
        <a:lstStyle/>
        <a:p>
          <a:endParaRPr lang="en-US"/>
        </a:p>
      </dgm:t>
    </dgm:pt>
    <dgm:pt modelId="{EC00D2BC-ACB9-4CAA-B8FE-70C3A31712DE}" type="sibTrans" cxnId="{C2A0E52D-047B-49E7-A753-B1AFEA963E5A}">
      <dgm:prSet/>
      <dgm:spPr/>
      <dgm:t>
        <a:bodyPr/>
        <a:lstStyle/>
        <a:p>
          <a:endParaRPr lang="en-US"/>
        </a:p>
      </dgm:t>
    </dgm:pt>
    <dgm:pt modelId="{5CA3FDD4-FC32-4B6F-867A-2A276AB8DAD9}">
      <dgm:prSet/>
      <dgm:spPr/>
      <dgm:t>
        <a:bodyPr/>
        <a:lstStyle/>
        <a:p>
          <a:r>
            <a:rPr lang="en-GB"/>
            <a:t>Lack of a plan increases risk of failure</a:t>
          </a:r>
          <a:endParaRPr lang="en-US"/>
        </a:p>
      </dgm:t>
    </dgm:pt>
    <dgm:pt modelId="{331E774B-A13A-442F-9E87-EF5D0DAA5F6E}" type="parTrans" cxnId="{FD703816-E7F7-4212-AD65-9EE488F6F74B}">
      <dgm:prSet/>
      <dgm:spPr/>
      <dgm:t>
        <a:bodyPr/>
        <a:lstStyle/>
        <a:p>
          <a:endParaRPr lang="en-US"/>
        </a:p>
      </dgm:t>
    </dgm:pt>
    <dgm:pt modelId="{A0D36E78-78F6-4DCD-862A-0B927ADAF76C}" type="sibTrans" cxnId="{FD703816-E7F7-4212-AD65-9EE488F6F74B}">
      <dgm:prSet/>
      <dgm:spPr/>
      <dgm:t>
        <a:bodyPr/>
        <a:lstStyle/>
        <a:p>
          <a:endParaRPr lang="en-US"/>
        </a:p>
      </dgm:t>
    </dgm:pt>
    <dgm:pt modelId="{40C06D96-3266-4A0C-8C1D-456A46815BBC}" type="pres">
      <dgm:prSet presAssocID="{6D022BC8-46D5-4CD5-9A04-9211D4CC61FE}" presName="root" presStyleCnt="0">
        <dgm:presLayoutVars>
          <dgm:dir/>
          <dgm:resizeHandles val="exact"/>
        </dgm:presLayoutVars>
      </dgm:prSet>
      <dgm:spPr/>
    </dgm:pt>
    <dgm:pt modelId="{9E5C2282-3D84-4DA7-B4C7-C5C52EA46D72}" type="pres">
      <dgm:prSet presAssocID="{0FC89F40-71E1-4772-A475-3237F3727736}" presName="compNode" presStyleCnt="0"/>
      <dgm:spPr/>
    </dgm:pt>
    <dgm:pt modelId="{C8B2B714-A3E9-41F8-B13A-EBA32DFCD91D}" type="pres">
      <dgm:prSet presAssocID="{0FC89F40-71E1-4772-A475-3237F3727736}" presName="bgRect" presStyleLbl="bgShp" presStyleIdx="0" presStyleCnt="3"/>
      <dgm:spPr/>
    </dgm:pt>
    <dgm:pt modelId="{BEE9F4F1-A282-4A4D-B850-DA9CB912A1A9}" type="pres">
      <dgm:prSet presAssocID="{0FC89F40-71E1-4772-A475-3237F372773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9A4FDBDC-CCF4-47D1-80EB-9DCCD411F0D0}" type="pres">
      <dgm:prSet presAssocID="{0FC89F40-71E1-4772-A475-3237F3727736}" presName="spaceRect" presStyleCnt="0"/>
      <dgm:spPr/>
    </dgm:pt>
    <dgm:pt modelId="{FC12202C-96D8-4427-A180-DABB46CBAC46}" type="pres">
      <dgm:prSet presAssocID="{0FC89F40-71E1-4772-A475-3237F3727736}" presName="parTx" presStyleLbl="revTx" presStyleIdx="0" presStyleCnt="4">
        <dgm:presLayoutVars>
          <dgm:chMax val="0"/>
          <dgm:chPref val="0"/>
        </dgm:presLayoutVars>
      </dgm:prSet>
      <dgm:spPr/>
    </dgm:pt>
    <dgm:pt modelId="{4A06DF8B-A9FC-4DEA-8F1B-70EBAAF856D9}" type="pres">
      <dgm:prSet presAssocID="{1E206AD3-AF74-42BC-A473-B9E7673E1E03}" presName="sibTrans" presStyleCnt="0"/>
      <dgm:spPr/>
    </dgm:pt>
    <dgm:pt modelId="{8D9C7787-EDA9-4020-A93E-376364882BE3}" type="pres">
      <dgm:prSet presAssocID="{6A9B94B3-DC6A-442C-8222-A3FBD4A1C25D}" presName="compNode" presStyleCnt="0"/>
      <dgm:spPr/>
    </dgm:pt>
    <dgm:pt modelId="{A1576A44-F4BA-40CF-8111-19E164E7CC25}" type="pres">
      <dgm:prSet presAssocID="{6A9B94B3-DC6A-442C-8222-A3FBD4A1C25D}" presName="bgRect" presStyleLbl="bgShp" presStyleIdx="1" presStyleCnt="3"/>
      <dgm:spPr/>
    </dgm:pt>
    <dgm:pt modelId="{CE9121D3-4E2E-4A0F-A5E9-1948C80163BA}" type="pres">
      <dgm:prSet presAssocID="{6A9B94B3-DC6A-442C-8222-A3FBD4A1C25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er"/>
        </a:ext>
      </dgm:extLst>
    </dgm:pt>
    <dgm:pt modelId="{61924DEE-6B43-41BA-9B27-8E44BAF4812E}" type="pres">
      <dgm:prSet presAssocID="{6A9B94B3-DC6A-442C-8222-A3FBD4A1C25D}" presName="spaceRect" presStyleCnt="0"/>
      <dgm:spPr/>
    </dgm:pt>
    <dgm:pt modelId="{6D5F3679-6FA8-448D-8574-D821E0382476}" type="pres">
      <dgm:prSet presAssocID="{6A9B94B3-DC6A-442C-8222-A3FBD4A1C25D}" presName="parTx" presStyleLbl="revTx" presStyleIdx="1" presStyleCnt="4">
        <dgm:presLayoutVars>
          <dgm:chMax val="0"/>
          <dgm:chPref val="0"/>
        </dgm:presLayoutVars>
      </dgm:prSet>
      <dgm:spPr/>
    </dgm:pt>
    <dgm:pt modelId="{2E98C396-5C3F-47E6-94A7-C4E4FE9E1ECF}" type="pres">
      <dgm:prSet presAssocID="{6A9B94B3-DC6A-442C-8222-A3FBD4A1C25D}" presName="desTx" presStyleLbl="revTx" presStyleIdx="2" presStyleCnt="4">
        <dgm:presLayoutVars/>
      </dgm:prSet>
      <dgm:spPr/>
    </dgm:pt>
    <dgm:pt modelId="{C1E8CBB8-299C-4055-9717-06DAF640CCA2}" type="pres">
      <dgm:prSet presAssocID="{3D3087DE-A231-43CC-8B67-93538E38D95C}" presName="sibTrans" presStyleCnt="0"/>
      <dgm:spPr/>
    </dgm:pt>
    <dgm:pt modelId="{8C268A2A-E5BF-40F5-8B7D-78D25D337D94}" type="pres">
      <dgm:prSet presAssocID="{5CA3FDD4-FC32-4B6F-867A-2A276AB8DAD9}" presName="compNode" presStyleCnt="0"/>
      <dgm:spPr/>
    </dgm:pt>
    <dgm:pt modelId="{44FD9FF6-7F55-414B-A149-3D1C0778821B}" type="pres">
      <dgm:prSet presAssocID="{5CA3FDD4-FC32-4B6F-867A-2A276AB8DAD9}" presName="bgRect" presStyleLbl="bgShp" presStyleIdx="2" presStyleCnt="3"/>
      <dgm:spPr/>
    </dgm:pt>
    <dgm:pt modelId="{C1CE6B8A-B78E-4984-A39D-1F66FA4FEC20}" type="pres">
      <dgm:prSet presAssocID="{5CA3FDD4-FC32-4B6F-867A-2A276AB8DAD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rning"/>
        </a:ext>
      </dgm:extLst>
    </dgm:pt>
    <dgm:pt modelId="{19AD22E4-05E9-42F8-9137-2557807CBA62}" type="pres">
      <dgm:prSet presAssocID="{5CA3FDD4-FC32-4B6F-867A-2A276AB8DAD9}" presName="spaceRect" presStyleCnt="0"/>
      <dgm:spPr/>
    </dgm:pt>
    <dgm:pt modelId="{21647A78-5E01-4A9D-A73D-65A54227B023}" type="pres">
      <dgm:prSet presAssocID="{5CA3FDD4-FC32-4B6F-867A-2A276AB8DAD9}" presName="parTx" presStyleLbl="revTx" presStyleIdx="3" presStyleCnt="4">
        <dgm:presLayoutVars>
          <dgm:chMax val="0"/>
          <dgm:chPref val="0"/>
        </dgm:presLayoutVars>
      </dgm:prSet>
      <dgm:spPr/>
    </dgm:pt>
  </dgm:ptLst>
  <dgm:cxnLst>
    <dgm:cxn modelId="{BF17A203-4954-4C64-A715-6F6645EC0405}" srcId="{6D022BC8-46D5-4CD5-9A04-9211D4CC61FE}" destId="{6A9B94B3-DC6A-442C-8222-A3FBD4A1C25D}" srcOrd="1" destOrd="0" parTransId="{F4C885BE-08A8-478C-A5FE-ECBD3DE88117}" sibTransId="{3D3087DE-A231-43CC-8B67-93538E38D95C}"/>
    <dgm:cxn modelId="{40EF7414-952E-4A9B-8E08-D056FFCA7A1B}" type="presOf" srcId="{AD99CF41-F205-4232-95E6-F896704AD52B}" destId="{2E98C396-5C3F-47E6-94A7-C4E4FE9E1ECF}" srcOrd="0" destOrd="0" presId="urn:microsoft.com/office/officeart/2018/2/layout/IconVerticalSolidList"/>
    <dgm:cxn modelId="{FD703816-E7F7-4212-AD65-9EE488F6F74B}" srcId="{6D022BC8-46D5-4CD5-9A04-9211D4CC61FE}" destId="{5CA3FDD4-FC32-4B6F-867A-2A276AB8DAD9}" srcOrd="2" destOrd="0" parTransId="{331E774B-A13A-442F-9E87-EF5D0DAA5F6E}" sibTransId="{A0D36E78-78F6-4DCD-862A-0B927ADAF76C}"/>
    <dgm:cxn modelId="{26BB2F1D-0F42-49A5-8D0E-601C6BA65789}" srcId="{6A9B94B3-DC6A-442C-8222-A3FBD4A1C25D}" destId="{AD99CF41-F205-4232-95E6-F896704AD52B}" srcOrd="0" destOrd="0" parTransId="{19695FB1-550F-4BB4-958A-C67862BC545F}" sibTransId="{217AC331-5DB4-4D08-9262-BB93015ECC4A}"/>
    <dgm:cxn modelId="{56186A1F-F3EB-4E25-B725-8FC2C9FC3C91}" type="presOf" srcId="{39416D9C-9A9B-4BA6-84FE-115BCD04791C}" destId="{2E98C396-5C3F-47E6-94A7-C4E4FE9E1ECF}" srcOrd="0" destOrd="3" presId="urn:microsoft.com/office/officeart/2018/2/layout/IconVerticalSolidList"/>
    <dgm:cxn modelId="{AC84B728-F424-40E6-97CE-6F843E3072B8}" type="presOf" srcId="{0FC89F40-71E1-4772-A475-3237F3727736}" destId="{FC12202C-96D8-4427-A180-DABB46CBAC46}" srcOrd="0" destOrd="0" presId="urn:microsoft.com/office/officeart/2018/2/layout/IconVerticalSolidList"/>
    <dgm:cxn modelId="{C2A0E52D-047B-49E7-A753-B1AFEA963E5A}" srcId="{6A9B94B3-DC6A-442C-8222-A3FBD4A1C25D}" destId="{39416D9C-9A9B-4BA6-84FE-115BCD04791C}" srcOrd="3" destOrd="0" parTransId="{3018BA66-3455-43BE-B0E2-4FF5302D0C90}" sibTransId="{EC00D2BC-ACB9-4CAA-B8FE-70C3A31712DE}"/>
    <dgm:cxn modelId="{08355D3B-11D7-4FC6-865D-50A687CC9453}" srcId="{6A9B94B3-DC6A-442C-8222-A3FBD4A1C25D}" destId="{2B650CAE-B3C2-446A-A62A-0F42D443774F}" srcOrd="2" destOrd="0" parTransId="{8C0C5098-2396-4FF2-B754-8979BC72D0DE}" sibTransId="{0486D54F-77E0-4956-AEB0-F9F0971ECB61}"/>
    <dgm:cxn modelId="{28497B5B-9EE1-45B0-9B90-AF7E9B190D4E}" type="presOf" srcId="{6D022BC8-46D5-4CD5-9A04-9211D4CC61FE}" destId="{40C06D96-3266-4A0C-8C1D-456A46815BBC}" srcOrd="0" destOrd="0" presId="urn:microsoft.com/office/officeart/2018/2/layout/IconVerticalSolidList"/>
    <dgm:cxn modelId="{2B06F87C-0E9A-4568-94E2-0DFFFAB1C486}" type="presOf" srcId="{2B650CAE-B3C2-446A-A62A-0F42D443774F}" destId="{2E98C396-5C3F-47E6-94A7-C4E4FE9E1ECF}" srcOrd="0" destOrd="2" presId="urn:microsoft.com/office/officeart/2018/2/layout/IconVerticalSolidList"/>
    <dgm:cxn modelId="{DD92D98D-658E-4C67-9AFE-055ABC45794A}" srcId="{6A9B94B3-DC6A-442C-8222-A3FBD4A1C25D}" destId="{20132838-9AC6-4419-9B89-7DE01FE0A3E6}" srcOrd="1" destOrd="0" parTransId="{FD97AEC8-B9C3-4DE3-890A-6B5A151AE7A5}" sibTransId="{F3817187-2107-403B-965D-EF44F80BBC65}"/>
    <dgm:cxn modelId="{8615E8A3-CD45-43AD-855F-C14377A98EEC}" srcId="{6D022BC8-46D5-4CD5-9A04-9211D4CC61FE}" destId="{0FC89F40-71E1-4772-A475-3237F3727736}" srcOrd="0" destOrd="0" parTransId="{5A542FF5-573D-4872-83D2-8E85EC9B241D}" sibTransId="{1E206AD3-AF74-42BC-A473-B9E7673E1E03}"/>
    <dgm:cxn modelId="{501249B8-A52D-43D5-A386-99E981CB5180}" type="presOf" srcId="{20132838-9AC6-4419-9B89-7DE01FE0A3E6}" destId="{2E98C396-5C3F-47E6-94A7-C4E4FE9E1ECF}" srcOrd="0" destOrd="1" presId="urn:microsoft.com/office/officeart/2018/2/layout/IconVerticalSolidList"/>
    <dgm:cxn modelId="{168466D1-3081-4DE6-9A82-3850A770FEF4}" type="presOf" srcId="{6A9B94B3-DC6A-442C-8222-A3FBD4A1C25D}" destId="{6D5F3679-6FA8-448D-8574-D821E0382476}" srcOrd="0" destOrd="0" presId="urn:microsoft.com/office/officeart/2018/2/layout/IconVerticalSolidList"/>
    <dgm:cxn modelId="{BDFA2CFC-1379-4983-8243-4CD523E86C9D}" type="presOf" srcId="{5CA3FDD4-FC32-4B6F-867A-2A276AB8DAD9}" destId="{21647A78-5E01-4A9D-A73D-65A54227B023}" srcOrd="0" destOrd="0" presId="urn:microsoft.com/office/officeart/2018/2/layout/IconVerticalSolidList"/>
    <dgm:cxn modelId="{6C54DCA4-4117-4AED-82F2-5D0E1F3CB6E1}" type="presParOf" srcId="{40C06D96-3266-4A0C-8C1D-456A46815BBC}" destId="{9E5C2282-3D84-4DA7-B4C7-C5C52EA46D72}" srcOrd="0" destOrd="0" presId="urn:microsoft.com/office/officeart/2018/2/layout/IconVerticalSolidList"/>
    <dgm:cxn modelId="{A3E5BB8A-CB80-4C6A-845A-A2F3A4018D85}" type="presParOf" srcId="{9E5C2282-3D84-4DA7-B4C7-C5C52EA46D72}" destId="{C8B2B714-A3E9-41F8-B13A-EBA32DFCD91D}" srcOrd="0" destOrd="0" presId="urn:microsoft.com/office/officeart/2018/2/layout/IconVerticalSolidList"/>
    <dgm:cxn modelId="{635B2EBD-AEF1-4772-A44E-A5143B5758EC}" type="presParOf" srcId="{9E5C2282-3D84-4DA7-B4C7-C5C52EA46D72}" destId="{BEE9F4F1-A282-4A4D-B850-DA9CB912A1A9}" srcOrd="1" destOrd="0" presId="urn:microsoft.com/office/officeart/2018/2/layout/IconVerticalSolidList"/>
    <dgm:cxn modelId="{D391038F-2949-4E5D-80C2-E4524D04D11F}" type="presParOf" srcId="{9E5C2282-3D84-4DA7-B4C7-C5C52EA46D72}" destId="{9A4FDBDC-CCF4-47D1-80EB-9DCCD411F0D0}" srcOrd="2" destOrd="0" presId="urn:microsoft.com/office/officeart/2018/2/layout/IconVerticalSolidList"/>
    <dgm:cxn modelId="{A16CB1D7-ADE9-4A4A-BEAD-BC4B54BDA0D6}" type="presParOf" srcId="{9E5C2282-3D84-4DA7-B4C7-C5C52EA46D72}" destId="{FC12202C-96D8-4427-A180-DABB46CBAC46}" srcOrd="3" destOrd="0" presId="urn:microsoft.com/office/officeart/2018/2/layout/IconVerticalSolidList"/>
    <dgm:cxn modelId="{C20DA38E-886E-4D61-A48B-FC96287DD244}" type="presParOf" srcId="{40C06D96-3266-4A0C-8C1D-456A46815BBC}" destId="{4A06DF8B-A9FC-4DEA-8F1B-70EBAAF856D9}" srcOrd="1" destOrd="0" presId="urn:microsoft.com/office/officeart/2018/2/layout/IconVerticalSolidList"/>
    <dgm:cxn modelId="{3801B961-7142-4B98-BADB-CDA6116043E4}" type="presParOf" srcId="{40C06D96-3266-4A0C-8C1D-456A46815BBC}" destId="{8D9C7787-EDA9-4020-A93E-376364882BE3}" srcOrd="2" destOrd="0" presId="urn:microsoft.com/office/officeart/2018/2/layout/IconVerticalSolidList"/>
    <dgm:cxn modelId="{C5C848FA-DF7E-4DE5-B782-4BF024C46C2A}" type="presParOf" srcId="{8D9C7787-EDA9-4020-A93E-376364882BE3}" destId="{A1576A44-F4BA-40CF-8111-19E164E7CC25}" srcOrd="0" destOrd="0" presId="urn:microsoft.com/office/officeart/2018/2/layout/IconVerticalSolidList"/>
    <dgm:cxn modelId="{BE036F9B-AB01-434D-84E5-28B9304F7E93}" type="presParOf" srcId="{8D9C7787-EDA9-4020-A93E-376364882BE3}" destId="{CE9121D3-4E2E-4A0F-A5E9-1948C80163BA}" srcOrd="1" destOrd="0" presId="urn:microsoft.com/office/officeart/2018/2/layout/IconVerticalSolidList"/>
    <dgm:cxn modelId="{DAC92FE6-5278-459C-B641-81DFD74F62D5}" type="presParOf" srcId="{8D9C7787-EDA9-4020-A93E-376364882BE3}" destId="{61924DEE-6B43-41BA-9B27-8E44BAF4812E}" srcOrd="2" destOrd="0" presId="urn:microsoft.com/office/officeart/2018/2/layout/IconVerticalSolidList"/>
    <dgm:cxn modelId="{44551FA6-18FE-45D5-9066-22E5DEFFFD0E}" type="presParOf" srcId="{8D9C7787-EDA9-4020-A93E-376364882BE3}" destId="{6D5F3679-6FA8-448D-8574-D821E0382476}" srcOrd="3" destOrd="0" presId="urn:microsoft.com/office/officeart/2018/2/layout/IconVerticalSolidList"/>
    <dgm:cxn modelId="{D142BCFA-2593-4916-A572-E6D902852BB2}" type="presParOf" srcId="{8D9C7787-EDA9-4020-A93E-376364882BE3}" destId="{2E98C396-5C3F-47E6-94A7-C4E4FE9E1ECF}" srcOrd="4" destOrd="0" presId="urn:microsoft.com/office/officeart/2018/2/layout/IconVerticalSolidList"/>
    <dgm:cxn modelId="{CE8ED189-D883-48E8-98EB-7B90AA564E2B}" type="presParOf" srcId="{40C06D96-3266-4A0C-8C1D-456A46815BBC}" destId="{C1E8CBB8-299C-4055-9717-06DAF640CCA2}" srcOrd="3" destOrd="0" presId="urn:microsoft.com/office/officeart/2018/2/layout/IconVerticalSolidList"/>
    <dgm:cxn modelId="{C00BA105-44C7-42E7-B4D6-F62F7B712C26}" type="presParOf" srcId="{40C06D96-3266-4A0C-8C1D-456A46815BBC}" destId="{8C268A2A-E5BF-40F5-8B7D-78D25D337D94}" srcOrd="4" destOrd="0" presId="urn:microsoft.com/office/officeart/2018/2/layout/IconVerticalSolidList"/>
    <dgm:cxn modelId="{FDFAB92A-2E6F-4E81-8D2B-1DB29EB7E502}" type="presParOf" srcId="{8C268A2A-E5BF-40F5-8B7D-78D25D337D94}" destId="{44FD9FF6-7F55-414B-A149-3D1C0778821B}" srcOrd="0" destOrd="0" presId="urn:microsoft.com/office/officeart/2018/2/layout/IconVerticalSolidList"/>
    <dgm:cxn modelId="{4285AD0D-8C56-4165-BDEA-25176FE8046C}" type="presParOf" srcId="{8C268A2A-E5BF-40F5-8B7D-78D25D337D94}" destId="{C1CE6B8A-B78E-4984-A39D-1F66FA4FEC20}" srcOrd="1" destOrd="0" presId="urn:microsoft.com/office/officeart/2018/2/layout/IconVerticalSolidList"/>
    <dgm:cxn modelId="{3A381E75-ED63-4C8C-8184-34AE8DE28B4C}" type="presParOf" srcId="{8C268A2A-E5BF-40F5-8B7D-78D25D337D94}" destId="{19AD22E4-05E9-42F8-9137-2557807CBA62}" srcOrd="2" destOrd="0" presId="urn:microsoft.com/office/officeart/2018/2/layout/IconVerticalSolidList"/>
    <dgm:cxn modelId="{1979A1C0-3134-4347-B01D-E206BB775257}" type="presParOf" srcId="{8C268A2A-E5BF-40F5-8B7D-78D25D337D94}" destId="{21647A78-5E01-4A9D-A73D-65A54227B02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4DE2704-4815-4F54-8FDA-5B0A72B85D8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B795A08-1333-4063-BE13-CC6161E4E5F8}">
      <dgm:prSet/>
      <dgm:spPr/>
      <dgm:t>
        <a:bodyPr/>
        <a:lstStyle/>
        <a:p>
          <a:pPr>
            <a:lnSpc>
              <a:spcPct val="100000"/>
            </a:lnSpc>
          </a:pPr>
          <a:r>
            <a:rPr lang="en-GB"/>
            <a:t>Boosts confidence in launching and operating</a:t>
          </a:r>
          <a:endParaRPr lang="en-US"/>
        </a:p>
      </dgm:t>
    </dgm:pt>
    <dgm:pt modelId="{6013FFBD-66F5-4C58-8188-FE8FED68AF7C}" type="parTrans" cxnId="{FB300101-1045-4BBD-B3EC-1245B8A3AA70}">
      <dgm:prSet/>
      <dgm:spPr/>
      <dgm:t>
        <a:bodyPr/>
        <a:lstStyle/>
        <a:p>
          <a:endParaRPr lang="en-US"/>
        </a:p>
      </dgm:t>
    </dgm:pt>
    <dgm:pt modelId="{5729E94D-54F0-45F6-AC4B-1991633DE4CB}" type="sibTrans" cxnId="{FB300101-1045-4BBD-B3EC-1245B8A3AA70}">
      <dgm:prSet/>
      <dgm:spPr/>
      <dgm:t>
        <a:bodyPr/>
        <a:lstStyle/>
        <a:p>
          <a:endParaRPr lang="en-US"/>
        </a:p>
      </dgm:t>
    </dgm:pt>
    <dgm:pt modelId="{F381FFF2-F228-4C89-836F-C92A12B601B9}">
      <dgm:prSet/>
      <dgm:spPr/>
      <dgm:t>
        <a:bodyPr/>
        <a:lstStyle/>
        <a:p>
          <a:pPr>
            <a:lnSpc>
              <a:spcPct val="100000"/>
            </a:lnSpc>
          </a:pPr>
          <a:r>
            <a:rPr lang="en-GB"/>
            <a:t>Can offset lack of capital or experience</a:t>
          </a:r>
          <a:endParaRPr lang="en-US"/>
        </a:p>
      </dgm:t>
    </dgm:pt>
    <dgm:pt modelId="{36420B99-63CB-437E-B569-BE77E5F63752}" type="parTrans" cxnId="{167A9FB0-4117-4842-870F-9E32E094282B}">
      <dgm:prSet/>
      <dgm:spPr/>
      <dgm:t>
        <a:bodyPr/>
        <a:lstStyle/>
        <a:p>
          <a:endParaRPr lang="en-US"/>
        </a:p>
      </dgm:t>
    </dgm:pt>
    <dgm:pt modelId="{F47F2093-049D-4AE8-904C-F1D1686DCD9A}" type="sibTrans" cxnId="{167A9FB0-4117-4842-870F-9E32E094282B}">
      <dgm:prSet/>
      <dgm:spPr/>
      <dgm:t>
        <a:bodyPr/>
        <a:lstStyle/>
        <a:p>
          <a:endParaRPr lang="en-US"/>
        </a:p>
      </dgm:t>
    </dgm:pt>
    <dgm:pt modelId="{9234C15E-C550-43C0-91AC-BA5A979282E2}">
      <dgm:prSet/>
      <dgm:spPr/>
      <dgm:t>
        <a:bodyPr/>
        <a:lstStyle/>
        <a:p>
          <a:pPr>
            <a:lnSpc>
              <a:spcPct val="100000"/>
            </a:lnSpc>
          </a:pPr>
          <a:r>
            <a:rPr lang="en-GB"/>
            <a:t>Helps define: </a:t>
          </a:r>
          <a:endParaRPr lang="en-US"/>
        </a:p>
      </dgm:t>
    </dgm:pt>
    <dgm:pt modelId="{6C0BC725-75F5-4361-BA41-47F0265805CB}" type="parTrans" cxnId="{A0357A27-3881-4F93-9EDA-0B3B382DD91D}">
      <dgm:prSet/>
      <dgm:spPr/>
      <dgm:t>
        <a:bodyPr/>
        <a:lstStyle/>
        <a:p>
          <a:endParaRPr lang="en-US"/>
        </a:p>
      </dgm:t>
    </dgm:pt>
    <dgm:pt modelId="{12F6B11D-9EA6-4F53-A0DF-F5AF5CA85119}" type="sibTrans" cxnId="{A0357A27-3881-4F93-9EDA-0B3B382DD91D}">
      <dgm:prSet/>
      <dgm:spPr/>
      <dgm:t>
        <a:bodyPr/>
        <a:lstStyle/>
        <a:p>
          <a:endParaRPr lang="en-US"/>
        </a:p>
      </dgm:t>
    </dgm:pt>
    <dgm:pt modelId="{EBF8F263-46D8-4457-955A-08851B7E2923}">
      <dgm:prSet/>
      <dgm:spPr/>
      <dgm:t>
        <a:bodyPr/>
        <a:lstStyle/>
        <a:p>
          <a:pPr>
            <a:lnSpc>
              <a:spcPct val="100000"/>
            </a:lnSpc>
          </a:pPr>
          <a:r>
            <a:rPr lang="en-GB"/>
            <a:t>How much money is needed</a:t>
          </a:r>
          <a:endParaRPr lang="en-US"/>
        </a:p>
      </dgm:t>
    </dgm:pt>
    <dgm:pt modelId="{EAC6C6CB-7AEB-4B76-AE63-A08EA4E5885F}" type="parTrans" cxnId="{062F8BD9-6A50-4AF9-ABFC-B2896ECFA0A1}">
      <dgm:prSet/>
      <dgm:spPr/>
      <dgm:t>
        <a:bodyPr/>
        <a:lstStyle/>
        <a:p>
          <a:endParaRPr lang="en-US"/>
        </a:p>
      </dgm:t>
    </dgm:pt>
    <dgm:pt modelId="{B64C1824-2DDB-4701-BC08-168ECCE8FB22}" type="sibTrans" cxnId="{062F8BD9-6A50-4AF9-ABFC-B2896ECFA0A1}">
      <dgm:prSet/>
      <dgm:spPr/>
      <dgm:t>
        <a:bodyPr/>
        <a:lstStyle/>
        <a:p>
          <a:endParaRPr lang="en-US"/>
        </a:p>
      </dgm:t>
    </dgm:pt>
    <dgm:pt modelId="{CB8C796C-A575-4D27-96E5-8DB798B699FB}">
      <dgm:prSet/>
      <dgm:spPr/>
      <dgm:t>
        <a:bodyPr/>
        <a:lstStyle/>
        <a:p>
          <a:pPr>
            <a:lnSpc>
              <a:spcPct val="100000"/>
            </a:lnSpc>
          </a:pPr>
          <a:r>
            <a:rPr lang="en-GB"/>
            <a:t>When and for how long</a:t>
          </a:r>
          <a:endParaRPr lang="en-US"/>
        </a:p>
      </dgm:t>
    </dgm:pt>
    <dgm:pt modelId="{CCA55B67-C060-4B90-920B-AEB7D6E0D81C}" type="parTrans" cxnId="{A8F0FCCC-77A8-4339-ADBA-A2C71846B4FB}">
      <dgm:prSet/>
      <dgm:spPr/>
      <dgm:t>
        <a:bodyPr/>
        <a:lstStyle/>
        <a:p>
          <a:endParaRPr lang="en-US"/>
        </a:p>
      </dgm:t>
    </dgm:pt>
    <dgm:pt modelId="{4D7B7A0D-9A7E-48C6-B667-0028B49FE99B}" type="sibTrans" cxnId="{A8F0FCCC-77A8-4339-ADBA-A2C71846B4FB}">
      <dgm:prSet/>
      <dgm:spPr/>
      <dgm:t>
        <a:bodyPr/>
        <a:lstStyle/>
        <a:p>
          <a:endParaRPr lang="en-US"/>
        </a:p>
      </dgm:t>
    </dgm:pt>
    <dgm:pt modelId="{492AE95E-7396-4BA9-85C7-EFB5FA32009F}" type="pres">
      <dgm:prSet presAssocID="{34DE2704-4815-4F54-8FDA-5B0A72B85D82}" presName="root" presStyleCnt="0">
        <dgm:presLayoutVars>
          <dgm:dir/>
          <dgm:resizeHandles val="exact"/>
        </dgm:presLayoutVars>
      </dgm:prSet>
      <dgm:spPr/>
    </dgm:pt>
    <dgm:pt modelId="{A059C603-4FB2-4997-A446-5264729D3648}" type="pres">
      <dgm:prSet presAssocID="{9B795A08-1333-4063-BE13-CC6161E4E5F8}" presName="compNode" presStyleCnt="0"/>
      <dgm:spPr/>
    </dgm:pt>
    <dgm:pt modelId="{8B5F75BD-A090-4EB9-971D-16C9725B59D8}" type="pres">
      <dgm:prSet presAssocID="{9B795A08-1333-4063-BE13-CC6161E4E5F8}" presName="bgRect" presStyleLbl="bgShp" presStyleIdx="0" presStyleCnt="3"/>
      <dgm:spPr/>
    </dgm:pt>
    <dgm:pt modelId="{4D9B6F4C-B87D-4B27-A329-18B459F0CCA2}" type="pres">
      <dgm:prSet presAssocID="{9B795A08-1333-4063-BE13-CC6161E4E5F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pward trend"/>
        </a:ext>
      </dgm:extLst>
    </dgm:pt>
    <dgm:pt modelId="{7ED6A832-6FFE-4771-92F1-6902E15EEEC3}" type="pres">
      <dgm:prSet presAssocID="{9B795A08-1333-4063-BE13-CC6161E4E5F8}" presName="spaceRect" presStyleCnt="0"/>
      <dgm:spPr/>
    </dgm:pt>
    <dgm:pt modelId="{A70FF80E-8559-46D2-8A8B-0CF6B382CA78}" type="pres">
      <dgm:prSet presAssocID="{9B795A08-1333-4063-BE13-CC6161E4E5F8}" presName="parTx" presStyleLbl="revTx" presStyleIdx="0" presStyleCnt="4">
        <dgm:presLayoutVars>
          <dgm:chMax val="0"/>
          <dgm:chPref val="0"/>
        </dgm:presLayoutVars>
      </dgm:prSet>
      <dgm:spPr/>
    </dgm:pt>
    <dgm:pt modelId="{E59CE4B7-83AB-4A5B-AF4F-B824A86F8DCE}" type="pres">
      <dgm:prSet presAssocID="{5729E94D-54F0-45F6-AC4B-1991633DE4CB}" presName="sibTrans" presStyleCnt="0"/>
      <dgm:spPr/>
    </dgm:pt>
    <dgm:pt modelId="{5633A9C6-CCC3-47AC-84C2-577C1AF3F512}" type="pres">
      <dgm:prSet presAssocID="{F381FFF2-F228-4C89-836F-C92A12B601B9}" presName="compNode" presStyleCnt="0"/>
      <dgm:spPr/>
    </dgm:pt>
    <dgm:pt modelId="{F923539F-92D7-4302-AFE0-BADC88830F88}" type="pres">
      <dgm:prSet presAssocID="{F381FFF2-F228-4C89-836F-C92A12B601B9}" presName="bgRect" presStyleLbl="bgShp" presStyleIdx="1" presStyleCnt="3"/>
      <dgm:spPr/>
    </dgm:pt>
    <dgm:pt modelId="{C6E5488A-0F25-4C4D-AA87-BB4BD53234AD}" type="pres">
      <dgm:prSet presAssocID="{F381FFF2-F228-4C89-836F-C92A12B601B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oney"/>
        </a:ext>
      </dgm:extLst>
    </dgm:pt>
    <dgm:pt modelId="{4568EC82-A3DB-4290-AE0F-AD3F87F962B8}" type="pres">
      <dgm:prSet presAssocID="{F381FFF2-F228-4C89-836F-C92A12B601B9}" presName="spaceRect" presStyleCnt="0"/>
      <dgm:spPr/>
    </dgm:pt>
    <dgm:pt modelId="{DCF1CCA8-A1D3-4E72-9B57-50B2E3A810D0}" type="pres">
      <dgm:prSet presAssocID="{F381FFF2-F228-4C89-836F-C92A12B601B9}" presName="parTx" presStyleLbl="revTx" presStyleIdx="1" presStyleCnt="4">
        <dgm:presLayoutVars>
          <dgm:chMax val="0"/>
          <dgm:chPref val="0"/>
        </dgm:presLayoutVars>
      </dgm:prSet>
      <dgm:spPr/>
    </dgm:pt>
    <dgm:pt modelId="{3E50379B-015F-4EB7-BF28-7ED62C057614}" type="pres">
      <dgm:prSet presAssocID="{F47F2093-049D-4AE8-904C-F1D1686DCD9A}" presName="sibTrans" presStyleCnt="0"/>
      <dgm:spPr/>
    </dgm:pt>
    <dgm:pt modelId="{8BAEAA98-52AC-434A-803B-BC676E3B8C13}" type="pres">
      <dgm:prSet presAssocID="{9234C15E-C550-43C0-91AC-BA5A979282E2}" presName="compNode" presStyleCnt="0"/>
      <dgm:spPr/>
    </dgm:pt>
    <dgm:pt modelId="{516FC2CF-1815-4B00-8E75-0B2ABE6C3010}" type="pres">
      <dgm:prSet presAssocID="{9234C15E-C550-43C0-91AC-BA5A979282E2}" presName="bgRect" presStyleLbl="bgShp" presStyleIdx="2" presStyleCnt="3"/>
      <dgm:spPr/>
    </dgm:pt>
    <dgm:pt modelId="{074CC7E6-7128-4AE4-BE3A-43FE9024133D}" type="pres">
      <dgm:prSet presAssocID="{9234C15E-C550-43C0-91AC-BA5A979282E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ins"/>
        </a:ext>
      </dgm:extLst>
    </dgm:pt>
    <dgm:pt modelId="{642B4821-09B5-4102-A5A7-8800F9399459}" type="pres">
      <dgm:prSet presAssocID="{9234C15E-C550-43C0-91AC-BA5A979282E2}" presName="spaceRect" presStyleCnt="0"/>
      <dgm:spPr/>
    </dgm:pt>
    <dgm:pt modelId="{A25C5C76-D442-4A51-82C6-956DD2EBF83D}" type="pres">
      <dgm:prSet presAssocID="{9234C15E-C550-43C0-91AC-BA5A979282E2}" presName="parTx" presStyleLbl="revTx" presStyleIdx="2" presStyleCnt="4">
        <dgm:presLayoutVars>
          <dgm:chMax val="0"/>
          <dgm:chPref val="0"/>
        </dgm:presLayoutVars>
      </dgm:prSet>
      <dgm:spPr/>
    </dgm:pt>
    <dgm:pt modelId="{8D92F946-E5B9-436B-BBC5-01E24FA37F02}" type="pres">
      <dgm:prSet presAssocID="{9234C15E-C550-43C0-91AC-BA5A979282E2}" presName="desTx" presStyleLbl="revTx" presStyleIdx="3" presStyleCnt="4">
        <dgm:presLayoutVars/>
      </dgm:prSet>
      <dgm:spPr/>
    </dgm:pt>
  </dgm:ptLst>
  <dgm:cxnLst>
    <dgm:cxn modelId="{FB300101-1045-4BBD-B3EC-1245B8A3AA70}" srcId="{34DE2704-4815-4F54-8FDA-5B0A72B85D82}" destId="{9B795A08-1333-4063-BE13-CC6161E4E5F8}" srcOrd="0" destOrd="0" parTransId="{6013FFBD-66F5-4C58-8188-FE8FED68AF7C}" sibTransId="{5729E94D-54F0-45F6-AC4B-1991633DE4CB}"/>
    <dgm:cxn modelId="{941D940E-DC37-412E-9AF0-DA37528C2BE4}" type="presOf" srcId="{EBF8F263-46D8-4457-955A-08851B7E2923}" destId="{8D92F946-E5B9-436B-BBC5-01E24FA37F02}" srcOrd="0" destOrd="0" presId="urn:microsoft.com/office/officeart/2018/2/layout/IconVerticalSolidList"/>
    <dgm:cxn modelId="{A0357A27-3881-4F93-9EDA-0B3B382DD91D}" srcId="{34DE2704-4815-4F54-8FDA-5B0A72B85D82}" destId="{9234C15E-C550-43C0-91AC-BA5A979282E2}" srcOrd="2" destOrd="0" parTransId="{6C0BC725-75F5-4361-BA41-47F0265805CB}" sibTransId="{12F6B11D-9EA6-4F53-A0DF-F5AF5CA85119}"/>
    <dgm:cxn modelId="{82847138-1BE5-450D-991B-83D1BAAA3ED9}" type="presOf" srcId="{F381FFF2-F228-4C89-836F-C92A12B601B9}" destId="{DCF1CCA8-A1D3-4E72-9B57-50B2E3A810D0}" srcOrd="0" destOrd="0" presId="urn:microsoft.com/office/officeart/2018/2/layout/IconVerticalSolidList"/>
    <dgm:cxn modelId="{0871D463-D5BE-40CD-8CAA-F3B283756FE9}" type="presOf" srcId="{9234C15E-C550-43C0-91AC-BA5A979282E2}" destId="{A25C5C76-D442-4A51-82C6-956DD2EBF83D}" srcOrd="0" destOrd="0" presId="urn:microsoft.com/office/officeart/2018/2/layout/IconVerticalSolidList"/>
    <dgm:cxn modelId="{B09E1789-1C72-4573-A0C1-D8734CAC37DF}" type="presOf" srcId="{34DE2704-4815-4F54-8FDA-5B0A72B85D82}" destId="{492AE95E-7396-4BA9-85C7-EFB5FA32009F}" srcOrd="0" destOrd="0" presId="urn:microsoft.com/office/officeart/2018/2/layout/IconVerticalSolidList"/>
    <dgm:cxn modelId="{B54A129E-D1AA-4A30-A237-ED425A1C1780}" type="presOf" srcId="{9B795A08-1333-4063-BE13-CC6161E4E5F8}" destId="{A70FF80E-8559-46D2-8A8B-0CF6B382CA78}" srcOrd="0" destOrd="0" presId="urn:microsoft.com/office/officeart/2018/2/layout/IconVerticalSolidList"/>
    <dgm:cxn modelId="{167A9FB0-4117-4842-870F-9E32E094282B}" srcId="{34DE2704-4815-4F54-8FDA-5B0A72B85D82}" destId="{F381FFF2-F228-4C89-836F-C92A12B601B9}" srcOrd="1" destOrd="0" parTransId="{36420B99-63CB-437E-B569-BE77E5F63752}" sibTransId="{F47F2093-049D-4AE8-904C-F1D1686DCD9A}"/>
    <dgm:cxn modelId="{A8F0FCCC-77A8-4339-ADBA-A2C71846B4FB}" srcId="{9234C15E-C550-43C0-91AC-BA5A979282E2}" destId="{CB8C796C-A575-4D27-96E5-8DB798B699FB}" srcOrd="1" destOrd="0" parTransId="{CCA55B67-C060-4B90-920B-AEB7D6E0D81C}" sibTransId="{4D7B7A0D-9A7E-48C6-B667-0028B49FE99B}"/>
    <dgm:cxn modelId="{062F8BD9-6A50-4AF9-ABFC-B2896ECFA0A1}" srcId="{9234C15E-C550-43C0-91AC-BA5A979282E2}" destId="{EBF8F263-46D8-4457-955A-08851B7E2923}" srcOrd="0" destOrd="0" parTransId="{EAC6C6CB-7AEB-4B76-AE63-A08EA4E5885F}" sibTransId="{B64C1824-2DDB-4701-BC08-168ECCE8FB22}"/>
    <dgm:cxn modelId="{C29C18E5-24F5-400D-BE36-E27AEF3F75B4}" type="presOf" srcId="{CB8C796C-A575-4D27-96E5-8DB798B699FB}" destId="{8D92F946-E5B9-436B-BBC5-01E24FA37F02}" srcOrd="0" destOrd="1" presId="urn:microsoft.com/office/officeart/2018/2/layout/IconVerticalSolidList"/>
    <dgm:cxn modelId="{4CDAD984-1FCB-46A7-A422-CAA4338CFD14}" type="presParOf" srcId="{492AE95E-7396-4BA9-85C7-EFB5FA32009F}" destId="{A059C603-4FB2-4997-A446-5264729D3648}" srcOrd="0" destOrd="0" presId="urn:microsoft.com/office/officeart/2018/2/layout/IconVerticalSolidList"/>
    <dgm:cxn modelId="{7768A1AE-B62C-4BE7-881B-4DD30622224C}" type="presParOf" srcId="{A059C603-4FB2-4997-A446-5264729D3648}" destId="{8B5F75BD-A090-4EB9-971D-16C9725B59D8}" srcOrd="0" destOrd="0" presId="urn:microsoft.com/office/officeart/2018/2/layout/IconVerticalSolidList"/>
    <dgm:cxn modelId="{9E465A3C-8C1C-4D44-BAAD-C9034A5980B7}" type="presParOf" srcId="{A059C603-4FB2-4997-A446-5264729D3648}" destId="{4D9B6F4C-B87D-4B27-A329-18B459F0CCA2}" srcOrd="1" destOrd="0" presId="urn:microsoft.com/office/officeart/2018/2/layout/IconVerticalSolidList"/>
    <dgm:cxn modelId="{D9B4DC26-B782-4BF8-ADC6-42B715F0A4BF}" type="presParOf" srcId="{A059C603-4FB2-4997-A446-5264729D3648}" destId="{7ED6A832-6FFE-4771-92F1-6902E15EEEC3}" srcOrd="2" destOrd="0" presId="urn:microsoft.com/office/officeart/2018/2/layout/IconVerticalSolidList"/>
    <dgm:cxn modelId="{2EB484CF-AF8C-453F-8EA1-64847B78CB4F}" type="presParOf" srcId="{A059C603-4FB2-4997-A446-5264729D3648}" destId="{A70FF80E-8559-46D2-8A8B-0CF6B382CA78}" srcOrd="3" destOrd="0" presId="urn:microsoft.com/office/officeart/2018/2/layout/IconVerticalSolidList"/>
    <dgm:cxn modelId="{F9060CE8-97FC-4700-99B9-39E6EA55B495}" type="presParOf" srcId="{492AE95E-7396-4BA9-85C7-EFB5FA32009F}" destId="{E59CE4B7-83AB-4A5B-AF4F-B824A86F8DCE}" srcOrd="1" destOrd="0" presId="urn:microsoft.com/office/officeart/2018/2/layout/IconVerticalSolidList"/>
    <dgm:cxn modelId="{73F6ACAD-DDFE-4999-8D62-AE208B9436D2}" type="presParOf" srcId="{492AE95E-7396-4BA9-85C7-EFB5FA32009F}" destId="{5633A9C6-CCC3-47AC-84C2-577C1AF3F512}" srcOrd="2" destOrd="0" presId="urn:microsoft.com/office/officeart/2018/2/layout/IconVerticalSolidList"/>
    <dgm:cxn modelId="{62375DBD-73DC-4812-9E07-4725C59AF02C}" type="presParOf" srcId="{5633A9C6-CCC3-47AC-84C2-577C1AF3F512}" destId="{F923539F-92D7-4302-AFE0-BADC88830F88}" srcOrd="0" destOrd="0" presId="urn:microsoft.com/office/officeart/2018/2/layout/IconVerticalSolidList"/>
    <dgm:cxn modelId="{7DD5F2F7-F419-479B-A61A-49B18D1D8CA3}" type="presParOf" srcId="{5633A9C6-CCC3-47AC-84C2-577C1AF3F512}" destId="{C6E5488A-0F25-4C4D-AA87-BB4BD53234AD}" srcOrd="1" destOrd="0" presId="urn:microsoft.com/office/officeart/2018/2/layout/IconVerticalSolidList"/>
    <dgm:cxn modelId="{976BBA9D-1326-4F71-86A8-C37E74431AD3}" type="presParOf" srcId="{5633A9C6-CCC3-47AC-84C2-577C1AF3F512}" destId="{4568EC82-A3DB-4290-AE0F-AD3F87F962B8}" srcOrd="2" destOrd="0" presId="urn:microsoft.com/office/officeart/2018/2/layout/IconVerticalSolidList"/>
    <dgm:cxn modelId="{5A8721E3-EDFB-4B1A-B027-7661B7F57E80}" type="presParOf" srcId="{5633A9C6-CCC3-47AC-84C2-577C1AF3F512}" destId="{DCF1CCA8-A1D3-4E72-9B57-50B2E3A810D0}" srcOrd="3" destOrd="0" presId="urn:microsoft.com/office/officeart/2018/2/layout/IconVerticalSolidList"/>
    <dgm:cxn modelId="{7638F5CC-2261-4EFC-831B-152557CE45A7}" type="presParOf" srcId="{492AE95E-7396-4BA9-85C7-EFB5FA32009F}" destId="{3E50379B-015F-4EB7-BF28-7ED62C057614}" srcOrd="3" destOrd="0" presId="urn:microsoft.com/office/officeart/2018/2/layout/IconVerticalSolidList"/>
    <dgm:cxn modelId="{902F4CAF-D7CB-48F4-9D88-C4D6837F117E}" type="presParOf" srcId="{492AE95E-7396-4BA9-85C7-EFB5FA32009F}" destId="{8BAEAA98-52AC-434A-803B-BC676E3B8C13}" srcOrd="4" destOrd="0" presId="urn:microsoft.com/office/officeart/2018/2/layout/IconVerticalSolidList"/>
    <dgm:cxn modelId="{C17FD0F3-0216-4753-9C86-EDDDDBBD93B1}" type="presParOf" srcId="{8BAEAA98-52AC-434A-803B-BC676E3B8C13}" destId="{516FC2CF-1815-4B00-8E75-0B2ABE6C3010}" srcOrd="0" destOrd="0" presId="urn:microsoft.com/office/officeart/2018/2/layout/IconVerticalSolidList"/>
    <dgm:cxn modelId="{D7AEFEB8-855F-446C-A1E8-732DEC875B3D}" type="presParOf" srcId="{8BAEAA98-52AC-434A-803B-BC676E3B8C13}" destId="{074CC7E6-7128-4AE4-BE3A-43FE9024133D}" srcOrd="1" destOrd="0" presId="urn:microsoft.com/office/officeart/2018/2/layout/IconVerticalSolidList"/>
    <dgm:cxn modelId="{EB3B8739-0A87-45EE-BB38-C5376A79E0CE}" type="presParOf" srcId="{8BAEAA98-52AC-434A-803B-BC676E3B8C13}" destId="{642B4821-09B5-4102-A5A7-8800F9399459}" srcOrd="2" destOrd="0" presId="urn:microsoft.com/office/officeart/2018/2/layout/IconVerticalSolidList"/>
    <dgm:cxn modelId="{CAFB072B-103E-4FB4-8F49-E672B6570E95}" type="presParOf" srcId="{8BAEAA98-52AC-434A-803B-BC676E3B8C13}" destId="{A25C5C76-D442-4A51-82C6-956DD2EBF83D}" srcOrd="3" destOrd="0" presId="urn:microsoft.com/office/officeart/2018/2/layout/IconVerticalSolidList"/>
    <dgm:cxn modelId="{6E35E6E3-FC7A-4078-826D-FFEDE9505238}" type="presParOf" srcId="{8BAEAA98-52AC-434A-803B-BC676E3B8C13}" destId="{8D92F946-E5B9-436B-BBC5-01E24FA37F02}"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D05BE00-FA05-4ED4-9C1A-8188BAA1E64B}"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D2CABEA6-4CA4-4F1C-BD33-C1FE40D7BE33}">
      <dgm:prSet/>
      <dgm:spPr/>
      <dgm:t>
        <a:bodyPr/>
        <a:lstStyle/>
        <a:p>
          <a:r>
            <a:rPr lang="en-GB"/>
            <a:t>Early internet ventures skipped planning</a:t>
          </a:r>
          <a:endParaRPr lang="en-US"/>
        </a:p>
      </dgm:t>
    </dgm:pt>
    <dgm:pt modelId="{5E503B7C-4740-4947-AC65-89B186F9B6D4}" type="parTrans" cxnId="{786BB5A4-9257-4337-8BB3-59DA4DA3C6D8}">
      <dgm:prSet/>
      <dgm:spPr/>
      <dgm:t>
        <a:bodyPr/>
        <a:lstStyle/>
        <a:p>
          <a:endParaRPr lang="en-US"/>
        </a:p>
      </dgm:t>
    </dgm:pt>
    <dgm:pt modelId="{641FE174-5099-4E0A-BF4A-C204C7A37CE1}" type="sibTrans" cxnId="{786BB5A4-9257-4337-8BB3-59DA4DA3C6D8}">
      <dgm:prSet/>
      <dgm:spPr/>
      <dgm:t>
        <a:bodyPr/>
        <a:lstStyle/>
        <a:p>
          <a:endParaRPr lang="en-US"/>
        </a:p>
      </dgm:t>
    </dgm:pt>
    <dgm:pt modelId="{622BDC17-7E86-4580-A417-E9DFA0AB1A13}">
      <dgm:prSet/>
      <dgm:spPr/>
      <dgm:t>
        <a:bodyPr/>
        <a:lstStyle/>
        <a:p>
          <a:r>
            <a:rPr lang="en-GB"/>
            <a:t>Relied on vague “revenue models”</a:t>
          </a:r>
          <a:endParaRPr lang="en-US"/>
        </a:p>
      </dgm:t>
    </dgm:pt>
    <dgm:pt modelId="{423413ED-9604-4E6C-9B18-DEEEF7F9A238}" type="parTrans" cxnId="{3C94F29D-E027-4747-9763-93D31478139F}">
      <dgm:prSet/>
      <dgm:spPr/>
      <dgm:t>
        <a:bodyPr/>
        <a:lstStyle/>
        <a:p>
          <a:endParaRPr lang="en-US"/>
        </a:p>
      </dgm:t>
    </dgm:pt>
    <dgm:pt modelId="{F537DD8D-294A-4C83-BF81-83160F0C99D3}" type="sibTrans" cxnId="{3C94F29D-E027-4747-9763-93D31478139F}">
      <dgm:prSet/>
      <dgm:spPr/>
      <dgm:t>
        <a:bodyPr/>
        <a:lstStyle/>
        <a:p>
          <a:endParaRPr lang="en-US"/>
        </a:p>
      </dgm:t>
    </dgm:pt>
    <dgm:pt modelId="{A30285DC-F4DE-4AE7-9AED-85DDD43FBC9A}">
      <dgm:prSet/>
      <dgm:spPr/>
      <dgm:t>
        <a:bodyPr/>
        <a:lstStyle/>
        <a:p>
          <a:r>
            <a:rPr lang="en-GB"/>
            <a:t>Result: Many failed due to lack of strategic foundation</a:t>
          </a:r>
          <a:endParaRPr lang="en-US"/>
        </a:p>
      </dgm:t>
    </dgm:pt>
    <dgm:pt modelId="{52DD37E1-AD8F-4626-8539-AC87FC620A7C}" type="parTrans" cxnId="{14F7F7F2-DBEA-4D93-9471-F91092E831B0}">
      <dgm:prSet/>
      <dgm:spPr/>
      <dgm:t>
        <a:bodyPr/>
        <a:lstStyle/>
        <a:p>
          <a:endParaRPr lang="en-US"/>
        </a:p>
      </dgm:t>
    </dgm:pt>
    <dgm:pt modelId="{BF7E4EC7-47CC-4157-8A79-461518B0E997}" type="sibTrans" cxnId="{14F7F7F2-DBEA-4D93-9471-F91092E831B0}">
      <dgm:prSet/>
      <dgm:spPr/>
      <dgm:t>
        <a:bodyPr/>
        <a:lstStyle/>
        <a:p>
          <a:endParaRPr lang="en-US"/>
        </a:p>
      </dgm:t>
    </dgm:pt>
    <dgm:pt modelId="{821E24A9-CED1-447A-A161-426B10555803}" type="pres">
      <dgm:prSet presAssocID="{1D05BE00-FA05-4ED4-9C1A-8188BAA1E64B}" presName="linear" presStyleCnt="0">
        <dgm:presLayoutVars>
          <dgm:animLvl val="lvl"/>
          <dgm:resizeHandles val="exact"/>
        </dgm:presLayoutVars>
      </dgm:prSet>
      <dgm:spPr/>
    </dgm:pt>
    <dgm:pt modelId="{104E4F7A-6F58-4509-BCEC-B4F033E5F6E5}" type="pres">
      <dgm:prSet presAssocID="{D2CABEA6-4CA4-4F1C-BD33-C1FE40D7BE33}" presName="parentText" presStyleLbl="node1" presStyleIdx="0" presStyleCnt="3">
        <dgm:presLayoutVars>
          <dgm:chMax val="0"/>
          <dgm:bulletEnabled val="1"/>
        </dgm:presLayoutVars>
      </dgm:prSet>
      <dgm:spPr/>
    </dgm:pt>
    <dgm:pt modelId="{6FCF3640-78C7-4B92-A035-133BFBF2EF42}" type="pres">
      <dgm:prSet presAssocID="{641FE174-5099-4E0A-BF4A-C204C7A37CE1}" presName="spacer" presStyleCnt="0"/>
      <dgm:spPr/>
    </dgm:pt>
    <dgm:pt modelId="{1F302F80-B626-43C8-AEA2-2C43E72D34D4}" type="pres">
      <dgm:prSet presAssocID="{622BDC17-7E86-4580-A417-E9DFA0AB1A13}" presName="parentText" presStyleLbl="node1" presStyleIdx="1" presStyleCnt="3">
        <dgm:presLayoutVars>
          <dgm:chMax val="0"/>
          <dgm:bulletEnabled val="1"/>
        </dgm:presLayoutVars>
      </dgm:prSet>
      <dgm:spPr/>
    </dgm:pt>
    <dgm:pt modelId="{44D9F272-36BA-4CAA-AC63-0373CA5A89B3}" type="pres">
      <dgm:prSet presAssocID="{F537DD8D-294A-4C83-BF81-83160F0C99D3}" presName="spacer" presStyleCnt="0"/>
      <dgm:spPr/>
    </dgm:pt>
    <dgm:pt modelId="{DA93FA62-FCC3-4BF8-9C2D-B613913B770F}" type="pres">
      <dgm:prSet presAssocID="{A30285DC-F4DE-4AE7-9AED-85DDD43FBC9A}" presName="parentText" presStyleLbl="node1" presStyleIdx="2" presStyleCnt="3">
        <dgm:presLayoutVars>
          <dgm:chMax val="0"/>
          <dgm:bulletEnabled val="1"/>
        </dgm:presLayoutVars>
      </dgm:prSet>
      <dgm:spPr/>
    </dgm:pt>
  </dgm:ptLst>
  <dgm:cxnLst>
    <dgm:cxn modelId="{CAAB5565-FD45-4568-B44D-2A1A700950AC}" type="presOf" srcId="{A30285DC-F4DE-4AE7-9AED-85DDD43FBC9A}" destId="{DA93FA62-FCC3-4BF8-9C2D-B613913B770F}" srcOrd="0" destOrd="0" presId="urn:microsoft.com/office/officeart/2005/8/layout/vList2"/>
    <dgm:cxn modelId="{C4F64394-4669-4CF9-B132-CF773D249D5E}" type="presOf" srcId="{1D05BE00-FA05-4ED4-9C1A-8188BAA1E64B}" destId="{821E24A9-CED1-447A-A161-426B10555803}" srcOrd="0" destOrd="0" presId="urn:microsoft.com/office/officeart/2005/8/layout/vList2"/>
    <dgm:cxn modelId="{3C94F29D-E027-4747-9763-93D31478139F}" srcId="{1D05BE00-FA05-4ED4-9C1A-8188BAA1E64B}" destId="{622BDC17-7E86-4580-A417-E9DFA0AB1A13}" srcOrd="1" destOrd="0" parTransId="{423413ED-9604-4E6C-9B18-DEEEF7F9A238}" sibTransId="{F537DD8D-294A-4C83-BF81-83160F0C99D3}"/>
    <dgm:cxn modelId="{786BB5A4-9257-4337-8BB3-59DA4DA3C6D8}" srcId="{1D05BE00-FA05-4ED4-9C1A-8188BAA1E64B}" destId="{D2CABEA6-4CA4-4F1C-BD33-C1FE40D7BE33}" srcOrd="0" destOrd="0" parTransId="{5E503B7C-4740-4947-AC65-89B186F9B6D4}" sibTransId="{641FE174-5099-4E0A-BF4A-C204C7A37CE1}"/>
    <dgm:cxn modelId="{3DA547DC-1CF8-49BD-AAA9-CFB3B4854272}" type="presOf" srcId="{622BDC17-7E86-4580-A417-E9DFA0AB1A13}" destId="{1F302F80-B626-43C8-AEA2-2C43E72D34D4}" srcOrd="0" destOrd="0" presId="urn:microsoft.com/office/officeart/2005/8/layout/vList2"/>
    <dgm:cxn modelId="{7A8F8CEC-66F5-44B0-AE5B-78434D9BEDB2}" type="presOf" srcId="{D2CABEA6-4CA4-4F1C-BD33-C1FE40D7BE33}" destId="{104E4F7A-6F58-4509-BCEC-B4F033E5F6E5}" srcOrd="0" destOrd="0" presId="urn:microsoft.com/office/officeart/2005/8/layout/vList2"/>
    <dgm:cxn modelId="{14F7F7F2-DBEA-4D93-9471-F91092E831B0}" srcId="{1D05BE00-FA05-4ED4-9C1A-8188BAA1E64B}" destId="{A30285DC-F4DE-4AE7-9AED-85DDD43FBC9A}" srcOrd="2" destOrd="0" parTransId="{52DD37E1-AD8F-4626-8539-AC87FC620A7C}" sibTransId="{BF7E4EC7-47CC-4157-8A79-461518B0E997}"/>
    <dgm:cxn modelId="{C5F8C4C6-FEED-46FD-BE0B-2A675EE1642A}" type="presParOf" srcId="{821E24A9-CED1-447A-A161-426B10555803}" destId="{104E4F7A-6F58-4509-BCEC-B4F033E5F6E5}" srcOrd="0" destOrd="0" presId="urn:microsoft.com/office/officeart/2005/8/layout/vList2"/>
    <dgm:cxn modelId="{77F82A71-4A28-4EEC-AF01-FBE1A5BAA28F}" type="presParOf" srcId="{821E24A9-CED1-447A-A161-426B10555803}" destId="{6FCF3640-78C7-4B92-A035-133BFBF2EF42}" srcOrd="1" destOrd="0" presId="urn:microsoft.com/office/officeart/2005/8/layout/vList2"/>
    <dgm:cxn modelId="{C85ECDC7-0812-4F85-99CB-BFD070F0361E}" type="presParOf" srcId="{821E24A9-CED1-447A-A161-426B10555803}" destId="{1F302F80-B626-43C8-AEA2-2C43E72D34D4}" srcOrd="2" destOrd="0" presId="urn:microsoft.com/office/officeart/2005/8/layout/vList2"/>
    <dgm:cxn modelId="{C4DAC571-9BA2-4879-9842-C5FA5508888F}" type="presParOf" srcId="{821E24A9-CED1-447A-A161-426B10555803}" destId="{44D9F272-36BA-4CAA-AC63-0373CA5A89B3}" srcOrd="3" destOrd="0" presId="urn:microsoft.com/office/officeart/2005/8/layout/vList2"/>
    <dgm:cxn modelId="{6D225A65-9404-4F9F-ACE0-AED496D03D59}" type="presParOf" srcId="{821E24A9-CED1-447A-A161-426B10555803}" destId="{DA93FA62-FCC3-4BF8-9C2D-B613913B770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54824BE-05E6-47D9-B672-EBFD0BB14D9A}" type="doc">
      <dgm:prSet loTypeId="urn:microsoft.com/office/officeart/2005/8/layout/vList5" loCatId="list" qsTypeId="urn:microsoft.com/office/officeart/2005/8/quickstyle/simple5" qsCatId="simple" csTypeId="urn:microsoft.com/office/officeart/2005/8/colors/accent2_2" csCatId="accent2"/>
      <dgm:spPr/>
      <dgm:t>
        <a:bodyPr/>
        <a:lstStyle/>
        <a:p>
          <a:endParaRPr lang="en-US"/>
        </a:p>
      </dgm:t>
    </dgm:pt>
    <dgm:pt modelId="{D51FCD5B-B2EC-4164-80BF-B491A2345AF0}">
      <dgm:prSet/>
      <dgm:spPr/>
      <dgm:t>
        <a:bodyPr/>
        <a:lstStyle/>
        <a:p>
          <a:r>
            <a:rPr lang="en-GB"/>
            <a:t>A business plan is a </a:t>
          </a:r>
          <a:r>
            <a:rPr lang="en-GB" b="1"/>
            <a:t>strategic necessity</a:t>
          </a:r>
          <a:endParaRPr lang="en-US"/>
        </a:p>
      </dgm:t>
    </dgm:pt>
    <dgm:pt modelId="{CAB6DC09-4A6D-4578-9967-1F4BDA153EF2}" type="parTrans" cxnId="{4166D212-6FFC-48CA-AB3C-826D3500E915}">
      <dgm:prSet/>
      <dgm:spPr/>
      <dgm:t>
        <a:bodyPr/>
        <a:lstStyle/>
        <a:p>
          <a:endParaRPr lang="en-US"/>
        </a:p>
      </dgm:t>
    </dgm:pt>
    <dgm:pt modelId="{156A88D5-B556-4309-AF04-E4C221D9B671}" type="sibTrans" cxnId="{4166D212-6FFC-48CA-AB3C-826D3500E915}">
      <dgm:prSet/>
      <dgm:spPr/>
      <dgm:t>
        <a:bodyPr/>
        <a:lstStyle/>
        <a:p>
          <a:endParaRPr lang="en-US"/>
        </a:p>
      </dgm:t>
    </dgm:pt>
    <dgm:pt modelId="{CCAB1860-CA87-4DF6-B3BE-05458F4577DB}">
      <dgm:prSet/>
      <dgm:spPr/>
      <dgm:t>
        <a:bodyPr/>
        <a:lstStyle/>
        <a:p>
          <a:r>
            <a:rPr lang="en-GB"/>
            <a:t>Helps you: </a:t>
          </a:r>
          <a:endParaRPr lang="en-US"/>
        </a:p>
      </dgm:t>
    </dgm:pt>
    <dgm:pt modelId="{0CDF080E-ACAB-4075-899E-C2418A98F20B}" type="parTrans" cxnId="{DF1B5B72-A538-4484-8CBA-C4F673FA608D}">
      <dgm:prSet/>
      <dgm:spPr/>
      <dgm:t>
        <a:bodyPr/>
        <a:lstStyle/>
        <a:p>
          <a:endParaRPr lang="en-US"/>
        </a:p>
      </dgm:t>
    </dgm:pt>
    <dgm:pt modelId="{7DE6BD03-4AEE-4D11-9A78-F65609EB3EE9}" type="sibTrans" cxnId="{DF1B5B72-A538-4484-8CBA-C4F673FA608D}">
      <dgm:prSet/>
      <dgm:spPr/>
      <dgm:t>
        <a:bodyPr/>
        <a:lstStyle/>
        <a:p>
          <a:endParaRPr lang="en-US"/>
        </a:p>
      </dgm:t>
    </dgm:pt>
    <dgm:pt modelId="{284BB4F9-422D-43C1-B0D1-D91874EB412A}">
      <dgm:prSet/>
      <dgm:spPr/>
      <dgm:t>
        <a:bodyPr/>
        <a:lstStyle/>
        <a:p>
          <a:r>
            <a:rPr lang="en-GB"/>
            <a:t>Think critically</a:t>
          </a:r>
          <a:endParaRPr lang="en-US"/>
        </a:p>
      </dgm:t>
    </dgm:pt>
    <dgm:pt modelId="{87FA477A-4D4F-427A-AA45-5C1ADB79D275}" type="parTrans" cxnId="{C8A7D563-EF25-4DF7-BEF5-0362622FCC14}">
      <dgm:prSet/>
      <dgm:spPr/>
      <dgm:t>
        <a:bodyPr/>
        <a:lstStyle/>
        <a:p>
          <a:endParaRPr lang="en-US"/>
        </a:p>
      </dgm:t>
    </dgm:pt>
    <dgm:pt modelId="{8538D39E-B215-486B-A697-89A24D3C44A4}" type="sibTrans" cxnId="{C8A7D563-EF25-4DF7-BEF5-0362622FCC14}">
      <dgm:prSet/>
      <dgm:spPr/>
      <dgm:t>
        <a:bodyPr/>
        <a:lstStyle/>
        <a:p>
          <a:endParaRPr lang="en-US"/>
        </a:p>
      </dgm:t>
    </dgm:pt>
    <dgm:pt modelId="{7B204BA1-3627-4E88-983F-81FC23EAEB34}">
      <dgm:prSet/>
      <dgm:spPr/>
      <dgm:t>
        <a:bodyPr/>
        <a:lstStyle/>
        <a:p>
          <a:r>
            <a:rPr lang="en-GB"/>
            <a:t>Avoid pitfalls</a:t>
          </a:r>
          <a:endParaRPr lang="en-US"/>
        </a:p>
      </dgm:t>
    </dgm:pt>
    <dgm:pt modelId="{6CCCD472-6C29-498B-89EB-1D2F51A3BB64}" type="parTrans" cxnId="{E08AEA0A-381A-4423-B231-753D036A981F}">
      <dgm:prSet/>
      <dgm:spPr/>
      <dgm:t>
        <a:bodyPr/>
        <a:lstStyle/>
        <a:p>
          <a:endParaRPr lang="en-US"/>
        </a:p>
      </dgm:t>
    </dgm:pt>
    <dgm:pt modelId="{664C8627-3237-4BCE-BF2F-DE026667570A}" type="sibTrans" cxnId="{E08AEA0A-381A-4423-B231-753D036A981F}">
      <dgm:prSet/>
      <dgm:spPr/>
      <dgm:t>
        <a:bodyPr/>
        <a:lstStyle/>
        <a:p>
          <a:endParaRPr lang="en-US"/>
        </a:p>
      </dgm:t>
    </dgm:pt>
    <dgm:pt modelId="{8A06E31E-E913-487C-B73E-69FA5E031DA8}">
      <dgm:prSet/>
      <dgm:spPr/>
      <dgm:t>
        <a:bodyPr/>
        <a:lstStyle/>
        <a:p>
          <a:r>
            <a:rPr lang="en-GB"/>
            <a:t>Communicate effectively</a:t>
          </a:r>
          <a:endParaRPr lang="en-US"/>
        </a:p>
      </dgm:t>
    </dgm:pt>
    <dgm:pt modelId="{D4D854CE-91DB-4CCB-BC13-61ED648A5DC5}" type="parTrans" cxnId="{E57191C8-4516-4ECD-9FA5-BCD65E8AAE40}">
      <dgm:prSet/>
      <dgm:spPr/>
      <dgm:t>
        <a:bodyPr/>
        <a:lstStyle/>
        <a:p>
          <a:endParaRPr lang="en-US"/>
        </a:p>
      </dgm:t>
    </dgm:pt>
    <dgm:pt modelId="{E8C611DB-7EE5-47CB-9C0E-147B7358B2A1}" type="sibTrans" cxnId="{E57191C8-4516-4ECD-9FA5-BCD65E8AAE40}">
      <dgm:prSet/>
      <dgm:spPr/>
      <dgm:t>
        <a:bodyPr/>
        <a:lstStyle/>
        <a:p>
          <a:endParaRPr lang="en-US"/>
        </a:p>
      </dgm:t>
    </dgm:pt>
    <dgm:pt modelId="{D95E64FB-2152-40CD-8FDF-4D52835F8420}">
      <dgm:prSet/>
      <dgm:spPr/>
      <dgm:t>
        <a:bodyPr/>
        <a:lstStyle/>
        <a:p>
          <a:r>
            <a:rPr lang="en-GB"/>
            <a:t>Planning is the first step toward sustainable success</a:t>
          </a:r>
          <a:endParaRPr lang="en-US"/>
        </a:p>
      </dgm:t>
    </dgm:pt>
    <dgm:pt modelId="{BA829B3F-EFF2-4F9A-B553-5D0685736EF8}" type="parTrans" cxnId="{8EC1BACA-2BC4-42EA-80EF-6EF94C772B8D}">
      <dgm:prSet/>
      <dgm:spPr/>
      <dgm:t>
        <a:bodyPr/>
        <a:lstStyle/>
        <a:p>
          <a:endParaRPr lang="en-US"/>
        </a:p>
      </dgm:t>
    </dgm:pt>
    <dgm:pt modelId="{D319D08F-9937-43F4-9E98-548CEF12AA07}" type="sibTrans" cxnId="{8EC1BACA-2BC4-42EA-80EF-6EF94C772B8D}">
      <dgm:prSet/>
      <dgm:spPr/>
      <dgm:t>
        <a:bodyPr/>
        <a:lstStyle/>
        <a:p>
          <a:endParaRPr lang="en-US"/>
        </a:p>
      </dgm:t>
    </dgm:pt>
    <dgm:pt modelId="{4DBAF603-935D-40D0-B9F9-24A71AFD9B8F}" type="pres">
      <dgm:prSet presAssocID="{D54824BE-05E6-47D9-B672-EBFD0BB14D9A}" presName="Name0" presStyleCnt="0">
        <dgm:presLayoutVars>
          <dgm:dir/>
          <dgm:animLvl val="lvl"/>
          <dgm:resizeHandles val="exact"/>
        </dgm:presLayoutVars>
      </dgm:prSet>
      <dgm:spPr/>
    </dgm:pt>
    <dgm:pt modelId="{97433C05-AB03-45A3-841E-81118CD43F5E}" type="pres">
      <dgm:prSet presAssocID="{D51FCD5B-B2EC-4164-80BF-B491A2345AF0}" presName="linNode" presStyleCnt="0"/>
      <dgm:spPr/>
    </dgm:pt>
    <dgm:pt modelId="{7A85247E-9A20-44AC-8FB4-E50C9B11FC8C}" type="pres">
      <dgm:prSet presAssocID="{D51FCD5B-B2EC-4164-80BF-B491A2345AF0}" presName="parentText" presStyleLbl="node1" presStyleIdx="0" presStyleCnt="3">
        <dgm:presLayoutVars>
          <dgm:chMax val="1"/>
          <dgm:bulletEnabled val="1"/>
        </dgm:presLayoutVars>
      </dgm:prSet>
      <dgm:spPr/>
    </dgm:pt>
    <dgm:pt modelId="{6F36A294-F6C7-4BAE-8B2B-E45CF4E45915}" type="pres">
      <dgm:prSet presAssocID="{156A88D5-B556-4309-AF04-E4C221D9B671}" presName="sp" presStyleCnt="0"/>
      <dgm:spPr/>
    </dgm:pt>
    <dgm:pt modelId="{C16033E5-DFC4-4B32-B4A9-FD05E2B72A8D}" type="pres">
      <dgm:prSet presAssocID="{CCAB1860-CA87-4DF6-B3BE-05458F4577DB}" presName="linNode" presStyleCnt="0"/>
      <dgm:spPr/>
    </dgm:pt>
    <dgm:pt modelId="{7CF4317F-B734-4FC7-BA0E-55A3204D3BDD}" type="pres">
      <dgm:prSet presAssocID="{CCAB1860-CA87-4DF6-B3BE-05458F4577DB}" presName="parentText" presStyleLbl="node1" presStyleIdx="1" presStyleCnt="3">
        <dgm:presLayoutVars>
          <dgm:chMax val="1"/>
          <dgm:bulletEnabled val="1"/>
        </dgm:presLayoutVars>
      </dgm:prSet>
      <dgm:spPr/>
    </dgm:pt>
    <dgm:pt modelId="{A2D5A79A-EC1F-4116-AC8C-31267B5D0B6C}" type="pres">
      <dgm:prSet presAssocID="{CCAB1860-CA87-4DF6-B3BE-05458F4577DB}" presName="descendantText" presStyleLbl="alignAccFollowNode1" presStyleIdx="0" presStyleCnt="1">
        <dgm:presLayoutVars>
          <dgm:bulletEnabled val="1"/>
        </dgm:presLayoutVars>
      </dgm:prSet>
      <dgm:spPr/>
    </dgm:pt>
    <dgm:pt modelId="{3F6E6BB2-20F5-4CAE-BC1D-4E9033C69E42}" type="pres">
      <dgm:prSet presAssocID="{7DE6BD03-4AEE-4D11-9A78-F65609EB3EE9}" presName="sp" presStyleCnt="0"/>
      <dgm:spPr/>
    </dgm:pt>
    <dgm:pt modelId="{8A18F0E2-7314-45F6-B94C-2663894DEE24}" type="pres">
      <dgm:prSet presAssocID="{D95E64FB-2152-40CD-8FDF-4D52835F8420}" presName="linNode" presStyleCnt="0"/>
      <dgm:spPr/>
    </dgm:pt>
    <dgm:pt modelId="{4D864D62-1E8A-47AA-B81F-B0066170EFC4}" type="pres">
      <dgm:prSet presAssocID="{D95E64FB-2152-40CD-8FDF-4D52835F8420}" presName="parentText" presStyleLbl="node1" presStyleIdx="2" presStyleCnt="3">
        <dgm:presLayoutVars>
          <dgm:chMax val="1"/>
          <dgm:bulletEnabled val="1"/>
        </dgm:presLayoutVars>
      </dgm:prSet>
      <dgm:spPr/>
    </dgm:pt>
  </dgm:ptLst>
  <dgm:cxnLst>
    <dgm:cxn modelId="{4958FE04-8A20-4B0C-A6A8-E5AB9935B8F3}" type="presOf" srcId="{284BB4F9-422D-43C1-B0D1-D91874EB412A}" destId="{A2D5A79A-EC1F-4116-AC8C-31267B5D0B6C}" srcOrd="0" destOrd="0" presId="urn:microsoft.com/office/officeart/2005/8/layout/vList5"/>
    <dgm:cxn modelId="{E08AEA0A-381A-4423-B231-753D036A981F}" srcId="{CCAB1860-CA87-4DF6-B3BE-05458F4577DB}" destId="{7B204BA1-3627-4E88-983F-81FC23EAEB34}" srcOrd="1" destOrd="0" parTransId="{6CCCD472-6C29-498B-89EB-1D2F51A3BB64}" sibTransId="{664C8627-3237-4BCE-BF2F-DE026667570A}"/>
    <dgm:cxn modelId="{4166D212-6FFC-48CA-AB3C-826D3500E915}" srcId="{D54824BE-05E6-47D9-B672-EBFD0BB14D9A}" destId="{D51FCD5B-B2EC-4164-80BF-B491A2345AF0}" srcOrd="0" destOrd="0" parTransId="{CAB6DC09-4A6D-4578-9967-1F4BDA153EF2}" sibTransId="{156A88D5-B556-4309-AF04-E4C221D9B671}"/>
    <dgm:cxn modelId="{0076D325-07EA-49C9-8FEF-CC264EA77ED0}" type="presOf" srcId="{D54824BE-05E6-47D9-B672-EBFD0BB14D9A}" destId="{4DBAF603-935D-40D0-B9F9-24A71AFD9B8F}" srcOrd="0" destOrd="0" presId="urn:microsoft.com/office/officeart/2005/8/layout/vList5"/>
    <dgm:cxn modelId="{C8A7D563-EF25-4DF7-BEF5-0362622FCC14}" srcId="{CCAB1860-CA87-4DF6-B3BE-05458F4577DB}" destId="{284BB4F9-422D-43C1-B0D1-D91874EB412A}" srcOrd="0" destOrd="0" parTransId="{87FA477A-4D4F-427A-AA45-5C1ADB79D275}" sibTransId="{8538D39E-B215-486B-A697-89A24D3C44A4}"/>
    <dgm:cxn modelId="{64806D6A-15B4-49AC-8836-D326B553BE24}" type="presOf" srcId="{8A06E31E-E913-487C-B73E-69FA5E031DA8}" destId="{A2D5A79A-EC1F-4116-AC8C-31267B5D0B6C}" srcOrd="0" destOrd="2" presId="urn:microsoft.com/office/officeart/2005/8/layout/vList5"/>
    <dgm:cxn modelId="{DF1B5B72-A538-4484-8CBA-C4F673FA608D}" srcId="{D54824BE-05E6-47D9-B672-EBFD0BB14D9A}" destId="{CCAB1860-CA87-4DF6-B3BE-05458F4577DB}" srcOrd="1" destOrd="0" parTransId="{0CDF080E-ACAB-4075-899E-C2418A98F20B}" sibTransId="{7DE6BD03-4AEE-4D11-9A78-F65609EB3EE9}"/>
    <dgm:cxn modelId="{E69EFE88-F3D9-44A9-AD4F-B63CF085EC7A}" type="presOf" srcId="{CCAB1860-CA87-4DF6-B3BE-05458F4577DB}" destId="{7CF4317F-B734-4FC7-BA0E-55A3204D3BDD}" srcOrd="0" destOrd="0" presId="urn:microsoft.com/office/officeart/2005/8/layout/vList5"/>
    <dgm:cxn modelId="{554686A3-89DA-4D95-B44D-4708F6CA5BB7}" type="presOf" srcId="{D51FCD5B-B2EC-4164-80BF-B491A2345AF0}" destId="{7A85247E-9A20-44AC-8FB4-E50C9B11FC8C}" srcOrd="0" destOrd="0" presId="urn:microsoft.com/office/officeart/2005/8/layout/vList5"/>
    <dgm:cxn modelId="{E57191C8-4516-4ECD-9FA5-BCD65E8AAE40}" srcId="{CCAB1860-CA87-4DF6-B3BE-05458F4577DB}" destId="{8A06E31E-E913-487C-B73E-69FA5E031DA8}" srcOrd="2" destOrd="0" parTransId="{D4D854CE-91DB-4CCB-BC13-61ED648A5DC5}" sibTransId="{E8C611DB-7EE5-47CB-9C0E-147B7358B2A1}"/>
    <dgm:cxn modelId="{8EC1BACA-2BC4-42EA-80EF-6EF94C772B8D}" srcId="{D54824BE-05E6-47D9-B672-EBFD0BB14D9A}" destId="{D95E64FB-2152-40CD-8FDF-4D52835F8420}" srcOrd="2" destOrd="0" parTransId="{BA829B3F-EFF2-4F9A-B553-5D0685736EF8}" sibTransId="{D319D08F-9937-43F4-9E98-548CEF12AA07}"/>
    <dgm:cxn modelId="{42F884EE-1BF6-4BF0-8D77-E584FF03CC2E}" type="presOf" srcId="{D95E64FB-2152-40CD-8FDF-4D52835F8420}" destId="{4D864D62-1E8A-47AA-B81F-B0066170EFC4}" srcOrd="0" destOrd="0" presId="urn:microsoft.com/office/officeart/2005/8/layout/vList5"/>
    <dgm:cxn modelId="{5F62FBFF-3E3C-4E2A-BAD3-10BDA5270D9F}" type="presOf" srcId="{7B204BA1-3627-4E88-983F-81FC23EAEB34}" destId="{A2D5A79A-EC1F-4116-AC8C-31267B5D0B6C}" srcOrd="0" destOrd="1" presId="urn:microsoft.com/office/officeart/2005/8/layout/vList5"/>
    <dgm:cxn modelId="{2F6504DD-BAA5-45B5-9153-EF16D1D21859}" type="presParOf" srcId="{4DBAF603-935D-40D0-B9F9-24A71AFD9B8F}" destId="{97433C05-AB03-45A3-841E-81118CD43F5E}" srcOrd="0" destOrd="0" presId="urn:microsoft.com/office/officeart/2005/8/layout/vList5"/>
    <dgm:cxn modelId="{7B5487CE-40E6-48A2-ADE2-EFE361C8C67C}" type="presParOf" srcId="{97433C05-AB03-45A3-841E-81118CD43F5E}" destId="{7A85247E-9A20-44AC-8FB4-E50C9B11FC8C}" srcOrd="0" destOrd="0" presId="urn:microsoft.com/office/officeart/2005/8/layout/vList5"/>
    <dgm:cxn modelId="{A3405131-88F4-481C-BDFA-42D250C8DB3E}" type="presParOf" srcId="{4DBAF603-935D-40D0-B9F9-24A71AFD9B8F}" destId="{6F36A294-F6C7-4BAE-8B2B-E45CF4E45915}" srcOrd="1" destOrd="0" presId="urn:microsoft.com/office/officeart/2005/8/layout/vList5"/>
    <dgm:cxn modelId="{6FC6A76F-75EB-4569-88E5-CC05CC3E4C9C}" type="presParOf" srcId="{4DBAF603-935D-40D0-B9F9-24A71AFD9B8F}" destId="{C16033E5-DFC4-4B32-B4A9-FD05E2B72A8D}" srcOrd="2" destOrd="0" presId="urn:microsoft.com/office/officeart/2005/8/layout/vList5"/>
    <dgm:cxn modelId="{CA621879-9FBF-45E5-BD35-374437C1BB6B}" type="presParOf" srcId="{C16033E5-DFC4-4B32-B4A9-FD05E2B72A8D}" destId="{7CF4317F-B734-4FC7-BA0E-55A3204D3BDD}" srcOrd="0" destOrd="0" presId="urn:microsoft.com/office/officeart/2005/8/layout/vList5"/>
    <dgm:cxn modelId="{5795B613-BED9-4DB1-8CA4-7753E760D0E1}" type="presParOf" srcId="{C16033E5-DFC4-4B32-B4A9-FD05E2B72A8D}" destId="{A2D5A79A-EC1F-4116-AC8C-31267B5D0B6C}" srcOrd="1" destOrd="0" presId="urn:microsoft.com/office/officeart/2005/8/layout/vList5"/>
    <dgm:cxn modelId="{F5C93558-5EE4-4AA9-81AB-97B6A5138705}" type="presParOf" srcId="{4DBAF603-935D-40D0-B9F9-24A71AFD9B8F}" destId="{3F6E6BB2-20F5-4CAE-BC1D-4E9033C69E42}" srcOrd="3" destOrd="0" presId="urn:microsoft.com/office/officeart/2005/8/layout/vList5"/>
    <dgm:cxn modelId="{4F0E5456-F631-4110-BDDD-3221BF235428}" type="presParOf" srcId="{4DBAF603-935D-40D0-B9F9-24A71AFD9B8F}" destId="{8A18F0E2-7314-45F6-B94C-2663894DEE24}" srcOrd="4" destOrd="0" presId="urn:microsoft.com/office/officeart/2005/8/layout/vList5"/>
    <dgm:cxn modelId="{5E29B03F-1856-49C3-980B-36B3840AB4E9}" type="presParOf" srcId="{8A18F0E2-7314-45F6-B94C-2663894DEE24}" destId="{4D864D62-1E8A-47AA-B81F-B0066170EFC4}"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150861F-E29C-46AD-8C70-F6183DD7EA7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6939A51-0D30-415F-929B-334BF1DFDF01}">
      <dgm:prSet/>
      <dgm:spPr/>
      <dgm:t>
        <a:bodyPr/>
        <a:lstStyle/>
        <a:p>
          <a:pPr>
            <a:lnSpc>
              <a:spcPct val="100000"/>
            </a:lnSpc>
          </a:pPr>
          <a:r>
            <a:rPr lang="en-GB" b="1"/>
            <a:t>Overview of the Venture</a:t>
          </a:r>
          <a:r>
            <a:rPr lang="en-GB"/>
            <a:t> </a:t>
          </a:r>
          <a:endParaRPr lang="en-US"/>
        </a:p>
      </dgm:t>
    </dgm:pt>
    <dgm:pt modelId="{B2E12F6D-CB56-4E43-A070-455D35C1CAE5}" type="parTrans" cxnId="{2D151EBA-2911-4C43-8F1C-ED001DDBAA59}">
      <dgm:prSet/>
      <dgm:spPr/>
      <dgm:t>
        <a:bodyPr/>
        <a:lstStyle/>
        <a:p>
          <a:endParaRPr lang="en-US"/>
        </a:p>
      </dgm:t>
    </dgm:pt>
    <dgm:pt modelId="{E846A7B6-F00A-4397-A85B-CD90A9D4AC1D}" type="sibTrans" cxnId="{2D151EBA-2911-4C43-8F1C-ED001DDBAA59}">
      <dgm:prSet/>
      <dgm:spPr/>
      <dgm:t>
        <a:bodyPr/>
        <a:lstStyle/>
        <a:p>
          <a:endParaRPr lang="en-US"/>
        </a:p>
      </dgm:t>
    </dgm:pt>
    <dgm:pt modelId="{D73AC397-9258-4ACB-9CEA-6EE5CE61CFDD}">
      <dgm:prSet/>
      <dgm:spPr/>
      <dgm:t>
        <a:bodyPr/>
        <a:lstStyle/>
        <a:p>
          <a:pPr>
            <a:lnSpc>
              <a:spcPct val="100000"/>
            </a:lnSpc>
          </a:pPr>
          <a:r>
            <a:rPr lang="en-GB"/>
            <a:t>Description of the organization, innovation, or business idea</a:t>
          </a:r>
          <a:endParaRPr lang="en-US"/>
        </a:p>
      </dgm:t>
    </dgm:pt>
    <dgm:pt modelId="{0397FC5E-9C28-49E2-8A41-DBF871A13665}" type="parTrans" cxnId="{AF9FAB28-C917-4634-B40B-2226F597BFE6}">
      <dgm:prSet/>
      <dgm:spPr/>
      <dgm:t>
        <a:bodyPr/>
        <a:lstStyle/>
        <a:p>
          <a:endParaRPr lang="en-US"/>
        </a:p>
      </dgm:t>
    </dgm:pt>
    <dgm:pt modelId="{9E70CC49-2B3C-46E7-BB6E-DE1CCAE8F825}" type="sibTrans" cxnId="{AF9FAB28-C917-4634-B40B-2226F597BFE6}">
      <dgm:prSet/>
      <dgm:spPr/>
      <dgm:t>
        <a:bodyPr/>
        <a:lstStyle/>
        <a:p>
          <a:endParaRPr lang="en-US"/>
        </a:p>
      </dgm:t>
    </dgm:pt>
    <dgm:pt modelId="{2D6CB1CD-A27C-475E-BB45-BE06E050D15E}">
      <dgm:prSet/>
      <dgm:spPr/>
      <dgm:t>
        <a:bodyPr/>
        <a:lstStyle/>
        <a:p>
          <a:pPr>
            <a:lnSpc>
              <a:spcPct val="100000"/>
            </a:lnSpc>
          </a:pPr>
          <a:r>
            <a:rPr lang="en-GB"/>
            <a:t>Aims, objectives, and long-term aspirations</a:t>
          </a:r>
          <a:endParaRPr lang="en-US"/>
        </a:p>
      </dgm:t>
    </dgm:pt>
    <dgm:pt modelId="{21D8471D-89B9-4694-B29C-1D2DE00FCA18}" type="parTrans" cxnId="{2CD07AEE-BD9A-45C8-A2F4-FD886819526A}">
      <dgm:prSet/>
      <dgm:spPr/>
      <dgm:t>
        <a:bodyPr/>
        <a:lstStyle/>
        <a:p>
          <a:endParaRPr lang="en-US"/>
        </a:p>
      </dgm:t>
    </dgm:pt>
    <dgm:pt modelId="{CAF1FFFA-FFE8-444A-9B70-CA8E1DE11258}" type="sibTrans" cxnId="{2CD07AEE-BD9A-45C8-A2F4-FD886819526A}">
      <dgm:prSet/>
      <dgm:spPr/>
      <dgm:t>
        <a:bodyPr/>
        <a:lstStyle/>
        <a:p>
          <a:endParaRPr lang="en-US"/>
        </a:p>
      </dgm:t>
    </dgm:pt>
    <dgm:pt modelId="{FEFD1E2D-02D9-4C56-BA3F-CF3BD03C1F0C}">
      <dgm:prSet/>
      <dgm:spPr/>
      <dgm:t>
        <a:bodyPr/>
        <a:lstStyle/>
        <a:p>
          <a:pPr>
            <a:lnSpc>
              <a:spcPct val="100000"/>
            </a:lnSpc>
          </a:pPr>
          <a:r>
            <a:rPr lang="en-GB" b="1"/>
            <a:t>Management Team</a:t>
          </a:r>
          <a:r>
            <a:rPr lang="en-GB"/>
            <a:t> </a:t>
          </a:r>
          <a:endParaRPr lang="en-US"/>
        </a:p>
      </dgm:t>
    </dgm:pt>
    <dgm:pt modelId="{5D8FA056-25BA-4B50-B682-6C2B8C09727E}" type="parTrans" cxnId="{779F5192-E38B-47C7-B308-4AAD73D6D554}">
      <dgm:prSet/>
      <dgm:spPr/>
      <dgm:t>
        <a:bodyPr/>
        <a:lstStyle/>
        <a:p>
          <a:endParaRPr lang="en-US"/>
        </a:p>
      </dgm:t>
    </dgm:pt>
    <dgm:pt modelId="{F14A4372-05C2-4EF7-87B9-209DF2C0DE98}" type="sibTrans" cxnId="{779F5192-E38B-47C7-B308-4AAD73D6D554}">
      <dgm:prSet/>
      <dgm:spPr/>
      <dgm:t>
        <a:bodyPr/>
        <a:lstStyle/>
        <a:p>
          <a:endParaRPr lang="en-US"/>
        </a:p>
      </dgm:t>
    </dgm:pt>
    <dgm:pt modelId="{B1619A80-9C5E-4C62-BF56-D42E6A2CCAD2}">
      <dgm:prSet/>
      <dgm:spPr/>
      <dgm:t>
        <a:bodyPr/>
        <a:lstStyle/>
        <a:p>
          <a:pPr>
            <a:lnSpc>
              <a:spcPct val="100000"/>
            </a:lnSpc>
          </a:pPr>
          <a:r>
            <a:rPr lang="en-GB"/>
            <a:t>Introduction of team members and relevant experience</a:t>
          </a:r>
          <a:endParaRPr lang="en-US"/>
        </a:p>
      </dgm:t>
    </dgm:pt>
    <dgm:pt modelId="{88C84A00-7F03-471A-BA10-40FF0AEF45C7}" type="parTrans" cxnId="{F6AD6460-6560-41D5-BC79-C306335909A6}">
      <dgm:prSet/>
      <dgm:spPr/>
      <dgm:t>
        <a:bodyPr/>
        <a:lstStyle/>
        <a:p>
          <a:endParaRPr lang="en-US"/>
        </a:p>
      </dgm:t>
    </dgm:pt>
    <dgm:pt modelId="{999545E9-D195-4707-8048-95BC06DC266E}" type="sibTrans" cxnId="{F6AD6460-6560-41D5-BC79-C306335909A6}">
      <dgm:prSet/>
      <dgm:spPr/>
      <dgm:t>
        <a:bodyPr/>
        <a:lstStyle/>
        <a:p>
          <a:endParaRPr lang="en-US"/>
        </a:p>
      </dgm:t>
    </dgm:pt>
    <dgm:pt modelId="{61114BE2-45DA-40B0-9E6E-36D179C2090D}">
      <dgm:prSet/>
      <dgm:spPr/>
      <dgm:t>
        <a:bodyPr/>
        <a:lstStyle/>
        <a:p>
          <a:pPr>
            <a:lnSpc>
              <a:spcPct val="100000"/>
            </a:lnSpc>
          </a:pPr>
          <a:r>
            <a:rPr lang="en-GB" b="1"/>
            <a:t>Product/Service Description</a:t>
          </a:r>
          <a:r>
            <a:rPr lang="en-GB"/>
            <a:t> </a:t>
          </a:r>
          <a:endParaRPr lang="en-US"/>
        </a:p>
      </dgm:t>
    </dgm:pt>
    <dgm:pt modelId="{0E401C92-D8C7-4B4E-813C-181B685134DA}" type="parTrans" cxnId="{9310BD93-F4F2-4168-BC93-32FDC3FDA6CC}">
      <dgm:prSet/>
      <dgm:spPr/>
      <dgm:t>
        <a:bodyPr/>
        <a:lstStyle/>
        <a:p>
          <a:endParaRPr lang="en-US"/>
        </a:p>
      </dgm:t>
    </dgm:pt>
    <dgm:pt modelId="{A6F793AD-D98C-4766-8E3B-60309DF650F7}" type="sibTrans" cxnId="{9310BD93-F4F2-4168-BC93-32FDC3FDA6CC}">
      <dgm:prSet/>
      <dgm:spPr/>
      <dgm:t>
        <a:bodyPr/>
        <a:lstStyle/>
        <a:p>
          <a:endParaRPr lang="en-US"/>
        </a:p>
      </dgm:t>
    </dgm:pt>
    <dgm:pt modelId="{FF2628BD-19A9-484D-8C52-9959B9B9B94A}">
      <dgm:prSet/>
      <dgm:spPr/>
      <dgm:t>
        <a:bodyPr/>
        <a:lstStyle/>
        <a:p>
          <a:pPr>
            <a:lnSpc>
              <a:spcPct val="100000"/>
            </a:lnSpc>
          </a:pPr>
          <a:r>
            <a:rPr lang="en-GB"/>
            <a:t>Current development status</a:t>
          </a:r>
          <a:endParaRPr lang="en-US"/>
        </a:p>
      </dgm:t>
    </dgm:pt>
    <dgm:pt modelId="{67B14275-591E-4BE4-99F6-AC475B62869A}" type="parTrans" cxnId="{A0AE1C9C-A78F-4035-AF8A-60E38749233E}">
      <dgm:prSet/>
      <dgm:spPr/>
      <dgm:t>
        <a:bodyPr/>
        <a:lstStyle/>
        <a:p>
          <a:endParaRPr lang="en-US"/>
        </a:p>
      </dgm:t>
    </dgm:pt>
    <dgm:pt modelId="{1B646C6E-7CC6-449E-855F-957973F07FE1}" type="sibTrans" cxnId="{A0AE1C9C-A78F-4035-AF8A-60E38749233E}">
      <dgm:prSet/>
      <dgm:spPr/>
      <dgm:t>
        <a:bodyPr/>
        <a:lstStyle/>
        <a:p>
          <a:endParaRPr lang="en-US"/>
        </a:p>
      </dgm:t>
    </dgm:pt>
    <dgm:pt modelId="{DF64039E-5978-4A08-B7EC-01ECADBC59DD}">
      <dgm:prSet/>
      <dgm:spPr/>
      <dgm:t>
        <a:bodyPr/>
        <a:lstStyle/>
        <a:p>
          <a:pPr>
            <a:lnSpc>
              <a:spcPct val="100000"/>
            </a:lnSpc>
          </a:pPr>
          <a:r>
            <a:rPr lang="en-GB"/>
            <a:t>Proprietary rights (e.g., patents, copyrights)</a:t>
          </a:r>
          <a:endParaRPr lang="en-US"/>
        </a:p>
      </dgm:t>
    </dgm:pt>
    <dgm:pt modelId="{709BAC8E-7D4F-4C80-B9C5-A25DCA6734B9}" type="parTrans" cxnId="{65CAAC31-798F-4111-B90A-A9F775902E6A}">
      <dgm:prSet/>
      <dgm:spPr/>
      <dgm:t>
        <a:bodyPr/>
        <a:lstStyle/>
        <a:p>
          <a:endParaRPr lang="en-US"/>
        </a:p>
      </dgm:t>
    </dgm:pt>
    <dgm:pt modelId="{B5C760ED-8764-4D86-BB90-085F99549618}" type="sibTrans" cxnId="{65CAAC31-798F-4111-B90A-A9F775902E6A}">
      <dgm:prSet/>
      <dgm:spPr/>
      <dgm:t>
        <a:bodyPr/>
        <a:lstStyle/>
        <a:p>
          <a:endParaRPr lang="en-US"/>
        </a:p>
      </dgm:t>
    </dgm:pt>
    <dgm:pt modelId="{276BCD36-86B2-4407-9027-BEBF7A727973}" type="pres">
      <dgm:prSet presAssocID="{E150861F-E29C-46AD-8C70-F6183DD7EA7E}" presName="root" presStyleCnt="0">
        <dgm:presLayoutVars>
          <dgm:dir/>
          <dgm:resizeHandles val="exact"/>
        </dgm:presLayoutVars>
      </dgm:prSet>
      <dgm:spPr/>
    </dgm:pt>
    <dgm:pt modelId="{23746CD9-2363-40C2-8C44-374FB6183A57}" type="pres">
      <dgm:prSet presAssocID="{06939A51-0D30-415F-929B-334BF1DFDF01}" presName="compNode" presStyleCnt="0"/>
      <dgm:spPr/>
    </dgm:pt>
    <dgm:pt modelId="{09530BC4-AEF8-44D8-B102-B8434C313F17}" type="pres">
      <dgm:prSet presAssocID="{06939A51-0D30-415F-929B-334BF1DFDF01}" presName="bgRect" presStyleLbl="bgShp" presStyleIdx="0" presStyleCnt="3"/>
      <dgm:spPr/>
    </dgm:pt>
    <dgm:pt modelId="{A04BE255-227C-4329-8A0F-CBF03C05AA61}" type="pres">
      <dgm:prSet presAssocID="{06939A51-0D30-415F-929B-334BF1DFDF0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ght Bulb and Gear"/>
        </a:ext>
      </dgm:extLst>
    </dgm:pt>
    <dgm:pt modelId="{68E77C2E-DC80-433D-9EFB-60B0A7E2A272}" type="pres">
      <dgm:prSet presAssocID="{06939A51-0D30-415F-929B-334BF1DFDF01}" presName="spaceRect" presStyleCnt="0"/>
      <dgm:spPr/>
    </dgm:pt>
    <dgm:pt modelId="{8025E22A-D117-434B-A2AA-E2464CFBCE43}" type="pres">
      <dgm:prSet presAssocID="{06939A51-0D30-415F-929B-334BF1DFDF01}" presName="parTx" presStyleLbl="revTx" presStyleIdx="0" presStyleCnt="6">
        <dgm:presLayoutVars>
          <dgm:chMax val="0"/>
          <dgm:chPref val="0"/>
        </dgm:presLayoutVars>
      </dgm:prSet>
      <dgm:spPr/>
    </dgm:pt>
    <dgm:pt modelId="{392C9420-BC0C-49EC-84DF-D9B04A4A7032}" type="pres">
      <dgm:prSet presAssocID="{06939A51-0D30-415F-929B-334BF1DFDF01}" presName="desTx" presStyleLbl="revTx" presStyleIdx="1" presStyleCnt="6">
        <dgm:presLayoutVars/>
      </dgm:prSet>
      <dgm:spPr/>
    </dgm:pt>
    <dgm:pt modelId="{14CAC845-B203-4A1F-8264-2FE7BAC1E8EF}" type="pres">
      <dgm:prSet presAssocID="{E846A7B6-F00A-4397-A85B-CD90A9D4AC1D}" presName="sibTrans" presStyleCnt="0"/>
      <dgm:spPr/>
    </dgm:pt>
    <dgm:pt modelId="{D38675B1-0B72-4259-95B5-2408E43FD506}" type="pres">
      <dgm:prSet presAssocID="{FEFD1E2D-02D9-4C56-BA3F-CF3BD03C1F0C}" presName="compNode" presStyleCnt="0"/>
      <dgm:spPr/>
    </dgm:pt>
    <dgm:pt modelId="{51A1078D-2ECF-4F54-B991-C2D9B58B23A1}" type="pres">
      <dgm:prSet presAssocID="{FEFD1E2D-02D9-4C56-BA3F-CF3BD03C1F0C}" presName="bgRect" presStyleLbl="bgShp" presStyleIdx="1" presStyleCnt="3"/>
      <dgm:spPr/>
    </dgm:pt>
    <dgm:pt modelId="{E759B5A5-D54C-4B8C-A746-CCA36BA3BD46}" type="pres">
      <dgm:prSet presAssocID="{FEFD1E2D-02D9-4C56-BA3F-CF3BD03C1F0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s"/>
        </a:ext>
      </dgm:extLst>
    </dgm:pt>
    <dgm:pt modelId="{581DCC25-7DD6-43E6-80DE-4E0D526AF122}" type="pres">
      <dgm:prSet presAssocID="{FEFD1E2D-02D9-4C56-BA3F-CF3BD03C1F0C}" presName="spaceRect" presStyleCnt="0"/>
      <dgm:spPr/>
    </dgm:pt>
    <dgm:pt modelId="{440E58CC-ED6D-4CFF-812C-6D962E6F5047}" type="pres">
      <dgm:prSet presAssocID="{FEFD1E2D-02D9-4C56-BA3F-CF3BD03C1F0C}" presName="parTx" presStyleLbl="revTx" presStyleIdx="2" presStyleCnt="6">
        <dgm:presLayoutVars>
          <dgm:chMax val="0"/>
          <dgm:chPref val="0"/>
        </dgm:presLayoutVars>
      </dgm:prSet>
      <dgm:spPr/>
    </dgm:pt>
    <dgm:pt modelId="{67560C97-C39B-42F6-9E35-1810BB40FDCA}" type="pres">
      <dgm:prSet presAssocID="{FEFD1E2D-02D9-4C56-BA3F-CF3BD03C1F0C}" presName="desTx" presStyleLbl="revTx" presStyleIdx="3" presStyleCnt="6">
        <dgm:presLayoutVars/>
      </dgm:prSet>
      <dgm:spPr/>
    </dgm:pt>
    <dgm:pt modelId="{A1CB1128-D450-4AC7-B6F2-1729844997F0}" type="pres">
      <dgm:prSet presAssocID="{F14A4372-05C2-4EF7-87B9-209DF2C0DE98}" presName="sibTrans" presStyleCnt="0"/>
      <dgm:spPr/>
    </dgm:pt>
    <dgm:pt modelId="{76850652-5544-46DB-8223-35F72B2CB731}" type="pres">
      <dgm:prSet presAssocID="{61114BE2-45DA-40B0-9E6E-36D179C2090D}" presName="compNode" presStyleCnt="0"/>
      <dgm:spPr/>
    </dgm:pt>
    <dgm:pt modelId="{0FC61858-A004-4901-A6D2-8A490B527F92}" type="pres">
      <dgm:prSet presAssocID="{61114BE2-45DA-40B0-9E6E-36D179C2090D}" presName="bgRect" presStyleLbl="bgShp" presStyleIdx="2" presStyleCnt="3"/>
      <dgm:spPr/>
    </dgm:pt>
    <dgm:pt modelId="{21473C8A-50E7-4333-A73A-762125FCB8FD}" type="pres">
      <dgm:prSet presAssocID="{61114BE2-45DA-40B0-9E6E-36D179C2090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Factory"/>
        </a:ext>
      </dgm:extLst>
    </dgm:pt>
    <dgm:pt modelId="{C03835BB-2FD1-45A5-9D3D-BC603A971397}" type="pres">
      <dgm:prSet presAssocID="{61114BE2-45DA-40B0-9E6E-36D179C2090D}" presName="spaceRect" presStyleCnt="0"/>
      <dgm:spPr/>
    </dgm:pt>
    <dgm:pt modelId="{9F6801AD-8851-426E-A657-47E1FC21A566}" type="pres">
      <dgm:prSet presAssocID="{61114BE2-45DA-40B0-9E6E-36D179C2090D}" presName="parTx" presStyleLbl="revTx" presStyleIdx="4" presStyleCnt="6">
        <dgm:presLayoutVars>
          <dgm:chMax val="0"/>
          <dgm:chPref val="0"/>
        </dgm:presLayoutVars>
      </dgm:prSet>
      <dgm:spPr/>
    </dgm:pt>
    <dgm:pt modelId="{FD15B5EC-365B-431E-BE27-4AB2BD4BA790}" type="pres">
      <dgm:prSet presAssocID="{61114BE2-45DA-40B0-9E6E-36D179C2090D}" presName="desTx" presStyleLbl="revTx" presStyleIdx="5" presStyleCnt="6">
        <dgm:presLayoutVars/>
      </dgm:prSet>
      <dgm:spPr/>
    </dgm:pt>
  </dgm:ptLst>
  <dgm:cxnLst>
    <dgm:cxn modelId="{AF9FAB28-C917-4634-B40B-2226F597BFE6}" srcId="{06939A51-0D30-415F-929B-334BF1DFDF01}" destId="{D73AC397-9258-4ACB-9CEA-6EE5CE61CFDD}" srcOrd="0" destOrd="0" parTransId="{0397FC5E-9C28-49E2-8A41-DBF871A13665}" sibTransId="{9E70CC49-2B3C-46E7-BB6E-DE1CCAE8F825}"/>
    <dgm:cxn modelId="{65CAAC31-798F-4111-B90A-A9F775902E6A}" srcId="{61114BE2-45DA-40B0-9E6E-36D179C2090D}" destId="{DF64039E-5978-4A08-B7EC-01ECADBC59DD}" srcOrd="1" destOrd="0" parTransId="{709BAC8E-7D4F-4C80-B9C5-A25DCA6734B9}" sibTransId="{B5C760ED-8764-4D86-BB90-085F99549618}"/>
    <dgm:cxn modelId="{F6AD6460-6560-41D5-BC79-C306335909A6}" srcId="{FEFD1E2D-02D9-4C56-BA3F-CF3BD03C1F0C}" destId="{B1619A80-9C5E-4C62-BF56-D42E6A2CCAD2}" srcOrd="0" destOrd="0" parTransId="{88C84A00-7F03-471A-BA10-40FF0AEF45C7}" sibTransId="{999545E9-D195-4707-8048-95BC06DC266E}"/>
    <dgm:cxn modelId="{D24D0771-1E66-4BF1-A3C2-6FAE42A4C587}" type="presOf" srcId="{FEFD1E2D-02D9-4C56-BA3F-CF3BD03C1F0C}" destId="{440E58CC-ED6D-4CFF-812C-6D962E6F5047}" srcOrd="0" destOrd="0" presId="urn:microsoft.com/office/officeart/2018/2/layout/IconVerticalSolidList"/>
    <dgm:cxn modelId="{6FA9A27C-C48E-41EE-8688-836DC2769D30}" type="presOf" srcId="{B1619A80-9C5E-4C62-BF56-D42E6A2CCAD2}" destId="{67560C97-C39B-42F6-9E35-1810BB40FDCA}" srcOrd="0" destOrd="0" presId="urn:microsoft.com/office/officeart/2018/2/layout/IconVerticalSolidList"/>
    <dgm:cxn modelId="{42AAEB87-F9BB-492F-980F-D0252239159B}" type="presOf" srcId="{06939A51-0D30-415F-929B-334BF1DFDF01}" destId="{8025E22A-D117-434B-A2AA-E2464CFBCE43}" srcOrd="0" destOrd="0" presId="urn:microsoft.com/office/officeart/2018/2/layout/IconVerticalSolidList"/>
    <dgm:cxn modelId="{8BF4958C-772E-4485-BF26-BE4FF3661243}" type="presOf" srcId="{61114BE2-45DA-40B0-9E6E-36D179C2090D}" destId="{9F6801AD-8851-426E-A657-47E1FC21A566}" srcOrd="0" destOrd="0" presId="urn:microsoft.com/office/officeart/2018/2/layout/IconVerticalSolidList"/>
    <dgm:cxn modelId="{779F5192-E38B-47C7-B308-4AAD73D6D554}" srcId="{E150861F-E29C-46AD-8C70-F6183DD7EA7E}" destId="{FEFD1E2D-02D9-4C56-BA3F-CF3BD03C1F0C}" srcOrd="1" destOrd="0" parTransId="{5D8FA056-25BA-4B50-B682-6C2B8C09727E}" sibTransId="{F14A4372-05C2-4EF7-87B9-209DF2C0DE98}"/>
    <dgm:cxn modelId="{CFD57E93-A0E8-446D-B8FC-CBFB24B4D5B6}" type="presOf" srcId="{FF2628BD-19A9-484D-8C52-9959B9B9B94A}" destId="{FD15B5EC-365B-431E-BE27-4AB2BD4BA790}" srcOrd="0" destOrd="0" presId="urn:microsoft.com/office/officeart/2018/2/layout/IconVerticalSolidList"/>
    <dgm:cxn modelId="{9310BD93-F4F2-4168-BC93-32FDC3FDA6CC}" srcId="{E150861F-E29C-46AD-8C70-F6183DD7EA7E}" destId="{61114BE2-45DA-40B0-9E6E-36D179C2090D}" srcOrd="2" destOrd="0" parTransId="{0E401C92-D8C7-4B4E-813C-181B685134DA}" sibTransId="{A6F793AD-D98C-4766-8E3B-60309DF650F7}"/>
    <dgm:cxn modelId="{BCC1DE9B-F750-414C-86A8-97BD94461E71}" type="presOf" srcId="{D73AC397-9258-4ACB-9CEA-6EE5CE61CFDD}" destId="{392C9420-BC0C-49EC-84DF-D9B04A4A7032}" srcOrd="0" destOrd="0" presId="urn:microsoft.com/office/officeart/2018/2/layout/IconVerticalSolidList"/>
    <dgm:cxn modelId="{A0AE1C9C-A78F-4035-AF8A-60E38749233E}" srcId="{61114BE2-45DA-40B0-9E6E-36D179C2090D}" destId="{FF2628BD-19A9-484D-8C52-9959B9B9B94A}" srcOrd="0" destOrd="0" parTransId="{67B14275-591E-4BE4-99F6-AC475B62869A}" sibTransId="{1B646C6E-7CC6-449E-855F-957973F07FE1}"/>
    <dgm:cxn modelId="{2D151EBA-2911-4C43-8F1C-ED001DDBAA59}" srcId="{E150861F-E29C-46AD-8C70-F6183DD7EA7E}" destId="{06939A51-0D30-415F-929B-334BF1DFDF01}" srcOrd="0" destOrd="0" parTransId="{B2E12F6D-CB56-4E43-A070-455D35C1CAE5}" sibTransId="{E846A7B6-F00A-4397-A85B-CD90A9D4AC1D}"/>
    <dgm:cxn modelId="{4A9D4CC4-39B2-4829-B231-1740F6B43593}" type="presOf" srcId="{DF64039E-5978-4A08-B7EC-01ECADBC59DD}" destId="{FD15B5EC-365B-431E-BE27-4AB2BD4BA790}" srcOrd="0" destOrd="1" presId="urn:microsoft.com/office/officeart/2018/2/layout/IconVerticalSolidList"/>
    <dgm:cxn modelId="{E72A2AD8-7424-47C0-AB84-8583F05FF13C}" type="presOf" srcId="{2D6CB1CD-A27C-475E-BB45-BE06E050D15E}" destId="{392C9420-BC0C-49EC-84DF-D9B04A4A7032}" srcOrd="0" destOrd="1" presId="urn:microsoft.com/office/officeart/2018/2/layout/IconVerticalSolidList"/>
    <dgm:cxn modelId="{52600DE0-F538-4491-9342-FE16039B6F69}" type="presOf" srcId="{E150861F-E29C-46AD-8C70-F6183DD7EA7E}" destId="{276BCD36-86B2-4407-9027-BEBF7A727973}" srcOrd="0" destOrd="0" presId="urn:microsoft.com/office/officeart/2018/2/layout/IconVerticalSolidList"/>
    <dgm:cxn modelId="{2CD07AEE-BD9A-45C8-A2F4-FD886819526A}" srcId="{06939A51-0D30-415F-929B-334BF1DFDF01}" destId="{2D6CB1CD-A27C-475E-BB45-BE06E050D15E}" srcOrd="1" destOrd="0" parTransId="{21D8471D-89B9-4694-B29C-1D2DE00FCA18}" sibTransId="{CAF1FFFA-FFE8-444A-9B70-CA8E1DE11258}"/>
    <dgm:cxn modelId="{E1A34B32-196D-46C3-8955-A4702FE394C8}" type="presParOf" srcId="{276BCD36-86B2-4407-9027-BEBF7A727973}" destId="{23746CD9-2363-40C2-8C44-374FB6183A57}" srcOrd="0" destOrd="0" presId="urn:microsoft.com/office/officeart/2018/2/layout/IconVerticalSolidList"/>
    <dgm:cxn modelId="{F31FEDD3-6C31-45D4-98D2-154FB2CB4032}" type="presParOf" srcId="{23746CD9-2363-40C2-8C44-374FB6183A57}" destId="{09530BC4-AEF8-44D8-B102-B8434C313F17}" srcOrd="0" destOrd="0" presId="urn:microsoft.com/office/officeart/2018/2/layout/IconVerticalSolidList"/>
    <dgm:cxn modelId="{F1C1B928-C463-4378-A590-9BE66192AD5D}" type="presParOf" srcId="{23746CD9-2363-40C2-8C44-374FB6183A57}" destId="{A04BE255-227C-4329-8A0F-CBF03C05AA61}" srcOrd="1" destOrd="0" presId="urn:microsoft.com/office/officeart/2018/2/layout/IconVerticalSolidList"/>
    <dgm:cxn modelId="{96DA5E05-27C6-4502-B062-D40123D958BC}" type="presParOf" srcId="{23746CD9-2363-40C2-8C44-374FB6183A57}" destId="{68E77C2E-DC80-433D-9EFB-60B0A7E2A272}" srcOrd="2" destOrd="0" presId="urn:microsoft.com/office/officeart/2018/2/layout/IconVerticalSolidList"/>
    <dgm:cxn modelId="{36A89AD8-975A-44FC-A83B-18D22A7CF48D}" type="presParOf" srcId="{23746CD9-2363-40C2-8C44-374FB6183A57}" destId="{8025E22A-D117-434B-A2AA-E2464CFBCE43}" srcOrd="3" destOrd="0" presId="urn:microsoft.com/office/officeart/2018/2/layout/IconVerticalSolidList"/>
    <dgm:cxn modelId="{AD46C471-AAD2-4DC2-BF1B-BB217E8B8D8F}" type="presParOf" srcId="{23746CD9-2363-40C2-8C44-374FB6183A57}" destId="{392C9420-BC0C-49EC-84DF-D9B04A4A7032}" srcOrd="4" destOrd="0" presId="urn:microsoft.com/office/officeart/2018/2/layout/IconVerticalSolidList"/>
    <dgm:cxn modelId="{76237A97-8B4A-4A7C-B0C9-1F9295D98826}" type="presParOf" srcId="{276BCD36-86B2-4407-9027-BEBF7A727973}" destId="{14CAC845-B203-4A1F-8264-2FE7BAC1E8EF}" srcOrd="1" destOrd="0" presId="urn:microsoft.com/office/officeart/2018/2/layout/IconVerticalSolidList"/>
    <dgm:cxn modelId="{BF862AE8-F442-4A67-B524-509BBE19BE68}" type="presParOf" srcId="{276BCD36-86B2-4407-9027-BEBF7A727973}" destId="{D38675B1-0B72-4259-95B5-2408E43FD506}" srcOrd="2" destOrd="0" presId="urn:microsoft.com/office/officeart/2018/2/layout/IconVerticalSolidList"/>
    <dgm:cxn modelId="{A638B858-6478-4418-89B6-AD0A6EBD1C2E}" type="presParOf" srcId="{D38675B1-0B72-4259-95B5-2408E43FD506}" destId="{51A1078D-2ECF-4F54-B991-C2D9B58B23A1}" srcOrd="0" destOrd="0" presId="urn:microsoft.com/office/officeart/2018/2/layout/IconVerticalSolidList"/>
    <dgm:cxn modelId="{ACF14D37-04BC-4FFE-91AD-4DADAFC785DD}" type="presParOf" srcId="{D38675B1-0B72-4259-95B5-2408E43FD506}" destId="{E759B5A5-D54C-4B8C-A746-CCA36BA3BD46}" srcOrd="1" destOrd="0" presId="urn:microsoft.com/office/officeart/2018/2/layout/IconVerticalSolidList"/>
    <dgm:cxn modelId="{D7B42572-DA7A-4089-BD4D-DE814C0B6C04}" type="presParOf" srcId="{D38675B1-0B72-4259-95B5-2408E43FD506}" destId="{581DCC25-7DD6-43E6-80DE-4E0D526AF122}" srcOrd="2" destOrd="0" presId="urn:microsoft.com/office/officeart/2018/2/layout/IconVerticalSolidList"/>
    <dgm:cxn modelId="{37AB9064-7113-499E-AA5D-B360A98C0188}" type="presParOf" srcId="{D38675B1-0B72-4259-95B5-2408E43FD506}" destId="{440E58CC-ED6D-4CFF-812C-6D962E6F5047}" srcOrd="3" destOrd="0" presId="urn:microsoft.com/office/officeart/2018/2/layout/IconVerticalSolidList"/>
    <dgm:cxn modelId="{EA1925DD-328C-4AD8-901B-89E1C9276C2C}" type="presParOf" srcId="{D38675B1-0B72-4259-95B5-2408E43FD506}" destId="{67560C97-C39B-42F6-9E35-1810BB40FDCA}" srcOrd="4" destOrd="0" presId="urn:microsoft.com/office/officeart/2018/2/layout/IconVerticalSolidList"/>
    <dgm:cxn modelId="{CE06B939-CC5B-454C-A78D-F766E4328F6F}" type="presParOf" srcId="{276BCD36-86B2-4407-9027-BEBF7A727973}" destId="{A1CB1128-D450-4AC7-B6F2-1729844997F0}" srcOrd="3" destOrd="0" presId="urn:microsoft.com/office/officeart/2018/2/layout/IconVerticalSolidList"/>
    <dgm:cxn modelId="{C68AD68A-BA44-4406-ADD4-8214FFFD1C19}" type="presParOf" srcId="{276BCD36-86B2-4407-9027-BEBF7A727973}" destId="{76850652-5544-46DB-8223-35F72B2CB731}" srcOrd="4" destOrd="0" presId="urn:microsoft.com/office/officeart/2018/2/layout/IconVerticalSolidList"/>
    <dgm:cxn modelId="{DF57F02B-A102-414D-B530-DDAC2BA60894}" type="presParOf" srcId="{76850652-5544-46DB-8223-35F72B2CB731}" destId="{0FC61858-A004-4901-A6D2-8A490B527F92}" srcOrd="0" destOrd="0" presId="urn:microsoft.com/office/officeart/2018/2/layout/IconVerticalSolidList"/>
    <dgm:cxn modelId="{5680BA91-38B9-492C-B7C9-416F8BF9F397}" type="presParOf" srcId="{76850652-5544-46DB-8223-35F72B2CB731}" destId="{21473C8A-50E7-4333-A73A-762125FCB8FD}" srcOrd="1" destOrd="0" presId="urn:microsoft.com/office/officeart/2018/2/layout/IconVerticalSolidList"/>
    <dgm:cxn modelId="{01A42648-79F9-4A1F-A6EF-B90EF87447AE}" type="presParOf" srcId="{76850652-5544-46DB-8223-35F72B2CB731}" destId="{C03835BB-2FD1-45A5-9D3D-BC603A971397}" srcOrd="2" destOrd="0" presId="urn:microsoft.com/office/officeart/2018/2/layout/IconVerticalSolidList"/>
    <dgm:cxn modelId="{500DC9F1-5247-4FBC-AED1-EAF469268E67}" type="presParOf" srcId="{76850652-5544-46DB-8223-35F72B2CB731}" destId="{9F6801AD-8851-426E-A657-47E1FC21A566}" srcOrd="3" destOrd="0" presId="urn:microsoft.com/office/officeart/2018/2/layout/IconVerticalSolidList"/>
    <dgm:cxn modelId="{1175F7D3-C415-4DAA-B833-E2A3D1576261}" type="presParOf" srcId="{76850652-5544-46DB-8223-35F72B2CB731}" destId="{FD15B5EC-365B-431E-BE27-4AB2BD4BA790}"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8667726-8AD3-4746-9ECF-2670CEF7FCD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6DEDB4D-50E1-431A-B626-3AEB142660CD}">
      <dgm:prSet/>
      <dgm:spPr/>
      <dgm:t>
        <a:bodyPr/>
        <a:lstStyle/>
        <a:p>
          <a:pPr>
            <a:lnSpc>
              <a:spcPct val="100000"/>
            </a:lnSpc>
          </a:pPr>
          <a:r>
            <a:rPr lang="en-GB" b="1"/>
            <a:t>Purpose of Market Research</a:t>
          </a:r>
          <a:r>
            <a:rPr lang="en-GB"/>
            <a:t> </a:t>
          </a:r>
          <a:endParaRPr lang="en-US"/>
        </a:p>
      </dgm:t>
    </dgm:pt>
    <dgm:pt modelId="{C8520337-2CA7-4D57-A4D4-FB90AB03BA5B}" type="parTrans" cxnId="{27532649-1111-439E-920F-AC31DB6E927B}">
      <dgm:prSet/>
      <dgm:spPr/>
      <dgm:t>
        <a:bodyPr/>
        <a:lstStyle/>
        <a:p>
          <a:endParaRPr lang="en-US"/>
        </a:p>
      </dgm:t>
    </dgm:pt>
    <dgm:pt modelId="{F43C04A1-F276-4945-866A-07BE78BF7FFC}" type="sibTrans" cxnId="{27532649-1111-439E-920F-AC31DB6E927B}">
      <dgm:prSet/>
      <dgm:spPr/>
      <dgm:t>
        <a:bodyPr/>
        <a:lstStyle/>
        <a:p>
          <a:endParaRPr lang="en-US"/>
        </a:p>
      </dgm:t>
    </dgm:pt>
    <dgm:pt modelId="{84E2AC37-1135-4CEB-A5C0-172902F76FCC}">
      <dgm:prSet/>
      <dgm:spPr/>
      <dgm:t>
        <a:bodyPr/>
        <a:lstStyle/>
        <a:p>
          <a:pPr>
            <a:lnSpc>
              <a:spcPct val="100000"/>
            </a:lnSpc>
          </a:pPr>
          <a:r>
            <a:rPr lang="en-GB"/>
            <a:t>Validate the need for the product/service</a:t>
          </a:r>
          <a:endParaRPr lang="en-US"/>
        </a:p>
      </dgm:t>
    </dgm:pt>
    <dgm:pt modelId="{51CD4885-EB54-4CA7-BE2F-413D31F3C56B}" type="parTrans" cxnId="{3612ECF0-8A16-4176-A7D1-9E84424C402F}">
      <dgm:prSet/>
      <dgm:spPr/>
      <dgm:t>
        <a:bodyPr/>
        <a:lstStyle/>
        <a:p>
          <a:endParaRPr lang="en-US"/>
        </a:p>
      </dgm:t>
    </dgm:pt>
    <dgm:pt modelId="{D5B06CC3-8752-456A-8B6E-1E0400E01810}" type="sibTrans" cxnId="{3612ECF0-8A16-4176-A7D1-9E84424C402F}">
      <dgm:prSet/>
      <dgm:spPr/>
      <dgm:t>
        <a:bodyPr/>
        <a:lstStyle/>
        <a:p>
          <a:endParaRPr lang="en-US"/>
        </a:p>
      </dgm:t>
    </dgm:pt>
    <dgm:pt modelId="{24EB7F4D-B849-47C3-B80A-BD88E9F369A6}">
      <dgm:prSet/>
      <dgm:spPr/>
      <dgm:t>
        <a:bodyPr/>
        <a:lstStyle/>
        <a:p>
          <a:pPr>
            <a:lnSpc>
              <a:spcPct val="100000"/>
            </a:lnSpc>
          </a:pPr>
          <a:r>
            <a:rPr lang="en-GB"/>
            <a:t>Inform start-up or growth strategy</a:t>
          </a:r>
          <a:endParaRPr lang="en-US"/>
        </a:p>
      </dgm:t>
    </dgm:pt>
    <dgm:pt modelId="{F6D83A5F-B1A8-4AED-A6E1-1C8FBB8EDED4}" type="parTrans" cxnId="{FB4B812C-4619-4858-95A1-B8DFEEE4F87C}">
      <dgm:prSet/>
      <dgm:spPr/>
      <dgm:t>
        <a:bodyPr/>
        <a:lstStyle/>
        <a:p>
          <a:endParaRPr lang="en-US"/>
        </a:p>
      </dgm:t>
    </dgm:pt>
    <dgm:pt modelId="{B441B8AA-EF0E-4487-805F-8A2B1AB0C76D}" type="sibTrans" cxnId="{FB4B812C-4619-4858-95A1-B8DFEEE4F87C}">
      <dgm:prSet/>
      <dgm:spPr/>
      <dgm:t>
        <a:bodyPr/>
        <a:lstStyle/>
        <a:p>
          <a:endParaRPr lang="en-US"/>
        </a:p>
      </dgm:t>
    </dgm:pt>
    <dgm:pt modelId="{AF9B45B1-2C41-42A4-B3C0-8DD6307F522E}">
      <dgm:prSet/>
      <dgm:spPr/>
      <dgm:t>
        <a:bodyPr/>
        <a:lstStyle/>
        <a:p>
          <a:pPr>
            <a:lnSpc>
              <a:spcPct val="100000"/>
            </a:lnSpc>
          </a:pPr>
          <a:r>
            <a:rPr lang="en-GB" b="1"/>
            <a:t>Key Research Areas</a:t>
          </a:r>
          <a:r>
            <a:rPr lang="en-GB"/>
            <a:t> </a:t>
          </a:r>
          <a:endParaRPr lang="en-US"/>
        </a:p>
      </dgm:t>
    </dgm:pt>
    <dgm:pt modelId="{670420A5-F470-436F-B203-07C84020E717}" type="parTrans" cxnId="{D371193C-BE3A-482B-BC81-4FDE20D452D0}">
      <dgm:prSet/>
      <dgm:spPr/>
      <dgm:t>
        <a:bodyPr/>
        <a:lstStyle/>
        <a:p>
          <a:endParaRPr lang="en-US"/>
        </a:p>
      </dgm:t>
    </dgm:pt>
    <dgm:pt modelId="{D2589363-DF19-4852-B8A5-F5408AC6CDF6}" type="sibTrans" cxnId="{D371193C-BE3A-482B-BC81-4FDE20D452D0}">
      <dgm:prSet/>
      <dgm:spPr/>
      <dgm:t>
        <a:bodyPr/>
        <a:lstStyle/>
        <a:p>
          <a:endParaRPr lang="en-US"/>
        </a:p>
      </dgm:t>
    </dgm:pt>
    <dgm:pt modelId="{C8F31AF9-4509-4EA2-A02E-F8E71C853354}">
      <dgm:prSet/>
      <dgm:spPr/>
      <dgm:t>
        <a:bodyPr/>
        <a:lstStyle/>
        <a:p>
          <a:pPr>
            <a:lnSpc>
              <a:spcPct val="100000"/>
            </a:lnSpc>
          </a:pPr>
          <a:r>
            <a:rPr lang="en-GB"/>
            <a:t>Customer needs</a:t>
          </a:r>
          <a:endParaRPr lang="en-US"/>
        </a:p>
      </dgm:t>
    </dgm:pt>
    <dgm:pt modelId="{1AED51DD-4319-4CB3-B312-F9D8A4962D0D}" type="parTrans" cxnId="{C625F49A-01B1-4119-949A-08B426885CD7}">
      <dgm:prSet/>
      <dgm:spPr/>
      <dgm:t>
        <a:bodyPr/>
        <a:lstStyle/>
        <a:p>
          <a:endParaRPr lang="en-US"/>
        </a:p>
      </dgm:t>
    </dgm:pt>
    <dgm:pt modelId="{8D5856F2-22C9-4B76-953D-A89AAA554351}" type="sibTrans" cxnId="{C625F49A-01B1-4119-949A-08B426885CD7}">
      <dgm:prSet/>
      <dgm:spPr/>
      <dgm:t>
        <a:bodyPr/>
        <a:lstStyle/>
        <a:p>
          <a:endParaRPr lang="en-US"/>
        </a:p>
      </dgm:t>
    </dgm:pt>
    <dgm:pt modelId="{A624962F-BDFB-4D19-9E6D-D59BDD7C070E}">
      <dgm:prSet/>
      <dgm:spPr/>
      <dgm:t>
        <a:bodyPr/>
        <a:lstStyle/>
        <a:p>
          <a:pPr>
            <a:lnSpc>
              <a:spcPct val="100000"/>
            </a:lnSpc>
          </a:pPr>
          <a:r>
            <a:rPr lang="en-GB"/>
            <a:t>Market segments</a:t>
          </a:r>
          <a:endParaRPr lang="en-US"/>
        </a:p>
      </dgm:t>
    </dgm:pt>
    <dgm:pt modelId="{072537D2-0146-4924-8C4A-687C42C5F305}" type="parTrans" cxnId="{5843F1A2-2CF8-4064-BAF4-6263EDEAFCC4}">
      <dgm:prSet/>
      <dgm:spPr/>
      <dgm:t>
        <a:bodyPr/>
        <a:lstStyle/>
        <a:p>
          <a:endParaRPr lang="en-US"/>
        </a:p>
      </dgm:t>
    </dgm:pt>
    <dgm:pt modelId="{5EE0A226-8CB4-4109-A47A-6BE8B3D1E539}" type="sibTrans" cxnId="{5843F1A2-2CF8-4064-BAF4-6263EDEAFCC4}">
      <dgm:prSet/>
      <dgm:spPr/>
      <dgm:t>
        <a:bodyPr/>
        <a:lstStyle/>
        <a:p>
          <a:endParaRPr lang="en-US"/>
        </a:p>
      </dgm:t>
    </dgm:pt>
    <dgm:pt modelId="{A4CDE07E-E614-4DF7-872F-8F1DA0663AB8}">
      <dgm:prSet/>
      <dgm:spPr/>
      <dgm:t>
        <a:bodyPr/>
        <a:lstStyle/>
        <a:p>
          <a:pPr>
            <a:lnSpc>
              <a:spcPct val="100000"/>
            </a:lnSpc>
          </a:pPr>
          <a:r>
            <a:rPr lang="en-GB"/>
            <a:t>Competitor analysis</a:t>
          </a:r>
          <a:endParaRPr lang="en-US"/>
        </a:p>
      </dgm:t>
    </dgm:pt>
    <dgm:pt modelId="{1A0ECB3E-DF47-4C64-B59C-2DAAAA69B2A4}" type="parTrans" cxnId="{D12D7024-017D-480E-8D93-AED1E20D3D1C}">
      <dgm:prSet/>
      <dgm:spPr/>
      <dgm:t>
        <a:bodyPr/>
        <a:lstStyle/>
        <a:p>
          <a:endParaRPr lang="en-US"/>
        </a:p>
      </dgm:t>
    </dgm:pt>
    <dgm:pt modelId="{FC2D69C4-E6D5-47D0-8FA6-45DD8025D5E8}" type="sibTrans" cxnId="{D12D7024-017D-480E-8D93-AED1E20D3D1C}">
      <dgm:prSet/>
      <dgm:spPr/>
      <dgm:t>
        <a:bodyPr/>
        <a:lstStyle/>
        <a:p>
          <a:endParaRPr lang="en-US"/>
        </a:p>
      </dgm:t>
    </dgm:pt>
    <dgm:pt modelId="{70B1F8BE-58D9-4597-95A5-FA30EF5E2B67}">
      <dgm:prSet/>
      <dgm:spPr/>
      <dgm:t>
        <a:bodyPr/>
        <a:lstStyle/>
        <a:p>
          <a:pPr>
            <a:lnSpc>
              <a:spcPct val="100000"/>
            </a:lnSpc>
          </a:pPr>
          <a:r>
            <a:rPr lang="en-GB" b="1"/>
            <a:t>Methodology</a:t>
          </a:r>
          <a:r>
            <a:rPr lang="en-GB"/>
            <a:t> </a:t>
          </a:r>
          <a:endParaRPr lang="en-US"/>
        </a:p>
      </dgm:t>
    </dgm:pt>
    <dgm:pt modelId="{C515BC01-BAEF-477D-960E-FCE7CB24D7F3}" type="parTrans" cxnId="{6A65FA9B-77C9-4A12-870B-A963B077E913}">
      <dgm:prSet/>
      <dgm:spPr/>
      <dgm:t>
        <a:bodyPr/>
        <a:lstStyle/>
        <a:p>
          <a:endParaRPr lang="en-US"/>
        </a:p>
      </dgm:t>
    </dgm:pt>
    <dgm:pt modelId="{DAA0F248-1B70-4E24-97B3-458B650FF132}" type="sibTrans" cxnId="{6A65FA9B-77C9-4A12-870B-A963B077E913}">
      <dgm:prSet/>
      <dgm:spPr/>
      <dgm:t>
        <a:bodyPr/>
        <a:lstStyle/>
        <a:p>
          <a:endParaRPr lang="en-US"/>
        </a:p>
      </dgm:t>
    </dgm:pt>
    <dgm:pt modelId="{59656CCE-81D0-4CF8-8413-296DFA7C47B5}">
      <dgm:prSet/>
      <dgm:spPr/>
      <dgm:t>
        <a:bodyPr/>
        <a:lstStyle/>
        <a:p>
          <a:pPr>
            <a:lnSpc>
              <a:spcPct val="100000"/>
            </a:lnSpc>
          </a:pPr>
          <a:r>
            <a:rPr lang="en-GB"/>
            <a:t>Data sources and research techniques</a:t>
          </a:r>
          <a:endParaRPr lang="en-US"/>
        </a:p>
      </dgm:t>
    </dgm:pt>
    <dgm:pt modelId="{4BD03E11-C463-45C8-838E-6F8AAFEE1E45}" type="parTrans" cxnId="{4DFB227F-02ED-4EFA-919A-656994EE3B46}">
      <dgm:prSet/>
      <dgm:spPr/>
      <dgm:t>
        <a:bodyPr/>
        <a:lstStyle/>
        <a:p>
          <a:endParaRPr lang="en-US"/>
        </a:p>
      </dgm:t>
    </dgm:pt>
    <dgm:pt modelId="{94FE9C2D-690C-4B77-9D83-FA16B819E43D}" type="sibTrans" cxnId="{4DFB227F-02ED-4EFA-919A-656994EE3B46}">
      <dgm:prSet/>
      <dgm:spPr/>
      <dgm:t>
        <a:bodyPr/>
        <a:lstStyle/>
        <a:p>
          <a:endParaRPr lang="en-US"/>
        </a:p>
      </dgm:t>
    </dgm:pt>
    <dgm:pt modelId="{39288634-83E9-41DB-8E93-98CA76AFAB86}" type="pres">
      <dgm:prSet presAssocID="{48667726-8AD3-4746-9ECF-2670CEF7FCD8}" presName="root" presStyleCnt="0">
        <dgm:presLayoutVars>
          <dgm:dir/>
          <dgm:resizeHandles val="exact"/>
        </dgm:presLayoutVars>
      </dgm:prSet>
      <dgm:spPr/>
    </dgm:pt>
    <dgm:pt modelId="{3F880098-8450-4D16-9B73-1090B0407F98}" type="pres">
      <dgm:prSet presAssocID="{D6DEDB4D-50E1-431A-B626-3AEB142660CD}" presName="compNode" presStyleCnt="0"/>
      <dgm:spPr/>
    </dgm:pt>
    <dgm:pt modelId="{FF5A2BDA-1082-4518-B9F7-241B1DA6A236}" type="pres">
      <dgm:prSet presAssocID="{D6DEDB4D-50E1-431A-B626-3AEB142660CD}" presName="bgRect" presStyleLbl="bgShp" presStyleIdx="0" presStyleCnt="3"/>
      <dgm:spPr/>
    </dgm:pt>
    <dgm:pt modelId="{CE2CC6A3-7215-465D-8042-60597BA71390}" type="pres">
      <dgm:prSet presAssocID="{D6DEDB4D-50E1-431A-B626-3AEB142660C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gnifying glass"/>
        </a:ext>
      </dgm:extLst>
    </dgm:pt>
    <dgm:pt modelId="{EFD41A1C-44EE-42E5-BB4B-7B1D393430F3}" type="pres">
      <dgm:prSet presAssocID="{D6DEDB4D-50E1-431A-B626-3AEB142660CD}" presName="spaceRect" presStyleCnt="0"/>
      <dgm:spPr/>
    </dgm:pt>
    <dgm:pt modelId="{1EAB731B-4416-4DB5-9D65-3281DA26A273}" type="pres">
      <dgm:prSet presAssocID="{D6DEDB4D-50E1-431A-B626-3AEB142660CD}" presName="parTx" presStyleLbl="revTx" presStyleIdx="0" presStyleCnt="6">
        <dgm:presLayoutVars>
          <dgm:chMax val="0"/>
          <dgm:chPref val="0"/>
        </dgm:presLayoutVars>
      </dgm:prSet>
      <dgm:spPr/>
    </dgm:pt>
    <dgm:pt modelId="{B923A092-583F-48CB-B107-89CCD2E7E07A}" type="pres">
      <dgm:prSet presAssocID="{D6DEDB4D-50E1-431A-B626-3AEB142660CD}" presName="desTx" presStyleLbl="revTx" presStyleIdx="1" presStyleCnt="6">
        <dgm:presLayoutVars/>
      </dgm:prSet>
      <dgm:spPr/>
    </dgm:pt>
    <dgm:pt modelId="{B790367F-EADF-4F40-8EC0-7A5D05CFDB0C}" type="pres">
      <dgm:prSet presAssocID="{F43C04A1-F276-4945-866A-07BE78BF7FFC}" presName="sibTrans" presStyleCnt="0"/>
      <dgm:spPr/>
    </dgm:pt>
    <dgm:pt modelId="{B6526C54-DDDE-4F96-8F55-62D16D548A76}" type="pres">
      <dgm:prSet presAssocID="{AF9B45B1-2C41-42A4-B3C0-8DD6307F522E}" presName="compNode" presStyleCnt="0"/>
      <dgm:spPr/>
    </dgm:pt>
    <dgm:pt modelId="{72C5D459-44CB-4377-9AC7-75A8C98392DF}" type="pres">
      <dgm:prSet presAssocID="{AF9B45B1-2C41-42A4-B3C0-8DD6307F522E}" presName="bgRect" presStyleLbl="bgShp" presStyleIdx="1" presStyleCnt="3"/>
      <dgm:spPr/>
    </dgm:pt>
    <dgm:pt modelId="{F5D8C8CC-ECC4-45FE-B375-6F55ADA7DEB3}" type="pres">
      <dgm:prSet presAssocID="{AF9B45B1-2C41-42A4-B3C0-8DD6307F522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llseye"/>
        </a:ext>
      </dgm:extLst>
    </dgm:pt>
    <dgm:pt modelId="{0BE4DA64-76C7-40CB-8E9E-D0892870E8CA}" type="pres">
      <dgm:prSet presAssocID="{AF9B45B1-2C41-42A4-B3C0-8DD6307F522E}" presName="spaceRect" presStyleCnt="0"/>
      <dgm:spPr/>
    </dgm:pt>
    <dgm:pt modelId="{CB6B4E55-959D-45A4-B725-E932A18FF8C7}" type="pres">
      <dgm:prSet presAssocID="{AF9B45B1-2C41-42A4-B3C0-8DD6307F522E}" presName="parTx" presStyleLbl="revTx" presStyleIdx="2" presStyleCnt="6">
        <dgm:presLayoutVars>
          <dgm:chMax val="0"/>
          <dgm:chPref val="0"/>
        </dgm:presLayoutVars>
      </dgm:prSet>
      <dgm:spPr/>
    </dgm:pt>
    <dgm:pt modelId="{2AC3E60F-2438-4262-9B02-6B28FC973F98}" type="pres">
      <dgm:prSet presAssocID="{AF9B45B1-2C41-42A4-B3C0-8DD6307F522E}" presName="desTx" presStyleLbl="revTx" presStyleIdx="3" presStyleCnt="6">
        <dgm:presLayoutVars/>
      </dgm:prSet>
      <dgm:spPr/>
    </dgm:pt>
    <dgm:pt modelId="{45E12DBB-10DE-4D7A-8E50-CB2D9E3AB437}" type="pres">
      <dgm:prSet presAssocID="{D2589363-DF19-4852-B8A5-F5408AC6CDF6}" presName="sibTrans" presStyleCnt="0"/>
      <dgm:spPr/>
    </dgm:pt>
    <dgm:pt modelId="{60881A25-BDC1-4AA7-9303-0F7194CD98C0}" type="pres">
      <dgm:prSet presAssocID="{70B1F8BE-58D9-4597-95A5-FA30EF5E2B67}" presName="compNode" presStyleCnt="0"/>
      <dgm:spPr/>
    </dgm:pt>
    <dgm:pt modelId="{95A01206-7003-4E8F-BFCC-DCC9639D37FC}" type="pres">
      <dgm:prSet presAssocID="{70B1F8BE-58D9-4597-95A5-FA30EF5E2B67}" presName="bgRect" presStyleLbl="bgShp" presStyleIdx="2" presStyleCnt="3"/>
      <dgm:spPr/>
    </dgm:pt>
    <dgm:pt modelId="{F8434E3D-1217-493C-86D3-BEE5E0AD1F8A}" type="pres">
      <dgm:prSet presAssocID="{70B1F8BE-58D9-4597-95A5-FA30EF5E2B6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ar chart"/>
        </a:ext>
      </dgm:extLst>
    </dgm:pt>
    <dgm:pt modelId="{BC457E2F-8882-4A34-A6FE-4D142E98142E}" type="pres">
      <dgm:prSet presAssocID="{70B1F8BE-58D9-4597-95A5-FA30EF5E2B67}" presName="spaceRect" presStyleCnt="0"/>
      <dgm:spPr/>
    </dgm:pt>
    <dgm:pt modelId="{795A48D4-119F-413F-9260-4C87D1FB6F52}" type="pres">
      <dgm:prSet presAssocID="{70B1F8BE-58D9-4597-95A5-FA30EF5E2B67}" presName="parTx" presStyleLbl="revTx" presStyleIdx="4" presStyleCnt="6">
        <dgm:presLayoutVars>
          <dgm:chMax val="0"/>
          <dgm:chPref val="0"/>
        </dgm:presLayoutVars>
      </dgm:prSet>
      <dgm:spPr/>
    </dgm:pt>
    <dgm:pt modelId="{C7DB7735-6075-4820-A0E3-01A937EFCA28}" type="pres">
      <dgm:prSet presAssocID="{70B1F8BE-58D9-4597-95A5-FA30EF5E2B67}" presName="desTx" presStyleLbl="revTx" presStyleIdx="5" presStyleCnt="6">
        <dgm:presLayoutVars/>
      </dgm:prSet>
      <dgm:spPr/>
    </dgm:pt>
  </dgm:ptLst>
  <dgm:cxnLst>
    <dgm:cxn modelId="{E2A95E16-3851-41BF-9723-DE3FCACA5575}" type="presOf" srcId="{C8F31AF9-4509-4EA2-A02E-F8E71C853354}" destId="{2AC3E60F-2438-4262-9B02-6B28FC973F98}" srcOrd="0" destOrd="0" presId="urn:microsoft.com/office/officeart/2018/2/layout/IconVerticalSolidList"/>
    <dgm:cxn modelId="{D12D7024-017D-480E-8D93-AED1E20D3D1C}" srcId="{AF9B45B1-2C41-42A4-B3C0-8DD6307F522E}" destId="{A4CDE07E-E614-4DF7-872F-8F1DA0663AB8}" srcOrd="2" destOrd="0" parTransId="{1A0ECB3E-DF47-4C64-B59C-2DAAAA69B2A4}" sibTransId="{FC2D69C4-E6D5-47D0-8FA6-45DD8025D5E8}"/>
    <dgm:cxn modelId="{FB4B812C-4619-4858-95A1-B8DFEEE4F87C}" srcId="{D6DEDB4D-50E1-431A-B626-3AEB142660CD}" destId="{24EB7F4D-B849-47C3-B80A-BD88E9F369A6}" srcOrd="1" destOrd="0" parTransId="{F6D83A5F-B1A8-4AED-A6E1-1C8FBB8EDED4}" sibTransId="{B441B8AA-EF0E-4487-805F-8A2B1AB0C76D}"/>
    <dgm:cxn modelId="{D371193C-BE3A-482B-BC81-4FDE20D452D0}" srcId="{48667726-8AD3-4746-9ECF-2670CEF7FCD8}" destId="{AF9B45B1-2C41-42A4-B3C0-8DD6307F522E}" srcOrd="1" destOrd="0" parTransId="{670420A5-F470-436F-B203-07C84020E717}" sibTransId="{D2589363-DF19-4852-B8A5-F5408AC6CDF6}"/>
    <dgm:cxn modelId="{5B5A1E48-4354-476D-A275-49E4F783C200}" type="presOf" srcId="{84E2AC37-1135-4CEB-A5C0-172902F76FCC}" destId="{B923A092-583F-48CB-B107-89CCD2E7E07A}" srcOrd="0" destOrd="0" presId="urn:microsoft.com/office/officeart/2018/2/layout/IconVerticalSolidList"/>
    <dgm:cxn modelId="{27532649-1111-439E-920F-AC31DB6E927B}" srcId="{48667726-8AD3-4746-9ECF-2670CEF7FCD8}" destId="{D6DEDB4D-50E1-431A-B626-3AEB142660CD}" srcOrd="0" destOrd="0" parTransId="{C8520337-2CA7-4D57-A4D4-FB90AB03BA5B}" sibTransId="{F43C04A1-F276-4945-866A-07BE78BF7FFC}"/>
    <dgm:cxn modelId="{38079C4C-2645-4C3E-847C-50C86341B9EE}" type="presOf" srcId="{AF9B45B1-2C41-42A4-B3C0-8DD6307F522E}" destId="{CB6B4E55-959D-45A4-B725-E932A18FF8C7}" srcOrd="0" destOrd="0" presId="urn:microsoft.com/office/officeart/2018/2/layout/IconVerticalSolidList"/>
    <dgm:cxn modelId="{439EAC6E-A1FA-41A2-9313-DD447BA05383}" type="presOf" srcId="{70B1F8BE-58D9-4597-95A5-FA30EF5E2B67}" destId="{795A48D4-119F-413F-9260-4C87D1FB6F52}" srcOrd="0" destOrd="0" presId="urn:microsoft.com/office/officeart/2018/2/layout/IconVerticalSolidList"/>
    <dgm:cxn modelId="{FBD8E16F-F1FF-4880-96B3-B7B53BAF4FF7}" type="presOf" srcId="{48667726-8AD3-4746-9ECF-2670CEF7FCD8}" destId="{39288634-83E9-41DB-8E93-98CA76AFAB86}" srcOrd="0" destOrd="0" presId="urn:microsoft.com/office/officeart/2018/2/layout/IconVerticalSolidList"/>
    <dgm:cxn modelId="{57A97E70-3743-4999-ADC0-29D3F9585E7E}" type="presOf" srcId="{24EB7F4D-B849-47C3-B80A-BD88E9F369A6}" destId="{B923A092-583F-48CB-B107-89CCD2E7E07A}" srcOrd="0" destOrd="1" presId="urn:microsoft.com/office/officeart/2018/2/layout/IconVerticalSolidList"/>
    <dgm:cxn modelId="{2CC11052-EB36-4989-BA6A-2BE697C1B245}" type="presOf" srcId="{D6DEDB4D-50E1-431A-B626-3AEB142660CD}" destId="{1EAB731B-4416-4DB5-9D65-3281DA26A273}" srcOrd="0" destOrd="0" presId="urn:microsoft.com/office/officeart/2018/2/layout/IconVerticalSolidList"/>
    <dgm:cxn modelId="{D52F9176-1F01-4EF7-AC45-681BF3D11DD1}" type="presOf" srcId="{A4CDE07E-E614-4DF7-872F-8F1DA0663AB8}" destId="{2AC3E60F-2438-4262-9B02-6B28FC973F98}" srcOrd="0" destOrd="2" presId="urn:microsoft.com/office/officeart/2018/2/layout/IconVerticalSolidList"/>
    <dgm:cxn modelId="{A5352F78-76D1-4256-9FB5-6E92DA9F0B83}" type="presOf" srcId="{59656CCE-81D0-4CF8-8413-296DFA7C47B5}" destId="{C7DB7735-6075-4820-A0E3-01A937EFCA28}" srcOrd="0" destOrd="0" presId="urn:microsoft.com/office/officeart/2018/2/layout/IconVerticalSolidList"/>
    <dgm:cxn modelId="{4DFB227F-02ED-4EFA-919A-656994EE3B46}" srcId="{70B1F8BE-58D9-4597-95A5-FA30EF5E2B67}" destId="{59656CCE-81D0-4CF8-8413-296DFA7C47B5}" srcOrd="0" destOrd="0" parTransId="{4BD03E11-C463-45C8-838E-6F8AAFEE1E45}" sibTransId="{94FE9C2D-690C-4B77-9D83-FA16B819E43D}"/>
    <dgm:cxn modelId="{C625F49A-01B1-4119-949A-08B426885CD7}" srcId="{AF9B45B1-2C41-42A4-B3C0-8DD6307F522E}" destId="{C8F31AF9-4509-4EA2-A02E-F8E71C853354}" srcOrd="0" destOrd="0" parTransId="{1AED51DD-4319-4CB3-B312-F9D8A4962D0D}" sibTransId="{8D5856F2-22C9-4B76-953D-A89AAA554351}"/>
    <dgm:cxn modelId="{6A65FA9B-77C9-4A12-870B-A963B077E913}" srcId="{48667726-8AD3-4746-9ECF-2670CEF7FCD8}" destId="{70B1F8BE-58D9-4597-95A5-FA30EF5E2B67}" srcOrd="2" destOrd="0" parTransId="{C515BC01-BAEF-477D-960E-FCE7CB24D7F3}" sibTransId="{DAA0F248-1B70-4E24-97B3-458B650FF132}"/>
    <dgm:cxn modelId="{5843F1A2-2CF8-4064-BAF4-6263EDEAFCC4}" srcId="{AF9B45B1-2C41-42A4-B3C0-8DD6307F522E}" destId="{A624962F-BDFB-4D19-9E6D-D59BDD7C070E}" srcOrd="1" destOrd="0" parTransId="{072537D2-0146-4924-8C4A-687C42C5F305}" sibTransId="{5EE0A226-8CB4-4109-A47A-6BE8B3D1E539}"/>
    <dgm:cxn modelId="{03A0FDC2-5229-4F17-807A-79EA7B360BAB}" type="presOf" srcId="{A624962F-BDFB-4D19-9E6D-D59BDD7C070E}" destId="{2AC3E60F-2438-4262-9B02-6B28FC973F98}" srcOrd="0" destOrd="1" presId="urn:microsoft.com/office/officeart/2018/2/layout/IconVerticalSolidList"/>
    <dgm:cxn modelId="{3612ECF0-8A16-4176-A7D1-9E84424C402F}" srcId="{D6DEDB4D-50E1-431A-B626-3AEB142660CD}" destId="{84E2AC37-1135-4CEB-A5C0-172902F76FCC}" srcOrd="0" destOrd="0" parTransId="{51CD4885-EB54-4CA7-BE2F-413D31F3C56B}" sibTransId="{D5B06CC3-8752-456A-8B6E-1E0400E01810}"/>
    <dgm:cxn modelId="{88B94F3B-5E93-44CE-B180-4099C4244703}" type="presParOf" srcId="{39288634-83E9-41DB-8E93-98CA76AFAB86}" destId="{3F880098-8450-4D16-9B73-1090B0407F98}" srcOrd="0" destOrd="0" presId="urn:microsoft.com/office/officeart/2018/2/layout/IconVerticalSolidList"/>
    <dgm:cxn modelId="{D770A382-1724-4C5E-B066-C81BAE4E61CE}" type="presParOf" srcId="{3F880098-8450-4D16-9B73-1090B0407F98}" destId="{FF5A2BDA-1082-4518-B9F7-241B1DA6A236}" srcOrd="0" destOrd="0" presId="urn:microsoft.com/office/officeart/2018/2/layout/IconVerticalSolidList"/>
    <dgm:cxn modelId="{E30C2B0F-5750-45A9-8346-E2EF0A17812A}" type="presParOf" srcId="{3F880098-8450-4D16-9B73-1090B0407F98}" destId="{CE2CC6A3-7215-465D-8042-60597BA71390}" srcOrd="1" destOrd="0" presId="urn:microsoft.com/office/officeart/2018/2/layout/IconVerticalSolidList"/>
    <dgm:cxn modelId="{FD67591B-6EEC-4AC2-BB90-A64A804CB757}" type="presParOf" srcId="{3F880098-8450-4D16-9B73-1090B0407F98}" destId="{EFD41A1C-44EE-42E5-BB4B-7B1D393430F3}" srcOrd="2" destOrd="0" presId="urn:microsoft.com/office/officeart/2018/2/layout/IconVerticalSolidList"/>
    <dgm:cxn modelId="{2512E2DB-0074-4A3C-A421-F0DEE5FD0733}" type="presParOf" srcId="{3F880098-8450-4D16-9B73-1090B0407F98}" destId="{1EAB731B-4416-4DB5-9D65-3281DA26A273}" srcOrd="3" destOrd="0" presId="urn:microsoft.com/office/officeart/2018/2/layout/IconVerticalSolidList"/>
    <dgm:cxn modelId="{BA036430-D5CB-484C-9F65-AE7610B0F213}" type="presParOf" srcId="{3F880098-8450-4D16-9B73-1090B0407F98}" destId="{B923A092-583F-48CB-B107-89CCD2E7E07A}" srcOrd="4" destOrd="0" presId="urn:microsoft.com/office/officeart/2018/2/layout/IconVerticalSolidList"/>
    <dgm:cxn modelId="{861A8640-9A29-4909-9BC2-89E132E3EA13}" type="presParOf" srcId="{39288634-83E9-41DB-8E93-98CA76AFAB86}" destId="{B790367F-EADF-4F40-8EC0-7A5D05CFDB0C}" srcOrd="1" destOrd="0" presId="urn:microsoft.com/office/officeart/2018/2/layout/IconVerticalSolidList"/>
    <dgm:cxn modelId="{F8F8104A-A8E6-49C9-806A-8CFB3CE49858}" type="presParOf" srcId="{39288634-83E9-41DB-8E93-98CA76AFAB86}" destId="{B6526C54-DDDE-4F96-8F55-62D16D548A76}" srcOrd="2" destOrd="0" presId="urn:microsoft.com/office/officeart/2018/2/layout/IconVerticalSolidList"/>
    <dgm:cxn modelId="{857C2879-0D24-4CA2-A9C3-43602A08C9FC}" type="presParOf" srcId="{B6526C54-DDDE-4F96-8F55-62D16D548A76}" destId="{72C5D459-44CB-4377-9AC7-75A8C98392DF}" srcOrd="0" destOrd="0" presId="urn:microsoft.com/office/officeart/2018/2/layout/IconVerticalSolidList"/>
    <dgm:cxn modelId="{2FBEC16D-B557-4C86-9F8F-18B58C8AC273}" type="presParOf" srcId="{B6526C54-DDDE-4F96-8F55-62D16D548A76}" destId="{F5D8C8CC-ECC4-45FE-B375-6F55ADA7DEB3}" srcOrd="1" destOrd="0" presId="urn:microsoft.com/office/officeart/2018/2/layout/IconVerticalSolidList"/>
    <dgm:cxn modelId="{77815879-563C-4091-8888-97EF38BF8EF3}" type="presParOf" srcId="{B6526C54-DDDE-4F96-8F55-62D16D548A76}" destId="{0BE4DA64-76C7-40CB-8E9E-D0892870E8CA}" srcOrd="2" destOrd="0" presId="urn:microsoft.com/office/officeart/2018/2/layout/IconVerticalSolidList"/>
    <dgm:cxn modelId="{ED660ECE-45C6-4C2E-8F87-12EC50448F46}" type="presParOf" srcId="{B6526C54-DDDE-4F96-8F55-62D16D548A76}" destId="{CB6B4E55-959D-45A4-B725-E932A18FF8C7}" srcOrd="3" destOrd="0" presId="urn:microsoft.com/office/officeart/2018/2/layout/IconVerticalSolidList"/>
    <dgm:cxn modelId="{D5939224-B1E7-49CB-92BC-03108C564E3C}" type="presParOf" srcId="{B6526C54-DDDE-4F96-8F55-62D16D548A76}" destId="{2AC3E60F-2438-4262-9B02-6B28FC973F98}" srcOrd="4" destOrd="0" presId="urn:microsoft.com/office/officeart/2018/2/layout/IconVerticalSolidList"/>
    <dgm:cxn modelId="{AA52545C-127C-4205-83D2-01D444FD5BDA}" type="presParOf" srcId="{39288634-83E9-41DB-8E93-98CA76AFAB86}" destId="{45E12DBB-10DE-4D7A-8E50-CB2D9E3AB437}" srcOrd="3" destOrd="0" presId="urn:microsoft.com/office/officeart/2018/2/layout/IconVerticalSolidList"/>
    <dgm:cxn modelId="{89AE093F-ECDD-4D11-AE89-9D7A3623BD4B}" type="presParOf" srcId="{39288634-83E9-41DB-8E93-98CA76AFAB86}" destId="{60881A25-BDC1-4AA7-9303-0F7194CD98C0}" srcOrd="4" destOrd="0" presId="urn:microsoft.com/office/officeart/2018/2/layout/IconVerticalSolidList"/>
    <dgm:cxn modelId="{7351DC65-2996-4C72-84AA-C6894BA1EF99}" type="presParOf" srcId="{60881A25-BDC1-4AA7-9303-0F7194CD98C0}" destId="{95A01206-7003-4E8F-BFCC-DCC9639D37FC}" srcOrd="0" destOrd="0" presId="urn:microsoft.com/office/officeart/2018/2/layout/IconVerticalSolidList"/>
    <dgm:cxn modelId="{4A86E15A-48AE-45D4-B673-B9EDC5299CF7}" type="presParOf" srcId="{60881A25-BDC1-4AA7-9303-0F7194CD98C0}" destId="{F8434E3D-1217-493C-86D3-BEE5E0AD1F8A}" srcOrd="1" destOrd="0" presId="urn:microsoft.com/office/officeart/2018/2/layout/IconVerticalSolidList"/>
    <dgm:cxn modelId="{F4A503E5-BB07-460A-9D1E-613C5B14F062}" type="presParOf" srcId="{60881A25-BDC1-4AA7-9303-0F7194CD98C0}" destId="{BC457E2F-8882-4A34-A6FE-4D142E98142E}" srcOrd="2" destOrd="0" presId="urn:microsoft.com/office/officeart/2018/2/layout/IconVerticalSolidList"/>
    <dgm:cxn modelId="{F3307ECC-4648-457B-9E0E-2F909242402A}" type="presParOf" srcId="{60881A25-BDC1-4AA7-9303-0F7194CD98C0}" destId="{795A48D4-119F-413F-9260-4C87D1FB6F52}" srcOrd="3" destOrd="0" presId="urn:microsoft.com/office/officeart/2018/2/layout/IconVerticalSolidList"/>
    <dgm:cxn modelId="{A10792D5-FB53-47C3-848B-CDE386109ADA}" type="presParOf" srcId="{60881A25-BDC1-4AA7-9303-0F7194CD98C0}" destId="{C7DB7735-6075-4820-A0E3-01A937EFCA28}"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470DCEF-EA96-42AC-B3C2-E61079FDC51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76A26EA-3B7F-4E3F-80AF-24FDCAD0E9D5}">
      <dgm:prSet/>
      <dgm:spPr/>
      <dgm:t>
        <a:bodyPr/>
        <a:lstStyle/>
        <a:p>
          <a:pPr>
            <a:lnSpc>
              <a:spcPct val="100000"/>
            </a:lnSpc>
          </a:pPr>
          <a:r>
            <a:rPr lang="en-GB" b="1"/>
            <a:t>Strategic Planning</a:t>
          </a:r>
          <a:r>
            <a:rPr lang="en-GB"/>
            <a:t> </a:t>
          </a:r>
          <a:endParaRPr lang="en-US"/>
        </a:p>
      </dgm:t>
    </dgm:pt>
    <dgm:pt modelId="{C380F6F4-6FFE-45A6-90A8-5DBC99FC3EC6}" type="parTrans" cxnId="{8BBD010B-ACA3-4C82-9CB2-15E40CE055EA}">
      <dgm:prSet/>
      <dgm:spPr/>
      <dgm:t>
        <a:bodyPr/>
        <a:lstStyle/>
        <a:p>
          <a:endParaRPr lang="en-US"/>
        </a:p>
      </dgm:t>
    </dgm:pt>
    <dgm:pt modelId="{6287DEAA-F498-4B84-90D2-D088C6163B3C}" type="sibTrans" cxnId="{8BBD010B-ACA3-4C82-9CB2-15E40CE055EA}">
      <dgm:prSet/>
      <dgm:spPr/>
      <dgm:t>
        <a:bodyPr/>
        <a:lstStyle/>
        <a:p>
          <a:endParaRPr lang="en-US"/>
        </a:p>
      </dgm:t>
    </dgm:pt>
    <dgm:pt modelId="{2613CE41-A3A5-4593-AC62-0D8B059F41D3}">
      <dgm:prSet/>
      <dgm:spPr/>
      <dgm:t>
        <a:bodyPr/>
        <a:lstStyle/>
        <a:p>
          <a:pPr>
            <a:lnSpc>
              <a:spcPct val="100000"/>
            </a:lnSpc>
          </a:pPr>
          <a:r>
            <a:rPr lang="en-GB"/>
            <a:t>Product/service positioning</a:t>
          </a:r>
          <a:endParaRPr lang="en-US"/>
        </a:p>
      </dgm:t>
    </dgm:pt>
    <dgm:pt modelId="{61F37A6E-C314-48C8-9D8B-6108FD9AFE23}" type="parTrans" cxnId="{C243B75A-FBCB-4992-BF8C-6A16E0838075}">
      <dgm:prSet/>
      <dgm:spPr/>
      <dgm:t>
        <a:bodyPr/>
        <a:lstStyle/>
        <a:p>
          <a:endParaRPr lang="en-US"/>
        </a:p>
      </dgm:t>
    </dgm:pt>
    <dgm:pt modelId="{04EABA9B-26B6-4C82-AD66-42F587E947F5}" type="sibTrans" cxnId="{C243B75A-FBCB-4992-BF8C-6A16E0838075}">
      <dgm:prSet/>
      <dgm:spPr/>
      <dgm:t>
        <a:bodyPr/>
        <a:lstStyle/>
        <a:p>
          <a:endParaRPr lang="en-US"/>
        </a:p>
      </dgm:t>
    </dgm:pt>
    <dgm:pt modelId="{D844D01D-3DF4-4085-97BF-8DCCCE5F32CA}">
      <dgm:prSet/>
      <dgm:spPr/>
      <dgm:t>
        <a:bodyPr/>
        <a:lstStyle/>
        <a:p>
          <a:pPr>
            <a:lnSpc>
              <a:spcPct val="100000"/>
            </a:lnSpc>
          </a:pPr>
          <a:r>
            <a:rPr lang="en-GB"/>
            <a:t>Target market segments</a:t>
          </a:r>
          <a:endParaRPr lang="en-US"/>
        </a:p>
      </dgm:t>
    </dgm:pt>
    <dgm:pt modelId="{5F2673E9-C88E-4EB4-A42F-2705F745D60E}" type="parTrans" cxnId="{DB1AD0DE-8ECC-4662-B7D3-7790A122DFB4}">
      <dgm:prSet/>
      <dgm:spPr/>
      <dgm:t>
        <a:bodyPr/>
        <a:lstStyle/>
        <a:p>
          <a:endParaRPr lang="en-US"/>
        </a:p>
      </dgm:t>
    </dgm:pt>
    <dgm:pt modelId="{24988E91-891B-4848-9EA2-F822EA4E5EB0}" type="sibTrans" cxnId="{DB1AD0DE-8ECC-4662-B7D3-7790A122DFB4}">
      <dgm:prSet/>
      <dgm:spPr/>
      <dgm:t>
        <a:bodyPr/>
        <a:lstStyle/>
        <a:p>
          <a:endParaRPr lang="en-US"/>
        </a:p>
      </dgm:t>
    </dgm:pt>
    <dgm:pt modelId="{D4D55E0C-0D79-40E1-A058-A00BB86A6F8E}">
      <dgm:prSet/>
      <dgm:spPr/>
      <dgm:t>
        <a:bodyPr/>
        <a:lstStyle/>
        <a:p>
          <a:pPr>
            <a:lnSpc>
              <a:spcPct val="100000"/>
            </a:lnSpc>
          </a:pPr>
          <a:r>
            <a:rPr lang="en-GB" b="1"/>
            <a:t>Marketing Mix Decisions</a:t>
          </a:r>
          <a:r>
            <a:rPr lang="en-GB"/>
            <a:t> </a:t>
          </a:r>
          <a:endParaRPr lang="en-US"/>
        </a:p>
      </dgm:t>
    </dgm:pt>
    <dgm:pt modelId="{B86AD76F-5239-4606-830E-82FEEFBBFDF7}" type="parTrans" cxnId="{C9FCB866-960E-46E5-89EF-018B3A8A2395}">
      <dgm:prSet/>
      <dgm:spPr/>
      <dgm:t>
        <a:bodyPr/>
        <a:lstStyle/>
        <a:p>
          <a:endParaRPr lang="en-US"/>
        </a:p>
      </dgm:t>
    </dgm:pt>
    <dgm:pt modelId="{8E2B6550-244C-4DB8-AA88-ADA495FAA8B8}" type="sibTrans" cxnId="{C9FCB866-960E-46E5-89EF-018B3A8A2395}">
      <dgm:prSet/>
      <dgm:spPr/>
      <dgm:t>
        <a:bodyPr/>
        <a:lstStyle/>
        <a:p>
          <a:endParaRPr lang="en-US"/>
        </a:p>
      </dgm:t>
    </dgm:pt>
    <dgm:pt modelId="{F29E1B90-BAF7-4CDE-809C-6F22209257D5}">
      <dgm:prSet/>
      <dgm:spPr/>
      <dgm:t>
        <a:bodyPr/>
        <a:lstStyle/>
        <a:p>
          <a:pPr>
            <a:lnSpc>
              <a:spcPct val="100000"/>
            </a:lnSpc>
          </a:pPr>
          <a:r>
            <a:rPr lang="en-GB"/>
            <a:t>Pricing strategy</a:t>
          </a:r>
          <a:endParaRPr lang="en-US"/>
        </a:p>
      </dgm:t>
    </dgm:pt>
    <dgm:pt modelId="{D90BBDA8-E350-4DD0-A2E9-855A3C0E95EC}" type="parTrans" cxnId="{7D6B71B1-0775-4D79-A19B-39976A6EA161}">
      <dgm:prSet/>
      <dgm:spPr/>
      <dgm:t>
        <a:bodyPr/>
        <a:lstStyle/>
        <a:p>
          <a:endParaRPr lang="en-US"/>
        </a:p>
      </dgm:t>
    </dgm:pt>
    <dgm:pt modelId="{91EF5C3A-D484-4D5E-B404-1ED2909D365A}" type="sibTrans" cxnId="{7D6B71B1-0775-4D79-A19B-39976A6EA161}">
      <dgm:prSet/>
      <dgm:spPr/>
      <dgm:t>
        <a:bodyPr/>
        <a:lstStyle/>
        <a:p>
          <a:endParaRPr lang="en-US"/>
        </a:p>
      </dgm:t>
    </dgm:pt>
    <dgm:pt modelId="{4639BF70-0022-4423-BC93-9C968E24BEE6}">
      <dgm:prSet/>
      <dgm:spPr/>
      <dgm:t>
        <a:bodyPr/>
        <a:lstStyle/>
        <a:p>
          <a:pPr>
            <a:lnSpc>
              <a:spcPct val="100000"/>
            </a:lnSpc>
          </a:pPr>
          <a:r>
            <a:rPr lang="en-GB"/>
            <a:t>Promotion and advertising</a:t>
          </a:r>
          <a:endParaRPr lang="en-US"/>
        </a:p>
      </dgm:t>
    </dgm:pt>
    <dgm:pt modelId="{8121121B-FBAB-46B2-905E-797CFE4BAD56}" type="parTrans" cxnId="{9145BBD8-5B68-4D21-B32B-ED44D3FC336A}">
      <dgm:prSet/>
      <dgm:spPr/>
      <dgm:t>
        <a:bodyPr/>
        <a:lstStyle/>
        <a:p>
          <a:endParaRPr lang="en-US"/>
        </a:p>
      </dgm:t>
    </dgm:pt>
    <dgm:pt modelId="{4B4E2B9B-B0C5-441D-8FA5-F93D704CE932}" type="sibTrans" cxnId="{9145BBD8-5B68-4D21-B32B-ED44D3FC336A}">
      <dgm:prSet/>
      <dgm:spPr/>
      <dgm:t>
        <a:bodyPr/>
        <a:lstStyle/>
        <a:p>
          <a:endParaRPr lang="en-US"/>
        </a:p>
      </dgm:t>
    </dgm:pt>
    <dgm:pt modelId="{82F65B53-CADF-4CF8-ABB5-3D9E32135765}">
      <dgm:prSet/>
      <dgm:spPr/>
      <dgm:t>
        <a:bodyPr/>
        <a:lstStyle/>
        <a:p>
          <a:pPr>
            <a:lnSpc>
              <a:spcPct val="100000"/>
            </a:lnSpc>
          </a:pPr>
          <a:r>
            <a:rPr lang="en-GB"/>
            <a:t>Distribution channels</a:t>
          </a:r>
          <a:endParaRPr lang="en-US"/>
        </a:p>
      </dgm:t>
    </dgm:pt>
    <dgm:pt modelId="{93DD785B-2394-44BE-ABF3-35454FD58E12}" type="parTrans" cxnId="{94690F00-1A33-47FA-BBB9-9000E82C2E0F}">
      <dgm:prSet/>
      <dgm:spPr/>
      <dgm:t>
        <a:bodyPr/>
        <a:lstStyle/>
        <a:p>
          <a:endParaRPr lang="en-US"/>
        </a:p>
      </dgm:t>
    </dgm:pt>
    <dgm:pt modelId="{85EC9320-9858-42A9-A772-42628FE42D81}" type="sibTrans" cxnId="{94690F00-1A33-47FA-BBB9-9000E82C2E0F}">
      <dgm:prSet/>
      <dgm:spPr/>
      <dgm:t>
        <a:bodyPr/>
        <a:lstStyle/>
        <a:p>
          <a:endParaRPr lang="en-US"/>
        </a:p>
      </dgm:t>
    </dgm:pt>
    <dgm:pt modelId="{D7179C02-35F8-4037-99DE-05355B794F1E}">
      <dgm:prSet/>
      <dgm:spPr/>
      <dgm:t>
        <a:bodyPr/>
        <a:lstStyle/>
        <a:p>
          <a:pPr>
            <a:lnSpc>
              <a:spcPct val="100000"/>
            </a:lnSpc>
          </a:pPr>
          <a:r>
            <a:rPr lang="en-GB"/>
            <a:t>Location strategy</a:t>
          </a:r>
          <a:endParaRPr lang="en-US"/>
        </a:p>
      </dgm:t>
    </dgm:pt>
    <dgm:pt modelId="{EFE01C55-BF66-41BB-B91F-40E297E469B1}" type="parTrans" cxnId="{95DE8924-7027-4B33-936B-0453F8FCACEC}">
      <dgm:prSet/>
      <dgm:spPr/>
      <dgm:t>
        <a:bodyPr/>
        <a:lstStyle/>
        <a:p>
          <a:endParaRPr lang="en-US"/>
        </a:p>
      </dgm:t>
    </dgm:pt>
    <dgm:pt modelId="{ADD843DC-90C9-4971-874B-3D06150735BD}" type="sibTrans" cxnId="{95DE8924-7027-4B33-936B-0453F8FCACEC}">
      <dgm:prSet/>
      <dgm:spPr/>
      <dgm:t>
        <a:bodyPr/>
        <a:lstStyle/>
        <a:p>
          <a:endParaRPr lang="en-US"/>
        </a:p>
      </dgm:t>
    </dgm:pt>
    <dgm:pt modelId="{0558E155-4FD2-4F67-97B4-669C4424BE2E}" type="pres">
      <dgm:prSet presAssocID="{2470DCEF-EA96-42AC-B3C2-E61079FDC515}" presName="root" presStyleCnt="0">
        <dgm:presLayoutVars>
          <dgm:dir/>
          <dgm:resizeHandles val="exact"/>
        </dgm:presLayoutVars>
      </dgm:prSet>
      <dgm:spPr/>
    </dgm:pt>
    <dgm:pt modelId="{AEE9800E-9848-4F49-AFE4-258CDF1D502D}" type="pres">
      <dgm:prSet presAssocID="{176A26EA-3B7F-4E3F-80AF-24FDCAD0E9D5}" presName="compNode" presStyleCnt="0"/>
      <dgm:spPr/>
    </dgm:pt>
    <dgm:pt modelId="{B605CB42-C3D7-40BB-AEF7-D377873F1AA8}" type="pres">
      <dgm:prSet presAssocID="{176A26EA-3B7F-4E3F-80AF-24FDCAD0E9D5}" presName="bgRect" presStyleLbl="bgShp" presStyleIdx="0" presStyleCnt="2"/>
      <dgm:spPr/>
    </dgm:pt>
    <dgm:pt modelId="{4B3E912D-68C9-413C-B040-3415FB901711}" type="pres">
      <dgm:prSet presAssocID="{176A26EA-3B7F-4E3F-80AF-24FDCAD0E9D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llseye"/>
        </a:ext>
      </dgm:extLst>
    </dgm:pt>
    <dgm:pt modelId="{DA1B4C3E-096B-47AB-B121-ACB486E5F83B}" type="pres">
      <dgm:prSet presAssocID="{176A26EA-3B7F-4E3F-80AF-24FDCAD0E9D5}" presName="spaceRect" presStyleCnt="0"/>
      <dgm:spPr/>
    </dgm:pt>
    <dgm:pt modelId="{FA652210-F012-4AD0-B3E4-3EBD24781B63}" type="pres">
      <dgm:prSet presAssocID="{176A26EA-3B7F-4E3F-80AF-24FDCAD0E9D5}" presName="parTx" presStyleLbl="revTx" presStyleIdx="0" presStyleCnt="4">
        <dgm:presLayoutVars>
          <dgm:chMax val="0"/>
          <dgm:chPref val="0"/>
        </dgm:presLayoutVars>
      </dgm:prSet>
      <dgm:spPr/>
    </dgm:pt>
    <dgm:pt modelId="{FA347828-4838-4FC8-AFDF-06BEB4FDB001}" type="pres">
      <dgm:prSet presAssocID="{176A26EA-3B7F-4E3F-80AF-24FDCAD0E9D5}" presName="desTx" presStyleLbl="revTx" presStyleIdx="1" presStyleCnt="4">
        <dgm:presLayoutVars/>
      </dgm:prSet>
      <dgm:spPr/>
    </dgm:pt>
    <dgm:pt modelId="{3C19AEE1-47E0-49C9-814A-4680F32C5889}" type="pres">
      <dgm:prSet presAssocID="{6287DEAA-F498-4B84-90D2-D088C6163B3C}" presName="sibTrans" presStyleCnt="0"/>
      <dgm:spPr/>
    </dgm:pt>
    <dgm:pt modelId="{900C4003-678A-4FE5-AE8D-BCEC1BA422C2}" type="pres">
      <dgm:prSet presAssocID="{D4D55E0C-0D79-40E1-A058-A00BB86A6F8E}" presName="compNode" presStyleCnt="0"/>
      <dgm:spPr/>
    </dgm:pt>
    <dgm:pt modelId="{65247AD1-CBAB-4115-8C37-7C1C3D5322E8}" type="pres">
      <dgm:prSet presAssocID="{D4D55E0C-0D79-40E1-A058-A00BB86A6F8E}" presName="bgRect" presStyleLbl="bgShp" presStyleIdx="1" presStyleCnt="2"/>
      <dgm:spPr/>
    </dgm:pt>
    <dgm:pt modelId="{164E9935-F455-4C77-B0E4-6351F13BCF52}" type="pres">
      <dgm:prSet presAssocID="{D4D55E0C-0D79-40E1-A058-A00BB86A6F8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gaphone"/>
        </a:ext>
      </dgm:extLst>
    </dgm:pt>
    <dgm:pt modelId="{C482BE32-B932-42FE-A86B-FB98EFD67543}" type="pres">
      <dgm:prSet presAssocID="{D4D55E0C-0D79-40E1-A058-A00BB86A6F8E}" presName="spaceRect" presStyleCnt="0"/>
      <dgm:spPr/>
    </dgm:pt>
    <dgm:pt modelId="{D7255EAA-8706-4885-9BB0-89839803B90E}" type="pres">
      <dgm:prSet presAssocID="{D4D55E0C-0D79-40E1-A058-A00BB86A6F8E}" presName="parTx" presStyleLbl="revTx" presStyleIdx="2" presStyleCnt="4">
        <dgm:presLayoutVars>
          <dgm:chMax val="0"/>
          <dgm:chPref val="0"/>
        </dgm:presLayoutVars>
      </dgm:prSet>
      <dgm:spPr/>
    </dgm:pt>
    <dgm:pt modelId="{BEF796B5-01D3-4D79-9310-316E3C22BCC1}" type="pres">
      <dgm:prSet presAssocID="{D4D55E0C-0D79-40E1-A058-A00BB86A6F8E}" presName="desTx" presStyleLbl="revTx" presStyleIdx="3" presStyleCnt="4">
        <dgm:presLayoutVars/>
      </dgm:prSet>
      <dgm:spPr/>
    </dgm:pt>
  </dgm:ptLst>
  <dgm:cxnLst>
    <dgm:cxn modelId="{94690F00-1A33-47FA-BBB9-9000E82C2E0F}" srcId="{D4D55E0C-0D79-40E1-A058-A00BB86A6F8E}" destId="{82F65B53-CADF-4CF8-ABB5-3D9E32135765}" srcOrd="2" destOrd="0" parTransId="{93DD785B-2394-44BE-ABF3-35454FD58E12}" sibTransId="{85EC9320-9858-42A9-A772-42628FE42D81}"/>
    <dgm:cxn modelId="{8BBD010B-ACA3-4C82-9CB2-15E40CE055EA}" srcId="{2470DCEF-EA96-42AC-B3C2-E61079FDC515}" destId="{176A26EA-3B7F-4E3F-80AF-24FDCAD0E9D5}" srcOrd="0" destOrd="0" parTransId="{C380F6F4-6FFE-45A6-90A8-5DBC99FC3EC6}" sibTransId="{6287DEAA-F498-4B84-90D2-D088C6163B3C}"/>
    <dgm:cxn modelId="{95DE8924-7027-4B33-936B-0453F8FCACEC}" srcId="{D4D55E0C-0D79-40E1-A058-A00BB86A6F8E}" destId="{D7179C02-35F8-4037-99DE-05355B794F1E}" srcOrd="3" destOrd="0" parTransId="{EFE01C55-BF66-41BB-B91F-40E297E469B1}" sibTransId="{ADD843DC-90C9-4971-874B-3D06150735BD}"/>
    <dgm:cxn modelId="{28EFB324-BCFF-4508-A48E-A2D1D958B994}" type="presOf" srcId="{4639BF70-0022-4423-BC93-9C968E24BEE6}" destId="{BEF796B5-01D3-4D79-9310-316E3C22BCC1}" srcOrd="0" destOrd="1" presId="urn:microsoft.com/office/officeart/2018/2/layout/IconVerticalSolidList"/>
    <dgm:cxn modelId="{DB2C492E-19A7-4926-9875-9D68B163CD27}" type="presOf" srcId="{D7179C02-35F8-4037-99DE-05355B794F1E}" destId="{BEF796B5-01D3-4D79-9310-316E3C22BCC1}" srcOrd="0" destOrd="3" presId="urn:microsoft.com/office/officeart/2018/2/layout/IconVerticalSolidList"/>
    <dgm:cxn modelId="{8020E92E-C8B7-49B0-AD99-4FD6EFD93031}" type="presOf" srcId="{82F65B53-CADF-4CF8-ABB5-3D9E32135765}" destId="{BEF796B5-01D3-4D79-9310-316E3C22BCC1}" srcOrd="0" destOrd="2" presId="urn:microsoft.com/office/officeart/2018/2/layout/IconVerticalSolidList"/>
    <dgm:cxn modelId="{A3ACDE38-94EB-4AB9-97B1-DDFB38E6BFD5}" type="presOf" srcId="{2613CE41-A3A5-4593-AC62-0D8B059F41D3}" destId="{FA347828-4838-4FC8-AFDF-06BEB4FDB001}" srcOrd="0" destOrd="0" presId="urn:microsoft.com/office/officeart/2018/2/layout/IconVerticalSolidList"/>
    <dgm:cxn modelId="{CDD9025E-2C42-475A-A890-C2EAF08D8D22}" type="presOf" srcId="{2470DCEF-EA96-42AC-B3C2-E61079FDC515}" destId="{0558E155-4FD2-4F67-97B4-669C4424BE2E}" srcOrd="0" destOrd="0" presId="urn:microsoft.com/office/officeart/2018/2/layout/IconVerticalSolidList"/>
    <dgm:cxn modelId="{C9FCB866-960E-46E5-89EF-018B3A8A2395}" srcId="{2470DCEF-EA96-42AC-B3C2-E61079FDC515}" destId="{D4D55E0C-0D79-40E1-A058-A00BB86A6F8E}" srcOrd="1" destOrd="0" parTransId="{B86AD76F-5239-4606-830E-82FEEFBBFDF7}" sibTransId="{8E2B6550-244C-4DB8-AA88-ADA495FAA8B8}"/>
    <dgm:cxn modelId="{2F8FAD4A-00AF-431E-A3FA-0786C92DEFA2}" type="presOf" srcId="{176A26EA-3B7F-4E3F-80AF-24FDCAD0E9D5}" destId="{FA652210-F012-4AD0-B3E4-3EBD24781B63}" srcOrd="0" destOrd="0" presId="urn:microsoft.com/office/officeart/2018/2/layout/IconVerticalSolidList"/>
    <dgm:cxn modelId="{60F98456-376D-4D12-9487-B6D95FA142D7}" type="presOf" srcId="{D844D01D-3DF4-4085-97BF-8DCCCE5F32CA}" destId="{FA347828-4838-4FC8-AFDF-06BEB4FDB001}" srcOrd="0" destOrd="1" presId="urn:microsoft.com/office/officeart/2018/2/layout/IconVerticalSolidList"/>
    <dgm:cxn modelId="{C243B75A-FBCB-4992-BF8C-6A16E0838075}" srcId="{176A26EA-3B7F-4E3F-80AF-24FDCAD0E9D5}" destId="{2613CE41-A3A5-4593-AC62-0D8B059F41D3}" srcOrd="0" destOrd="0" parTransId="{61F37A6E-C314-48C8-9D8B-6108FD9AFE23}" sibTransId="{04EABA9B-26B6-4C82-AD66-42F587E947F5}"/>
    <dgm:cxn modelId="{22D3E78C-A386-4BED-9347-62E125A9E62D}" type="presOf" srcId="{F29E1B90-BAF7-4CDE-809C-6F22209257D5}" destId="{BEF796B5-01D3-4D79-9310-316E3C22BCC1}" srcOrd="0" destOrd="0" presId="urn:microsoft.com/office/officeart/2018/2/layout/IconVerticalSolidList"/>
    <dgm:cxn modelId="{7D6B71B1-0775-4D79-A19B-39976A6EA161}" srcId="{D4D55E0C-0D79-40E1-A058-A00BB86A6F8E}" destId="{F29E1B90-BAF7-4CDE-809C-6F22209257D5}" srcOrd="0" destOrd="0" parTransId="{D90BBDA8-E350-4DD0-A2E9-855A3C0E95EC}" sibTransId="{91EF5C3A-D484-4D5E-B404-1ED2909D365A}"/>
    <dgm:cxn modelId="{A3DD2FB8-D55A-4D18-95FC-29B243394C00}" type="presOf" srcId="{D4D55E0C-0D79-40E1-A058-A00BB86A6F8E}" destId="{D7255EAA-8706-4885-9BB0-89839803B90E}" srcOrd="0" destOrd="0" presId="urn:microsoft.com/office/officeart/2018/2/layout/IconVerticalSolidList"/>
    <dgm:cxn modelId="{9145BBD8-5B68-4D21-B32B-ED44D3FC336A}" srcId="{D4D55E0C-0D79-40E1-A058-A00BB86A6F8E}" destId="{4639BF70-0022-4423-BC93-9C968E24BEE6}" srcOrd="1" destOrd="0" parTransId="{8121121B-FBAB-46B2-905E-797CFE4BAD56}" sibTransId="{4B4E2B9B-B0C5-441D-8FA5-F93D704CE932}"/>
    <dgm:cxn modelId="{DB1AD0DE-8ECC-4662-B7D3-7790A122DFB4}" srcId="{176A26EA-3B7F-4E3F-80AF-24FDCAD0E9D5}" destId="{D844D01D-3DF4-4085-97BF-8DCCCE5F32CA}" srcOrd="1" destOrd="0" parTransId="{5F2673E9-C88E-4EB4-A42F-2705F745D60E}" sibTransId="{24988E91-891B-4848-9EA2-F822EA4E5EB0}"/>
    <dgm:cxn modelId="{318A5716-3DA9-4818-BC9F-6551E3935916}" type="presParOf" srcId="{0558E155-4FD2-4F67-97B4-669C4424BE2E}" destId="{AEE9800E-9848-4F49-AFE4-258CDF1D502D}" srcOrd="0" destOrd="0" presId="urn:microsoft.com/office/officeart/2018/2/layout/IconVerticalSolidList"/>
    <dgm:cxn modelId="{998DD76F-921B-4745-B155-4749096134C0}" type="presParOf" srcId="{AEE9800E-9848-4F49-AFE4-258CDF1D502D}" destId="{B605CB42-C3D7-40BB-AEF7-D377873F1AA8}" srcOrd="0" destOrd="0" presId="urn:microsoft.com/office/officeart/2018/2/layout/IconVerticalSolidList"/>
    <dgm:cxn modelId="{0388FDEB-60E3-4C2D-A003-6A320BBE0C33}" type="presParOf" srcId="{AEE9800E-9848-4F49-AFE4-258CDF1D502D}" destId="{4B3E912D-68C9-413C-B040-3415FB901711}" srcOrd="1" destOrd="0" presId="urn:microsoft.com/office/officeart/2018/2/layout/IconVerticalSolidList"/>
    <dgm:cxn modelId="{320E18BC-5064-4224-85C2-79CC1B2D17AA}" type="presParOf" srcId="{AEE9800E-9848-4F49-AFE4-258CDF1D502D}" destId="{DA1B4C3E-096B-47AB-B121-ACB486E5F83B}" srcOrd="2" destOrd="0" presId="urn:microsoft.com/office/officeart/2018/2/layout/IconVerticalSolidList"/>
    <dgm:cxn modelId="{600EB229-C474-429B-B221-4B9AEDDEB0F6}" type="presParOf" srcId="{AEE9800E-9848-4F49-AFE4-258CDF1D502D}" destId="{FA652210-F012-4AD0-B3E4-3EBD24781B63}" srcOrd="3" destOrd="0" presId="urn:microsoft.com/office/officeart/2018/2/layout/IconVerticalSolidList"/>
    <dgm:cxn modelId="{1D778B1C-8ADB-4D91-A89C-670334EB526D}" type="presParOf" srcId="{AEE9800E-9848-4F49-AFE4-258CDF1D502D}" destId="{FA347828-4838-4FC8-AFDF-06BEB4FDB001}" srcOrd="4" destOrd="0" presId="urn:microsoft.com/office/officeart/2018/2/layout/IconVerticalSolidList"/>
    <dgm:cxn modelId="{512C9959-F645-42DE-A410-53F257696576}" type="presParOf" srcId="{0558E155-4FD2-4F67-97B4-669C4424BE2E}" destId="{3C19AEE1-47E0-49C9-814A-4680F32C5889}" srcOrd="1" destOrd="0" presId="urn:microsoft.com/office/officeart/2018/2/layout/IconVerticalSolidList"/>
    <dgm:cxn modelId="{31636939-366F-45E7-826A-F357F08F5C1F}" type="presParOf" srcId="{0558E155-4FD2-4F67-97B4-669C4424BE2E}" destId="{900C4003-678A-4FE5-AE8D-BCEC1BA422C2}" srcOrd="2" destOrd="0" presId="urn:microsoft.com/office/officeart/2018/2/layout/IconVerticalSolidList"/>
    <dgm:cxn modelId="{0DC9F718-EF64-404D-A67F-20B1719AD820}" type="presParOf" srcId="{900C4003-678A-4FE5-AE8D-BCEC1BA422C2}" destId="{65247AD1-CBAB-4115-8C37-7C1C3D5322E8}" srcOrd="0" destOrd="0" presId="urn:microsoft.com/office/officeart/2018/2/layout/IconVerticalSolidList"/>
    <dgm:cxn modelId="{8D44B5F3-A9F8-4546-8398-229F652F60EA}" type="presParOf" srcId="{900C4003-678A-4FE5-AE8D-BCEC1BA422C2}" destId="{164E9935-F455-4C77-B0E4-6351F13BCF52}" srcOrd="1" destOrd="0" presId="urn:microsoft.com/office/officeart/2018/2/layout/IconVerticalSolidList"/>
    <dgm:cxn modelId="{2390CBF7-50B6-44FF-89C8-C978472586A5}" type="presParOf" srcId="{900C4003-678A-4FE5-AE8D-BCEC1BA422C2}" destId="{C482BE32-B932-42FE-A86B-FB98EFD67543}" srcOrd="2" destOrd="0" presId="urn:microsoft.com/office/officeart/2018/2/layout/IconVerticalSolidList"/>
    <dgm:cxn modelId="{28917980-B62D-4523-BE67-41DBBAC08AA9}" type="presParOf" srcId="{900C4003-678A-4FE5-AE8D-BCEC1BA422C2}" destId="{D7255EAA-8706-4885-9BB0-89839803B90E}" srcOrd="3" destOrd="0" presId="urn:microsoft.com/office/officeart/2018/2/layout/IconVerticalSolidList"/>
    <dgm:cxn modelId="{E74F6F39-97A7-4DD9-9020-661C9812482A}" type="presParOf" srcId="{900C4003-678A-4FE5-AE8D-BCEC1BA422C2}" destId="{BEF796B5-01D3-4D79-9310-316E3C22BCC1}"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53BE2D2-446C-473D-B5F0-675F6EC35C2B}"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B753AA6D-7B63-4417-8FD6-70BABB63E57C}">
      <dgm:prSet/>
      <dgm:spPr/>
      <dgm:t>
        <a:bodyPr/>
        <a:lstStyle/>
        <a:p>
          <a:r>
            <a:rPr lang="en-GB" b="1"/>
            <a:t>Operational Planning</a:t>
          </a:r>
          <a:r>
            <a:rPr lang="en-GB"/>
            <a:t> </a:t>
          </a:r>
          <a:endParaRPr lang="en-US"/>
        </a:p>
      </dgm:t>
    </dgm:pt>
    <dgm:pt modelId="{1CFF290B-AD8A-4932-BD4D-42199908E381}" type="parTrans" cxnId="{29662C51-BA7B-418B-98D3-03F9A54B23E0}">
      <dgm:prSet/>
      <dgm:spPr/>
      <dgm:t>
        <a:bodyPr/>
        <a:lstStyle/>
        <a:p>
          <a:endParaRPr lang="en-US"/>
        </a:p>
      </dgm:t>
    </dgm:pt>
    <dgm:pt modelId="{F2E1B5B7-A785-46BF-B466-AC1A5290DF3C}" type="sibTrans" cxnId="{29662C51-BA7B-418B-98D3-03F9A54B23E0}">
      <dgm:prSet/>
      <dgm:spPr/>
      <dgm:t>
        <a:bodyPr/>
        <a:lstStyle/>
        <a:p>
          <a:endParaRPr lang="en-US"/>
        </a:p>
      </dgm:t>
    </dgm:pt>
    <dgm:pt modelId="{73C79C39-F19B-43A5-82BB-BC5BA88D6698}">
      <dgm:prSet/>
      <dgm:spPr/>
      <dgm:t>
        <a:bodyPr/>
        <a:lstStyle/>
        <a:p>
          <a:r>
            <a:rPr lang="en-GB"/>
            <a:t>Manufacturing and purchasing</a:t>
          </a:r>
          <a:endParaRPr lang="en-US"/>
        </a:p>
      </dgm:t>
    </dgm:pt>
    <dgm:pt modelId="{F3DE70E3-0CF3-4B17-A066-485E9E9365F3}" type="parTrans" cxnId="{07287B8D-FEE1-4B0B-A362-3AC1E0584E8F}">
      <dgm:prSet/>
      <dgm:spPr/>
      <dgm:t>
        <a:bodyPr/>
        <a:lstStyle/>
        <a:p>
          <a:endParaRPr lang="en-US"/>
        </a:p>
      </dgm:t>
    </dgm:pt>
    <dgm:pt modelId="{60BBCE16-D9B3-4FA9-8638-1AE36CA440CE}" type="sibTrans" cxnId="{07287B8D-FEE1-4B0B-A362-3AC1E0584E8F}">
      <dgm:prSet/>
      <dgm:spPr/>
      <dgm:t>
        <a:bodyPr/>
        <a:lstStyle/>
        <a:p>
          <a:endParaRPr lang="en-US"/>
        </a:p>
      </dgm:t>
    </dgm:pt>
    <dgm:pt modelId="{6FE04188-37A5-4E5A-97B5-04D4F5F652C3}">
      <dgm:prSet/>
      <dgm:spPr/>
      <dgm:t>
        <a:bodyPr/>
        <a:lstStyle/>
        <a:p>
          <a:r>
            <a:rPr lang="en-GB"/>
            <a:t>Sales and distribution</a:t>
          </a:r>
          <a:endParaRPr lang="en-US"/>
        </a:p>
      </dgm:t>
    </dgm:pt>
    <dgm:pt modelId="{7EDE02F5-6DFE-42F8-A81E-ADB9F938650A}" type="parTrans" cxnId="{D519E9B0-F983-4B12-9613-EA2D7B6E5215}">
      <dgm:prSet/>
      <dgm:spPr/>
      <dgm:t>
        <a:bodyPr/>
        <a:lstStyle/>
        <a:p>
          <a:endParaRPr lang="en-US"/>
        </a:p>
      </dgm:t>
    </dgm:pt>
    <dgm:pt modelId="{76B8917F-CF3B-4D0F-A7DC-09288B316526}" type="sibTrans" cxnId="{D519E9B0-F983-4B12-9613-EA2D7B6E5215}">
      <dgm:prSet/>
      <dgm:spPr/>
      <dgm:t>
        <a:bodyPr/>
        <a:lstStyle/>
        <a:p>
          <a:endParaRPr lang="en-US"/>
        </a:p>
      </dgm:t>
    </dgm:pt>
    <dgm:pt modelId="{1D1FE3E7-D941-40AE-9F6D-39E16E477D85}">
      <dgm:prSet/>
      <dgm:spPr/>
      <dgm:t>
        <a:bodyPr/>
        <a:lstStyle/>
        <a:p>
          <a:r>
            <a:rPr lang="en-GB"/>
            <a:t>Legal and insurance considerations</a:t>
          </a:r>
          <a:endParaRPr lang="en-US"/>
        </a:p>
      </dgm:t>
    </dgm:pt>
    <dgm:pt modelId="{1193D800-C8B2-4AD3-9A4E-2323BDAD1048}" type="parTrans" cxnId="{B79876F8-F826-419F-9724-AF73A1AB133A}">
      <dgm:prSet/>
      <dgm:spPr/>
      <dgm:t>
        <a:bodyPr/>
        <a:lstStyle/>
        <a:p>
          <a:endParaRPr lang="en-US"/>
        </a:p>
      </dgm:t>
    </dgm:pt>
    <dgm:pt modelId="{88AA8BA7-194E-4BFB-AE32-0BE47281037F}" type="sibTrans" cxnId="{B79876F8-F826-419F-9724-AF73A1AB133A}">
      <dgm:prSet/>
      <dgm:spPr/>
      <dgm:t>
        <a:bodyPr/>
        <a:lstStyle/>
        <a:p>
          <a:endParaRPr lang="en-US"/>
        </a:p>
      </dgm:t>
    </dgm:pt>
    <dgm:pt modelId="{965C8657-502A-4F73-A0AF-944D1C65BC0C}">
      <dgm:prSet/>
      <dgm:spPr/>
      <dgm:t>
        <a:bodyPr/>
        <a:lstStyle/>
        <a:p>
          <a:r>
            <a:rPr lang="en-GB" b="1"/>
            <a:t>Execution Strategy</a:t>
          </a:r>
          <a:r>
            <a:rPr lang="en-GB"/>
            <a:t> </a:t>
          </a:r>
          <a:endParaRPr lang="en-US"/>
        </a:p>
      </dgm:t>
    </dgm:pt>
    <dgm:pt modelId="{7A719B63-558D-4C42-9B0E-B84AFEF87FD8}" type="parTrans" cxnId="{7761B3D7-4D76-4141-ADC7-CF650CA42983}">
      <dgm:prSet/>
      <dgm:spPr/>
      <dgm:t>
        <a:bodyPr/>
        <a:lstStyle/>
        <a:p>
          <a:endParaRPr lang="en-US"/>
        </a:p>
      </dgm:t>
    </dgm:pt>
    <dgm:pt modelId="{1C85EFBA-B085-4D08-BE00-A60075828F4F}" type="sibTrans" cxnId="{7761B3D7-4D76-4141-ADC7-CF650CA42983}">
      <dgm:prSet/>
      <dgm:spPr/>
      <dgm:t>
        <a:bodyPr/>
        <a:lstStyle/>
        <a:p>
          <a:endParaRPr lang="en-US"/>
        </a:p>
      </dgm:t>
    </dgm:pt>
    <dgm:pt modelId="{855428AD-1653-4338-AACD-0E91AF0BC3B5}">
      <dgm:prSet/>
      <dgm:spPr/>
      <dgm:t>
        <a:bodyPr/>
        <a:lstStyle/>
        <a:p>
          <a:r>
            <a:rPr lang="en-GB"/>
            <a:t>Aligning operations with business goals</a:t>
          </a:r>
          <a:endParaRPr lang="en-US"/>
        </a:p>
      </dgm:t>
    </dgm:pt>
    <dgm:pt modelId="{CA6BD7F6-D21F-411D-AE0D-D5C8724F27E8}" type="parTrans" cxnId="{71D4778B-2C1F-4734-B689-A0819D09F405}">
      <dgm:prSet/>
      <dgm:spPr/>
      <dgm:t>
        <a:bodyPr/>
        <a:lstStyle/>
        <a:p>
          <a:endParaRPr lang="en-US"/>
        </a:p>
      </dgm:t>
    </dgm:pt>
    <dgm:pt modelId="{066EBF1D-EFC7-48EC-9C87-37B3349C0A48}" type="sibTrans" cxnId="{71D4778B-2C1F-4734-B689-A0819D09F405}">
      <dgm:prSet/>
      <dgm:spPr/>
      <dgm:t>
        <a:bodyPr/>
        <a:lstStyle/>
        <a:p>
          <a:endParaRPr lang="en-US"/>
        </a:p>
      </dgm:t>
    </dgm:pt>
    <dgm:pt modelId="{9C7773FC-379D-4E30-AE9E-5C14D58E024F}" type="pres">
      <dgm:prSet presAssocID="{153BE2D2-446C-473D-B5F0-675F6EC35C2B}" presName="Name0" presStyleCnt="0">
        <dgm:presLayoutVars>
          <dgm:dir/>
          <dgm:animLvl val="lvl"/>
          <dgm:resizeHandles val="exact"/>
        </dgm:presLayoutVars>
      </dgm:prSet>
      <dgm:spPr/>
    </dgm:pt>
    <dgm:pt modelId="{870CA4A3-2266-4B59-B672-F6C58F851737}" type="pres">
      <dgm:prSet presAssocID="{B753AA6D-7B63-4417-8FD6-70BABB63E57C}" presName="linNode" presStyleCnt="0"/>
      <dgm:spPr/>
    </dgm:pt>
    <dgm:pt modelId="{6D43AD2A-768E-4D1A-A020-0C5BBBCA52B2}" type="pres">
      <dgm:prSet presAssocID="{B753AA6D-7B63-4417-8FD6-70BABB63E57C}" presName="parentText" presStyleLbl="node1" presStyleIdx="0" presStyleCnt="2">
        <dgm:presLayoutVars>
          <dgm:chMax val="1"/>
          <dgm:bulletEnabled val="1"/>
        </dgm:presLayoutVars>
      </dgm:prSet>
      <dgm:spPr/>
    </dgm:pt>
    <dgm:pt modelId="{5BEED6B8-F687-40F2-84C6-4A359B70F9C8}" type="pres">
      <dgm:prSet presAssocID="{B753AA6D-7B63-4417-8FD6-70BABB63E57C}" presName="descendantText" presStyleLbl="alignAccFollowNode1" presStyleIdx="0" presStyleCnt="2">
        <dgm:presLayoutVars>
          <dgm:bulletEnabled val="1"/>
        </dgm:presLayoutVars>
      </dgm:prSet>
      <dgm:spPr/>
    </dgm:pt>
    <dgm:pt modelId="{64DBB9A6-6A60-40A3-B831-7236846D0D95}" type="pres">
      <dgm:prSet presAssocID="{F2E1B5B7-A785-46BF-B466-AC1A5290DF3C}" presName="sp" presStyleCnt="0"/>
      <dgm:spPr/>
    </dgm:pt>
    <dgm:pt modelId="{4EDB4033-979B-430A-9E56-66C4C4D9BF53}" type="pres">
      <dgm:prSet presAssocID="{965C8657-502A-4F73-A0AF-944D1C65BC0C}" presName="linNode" presStyleCnt="0"/>
      <dgm:spPr/>
    </dgm:pt>
    <dgm:pt modelId="{E215D632-D706-4A78-8554-6EB5B4E49FC3}" type="pres">
      <dgm:prSet presAssocID="{965C8657-502A-4F73-A0AF-944D1C65BC0C}" presName="parentText" presStyleLbl="node1" presStyleIdx="1" presStyleCnt="2">
        <dgm:presLayoutVars>
          <dgm:chMax val="1"/>
          <dgm:bulletEnabled val="1"/>
        </dgm:presLayoutVars>
      </dgm:prSet>
      <dgm:spPr/>
    </dgm:pt>
    <dgm:pt modelId="{5C3195A2-E21D-4A7F-BF50-41058E2B3F4B}" type="pres">
      <dgm:prSet presAssocID="{965C8657-502A-4F73-A0AF-944D1C65BC0C}" presName="descendantText" presStyleLbl="alignAccFollowNode1" presStyleIdx="1" presStyleCnt="2">
        <dgm:presLayoutVars>
          <dgm:bulletEnabled val="1"/>
        </dgm:presLayoutVars>
      </dgm:prSet>
      <dgm:spPr/>
    </dgm:pt>
  </dgm:ptLst>
  <dgm:cxnLst>
    <dgm:cxn modelId="{1C210C0F-4D05-4DEC-BB27-56A77A3797B5}" type="presOf" srcId="{B753AA6D-7B63-4417-8FD6-70BABB63E57C}" destId="{6D43AD2A-768E-4D1A-A020-0C5BBBCA52B2}" srcOrd="0" destOrd="0" presId="urn:microsoft.com/office/officeart/2005/8/layout/vList5"/>
    <dgm:cxn modelId="{CC483710-1DA5-4EF7-BA83-0FD18B4F277F}" type="presOf" srcId="{855428AD-1653-4338-AACD-0E91AF0BC3B5}" destId="{5C3195A2-E21D-4A7F-BF50-41058E2B3F4B}" srcOrd="0" destOrd="0" presId="urn:microsoft.com/office/officeart/2005/8/layout/vList5"/>
    <dgm:cxn modelId="{BE2C032F-0715-49B8-BE8B-7A507E0FFB87}" type="presOf" srcId="{73C79C39-F19B-43A5-82BB-BC5BA88D6698}" destId="{5BEED6B8-F687-40F2-84C6-4A359B70F9C8}" srcOrd="0" destOrd="0" presId="urn:microsoft.com/office/officeart/2005/8/layout/vList5"/>
    <dgm:cxn modelId="{A53C4C5F-F20A-4267-A3E4-B1A044258625}" type="presOf" srcId="{6FE04188-37A5-4E5A-97B5-04D4F5F652C3}" destId="{5BEED6B8-F687-40F2-84C6-4A359B70F9C8}" srcOrd="0" destOrd="1" presId="urn:microsoft.com/office/officeart/2005/8/layout/vList5"/>
    <dgm:cxn modelId="{29662C51-BA7B-418B-98D3-03F9A54B23E0}" srcId="{153BE2D2-446C-473D-B5F0-675F6EC35C2B}" destId="{B753AA6D-7B63-4417-8FD6-70BABB63E57C}" srcOrd="0" destOrd="0" parTransId="{1CFF290B-AD8A-4932-BD4D-42199908E381}" sibTransId="{F2E1B5B7-A785-46BF-B466-AC1A5290DF3C}"/>
    <dgm:cxn modelId="{71D4778B-2C1F-4734-B689-A0819D09F405}" srcId="{965C8657-502A-4F73-A0AF-944D1C65BC0C}" destId="{855428AD-1653-4338-AACD-0E91AF0BC3B5}" srcOrd="0" destOrd="0" parTransId="{CA6BD7F6-D21F-411D-AE0D-D5C8724F27E8}" sibTransId="{066EBF1D-EFC7-48EC-9C87-37B3349C0A48}"/>
    <dgm:cxn modelId="{07287B8D-FEE1-4B0B-A362-3AC1E0584E8F}" srcId="{B753AA6D-7B63-4417-8FD6-70BABB63E57C}" destId="{73C79C39-F19B-43A5-82BB-BC5BA88D6698}" srcOrd="0" destOrd="0" parTransId="{F3DE70E3-0CF3-4B17-A066-485E9E9365F3}" sibTransId="{60BBCE16-D9B3-4FA9-8638-1AE36CA440CE}"/>
    <dgm:cxn modelId="{AC1B3F9E-26F8-4273-A460-E4B7D85950D0}" type="presOf" srcId="{1D1FE3E7-D941-40AE-9F6D-39E16E477D85}" destId="{5BEED6B8-F687-40F2-84C6-4A359B70F9C8}" srcOrd="0" destOrd="2" presId="urn:microsoft.com/office/officeart/2005/8/layout/vList5"/>
    <dgm:cxn modelId="{D519E9B0-F983-4B12-9613-EA2D7B6E5215}" srcId="{B753AA6D-7B63-4417-8FD6-70BABB63E57C}" destId="{6FE04188-37A5-4E5A-97B5-04D4F5F652C3}" srcOrd="1" destOrd="0" parTransId="{7EDE02F5-6DFE-42F8-A81E-ADB9F938650A}" sibTransId="{76B8917F-CF3B-4D0F-A7DC-09288B316526}"/>
    <dgm:cxn modelId="{CF1CA0D6-AB87-46BA-B7CD-12665BFEF9E2}" type="presOf" srcId="{153BE2D2-446C-473D-B5F0-675F6EC35C2B}" destId="{9C7773FC-379D-4E30-AE9E-5C14D58E024F}" srcOrd="0" destOrd="0" presId="urn:microsoft.com/office/officeart/2005/8/layout/vList5"/>
    <dgm:cxn modelId="{7761B3D7-4D76-4141-ADC7-CF650CA42983}" srcId="{153BE2D2-446C-473D-B5F0-675F6EC35C2B}" destId="{965C8657-502A-4F73-A0AF-944D1C65BC0C}" srcOrd="1" destOrd="0" parTransId="{7A719B63-558D-4C42-9B0E-B84AFEF87FD8}" sibTransId="{1C85EFBA-B085-4D08-BE00-A60075828F4F}"/>
    <dgm:cxn modelId="{94FBDFE1-2BB9-4459-96C9-088300DC8F8D}" type="presOf" srcId="{965C8657-502A-4F73-A0AF-944D1C65BC0C}" destId="{E215D632-D706-4A78-8554-6EB5B4E49FC3}" srcOrd="0" destOrd="0" presId="urn:microsoft.com/office/officeart/2005/8/layout/vList5"/>
    <dgm:cxn modelId="{B79876F8-F826-419F-9724-AF73A1AB133A}" srcId="{B753AA6D-7B63-4417-8FD6-70BABB63E57C}" destId="{1D1FE3E7-D941-40AE-9F6D-39E16E477D85}" srcOrd="2" destOrd="0" parTransId="{1193D800-C8B2-4AD3-9A4E-2323BDAD1048}" sibTransId="{88AA8BA7-194E-4BFB-AE32-0BE47281037F}"/>
    <dgm:cxn modelId="{70D15800-CD52-4B17-AF4E-9F23A623F5FA}" type="presParOf" srcId="{9C7773FC-379D-4E30-AE9E-5C14D58E024F}" destId="{870CA4A3-2266-4B59-B672-F6C58F851737}" srcOrd="0" destOrd="0" presId="urn:microsoft.com/office/officeart/2005/8/layout/vList5"/>
    <dgm:cxn modelId="{4F6055E8-1D27-41E6-8F66-29633BE2048D}" type="presParOf" srcId="{870CA4A3-2266-4B59-B672-F6C58F851737}" destId="{6D43AD2A-768E-4D1A-A020-0C5BBBCA52B2}" srcOrd="0" destOrd="0" presId="urn:microsoft.com/office/officeart/2005/8/layout/vList5"/>
    <dgm:cxn modelId="{B7891E75-B8DD-4D10-B5E4-FAA7AB3156D9}" type="presParOf" srcId="{870CA4A3-2266-4B59-B672-F6C58F851737}" destId="{5BEED6B8-F687-40F2-84C6-4A359B70F9C8}" srcOrd="1" destOrd="0" presId="urn:microsoft.com/office/officeart/2005/8/layout/vList5"/>
    <dgm:cxn modelId="{B9531C5D-3CA9-4879-861E-A8B9904F5C7D}" type="presParOf" srcId="{9C7773FC-379D-4E30-AE9E-5C14D58E024F}" destId="{64DBB9A6-6A60-40A3-B831-7236846D0D95}" srcOrd="1" destOrd="0" presId="urn:microsoft.com/office/officeart/2005/8/layout/vList5"/>
    <dgm:cxn modelId="{1589857C-6FD3-4B89-AEB8-9C23F89DC53E}" type="presParOf" srcId="{9C7773FC-379D-4E30-AE9E-5C14D58E024F}" destId="{4EDB4033-979B-430A-9E56-66C4C4D9BF53}" srcOrd="2" destOrd="0" presId="urn:microsoft.com/office/officeart/2005/8/layout/vList5"/>
    <dgm:cxn modelId="{D146083C-1265-4CA1-9894-51FF652402E9}" type="presParOf" srcId="{4EDB4033-979B-430A-9E56-66C4C4D9BF53}" destId="{E215D632-D706-4A78-8554-6EB5B4E49FC3}" srcOrd="0" destOrd="0" presId="urn:microsoft.com/office/officeart/2005/8/layout/vList5"/>
    <dgm:cxn modelId="{EDD6B626-2013-47F6-BA0D-60FEB93B0F1C}" type="presParOf" srcId="{4EDB4033-979B-430A-9E56-66C4C4D9BF53}" destId="{5C3195A2-E21D-4A7F-BF50-41058E2B3F4B}"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2B1713F-495C-4A25-94F4-CC733E9D079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1590D0A-061E-45AF-9472-35539BC83030}">
      <dgm:prSet/>
      <dgm:spPr/>
      <dgm:t>
        <a:bodyPr/>
        <a:lstStyle/>
        <a:p>
          <a:pPr>
            <a:lnSpc>
              <a:spcPct val="100000"/>
            </a:lnSpc>
          </a:pPr>
          <a:r>
            <a:rPr lang="en-GB" b="1"/>
            <a:t>Financial Forecasting</a:t>
          </a:r>
          <a:r>
            <a:rPr lang="en-GB"/>
            <a:t> </a:t>
          </a:r>
          <a:endParaRPr lang="en-US"/>
        </a:p>
      </dgm:t>
    </dgm:pt>
    <dgm:pt modelId="{6F69DCB4-294E-4276-B830-3C886F6D8544}" type="parTrans" cxnId="{E348DAA5-88C5-4658-8A56-327EF2E58452}">
      <dgm:prSet/>
      <dgm:spPr/>
      <dgm:t>
        <a:bodyPr/>
        <a:lstStyle/>
        <a:p>
          <a:endParaRPr lang="en-US"/>
        </a:p>
      </dgm:t>
    </dgm:pt>
    <dgm:pt modelId="{317EC192-D150-460F-85EE-B7EAD7A1E1B6}" type="sibTrans" cxnId="{E348DAA5-88C5-4658-8A56-327EF2E58452}">
      <dgm:prSet/>
      <dgm:spPr/>
      <dgm:t>
        <a:bodyPr/>
        <a:lstStyle/>
        <a:p>
          <a:endParaRPr lang="en-US"/>
        </a:p>
      </dgm:t>
    </dgm:pt>
    <dgm:pt modelId="{605219D2-4ADB-4DF8-8993-9D5079CBDD19}">
      <dgm:prSet/>
      <dgm:spPr/>
      <dgm:t>
        <a:bodyPr/>
        <a:lstStyle/>
        <a:p>
          <a:pPr>
            <a:lnSpc>
              <a:spcPct val="100000"/>
            </a:lnSpc>
          </a:pPr>
          <a:r>
            <a:rPr lang="en-GB"/>
            <a:t>Sales volume and revenue projections</a:t>
          </a:r>
          <a:endParaRPr lang="en-US"/>
        </a:p>
      </dgm:t>
    </dgm:pt>
    <dgm:pt modelId="{30C56D2F-E794-401D-826D-AE1C09B54D01}" type="parTrans" cxnId="{15895CE3-7BF5-48D7-BB42-8D2D602DA3B3}">
      <dgm:prSet/>
      <dgm:spPr/>
      <dgm:t>
        <a:bodyPr/>
        <a:lstStyle/>
        <a:p>
          <a:endParaRPr lang="en-US"/>
        </a:p>
      </dgm:t>
    </dgm:pt>
    <dgm:pt modelId="{F5F45834-5997-430C-BB3F-2DAD7DC995A3}" type="sibTrans" cxnId="{15895CE3-7BF5-48D7-BB42-8D2D602DA3B3}">
      <dgm:prSet/>
      <dgm:spPr/>
      <dgm:t>
        <a:bodyPr/>
        <a:lstStyle/>
        <a:p>
          <a:endParaRPr lang="en-US"/>
        </a:p>
      </dgm:t>
    </dgm:pt>
    <dgm:pt modelId="{6B69D223-FDF9-46F6-B4E5-ABC2B166247D}">
      <dgm:prSet/>
      <dgm:spPr/>
      <dgm:t>
        <a:bodyPr/>
        <a:lstStyle/>
        <a:p>
          <a:pPr>
            <a:lnSpc>
              <a:spcPct val="100000"/>
            </a:lnSpc>
          </a:pPr>
          <a:r>
            <a:rPr lang="en-GB"/>
            <a:t>Profit &amp; loss statement</a:t>
          </a:r>
          <a:endParaRPr lang="en-US"/>
        </a:p>
      </dgm:t>
    </dgm:pt>
    <dgm:pt modelId="{A41EF7B9-6BFB-4EBC-B649-6001566B8E76}" type="parTrans" cxnId="{6938D07B-E475-4B5F-9404-05236493A827}">
      <dgm:prSet/>
      <dgm:spPr/>
      <dgm:t>
        <a:bodyPr/>
        <a:lstStyle/>
        <a:p>
          <a:endParaRPr lang="en-US"/>
        </a:p>
      </dgm:t>
    </dgm:pt>
    <dgm:pt modelId="{C65457EC-311C-422E-8269-B1A30D8DFD4D}" type="sibTrans" cxnId="{6938D07B-E475-4B5F-9404-05236493A827}">
      <dgm:prSet/>
      <dgm:spPr/>
      <dgm:t>
        <a:bodyPr/>
        <a:lstStyle/>
        <a:p>
          <a:endParaRPr lang="en-US"/>
        </a:p>
      </dgm:t>
    </dgm:pt>
    <dgm:pt modelId="{2A39FF58-DEFC-421A-A2BB-93CDA7577111}">
      <dgm:prSet/>
      <dgm:spPr/>
      <dgm:t>
        <a:bodyPr/>
        <a:lstStyle/>
        <a:p>
          <a:pPr>
            <a:lnSpc>
              <a:spcPct val="100000"/>
            </a:lnSpc>
          </a:pPr>
          <a:r>
            <a:rPr lang="en-GB"/>
            <a:t>Cash flow forecast</a:t>
          </a:r>
          <a:endParaRPr lang="en-US"/>
        </a:p>
      </dgm:t>
    </dgm:pt>
    <dgm:pt modelId="{18D754F6-E0DF-447A-83ED-1C2A7184C70D}" type="parTrans" cxnId="{FEDE0806-036B-46B0-83CE-B96E14521375}">
      <dgm:prSet/>
      <dgm:spPr/>
      <dgm:t>
        <a:bodyPr/>
        <a:lstStyle/>
        <a:p>
          <a:endParaRPr lang="en-US"/>
        </a:p>
      </dgm:t>
    </dgm:pt>
    <dgm:pt modelId="{AFF9FE64-FFDC-4F1E-913C-CCF61FF91F62}" type="sibTrans" cxnId="{FEDE0806-036B-46B0-83CE-B96E14521375}">
      <dgm:prSet/>
      <dgm:spPr/>
      <dgm:t>
        <a:bodyPr/>
        <a:lstStyle/>
        <a:p>
          <a:endParaRPr lang="en-US"/>
        </a:p>
      </dgm:t>
    </dgm:pt>
    <dgm:pt modelId="{31A42886-F0EE-4104-9A9E-3297055945D5}">
      <dgm:prSet/>
      <dgm:spPr/>
      <dgm:t>
        <a:bodyPr/>
        <a:lstStyle/>
        <a:p>
          <a:pPr>
            <a:lnSpc>
              <a:spcPct val="100000"/>
            </a:lnSpc>
          </a:pPr>
          <a:r>
            <a:rPr lang="en-GB"/>
            <a:t>Balance sheet</a:t>
          </a:r>
          <a:endParaRPr lang="en-US"/>
        </a:p>
      </dgm:t>
    </dgm:pt>
    <dgm:pt modelId="{3B4DBB32-EB21-4F1C-A624-97640F2621D7}" type="parTrans" cxnId="{EE000354-A3BE-4E5E-892B-532156A530A9}">
      <dgm:prSet/>
      <dgm:spPr/>
      <dgm:t>
        <a:bodyPr/>
        <a:lstStyle/>
        <a:p>
          <a:endParaRPr lang="en-US"/>
        </a:p>
      </dgm:t>
    </dgm:pt>
    <dgm:pt modelId="{F745D02C-DD5A-4714-B2EA-DF6D9AF48154}" type="sibTrans" cxnId="{EE000354-A3BE-4E5E-892B-532156A530A9}">
      <dgm:prSet/>
      <dgm:spPr/>
      <dgm:t>
        <a:bodyPr/>
        <a:lstStyle/>
        <a:p>
          <a:endParaRPr lang="en-US"/>
        </a:p>
      </dgm:t>
    </dgm:pt>
    <dgm:pt modelId="{15BCDD39-B069-47D5-9FC0-F8633141BD6B}">
      <dgm:prSet/>
      <dgm:spPr/>
      <dgm:t>
        <a:bodyPr/>
        <a:lstStyle/>
        <a:p>
          <a:pPr>
            <a:lnSpc>
              <a:spcPct val="100000"/>
            </a:lnSpc>
          </a:pPr>
          <a:r>
            <a:rPr lang="en-GB"/>
            <a:t>Break-even analysis</a:t>
          </a:r>
          <a:endParaRPr lang="en-US"/>
        </a:p>
      </dgm:t>
    </dgm:pt>
    <dgm:pt modelId="{E0CD3BDC-2151-478C-82EE-436249E8D6A3}" type="parTrans" cxnId="{4B699CB1-6652-44A8-BB20-490ABA592985}">
      <dgm:prSet/>
      <dgm:spPr/>
      <dgm:t>
        <a:bodyPr/>
        <a:lstStyle/>
        <a:p>
          <a:endParaRPr lang="en-US"/>
        </a:p>
      </dgm:t>
    </dgm:pt>
    <dgm:pt modelId="{0AE25F96-13F4-4D13-9B33-0DE58E1CA7EE}" type="sibTrans" cxnId="{4B699CB1-6652-44A8-BB20-490ABA592985}">
      <dgm:prSet/>
      <dgm:spPr/>
      <dgm:t>
        <a:bodyPr/>
        <a:lstStyle/>
        <a:p>
          <a:endParaRPr lang="en-US"/>
        </a:p>
      </dgm:t>
    </dgm:pt>
    <dgm:pt modelId="{1BC18713-0242-4367-82BF-2B608274FAAC}">
      <dgm:prSet/>
      <dgm:spPr/>
      <dgm:t>
        <a:bodyPr/>
        <a:lstStyle/>
        <a:p>
          <a:pPr>
            <a:lnSpc>
              <a:spcPct val="100000"/>
            </a:lnSpc>
          </a:pPr>
          <a:r>
            <a:rPr lang="en-GB" b="1"/>
            <a:t>Iterative Planning</a:t>
          </a:r>
          <a:r>
            <a:rPr lang="en-GB"/>
            <a:t> </a:t>
          </a:r>
          <a:endParaRPr lang="en-US"/>
        </a:p>
      </dgm:t>
    </dgm:pt>
    <dgm:pt modelId="{80CFFD0B-A310-4D06-A36A-9073F8CCDE1C}" type="parTrans" cxnId="{F8F6354F-21A1-4E13-88AE-21A4C6CDC692}">
      <dgm:prSet/>
      <dgm:spPr/>
      <dgm:t>
        <a:bodyPr/>
        <a:lstStyle/>
        <a:p>
          <a:endParaRPr lang="en-US"/>
        </a:p>
      </dgm:t>
    </dgm:pt>
    <dgm:pt modelId="{EACB6A9D-698B-43D0-A812-E8DBBC67A169}" type="sibTrans" cxnId="{F8F6354F-21A1-4E13-88AE-21A4C6CDC692}">
      <dgm:prSet/>
      <dgm:spPr/>
      <dgm:t>
        <a:bodyPr/>
        <a:lstStyle/>
        <a:p>
          <a:endParaRPr lang="en-US"/>
        </a:p>
      </dgm:t>
    </dgm:pt>
    <dgm:pt modelId="{775A91AD-1D0A-4851-9923-66648CF07F09}">
      <dgm:prSet/>
      <dgm:spPr/>
      <dgm:t>
        <a:bodyPr/>
        <a:lstStyle/>
        <a:p>
          <a:pPr>
            <a:lnSpc>
              <a:spcPct val="100000"/>
            </a:lnSpc>
          </a:pPr>
          <a:r>
            <a:rPr lang="en-GB"/>
            <a:t>Revisiting earlier phases based on new insights</a:t>
          </a:r>
          <a:endParaRPr lang="en-US"/>
        </a:p>
      </dgm:t>
    </dgm:pt>
    <dgm:pt modelId="{22950176-42C7-42CD-8089-8182D42D3AA7}" type="parTrans" cxnId="{93F431D9-4A6A-4E77-B4D9-E2A78393E18D}">
      <dgm:prSet/>
      <dgm:spPr/>
      <dgm:t>
        <a:bodyPr/>
        <a:lstStyle/>
        <a:p>
          <a:endParaRPr lang="en-US"/>
        </a:p>
      </dgm:t>
    </dgm:pt>
    <dgm:pt modelId="{9A7196A3-F6FF-4499-860C-9F49B0DDB753}" type="sibTrans" cxnId="{93F431D9-4A6A-4E77-B4D9-E2A78393E18D}">
      <dgm:prSet/>
      <dgm:spPr/>
      <dgm:t>
        <a:bodyPr/>
        <a:lstStyle/>
        <a:p>
          <a:endParaRPr lang="en-US"/>
        </a:p>
      </dgm:t>
    </dgm:pt>
    <dgm:pt modelId="{243E3611-49CB-4900-A0F8-E82F35A9A68C}" type="pres">
      <dgm:prSet presAssocID="{62B1713F-495C-4A25-94F4-CC733E9D0795}" presName="root" presStyleCnt="0">
        <dgm:presLayoutVars>
          <dgm:dir/>
          <dgm:resizeHandles val="exact"/>
        </dgm:presLayoutVars>
      </dgm:prSet>
      <dgm:spPr/>
    </dgm:pt>
    <dgm:pt modelId="{A012A031-563E-41DD-B308-B6F7EC7CE9D7}" type="pres">
      <dgm:prSet presAssocID="{E1590D0A-061E-45AF-9472-35539BC83030}" presName="compNode" presStyleCnt="0"/>
      <dgm:spPr/>
    </dgm:pt>
    <dgm:pt modelId="{0D17F298-A95B-4FC4-BB2A-46E544D95ABB}" type="pres">
      <dgm:prSet presAssocID="{E1590D0A-061E-45AF-9472-35539BC83030}" presName="bgRect" presStyleLbl="bgShp" presStyleIdx="0" presStyleCnt="2"/>
      <dgm:spPr/>
    </dgm:pt>
    <dgm:pt modelId="{927BC12F-67DB-483B-A617-9B39B0D71C15}" type="pres">
      <dgm:prSet presAssocID="{E1590D0A-061E-45AF-9472-35539BC8303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alculator"/>
        </a:ext>
      </dgm:extLst>
    </dgm:pt>
    <dgm:pt modelId="{EC0ED1ED-8A7D-4A74-90AC-4DCA4E69B41C}" type="pres">
      <dgm:prSet presAssocID="{E1590D0A-061E-45AF-9472-35539BC83030}" presName="spaceRect" presStyleCnt="0"/>
      <dgm:spPr/>
    </dgm:pt>
    <dgm:pt modelId="{041BEAC6-3829-42EA-9F13-1C50ED48FB7C}" type="pres">
      <dgm:prSet presAssocID="{E1590D0A-061E-45AF-9472-35539BC83030}" presName="parTx" presStyleLbl="revTx" presStyleIdx="0" presStyleCnt="4">
        <dgm:presLayoutVars>
          <dgm:chMax val="0"/>
          <dgm:chPref val="0"/>
        </dgm:presLayoutVars>
      </dgm:prSet>
      <dgm:spPr/>
    </dgm:pt>
    <dgm:pt modelId="{4AEE0491-AE32-4F5A-8117-3B09932F974C}" type="pres">
      <dgm:prSet presAssocID="{E1590D0A-061E-45AF-9472-35539BC83030}" presName="desTx" presStyleLbl="revTx" presStyleIdx="1" presStyleCnt="4">
        <dgm:presLayoutVars/>
      </dgm:prSet>
      <dgm:spPr/>
    </dgm:pt>
    <dgm:pt modelId="{46732459-FBAE-4C7C-87FC-A0018E732560}" type="pres">
      <dgm:prSet presAssocID="{317EC192-D150-460F-85EE-B7EAD7A1E1B6}" presName="sibTrans" presStyleCnt="0"/>
      <dgm:spPr/>
    </dgm:pt>
    <dgm:pt modelId="{C7AF8D5F-98C4-4776-8B79-FB8AA87E0AD4}" type="pres">
      <dgm:prSet presAssocID="{1BC18713-0242-4367-82BF-2B608274FAAC}" presName="compNode" presStyleCnt="0"/>
      <dgm:spPr/>
    </dgm:pt>
    <dgm:pt modelId="{7BFA2B33-A6A4-4135-BBF0-D5CA2D91FAC1}" type="pres">
      <dgm:prSet presAssocID="{1BC18713-0242-4367-82BF-2B608274FAAC}" presName="bgRect" presStyleLbl="bgShp" presStyleIdx="1" presStyleCnt="2"/>
      <dgm:spPr/>
    </dgm:pt>
    <dgm:pt modelId="{877816F8-7F65-4D19-B62A-E8E5F708D242}" type="pres">
      <dgm:prSet presAssocID="{1BC18713-0242-4367-82BF-2B608274FAA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epeat"/>
        </a:ext>
      </dgm:extLst>
    </dgm:pt>
    <dgm:pt modelId="{C26947D2-C36D-4E08-8ADB-A8EB67BB6B33}" type="pres">
      <dgm:prSet presAssocID="{1BC18713-0242-4367-82BF-2B608274FAAC}" presName="spaceRect" presStyleCnt="0"/>
      <dgm:spPr/>
    </dgm:pt>
    <dgm:pt modelId="{9D388673-F45E-452D-9A97-6DCDC2023E55}" type="pres">
      <dgm:prSet presAssocID="{1BC18713-0242-4367-82BF-2B608274FAAC}" presName="parTx" presStyleLbl="revTx" presStyleIdx="2" presStyleCnt="4">
        <dgm:presLayoutVars>
          <dgm:chMax val="0"/>
          <dgm:chPref val="0"/>
        </dgm:presLayoutVars>
      </dgm:prSet>
      <dgm:spPr/>
    </dgm:pt>
    <dgm:pt modelId="{29723CA1-E25B-4048-9459-3D0E0D202BAD}" type="pres">
      <dgm:prSet presAssocID="{1BC18713-0242-4367-82BF-2B608274FAAC}" presName="desTx" presStyleLbl="revTx" presStyleIdx="3" presStyleCnt="4">
        <dgm:presLayoutVars/>
      </dgm:prSet>
      <dgm:spPr/>
    </dgm:pt>
  </dgm:ptLst>
  <dgm:cxnLst>
    <dgm:cxn modelId="{FEDE0806-036B-46B0-83CE-B96E14521375}" srcId="{E1590D0A-061E-45AF-9472-35539BC83030}" destId="{2A39FF58-DEFC-421A-A2BB-93CDA7577111}" srcOrd="2" destOrd="0" parTransId="{18D754F6-E0DF-447A-83ED-1C2A7184C70D}" sibTransId="{AFF9FE64-FFDC-4F1E-913C-CCF61FF91F62}"/>
    <dgm:cxn modelId="{317F2868-D19A-4DD2-9B66-B992A38EB79C}" type="presOf" srcId="{1BC18713-0242-4367-82BF-2B608274FAAC}" destId="{9D388673-F45E-452D-9A97-6DCDC2023E55}" srcOrd="0" destOrd="0" presId="urn:microsoft.com/office/officeart/2018/2/layout/IconVerticalSolidList"/>
    <dgm:cxn modelId="{F8F6354F-21A1-4E13-88AE-21A4C6CDC692}" srcId="{62B1713F-495C-4A25-94F4-CC733E9D0795}" destId="{1BC18713-0242-4367-82BF-2B608274FAAC}" srcOrd="1" destOrd="0" parTransId="{80CFFD0B-A310-4D06-A36A-9073F8CCDE1C}" sibTransId="{EACB6A9D-698B-43D0-A812-E8DBBC67A169}"/>
    <dgm:cxn modelId="{EE000354-A3BE-4E5E-892B-532156A530A9}" srcId="{E1590D0A-061E-45AF-9472-35539BC83030}" destId="{31A42886-F0EE-4104-9A9E-3297055945D5}" srcOrd="3" destOrd="0" parTransId="{3B4DBB32-EB21-4F1C-A624-97640F2621D7}" sibTransId="{F745D02C-DD5A-4714-B2EA-DF6D9AF48154}"/>
    <dgm:cxn modelId="{6938D07B-E475-4B5F-9404-05236493A827}" srcId="{E1590D0A-061E-45AF-9472-35539BC83030}" destId="{6B69D223-FDF9-46F6-B4E5-ABC2B166247D}" srcOrd="1" destOrd="0" parTransId="{A41EF7B9-6BFB-4EBC-B649-6001566B8E76}" sibTransId="{C65457EC-311C-422E-8269-B1A30D8DFD4D}"/>
    <dgm:cxn modelId="{04B9EC7C-5FB0-4918-9044-D7022F560200}" type="presOf" srcId="{62B1713F-495C-4A25-94F4-CC733E9D0795}" destId="{243E3611-49CB-4900-A0F8-E82F35A9A68C}" srcOrd="0" destOrd="0" presId="urn:microsoft.com/office/officeart/2018/2/layout/IconVerticalSolidList"/>
    <dgm:cxn modelId="{17DB6E91-B7BA-4285-8CD0-6A561F69E4E6}" type="presOf" srcId="{E1590D0A-061E-45AF-9472-35539BC83030}" destId="{041BEAC6-3829-42EA-9F13-1C50ED48FB7C}" srcOrd="0" destOrd="0" presId="urn:microsoft.com/office/officeart/2018/2/layout/IconVerticalSolidList"/>
    <dgm:cxn modelId="{0EDDE69A-3B55-4602-AFB7-D2017F6F8CF3}" type="presOf" srcId="{775A91AD-1D0A-4851-9923-66648CF07F09}" destId="{29723CA1-E25B-4048-9459-3D0E0D202BAD}" srcOrd="0" destOrd="0" presId="urn:microsoft.com/office/officeart/2018/2/layout/IconVerticalSolidList"/>
    <dgm:cxn modelId="{3CB21EA2-55B6-4C8F-9A55-B3F977826AD9}" type="presOf" srcId="{2A39FF58-DEFC-421A-A2BB-93CDA7577111}" destId="{4AEE0491-AE32-4F5A-8117-3B09932F974C}" srcOrd="0" destOrd="2" presId="urn:microsoft.com/office/officeart/2018/2/layout/IconVerticalSolidList"/>
    <dgm:cxn modelId="{E348DAA5-88C5-4658-8A56-327EF2E58452}" srcId="{62B1713F-495C-4A25-94F4-CC733E9D0795}" destId="{E1590D0A-061E-45AF-9472-35539BC83030}" srcOrd="0" destOrd="0" parTransId="{6F69DCB4-294E-4276-B830-3C886F6D8544}" sibTransId="{317EC192-D150-460F-85EE-B7EAD7A1E1B6}"/>
    <dgm:cxn modelId="{4B699CB1-6652-44A8-BB20-490ABA592985}" srcId="{E1590D0A-061E-45AF-9472-35539BC83030}" destId="{15BCDD39-B069-47D5-9FC0-F8633141BD6B}" srcOrd="4" destOrd="0" parTransId="{E0CD3BDC-2151-478C-82EE-436249E8D6A3}" sibTransId="{0AE25F96-13F4-4D13-9B33-0DE58E1CA7EE}"/>
    <dgm:cxn modelId="{BA49BCBC-5815-45F4-B627-E5AA111E2F46}" type="presOf" srcId="{15BCDD39-B069-47D5-9FC0-F8633141BD6B}" destId="{4AEE0491-AE32-4F5A-8117-3B09932F974C}" srcOrd="0" destOrd="4" presId="urn:microsoft.com/office/officeart/2018/2/layout/IconVerticalSolidList"/>
    <dgm:cxn modelId="{E6D04AD1-8D06-4C4C-A497-660AD9B75352}" type="presOf" srcId="{605219D2-4ADB-4DF8-8993-9D5079CBDD19}" destId="{4AEE0491-AE32-4F5A-8117-3B09932F974C}" srcOrd="0" destOrd="0" presId="urn:microsoft.com/office/officeart/2018/2/layout/IconVerticalSolidList"/>
    <dgm:cxn modelId="{93F431D9-4A6A-4E77-B4D9-E2A78393E18D}" srcId="{1BC18713-0242-4367-82BF-2B608274FAAC}" destId="{775A91AD-1D0A-4851-9923-66648CF07F09}" srcOrd="0" destOrd="0" parTransId="{22950176-42C7-42CD-8089-8182D42D3AA7}" sibTransId="{9A7196A3-F6FF-4499-860C-9F49B0DDB753}"/>
    <dgm:cxn modelId="{15895CE3-7BF5-48D7-BB42-8D2D602DA3B3}" srcId="{E1590D0A-061E-45AF-9472-35539BC83030}" destId="{605219D2-4ADB-4DF8-8993-9D5079CBDD19}" srcOrd="0" destOrd="0" parTransId="{30C56D2F-E794-401D-826D-AE1C09B54D01}" sibTransId="{F5F45834-5997-430C-BB3F-2DAD7DC995A3}"/>
    <dgm:cxn modelId="{93EBA8F4-0644-4967-BBEA-F6E866B308F0}" type="presOf" srcId="{31A42886-F0EE-4104-9A9E-3297055945D5}" destId="{4AEE0491-AE32-4F5A-8117-3B09932F974C}" srcOrd="0" destOrd="3" presId="urn:microsoft.com/office/officeart/2018/2/layout/IconVerticalSolidList"/>
    <dgm:cxn modelId="{607C5BFC-B5F3-4E24-8B37-2070919DFB62}" type="presOf" srcId="{6B69D223-FDF9-46F6-B4E5-ABC2B166247D}" destId="{4AEE0491-AE32-4F5A-8117-3B09932F974C}" srcOrd="0" destOrd="1" presId="urn:microsoft.com/office/officeart/2018/2/layout/IconVerticalSolidList"/>
    <dgm:cxn modelId="{8274A25B-D874-4977-91AE-F28BDAC6D316}" type="presParOf" srcId="{243E3611-49CB-4900-A0F8-E82F35A9A68C}" destId="{A012A031-563E-41DD-B308-B6F7EC7CE9D7}" srcOrd="0" destOrd="0" presId="urn:microsoft.com/office/officeart/2018/2/layout/IconVerticalSolidList"/>
    <dgm:cxn modelId="{C19E7041-7E29-4D75-87B9-85746360B28F}" type="presParOf" srcId="{A012A031-563E-41DD-B308-B6F7EC7CE9D7}" destId="{0D17F298-A95B-4FC4-BB2A-46E544D95ABB}" srcOrd="0" destOrd="0" presId="urn:microsoft.com/office/officeart/2018/2/layout/IconVerticalSolidList"/>
    <dgm:cxn modelId="{2677BDB2-31E8-4948-953A-52A2F3532369}" type="presParOf" srcId="{A012A031-563E-41DD-B308-B6F7EC7CE9D7}" destId="{927BC12F-67DB-483B-A617-9B39B0D71C15}" srcOrd="1" destOrd="0" presId="urn:microsoft.com/office/officeart/2018/2/layout/IconVerticalSolidList"/>
    <dgm:cxn modelId="{31FC0D87-7B82-4F67-AAAD-7D11D3B8A9A9}" type="presParOf" srcId="{A012A031-563E-41DD-B308-B6F7EC7CE9D7}" destId="{EC0ED1ED-8A7D-4A74-90AC-4DCA4E69B41C}" srcOrd="2" destOrd="0" presId="urn:microsoft.com/office/officeart/2018/2/layout/IconVerticalSolidList"/>
    <dgm:cxn modelId="{E7215CD5-88C7-496A-B4EF-D922041523F4}" type="presParOf" srcId="{A012A031-563E-41DD-B308-B6F7EC7CE9D7}" destId="{041BEAC6-3829-42EA-9F13-1C50ED48FB7C}" srcOrd="3" destOrd="0" presId="urn:microsoft.com/office/officeart/2018/2/layout/IconVerticalSolidList"/>
    <dgm:cxn modelId="{79D81CA8-E2FE-4C90-B0AC-57B3638ACBEB}" type="presParOf" srcId="{A012A031-563E-41DD-B308-B6F7EC7CE9D7}" destId="{4AEE0491-AE32-4F5A-8117-3B09932F974C}" srcOrd="4" destOrd="0" presId="urn:microsoft.com/office/officeart/2018/2/layout/IconVerticalSolidList"/>
    <dgm:cxn modelId="{29CC7482-2F0C-4CB2-8EC9-5A037A941413}" type="presParOf" srcId="{243E3611-49CB-4900-A0F8-E82F35A9A68C}" destId="{46732459-FBAE-4C7C-87FC-A0018E732560}" srcOrd="1" destOrd="0" presId="urn:microsoft.com/office/officeart/2018/2/layout/IconVerticalSolidList"/>
    <dgm:cxn modelId="{4E79EA8D-74AF-40F6-B57C-19F6831CCE0E}" type="presParOf" srcId="{243E3611-49CB-4900-A0F8-E82F35A9A68C}" destId="{C7AF8D5F-98C4-4776-8B79-FB8AA87E0AD4}" srcOrd="2" destOrd="0" presId="urn:microsoft.com/office/officeart/2018/2/layout/IconVerticalSolidList"/>
    <dgm:cxn modelId="{3F0FF003-F992-44FE-9F61-22735793819F}" type="presParOf" srcId="{C7AF8D5F-98C4-4776-8B79-FB8AA87E0AD4}" destId="{7BFA2B33-A6A4-4135-BBF0-D5CA2D91FAC1}" srcOrd="0" destOrd="0" presId="urn:microsoft.com/office/officeart/2018/2/layout/IconVerticalSolidList"/>
    <dgm:cxn modelId="{371B7418-F1C0-4018-8FCE-D0525BAAB3E9}" type="presParOf" srcId="{C7AF8D5F-98C4-4776-8B79-FB8AA87E0AD4}" destId="{877816F8-7F65-4D19-B62A-E8E5F708D242}" srcOrd="1" destOrd="0" presId="urn:microsoft.com/office/officeart/2018/2/layout/IconVerticalSolidList"/>
    <dgm:cxn modelId="{C730589E-4A6E-4295-85C6-AF80D9D3AE91}" type="presParOf" srcId="{C7AF8D5F-98C4-4776-8B79-FB8AA87E0AD4}" destId="{C26947D2-C36D-4E08-8ADB-A8EB67BB6B33}" srcOrd="2" destOrd="0" presId="urn:microsoft.com/office/officeart/2018/2/layout/IconVerticalSolidList"/>
    <dgm:cxn modelId="{4BD9D437-853C-455D-B28E-85A4DD2F8385}" type="presParOf" srcId="{C7AF8D5F-98C4-4776-8B79-FB8AA87E0AD4}" destId="{9D388673-F45E-452D-9A97-6DCDC2023E55}" srcOrd="3" destOrd="0" presId="urn:microsoft.com/office/officeart/2018/2/layout/IconVerticalSolidList"/>
    <dgm:cxn modelId="{9E4B185E-8E78-4E85-B77A-CB19838DC8E9}" type="presParOf" srcId="{C7AF8D5F-98C4-4776-8B79-FB8AA87E0AD4}" destId="{29723CA1-E25B-4048-9459-3D0E0D202BAD}"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D197040-C08F-4C8C-88F9-9EACB7C56F7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DA37E99-E05E-4754-9555-88088367D4FB}">
      <dgm:prSet/>
      <dgm:spPr/>
      <dgm:t>
        <a:bodyPr/>
        <a:lstStyle/>
        <a:p>
          <a:pPr>
            <a:lnSpc>
              <a:spcPct val="100000"/>
            </a:lnSpc>
          </a:pPr>
          <a:r>
            <a:rPr lang="en-GB" b="1"/>
            <a:t>Monitoring Systems</a:t>
          </a:r>
          <a:r>
            <a:rPr lang="en-GB"/>
            <a:t> </a:t>
          </a:r>
          <a:endParaRPr lang="en-US"/>
        </a:p>
      </dgm:t>
    </dgm:pt>
    <dgm:pt modelId="{096D8850-64D3-4629-872B-46BCE8ED336C}" type="parTrans" cxnId="{D5FCF9A3-072D-41A1-A79B-A5AB22191866}">
      <dgm:prSet/>
      <dgm:spPr/>
      <dgm:t>
        <a:bodyPr/>
        <a:lstStyle/>
        <a:p>
          <a:endParaRPr lang="en-US"/>
        </a:p>
      </dgm:t>
    </dgm:pt>
    <dgm:pt modelId="{85C4F69D-FDBE-4C8E-AE4A-E6493381AA16}" type="sibTrans" cxnId="{D5FCF9A3-072D-41A1-A79B-A5AB22191866}">
      <dgm:prSet/>
      <dgm:spPr/>
      <dgm:t>
        <a:bodyPr/>
        <a:lstStyle/>
        <a:p>
          <a:endParaRPr lang="en-US"/>
        </a:p>
      </dgm:t>
    </dgm:pt>
    <dgm:pt modelId="{E07E1AEB-F688-4F2E-9999-32D4DFF78D8C}">
      <dgm:prSet/>
      <dgm:spPr/>
      <dgm:t>
        <a:bodyPr/>
        <a:lstStyle/>
        <a:p>
          <a:pPr>
            <a:lnSpc>
              <a:spcPct val="100000"/>
            </a:lnSpc>
          </a:pPr>
          <a:r>
            <a:rPr lang="en-GB"/>
            <a:t>Bookkeeping and accounting</a:t>
          </a:r>
          <a:endParaRPr lang="en-US"/>
        </a:p>
      </dgm:t>
    </dgm:pt>
    <dgm:pt modelId="{01DB3BDF-A7A3-45EF-8899-1E7BCA154ED7}" type="parTrans" cxnId="{268A9807-9ADE-4D92-917F-7AA29142CD98}">
      <dgm:prSet/>
      <dgm:spPr/>
      <dgm:t>
        <a:bodyPr/>
        <a:lstStyle/>
        <a:p>
          <a:endParaRPr lang="en-US"/>
        </a:p>
      </dgm:t>
    </dgm:pt>
    <dgm:pt modelId="{BB40B2A1-0F43-427A-857E-9EAF25F70E8C}" type="sibTrans" cxnId="{268A9807-9ADE-4D92-917F-7AA29142CD98}">
      <dgm:prSet/>
      <dgm:spPr/>
      <dgm:t>
        <a:bodyPr/>
        <a:lstStyle/>
        <a:p>
          <a:endParaRPr lang="en-US"/>
        </a:p>
      </dgm:t>
    </dgm:pt>
    <dgm:pt modelId="{525AFADA-F8F5-4172-8138-697E579A25A3}">
      <dgm:prSet/>
      <dgm:spPr/>
      <dgm:t>
        <a:bodyPr/>
        <a:lstStyle/>
        <a:p>
          <a:pPr>
            <a:lnSpc>
              <a:spcPct val="100000"/>
            </a:lnSpc>
          </a:pPr>
          <a:r>
            <a:rPr lang="en-GB"/>
            <a:t>Sales and marketing records</a:t>
          </a:r>
          <a:endParaRPr lang="en-US"/>
        </a:p>
      </dgm:t>
    </dgm:pt>
    <dgm:pt modelId="{CBB447C8-95A3-40D1-98D0-B9504EBF0DA9}" type="parTrans" cxnId="{5FB35005-C3F2-4CC4-8AA7-80F1390A19B0}">
      <dgm:prSet/>
      <dgm:spPr/>
      <dgm:t>
        <a:bodyPr/>
        <a:lstStyle/>
        <a:p>
          <a:endParaRPr lang="en-US"/>
        </a:p>
      </dgm:t>
    </dgm:pt>
    <dgm:pt modelId="{8E8D1334-BE60-46B8-8846-EDC0523BE24F}" type="sibTrans" cxnId="{5FB35005-C3F2-4CC4-8AA7-80F1390A19B0}">
      <dgm:prSet/>
      <dgm:spPr/>
      <dgm:t>
        <a:bodyPr/>
        <a:lstStyle/>
        <a:p>
          <a:endParaRPr lang="en-US"/>
        </a:p>
      </dgm:t>
    </dgm:pt>
    <dgm:pt modelId="{22031195-CF41-4B8C-93A3-722A8B4FDEB7}">
      <dgm:prSet/>
      <dgm:spPr/>
      <dgm:t>
        <a:bodyPr/>
        <a:lstStyle/>
        <a:p>
          <a:pPr>
            <a:lnSpc>
              <a:spcPct val="100000"/>
            </a:lnSpc>
          </a:pPr>
          <a:r>
            <a:rPr lang="en-GB"/>
            <a:t>Customer and personnel files</a:t>
          </a:r>
          <a:endParaRPr lang="en-US"/>
        </a:p>
      </dgm:t>
    </dgm:pt>
    <dgm:pt modelId="{9573B992-1B4E-4FE0-A051-B5CE7703ADE8}" type="parTrans" cxnId="{CFE80C15-111B-4DF8-87D3-7CD091C2A940}">
      <dgm:prSet/>
      <dgm:spPr/>
      <dgm:t>
        <a:bodyPr/>
        <a:lstStyle/>
        <a:p>
          <a:endParaRPr lang="en-US"/>
        </a:p>
      </dgm:t>
    </dgm:pt>
    <dgm:pt modelId="{DA6F2F6C-E18C-4D70-A648-E5AE1E6A2CB5}" type="sibTrans" cxnId="{CFE80C15-111B-4DF8-87D3-7CD091C2A940}">
      <dgm:prSet/>
      <dgm:spPr/>
      <dgm:t>
        <a:bodyPr/>
        <a:lstStyle/>
        <a:p>
          <a:endParaRPr lang="en-US"/>
        </a:p>
      </dgm:t>
    </dgm:pt>
    <dgm:pt modelId="{CC9EAED1-8BA0-4687-A204-4C6C18477166}">
      <dgm:prSet/>
      <dgm:spPr/>
      <dgm:t>
        <a:bodyPr/>
        <a:lstStyle/>
        <a:p>
          <a:pPr>
            <a:lnSpc>
              <a:spcPct val="100000"/>
            </a:lnSpc>
          </a:pPr>
          <a:r>
            <a:rPr lang="en-GB"/>
            <a:t>Production control systems</a:t>
          </a:r>
          <a:endParaRPr lang="en-US"/>
        </a:p>
      </dgm:t>
    </dgm:pt>
    <dgm:pt modelId="{66959C79-5D56-466E-848D-1B228939F787}" type="parTrans" cxnId="{0301ADA6-4D97-406B-9D49-03FCDBAFFF08}">
      <dgm:prSet/>
      <dgm:spPr/>
      <dgm:t>
        <a:bodyPr/>
        <a:lstStyle/>
        <a:p>
          <a:endParaRPr lang="en-US"/>
        </a:p>
      </dgm:t>
    </dgm:pt>
    <dgm:pt modelId="{6695CD21-4D72-4B17-AEAA-8286973C9331}" type="sibTrans" cxnId="{0301ADA6-4D97-406B-9D49-03FCDBAFFF08}">
      <dgm:prSet/>
      <dgm:spPr/>
      <dgm:t>
        <a:bodyPr/>
        <a:lstStyle/>
        <a:p>
          <a:endParaRPr lang="en-US"/>
        </a:p>
      </dgm:t>
    </dgm:pt>
    <dgm:pt modelId="{BBB2AD8C-83DE-4B4D-A8EA-5408DA3D861A}">
      <dgm:prSet/>
      <dgm:spPr/>
      <dgm:t>
        <a:bodyPr/>
        <a:lstStyle/>
        <a:p>
          <a:pPr>
            <a:lnSpc>
              <a:spcPct val="100000"/>
            </a:lnSpc>
          </a:pPr>
          <a:r>
            <a:rPr lang="en-GB" b="1"/>
            <a:t>Performance Tracking</a:t>
          </a:r>
          <a:r>
            <a:rPr lang="en-GB"/>
            <a:t> </a:t>
          </a:r>
          <a:endParaRPr lang="en-US"/>
        </a:p>
      </dgm:t>
    </dgm:pt>
    <dgm:pt modelId="{327AF0F8-6017-4BF7-8DAE-A0AF4D157176}" type="parTrans" cxnId="{734EB081-97D8-4E20-BD2E-83DD6701F4C8}">
      <dgm:prSet/>
      <dgm:spPr/>
      <dgm:t>
        <a:bodyPr/>
        <a:lstStyle/>
        <a:p>
          <a:endParaRPr lang="en-US"/>
        </a:p>
      </dgm:t>
    </dgm:pt>
    <dgm:pt modelId="{479FE58B-9943-4238-A847-4B38600E3058}" type="sibTrans" cxnId="{734EB081-97D8-4E20-BD2E-83DD6701F4C8}">
      <dgm:prSet/>
      <dgm:spPr/>
      <dgm:t>
        <a:bodyPr/>
        <a:lstStyle/>
        <a:p>
          <a:endParaRPr lang="en-US"/>
        </a:p>
      </dgm:t>
    </dgm:pt>
    <dgm:pt modelId="{58EE8EB1-B303-4C33-BEEB-84A3C9BC9382}">
      <dgm:prSet/>
      <dgm:spPr/>
      <dgm:t>
        <a:bodyPr/>
        <a:lstStyle/>
        <a:p>
          <a:pPr>
            <a:lnSpc>
              <a:spcPct val="100000"/>
            </a:lnSpc>
          </a:pPr>
          <a:r>
            <a:rPr lang="en-GB"/>
            <a:t>Ensuring accountability and efficiency</a:t>
          </a:r>
          <a:endParaRPr lang="en-US"/>
        </a:p>
      </dgm:t>
    </dgm:pt>
    <dgm:pt modelId="{683F4E78-0D4E-4F75-B2D9-FB3A95DE9BC8}" type="parTrans" cxnId="{F6370671-CDC4-4213-A805-26AE3246615B}">
      <dgm:prSet/>
      <dgm:spPr/>
      <dgm:t>
        <a:bodyPr/>
        <a:lstStyle/>
        <a:p>
          <a:endParaRPr lang="en-US"/>
        </a:p>
      </dgm:t>
    </dgm:pt>
    <dgm:pt modelId="{29D11996-29C5-4385-AB8C-4259AE6266F9}" type="sibTrans" cxnId="{F6370671-CDC4-4213-A805-26AE3246615B}">
      <dgm:prSet/>
      <dgm:spPr/>
      <dgm:t>
        <a:bodyPr/>
        <a:lstStyle/>
        <a:p>
          <a:endParaRPr lang="en-US"/>
        </a:p>
      </dgm:t>
    </dgm:pt>
    <dgm:pt modelId="{2ADBD27E-1B59-4849-886D-BF94D3AAC6FD}" type="pres">
      <dgm:prSet presAssocID="{1D197040-C08F-4C8C-88F9-9EACB7C56F75}" presName="root" presStyleCnt="0">
        <dgm:presLayoutVars>
          <dgm:dir/>
          <dgm:resizeHandles val="exact"/>
        </dgm:presLayoutVars>
      </dgm:prSet>
      <dgm:spPr/>
    </dgm:pt>
    <dgm:pt modelId="{C226ECC9-CC59-421D-BF2F-90B82BF56965}" type="pres">
      <dgm:prSet presAssocID="{BDA37E99-E05E-4754-9555-88088367D4FB}" presName="compNode" presStyleCnt="0"/>
      <dgm:spPr/>
    </dgm:pt>
    <dgm:pt modelId="{12BBCE80-BF1A-411F-A198-1191CB8FEF30}" type="pres">
      <dgm:prSet presAssocID="{BDA37E99-E05E-4754-9555-88088367D4FB}" presName="bgRect" presStyleLbl="bgShp" presStyleIdx="0" presStyleCnt="2"/>
      <dgm:spPr/>
    </dgm:pt>
    <dgm:pt modelId="{525EDE65-D439-45E3-BADD-7A764DCF7438}" type="pres">
      <dgm:prSet presAssocID="{BDA37E99-E05E-4754-9555-88088367D4F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mputer"/>
        </a:ext>
      </dgm:extLst>
    </dgm:pt>
    <dgm:pt modelId="{7843ECA4-BE0F-416E-A095-3FAA5F5C5DA6}" type="pres">
      <dgm:prSet presAssocID="{BDA37E99-E05E-4754-9555-88088367D4FB}" presName="spaceRect" presStyleCnt="0"/>
      <dgm:spPr/>
    </dgm:pt>
    <dgm:pt modelId="{4E5640E9-3AD4-4DA9-9324-CD7C54482A95}" type="pres">
      <dgm:prSet presAssocID="{BDA37E99-E05E-4754-9555-88088367D4FB}" presName="parTx" presStyleLbl="revTx" presStyleIdx="0" presStyleCnt="4">
        <dgm:presLayoutVars>
          <dgm:chMax val="0"/>
          <dgm:chPref val="0"/>
        </dgm:presLayoutVars>
      </dgm:prSet>
      <dgm:spPr/>
    </dgm:pt>
    <dgm:pt modelId="{4278BD6A-5A22-43EA-8CCC-4B0DD2FDCAF7}" type="pres">
      <dgm:prSet presAssocID="{BDA37E99-E05E-4754-9555-88088367D4FB}" presName="desTx" presStyleLbl="revTx" presStyleIdx="1" presStyleCnt="4">
        <dgm:presLayoutVars/>
      </dgm:prSet>
      <dgm:spPr/>
    </dgm:pt>
    <dgm:pt modelId="{DB371D65-47CC-4C69-B5F3-2F8D5640F853}" type="pres">
      <dgm:prSet presAssocID="{85C4F69D-FDBE-4C8E-AE4A-E6493381AA16}" presName="sibTrans" presStyleCnt="0"/>
      <dgm:spPr/>
    </dgm:pt>
    <dgm:pt modelId="{7AC627A6-4869-4614-82AB-D4E070844BD6}" type="pres">
      <dgm:prSet presAssocID="{BBB2AD8C-83DE-4B4D-A8EA-5408DA3D861A}" presName="compNode" presStyleCnt="0"/>
      <dgm:spPr/>
    </dgm:pt>
    <dgm:pt modelId="{8A9B8376-7B9D-4EE5-91F7-6CE1D1C20B0B}" type="pres">
      <dgm:prSet presAssocID="{BBB2AD8C-83DE-4B4D-A8EA-5408DA3D861A}" presName="bgRect" presStyleLbl="bgShp" presStyleIdx="1" presStyleCnt="2"/>
      <dgm:spPr/>
    </dgm:pt>
    <dgm:pt modelId="{8C9FB2EA-F3FD-4D93-9049-6044A77557CD}" type="pres">
      <dgm:prSet presAssocID="{BBB2AD8C-83DE-4B4D-A8EA-5408DA3D861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uge"/>
        </a:ext>
      </dgm:extLst>
    </dgm:pt>
    <dgm:pt modelId="{F9F9B960-B11A-4794-889B-062BE466797B}" type="pres">
      <dgm:prSet presAssocID="{BBB2AD8C-83DE-4B4D-A8EA-5408DA3D861A}" presName="spaceRect" presStyleCnt="0"/>
      <dgm:spPr/>
    </dgm:pt>
    <dgm:pt modelId="{4FCFC48B-271F-4717-A74B-0BAE41911290}" type="pres">
      <dgm:prSet presAssocID="{BBB2AD8C-83DE-4B4D-A8EA-5408DA3D861A}" presName="parTx" presStyleLbl="revTx" presStyleIdx="2" presStyleCnt="4">
        <dgm:presLayoutVars>
          <dgm:chMax val="0"/>
          <dgm:chPref val="0"/>
        </dgm:presLayoutVars>
      </dgm:prSet>
      <dgm:spPr/>
    </dgm:pt>
    <dgm:pt modelId="{8084ACD6-F3B9-4AAE-B627-461F66E74053}" type="pres">
      <dgm:prSet presAssocID="{BBB2AD8C-83DE-4B4D-A8EA-5408DA3D861A}" presName="desTx" presStyleLbl="revTx" presStyleIdx="3" presStyleCnt="4">
        <dgm:presLayoutVars/>
      </dgm:prSet>
      <dgm:spPr/>
    </dgm:pt>
  </dgm:ptLst>
  <dgm:cxnLst>
    <dgm:cxn modelId="{5FB35005-C3F2-4CC4-8AA7-80F1390A19B0}" srcId="{BDA37E99-E05E-4754-9555-88088367D4FB}" destId="{525AFADA-F8F5-4172-8138-697E579A25A3}" srcOrd="1" destOrd="0" parTransId="{CBB447C8-95A3-40D1-98D0-B9504EBF0DA9}" sibTransId="{8E8D1334-BE60-46B8-8846-EDC0523BE24F}"/>
    <dgm:cxn modelId="{268A9807-9ADE-4D92-917F-7AA29142CD98}" srcId="{BDA37E99-E05E-4754-9555-88088367D4FB}" destId="{E07E1AEB-F688-4F2E-9999-32D4DFF78D8C}" srcOrd="0" destOrd="0" parTransId="{01DB3BDF-A7A3-45EF-8899-1E7BCA154ED7}" sibTransId="{BB40B2A1-0F43-427A-857E-9EAF25F70E8C}"/>
    <dgm:cxn modelId="{CFE80C15-111B-4DF8-87D3-7CD091C2A940}" srcId="{BDA37E99-E05E-4754-9555-88088367D4FB}" destId="{22031195-CF41-4B8C-93A3-722A8B4FDEB7}" srcOrd="2" destOrd="0" parTransId="{9573B992-1B4E-4FE0-A051-B5CE7703ADE8}" sibTransId="{DA6F2F6C-E18C-4D70-A648-E5AE1E6A2CB5}"/>
    <dgm:cxn modelId="{B67B132A-8CEB-414F-A89D-E51B5464F021}" type="presOf" srcId="{BDA37E99-E05E-4754-9555-88088367D4FB}" destId="{4E5640E9-3AD4-4DA9-9324-CD7C54482A95}" srcOrd="0" destOrd="0" presId="urn:microsoft.com/office/officeart/2018/2/layout/IconVerticalSolidList"/>
    <dgm:cxn modelId="{F6370671-CDC4-4213-A805-26AE3246615B}" srcId="{BBB2AD8C-83DE-4B4D-A8EA-5408DA3D861A}" destId="{58EE8EB1-B303-4C33-BEEB-84A3C9BC9382}" srcOrd="0" destOrd="0" parTransId="{683F4E78-0D4E-4F75-B2D9-FB3A95DE9BC8}" sibTransId="{29D11996-29C5-4385-AB8C-4259AE6266F9}"/>
    <dgm:cxn modelId="{DF152D72-503C-4ED7-B3A0-96C9ECC3D320}" type="presOf" srcId="{1D197040-C08F-4C8C-88F9-9EACB7C56F75}" destId="{2ADBD27E-1B59-4849-886D-BF94D3AAC6FD}" srcOrd="0" destOrd="0" presId="urn:microsoft.com/office/officeart/2018/2/layout/IconVerticalSolidList"/>
    <dgm:cxn modelId="{734EB081-97D8-4E20-BD2E-83DD6701F4C8}" srcId="{1D197040-C08F-4C8C-88F9-9EACB7C56F75}" destId="{BBB2AD8C-83DE-4B4D-A8EA-5408DA3D861A}" srcOrd="1" destOrd="0" parTransId="{327AF0F8-6017-4BF7-8DAE-A0AF4D157176}" sibTransId="{479FE58B-9943-4238-A847-4B38600E3058}"/>
    <dgm:cxn modelId="{33460D82-A27E-453B-B7B1-C396966E05ED}" type="presOf" srcId="{E07E1AEB-F688-4F2E-9999-32D4DFF78D8C}" destId="{4278BD6A-5A22-43EA-8CCC-4B0DD2FDCAF7}" srcOrd="0" destOrd="0" presId="urn:microsoft.com/office/officeart/2018/2/layout/IconVerticalSolidList"/>
    <dgm:cxn modelId="{D42C4C8B-B81F-40AC-A4B1-C96B67E97977}" type="presOf" srcId="{BBB2AD8C-83DE-4B4D-A8EA-5408DA3D861A}" destId="{4FCFC48B-271F-4717-A74B-0BAE41911290}" srcOrd="0" destOrd="0" presId="urn:microsoft.com/office/officeart/2018/2/layout/IconVerticalSolidList"/>
    <dgm:cxn modelId="{AC2E929A-3FE1-4BA0-9001-305CC559376B}" type="presOf" srcId="{525AFADA-F8F5-4172-8138-697E579A25A3}" destId="{4278BD6A-5A22-43EA-8CCC-4B0DD2FDCAF7}" srcOrd="0" destOrd="1" presId="urn:microsoft.com/office/officeart/2018/2/layout/IconVerticalSolidList"/>
    <dgm:cxn modelId="{D5FCF9A3-072D-41A1-A79B-A5AB22191866}" srcId="{1D197040-C08F-4C8C-88F9-9EACB7C56F75}" destId="{BDA37E99-E05E-4754-9555-88088367D4FB}" srcOrd="0" destOrd="0" parTransId="{096D8850-64D3-4629-872B-46BCE8ED336C}" sibTransId="{85C4F69D-FDBE-4C8E-AE4A-E6493381AA16}"/>
    <dgm:cxn modelId="{0301ADA6-4D97-406B-9D49-03FCDBAFFF08}" srcId="{BDA37E99-E05E-4754-9555-88088367D4FB}" destId="{CC9EAED1-8BA0-4687-A204-4C6C18477166}" srcOrd="3" destOrd="0" parTransId="{66959C79-5D56-466E-848D-1B228939F787}" sibTransId="{6695CD21-4D72-4B17-AEAA-8286973C9331}"/>
    <dgm:cxn modelId="{F2BD9ADA-DB3D-4654-83EF-1ED4C677392C}" type="presOf" srcId="{CC9EAED1-8BA0-4687-A204-4C6C18477166}" destId="{4278BD6A-5A22-43EA-8CCC-4B0DD2FDCAF7}" srcOrd="0" destOrd="3" presId="urn:microsoft.com/office/officeart/2018/2/layout/IconVerticalSolidList"/>
    <dgm:cxn modelId="{44F555EE-932D-4404-B8A0-B11FE81E3387}" type="presOf" srcId="{58EE8EB1-B303-4C33-BEEB-84A3C9BC9382}" destId="{8084ACD6-F3B9-4AAE-B627-461F66E74053}" srcOrd="0" destOrd="0" presId="urn:microsoft.com/office/officeart/2018/2/layout/IconVerticalSolidList"/>
    <dgm:cxn modelId="{A47989F9-CB97-44D8-B18A-7E00D2483397}" type="presOf" srcId="{22031195-CF41-4B8C-93A3-722A8B4FDEB7}" destId="{4278BD6A-5A22-43EA-8CCC-4B0DD2FDCAF7}" srcOrd="0" destOrd="2" presId="urn:microsoft.com/office/officeart/2018/2/layout/IconVerticalSolidList"/>
    <dgm:cxn modelId="{C99398B8-8A4C-4B7D-9940-6A163014A99E}" type="presParOf" srcId="{2ADBD27E-1B59-4849-886D-BF94D3AAC6FD}" destId="{C226ECC9-CC59-421D-BF2F-90B82BF56965}" srcOrd="0" destOrd="0" presId="urn:microsoft.com/office/officeart/2018/2/layout/IconVerticalSolidList"/>
    <dgm:cxn modelId="{911576ED-3E80-4827-AE49-F16C0E9A251E}" type="presParOf" srcId="{C226ECC9-CC59-421D-BF2F-90B82BF56965}" destId="{12BBCE80-BF1A-411F-A198-1191CB8FEF30}" srcOrd="0" destOrd="0" presId="urn:microsoft.com/office/officeart/2018/2/layout/IconVerticalSolidList"/>
    <dgm:cxn modelId="{0D5FAA76-7396-46B8-90E7-D1CBFC0A2226}" type="presParOf" srcId="{C226ECC9-CC59-421D-BF2F-90B82BF56965}" destId="{525EDE65-D439-45E3-BADD-7A764DCF7438}" srcOrd="1" destOrd="0" presId="urn:microsoft.com/office/officeart/2018/2/layout/IconVerticalSolidList"/>
    <dgm:cxn modelId="{6D8A3280-DC9B-4363-8872-17E3862DBE32}" type="presParOf" srcId="{C226ECC9-CC59-421D-BF2F-90B82BF56965}" destId="{7843ECA4-BE0F-416E-A095-3FAA5F5C5DA6}" srcOrd="2" destOrd="0" presId="urn:microsoft.com/office/officeart/2018/2/layout/IconVerticalSolidList"/>
    <dgm:cxn modelId="{52FD4BC0-19E5-4406-BE95-E0A6A7E30B3E}" type="presParOf" srcId="{C226ECC9-CC59-421D-BF2F-90B82BF56965}" destId="{4E5640E9-3AD4-4DA9-9324-CD7C54482A95}" srcOrd="3" destOrd="0" presId="urn:microsoft.com/office/officeart/2018/2/layout/IconVerticalSolidList"/>
    <dgm:cxn modelId="{6D85DA89-E87A-467D-90BA-722119791914}" type="presParOf" srcId="{C226ECC9-CC59-421D-BF2F-90B82BF56965}" destId="{4278BD6A-5A22-43EA-8CCC-4B0DD2FDCAF7}" srcOrd="4" destOrd="0" presId="urn:microsoft.com/office/officeart/2018/2/layout/IconVerticalSolidList"/>
    <dgm:cxn modelId="{BC143625-FC11-42AB-B5D1-01207D88315C}" type="presParOf" srcId="{2ADBD27E-1B59-4849-886D-BF94D3AAC6FD}" destId="{DB371D65-47CC-4C69-B5F3-2F8D5640F853}" srcOrd="1" destOrd="0" presId="urn:microsoft.com/office/officeart/2018/2/layout/IconVerticalSolidList"/>
    <dgm:cxn modelId="{1EBCD6D3-C550-4889-B172-20F6AA96E269}" type="presParOf" srcId="{2ADBD27E-1B59-4849-886D-BF94D3AAC6FD}" destId="{7AC627A6-4869-4614-82AB-D4E070844BD6}" srcOrd="2" destOrd="0" presId="urn:microsoft.com/office/officeart/2018/2/layout/IconVerticalSolidList"/>
    <dgm:cxn modelId="{803CE16B-3BF4-428C-9712-34357F87AF04}" type="presParOf" srcId="{7AC627A6-4869-4614-82AB-D4E070844BD6}" destId="{8A9B8376-7B9D-4EE5-91F7-6CE1D1C20B0B}" srcOrd="0" destOrd="0" presId="urn:microsoft.com/office/officeart/2018/2/layout/IconVerticalSolidList"/>
    <dgm:cxn modelId="{BC6E95E8-7175-41AD-8ACB-E51051D9D0B0}" type="presParOf" srcId="{7AC627A6-4869-4614-82AB-D4E070844BD6}" destId="{8C9FB2EA-F3FD-4D93-9049-6044A77557CD}" srcOrd="1" destOrd="0" presId="urn:microsoft.com/office/officeart/2018/2/layout/IconVerticalSolidList"/>
    <dgm:cxn modelId="{E2C4B7BE-6E4E-4D16-808A-058BF102C5E8}" type="presParOf" srcId="{7AC627A6-4869-4614-82AB-D4E070844BD6}" destId="{F9F9B960-B11A-4794-889B-062BE466797B}" srcOrd="2" destOrd="0" presId="urn:microsoft.com/office/officeart/2018/2/layout/IconVerticalSolidList"/>
    <dgm:cxn modelId="{5BE244B6-CD18-4A97-AD14-E1690AD8991B}" type="presParOf" srcId="{7AC627A6-4869-4614-82AB-D4E070844BD6}" destId="{4FCFC48B-271F-4717-A74B-0BAE41911290}" srcOrd="3" destOrd="0" presId="urn:microsoft.com/office/officeart/2018/2/layout/IconVerticalSolidList"/>
    <dgm:cxn modelId="{8EBA4E61-BED1-40BF-AC65-9D8E5E2B6AB6}" type="presParOf" srcId="{7AC627A6-4869-4614-82AB-D4E070844BD6}" destId="{8084ACD6-F3B9-4AAE-B627-461F66E74053}"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8E383AB-B70D-485B-A8B0-26138B25AAF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E6AD3A3-EA0E-4009-8B55-7169750EFC85}">
      <dgm:prSet/>
      <dgm:spPr/>
      <dgm:t>
        <a:bodyPr/>
        <a:lstStyle/>
        <a:p>
          <a:pPr>
            <a:lnSpc>
              <a:spcPct val="100000"/>
            </a:lnSpc>
          </a:pPr>
          <a:r>
            <a:rPr lang="en-GB" b="1"/>
            <a:t>Finalizing the Plan</a:t>
          </a:r>
          <a:r>
            <a:rPr lang="en-GB"/>
            <a:t> </a:t>
          </a:r>
          <a:endParaRPr lang="en-US"/>
        </a:p>
      </dgm:t>
    </dgm:pt>
    <dgm:pt modelId="{6D451CE4-878A-4E08-AFAB-E159238D1580}" type="parTrans" cxnId="{22A261A7-588F-4308-B47E-54DFA05BDB73}">
      <dgm:prSet/>
      <dgm:spPr/>
      <dgm:t>
        <a:bodyPr/>
        <a:lstStyle/>
        <a:p>
          <a:endParaRPr lang="en-US"/>
        </a:p>
      </dgm:t>
    </dgm:pt>
    <dgm:pt modelId="{FDD8FC75-AB82-40EF-ABE3-8E27E8DE2DA5}" type="sibTrans" cxnId="{22A261A7-588F-4308-B47E-54DFA05BDB73}">
      <dgm:prSet/>
      <dgm:spPr/>
      <dgm:t>
        <a:bodyPr/>
        <a:lstStyle/>
        <a:p>
          <a:endParaRPr lang="en-US"/>
        </a:p>
      </dgm:t>
    </dgm:pt>
    <dgm:pt modelId="{B0E9A9F4-4573-4FD1-82FB-E8E6D2369A95}">
      <dgm:prSet/>
      <dgm:spPr/>
      <dgm:t>
        <a:bodyPr/>
        <a:lstStyle/>
        <a:p>
          <a:pPr>
            <a:lnSpc>
              <a:spcPct val="100000"/>
            </a:lnSpc>
          </a:pPr>
          <a:r>
            <a:rPr lang="en-GB"/>
            <a:t>Editing and rewriting for clarity and impact</a:t>
          </a:r>
          <a:endParaRPr lang="en-US"/>
        </a:p>
      </dgm:t>
    </dgm:pt>
    <dgm:pt modelId="{062E3EBA-7DFD-4CE0-8C7D-88E40C4B0C99}" type="parTrans" cxnId="{093183E4-127A-4B00-8825-9786F53728FF}">
      <dgm:prSet/>
      <dgm:spPr/>
      <dgm:t>
        <a:bodyPr/>
        <a:lstStyle/>
        <a:p>
          <a:endParaRPr lang="en-US"/>
        </a:p>
      </dgm:t>
    </dgm:pt>
    <dgm:pt modelId="{11878CB6-9F80-4251-A062-F14B49930408}" type="sibTrans" cxnId="{093183E4-127A-4B00-8825-9786F53728FF}">
      <dgm:prSet/>
      <dgm:spPr/>
      <dgm:t>
        <a:bodyPr/>
        <a:lstStyle/>
        <a:p>
          <a:endParaRPr lang="en-US"/>
        </a:p>
      </dgm:t>
    </dgm:pt>
    <dgm:pt modelId="{A5EEEF61-C241-4FC9-9065-CA1899A2415E}">
      <dgm:prSet/>
      <dgm:spPr/>
      <dgm:t>
        <a:bodyPr/>
        <a:lstStyle/>
        <a:p>
          <a:pPr>
            <a:lnSpc>
              <a:spcPct val="100000"/>
            </a:lnSpc>
          </a:pPr>
          <a:r>
            <a:rPr lang="en-GB" b="1"/>
            <a:t>Presentation Strategy</a:t>
          </a:r>
          <a:r>
            <a:rPr lang="en-GB"/>
            <a:t> </a:t>
          </a:r>
          <a:endParaRPr lang="en-US"/>
        </a:p>
      </dgm:t>
    </dgm:pt>
    <dgm:pt modelId="{4F1EE3DA-105C-4148-A96E-41583E435390}" type="parTrans" cxnId="{F5DC010E-A99B-4AF2-B2DF-B57662DA73A1}">
      <dgm:prSet/>
      <dgm:spPr/>
      <dgm:t>
        <a:bodyPr/>
        <a:lstStyle/>
        <a:p>
          <a:endParaRPr lang="en-US"/>
        </a:p>
      </dgm:t>
    </dgm:pt>
    <dgm:pt modelId="{26DF652C-BB3C-4544-9D03-6F898D819D1A}" type="sibTrans" cxnId="{F5DC010E-A99B-4AF2-B2DF-B57662DA73A1}">
      <dgm:prSet/>
      <dgm:spPr/>
      <dgm:t>
        <a:bodyPr/>
        <a:lstStyle/>
        <a:p>
          <a:endParaRPr lang="en-US"/>
        </a:p>
      </dgm:t>
    </dgm:pt>
    <dgm:pt modelId="{5FAAE856-89E2-45FC-A030-FC320EA68D05}">
      <dgm:prSet/>
      <dgm:spPr/>
      <dgm:t>
        <a:bodyPr/>
        <a:lstStyle/>
        <a:p>
          <a:pPr>
            <a:lnSpc>
              <a:spcPct val="100000"/>
            </a:lnSpc>
          </a:pPr>
          <a:r>
            <a:rPr lang="en-GB"/>
            <a:t>Preparing for meetings with stakeholders</a:t>
          </a:r>
          <a:endParaRPr lang="en-US"/>
        </a:p>
      </dgm:t>
    </dgm:pt>
    <dgm:pt modelId="{DDD2B192-A876-40FB-9356-6BAFA5F05045}" type="parTrans" cxnId="{2D4C9D8A-9DAD-4AF7-9064-AEA84DD44CDB}">
      <dgm:prSet/>
      <dgm:spPr/>
      <dgm:t>
        <a:bodyPr/>
        <a:lstStyle/>
        <a:p>
          <a:endParaRPr lang="en-US"/>
        </a:p>
      </dgm:t>
    </dgm:pt>
    <dgm:pt modelId="{0EE5A04B-DCE6-4206-9148-E41871615E14}" type="sibTrans" cxnId="{2D4C9D8A-9DAD-4AF7-9064-AEA84DD44CDB}">
      <dgm:prSet/>
      <dgm:spPr/>
      <dgm:t>
        <a:bodyPr/>
        <a:lstStyle/>
        <a:p>
          <a:endParaRPr lang="en-US"/>
        </a:p>
      </dgm:t>
    </dgm:pt>
    <dgm:pt modelId="{0A5C851D-B5E6-42CB-AD5D-032D5A325A7B}">
      <dgm:prSet/>
      <dgm:spPr/>
      <dgm:t>
        <a:bodyPr/>
        <a:lstStyle/>
        <a:p>
          <a:pPr>
            <a:lnSpc>
              <a:spcPct val="100000"/>
            </a:lnSpc>
          </a:pPr>
          <a:r>
            <a:rPr lang="en-GB"/>
            <a:t>Enhancing presentation skills</a:t>
          </a:r>
          <a:endParaRPr lang="en-US"/>
        </a:p>
      </dgm:t>
    </dgm:pt>
    <dgm:pt modelId="{4BBA3D20-D07E-46E2-81CF-AC233F69662F}" type="parTrans" cxnId="{46BC0A12-8452-4E55-AFC1-00F432253031}">
      <dgm:prSet/>
      <dgm:spPr/>
      <dgm:t>
        <a:bodyPr/>
        <a:lstStyle/>
        <a:p>
          <a:endParaRPr lang="en-US"/>
        </a:p>
      </dgm:t>
    </dgm:pt>
    <dgm:pt modelId="{CE075A58-70C0-4A93-9B26-D557B4DF02D1}" type="sibTrans" cxnId="{46BC0A12-8452-4E55-AFC1-00F432253031}">
      <dgm:prSet/>
      <dgm:spPr/>
      <dgm:t>
        <a:bodyPr/>
        <a:lstStyle/>
        <a:p>
          <a:endParaRPr lang="en-US"/>
        </a:p>
      </dgm:t>
    </dgm:pt>
    <dgm:pt modelId="{F9A5A880-B3E0-4CC1-AD9F-8EAED6715556}">
      <dgm:prSet/>
      <dgm:spPr/>
      <dgm:t>
        <a:bodyPr/>
        <a:lstStyle/>
        <a:p>
          <a:pPr>
            <a:lnSpc>
              <a:spcPct val="100000"/>
            </a:lnSpc>
          </a:pPr>
          <a:r>
            <a:rPr lang="en-GB"/>
            <a:t>Importance of professional delivery</a:t>
          </a:r>
          <a:endParaRPr lang="en-US"/>
        </a:p>
      </dgm:t>
    </dgm:pt>
    <dgm:pt modelId="{3758C26C-FEEA-4044-B1DA-773E579FC370}" type="parTrans" cxnId="{2965ECB2-ACB9-4DEA-93E9-785D99D8BBA9}">
      <dgm:prSet/>
      <dgm:spPr/>
      <dgm:t>
        <a:bodyPr/>
        <a:lstStyle/>
        <a:p>
          <a:endParaRPr lang="en-US"/>
        </a:p>
      </dgm:t>
    </dgm:pt>
    <dgm:pt modelId="{101C6FC7-C47C-4BF7-B72A-9A86CB75EAC7}" type="sibTrans" cxnId="{2965ECB2-ACB9-4DEA-93E9-785D99D8BBA9}">
      <dgm:prSet/>
      <dgm:spPr/>
      <dgm:t>
        <a:bodyPr/>
        <a:lstStyle/>
        <a:p>
          <a:endParaRPr lang="en-US"/>
        </a:p>
      </dgm:t>
    </dgm:pt>
    <dgm:pt modelId="{2FE8B7E2-F61A-4945-8084-94D6AEB8842E}" type="pres">
      <dgm:prSet presAssocID="{D8E383AB-B70D-485B-A8B0-26138B25AAFB}" presName="root" presStyleCnt="0">
        <dgm:presLayoutVars>
          <dgm:dir/>
          <dgm:resizeHandles val="exact"/>
        </dgm:presLayoutVars>
      </dgm:prSet>
      <dgm:spPr/>
    </dgm:pt>
    <dgm:pt modelId="{B572CD89-BC1F-45BB-AE3A-0F78899B1730}" type="pres">
      <dgm:prSet presAssocID="{0E6AD3A3-EA0E-4009-8B55-7169750EFC85}" presName="compNode" presStyleCnt="0"/>
      <dgm:spPr/>
    </dgm:pt>
    <dgm:pt modelId="{F0E69407-CD6D-4228-85F2-22E2240EEF0F}" type="pres">
      <dgm:prSet presAssocID="{0E6AD3A3-EA0E-4009-8B55-7169750EFC85}" presName="bgRect" presStyleLbl="bgShp" presStyleIdx="0" presStyleCnt="2"/>
      <dgm:spPr/>
    </dgm:pt>
    <dgm:pt modelId="{807CB052-04D7-4CD7-AC70-C4D472F11BD4}" type="pres">
      <dgm:prSet presAssocID="{0E6AD3A3-EA0E-4009-8B55-7169750EFC8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644E1281-0DCD-4E68-B5B6-D85820917A22}" type="pres">
      <dgm:prSet presAssocID="{0E6AD3A3-EA0E-4009-8B55-7169750EFC85}" presName="spaceRect" presStyleCnt="0"/>
      <dgm:spPr/>
    </dgm:pt>
    <dgm:pt modelId="{20C129E2-57B3-4ABA-B345-26C7E96F1C2D}" type="pres">
      <dgm:prSet presAssocID="{0E6AD3A3-EA0E-4009-8B55-7169750EFC85}" presName="parTx" presStyleLbl="revTx" presStyleIdx="0" presStyleCnt="4">
        <dgm:presLayoutVars>
          <dgm:chMax val="0"/>
          <dgm:chPref val="0"/>
        </dgm:presLayoutVars>
      </dgm:prSet>
      <dgm:spPr/>
    </dgm:pt>
    <dgm:pt modelId="{08911386-39D7-4B85-A7DD-9291C6706666}" type="pres">
      <dgm:prSet presAssocID="{0E6AD3A3-EA0E-4009-8B55-7169750EFC85}" presName="desTx" presStyleLbl="revTx" presStyleIdx="1" presStyleCnt="4">
        <dgm:presLayoutVars/>
      </dgm:prSet>
      <dgm:spPr/>
    </dgm:pt>
    <dgm:pt modelId="{91EAFFD8-4C03-4493-A2E9-349711738A94}" type="pres">
      <dgm:prSet presAssocID="{FDD8FC75-AB82-40EF-ABE3-8E27E8DE2DA5}" presName="sibTrans" presStyleCnt="0"/>
      <dgm:spPr/>
    </dgm:pt>
    <dgm:pt modelId="{6153BB22-E00A-49B0-9CFC-72E76C8DA575}" type="pres">
      <dgm:prSet presAssocID="{A5EEEF61-C241-4FC9-9065-CA1899A2415E}" presName="compNode" presStyleCnt="0"/>
      <dgm:spPr/>
    </dgm:pt>
    <dgm:pt modelId="{444A93C2-AA34-4A49-ACE5-5AEE751EBC9A}" type="pres">
      <dgm:prSet presAssocID="{A5EEEF61-C241-4FC9-9065-CA1899A2415E}" presName="bgRect" presStyleLbl="bgShp" presStyleIdx="1" presStyleCnt="2"/>
      <dgm:spPr/>
    </dgm:pt>
    <dgm:pt modelId="{8EADAF3F-1BA8-4652-A7BF-26A7B91E0AA0}" type="pres">
      <dgm:prSet presAssocID="{A5EEEF61-C241-4FC9-9065-CA1899A2415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eacher"/>
        </a:ext>
      </dgm:extLst>
    </dgm:pt>
    <dgm:pt modelId="{3F6468EC-C7C3-4C67-8154-47D9BD685EE7}" type="pres">
      <dgm:prSet presAssocID="{A5EEEF61-C241-4FC9-9065-CA1899A2415E}" presName="spaceRect" presStyleCnt="0"/>
      <dgm:spPr/>
    </dgm:pt>
    <dgm:pt modelId="{7B9CFB76-632C-4AE2-BD16-3D6490773968}" type="pres">
      <dgm:prSet presAssocID="{A5EEEF61-C241-4FC9-9065-CA1899A2415E}" presName="parTx" presStyleLbl="revTx" presStyleIdx="2" presStyleCnt="4">
        <dgm:presLayoutVars>
          <dgm:chMax val="0"/>
          <dgm:chPref val="0"/>
        </dgm:presLayoutVars>
      </dgm:prSet>
      <dgm:spPr/>
    </dgm:pt>
    <dgm:pt modelId="{94923680-93DC-4F99-823F-CDB094D14B0A}" type="pres">
      <dgm:prSet presAssocID="{A5EEEF61-C241-4FC9-9065-CA1899A2415E}" presName="desTx" presStyleLbl="revTx" presStyleIdx="3" presStyleCnt="4">
        <dgm:presLayoutVars/>
      </dgm:prSet>
      <dgm:spPr/>
    </dgm:pt>
  </dgm:ptLst>
  <dgm:cxnLst>
    <dgm:cxn modelId="{406E5403-6ABA-43EB-A4A6-7EF586803F1D}" type="presOf" srcId="{0A5C851D-B5E6-42CB-AD5D-032D5A325A7B}" destId="{94923680-93DC-4F99-823F-CDB094D14B0A}" srcOrd="0" destOrd="1" presId="urn:microsoft.com/office/officeart/2018/2/layout/IconVerticalSolidList"/>
    <dgm:cxn modelId="{F5DC010E-A99B-4AF2-B2DF-B57662DA73A1}" srcId="{D8E383AB-B70D-485B-A8B0-26138B25AAFB}" destId="{A5EEEF61-C241-4FC9-9065-CA1899A2415E}" srcOrd="1" destOrd="0" parTransId="{4F1EE3DA-105C-4148-A96E-41583E435390}" sibTransId="{26DF652C-BB3C-4544-9D03-6F898D819D1A}"/>
    <dgm:cxn modelId="{46BC0A12-8452-4E55-AFC1-00F432253031}" srcId="{A5EEEF61-C241-4FC9-9065-CA1899A2415E}" destId="{0A5C851D-B5E6-42CB-AD5D-032D5A325A7B}" srcOrd="1" destOrd="0" parTransId="{4BBA3D20-D07E-46E2-81CF-AC233F69662F}" sibTransId="{CE075A58-70C0-4A93-9B26-D557B4DF02D1}"/>
    <dgm:cxn modelId="{58406128-64F0-4F79-BBA6-E85461D69661}" type="presOf" srcId="{D8E383AB-B70D-485B-A8B0-26138B25AAFB}" destId="{2FE8B7E2-F61A-4945-8084-94D6AEB8842E}" srcOrd="0" destOrd="0" presId="urn:microsoft.com/office/officeart/2018/2/layout/IconVerticalSolidList"/>
    <dgm:cxn modelId="{5A779939-F2C0-41E9-B689-697F65859486}" type="presOf" srcId="{F9A5A880-B3E0-4CC1-AD9F-8EAED6715556}" destId="{94923680-93DC-4F99-823F-CDB094D14B0A}" srcOrd="0" destOrd="2" presId="urn:microsoft.com/office/officeart/2018/2/layout/IconVerticalSolidList"/>
    <dgm:cxn modelId="{2D4C9D8A-9DAD-4AF7-9064-AEA84DD44CDB}" srcId="{A5EEEF61-C241-4FC9-9065-CA1899A2415E}" destId="{5FAAE856-89E2-45FC-A030-FC320EA68D05}" srcOrd="0" destOrd="0" parTransId="{DDD2B192-A876-40FB-9356-6BAFA5F05045}" sibTransId="{0EE5A04B-DCE6-4206-9148-E41871615E14}"/>
    <dgm:cxn modelId="{3B39039C-6B00-4B0A-818B-0228E91E14AB}" type="presOf" srcId="{A5EEEF61-C241-4FC9-9065-CA1899A2415E}" destId="{7B9CFB76-632C-4AE2-BD16-3D6490773968}" srcOrd="0" destOrd="0" presId="urn:microsoft.com/office/officeart/2018/2/layout/IconVerticalSolidList"/>
    <dgm:cxn modelId="{22A261A7-588F-4308-B47E-54DFA05BDB73}" srcId="{D8E383AB-B70D-485B-A8B0-26138B25AAFB}" destId="{0E6AD3A3-EA0E-4009-8B55-7169750EFC85}" srcOrd="0" destOrd="0" parTransId="{6D451CE4-878A-4E08-AFAB-E159238D1580}" sibTransId="{FDD8FC75-AB82-40EF-ABE3-8E27E8DE2DA5}"/>
    <dgm:cxn modelId="{2965ECB2-ACB9-4DEA-93E9-785D99D8BBA9}" srcId="{A5EEEF61-C241-4FC9-9065-CA1899A2415E}" destId="{F9A5A880-B3E0-4CC1-AD9F-8EAED6715556}" srcOrd="2" destOrd="0" parTransId="{3758C26C-FEEA-4044-B1DA-773E579FC370}" sibTransId="{101C6FC7-C47C-4BF7-B72A-9A86CB75EAC7}"/>
    <dgm:cxn modelId="{C88307D3-7E50-420B-846D-7F0CA8CF6BAA}" type="presOf" srcId="{B0E9A9F4-4573-4FD1-82FB-E8E6D2369A95}" destId="{08911386-39D7-4B85-A7DD-9291C6706666}" srcOrd="0" destOrd="0" presId="urn:microsoft.com/office/officeart/2018/2/layout/IconVerticalSolidList"/>
    <dgm:cxn modelId="{093183E4-127A-4B00-8825-9786F53728FF}" srcId="{0E6AD3A3-EA0E-4009-8B55-7169750EFC85}" destId="{B0E9A9F4-4573-4FD1-82FB-E8E6D2369A95}" srcOrd="0" destOrd="0" parTransId="{062E3EBA-7DFD-4CE0-8C7D-88E40C4B0C99}" sibTransId="{11878CB6-9F80-4251-A062-F14B49930408}"/>
    <dgm:cxn modelId="{209A52E9-3588-4632-8CAD-BCE623ABF65C}" type="presOf" srcId="{5FAAE856-89E2-45FC-A030-FC320EA68D05}" destId="{94923680-93DC-4F99-823F-CDB094D14B0A}" srcOrd="0" destOrd="0" presId="urn:microsoft.com/office/officeart/2018/2/layout/IconVerticalSolidList"/>
    <dgm:cxn modelId="{7AFF80F9-C63D-416F-8938-DBAC52E02988}" type="presOf" srcId="{0E6AD3A3-EA0E-4009-8B55-7169750EFC85}" destId="{20C129E2-57B3-4ABA-B345-26C7E96F1C2D}" srcOrd="0" destOrd="0" presId="urn:microsoft.com/office/officeart/2018/2/layout/IconVerticalSolidList"/>
    <dgm:cxn modelId="{B6FACC77-B55D-4136-9F36-6680D2D97053}" type="presParOf" srcId="{2FE8B7E2-F61A-4945-8084-94D6AEB8842E}" destId="{B572CD89-BC1F-45BB-AE3A-0F78899B1730}" srcOrd="0" destOrd="0" presId="urn:microsoft.com/office/officeart/2018/2/layout/IconVerticalSolidList"/>
    <dgm:cxn modelId="{18C41F2C-DF5B-44E5-BFB7-D7DF398ACBBB}" type="presParOf" srcId="{B572CD89-BC1F-45BB-AE3A-0F78899B1730}" destId="{F0E69407-CD6D-4228-85F2-22E2240EEF0F}" srcOrd="0" destOrd="0" presId="urn:microsoft.com/office/officeart/2018/2/layout/IconVerticalSolidList"/>
    <dgm:cxn modelId="{62CFED4F-FF59-4E89-8C43-BE5DF415D409}" type="presParOf" srcId="{B572CD89-BC1F-45BB-AE3A-0F78899B1730}" destId="{807CB052-04D7-4CD7-AC70-C4D472F11BD4}" srcOrd="1" destOrd="0" presId="urn:microsoft.com/office/officeart/2018/2/layout/IconVerticalSolidList"/>
    <dgm:cxn modelId="{40A87F7F-2EFA-4483-8D36-782A0DA1948B}" type="presParOf" srcId="{B572CD89-BC1F-45BB-AE3A-0F78899B1730}" destId="{644E1281-0DCD-4E68-B5B6-D85820917A22}" srcOrd="2" destOrd="0" presId="urn:microsoft.com/office/officeart/2018/2/layout/IconVerticalSolidList"/>
    <dgm:cxn modelId="{9CA447F9-380F-4D97-873F-98867DE294D6}" type="presParOf" srcId="{B572CD89-BC1F-45BB-AE3A-0F78899B1730}" destId="{20C129E2-57B3-4ABA-B345-26C7E96F1C2D}" srcOrd="3" destOrd="0" presId="urn:microsoft.com/office/officeart/2018/2/layout/IconVerticalSolidList"/>
    <dgm:cxn modelId="{0380908B-182B-49B3-8BB1-ECF8DE9C8FD7}" type="presParOf" srcId="{B572CD89-BC1F-45BB-AE3A-0F78899B1730}" destId="{08911386-39D7-4B85-A7DD-9291C6706666}" srcOrd="4" destOrd="0" presId="urn:microsoft.com/office/officeart/2018/2/layout/IconVerticalSolidList"/>
    <dgm:cxn modelId="{9AD36B08-B6CD-4CB5-B689-22B9D016D2CA}" type="presParOf" srcId="{2FE8B7E2-F61A-4945-8084-94D6AEB8842E}" destId="{91EAFFD8-4C03-4493-A2E9-349711738A94}" srcOrd="1" destOrd="0" presId="urn:microsoft.com/office/officeart/2018/2/layout/IconVerticalSolidList"/>
    <dgm:cxn modelId="{73EDF579-B953-43D9-AE02-48DB7B5C8553}" type="presParOf" srcId="{2FE8B7E2-F61A-4945-8084-94D6AEB8842E}" destId="{6153BB22-E00A-49B0-9CFC-72E76C8DA575}" srcOrd="2" destOrd="0" presId="urn:microsoft.com/office/officeart/2018/2/layout/IconVerticalSolidList"/>
    <dgm:cxn modelId="{53E8345B-640B-4E29-8C3B-7F301B36D9BC}" type="presParOf" srcId="{6153BB22-E00A-49B0-9CFC-72E76C8DA575}" destId="{444A93C2-AA34-4A49-ACE5-5AEE751EBC9A}" srcOrd="0" destOrd="0" presId="urn:microsoft.com/office/officeart/2018/2/layout/IconVerticalSolidList"/>
    <dgm:cxn modelId="{83A632C4-4F4B-479C-8326-8B139897D050}" type="presParOf" srcId="{6153BB22-E00A-49B0-9CFC-72E76C8DA575}" destId="{8EADAF3F-1BA8-4652-A7BF-26A7B91E0AA0}" srcOrd="1" destOrd="0" presId="urn:microsoft.com/office/officeart/2018/2/layout/IconVerticalSolidList"/>
    <dgm:cxn modelId="{A2977B3E-D83E-4D04-AC14-58B58AF8C017}" type="presParOf" srcId="{6153BB22-E00A-49B0-9CFC-72E76C8DA575}" destId="{3F6468EC-C7C3-4C67-8154-47D9BD685EE7}" srcOrd="2" destOrd="0" presId="urn:microsoft.com/office/officeart/2018/2/layout/IconVerticalSolidList"/>
    <dgm:cxn modelId="{792A1A2F-9EBE-423B-9144-DC12C14CDCBD}" type="presParOf" srcId="{6153BB22-E00A-49B0-9CFC-72E76C8DA575}" destId="{7B9CFB76-632C-4AE2-BD16-3D6490773968}" srcOrd="3" destOrd="0" presId="urn:microsoft.com/office/officeart/2018/2/layout/IconVerticalSolidList"/>
    <dgm:cxn modelId="{03E41C8B-B01E-4B94-9A58-3BCAA11B6DA7}" type="presParOf" srcId="{6153BB22-E00A-49B0-9CFC-72E76C8DA575}" destId="{94923680-93DC-4F99-823F-CDB094D14B0A}"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B4DE2CC-6FF1-41C8-B0C6-C5E8E01F6C7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D71E9FD-43F7-4109-BADB-D74600478FCE}">
      <dgm:prSet/>
      <dgm:spPr/>
      <dgm:t>
        <a:bodyPr/>
        <a:lstStyle/>
        <a:p>
          <a:pPr>
            <a:lnSpc>
              <a:spcPct val="100000"/>
            </a:lnSpc>
          </a:pPr>
          <a:r>
            <a:rPr lang="en-GB"/>
            <a:t>Recap of the Seven Phases</a:t>
          </a:r>
          <a:endParaRPr lang="en-US"/>
        </a:p>
      </dgm:t>
    </dgm:pt>
    <dgm:pt modelId="{020DD2AA-3AEB-4719-8979-9E2B7123613D}" type="parTrans" cxnId="{25D63792-BD16-4C3E-83FC-2DFD01416E9E}">
      <dgm:prSet/>
      <dgm:spPr/>
      <dgm:t>
        <a:bodyPr/>
        <a:lstStyle/>
        <a:p>
          <a:endParaRPr lang="en-US"/>
        </a:p>
      </dgm:t>
    </dgm:pt>
    <dgm:pt modelId="{004D6C70-6700-4323-9C55-ED99FD92C197}" type="sibTrans" cxnId="{25D63792-BD16-4C3E-83FC-2DFD01416E9E}">
      <dgm:prSet/>
      <dgm:spPr/>
      <dgm:t>
        <a:bodyPr/>
        <a:lstStyle/>
        <a:p>
          <a:endParaRPr lang="en-US"/>
        </a:p>
      </dgm:t>
    </dgm:pt>
    <dgm:pt modelId="{95EDEC4F-2E82-4129-9E72-4A770ECDF01A}">
      <dgm:prSet/>
      <dgm:spPr/>
      <dgm:t>
        <a:bodyPr/>
        <a:lstStyle/>
        <a:p>
          <a:pPr>
            <a:lnSpc>
              <a:spcPct val="100000"/>
            </a:lnSpc>
          </a:pPr>
          <a:r>
            <a:rPr lang="en-GB"/>
            <a:t>Importance of adaptability and iteration</a:t>
          </a:r>
          <a:endParaRPr lang="en-US"/>
        </a:p>
      </dgm:t>
    </dgm:pt>
    <dgm:pt modelId="{2A8396E0-FEA7-4C45-ADB3-63C2D517EACD}" type="parTrans" cxnId="{89DBEE94-20DC-49AD-B602-10C747605738}">
      <dgm:prSet/>
      <dgm:spPr/>
      <dgm:t>
        <a:bodyPr/>
        <a:lstStyle/>
        <a:p>
          <a:endParaRPr lang="en-US"/>
        </a:p>
      </dgm:t>
    </dgm:pt>
    <dgm:pt modelId="{7E409139-91F5-4B59-92BF-C6E9A29FD1AA}" type="sibTrans" cxnId="{89DBEE94-20DC-49AD-B602-10C747605738}">
      <dgm:prSet/>
      <dgm:spPr/>
      <dgm:t>
        <a:bodyPr/>
        <a:lstStyle/>
        <a:p>
          <a:endParaRPr lang="en-US"/>
        </a:p>
      </dgm:t>
    </dgm:pt>
    <dgm:pt modelId="{518C3F6C-D54D-4C3B-A280-7ED595E88146}">
      <dgm:prSet/>
      <dgm:spPr/>
      <dgm:t>
        <a:bodyPr/>
        <a:lstStyle/>
        <a:p>
          <a:pPr>
            <a:lnSpc>
              <a:spcPct val="100000"/>
            </a:lnSpc>
          </a:pPr>
          <a:r>
            <a:rPr lang="en-GB"/>
            <a:t>Encouragement to begin drafting your business plan</a:t>
          </a:r>
          <a:endParaRPr lang="en-US"/>
        </a:p>
      </dgm:t>
    </dgm:pt>
    <dgm:pt modelId="{2ACDDD49-0BBE-4CFB-83D4-C8FFE1125A23}" type="parTrans" cxnId="{B83CE728-46E2-4A5C-8302-C55CEFEFD58D}">
      <dgm:prSet/>
      <dgm:spPr/>
      <dgm:t>
        <a:bodyPr/>
        <a:lstStyle/>
        <a:p>
          <a:endParaRPr lang="en-US"/>
        </a:p>
      </dgm:t>
    </dgm:pt>
    <dgm:pt modelId="{43CE5A76-21F0-433C-B59C-C3E2008F5B54}" type="sibTrans" cxnId="{B83CE728-46E2-4A5C-8302-C55CEFEFD58D}">
      <dgm:prSet/>
      <dgm:spPr/>
      <dgm:t>
        <a:bodyPr/>
        <a:lstStyle/>
        <a:p>
          <a:endParaRPr lang="en-US"/>
        </a:p>
      </dgm:t>
    </dgm:pt>
    <dgm:pt modelId="{912C3F9F-31D2-4AF0-824A-D918A3CDB16F}" type="pres">
      <dgm:prSet presAssocID="{AB4DE2CC-6FF1-41C8-B0C6-C5E8E01F6C74}" presName="root" presStyleCnt="0">
        <dgm:presLayoutVars>
          <dgm:dir/>
          <dgm:resizeHandles val="exact"/>
        </dgm:presLayoutVars>
      </dgm:prSet>
      <dgm:spPr/>
    </dgm:pt>
    <dgm:pt modelId="{F73F40DB-A993-400A-9796-FE9E4E74D7AF}" type="pres">
      <dgm:prSet presAssocID="{6D71E9FD-43F7-4109-BADB-D74600478FCE}" presName="compNode" presStyleCnt="0"/>
      <dgm:spPr/>
    </dgm:pt>
    <dgm:pt modelId="{D1916E9E-A0A4-4FA8-BA46-3B34D2014401}" type="pres">
      <dgm:prSet presAssocID="{6D71E9FD-43F7-4109-BADB-D74600478FCE}" presName="bgRect" presStyleLbl="bgShp" presStyleIdx="0" presStyleCnt="3"/>
      <dgm:spPr/>
    </dgm:pt>
    <dgm:pt modelId="{98B220D7-F794-4159-BA8A-D3FD66C01BE7}" type="pres">
      <dgm:prSet presAssocID="{6D71E9FD-43F7-4109-BADB-D74600478FC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EB40A5CD-496A-4E57-9A1B-D53D83D5F820}" type="pres">
      <dgm:prSet presAssocID="{6D71E9FD-43F7-4109-BADB-D74600478FCE}" presName="spaceRect" presStyleCnt="0"/>
      <dgm:spPr/>
    </dgm:pt>
    <dgm:pt modelId="{9172EACE-A38A-43E6-8DFC-CBE44BD73731}" type="pres">
      <dgm:prSet presAssocID="{6D71E9FD-43F7-4109-BADB-D74600478FCE}" presName="parTx" presStyleLbl="revTx" presStyleIdx="0" presStyleCnt="3">
        <dgm:presLayoutVars>
          <dgm:chMax val="0"/>
          <dgm:chPref val="0"/>
        </dgm:presLayoutVars>
      </dgm:prSet>
      <dgm:spPr/>
    </dgm:pt>
    <dgm:pt modelId="{3C6AF11A-709F-4E0B-AF85-602F5C1D2521}" type="pres">
      <dgm:prSet presAssocID="{004D6C70-6700-4323-9C55-ED99FD92C197}" presName="sibTrans" presStyleCnt="0"/>
      <dgm:spPr/>
    </dgm:pt>
    <dgm:pt modelId="{04A1367D-D3F9-4C36-9A27-B04F3E29AC9A}" type="pres">
      <dgm:prSet presAssocID="{95EDEC4F-2E82-4129-9E72-4A770ECDF01A}" presName="compNode" presStyleCnt="0"/>
      <dgm:spPr/>
    </dgm:pt>
    <dgm:pt modelId="{AE5D0C49-2612-494D-A04F-6B2680F9D530}" type="pres">
      <dgm:prSet presAssocID="{95EDEC4F-2E82-4129-9E72-4A770ECDF01A}" presName="bgRect" presStyleLbl="bgShp" presStyleIdx="1" presStyleCnt="3"/>
      <dgm:spPr/>
    </dgm:pt>
    <dgm:pt modelId="{7E80EDAB-9C12-49CB-AD48-AB4112488B53}" type="pres">
      <dgm:prSet presAssocID="{95EDEC4F-2E82-4129-9E72-4A770ECDF01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C5CFD734-CEFA-4690-99A1-50AEA734155A}" type="pres">
      <dgm:prSet presAssocID="{95EDEC4F-2E82-4129-9E72-4A770ECDF01A}" presName="spaceRect" presStyleCnt="0"/>
      <dgm:spPr/>
    </dgm:pt>
    <dgm:pt modelId="{2791B642-934F-43E1-B6F4-E67CDFC5E28D}" type="pres">
      <dgm:prSet presAssocID="{95EDEC4F-2E82-4129-9E72-4A770ECDF01A}" presName="parTx" presStyleLbl="revTx" presStyleIdx="1" presStyleCnt="3">
        <dgm:presLayoutVars>
          <dgm:chMax val="0"/>
          <dgm:chPref val="0"/>
        </dgm:presLayoutVars>
      </dgm:prSet>
      <dgm:spPr/>
    </dgm:pt>
    <dgm:pt modelId="{E6A7549B-3133-42D0-BB04-A68507F13230}" type="pres">
      <dgm:prSet presAssocID="{7E409139-91F5-4B59-92BF-C6E9A29FD1AA}" presName="sibTrans" presStyleCnt="0"/>
      <dgm:spPr/>
    </dgm:pt>
    <dgm:pt modelId="{98F38C81-155F-4B23-9AF8-77DB66E4546C}" type="pres">
      <dgm:prSet presAssocID="{518C3F6C-D54D-4C3B-A280-7ED595E88146}" presName="compNode" presStyleCnt="0"/>
      <dgm:spPr/>
    </dgm:pt>
    <dgm:pt modelId="{7FFD1402-9EB6-48D0-AA4D-F3447EEC5366}" type="pres">
      <dgm:prSet presAssocID="{518C3F6C-D54D-4C3B-A280-7ED595E88146}" presName="bgRect" presStyleLbl="bgShp" presStyleIdx="2" presStyleCnt="3"/>
      <dgm:spPr/>
    </dgm:pt>
    <dgm:pt modelId="{5F01660D-5965-4313-BEF0-94F20659BC3C}" type="pres">
      <dgm:prSet presAssocID="{518C3F6C-D54D-4C3B-A280-7ED595E8814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 List"/>
        </a:ext>
      </dgm:extLst>
    </dgm:pt>
    <dgm:pt modelId="{0CC2033D-D946-4987-B247-2C7FD7DEFBD2}" type="pres">
      <dgm:prSet presAssocID="{518C3F6C-D54D-4C3B-A280-7ED595E88146}" presName="spaceRect" presStyleCnt="0"/>
      <dgm:spPr/>
    </dgm:pt>
    <dgm:pt modelId="{D4BD4F15-2E43-4E46-B829-FC0820D4FA56}" type="pres">
      <dgm:prSet presAssocID="{518C3F6C-D54D-4C3B-A280-7ED595E88146}" presName="parTx" presStyleLbl="revTx" presStyleIdx="2" presStyleCnt="3">
        <dgm:presLayoutVars>
          <dgm:chMax val="0"/>
          <dgm:chPref val="0"/>
        </dgm:presLayoutVars>
      </dgm:prSet>
      <dgm:spPr/>
    </dgm:pt>
  </dgm:ptLst>
  <dgm:cxnLst>
    <dgm:cxn modelId="{B83CE728-46E2-4A5C-8302-C55CEFEFD58D}" srcId="{AB4DE2CC-6FF1-41C8-B0C6-C5E8E01F6C74}" destId="{518C3F6C-D54D-4C3B-A280-7ED595E88146}" srcOrd="2" destOrd="0" parTransId="{2ACDDD49-0BBE-4CFB-83D4-C8FFE1125A23}" sibTransId="{43CE5A76-21F0-433C-B59C-C3E2008F5B54}"/>
    <dgm:cxn modelId="{8877B844-1575-4DC1-AD20-1337143175F1}" type="presOf" srcId="{AB4DE2CC-6FF1-41C8-B0C6-C5E8E01F6C74}" destId="{912C3F9F-31D2-4AF0-824A-D918A3CDB16F}" srcOrd="0" destOrd="0" presId="urn:microsoft.com/office/officeart/2018/2/layout/IconVerticalSolidList"/>
    <dgm:cxn modelId="{D5C9DD4B-1067-442C-98E4-1854E71B712D}" type="presOf" srcId="{6D71E9FD-43F7-4109-BADB-D74600478FCE}" destId="{9172EACE-A38A-43E6-8DFC-CBE44BD73731}" srcOrd="0" destOrd="0" presId="urn:microsoft.com/office/officeart/2018/2/layout/IconVerticalSolidList"/>
    <dgm:cxn modelId="{B6824959-3062-44F7-BE59-CBCC71A2E5FD}" type="presOf" srcId="{95EDEC4F-2E82-4129-9E72-4A770ECDF01A}" destId="{2791B642-934F-43E1-B6F4-E67CDFC5E28D}" srcOrd="0" destOrd="0" presId="urn:microsoft.com/office/officeart/2018/2/layout/IconVerticalSolidList"/>
    <dgm:cxn modelId="{25D63792-BD16-4C3E-83FC-2DFD01416E9E}" srcId="{AB4DE2CC-6FF1-41C8-B0C6-C5E8E01F6C74}" destId="{6D71E9FD-43F7-4109-BADB-D74600478FCE}" srcOrd="0" destOrd="0" parTransId="{020DD2AA-3AEB-4719-8979-9E2B7123613D}" sibTransId="{004D6C70-6700-4323-9C55-ED99FD92C197}"/>
    <dgm:cxn modelId="{89DBEE94-20DC-49AD-B602-10C747605738}" srcId="{AB4DE2CC-6FF1-41C8-B0C6-C5E8E01F6C74}" destId="{95EDEC4F-2E82-4129-9E72-4A770ECDF01A}" srcOrd="1" destOrd="0" parTransId="{2A8396E0-FEA7-4C45-ADB3-63C2D517EACD}" sibTransId="{7E409139-91F5-4B59-92BF-C6E9A29FD1AA}"/>
    <dgm:cxn modelId="{0EF598F7-7AB2-47B7-96EE-ED3A753125E0}" type="presOf" srcId="{518C3F6C-D54D-4C3B-A280-7ED595E88146}" destId="{D4BD4F15-2E43-4E46-B829-FC0820D4FA56}" srcOrd="0" destOrd="0" presId="urn:microsoft.com/office/officeart/2018/2/layout/IconVerticalSolidList"/>
    <dgm:cxn modelId="{806D347D-0865-46F0-97BE-CB3614892EED}" type="presParOf" srcId="{912C3F9F-31D2-4AF0-824A-D918A3CDB16F}" destId="{F73F40DB-A993-400A-9796-FE9E4E74D7AF}" srcOrd="0" destOrd="0" presId="urn:microsoft.com/office/officeart/2018/2/layout/IconVerticalSolidList"/>
    <dgm:cxn modelId="{C29484FE-6A10-47F6-A484-ADD68F1FD11E}" type="presParOf" srcId="{F73F40DB-A993-400A-9796-FE9E4E74D7AF}" destId="{D1916E9E-A0A4-4FA8-BA46-3B34D2014401}" srcOrd="0" destOrd="0" presId="urn:microsoft.com/office/officeart/2018/2/layout/IconVerticalSolidList"/>
    <dgm:cxn modelId="{864F3ABE-D07E-46A9-A077-9BC13CA43BBB}" type="presParOf" srcId="{F73F40DB-A993-400A-9796-FE9E4E74D7AF}" destId="{98B220D7-F794-4159-BA8A-D3FD66C01BE7}" srcOrd="1" destOrd="0" presId="urn:microsoft.com/office/officeart/2018/2/layout/IconVerticalSolidList"/>
    <dgm:cxn modelId="{67D0D441-F4A9-4C96-BBC8-26071B61F002}" type="presParOf" srcId="{F73F40DB-A993-400A-9796-FE9E4E74D7AF}" destId="{EB40A5CD-496A-4E57-9A1B-D53D83D5F820}" srcOrd="2" destOrd="0" presId="urn:microsoft.com/office/officeart/2018/2/layout/IconVerticalSolidList"/>
    <dgm:cxn modelId="{A3F646FD-7329-457C-B351-0913AE7993EF}" type="presParOf" srcId="{F73F40DB-A993-400A-9796-FE9E4E74D7AF}" destId="{9172EACE-A38A-43E6-8DFC-CBE44BD73731}" srcOrd="3" destOrd="0" presId="urn:microsoft.com/office/officeart/2018/2/layout/IconVerticalSolidList"/>
    <dgm:cxn modelId="{D8AAD810-DB61-4273-B0A4-D961AD5E12F1}" type="presParOf" srcId="{912C3F9F-31D2-4AF0-824A-D918A3CDB16F}" destId="{3C6AF11A-709F-4E0B-AF85-602F5C1D2521}" srcOrd="1" destOrd="0" presId="urn:microsoft.com/office/officeart/2018/2/layout/IconVerticalSolidList"/>
    <dgm:cxn modelId="{F4ED6492-D2AF-43EB-9641-47A407451C97}" type="presParOf" srcId="{912C3F9F-31D2-4AF0-824A-D918A3CDB16F}" destId="{04A1367D-D3F9-4C36-9A27-B04F3E29AC9A}" srcOrd="2" destOrd="0" presId="urn:microsoft.com/office/officeart/2018/2/layout/IconVerticalSolidList"/>
    <dgm:cxn modelId="{0E829153-DD35-434F-A3DF-3306F4442646}" type="presParOf" srcId="{04A1367D-D3F9-4C36-9A27-B04F3E29AC9A}" destId="{AE5D0C49-2612-494D-A04F-6B2680F9D530}" srcOrd="0" destOrd="0" presId="urn:microsoft.com/office/officeart/2018/2/layout/IconVerticalSolidList"/>
    <dgm:cxn modelId="{9D86171C-85A2-46A5-BED4-484E8B5F13AB}" type="presParOf" srcId="{04A1367D-D3F9-4C36-9A27-B04F3E29AC9A}" destId="{7E80EDAB-9C12-49CB-AD48-AB4112488B53}" srcOrd="1" destOrd="0" presId="urn:microsoft.com/office/officeart/2018/2/layout/IconVerticalSolidList"/>
    <dgm:cxn modelId="{A108C6B8-EE12-4393-A50C-FA8F7B9DBB03}" type="presParOf" srcId="{04A1367D-D3F9-4C36-9A27-B04F3E29AC9A}" destId="{C5CFD734-CEFA-4690-99A1-50AEA734155A}" srcOrd="2" destOrd="0" presId="urn:microsoft.com/office/officeart/2018/2/layout/IconVerticalSolidList"/>
    <dgm:cxn modelId="{8C67CAC5-18B3-459E-A04A-B2D4A9D3638A}" type="presParOf" srcId="{04A1367D-D3F9-4C36-9A27-B04F3E29AC9A}" destId="{2791B642-934F-43E1-B6F4-E67CDFC5E28D}" srcOrd="3" destOrd="0" presId="urn:microsoft.com/office/officeart/2018/2/layout/IconVerticalSolidList"/>
    <dgm:cxn modelId="{DAAF478F-A310-48AD-A61B-50C4F5943269}" type="presParOf" srcId="{912C3F9F-31D2-4AF0-824A-D918A3CDB16F}" destId="{E6A7549B-3133-42D0-BB04-A68507F13230}" srcOrd="3" destOrd="0" presId="urn:microsoft.com/office/officeart/2018/2/layout/IconVerticalSolidList"/>
    <dgm:cxn modelId="{9AF16CF5-7F47-4941-AC71-13C6256947D2}" type="presParOf" srcId="{912C3F9F-31D2-4AF0-824A-D918A3CDB16F}" destId="{98F38C81-155F-4B23-9AF8-77DB66E4546C}" srcOrd="4" destOrd="0" presId="urn:microsoft.com/office/officeart/2018/2/layout/IconVerticalSolidList"/>
    <dgm:cxn modelId="{01E07584-71AD-4BE6-86ED-907F39421389}" type="presParOf" srcId="{98F38C81-155F-4B23-9AF8-77DB66E4546C}" destId="{7FFD1402-9EB6-48D0-AA4D-F3447EEC5366}" srcOrd="0" destOrd="0" presId="urn:microsoft.com/office/officeart/2018/2/layout/IconVerticalSolidList"/>
    <dgm:cxn modelId="{1499E715-4BFE-4364-9790-045E2AB9AB8A}" type="presParOf" srcId="{98F38C81-155F-4B23-9AF8-77DB66E4546C}" destId="{5F01660D-5965-4313-BEF0-94F20659BC3C}" srcOrd="1" destOrd="0" presId="urn:microsoft.com/office/officeart/2018/2/layout/IconVerticalSolidList"/>
    <dgm:cxn modelId="{235A0DD4-F33D-4CB5-BA86-5B2577703A5B}" type="presParOf" srcId="{98F38C81-155F-4B23-9AF8-77DB66E4546C}" destId="{0CC2033D-D946-4987-B247-2C7FD7DEFBD2}" srcOrd="2" destOrd="0" presId="urn:microsoft.com/office/officeart/2018/2/layout/IconVerticalSolidList"/>
    <dgm:cxn modelId="{9946D55C-4807-46B3-B489-143F09CD72BF}" type="presParOf" srcId="{98F38C81-155F-4B23-9AF8-77DB66E4546C}" destId="{D4BD4F15-2E43-4E46-B829-FC0820D4FA5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5202482-4B71-47CF-8673-646A80BC6AD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3EB2F40-F628-4AB1-A63F-79520A87DF0C}">
      <dgm:prSet/>
      <dgm:spPr/>
      <dgm:t>
        <a:bodyPr/>
        <a:lstStyle/>
        <a:p>
          <a:r>
            <a:rPr lang="en-GB" dirty="0"/>
            <a:t>Alexander Battersby' business plan</a:t>
          </a:r>
          <a:endParaRPr lang="en-US" dirty="0"/>
        </a:p>
      </dgm:t>
    </dgm:pt>
    <dgm:pt modelId="{29169109-C4F2-4C0A-9700-A2CC18DED9BE}" type="parTrans" cxnId="{C98184FE-C323-43D9-8BA3-16985E1FCE8D}">
      <dgm:prSet/>
      <dgm:spPr/>
      <dgm:t>
        <a:bodyPr/>
        <a:lstStyle/>
        <a:p>
          <a:endParaRPr lang="en-US"/>
        </a:p>
      </dgm:t>
    </dgm:pt>
    <dgm:pt modelId="{4204D386-0AE4-4B9B-9520-F699EB431FB5}" type="sibTrans" cxnId="{C98184FE-C323-43D9-8BA3-16985E1FCE8D}">
      <dgm:prSet/>
      <dgm:spPr/>
      <dgm:t>
        <a:bodyPr/>
        <a:lstStyle/>
        <a:p>
          <a:endParaRPr lang="en-US"/>
        </a:p>
      </dgm:t>
    </dgm:pt>
    <dgm:pt modelId="{3E1A4C72-2697-4459-88E5-8656CAAC8417}">
      <dgm:prSet/>
      <dgm:spPr/>
      <dgm:t>
        <a:bodyPr/>
        <a:lstStyle/>
        <a:p>
          <a:pPr rtl="0"/>
          <a:r>
            <a:rPr lang="en-GB" dirty="0"/>
            <a:t>Nicola </a:t>
          </a:r>
          <a:r>
            <a:rPr lang="en-GB" dirty="0">
              <a:latin typeface="Calibri Light" panose="020F0302020204030204"/>
            </a:rPr>
            <a:t>Grant's business plan</a:t>
          </a:r>
          <a:r>
            <a:rPr lang="en-GB" dirty="0"/>
            <a:t> </a:t>
          </a:r>
          <a:endParaRPr lang="en-US" dirty="0"/>
        </a:p>
      </dgm:t>
    </dgm:pt>
    <dgm:pt modelId="{0F623713-6C57-48BA-9479-03BF018150DD}" type="parTrans" cxnId="{77488BFF-4667-4370-AE3E-201730C4834F}">
      <dgm:prSet/>
      <dgm:spPr/>
      <dgm:t>
        <a:bodyPr/>
        <a:lstStyle/>
        <a:p>
          <a:endParaRPr lang="en-US"/>
        </a:p>
      </dgm:t>
    </dgm:pt>
    <dgm:pt modelId="{F0CD9B62-036B-434F-A86B-114A754905D3}" type="sibTrans" cxnId="{77488BFF-4667-4370-AE3E-201730C4834F}">
      <dgm:prSet/>
      <dgm:spPr/>
      <dgm:t>
        <a:bodyPr/>
        <a:lstStyle/>
        <a:p>
          <a:endParaRPr lang="en-US"/>
        </a:p>
      </dgm:t>
    </dgm:pt>
    <dgm:pt modelId="{5676C75B-272E-4692-8F79-6AE4F4BDF56A}">
      <dgm:prSet/>
      <dgm:spPr/>
      <dgm:t>
        <a:bodyPr/>
        <a:lstStyle/>
        <a:p>
          <a:pPr rtl="0"/>
          <a:r>
            <a:rPr lang="en-GB" dirty="0"/>
            <a:t>Marcus </a:t>
          </a:r>
          <a:r>
            <a:rPr lang="en-GB" dirty="0">
              <a:latin typeface="Calibri Light" panose="020F0302020204030204"/>
            </a:rPr>
            <a:t>Garside's business plan</a:t>
          </a:r>
          <a:endParaRPr lang="en-US" dirty="0"/>
        </a:p>
      </dgm:t>
    </dgm:pt>
    <dgm:pt modelId="{2A2015E1-72A3-465F-A027-4B5745AA8C58}" type="parTrans" cxnId="{E3FF8324-34D2-4011-861F-9B46495B69EF}">
      <dgm:prSet/>
      <dgm:spPr/>
      <dgm:t>
        <a:bodyPr/>
        <a:lstStyle/>
        <a:p>
          <a:endParaRPr lang="en-US"/>
        </a:p>
      </dgm:t>
    </dgm:pt>
    <dgm:pt modelId="{1B9A0ACE-F1D0-4BB7-ACE8-E0864EC3F33A}" type="sibTrans" cxnId="{E3FF8324-34D2-4011-861F-9B46495B69EF}">
      <dgm:prSet/>
      <dgm:spPr/>
      <dgm:t>
        <a:bodyPr/>
        <a:lstStyle/>
        <a:p>
          <a:endParaRPr lang="en-US"/>
        </a:p>
      </dgm:t>
    </dgm:pt>
    <dgm:pt modelId="{5CF2AE26-6B39-4981-85CC-C9904903CFE5}">
      <dgm:prSet/>
      <dgm:spPr/>
      <dgm:t>
        <a:bodyPr/>
        <a:lstStyle/>
        <a:p>
          <a:pPr rtl="0"/>
          <a:r>
            <a:rPr lang="en-GB" dirty="0"/>
            <a:t>Rosemary Rambler and Muriel Tonks</a:t>
          </a:r>
          <a:r>
            <a:rPr lang="en-GB" dirty="0">
              <a:latin typeface="Calibri Light" panose="020F0302020204030204"/>
            </a:rPr>
            <a:t>' business plan</a:t>
          </a:r>
          <a:endParaRPr lang="en-US" dirty="0"/>
        </a:p>
      </dgm:t>
    </dgm:pt>
    <dgm:pt modelId="{67EF83A2-2063-42E9-98F9-FFBB5C8CFC7A}" type="parTrans" cxnId="{911CEEDB-DD44-4EC9-8899-42AC73DB156F}">
      <dgm:prSet/>
      <dgm:spPr/>
      <dgm:t>
        <a:bodyPr/>
        <a:lstStyle/>
        <a:p>
          <a:endParaRPr lang="en-US"/>
        </a:p>
      </dgm:t>
    </dgm:pt>
    <dgm:pt modelId="{A3ED1D19-3EE0-4794-BDC5-E8533080B402}" type="sibTrans" cxnId="{911CEEDB-DD44-4EC9-8899-42AC73DB156F}">
      <dgm:prSet/>
      <dgm:spPr/>
      <dgm:t>
        <a:bodyPr/>
        <a:lstStyle/>
        <a:p>
          <a:endParaRPr lang="en-US"/>
        </a:p>
      </dgm:t>
    </dgm:pt>
    <dgm:pt modelId="{C70C8852-D0C6-4635-848A-7335EB844978}" type="pres">
      <dgm:prSet presAssocID="{35202482-4B71-47CF-8673-646A80BC6AD3}" presName="linear" presStyleCnt="0">
        <dgm:presLayoutVars>
          <dgm:animLvl val="lvl"/>
          <dgm:resizeHandles val="exact"/>
        </dgm:presLayoutVars>
      </dgm:prSet>
      <dgm:spPr/>
    </dgm:pt>
    <dgm:pt modelId="{9E436053-87E5-41DE-9988-957DA9B34E52}" type="pres">
      <dgm:prSet presAssocID="{43EB2F40-F628-4AB1-A63F-79520A87DF0C}" presName="parentText" presStyleLbl="node1" presStyleIdx="0" presStyleCnt="4">
        <dgm:presLayoutVars>
          <dgm:chMax val="0"/>
          <dgm:bulletEnabled val="1"/>
        </dgm:presLayoutVars>
      </dgm:prSet>
      <dgm:spPr/>
    </dgm:pt>
    <dgm:pt modelId="{3AB1B5F2-B9A0-4D54-BF5A-08EDE6268956}" type="pres">
      <dgm:prSet presAssocID="{4204D386-0AE4-4B9B-9520-F699EB431FB5}" presName="spacer" presStyleCnt="0"/>
      <dgm:spPr/>
    </dgm:pt>
    <dgm:pt modelId="{A0454708-F4A8-4ACA-A348-62A299820074}" type="pres">
      <dgm:prSet presAssocID="{3E1A4C72-2697-4459-88E5-8656CAAC8417}" presName="parentText" presStyleLbl="node1" presStyleIdx="1" presStyleCnt="4">
        <dgm:presLayoutVars>
          <dgm:chMax val="0"/>
          <dgm:bulletEnabled val="1"/>
        </dgm:presLayoutVars>
      </dgm:prSet>
      <dgm:spPr/>
    </dgm:pt>
    <dgm:pt modelId="{C5949A4A-1826-4AB3-BEC1-2ABE1C42ACC4}" type="pres">
      <dgm:prSet presAssocID="{F0CD9B62-036B-434F-A86B-114A754905D3}" presName="spacer" presStyleCnt="0"/>
      <dgm:spPr/>
    </dgm:pt>
    <dgm:pt modelId="{8AF08D9D-4DCF-4978-8341-B5924E416C73}" type="pres">
      <dgm:prSet presAssocID="{5676C75B-272E-4692-8F79-6AE4F4BDF56A}" presName="parentText" presStyleLbl="node1" presStyleIdx="2" presStyleCnt="4">
        <dgm:presLayoutVars>
          <dgm:chMax val="0"/>
          <dgm:bulletEnabled val="1"/>
        </dgm:presLayoutVars>
      </dgm:prSet>
      <dgm:spPr/>
    </dgm:pt>
    <dgm:pt modelId="{09475F66-8FD7-4B7D-A400-5A996BAB01BF}" type="pres">
      <dgm:prSet presAssocID="{1B9A0ACE-F1D0-4BB7-ACE8-E0864EC3F33A}" presName="spacer" presStyleCnt="0"/>
      <dgm:spPr/>
    </dgm:pt>
    <dgm:pt modelId="{FECA8F9C-7119-4C85-B793-A1A05F53D2F1}" type="pres">
      <dgm:prSet presAssocID="{5CF2AE26-6B39-4981-85CC-C9904903CFE5}" presName="parentText" presStyleLbl="node1" presStyleIdx="3" presStyleCnt="4">
        <dgm:presLayoutVars>
          <dgm:chMax val="0"/>
          <dgm:bulletEnabled val="1"/>
        </dgm:presLayoutVars>
      </dgm:prSet>
      <dgm:spPr/>
    </dgm:pt>
  </dgm:ptLst>
  <dgm:cxnLst>
    <dgm:cxn modelId="{8D879902-2E89-429B-B89B-B6C3EAE969D1}" type="presOf" srcId="{3E1A4C72-2697-4459-88E5-8656CAAC8417}" destId="{A0454708-F4A8-4ACA-A348-62A299820074}" srcOrd="0" destOrd="0" presId="urn:microsoft.com/office/officeart/2005/8/layout/vList2"/>
    <dgm:cxn modelId="{CED36D0A-C52F-43A4-AB8E-50BF856102F0}" type="presOf" srcId="{5676C75B-272E-4692-8F79-6AE4F4BDF56A}" destId="{8AF08D9D-4DCF-4978-8341-B5924E416C73}" srcOrd="0" destOrd="0" presId="urn:microsoft.com/office/officeart/2005/8/layout/vList2"/>
    <dgm:cxn modelId="{E3FF8324-34D2-4011-861F-9B46495B69EF}" srcId="{35202482-4B71-47CF-8673-646A80BC6AD3}" destId="{5676C75B-272E-4692-8F79-6AE4F4BDF56A}" srcOrd="2" destOrd="0" parTransId="{2A2015E1-72A3-465F-A027-4B5745AA8C58}" sibTransId="{1B9A0ACE-F1D0-4BB7-ACE8-E0864EC3F33A}"/>
    <dgm:cxn modelId="{824B08B6-8A22-4B92-8C41-F2361B9ABA14}" type="presOf" srcId="{43EB2F40-F628-4AB1-A63F-79520A87DF0C}" destId="{9E436053-87E5-41DE-9988-957DA9B34E52}" srcOrd="0" destOrd="0" presId="urn:microsoft.com/office/officeart/2005/8/layout/vList2"/>
    <dgm:cxn modelId="{911CEEDB-DD44-4EC9-8899-42AC73DB156F}" srcId="{35202482-4B71-47CF-8673-646A80BC6AD3}" destId="{5CF2AE26-6B39-4981-85CC-C9904903CFE5}" srcOrd="3" destOrd="0" parTransId="{67EF83A2-2063-42E9-98F9-FFBB5C8CFC7A}" sibTransId="{A3ED1D19-3EE0-4794-BDC5-E8533080B402}"/>
    <dgm:cxn modelId="{EDE43CED-3490-4B82-8E48-431BA3F61F9A}" type="presOf" srcId="{5CF2AE26-6B39-4981-85CC-C9904903CFE5}" destId="{FECA8F9C-7119-4C85-B793-A1A05F53D2F1}" srcOrd="0" destOrd="0" presId="urn:microsoft.com/office/officeart/2005/8/layout/vList2"/>
    <dgm:cxn modelId="{7FC9B2EE-9085-4A1E-B35F-7FA6D843A179}" type="presOf" srcId="{35202482-4B71-47CF-8673-646A80BC6AD3}" destId="{C70C8852-D0C6-4635-848A-7335EB844978}" srcOrd="0" destOrd="0" presId="urn:microsoft.com/office/officeart/2005/8/layout/vList2"/>
    <dgm:cxn modelId="{C98184FE-C323-43D9-8BA3-16985E1FCE8D}" srcId="{35202482-4B71-47CF-8673-646A80BC6AD3}" destId="{43EB2F40-F628-4AB1-A63F-79520A87DF0C}" srcOrd="0" destOrd="0" parTransId="{29169109-C4F2-4C0A-9700-A2CC18DED9BE}" sibTransId="{4204D386-0AE4-4B9B-9520-F699EB431FB5}"/>
    <dgm:cxn modelId="{77488BFF-4667-4370-AE3E-201730C4834F}" srcId="{35202482-4B71-47CF-8673-646A80BC6AD3}" destId="{3E1A4C72-2697-4459-88E5-8656CAAC8417}" srcOrd="1" destOrd="0" parTransId="{0F623713-6C57-48BA-9479-03BF018150DD}" sibTransId="{F0CD9B62-036B-434F-A86B-114A754905D3}"/>
    <dgm:cxn modelId="{E9F65B6C-CD9F-4E70-AB0A-7FE543C79BF6}" type="presParOf" srcId="{C70C8852-D0C6-4635-848A-7335EB844978}" destId="{9E436053-87E5-41DE-9988-957DA9B34E52}" srcOrd="0" destOrd="0" presId="urn:microsoft.com/office/officeart/2005/8/layout/vList2"/>
    <dgm:cxn modelId="{0CF92DB7-E200-46C6-9863-E6463F7B3870}" type="presParOf" srcId="{C70C8852-D0C6-4635-848A-7335EB844978}" destId="{3AB1B5F2-B9A0-4D54-BF5A-08EDE6268956}" srcOrd="1" destOrd="0" presId="urn:microsoft.com/office/officeart/2005/8/layout/vList2"/>
    <dgm:cxn modelId="{8E1F0B81-BEF0-4898-AA4C-25AEA2751C09}" type="presParOf" srcId="{C70C8852-D0C6-4635-848A-7335EB844978}" destId="{A0454708-F4A8-4ACA-A348-62A299820074}" srcOrd="2" destOrd="0" presId="urn:microsoft.com/office/officeart/2005/8/layout/vList2"/>
    <dgm:cxn modelId="{A808F2F1-46BA-4FD8-B717-588EDD71B424}" type="presParOf" srcId="{C70C8852-D0C6-4635-848A-7335EB844978}" destId="{C5949A4A-1826-4AB3-BEC1-2ABE1C42ACC4}" srcOrd="3" destOrd="0" presId="urn:microsoft.com/office/officeart/2005/8/layout/vList2"/>
    <dgm:cxn modelId="{64A53890-5A0D-45C2-8761-44070E49031C}" type="presParOf" srcId="{C70C8852-D0C6-4635-848A-7335EB844978}" destId="{8AF08D9D-4DCF-4978-8341-B5924E416C73}" srcOrd="4" destOrd="0" presId="urn:microsoft.com/office/officeart/2005/8/layout/vList2"/>
    <dgm:cxn modelId="{299DAE8F-08A1-4C51-9169-4BAFFB7747C2}" type="presParOf" srcId="{C70C8852-D0C6-4635-848A-7335EB844978}" destId="{09475F66-8FD7-4B7D-A400-5A996BAB01BF}" srcOrd="5" destOrd="0" presId="urn:microsoft.com/office/officeart/2005/8/layout/vList2"/>
    <dgm:cxn modelId="{25F3BF96-0A9F-464D-AE66-04666CC027BF}" type="presParOf" srcId="{C70C8852-D0C6-4635-848A-7335EB844978}" destId="{FECA8F9C-7119-4C85-B793-A1A05F53D2F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CD6D37-9D18-4ACA-B691-C83588F9E9E0}">
      <dsp:nvSpPr>
        <dsp:cNvPr id="0" name=""/>
        <dsp:cNvSpPr/>
      </dsp:nvSpPr>
      <dsp:spPr>
        <a:xfrm>
          <a:off x="0" y="63725"/>
          <a:ext cx="5479682" cy="155302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dirty="0">
              <a:solidFill>
                <a:srgbClr val="FFFFFF"/>
              </a:solidFill>
              <a:latin typeface="Calibri Light" panose="020F0302020204030204"/>
              <a:ea typeface="+mn-ea"/>
              <a:cs typeface="+mn-cs"/>
            </a:rPr>
            <a:t>Dr Moutushi</a:t>
          </a:r>
          <a:r>
            <a:rPr lang="en-GB" sz="2800" kern="1200" dirty="0">
              <a:solidFill>
                <a:srgbClr val="FFFFFF"/>
              </a:solidFill>
              <a:latin typeface="Calibri" panose="020F0502020204030204"/>
              <a:ea typeface="+mn-ea"/>
              <a:cs typeface="+mn-cs"/>
            </a:rPr>
            <a:t> Tanha</a:t>
          </a:r>
          <a:endParaRPr lang="en-US" sz="2800" kern="1200" dirty="0">
            <a:solidFill>
              <a:srgbClr val="FFFFFF"/>
            </a:solidFill>
            <a:latin typeface="Calibri" panose="020F0502020204030204"/>
            <a:ea typeface="+mn-ea"/>
            <a:cs typeface="+mn-cs"/>
          </a:endParaRPr>
        </a:p>
      </dsp:txBody>
      <dsp:txXfrm>
        <a:off x="75813" y="139538"/>
        <a:ext cx="5328056" cy="1401402"/>
      </dsp:txXfrm>
    </dsp:sp>
    <dsp:sp modelId="{3942BC65-554E-42ED-BCA6-BE88FEC6DE9A}">
      <dsp:nvSpPr>
        <dsp:cNvPr id="0" name=""/>
        <dsp:cNvSpPr/>
      </dsp:nvSpPr>
      <dsp:spPr>
        <a:xfrm>
          <a:off x="0" y="1697394"/>
          <a:ext cx="5479682" cy="1553028"/>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dirty="0">
              <a:solidFill>
                <a:srgbClr val="FFFFFF"/>
              </a:solidFill>
              <a:latin typeface="Calibri" panose="020F0502020204030204"/>
              <a:ea typeface="+mn-ea"/>
              <a:cs typeface="+mn-cs"/>
            </a:rPr>
            <a:t>PhD in Operations and Supply Chain Mananagement</a:t>
          </a:r>
          <a:r>
            <a:rPr lang="en-GB" sz="2800" kern="1200" dirty="0">
              <a:solidFill>
                <a:srgbClr val="FFFFFF"/>
              </a:solidFill>
              <a:latin typeface="Calibri Light" panose="020F0302020204030204"/>
              <a:ea typeface="+mn-ea"/>
              <a:cs typeface="+mn-cs"/>
            </a:rPr>
            <a:t>, University of Canterbury, New Zealand</a:t>
          </a:r>
          <a:endParaRPr lang="en-US" sz="2800" kern="1200" dirty="0">
            <a:solidFill>
              <a:srgbClr val="FFFFFF"/>
            </a:solidFill>
            <a:latin typeface="Calibri" panose="020F0502020204030204"/>
            <a:ea typeface="+mn-ea"/>
            <a:cs typeface="+mn-cs"/>
          </a:endParaRPr>
        </a:p>
      </dsp:txBody>
      <dsp:txXfrm>
        <a:off x="75813" y="1773207"/>
        <a:ext cx="5328056" cy="1401402"/>
      </dsp:txXfrm>
    </dsp:sp>
    <dsp:sp modelId="{CE08F208-E273-41C2-8A8D-CDD6AB97DC35}">
      <dsp:nvSpPr>
        <dsp:cNvPr id="0" name=""/>
        <dsp:cNvSpPr/>
      </dsp:nvSpPr>
      <dsp:spPr>
        <a:xfrm>
          <a:off x="0" y="3331063"/>
          <a:ext cx="5479682" cy="1553028"/>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dirty="0">
              <a:solidFill>
                <a:srgbClr val="FFFFFF"/>
              </a:solidFill>
              <a:latin typeface="Calibri" panose="020F0502020204030204"/>
              <a:ea typeface="+mn-ea"/>
              <a:cs typeface="+mn-cs"/>
            </a:rPr>
            <a:t>MSC in Logistics and Supply Chain Management</a:t>
          </a:r>
          <a:r>
            <a:rPr lang="en-GB" sz="2800" kern="1200" dirty="0">
              <a:solidFill>
                <a:srgbClr val="FFFFFF"/>
              </a:solidFill>
              <a:latin typeface="Calibri Light" panose="020F0302020204030204"/>
              <a:ea typeface="+mn-ea"/>
              <a:cs typeface="+mn-cs"/>
            </a:rPr>
            <a:t>, University of Nottingham, UK</a:t>
          </a:r>
          <a:endParaRPr lang="en-US" sz="2800" kern="1200" dirty="0">
            <a:solidFill>
              <a:srgbClr val="FFFFFF"/>
            </a:solidFill>
            <a:latin typeface="Calibri" panose="020F0502020204030204"/>
            <a:ea typeface="+mn-ea"/>
            <a:cs typeface="+mn-cs"/>
          </a:endParaRPr>
        </a:p>
      </dsp:txBody>
      <dsp:txXfrm>
        <a:off x="75813" y="3406876"/>
        <a:ext cx="5328056" cy="14014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903499-2F77-4CCF-89F6-650A489703D4}">
      <dsp:nvSpPr>
        <dsp:cNvPr id="0" name=""/>
        <dsp:cNvSpPr/>
      </dsp:nvSpPr>
      <dsp:spPr>
        <a:xfrm>
          <a:off x="0" y="79840"/>
          <a:ext cx="5854400" cy="9991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A business plan is an essential written document that provides a description and overview of your company’s future. All businesses should have a business plan. The plan should explain your business strategy and your key goals to get from where you are now to where you want to be in the future.  </a:t>
          </a:r>
        </a:p>
      </dsp:txBody>
      <dsp:txXfrm>
        <a:off x="48776" y="128616"/>
        <a:ext cx="5756848" cy="901628"/>
      </dsp:txXfrm>
    </dsp:sp>
    <dsp:sp modelId="{17F11D95-E12C-4E80-ADA6-1EFA699F6205}">
      <dsp:nvSpPr>
        <dsp:cNvPr id="0" name=""/>
        <dsp:cNvSpPr/>
      </dsp:nvSpPr>
      <dsp:spPr>
        <a:xfrm>
          <a:off x="0" y="1119340"/>
          <a:ext cx="5854400" cy="999180"/>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How will you make your business more profitable, gain more resources or increase your assets?  </a:t>
          </a:r>
          <a:endParaRPr lang="en-US" sz="1400" kern="1200" dirty="0"/>
        </a:p>
      </dsp:txBody>
      <dsp:txXfrm>
        <a:off x="48776" y="1168116"/>
        <a:ext cx="5756848" cy="901628"/>
      </dsp:txXfrm>
    </dsp:sp>
    <dsp:sp modelId="{F1324D65-189C-4D8D-B34C-E02F7484E0D5}">
      <dsp:nvSpPr>
        <dsp:cNvPr id="0" name=""/>
        <dsp:cNvSpPr/>
      </dsp:nvSpPr>
      <dsp:spPr>
        <a:xfrm>
          <a:off x="0" y="2158840"/>
          <a:ext cx="5854400" cy="999180"/>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What are your plans for growth in your target market? </a:t>
          </a:r>
          <a:endParaRPr lang="en-US" sz="1400" kern="1200" dirty="0"/>
        </a:p>
      </dsp:txBody>
      <dsp:txXfrm>
        <a:off x="48776" y="2207616"/>
        <a:ext cx="5756848" cy="901628"/>
      </dsp:txXfrm>
    </dsp:sp>
    <dsp:sp modelId="{DF4295F5-9DF1-4852-BFB6-5EB81BF6D99F}">
      <dsp:nvSpPr>
        <dsp:cNvPr id="0" name=""/>
        <dsp:cNvSpPr/>
      </dsp:nvSpPr>
      <dsp:spPr>
        <a:xfrm>
          <a:off x="0" y="3198341"/>
          <a:ext cx="5854400" cy="999180"/>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Where do you see your business in one, three or five years?</a:t>
          </a:r>
          <a:endParaRPr lang="en-US" sz="1400" kern="1200" dirty="0"/>
        </a:p>
      </dsp:txBody>
      <dsp:txXfrm>
        <a:off x="48776" y="3247117"/>
        <a:ext cx="5756848" cy="901628"/>
      </dsp:txXfrm>
    </dsp:sp>
    <dsp:sp modelId="{0759D4DD-4435-4118-A0F1-2D93B41742A7}">
      <dsp:nvSpPr>
        <dsp:cNvPr id="0" name=""/>
        <dsp:cNvSpPr/>
      </dsp:nvSpPr>
      <dsp:spPr>
        <a:xfrm>
          <a:off x="0" y="4237841"/>
          <a:ext cx="5854400" cy="999180"/>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Anyone who sets up a new company should have a business plan. It can also be an important tool for an established company that’s moving in a new direction. </a:t>
          </a:r>
        </a:p>
      </dsp:txBody>
      <dsp:txXfrm>
        <a:off x="48776" y="4286617"/>
        <a:ext cx="5756848" cy="901628"/>
      </dsp:txXfrm>
    </dsp:sp>
    <dsp:sp modelId="{6F392497-225B-4441-938E-C158624190C3}">
      <dsp:nvSpPr>
        <dsp:cNvPr id="0" name=""/>
        <dsp:cNvSpPr/>
      </dsp:nvSpPr>
      <dsp:spPr>
        <a:xfrm>
          <a:off x="0" y="5277341"/>
          <a:ext cx="5854400" cy="9991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kern="1200" dirty="0"/>
            <a:t>Source: </a:t>
          </a:r>
          <a:r>
            <a:rPr lang="en-US" sz="1400" kern="1200" dirty="0">
              <a:latin typeface="Calibri Light" panose="020F0302020204030204"/>
            </a:rPr>
            <a:t>UK Federation</a:t>
          </a:r>
          <a:r>
            <a:rPr lang="en-US" sz="1400" kern="1200" dirty="0"/>
            <a:t> of Small Business, 2023</a:t>
          </a:r>
        </a:p>
      </dsp:txBody>
      <dsp:txXfrm>
        <a:off x="48776" y="5326117"/>
        <a:ext cx="5756848" cy="9016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B2B714-A3E9-41F8-B13A-EBA32DFCD91D}">
      <dsp:nvSpPr>
        <dsp:cNvPr id="0" name=""/>
        <dsp:cNvSpPr/>
      </dsp:nvSpPr>
      <dsp:spPr>
        <a:xfrm>
          <a:off x="0" y="813"/>
          <a:ext cx="6936600" cy="19026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E9F4F1-A282-4A4D-B850-DA9CB912A1A9}">
      <dsp:nvSpPr>
        <dsp:cNvPr id="0" name=""/>
        <dsp:cNvSpPr/>
      </dsp:nvSpPr>
      <dsp:spPr>
        <a:xfrm>
          <a:off x="575548" y="428906"/>
          <a:ext cx="1046451" cy="10464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12202C-96D8-4427-A180-DABB46CBAC46}">
      <dsp:nvSpPr>
        <dsp:cNvPr id="0" name=""/>
        <dsp:cNvSpPr/>
      </dsp:nvSpPr>
      <dsp:spPr>
        <a:xfrm>
          <a:off x="2197547" y="813"/>
          <a:ext cx="4739052" cy="19026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363" tIns="201363" rIns="201363" bIns="201363" numCol="1" spcCol="1270" anchor="ctr" anchorCtr="0">
          <a:noAutofit/>
        </a:bodyPr>
        <a:lstStyle/>
        <a:p>
          <a:pPr marL="0" lvl="0" indent="0" algn="l" defTabSz="1111250">
            <a:lnSpc>
              <a:spcPct val="90000"/>
            </a:lnSpc>
            <a:spcBef>
              <a:spcPct val="0"/>
            </a:spcBef>
            <a:spcAft>
              <a:spcPct val="35000"/>
            </a:spcAft>
            <a:buNone/>
          </a:pPr>
          <a:r>
            <a:rPr lang="en-GB" sz="2500" kern="1200"/>
            <a:t>Essential for launching or expanding a venture</a:t>
          </a:r>
          <a:endParaRPr lang="en-US" sz="2500" kern="1200"/>
        </a:p>
      </dsp:txBody>
      <dsp:txXfrm>
        <a:off x="2197547" y="813"/>
        <a:ext cx="4739052" cy="1902638"/>
      </dsp:txXfrm>
    </dsp:sp>
    <dsp:sp modelId="{A1576A44-F4BA-40CF-8111-19E164E7CC25}">
      <dsp:nvSpPr>
        <dsp:cNvPr id="0" name=""/>
        <dsp:cNvSpPr/>
      </dsp:nvSpPr>
      <dsp:spPr>
        <a:xfrm>
          <a:off x="0" y="2379111"/>
          <a:ext cx="6936600" cy="19026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9121D3-4E2E-4A0F-A5E9-1948C80163BA}">
      <dsp:nvSpPr>
        <dsp:cNvPr id="0" name=""/>
        <dsp:cNvSpPr/>
      </dsp:nvSpPr>
      <dsp:spPr>
        <a:xfrm>
          <a:off x="575548" y="2807204"/>
          <a:ext cx="1046451" cy="10464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5F3679-6FA8-448D-8574-D821E0382476}">
      <dsp:nvSpPr>
        <dsp:cNvPr id="0" name=""/>
        <dsp:cNvSpPr/>
      </dsp:nvSpPr>
      <dsp:spPr>
        <a:xfrm>
          <a:off x="2197547" y="2379111"/>
          <a:ext cx="3121470" cy="19026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363" tIns="201363" rIns="201363" bIns="201363" numCol="1" spcCol="1270" anchor="ctr" anchorCtr="0">
          <a:noAutofit/>
        </a:bodyPr>
        <a:lstStyle/>
        <a:p>
          <a:pPr marL="0" lvl="0" indent="0" algn="l" defTabSz="1111250">
            <a:lnSpc>
              <a:spcPct val="90000"/>
            </a:lnSpc>
            <a:spcBef>
              <a:spcPct val="0"/>
            </a:spcBef>
            <a:spcAft>
              <a:spcPct val="35000"/>
            </a:spcAft>
            <a:buNone/>
          </a:pPr>
          <a:r>
            <a:rPr lang="en-GB" sz="2500" kern="1200"/>
            <a:t>Clarifies: </a:t>
          </a:r>
          <a:endParaRPr lang="en-US" sz="2500" kern="1200"/>
        </a:p>
      </dsp:txBody>
      <dsp:txXfrm>
        <a:off x="2197547" y="2379111"/>
        <a:ext cx="3121470" cy="1902638"/>
      </dsp:txXfrm>
    </dsp:sp>
    <dsp:sp modelId="{2E98C396-5C3F-47E6-94A7-C4E4FE9E1ECF}">
      <dsp:nvSpPr>
        <dsp:cNvPr id="0" name=""/>
        <dsp:cNvSpPr/>
      </dsp:nvSpPr>
      <dsp:spPr>
        <a:xfrm>
          <a:off x="5319017" y="2379111"/>
          <a:ext cx="1617582" cy="19026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363" tIns="201363" rIns="201363" bIns="201363" numCol="1" spcCol="1270" anchor="ctr" anchorCtr="0">
          <a:noAutofit/>
        </a:bodyPr>
        <a:lstStyle/>
        <a:p>
          <a:pPr marL="0" lvl="0" indent="0" algn="l" defTabSz="488950">
            <a:lnSpc>
              <a:spcPct val="90000"/>
            </a:lnSpc>
            <a:spcBef>
              <a:spcPct val="0"/>
            </a:spcBef>
            <a:spcAft>
              <a:spcPct val="35000"/>
            </a:spcAft>
            <a:buNone/>
          </a:pPr>
          <a:r>
            <a:rPr lang="en-GB" sz="1100" b="1" kern="1200"/>
            <a:t>Goals</a:t>
          </a:r>
          <a:r>
            <a:rPr lang="en-GB" sz="1100" kern="1200"/>
            <a:t> (short and long term)</a:t>
          </a:r>
          <a:endParaRPr lang="en-US" sz="1100" kern="1200"/>
        </a:p>
        <a:p>
          <a:pPr marL="0" lvl="0" indent="0" algn="l" defTabSz="488950">
            <a:lnSpc>
              <a:spcPct val="90000"/>
            </a:lnSpc>
            <a:spcBef>
              <a:spcPct val="0"/>
            </a:spcBef>
            <a:spcAft>
              <a:spcPct val="35000"/>
            </a:spcAft>
            <a:buNone/>
          </a:pPr>
          <a:r>
            <a:rPr lang="en-GB" sz="1100" b="1" kern="1200"/>
            <a:t>Products/Services</a:t>
          </a:r>
          <a:endParaRPr lang="en-US" sz="1100" kern="1200"/>
        </a:p>
        <a:p>
          <a:pPr marL="0" lvl="0" indent="0" algn="l" defTabSz="488950">
            <a:lnSpc>
              <a:spcPct val="90000"/>
            </a:lnSpc>
            <a:spcBef>
              <a:spcPct val="0"/>
            </a:spcBef>
            <a:spcAft>
              <a:spcPct val="35000"/>
            </a:spcAft>
            <a:buNone/>
          </a:pPr>
          <a:r>
            <a:rPr lang="en-GB" sz="1100" b="1" kern="1200"/>
            <a:t>Market opportunities</a:t>
          </a:r>
          <a:endParaRPr lang="en-US" sz="1100" kern="1200"/>
        </a:p>
        <a:p>
          <a:pPr marL="0" lvl="0" indent="0" algn="l" defTabSz="488950">
            <a:lnSpc>
              <a:spcPct val="90000"/>
            </a:lnSpc>
            <a:spcBef>
              <a:spcPct val="0"/>
            </a:spcBef>
            <a:spcAft>
              <a:spcPct val="35000"/>
            </a:spcAft>
            <a:buNone/>
          </a:pPr>
          <a:r>
            <a:rPr lang="en-GB" sz="1100" b="1" kern="1200"/>
            <a:t>Resources and strategies</a:t>
          </a:r>
          <a:endParaRPr lang="en-US" sz="1100" kern="1200"/>
        </a:p>
      </dsp:txBody>
      <dsp:txXfrm>
        <a:off x="5319017" y="2379111"/>
        <a:ext cx="1617582" cy="1902638"/>
      </dsp:txXfrm>
    </dsp:sp>
    <dsp:sp modelId="{44FD9FF6-7F55-414B-A149-3D1C0778821B}">
      <dsp:nvSpPr>
        <dsp:cNvPr id="0" name=""/>
        <dsp:cNvSpPr/>
      </dsp:nvSpPr>
      <dsp:spPr>
        <a:xfrm>
          <a:off x="0" y="4757409"/>
          <a:ext cx="6936600" cy="19026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CE6B8A-B78E-4984-A39D-1F66FA4FEC20}">
      <dsp:nvSpPr>
        <dsp:cNvPr id="0" name=""/>
        <dsp:cNvSpPr/>
      </dsp:nvSpPr>
      <dsp:spPr>
        <a:xfrm>
          <a:off x="575548" y="5185503"/>
          <a:ext cx="1046451" cy="10464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647A78-5E01-4A9D-A73D-65A54227B023}">
      <dsp:nvSpPr>
        <dsp:cNvPr id="0" name=""/>
        <dsp:cNvSpPr/>
      </dsp:nvSpPr>
      <dsp:spPr>
        <a:xfrm>
          <a:off x="2197547" y="4757409"/>
          <a:ext cx="4739052" cy="19026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363" tIns="201363" rIns="201363" bIns="201363" numCol="1" spcCol="1270" anchor="ctr" anchorCtr="0">
          <a:noAutofit/>
        </a:bodyPr>
        <a:lstStyle/>
        <a:p>
          <a:pPr marL="0" lvl="0" indent="0" algn="l" defTabSz="1111250">
            <a:lnSpc>
              <a:spcPct val="90000"/>
            </a:lnSpc>
            <a:spcBef>
              <a:spcPct val="0"/>
            </a:spcBef>
            <a:spcAft>
              <a:spcPct val="35000"/>
            </a:spcAft>
            <a:buNone/>
          </a:pPr>
          <a:r>
            <a:rPr lang="en-GB" sz="2500" kern="1200"/>
            <a:t>Lack of a plan increases risk of failure</a:t>
          </a:r>
          <a:endParaRPr lang="en-US" sz="2500" kern="1200"/>
        </a:p>
      </dsp:txBody>
      <dsp:txXfrm>
        <a:off x="2197547" y="4757409"/>
        <a:ext cx="4739052" cy="190263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5F75BD-A090-4EB9-971D-16C9725B59D8}">
      <dsp:nvSpPr>
        <dsp:cNvPr id="0" name=""/>
        <dsp:cNvSpPr/>
      </dsp:nvSpPr>
      <dsp:spPr>
        <a:xfrm>
          <a:off x="0" y="637"/>
          <a:ext cx="11491494" cy="149114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9B6F4C-B87D-4B27-A329-18B459F0CCA2}">
      <dsp:nvSpPr>
        <dsp:cNvPr id="0" name=""/>
        <dsp:cNvSpPr/>
      </dsp:nvSpPr>
      <dsp:spPr>
        <a:xfrm>
          <a:off x="451071" y="336145"/>
          <a:ext cx="820130" cy="8201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0FF80E-8559-46D2-8A8B-0CF6B382CA78}">
      <dsp:nvSpPr>
        <dsp:cNvPr id="0" name=""/>
        <dsp:cNvSpPr/>
      </dsp:nvSpPr>
      <dsp:spPr>
        <a:xfrm>
          <a:off x="1722273" y="637"/>
          <a:ext cx="9769220" cy="1491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7813" tIns="157813" rIns="157813" bIns="157813" numCol="1" spcCol="1270" anchor="ctr" anchorCtr="0">
          <a:noAutofit/>
        </a:bodyPr>
        <a:lstStyle/>
        <a:p>
          <a:pPr marL="0" lvl="0" indent="0" algn="l" defTabSz="1111250">
            <a:lnSpc>
              <a:spcPct val="100000"/>
            </a:lnSpc>
            <a:spcBef>
              <a:spcPct val="0"/>
            </a:spcBef>
            <a:spcAft>
              <a:spcPct val="35000"/>
            </a:spcAft>
            <a:buNone/>
          </a:pPr>
          <a:r>
            <a:rPr lang="en-GB" sz="2500" kern="1200"/>
            <a:t>Boosts confidence in launching and operating</a:t>
          </a:r>
          <a:endParaRPr lang="en-US" sz="2500" kern="1200"/>
        </a:p>
      </dsp:txBody>
      <dsp:txXfrm>
        <a:off x="1722273" y="637"/>
        <a:ext cx="9769220" cy="1491145"/>
      </dsp:txXfrm>
    </dsp:sp>
    <dsp:sp modelId="{F923539F-92D7-4302-AFE0-BADC88830F88}">
      <dsp:nvSpPr>
        <dsp:cNvPr id="0" name=""/>
        <dsp:cNvSpPr/>
      </dsp:nvSpPr>
      <dsp:spPr>
        <a:xfrm>
          <a:off x="0" y="1864569"/>
          <a:ext cx="11491494" cy="149114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E5488A-0F25-4C4D-AA87-BB4BD53234AD}">
      <dsp:nvSpPr>
        <dsp:cNvPr id="0" name=""/>
        <dsp:cNvSpPr/>
      </dsp:nvSpPr>
      <dsp:spPr>
        <a:xfrm>
          <a:off x="451071" y="2200077"/>
          <a:ext cx="820130" cy="8201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F1CCA8-A1D3-4E72-9B57-50B2E3A810D0}">
      <dsp:nvSpPr>
        <dsp:cNvPr id="0" name=""/>
        <dsp:cNvSpPr/>
      </dsp:nvSpPr>
      <dsp:spPr>
        <a:xfrm>
          <a:off x="1722273" y="1864569"/>
          <a:ext cx="9769220" cy="1491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7813" tIns="157813" rIns="157813" bIns="157813" numCol="1" spcCol="1270" anchor="ctr" anchorCtr="0">
          <a:noAutofit/>
        </a:bodyPr>
        <a:lstStyle/>
        <a:p>
          <a:pPr marL="0" lvl="0" indent="0" algn="l" defTabSz="1111250">
            <a:lnSpc>
              <a:spcPct val="100000"/>
            </a:lnSpc>
            <a:spcBef>
              <a:spcPct val="0"/>
            </a:spcBef>
            <a:spcAft>
              <a:spcPct val="35000"/>
            </a:spcAft>
            <a:buNone/>
          </a:pPr>
          <a:r>
            <a:rPr lang="en-GB" sz="2500" kern="1200"/>
            <a:t>Can offset lack of capital or experience</a:t>
          </a:r>
          <a:endParaRPr lang="en-US" sz="2500" kern="1200"/>
        </a:p>
      </dsp:txBody>
      <dsp:txXfrm>
        <a:off x="1722273" y="1864569"/>
        <a:ext cx="9769220" cy="1491145"/>
      </dsp:txXfrm>
    </dsp:sp>
    <dsp:sp modelId="{516FC2CF-1815-4B00-8E75-0B2ABE6C3010}">
      <dsp:nvSpPr>
        <dsp:cNvPr id="0" name=""/>
        <dsp:cNvSpPr/>
      </dsp:nvSpPr>
      <dsp:spPr>
        <a:xfrm>
          <a:off x="0" y="3728501"/>
          <a:ext cx="11491494" cy="149114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4CC7E6-7128-4AE4-BE3A-43FE9024133D}">
      <dsp:nvSpPr>
        <dsp:cNvPr id="0" name=""/>
        <dsp:cNvSpPr/>
      </dsp:nvSpPr>
      <dsp:spPr>
        <a:xfrm>
          <a:off x="451071" y="4064009"/>
          <a:ext cx="820130" cy="8201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5C5C76-D442-4A51-82C6-956DD2EBF83D}">
      <dsp:nvSpPr>
        <dsp:cNvPr id="0" name=""/>
        <dsp:cNvSpPr/>
      </dsp:nvSpPr>
      <dsp:spPr>
        <a:xfrm>
          <a:off x="1722273" y="3728501"/>
          <a:ext cx="5171172" cy="1491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7813" tIns="157813" rIns="157813" bIns="157813" numCol="1" spcCol="1270" anchor="ctr" anchorCtr="0">
          <a:noAutofit/>
        </a:bodyPr>
        <a:lstStyle/>
        <a:p>
          <a:pPr marL="0" lvl="0" indent="0" algn="l" defTabSz="1111250">
            <a:lnSpc>
              <a:spcPct val="100000"/>
            </a:lnSpc>
            <a:spcBef>
              <a:spcPct val="0"/>
            </a:spcBef>
            <a:spcAft>
              <a:spcPct val="35000"/>
            </a:spcAft>
            <a:buNone/>
          </a:pPr>
          <a:r>
            <a:rPr lang="en-GB" sz="2500" kern="1200"/>
            <a:t>Helps define: </a:t>
          </a:r>
          <a:endParaRPr lang="en-US" sz="2500" kern="1200"/>
        </a:p>
      </dsp:txBody>
      <dsp:txXfrm>
        <a:off x="1722273" y="3728501"/>
        <a:ext cx="5171172" cy="1491145"/>
      </dsp:txXfrm>
    </dsp:sp>
    <dsp:sp modelId="{8D92F946-E5B9-436B-BBC5-01E24FA37F02}">
      <dsp:nvSpPr>
        <dsp:cNvPr id="0" name=""/>
        <dsp:cNvSpPr/>
      </dsp:nvSpPr>
      <dsp:spPr>
        <a:xfrm>
          <a:off x="6893445" y="3728501"/>
          <a:ext cx="4598048" cy="1491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7813" tIns="157813" rIns="157813" bIns="157813" numCol="1" spcCol="1270" anchor="ctr" anchorCtr="0">
          <a:noAutofit/>
        </a:bodyPr>
        <a:lstStyle/>
        <a:p>
          <a:pPr marL="0" lvl="0" indent="0" algn="l" defTabSz="800100">
            <a:lnSpc>
              <a:spcPct val="100000"/>
            </a:lnSpc>
            <a:spcBef>
              <a:spcPct val="0"/>
            </a:spcBef>
            <a:spcAft>
              <a:spcPct val="35000"/>
            </a:spcAft>
            <a:buNone/>
          </a:pPr>
          <a:r>
            <a:rPr lang="en-GB" sz="1800" kern="1200"/>
            <a:t>How much money is needed</a:t>
          </a:r>
          <a:endParaRPr lang="en-US" sz="1800" kern="1200"/>
        </a:p>
        <a:p>
          <a:pPr marL="0" lvl="0" indent="0" algn="l" defTabSz="800100">
            <a:lnSpc>
              <a:spcPct val="100000"/>
            </a:lnSpc>
            <a:spcBef>
              <a:spcPct val="0"/>
            </a:spcBef>
            <a:spcAft>
              <a:spcPct val="35000"/>
            </a:spcAft>
            <a:buNone/>
          </a:pPr>
          <a:r>
            <a:rPr lang="en-GB" sz="1800" kern="1200"/>
            <a:t>When and for how long</a:t>
          </a:r>
          <a:endParaRPr lang="en-US" sz="1800" kern="1200"/>
        </a:p>
      </dsp:txBody>
      <dsp:txXfrm>
        <a:off x="6893445" y="3728501"/>
        <a:ext cx="4598048" cy="149114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4E4F7A-6F58-4509-BCEC-B4F033E5F6E5}">
      <dsp:nvSpPr>
        <dsp:cNvPr id="0" name=""/>
        <dsp:cNvSpPr/>
      </dsp:nvSpPr>
      <dsp:spPr>
        <a:xfrm>
          <a:off x="0" y="37309"/>
          <a:ext cx="6666833" cy="171054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Early internet ventures skipped planning</a:t>
          </a:r>
          <a:endParaRPr lang="en-US" sz="4300" kern="1200"/>
        </a:p>
      </dsp:txBody>
      <dsp:txXfrm>
        <a:off x="83502" y="120811"/>
        <a:ext cx="6499829" cy="1543536"/>
      </dsp:txXfrm>
    </dsp:sp>
    <dsp:sp modelId="{1F302F80-B626-43C8-AEA2-2C43E72D34D4}">
      <dsp:nvSpPr>
        <dsp:cNvPr id="0" name=""/>
        <dsp:cNvSpPr/>
      </dsp:nvSpPr>
      <dsp:spPr>
        <a:xfrm>
          <a:off x="0" y="1871689"/>
          <a:ext cx="6666833" cy="171054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Relied on vague “revenue models”</a:t>
          </a:r>
          <a:endParaRPr lang="en-US" sz="4300" kern="1200"/>
        </a:p>
      </dsp:txBody>
      <dsp:txXfrm>
        <a:off x="83502" y="1955191"/>
        <a:ext cx="6499829" cy="1543536"/>
      </dsp:txXfrm>
    </dsp:sp>
    <dsp:sp modelId="{DA93FA62-FCC3-4BF8-9C2D-B613913B770F}">
      <dsp:nvSpPr>
        <dsp:cNvPr id="0" name=""/>
        <dsp:cNvSpPr/>
      </dsp:nvSpPr>
      <dsp:spPr>
        <a:xfrm>
          <a:off x="0" y="3706069"/>
          <a:ext cx="6666833" cy="171054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Result: Many failed due to lack of strategic foundation</a:t>
          </a:r>
          <a:endParaRPr lang="en-US" sz="4300" kern="1200"/>
        </a:p>
      </dsp:txBody>
      <dsp:txXfrm>
        <a:off x="83502" y="3789571"/>
        <a:ext cx="6499829" cy="154353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85247E-9A20-44AC-8FB4-E50C9B11FC8C}">
      <dsp:nvSpPr>
        <dsp:cNvPr id="0" name=""/>
        <dsp:cNvSpPr/>
      </dsp:nvSpPr>
      <dsp:spPr>
        <a:xfrm>
          <a:off x="0" y="1809"/>
          <a:ext cx="2447474" cy="1194064"/>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kern="1200"/>
            <a:t>A business plan is a </a:t>
          </a:r>
          <a:r>
            <a:rPr lang="en-GB" sz="2100" b="1" kern="1200"/>
            <a:t>strategic necessity</a:t>
          </a:r>
          <a:endParaRPr lang="en-US" sz="2100" kern="1200"/>
        </a:p>
      </dsp:txBody>
      <dsp:txXfrm>
        <a:off x="58289" y="60098"/>
        <a:ext cx="2330896" cy="1077486"/>
      </dsp:txXfrm>
    </dsp:sp>
    <dsp:sp modelId="{A2D5A79A-EC1F-4116-AC8C-31267B5D0B6C}">
      <dsp:nvSpPr>
        <dsp:cNvPr id="0" name=""/>
        <dsp:cNvSpPr/>
      </dsp:nvSpPr>
      <dsp:spPr>
        <a:xfrm rot="5400000">
          <a:off x="4145380" y="-322923"/>
          <a:ext cx="955251" cy="4351064"/>
        </a:xfrm>
        <a:prstGeom prst="round2Same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GB" sz="1700" kern="1200"/>
            <a:t>Think critically</a:t>
          </a:r>
          <a:endParaRPr lang="en-US" sz="1700" kern="1200"/>
        </a:p>
        <a:p>
          <a:pPr marL="171450" lvl="1" indent="-171450" algn="l" defTabSz="755650">
            <a:lnSpc>
              <a:spcPct val="90000"/>
            </a:lnSpc>
            <a:spcBef>
              <a:spcPct val="0"/>
            </a:spcBef>
            <a:spcAft>
              <a:spcPct val="15000"/>
            </a:spcAft>
            <a:buChar char="•"/>
          </a:pPr>
          <a:r>
            <a:rPr lang="en-GB" sz="1700" kern="1200"/>
            <a:t>Avoid pitfalls</a:t>
          </a:r>
          <a:endParaRPr lang="en-US" sz="1700" kern="1200"/>
        </a:p>
        <a:p>
          <a:pPr marL="171450" lvl="1" indent="-171450" algn="l" defTabSz="755650">
            <a:lnSpc>
              <a:spcPct val="90000"/>
            </a:lnSpc>
            <a:spcBef>
              <a:spcPct val="0"/>
            </a:spcBef>
            <a:spcAft>
              <a:spcPct val="15000"/>
            </a:spcAft>
            <a:buChar char="•"/>
          </a:pPr>
          <a:r>
            <a:rPr lang="en-GB" sz="1700" kern="1200"/>
            <a:t>Communicate effectively</a:t>
          </a:r>
          <a:endParaRPr lang="en-US" sz="1700" kern="1200"/>
        </a:p>
      </dsp:txBody>
      <dsp:txXfrm rot="-5400000">
        <a:off x="2447474" y="1421615"/>
        <a:ext cx="4304432" cy="861987"/>
      </dsp:txXfrm>
    </dsp:sp>
    <dsp:sp modelId="{7CF4317F-B734-4FC7-BA0E-55A3204D3BDD}">
      <dsp:nvSpPr>
        <dsp:cNvPr id="0" name=""/>
        <dsp:cNvSpPr/>
      </dsp:nvSpPr>
      <dsp:spPr>
        <a:xfrm>
          <a:off x="0" y="1255576"/>
          <a:ext cx="2447474" cy="1194064"/>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kern="1200"/>
            <a:t>Helps you: </a:t>
          </a:r>
          <a:endParaRPr lang="en-US" sz="2100" kern="1200"/>
        </a:p>
      </dsp:txBody>
      <dsp:txXfrm>
        <a:off x="58289" y="1313865"/>
        <a:ext cx="2330896" cy="1077486"/>
      </dsp:txXfrm>
    </dsp:sp>
    <dsp:sp modelId="{4D864D62-1E8A-47AA-B81F-B0066170EFC4}">
      <dsp:nvSpPr>
        <dsp:cNvPr id="0" name=""/>
        <dsp:cNvSpPr/>
      </dsp:nvSpPr>
      <dsp:spPr>
        <a:xfrm>
          <a:off x="0" y="2509343"/>
          <a:ext cx="2447474" cy="1194064"/>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kern="1200"/>
            <a:t>Planning is the first step toward sustainable success</a:t>
          </a:r>
          <a:endParaRPr lang="en-US" sz="2100" kern="1200"/>
        </a:p>
      </dsp:txBody>
      <dsp:txXfrm>
        <a:off x="58289" y="2567632"/>
        <a:ext cx="2330896" cy="107748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530BC4-AEF8-44D8-B102-B8434C313F17}">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4BE255-227C-4329-8A0F-CBF03C05AA61}">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25E22A-D117-434B-A2AA-E2464CFBCE43}">
      <dsp:nvSpPr>
        <dsp:cNvPr id="0" name=""/>
        <dsp:cNvSpPr/>
      </dsp:nvSpPr>
      <dsp:spPr>
        <a:xfrm>
          <a:off x="1435590" y="531"/>
          <a:ext cx="4732020"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b="1" kern="1200"/>
            <a:t>Overview of the Venture</a:t>
          </a:r>
          <a:r>
            <a:rPr lang="en-GB" sz="2500" kern="1200"/>
            <a:t> </a:t>
          </a:r>
          <a:endParaRPr lang="en-US" sz="2500" kern="1200"/>
        </a:p>
      </dsp:txBody>
      <dsp:txXfrm>
        <a:off x="1435590" y="531"/>
        <a:ext cx="4732020" cy="1242935"/>
      </dsp:txXfrm>
    </dsp:sp>
    <dsp:sp modelId="{392C9420-BC0C-49EC-84DF-D9B04A4A7032}">
      <dsp:nvSpPr>
        <dsp:cNvPr id="0" name=""/>
        <dsp:cNvSpPr/>
      </dsp:nvSpPr>
      <dsp:spPr>
        <a:xfrm>
          <a:off x="6167610" y="531"/>
          <a:ext cx="434798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55650">
            <a:lnSpc>
              <a:spcPct val="100000"/>
            </a:lnSpc>
            <a:spcBef>
              <a:spcPct val="0"/>
            </a:spcBef>
            <a:spcAft>
              <a:spcPct val="35000"/>
            </a:spcAft>
            <a:buNone/>
          </a:pPr>
          <a:r>
            <a:rPr lang="en-GB" sz="1700" kern="1200"/>
            <a:t>Description of the organization, innovation, or business idea</a:t>
          </a:r>
          <a:endParaRPr lang="en-US" sz="1700" kern="1200"/>
        </a:p>
        <a:p>
          <a:pPr marL="0" lvl="0" indent="0" algn="l" defTabSz="755650">
            <a:lnSpc>
              <a:spcPct val="100000"/>
            </a:lnSpc>
            <a:spcBef>
              <a:spcPct val="0"/>
            </a:spcBef>
            <a:spcAft>
              <a:spcPct val="35000"/>
            </a:spcAft>
            <a:buNone/>
          </a:pPr>
          <a:r>
            <a:rPr lang="en-GB" sz="1700" kern="1200"/>
            <a:t>Aims, objectives, and long-term aspirations</a:t>
          </a:r>
          <a:endParaRPr lang="en-US" sz="1700" kern="1200"/>
        </a:p>
      </dsp:txBody>
      <dsp:txXfrm>
        <a:off x="6167610" y="531"/>
        <a:ext cx="4347989" cy="1242935"/>
      </dsp:txXfrm>
    </dsp:sp>
    <dsp:sp modelId="{51A1078D-2ECF-4F54-B991-C2D9B58B23A1}">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59B5A5-D54C-4B8C-A746-CCA36BA3BD46}">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0E58CC-ED6D-4CFF-812C-6D962E6F5047}">
      <dsp:nvSpPr>
        <dsp:cNvPr id="0" name=""/>
        <dsp:cNvSpPr/>
      </dsp:nvSpPr>
      <dsp:spPr>
        <a:xfrm>
          <a:off x="1435590" y="1554201"/>
          <a:ext cx="4732020"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b="1" kern="1200"/>
            <a:t>Management Team</a:t>
          </a:r>
          <a:r>
            <a:rPr lang="en-GB" sz="2500" kern="1200"/>
            <a:t> </a:t>
          </a:r>
          <a:endParaRPr lang="en-US" sz="2500" kern="1200"/>
        </a:p>
      </dsp:txBody>
      <dsp:txXfrm>
        <a:off x="1435590" y="1554201"/>
        <a:ext cx="4732020" cy="1242935"/>
      </dsp:txXfrm>
    </dsp:sp>
    <dsp:sp modelId="{67560C97-C39B-42F6-9E35-1810BB40FDCA}">
      <dsp:nvSpPr>
        <dsp:cNvPr id="0" name=""/>
        <dsp:cNvSpPr/>
      </dsp:nvSpPr>
      <dsp:spPr>
        <a:xfrm>
          <a:off x="6167610" y="1554201"/>
          <a:ext cx="434798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55650">
            <a:lnSpc>
              <a:spcPct val="100000"/>
            </a:lnSpc>
            <a:spcBef>
              <a:spcPct val="0"/>
            </a:spcBef>
            <a:spcAft>
              <a:spcPct val="35000"/>
            </a:spcAft>
            <a:buNone/>
          </a:pPr>
          <a:r>
            <a:rPr lang="en-GB" sz="1700" kern="1200"/>
            <a:t>Introduction of team members and relevant experience</a:t>
          </a:r>
          <a:endParaRPr lang="en-US" sz="1700" kern="1200"/>
        </a:p>
      </dsp:txBody>
      <dsp:txXfrm>
        <a:off x="6167610" y="1554201"/>
        <a:ext cx="4347989" cy="1242935"/>
      </dsp:txXfrm>
    </dsp:sp>
    <dsp:sp modelId="{0FC61858-A004-4901-A6D2-8A490B527F92}">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473C8A-50E7-4333-A73A-762125FCB8FD}">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6801AD-8851-426E-A657-47E1FC21A566}">
      <dsp:nvSpPr>
        <dsp:cNvPr id="0" name=""/>
        <dsp:cNvSpPr/>
      </dsp:nvSpPr>
      <dsp:spPr>
        <a:xfrm>
          <a:off x="1435590" y="3107870"/>
          <a:ext cx="4732020"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b="1" kern="1200"/>
            <a:t>Product/Service Description</a:t>
          </a:r>
          <a:r>
            <a:rPr lang="en-GB" sz="2500" kern="1200"/>
            <a:t> </a:t>
          </a:r>
          <a:endParaRPr lang="en-US" sz="2500" kern="1200"/>
        </a:p>
      </dsp:txBody>
      <dsp:txXfrm>
        <a:off x="1435590" y="3107870"/>
        <a:ext cx="4732020" cy="1242935"/>
      </dsp:txXfrm>
    </dsp:sp>
    <dsp:sp modelId="{FD15B5EC-365B-431E-BE27-4AB2BD4BA790}">
      <dsp:nvSpPr>
        <dsp:cNvPr id="0" name=""/>
        <dsp:cNvSpPr/>
      </dsp:nvSpPr>
      <dsp:spPr>
        <a:xfrm>
          <a:off x="6167610" y="3107870"/>
          <a:ext cx="434798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55650">
            <a:lnSpc>
              <a:spcPct val="100000"/>
            </a:lnSpc>
            <a:spcBef>
              <a:spcPct val="0"/>
            </a:spcBef>
            <a:spcAft>
              <a:spcPct val="35000"/>
            </a:spcAft>
            <a:buNone/>
          </a:pPr>
          <a:r>
            <a:rPr lang="en-GB" sz="1700" kern="1200"/>
            <a:t>Current development status</a:t>
          </a:r>
          <a:endParaRPr lang="en-US" sz="1700" kern="1200"/>
        </a:p>
        <a:p>
          <a:pPr marL="0" lvl="0" indent="0" algn="l" defTabSz="755650">
            <a:lnSpc>
              <a:spcPct val="100000"/>
            </a:lnSpc>
            <a:spcBef>
              <a:spcPct val="0"/>
            </a:spcBef>
            <a:spcAft>
              <a:spcPct val="35000"/>
            </a:spcAft>
            <a:buNone/>
          </a:pPr>
          <a:r>
            <a:rPr lang="en-GB" sz="1700" kern="1200"/>
            <a:t>Proprietary rights (e.g., patents, copyrights)</a:t>
          </a:r>
          <a:endParaRPr lang="en-US" sz="1700" kern="1200"/>
        </a:p>
      </dsp:txBody>
      <dsp:txXfrm>
        <a:off x="6167610" y="3107870"/>
        <a:ext cx="4347989" cy="124293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5A2BDA-1082-4518-B9F7-241B1DA6A236}">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2CC6A3-7215-465D-8042-60597BA71390}">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AB731B-4416-4DB5-9D65-3281DA26A273}">
      <dsp:nvSpPr>
        <dsp:cNvPr id="0" name=""/>
        <dsp:cNvSpPr/>
      </dsp:nvSpPr>
      <dsp:spPr>
        <a:xfrm>
          <a:off x="1435590" y="531"/>
          <a:ext cx="4732020"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b="1" kern="1200"/>
            <a:t>Purpose of Market Research</a:t>
          </a:r>
          <a:r>
            <a:rPr lang="en-GB" sz="2500" kern="1200"/>
            <a:t> </a:t>
          </a:r>
          <a:endParaRPr lang="en-US" sz="2500" kern="1200"/>
        </a:p>
      </dsp:txBody>
      <dsp:txXfrm>
        <a:off x="1435590" y="531"/>
        <a:ext cx="4732020" cy="1242935"/>
      </dsp:txXfrm>
    </dsp:sp>
    <dsp:sp modelId="{B923A092-583F-48CB-B107-89CCD2E7E07A}">
      <dsp:nvSpPr>
        <dsp:cNvPr id="0" name=""/>
        <dsp:cNvSpPr/>
      </dsp:nvSpPr>
      <dsp:spPr>
        <a:xfrm>
          <a:off x="6167610" y="531"/>
          <a:ext cx="434798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55650">
            <a:lnSpc>
              <a:spcPct val="100000"/>
            </a:lnSpc>
            <a:spcBef>
              <a:spcPct val="0"/>
            </a:spcBef>
            <a:spcAft>
              <a:spcPct val="35000"/>
            </a:spcAft>
            <a:buNone/>
          </a:pPr>
          <a:r>
            <a:rPr lang="en-GB" sz="1700" kern="1200"/>
            <a:t>Validate the need for the product/service</a:t>
          </a:r>
          <a:endParaRPr lang="en-US" sz="1700" kern="1200"/>
        </a:p>
        <a:p>
          <a:pPr marL="0" lvl="0" indent="0" algn="l" defTabSz="755650">
            <a:lnSpc>
              <a:spcPct val="100000"/>
            </a:lnSpc>
            <a:spcBef>
              <a:spcPct val="0"/>
            </a:spcBef>
            <a:spcAft>
              <a:spcPct val="35000"/>
            </a:spcAft>
            <a:buNone/>
          </a:pPr>
          <a:r>
            <a:rPr lang="en-GB" sz="1700" kern="1200"/>
            <a:t>Inform start-up or growth strategy</a:t>
          </a:r>
          <a:endParaRPr lang="en-US" sz="1700" kern="1200"/>
        </a:p>
      </dsp:txBody>
      <dsp:txXfrm>
        <a:off x="6167610" y="531"/>
        <a:ext cx="4347989" cy="1242935"/>
      </dsp:txXfrm>
    </dsp:sp>
    <dsp:sp modelId="{72C5D459-44CB-4377-9AC7-75A8C98392DF}">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D8C8CC-ECC4-45FE-B375-6F55ADA7DEB3}">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6B4E55-959D-45A4-B725-E932A18FF8C7}">
      <dsp:nvSpPr>
        <dsp:cNvPr id="0" name=""/>
        <dsp:cNvSpPr/>
      </dsp:nvSpPr>
      <dsp:spPr>
        <a:xfrm>
          <a:off x="1435590" y="1554201"/>
          <a:ext cx="4732020"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b="1" kern="1200"/>
            <a:t>Key Research Areas</a:t>
          </a:r>
          <a:r>
            <a:rPr lang="en-GB" sz="2500" kern="1200"/>
            <a:t> </a:t>
          </a:r>
          <a:endParaRPr lang="en-US" sz="2500" kern="1200"/>
        </a:p>
      </dsp:txBody>
      <dsp:txXfrm>
        <a:off x="1435590" y="1554201"/>
        <a:ext cx="4732020" cy="1242935"/>
      </dsp:txXfrm>
    </dsp:sp>
    <dsp:sp modelId="{2AC3E60F-2438-4262-9B02-6B28FC973F98}">
      <dsp:nvSpPr>
        <dsp:cNvPr id="0" name=""/>
        <dsp:cNvSpPr/>
      </dsp:nvSpPr>
      <dsp:spPr>
        <a:xfrm>
          <a:off x="6167610" y="1554201"/>
          <a:ext cx="434798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55650">
            <a:lnSpc>
              <a:spcPct val="100000"/>
            </a:lnSpc>
            <a:spcBef>
              <a:spcPct val="0"/>
            </a:spcBef>
            <a:spcAft>
              <a:spcPct val="35000"/>
            </a:spcAft>
            <a:buNone/>
          </a:pPr>
          <a:r>
            <a:rPr lang="en-GB" sz="1700" kern="1200"/>
            <a:t>Customer needs</a:t>
          </a:r>
          <a:endParaRPr lang="en-US" sz="1700" kern="1200"/>
        </a:p>
        <a:p>
          <a:pPr marL="0" lvl="0" indent="0" algn="l" defTabSz="755650">
            <a:lnSpc>
              <a:spcPct val="100000"/>
            </a:lnSpc>
            <a:spcBef>
              <a:spcPct val="0"/>
            </a:spcBef>
            <a:spcAft>
              <a:spcPct val="35000"/>
            </a:spcAft>
            <a:buNone/>
          </a:pPr>
          <a:r>
            <a:rPr lang="en-GB" sz="1700" kern="1200"/>
            <a:t>Market segments</a:t>
          </a:r>
          <a:endParaRPr lang="en-US" sz="1700" kern="1200"/>
        </a:p>
        <a:p>
          <a:pPr marL="0" lvl="0" indent="0" algn="l" defTabSz="755650">
            <a:lnSpc>
              <a:spcPct val="100000"/>
            </a:lnSpc>
            <a:spcBef>
              <a:spcPct val="0"/>
            </a:spcBef>
            <a:spcAft>
              <a:spcPct val="35000"/>
            </a:spcAft>
            <a:buNone/>
          </a:pPr>
          <a:r>
            <a:rPr lang="en-GB" sz="1700" kern="1200"/>
            <a:t>Competitor analysis</a:t>
          </a:r>
          <a:endParaRPr lang="en-US" sz="1700" kern="1200"/>
        </a:p>
      </dsp:txBody>
      <dsp:txXfrm>
        <a:off x="6167610" y="1554201"/>
        <a:ext cx="4347989" cy="1242935"/>
      </dsp:txXfrm>
    </dsp:sp>
    <dsp:sp modelId="{95A01206-7003-4E8F-BFCC-DCC9639D37FC}">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434E3D-1217-493C-86D3-BEE5E0AD1F8A}">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5A48D4-119F-413F-9260-4C87D1FB6F52}">
      <dsp:nvSpPr>
        <dsp:cNvPr id="0" name=""/>
        <dsp:cNvSpPr/>
      </dsp:nvSpPr>
      <dsp:spPr>
        <a:xfrm>
          <a:off x="1435590" y="3107870"/>
          <a:ext cx="4732020"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b="1" kern="1200"/>
            <a:t>Methodology</a:t>
          </a:r>
          <a:r>
            <a:rPr lang="en-GB" sz="2500" kern="1200"/>
            <a:t> </a:t>
          </a:r>
          <a:endParaRPr lang="en-US" sz="2500" kern="1200"/>
        </a:p>
      </dsp:txBody>
      <dsp:txXfrm>
        <a:off x="1435590" y="3107870"/>
        <a:ext cx="4732020" cy="1242935"/>
      </dsp:txXfrm>
    </dsp:sp>
    <dsp:sp modelId="{C7DB7735-6075-4820-A0E3-01A937EFCA28}">
      <dsp:nvSpPr>
        <dsp:cNvPr id="0" name=""/>
        <dsp:cNvSpPr/>
      </dsp:nvSpPr>
      <dsp:spPr>
        <a:xfrm>
          <a:off x="6167610" y="3107870"/>
          <a:ext cx="434798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55650">
            <a:lnSpc>
              <a:spcPct val="100000"/>
            </a:lnSpc>
            <a:spcBef>
              <a:spcPct val="0"/>
            </a:spcBef>
            <a:spcAft>
              <a:spcPct val="35000"/>
            </a:spcAft>
            <a:buNone/>
          </a:pPr>
          <a:r>
            <a:rPr lang="en-GB" sz="1700" kern="1200"/>
            <a:t>Data sources and research techniques</a:t>
          </a:r>
          <a:endParaRPr lang="en-US" sz="1700" kern="1200"/>
        </a:p>
      </dsp:txBody>
      <dsp:txXfrm>
        <a:off x="6167610" y="3107870"/>
        <a:ext cx="4347989" cy="124293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05CB42-C3D7-40BB-AEF7-D377873F1AA8}">
      <dsp:nvSpPr>
        <dsp:cNvPr id="0" name=""/>
        <dsp:cNvSpPr/>
      </dsp:nvSpPr>
      <dsp:spPr>
        <a:xfrm>
          <a:off x="0" y="707092"/>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3E912D-68C9-413C-B040-3415FB901711}">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652210-F012-4AD0-B3E4-3EBD24781B63}">
      <dsp:nvSpPr>
        <dsp:cNvPr id="0" name=""/>
        <dsp:cNvSpPr/>
      </dsp:nvSpPr>
      <dsp:spPr>
        <a:xfrm>
          <a:off x="1507738" y="707092"/>
          <a:ext cx="4732020"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111250">
            <a:lnSpc>
              <a:spcPct val="100000"/>
            </a:lnSpc>
            <a:spcBef>
              <a:spcPct val="0"/>
            </a:spcBef>
            <a:spcAft>
              <a:spcPct val="35000"/>
            </a:spcAft>
            <a:buNone/>
          </a:pPr>
          <a:r>
            <a:rPr lang="en-GB" sz="2500" b="1" kern="1200"/>
            <a:t>Strategic Planning</a:t>
          </a:r>
          <a:r>
            <a:rPr lang="en-GB" sz="2500" kern="1200"/>
            <a:t> </a:t>
          </a:r>
          <a:endParaRPr lang="en-US" sz="2500" kern="1200"/>
        </a:p>
      </dsp:txBody>
      <dsp:txXfrm>
        <a:off x="1507738" y="707092"/>
        <a:ext cx="4732020" cy="1305401"/>
      </dsp:txXfrm>
    </dsp:sp>
    <dsp:sp modelId="{FA347828-4838-4FC8-AFDF-06BEB4FDB001}">
      <dsp:nvSpPr>
        <dsp:cNvPr id="0" name=""/>
        <dsp:cNvSpPr/>
      </dsp:nvSpPr>
      <dsp:spPr>
        <a:xfrm>
          <a:off x="6239758" y="707092"/>
          <a:ext cx="427584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577850">
            <a:lnSpc>
              <a:spcPct val="100000"/>
            </a:lnSpc>
            <a:spcBef>
              <a:spcPct val="0"/>
            </a:spcBef>
            <a:spcAft>
              <a:spcPct val="35000"/>
            </a:spcAft>
            <a:buNone/>
          </a:pPr>
          <a:r>
            <a:rPr lang="en-GB" sz="1300" kern="1200"/>
            <a:t>Product/service positioning</a:t>
          </a:r>
          <a:endParaRPr lang="en-US" sz="1300" kern="1200"/>
        </a:p>
        <a:p>
          <a:pPr marL="0" lvl="0" indent="0" algn="l" defTabSz="577850">
            <a:lnSpc>
              <a:spcPct val="100000"/>
            </a:lnSpc>
            <a:spcBef>
              <a:spcPct val="0"/>
            </a:spcBef>
            <a:spcAft>
              <a:spcPct val="35000"/>
            </a:spcAft>
            <a:buNone/>
          </a:pPr>
          <a:r>
            <a:rPr lang="en-GB" sz="1300" kern="1200"/>
            <a:t>Target market segments</a:t>
          </a:r>
          <a:endParaRPr lang="en-US" sz="1300" kern="1200"/>
        </a:p>
      </dsp:txBody>
      <dsp:txXfrm>
        <a:off x="6239758" y="707092"/>
        <a:ext cx="4275841" cy="1305401"/>
      </dsp:txXfrm>
    </dsp:sp>
    <dsp:sp modelId="{65247AD1-CBAB-4115-8C37-7C1C3D5322E8}">
      <dsp:nvSpPr>
        <dsp:cNvPr id="0" name=""/>
        <dsp:cNvSpPr/>
      </dsp:nvSpPr>
      <dsp:spPr>
        <a:xfrm>
          <a:off x="0" y="2338844"/>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4E9935-F455-4C77-B0E4-6351F13BCF52}">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255EAA-8706-4885-9BB0-89839803B90E}">
      <dsp:nvSpPr>
        <dsp:cNvPr id="0" name=""/>
        <dsp:cNvSpPr/>
      </dsp:nvSpPr>
      <dsp:spPr>
        <a:xfrm>
          <a:off x="1507738" y="2338844"/>
          <a:ext cx="4732020"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111250">
            <a:lnSpc>
              <a:spcPct val="100000"/>
            </a:lnSpc>
            <a:spcBef>
              <a:spcPct val="0"/>
            </a:spcBef>
            <a:spcAft>
              <a:spcPct val="35000"/>
            </a:spcAft>
            <a:buNone/>
          </a:pPr>
          <a:r>
            <a:rPr lang="en-GB" sz="2500" b="1" kern="1200"/>
            <a:t>Marketing Mix Decisions</a:t>
          </a:r>
          <a:r>
            <a:rPr lang="en-GB" sz="2500" kern="1200"/>
            <a:t> </a:t>
          </a:r>
          <a:endParaRPr lang="en-US" sz="2500" kern="1200"/>
        </a:p>
      </dsp:txBody>
      <dsp:txXfrm>
        <a:off x="1507738" y="2338844"/>
        <a:ext cx="4732020" cy="1305401"/>
      </dsp:txXfrm>
    </dsp:sp>
    <dsp:sp modelId="{BEF796B5-01D3-4D79-9310-316E3C22BCC1}">
      <dsp:nvSpPr>
        <dsp:cNvPr id="0" name=""/>
        <dsp:cNvSpPr/>
      </dsp:nvSpPr>
      <dsp:spPr>
        <a:xfrm>
          <a:off x="6239758" y="2338844"/>
          <a:ext cx="427584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577850">
            <a:lnSpc>
              <a:spcPct val="100000"/>
            </a:lnSpc>
            <a:spcBef>
              <a:spcPct val="0"/>
            </a:spcBef>
            <a:spcAft>
              <a:spcPct val="35000"/>
            </a:spcAft>
            <a:buNone/>
          </a:pPr>
          <a:r>
            <a:rPr lang="en-GB" sz="1300" kern="1200"/>
            <a:t>Pricing strategy</a:t>
          </a:r>
          <a:endParaRPr lang="en-US" sz="1300" kern="1200"/>
        </a:p>
        <a:p>
          <a:pPr marL="0" lvl="0" indent="0" algn="l" defTabSz="577850">
            <a:lnSpc>
              <a:spcPct val="100000"/>
            </a:lnSpc>
            <a:spcBef>
              <a:spcPct val="0"/>
            </a:spcBef>
            <a:spcAft>
              <a:spcPct val="35000"/>
            </a:spcAft>
            <a:buNone/>
          </a:pPr>
          <a:r>
            <a:rPr lang="en-GB" sz="1300" kern="1200"/>
            <a:t>Promotion and advertising</a:t>
          </a:r>
          <a:endParaRPr lang="en-US" sz="1300" kern="1200"/>
        </a:p>
        <a:p>
          <a:pPr marL="0" lvl="0" indent="0" algn="l" defTabSz="577850">
            <a:lnSpc>
              <a:spcPct val="100000"/>
            </a:lnSpc>
            <a:spcBef>
              <a:spcPct val="0"/>
            </a:spcBef>
            <a:spcAft>
              <a:spcPct val="35000"/>
            </a:spcAft>
            <a:buNone/>
          </a:pPr>
          <a:r>
            <a:rPr lang="en-GB" sz="1300" kern="1200"/>
            <a:t>Distribution channels</a:t>
          </a:r>
          <a:endParaRPr lang="en-US" sz="1300" kern="1200"/>
        </a:p>
        <a:p>
          <a:pPr marL="0" lvl="0" indent="0" algn="l" defTabSz="577850">
            <a:lnSpc>
              <a:spcPct val="100000"/>
            </a:lnSpc>
            <a:spcBef>
              <a:spcPct val="0"/>
            </a:spcBef>
            <a:spcAft>
              <a:spcPct val="35000"/>
            </a:spcAft>
            <a:buNone/>
          </a:pPr>
          <a:r>
            <a:rPr lang="en-GB" sz="1300" kern="1200"/>
            <a:t>Location strategy</a:t>
          </a:r>
          <a:endParaRPr lang="en-US" sz="1300" kern="1200"/>
        </a:p>
      </dsp:txBody>
      <dsp:txXfrm>
        <a:off x="6239758" y="2338844"/>
        <a:ext cx="4275841" cy="130540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EED6B8-F687-40F2-84C6-4A359B70F9C8}">
      <dsp:nvSpPr>
        <dsp:cNvPr id="0" name=""/>
        <dsp:cNvSpPr/>
      </dsp:nvSpPr>
      <dsp:spPr>
        <a:xfrm rot="5400000">
          <a:off x="6301587" y="-2303662"/>
          <a:ext cx="1698041"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57150" rIns="114300" bIns="57150" numCol="1" spcCol="1270" anchor="ctr" anchorCtr="0">
          <a:noAutofit/>
        </a:bodyPr>
        <a:lstStyle/>
        <a:p>
          <a:pPr marL="285750" lvl="1" indent="-285750" algn="l" defTabSz="1333500">
            <a:lnSpc>
              <a:spcPct val="90000"/>
            </a:lnSpc>
            <a:spcBef>
              <a:spcPct val="0"/>
            </a:spcBef>
            <a:spcAft>
              <a:spcPct val="15000"/>
            </a:spcAft>
            <a:buChar char="•"/>
          </a:pPr>
          <a:r>
            <a:rPr lang="en-GB" sz="3000" kern="1200"/>
            <a:t>Manufacturing and purchasing</a:t>
          </a:r>
          <a:endParaRPr lang="en-US" sz="3000" kern="1200"/>
        </a:p>
        <a:p>
          <a:pPr marL="285750" lvl="1" indent="-285750" algn="l" defTabSz="1333500">
            <a:lnSpc>
              <a:spcPct val="90000"/>
            </a:lnSpc>
            <a:spcBef>
              <a:spcPct val="0"/>
            </a:spcBef>
            <a:spcAft>
              <a:spcPct val="15000"/>
            </a:spcAft>
            <a:buChar char="•"/>
          </a:pPr>
          <a:r>
            <a:rPr lang="en-GB" sz="3000" kern="1200"/>
            <a:t>Sales and distribution</a:t>
          </a:r>
          <a:endParaRPr lang="en-US" sz="3000" kern="1200"/>
        </a:p>
        <a:p>
          <a:pPr marL="285750" lvl="1" indent="-285750" algn="l" defTabSz="1333500">
            <a:lnSpc>
              <a:spcPct val="90000"/>
            </a:lnSpc>
            <a:spcBef>
              <a:spcPct val="0"/>
            </a:spcBef>
            <a:spcAft>
              <a:spcPct val="15000"/>
            </a:spcAft>
            <a:buChar char="•"/>
          </a:pPr>
          <a:r>
            <a:rPr lang="en-GB" sz="3000" kern="1200"/>
            <a:t>Legal and insurance considerations</a:t>
          </a:r>
          <a:endParaRPr lang="en-US" sz="3000" kern="1200"/>
        </a:p>
      </dsp:txBody>
      <dsp:txXfrm rot="-5400000">
        <a:off x="3785616" y="295201"/>
        <a:ext cx="6647092" cy="1532257"/>
      </dsp:txXfrm>
    </dsp:sp>
    <dsp:sp modelId="{6D43AD2A-768E-4D1A-A020-0C5BBBCA52B2}">
      <dsp:nvSpPr>
        <dsp:cNvPr id="0" name=""/>
        <dsp:cNvSpPr/>
      </dsp:nvSpPr>
      <dsp:spPr>
        <a:xfrm>
          <a:off x="0" y="53"/>
          <a:ext cx="3785616" cy="212255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91440" rIns="182880" bIns="91440" numCol="1" spcCol="1270" anchor="ctr" anchorCtr="0">
          <a:noAutofit/>
        </a:bodyPr>
        <a:lstStyle/>
        <a:p>
          <a:pPr marL="0" lvl="0" indent="0" algn="ctr" defTabSz="2133600">
            <a:lnSpc>
              <a:spcPct val="90000"/>
            </a:lnSpc>
            <a:spcBef>
              <a:spcPct val="0"/>
            </a:spcBef>
            <a:spcAft>
              <a:spcPct val="35000"/>
            </a:spcAft>
            <a:buNone/>
          </a:pPr>
          <a:r>
            <a:rPr lang="en-GB" sz="4800" b="1" kern="1200"/>
            <a:t>Operational Planning</a:t>
          </a:r>
          <a:r>
            <a:rPr lang="en-GB" sz="4800" kern="1200"/>
            <a:t> </a:t>
          </a:r>
          <a:endParaRPr lang="en-US" sz="4800" kern="1200"/>
        </a:p>
      </dsp:txBody>
      <dsp:txXfrm>
        <a:off x="103614" y="103667"/>
        <a:ext cx="3578388" cy="1915324"/>
      </dsp:txXfrm>
    </dsp:sp>
    <dsp:sp modelId="{5C3195A2-E21D-4A7F-BF50-41058E2B3F4B}">
      <dsp:nvSpPr>
        <dsp:cNvPr id="0" name=""/>
        <dsp:cNvSpPr/>
      </dsp:nvSpPr>
      <dsp:spPr>
        <a:xfrm rot="5400000">
          <a:off x="6301587" y="-74983"/>
          <a:ext cx="1698041"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57150" rIns="114300" bIns="57150" numCol="1" spcCol="1270" anchor="ctr" anchorCtr="0">
          <a:noAutofit/>
        </a:bodyPr>
        <a:lstStyle/>
        <a:p>
          <a:pPr marL="285750" lvl="1" indent="-285750" algn="l" defTabSz="1333500">
            <a:lnSpc>
              <a:spcPct val="90000"/>
            </a:lnSpc>
            <a:spcBef>
              <a:spcPct val="0"/>
            </a:spcBef>
            <a:spcAft>
              <a:spcPct val="15000"/>
            </a:spcAft>
            <a:buChar char="•"/>
          </a:pPr>
          <a:r>
            <a:rPr lang="en-GB" sz="3000" kern="1200"/>
            <a:t>Aligning operations with business goals</a:t>
          </a:r>
          <a:endParaRPr lang="en-US" sz="3000" kern="1200"/>
        </a:p>
      </dsp:txBody>
      <dsp:txXfrm rot="-5400000">
        <a:off x="3785616" y="2523880"/>
        <a:ext cx="6647092" cy="1532257"/>
      </dsp:txXfrm>
    </dsp:sp>
    <dsp:sp modelId="{E215D632-D706-4A78-8554-6EB5B4E49FC3}">
      <dsp:nvSpPr>
        <dsp:cNvPr id="0" name=""/>
        <dsp:cNvSpPr/>
      </dsp:nvSpPr>
      <dsp:spPr>
        <a:xfrm>
          <a:off x="0" y="2228732"/>
          <a:ext cx="3785616" cy="212255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91440" rIns="182880" bIns="91440" numCol="1" spcCol="1270" anchor="ctr" anchorCtr="0">
          <a:noAutofit/>
        </a:bodyPr>
        <a:lstStyle/>
        <a:p>
          <a:pPr marL="0" lvl="0" indent="0" algn="ctr" defTabSz="2133600">
            <a:lnSpc>
              <a:spcPct val="90000"/>
            </a:lnSpc>
            <a:spcBef>
              <a:spcPct val="0"/>
            </a:spcBef>
            <a:spcAft>
              <a:spcPct val="35000"/>
            </a:spcAft>
            <a:buNone/>
          </a:pPr>
          <a:r>
            <a:rPr lang="en-GB" sz="4800" b="1" kern="1200"/>
            <a:t>Execution Strategy</a:t>
          </a:r>
          <a:r>
            <a:rPr lang="en-GB" sz="4800" kern="1200"/>
            <a:t> </a:t>
          </a:r>
          <a:endParaRPr lang="en-US" sz="4800" kern="1200"/>
        </a:p>
      </dsp:txBody>
      <dsp:txXfrm>
        <a:off x="103614" y="2332346"/>
        <a:ext cx="3578388" cy="191532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17F298-A95B-4FC4-BB2A-46E544D95ABB}">
      <dsp:nvSpPr>
        <dsp:cNvPr id="0" name=""/>
        <dsp:cNvSpPr/>
      </dsp:nvSpPr>
      <dsp:spPr>
        <a:xfrm>
          <a:off x="0" y="709959"/>
          <a:ext cx="10515600" cy="13028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7BC12F-67DB-483B-A617-9B39B0D71C15}">
      <dsp:nvSpPr>
        <dsp:cNvPr id="0" name=""/>
        <dsp:cNvSpPr/>
      </dsp:nvSpPr>
      <dsp:spPr>
        <a:xfrm>
          <a:off x="394113" y="1003101"/>
          <a:ext cx="716569" cy="7165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1BEAC6-3829-42EA-9F13-1C50ED48FB7C}">
      <dsp:nvSpPr>
        <dsp:cNvPr id="0" name=""/>
        <dsp:cNvSpPr/>
      </dsp:nvSpPr>
      <dsp:spPr>
        <a:xfrm>
          <a:off x="1504795" y="709959"/>
          <a:ext cx="4732020" cy="1302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885" tIns="137885" rIns="137885" bIns="137885" numCol="1" spcCol="1270" anchor="ctr" anchorCtr="0">
          <a:noAutofit/>
        </a:bodyPr>
        <a:lstStyle/>
        <a:p>
          <a:pPr marL="0" lvl="0" indent="0" algn="l" defTabSz="1111250">
            <a:lnSpc>
              <a:spcPct val="100000"/>
            </a:lnSpc>
            <a:spcBef>
              <a:spcPct val="0"/>
            </a:spcBef>
            <a:spcAft>
              <a:spcPct val="35000"/>
            </a:spcAft>
            <a:buNone/>
          </a:pPr>
          <a:r>
            <a:rPr lang="en-GB" sz="2500" b="1" kern="1200"/>
            <a:t>Financial Forecasting</a:t>
          </a:r>
          <a:r>
            <a:rPr lang="en-GB" sz="2500" kern="1200"/>
            <a:t> </a:t>
          </a:r>
          <a:endParaRPr lang="en-US" sz="2500" kern="1200"/>
        </a:p>
      </dsp:txBody>
      <dsp:txXfrm>
        <a:off x="1504795" y="709959"/>
        <a:ext cx="4732020" cy="1302853"/>
      </dsp:txXfrm>
    </dsp:sp>
    <dsp:sp modelId="{4AEE0491-AE32-4F5A-8117-3B09932F974C}">
      <dsp:nvSpPr>
        <dsp:cNvPr id="0" name=""/>
        <dsp:cNvSpPr/>
      </dsp:nvSpPr>
      <dsp:spPr>
        <a:xfrm>
          <a:off x="6236815" y="709959"/>
          <a:ext cx="4277313" cy="1302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885" tIns="137885" rIns="137885" bIns="137885" numCol="1" spcCol="1270" anchor="ctr" anchorCtr="0">
          <a:noAutofit/>
        </a:bodyPr>
        <a:lstStyle/>
        <a:p>
          <a:pPr marL="0" lvl="0" indent="0" algn="l" defTabSz="488950">
            <a:lnSpc>
              <a:spcPct val="100000"/>
            </a:lnSpc>
            <a:spcBef>
              <a:spcPct val="0"/>
            </a:spcBef>
            <a:spcAft>
              <a:spcPct val="35000"/>
            </a:spcAft>
            <a:buNone/>
          </a:pPr>
          <a:r>
            <a:rPr lang="en-GB" sz="1100" kern="1200"/>
            <a:t>Sales volume and revenue projections</a:t>
          </a:r>
          <a:endParaRPr lang="en-US" sz="1100" kern="1200"/>
        </a:p>
        <a:p>
          <a:pPr marL="0" lvl="0" indent="0" algn="l" defTabSz="488950">
            <a:lnSpc>
              <a:spcPct val="100000"/>
            </a:lnSpc>
            <a:spcBef>
              <a:spcPct val="0"/>
            </a:spcBef>
            <a:spcAft>
              <a:spcPct val="35000"/>
            </a:spcAft>
            <a:buNone/>
          </a:pPr>
          <a:r>
            <a:rPr lang="en-GB" sz="1100" kern="1200"/>
            <a:t>Profit &amp; loss statement</a:t>
          </a:r>
          <a:endParaRPr lang="en-US" sz="1100" kern="1200"/>
        </a:p>
        <a:p>
          <a:pPr marL="0" lvl="0" indent="0" algn="l" defTabSz="488950">
            <a:lnSpc>
              <a:spcPct val="100000"/>
            </a:lnSpc>
            <a:spcBef>
              <a:spcPct val="0"/>
            </a:spcBef>
            <a:spcAft>
              <a:spcPct val="35000"/>
            </a:spcAft>
            <a:buNone/>
          </a:pPr>
          <a:r>
            <a:rPr lang="en-GB" sz="1100" kern="1200"/>
            <a:t>Cash flow forecast</a:t>
          </a:r>
          <a:endParaRPr lang="en-US" sz="1100" kern="1200"/>
        </a:p>
        <a:p>
          <a:pPr marL="0" lvl="0" indent="0" algn="l" defTabSz="488950">
            <a:lnSpc>
              <a:spcPct val="100000"/>
            </a:lnSpc>
            <a:spcBef>
              <a:spcPct val="0"/>
            </a:spcBef>
            <a:spcAft>
              <a:spcPct val="35000"/>
            </a:spcAft>
            <a:buNone/>
          </a:pPr>
          <a:r>
            <a:rPr lang="en-GB" sz="1100" kern="1200"/>
            <a:t>Balance sheet</a:t>
          </a:r>
          <a:endParaRPr lang="en-US" sz="1100" kern="1200"/>
        </a:p>
        <a:p>
          <a:pPr marL="0" lvl="0" indent="0" algn="l" defTabSz="488950">
            <a:lnSpc>
              <a:spcPct val="100000"/>
            </a:lnSpc>
            <a:spcBef>
              <a:spcPct val="0"/>
            </a:spcBef>
            <a:spcAft>
              <a:spcPct val="35000"/>
            </a:spcAft>
            <a:buNone/>
          </a:pPr>
          <a:r>
            <a:rPr lang="en-GB" sz="1100" kern="1200"/>
            <a:t>Break-even analysis</a:t>
          </a:r>
          <a:endParaRPr lang="en-US" sz="1100" kern="1200"/>
        </a:p>
      </dsp:txBody>
      <dsp:txXfrm>
        <a:off x="6236815" y="709959"/>
        <a:ext cx="4277313" cy="1302853"/>
      </dsp:txXfrm>
    </dsp:sp>
    <dsp:sp modelId="{7BFA2B33-A6A4-4135-BBF0-D5CA2D91FAC1}">
      <dsp:nvSpPr>
        <dsp:cNvPr id="0" name=""/>
        <dsp:cNvSpPr/>
      </dsp:nvSpPr>
      <dsp:spPr>
        <a:xfrm>
          <a:off x="0" y="2338525"/>
          <a:ext cx="10515600" cy="13028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7816F8-7F65-4D19-B62A-E8E5F708D242}">
      <dsp:nvSpPr>
        <dsp:cNvPr id="0" name=""/>
        <dsp:cNvSpPr/>
      </dsp:nvSpPr>
      <dsp:spPr>
        <a:xfrm>
          <a:off x="394113" y="2631667"/>
          <a:ext cx="716569" cy="7165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388673-F45E-452D-9A97-6DCDC2023E55}">
      <dsp:nvSpPr>
        <dsp:cNvPr id="0" name=""/>
        <dsp:cNvSpPr/>
      </dsp:nvSpPr>
      <dsp:spPr>
        <a:xfrm>
          <a:off x="1504795" y="2338525"/>
          <a:ext cx="4732020" cy="1302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885" tIns="137885" rIns="137885" bIns="137885" numCol="1" spcCol="1270" anchor="ctr" anchorCtr="0">
          <a:noAutofit/>
        </a:bodyPr>
        <a:lstStyle/>
        <a:p>
          <a:pPr marL="0" lvl="0" indent="0" algn="l" defTabSz="1111250">
            <a:lnSpc>
              <a:spcPct val="100000"/>
            </a:lnSpc>
            <a:spcBef>
              <a:spcPct val="0"/>
            </a:spcBef>
            <a:spcAft>
              <a:spcPct val="35000"/>
            </a:spcAft>
            <a:buNone/>
          </a:pPr>
          <a:r>
            <a:rPr lang="en-GB" sz="2500" b="1" kern="1200"/>
            <a:t>Iterative Planning</a:t>
          </a:r>
          <a:r>
            <a:rPr lang="en-GB" sz="2500" kern="1200"/>
            <a:t> </a:t>
          </a:r>
          <a:endParaRPr lang="en-US" sz="2500" kern="1200"/>
        </a:p>
      </dsp:txBody>
      <dsp:txXfrm>
        <a:off x="1504795" y="2338525"/>
        <a:ext cx="4732020" cy="1302853"/>
      </dsp:txXfrm>
    </dsp:sp>
    <dsp:sp modelId="{29723CA1-E25B-4048-9459-3D0E0D202BAD}">
      <dsp:nvSpPr>
        <dsp:cNvPr id="0" name=""/>
        <dsp:cNvSpPr/>
      </dsp:nvSpPr>
      <dsp:spPr>
        <a:xfrm>
          <a:off x="6236815" y="2338525"/>
          <a:ext cx="4277313" cy="1302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885" tIns="137885" rIns="137885" bIns="137885" numCol="1" spcCol="1270" anchor="ctr" anchorCtr="0">
          <a:noAutofit/>
        </a:bodyPr>
        <a:lstStyle/>
        <a:p>
          <a:pPr marL="0" lvl="0" indent="0" algn="l" defTabSz="488950">
            <a:lnSpc>
              <a:spcPct val="100000"/>
            </a:lnSpc>
            <a:spcBef>
              <a:spcPct val="0"/>
            </a:spcBef>
            <a:spcAft>
              <a:spcPct val="35000"/>
            </a:spcAft>
            <a:buNone/>
          </a:pPr>
          <a:r>
            <a:rPr lang="en-GB" sz="1100" kern="1200"/>
            <a:t>Revisiting earlier phases based on new insights</a:t>
          </a:r>
          <a:endParaRPr lang="en-US" sz="1100" kern="1200"/>
        </a:p>
      </dsp:txBody>
      <dsp:txXfrm>
        <a:off x="6236815" y="2338525"/>
        <a:ext cx="4277313" cy="130285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BBCE80-BF1A-411F-A198-1191CB8FEF30}">
      <dsp:nvSpPr>
        <dsp:cNvPr id="0" name=""/>
        <dsp:cNvSpPr/>
      </dsp:nvSpPr>
      <dsp:spPr>
        <a:xfrm>
          <a:off x="0" y="707092"/>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5EDE65-D439-45E3-BADD-7A764DCF7438}">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5640E9-3AD4-4DA9-9324-CD7C54482A95}">
      <dsp:nvSpPr>
        <dsp:cNvPr id="0" name=""/>
        <dsp:cNvSpPr/>
      </dsp:nvSpPr>
      <dsp:spPr>
        <a:xfrm>
          <a:off x="1507738" y="707092"/>
          <a:ext cx="4732020"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111250">
            <a:lnSpc>
              <a:spcPct val="100000"/>
            </a:lnSpc>
            <a:spcBef>
              <a:spcPct val="0"/>
            </a:spcBef>
            <a:spcAft>
              <a:spcPct val="35000"/>
            </a:spcAft>
            <a:buNone/>
          </a:pPr>
          <a:r>
            <a:rPr lang="en-GB" sz="2500" b="1" kern="1200"/>
            <a:t>Monitoring Systems</a:t>
          </a:r>
          <a:r>
            <a:rPr lang="en-GB" sz="2500" kern="1200"/>
            <a:t> </a:t>
          </a:r>
          <a:endParaRPr lang="en-US" sz="2500" kern="1200"/>
        </a:p>
      </dsp:txBody>
      <dsp:txXfrm>
        <a:off x="1507738" y="707092"/>
        <a:ext cx="4732020" cy="1305401"/>
      </dsp:txXfrm>
    </dsp:sp>
    <dsp:sp modelId="{4278BD6A-5A22-43EA-8CCC-4B0DD2FDCAF7}">
      <dsp:nvSpPr>
        <dsp:cNvPr id="0" name=""/>
        <dsp:cNvSpPr/>
      </dsp:nvSpPr>
      <dsp:spPr>
        <a:xfrm>
          <a:off x="6239758" y="707092"/>
          <a:ext cx="427584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577850">
            <a:lnSpc>
              <a:spcPct val="100000"/>
            </a:lnSpc>
            <a:spcBef>
              <a:spcPct val="0"/>
            </a:spcBef>
            <a:spcAft>
              <a:spcPct val="35000"/>
            </a:spcAft>
            <a:buNone/>
          </a:pPr>
          <a:r>
            <a:rPr lang="en-GB" sz="1300" kern="1200"/>
            <a:t>Bookkeeping and accounting</a:t>
          </a:r>
          <a:endParaRPr lang="en-US" sz="1300" kern="1200"/>
        </a:p>
        <a:p>
          <a:pPr marL="0" lvl="0" indent="0" algn="l" defTabSz="577850">
            <a:lnSpc>
              <a:spcPct val="100000"/>
            </a:lnSpc>
            <a:spcBef>
              <a:spcPct val="0"/>
            </a:spcBef>
            <a:spcAft>
              <a:spcPct val="35000"/>
            </a:spcAft>
            <a:buNone/>
          </a:pPr>
          <a:r>
            <a:rPr lang="en-GB" sz="1300" kern="1200"/>
            <a:t>Sales and marketing records</a:t>
          </a:r>
          <a:endParaRPr lang="en-US" sz="1300" kern="1200"/>
        </a:p>
        <a:p>
          <a:pPr marL="0" lvl="0" indent="0" algn="l" defTabSz="577850">
            <a:lnSpc>
              <a:spcPct val="100000"/>
            </a:lnSpc>
            <a:spcBef>
              <a:spcPct val="0"/>
            </a:spcBef>
            <a:spcAft>
              <a:spcPct val="35000"/>
            </a:spcAft>
            <a:buNone/>
          </a:pPr>
          <a:r>
            <a:rPr lang="en-GB" sz="1300" kern="1200"/>
            <a:t>Customer and personnel files</a:t>
          </a:r>
          <a:endParaRPr lang="en-US" sz="1300" kern="1200"/>
        </a:p>
        <a:p>
          <a:pPr marL="0" lvl="0" indent="0" algn="l" defTabSz="577850">
            <a:lnSpc>
              <a:spcPct val="100000"/>
            </a:lnSpc>
            <a:spcBef>
              <a:spcPct val="0"/>
            </a:spcBef>
            <a:spcAft>
              <a:spcPct val="35000"/>
            </a:spcAft>
            <a:buNone/>
          </a:pPr>
          <a:r>
            <a:rPr lang="en-GB" sz="1300" kern="1200"/>
            <a:t>Production control systems</a:t>
          </a:r>
          <a:endParaRPr lang="en-US" sz="1300" kern="1200"/>
        </a:p>
      </dsp:txBody>
      <dsp:txXfrm>
        <a:off x="6239758" y="707092"/>
        <a:ext cx="4275841" cy="1305401"/>
      </dsp:txXfrm>
    </dsp:sp>
    <dsp:sp modelId="{8A9B8376-7B9D-4EE5-91F7-6CE1D1C20B0B}">
      <dsp:nvSpPr>
        <dsp:cNvPr id="0" name=""/>
        <dsp:cNvSpPr/>
      </dsp:nvSpPr>
      <dsp:spPr>
        <a:xfrm>
          <a:off x="0" y="2338844"/>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9FB2EA-F3FD-4D93-9049-6044A77557CD}">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CFC48B-271F-4717-A74B-0BAE41911290}">
      <dsp:nvSpPr>
        <dsp:cNvPr id="0" name=""/>
        <dsp:cNvSpPr/>
      </dsp:nvSpPr>
      <dsp:spPr>
        <a:xfrm>
          <a:off x="1507738" y="2338844"/>
          <a:ext cx="4732020"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111250">
            <a:lnSpc>
              <a:spcPct val="100000"/>
            </a:lnSpc>
            <a:spcBef>
              <a:spcPct val="0"/>
            </a:spcBef>
            <a:spcAft>
              <a:spcPct val="35000"/>
            </a:spcAft>
            <a:buNone/>
          </a:pPr>
          <a:r>
            <a:rPr lang="en-GB" sz="2500" b="1" kern="1200"/>
            <a:t>Performance Tracking</a:t>
          </a:r>
          <a:r>
            <a:rPr lang="en-GB" sz="2500" kern="1200"/>
            <a:t> </a:t>
          </a:r>
          <a:endParaRPr lang="en-US" sz="2500" kern="1200"/>
        </a:p>
      </dsp:txBody>
      <dsp:txXfrm>
        <a:off x="1507738" y="2338844"/>
        <a:ext cx="4732020" cy="1305401"/>
      </dsp:txXfrm>
    </dsp:sp>
    <dsp:sp modelId="{8084ACD6-F3B9-4AAE-B627-461F66E74053}">
      <dsp:nvSpPr>
        <dsp:cNvPr id="0" name=""/>
        <dsp:cNvSpPr/>
      </dsp:nvSpPr>
      <dsp:spPr>
        <a:xfrm>
          <a:off x="6239758" y="2338844"/>
          <a:ext cx="427584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577850">
            <a:lnSpc>
              <a:spcPct val="100000"/>
            </a:lnSpc>
            <a:spcBef>
              <a:spcPct val="0"/>
            </a:spcBef>
            <a:spcAft>
              <a:spcPct val="35000"/>
            </a:spcAft>
            <a:buNone/>
          </a:pPr>
          <a:r>
            <a:rPr lang="en-GB" sz="1300" kern="1200"/>
            <a:t>Ensuring accountability and efficiency</a:t>
          </a:r>
          <a:endParaRPr lang="en-US" sz="1300" kern="1200"/>
        </a:p>
      </dsp:txBody>
      <dsp:txXfrm>
        <a:off x="6239758" y="2338844"/>
        <a:ext cx="4275841" cy="130540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E69407-CD6D-4228-85F2-22E2240EEF0F}">
      <dsp:nvSpPr>
        <dsp:cNvPr id="0" name=""/>
        <dsp:cNvSpPr/>
      </dsp:nvSpPr>
      <dsp:spPr>
        <a:xfrm>
          <a:off x="0" y="707092"/>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7CB052-04D7-4CD7-AC70-C4D472F11BD4}">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C129E2-57B3-4ABA-B345-26C7E96F1C2D}">
      <dsp:nvSpPr>
        <dsp:cNvPr id="0" name=""/>
        <dsp:cNvSpPr/>
      </dsp:nvSpPr>
      <dsp:spPr>
        <a:xfrm>
          <a:off x="1507738" y="707092"/>
          <a:ext cx="4732020"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111250">
            <a:lnSpc>
              <a:spcPct val="100000"/>
            </a:lnSpc>
            <a:spcBef>
              <a:spcPct val="0"/>
            </a:spcBef>
            <a:spcAft>
              <a:spcPct val="35000"/>
            </a:spcAft>
            <a:buNone/>
          </a:pPr>
          <a:r>
            <a:rPr lang="en-GB" sz="2500" b="1" kern="1200"/>
            <a:t>Finalizing the Plan</a:t>
          </a:r>
          <a:r>
            <a:rPr lang="en-GB" sz="2500" kern="1200"/>
            <a:t> </a:t>
          </a:r>
          <a:endParaRPr lang="en-US" sz="2500" kern="1200"/>
        </a:p>
      </dsp:txBody>
      <dsp:txXfrm>
        <a:off x="1507738" y="707092"/>
        <a:ext cx="4732020" cy="1305401"/>
      </dsp:txXfrm>
    </dsp:sp>
    <dsp:sp modelId="{08911386-39D7-4B85-A7DD-9291C6706666}">
      <dsp:nvSpPr>
        <dsp:cNvPr id="0" name=""/>
        <dsp:cNvSpPr/>
      </dsp:nvSpPr>
      <dsp:spPr>
        <a:xfrm>
          <a:off x="6239758" y="707092"/>
          <a:ext cx="427584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755650">
            <a:lnSpc>
              <a:spcPct val="100000"/>
            </a:lnSpc>
            <a:spcBef>
              <a:spcPct val="0"/>
            </a:spcBef>
            <a:spcAft>
              <a:spcPct val="35000"/>
            </a:spcAft>
            <a:buNone/>
          </a:pPr>
          <a:r>
            <a:rPr lang="en-GB" sz="1700" kern="1200"/>
            <a:t>Editing and rewriting for clarity and impact</a:t>
          </a:r>
          <a:endParaRPr lang="en-US" sz="1700" kern="1200"/>
        </a:p>
      </dsp:txBody>
      <dsp:txXfrm>
        <a:off x="6239758" y="707092"/>
        <a:ext cx="4275841" cy="1305401"/>
      </dsp:txXfrm>
    </dsp:sp>
    <dsp:sp modelId="{444A93C2-AA34-4A49-ACE5-5AEE751EBC9A}">
      <dsp:nvSpPr>
        <dsp:cNvPr id="0" name=""/>
        <dsp:cNvSpPr/>
      </dsp:nvSpPr>
      <dsp:spPr>
        <a:xfrm>
          <a:off x="0" y="2338844"/>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ADAF3F-1BA8-4652-A7BF-26A7B91E0AA0}">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9CFB76-632C-4AE2-BD16-3D6490773968}">
      <dsp:nvSpPr>
        <dsp:cNvPr id="0" name=""/>
        <dsp:cNvSpPr/>
      </dsp:nvSpPr>
      <dsp:spPr>
        <a:xfrm>
          <a:off x="1507738" y="2338844"/>
          <a:ext cx="4732020"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111250">
            <a:lnSpc>
              <a:spcPct val="100000"/>
            </a:lnSpc>
            <a:spcBef>
              <a:spcPct val="0"/>
            </a:spcBef>
            <a:spcAft>
              <a:spcPct val="35000"/>
            </a:spcAft>
            <a:buNone/>
          </a:pPr>
          <a:r>
            <a:rPr lang="en-GB" sz="2500" b="1" kern="1200"/>
            <a:t>Presentation Strategy</a:t>
          </a:r>
          <a:r>
            <a:rPr lang="en-GB" sz="2500" kern="1200"/>
            <a:t> </a:t>
          </a:r>
          <a:endParaRPr lang="en-US" sz="2500" kern="1200"/>
        </a:p>
      </dsp:txBody>
      <dsp:txXfrm>
        <a:off x="1507738" y="2338844"/>
        <a:ext cx="4732020" cy="1305401"/>
      </dsp:txXfrm>
    </dsp:sp>
    <dsp:sp modelId="{94923680-93DC-4F99-823F-CDB094D14B0A}">
      <dsp:nvSpPr>
        <dsp:cNvPr id="0" name=""/>
        <dsp:cNvSpPr/>
      </dsp:nvSpPr>
      <dsp:spPr>
        <a:xfrm>
          <a:off x="6239758" y="2338844"/>
          <a:ext cx="427584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755650">
            <a:lnSpc>
              <a:spcPct val="100000"/>
            </a:lnSpc>
            <a:spcBef>
              <a:spcPct val="0"/>
            </a:spcBef>
            <a:spcAft>
              <a:spcPct val="35000"/>
            </a:spcAft>
            <a:buNone/>
          </a:pPr>
          <a:r>
            <a:rPr lang="en-GB" sz="1700" kern="1200"/>
            <a:t>Preparing for meetings with stakeholders</a:t>
          </a:r>
          <a:endParaRPr lang="en-US" sz="1700" kern="1200"/>
        </a:p>
        <a:p>
          <a:pPr marL="0" lvl="0" indent="0" algn="l" defTabSz="755650">
            <a:lnSpc>
              <a:spcPct val="100000"/>
            </a:lnSpc>
            <a:spcBef>
              <a:spcPct val="0"/>
            </a:spcBef>
            <a:spcAft>
              <a:spcPct val="35000"/>
            </a:spcAft>
            <a:buNone/>
          </a:pPr>
          <a:r>
            <a:rPr lang="en-GB" sz="1700" kern="1200"/>
            <a:t>Enhancing presentation skills</a:t>
          </a:r>
          <a:endParaRPr lang="en-US" sz="1700" kern="1200"/>
        </a:p>
        <a:p>
          <a:pPr marL="0" lvl="0" indent="0" algn="l" defTabSz="755650">
            <a:lnSpc>
              <a:spcPct val="100000"/>
            </a:lnSpc>
            <a:spcBef>
              <a:spcPct val="0"/>
            </a:spcBef>
            <a:spcAft>
              <a:spcPct val="35000"/>
            </a:spcAft>
            <a:buNone/>
          </a:pPr>
          <a:r>
            <a:rPr lang="en-GB" sz="1700" kern="1200"/>
            <a:t>Importance of professional delivery</a:t>
          </a:r>
          <a:endParaRPr lang="en-US" sz="1700" kern="1200"/>
        </a:p>
      </dsp:txBody>
      <dsp:txXfrm>
        <a:off x="6239758" y="2338844"/>
        <a:ext cx="4275841" cy="130540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916E9E-A0A4-4FA8-BA46-3B34D2014401}">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B220D7-F794-4159-BA8A-D3FD66C01BE7}">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72EACE-A38A-43E6-8DFC-CBE44BD73731}">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a:t>Recap of the Seven Phases</a:t>
          </a:r>
          <a:endParaRPr lang="en-US" sz="2500" kern="1200"/>
        </a:p>
      </dsp:txBody>
      <dsp:txXfrm>
        <a:off x="1435590" y="531"/>
        <a:ext cx="9080009" cy="1242935"/>
      </dsp:txXfrm>
    </dsp:sp>
    <dsp:sp modelId="{AE5D0C49-2612-494D-A04F-6B2680F9D530}">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80EDAB-9C12-49CB-AD48-AB4112488B53}">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91B642-934F-43E1-B6F4-E67CDFC5E28D}">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a:t>Importance of adaptability and iteration</a:t>
          </a:r>
          <a:endParaRPr lang="en-US" sz="2500" kern="1200"/>
        </a:p>
      </dsp:txBody>
      <dsp:txXfrm>
        <a:off x="1435590" y="1554201"/>
        <a:ext cx="9080009" cy="1242935"/>
      </dsp:txXfrm>
    </dsp:sp>
    <dsp:sp modelId="{7FFD1402-9EB6-48D0-AA4D-F3447EEC5366}">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01660D-5965-4313-BEF0-94F20659BC3C}">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BD4F15-2E43-4E46-B829-FC0820D4FA56}">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a:t>Encouragement to begin drafting your business plan</a:t>
          </a:r>
          <a:endParaRPr lang="en-US" sz="2500" kern="1200"/>
        </a:p>
      </dsp:txBody>
      <dsp:txXfrm>
        <a:off x="1435590" y="3107870"/>
        <a:ext cx="9080009" cy="1242935"/>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436053-87E5-41DE-9988-957DA9B34E52}">
      <dsp:nvSpPr>
        <dsp:cNvPr id="0" name=""/>
        <dsp:cNvSpPr/>
      </dsp:nvSpPr>
      <dsp:spPr>
        <a:xfrm>
          <a:off x="0" y="188649"/>
          <a:ext cx="10515600" cy="91143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dirty="0"/>
            <a:t>Alexander Battersby' business plan</a:t>
          </a:r>
          <a:endParaRPr lang="en-US" sz="3800" kern="1200" dirty="0"/>
        </a:p>
      </dsp:txBody>
      <dsp:txXfrm>
        <a:off x="44492" y="233141"/>
        <a:ext cx="10426616" cy="822446"/>
      </dsp:txXfrm>
    </dsp:sp>
    <dsp:sp modelId="{A0454708-F4A8-4ACA-A348-62A299820074}">
      <dsp:nvSpPr>
        <dsp:cNvPr id="0" name=""/>
        <dsp:cNvSpPr/>
      </dsp:nvSpPr>
      <dsp:spPr>
        <a:xfrm>
          <a:off x="0" y="1209519"/>
          <a:ext cx="10515600" cy="91143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rtl="0">
            <a:lnSpc>
              <a:spcPct val="90000"/>
            </a:lnSpc>
            <a:spcBef>
              <a:spcPct val="0"/>
            </a:spcBef>
            <a:spcAft>
              <a:spcPct val="35000"/>
            </a:spcAft>
            <a:buNone/>
          </a:pPr>
          <a:r>
            <a:rPr lang="en-GB" sz="3800" kern="1200" dirty="0"/>
            <a:t>Nicola </a:t>
          </a:r>
          <a:r>
            <a:rPr lang="en-GB" sz="3800" kern="1200" dirty="0">
              <a:latin typeface="Calibri Light" panose="020F0302020204030204"/>
            </a:rPr>
            <a:t>Grant's business plan</a:t>
          </a:r>
          <a:r>
            <a:rPr lang="en-GB" sz="3800" kern="1200" dirty="0"/>
            <a:t> </a:t>
          </a:r>
          <a:endParaRPr lang="en-US" sz="3800" kern="1200" dirty="0"/>
        </a:p>
      </dsp:txBody>
      <dsp:txXfrm>
        <a:off x="44492" y="1254011"/>
        <a:ext cx="10426616" cy="822446"/>
      </dsp:txXfrm>
    </dsp:sp>
    <dsp:sp modelId="{8AF08D9D-4DCF-4978-8341-B5924E416C73}">
      <dsp:nvSpPr>
        <dsp:cNvPr id="0" name=""/>
        <dsp:cNvSpPr/>
      </dsp:nvSpPr>
      <dsp:spPr>
        <a:xfrm>
          <a:off x="0" y="2230389"/>
          <a:ext cx="10515600" cy="91143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rtl="0">
            <a:lnSpc>
              <a:spcPct val="90000"/>
            </a:lnSpc>
            <a:spcBef>
              <a:spcPct val="0"/>
            </a:spcBef>
            <a:spcAft>
              <a:spcPct val="35000"/>
            </a:spcAft>
            <a:buNone/>
          </a:pPr>
          <a:r>
            <a:rPr lang="en-GB" sz="3800" kern="1200" dirty="0"/>
            <a:t>Marcus </a:t>
          </a:r>
          <a:r>
            <a:rPr lang="en-GB" sz="3800" kern="1200" dirty="0">
              <a:latin typeface="Calibri Light" panose="020F0302020204030204"/>
            </a:rPr>
            <a:t>Garside's business plan</a:t>
          </a:r>
          <a:endParaRPr lang="en-US" sz="3800" kern="1200" dirty="0"/>
        </a:p>
      </dsp:txBody>
      <dsp:txXfrm>
        <a:off x="44492" y="2274881"/>
        <a:ext cx="10426616" cy="822446"/>
      </dsp:txXfrm>
    </dsp:sp>
    <dsp:sp modelId="{FECA8F9C-7119-4C85-B793-A1A05F53D2F1}">
      <dsp:nvSpPr>
        <dsp:cNvPr id="0" name=""/>
        <dsp:cNvSpPr/>
      </dsp:nvSpPr>
      <dsp:spPr>
        <a:xfrm>
          <a:off x="0" y="3251259"/>
          <a:ext cx="10515600" cy="91143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rtl="0">
            <a:lnSpc>
              <a:spcPct val="90000"/>
            </a:lnSpc>
            <a:spcBef>
              <a:spcPct val="0"/>
            </a:spcBef>
            <a:spcAft>
              <a:spcPct val="35000"/>
            </a:spcAft>
            <a:buNone/>
          </a:pPr>
          <a:r>
            <a:rPr lang="en-GB" sz="3800" kern="1200" dirty="0"/>
            <a:t>Rosemary Rambler and Muriel Tonks</a:t>
          </a:r>
          <a:r>
            <a:rPr lang="en-GB" sz="3800" kern="1200" dirty="0">
              <a:latin typeface="Calibri Light" panose="020F0302020204030204"/>
            </a:rPr>
            <a:t>' business plan</a:t>
          </a:r>
          <a:endParaRPr lang="en-US" sz="3800" kern="1200" dirty="0"/>
        </a:p>
      </dsp:txBody>
      <dsp:txXfrm>
        <a:off x="44492" y="3295751"/>
        <a:ext cx="10426616" cy="82244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33D9F-68A7-F743-FDEA-90BDD5D68FF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48E45D5-5852-D81E-DB34-1E18F3DCFF8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15354C-E150-7AC9-20CF-F4535CD204AC}"/>
              </a:ext>
            </a:extLst>
          </p:cNvPr>
          <p:cNvSpPr>
            <a:spLocks noGrp="1"/>
          </p:cNvSpPr>
          <p:nvPr>
            <p:ph type="dt" sz="half" idx="10"/>
          </p:nvPr>
        </p:nvSpPr>
        <p:spPr/>
        <p:txBody>
          <a:bodyPr/>
          <a:lstStyle/>
          <a:p>
            <a:fld id="{E9B2E387-6B2F-4552-9D8A-C052BD4F39AA}" type="datetimeFigureOut">
              <a:rPr lang="en-GB" smtClean="0"/>
              <a:t>24/09/2025</a:t>
            </a:fld>
            <a:endParaRPr lang="en-GB"/>
          </a:p>
        </p:txBody>
      </p:sp>
      <p:sp>
        <p:nvSpPr>
          <p:cNvPr id="5" name="Footer Placeholder 4">
            <a:extLst>
              <a:ext uri="{FF2B5EF4-FFF2-40B4-BE49-F238E27FC236}">
                <a16:creationId xmlns:a16="http://schemas.microsoft.com/office/drawing/2014/main" id="{57F9CB49-0A1D-7DBC-9141-1612ADE692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8B392D-1300-1917-6B27-9B04FA2B2C1C}"/>
              </a:ext>
            </a:extLst>
          </p:cNvPr>
          <p:cNvSpPr>
            <a:spLocks noGrp="1"/>
          </p:cNvSpPr>
          <p:nvPr>
            <p:ph type="sldNum" sz="quarter" idx="12"/>
          </p:nvPr>
        </p:nvSpPr>
        <p:spPr/>
        <p:txBody>
          <a:bodyPr/>
          <a:lstStyle/>
          <a:p>
            <a:fld id="{085D51FC-B456-4D87-B1B2-3963C8391F9A}" type="slidenum">
              <a:rPr lang="en-GB" smtClean="0"/>
              <a:t>‹#›</a:t>
            </a:fld>
            <a:endParaRPr lang="en-GB"/>
          </a:p>
        </p:txBody>
      </p:sp>
    </p:spTree>
    <p:extLst>
      <p:ext uri="{BB962C8B-B14F-4D97-AF65-F5344CB8AC3E}">
        <p14:creationId xmlns:p14="http://schemas.microsoft.com/office/powerpoint/2010/main" val="37033065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9D3B8-1B49-B138-738D-287DC5C5DA7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73D32FE-8C26-520A-E827-0787DB54CE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8CB288-617B-35F8-AF8D-6FB11CB43FD2}"/>
              </a:ext>
            </a:extLst>
          </p:cNvPr>
          <p:cNvSpPr>
            <a:spLocks noGrp="1"/>
          </p:cNvSpPr>
          <p:nvPr>
            <p:ph type="dt" sz="half" idx="10"/>
          </p:nvPr>
        </p:nvSpPr>
        <p:spPr/>
        <p:txBody>
          <a:bodyPr/>
          <a:lstStyle/>
          <a:p>
            <a:fld id="{E9B2E387-6B2F-4552-9D8A-C052BD4F39AA}" type="datetimeFigureOut">
              <a:rPr lang="en-GB" smtClean="0"/>
              <a:t>24/09/2025</a:t>
            </a:fld>
            <a:endParaRPr lang="en-GB"/>
          </a:p>
        </p:txBody>
      </p:sp>
      <p:sp>
        <p:nvSpPr>
          <p:cNvPr id="5" name="Footer Placeholder 4">
            <a:extLst>
              <a:ext uri="{FF2B5EF4-FFF2-40B4-BE49-F238E27FC236}">
                <a16:creationId xmlns:a16="http://schemas.microsoft.com/office/drawing/2014/main" id="{0CB0D780-BA4F-4B02-8BDF-C433DC53BD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F5C0AB-476B-AF3B-5970-B6896B35B1CB}"/>
              </a:ext>
            </a:extLst>
          </p:cNvPr>
          <p:cNvSpPr>
            <a:spLocks noGrp="1"/>
          </p:cNvSpPr>
          <p:nvPr>
            <p:ph type="sldNum" sz="quarter" idx="12"/>
          </p:nvPr>
        </p:nvSpPr>
        <p:spPr/>
        <p:txBody>
          <a:bodyPr/>
          <a:lstStyle/>
          <a:p>
            <a:fld id="{085D51FC-B456-4D87-B1B2-3963C8391F9A}" type="slidenum">
              <a:rPr lang="en-GB" smtClean="0"/>
              <a:t>‹#›</a:t>
            </a:fld>
            <a:endParaRPr lang="en-GB"/>
          </a:p>
        </p:txBody>
      </p:sp>
    </p:spTree>
    <p:extLst>
      <p:ext uri="{BB962C8B-B14F-4D97-AF65-F5344CB8AC3E}">
        <p14:creationId xmlns:p14="http://schemas.microsoft.com/office/powerpoint/2010/main" val="2495013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1057C-D95E-0D72-20E1-9AA33CC25E1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CB858A6-5EB6-6757-C4B1-861170CABC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031E492-8724-12B6-72E9-4DA48DDC8CF0}"/>
              </a:ext>
            </a:extLst>
          </p:cNvPr>
          <p:cNvSpPr>
            <a:spLocks noGrp="1"/>
          </p:cNvSpPr>
          <p:nvPr>
            <p:ph type="dt" sz="half" idx="10"/>
          </p:nvPr>
        </p:nvSpPr>
        <p:spPr/>
        <p:txBody>
          <a:bodyPr/>
          <a:lstStyle/>
          <a:p>
            <a:fld id="{E9B2E387-6B2F-4552-9D8A-C052BD4F39AA}" type="datetimeFigureOut">
              <a:rPr lang="en-GB" smtClean="0"/>
              <a:t>24/09/2025</a:t>
            </a:fld>
            <a:endParaRPr lang="en-GB"/>
          </a:p>
        </p:txBody>
      </p:sp>
      <p:sp>
        <p:nvSpPr>
          <p:cNvPr id="5" name="Footer Placeholder 4">
            <a:extLst>
              <a:ext uri="{FF2B5EF4-FFF2-40B4-BE49-F238E27FC236}">
                <a16:creationId xmlns:a16="http://schemas.microsoft.com/office/drawing/2014/main" id="{ED111966-71C2-0FED-4630-F9A1EC1DBC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E4B2F6-0158-D7B9-5A9C-F134A1B29BEE}"/>
              </a:ext>
            </a:extLst>
          </p:cNvPr>
          <p:cNvSpPr>
            <a:spLocks noGrp="1"/>
          </p:cNvSpPr>
          <p:nvPr>
            <p:ph type="sldNum" sz="quarter" idx="12"/>
          </p:nvPr>
        </p:nvSpPr>
        <p:spPr/>
        <p:txBody>
          <a:bodyPr/>
          <a:lstStyle/>
          <a:p>
            <a:fld id="{085D51FC-B456-4D87-B1B2-3963C8391F9A}" type="slidenum">
              <a:rPr lang="en-GB" smtClean="0"/>
              <a:t>‹#›</a:t>
            </a:fld>
            <a:endParaRPr lang="en-GB"/>
          </a:p>
        </p:txBody>
      </p:sp>
    </p:spTree>
    <p:extLst>
      <p:ext uri="{BB962C8B-B14F-4D97-AF65-F5344CB8AC3E}">
        <p14:creationId xmlns:p14="http://schemas.microsoft.com/office/powerpoint/2010/main" val="41017719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FC92E-E15E-6886-E5BE-19CBF080EE8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21BF88-6C14-2A04-F657-8DD92FD56FD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7E6782-20A0-5DE0-4A75-1E48C9B23EE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D57F88B-6915-7912-3BE9-FF873D29F333}"/>
              </a:ext>
            </a:extLst>
          </p:cNvPr>
          <p:cNvSpPr>
            <a:spLocks noGrp="1"/>
          </p:cNvSpPr>
          <p:nvPr>
            <p:ph type="dt" sz="half" idx="10"/>
          </p:nvPr>
        </p:nvSpPr>
        <p:spPr/>
        <p:txBody>
          <a:bodyPr/>
          <a:lstStyle/>
          <a:p>
            <a:fld id="{E9B2E387-6B2F-4552-9D8A-C052BD4F39AA}" type="datetimeFigureOut">
              <a:rPr lang="en-GB" smtClean="0"/>
              <a:t>24/09/2025</a:t>
            </a:fld>
            <a:endParaRPr lang="en-GB"/>
          </a:p>
        </p:txBody>
      </p:sp>
      <p:sp>
        <p:nvSpPr>
          <p:cNvPr id="6" name="Footer Placeholder 5">
            <a:extLst>
              <a:ext uri="{FF2B5EF4-FFF2-40B4-BE49-F238E27FC236}">
                <a16:creationId xmlns:a16="http://schemas.microsoft.com/office/drawing/2014/main" id="{65E16CA7-4365-DC8A-767C-75135ED686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A496E0-B006-A37B-5C53-B5D4F5582974}"/>
              </a:ext>
            </a:extLst>
          </p:cNvPr>
          <p:cNvSpPr>
            <a:spLocks noGrp="1"/>
          </p:cNvSpPr>
          <p:nvPr>
            <p:ph type="sldNum" sz="quarter" idx="12"/>
          </p:nvPr>
        </p:nvSpPr>
        <p:spPr/>
        <p:txBody>
          <a:bodyPr/>
          <a:lstStyle/>
          <a:p>
            <a:fld id="{085D51FC-B456-4D87-B1B2-3963C8391F9A}" type="slidenum">
              <a:rPr lang="en-GB" smtClean="0"/>
              <a:t>‹#›</a:t>
            </a:fld>
            <a:endParaRPr lang="en-GB"/>
          </a:p>
        </p:txBody>
      </p:sp>
    </p:spTree>
    <p:extLst>
      <p:ext uri="{BB962C8B-B14F-4D97-AF65-F5344CB8AC3E}">
        <p14:creationId xmlns:p14="http://schemas.microsoft.com/office/powerpoint/2010/main" val="276232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1564B-5E06-CEA5-858C-B5B58775429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46481A-885A-564E-61BE-941E3F429D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3B49764-6349-2BE1-E858-233984EA161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ECD9289-CF8F-679D-8C1B-38100D96209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3B2743C-A577-F1E8-E620-316C73DAFDC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3CA93D9-A1FF-BFDD-40B4-26D4FA14101B}"/>
              </a:ext>
            </a:extLst>
          </p:cNvPr>
          <p:cNvSpPr>
            <a:spLocks noGrp="1"/>
          </p:cNvSpPr>
          <p:nvPr>
            <p:ph type="dt" sz="half" idx="10"/>
          </p:nvPr>
        </p:nvSpPr>
        <p:spPr/>
        <p:txBody>
          <a:bodyPr/>
          <a:lstStyle/>
          <a:p>
            <a:fld id="{E9B2E387-6B2F-4552-9D8A-C052BD4F39AA}" type="datetimeFigureOut">
              <a:rPr lang="en-GB" smtClean="0"/>
              <a:t>24/09/2025</a:t>
            </a:fld>
            <a:endParaRPr lang="en-GB"/>
          </a:p>
        </p:txBody>
      </p:sp>
      <p:sp>
        <p:nvSpPr>
          <p:cNvPr id="8" name="Footer Placeholder 7">
            <a:extLst>
              <a:ext uri="{FF2B5EF4-FFF2-40B4-BE49-F238E27FC236}">
                <a16:creationId xmlns:a16="http://schemas.microsoft.com/office/drawing/2014/main" id="{30B8ECC6-BDF6-3A87-38FB-E9028CE0993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2D9F3B9-08A7-86C7-2C7B-616C30225192}"/>
              </a:ext>
            </a:extLst>
          </p:cNvPr>
          <p:cNvSpPr>
            <a:spLocks noGrp="1"/>
          </p:cNvSpPr>
          <p:nvPr>
            <p:ph type="sldNum" sz="quarter" idx="12"/>
          </p:nvPr>
        </p:nvSpPr>
        <p:spPr/>
        <p:txBody>
          <a:bodyPr/>
          <a:lstStyle/>
          <a:p>
            <a:fld id="{085D51FC-B456-4D87-B1B2-3963C8391F9A}" type="slidenum">
              <a:rPr lang="en-GB" smtClean="0"/>
              <a:t>‹#›</a:t>
            </a:fld>
            <a:endParaRPr lang="en-GB"/>
          </a:p>
        </p:txBody>
      </p:sp>
    </p:spTree>
    <p:extLst>
      <p:ext uri="{BB962C8B-B14F-4D97-AF65-F5344CB8AC3E}">
        <p14:creationId xmlns:p14="http://schemas.microsoft.com/office/powerpoint/2010/main" val="1714161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0D7E7-2EF7-7DE5-1619-93E53AAEE57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BC276F3-8D40-A46A-A865-B4D59F685233}"/>
              </a:ext>
            </a:extLst>
          </p:cNvPr>
          <p:cNvSpPr>
            <a:spLocks noGrp="1"/>
          </p:cNvSpPr>
          <p:nvPr>
            <p:ph type="dt" sz="half" idx="10"/>
          </p:nvPr>
        </p:nvSpPr>
        <p:spPr/>
        <p:txBody>
          <a:bodyPr/>
          <a:lstStyle/>
          <a:p>
            <a:fld id="{E9B2E387-6B2F-4552-9D8A-C052BD4F39AA}" type="datetimeFigureOut">
              <a:rPr lang="en-GB" smtClean="0"/>
              <a:t>24/09/2025</a:t>
            </a:fld>
            <a:endParaRPr lang="en-GB"/>
          </a:p>
        </p:txBody>
      </p:sp>
      <p:sp>
        <p:nvSpPr>
          <p:cNvPr id="4" name="Footer Placeholder 3">
            <a:extLst>
              <a:ext uri="{FF2B5EF4-FFF2-40B4-BE49-F238E27FC236}">
                <a16:creationId xmlns:a16="http://schemas.microsoft.com/office/drawing/2014/main" id="{91AD11B5-14AF-A3E8-0A1D-4FA015E8DC8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EC01E5C-7BBF-A5AD-B247-18BE4A8E39D3}"/>
              </a:ext>
            </a:extLst>
          </p:cNvPr>
          <p:cNvSpPr>
            <a:spLocks noGrp="1"/>
          </p:cNvSpPr>
          <p:nvPr>
            <p:ph type="sldNum" sz="quarter" idx="12"/>
          </p:nvPr>
        </p:nvSpPr>
        <p:spPr/>
        <p:txBody>
          <a:bodyPr/>
          <a:lstStyle/>
          <a:p>
            <a:fld id="{085D51FC-B456-4D87-B1B2-3963C8391F9A}" type="slidenum">
              <a:rPr lang="en-GB" smtClean="0"/>
              <a:t>‹#›</a:t>
            </a:fld>
            <a:endParaRPr lang="en-GB"/>
          </a:p>
        </p:txBody>
      </p:sp>
    </p:spTree>
    <p:extLst>
      <p:ext uri="{BB962C8B-B14F-4D97-AF65-F5344CB8AC3E}">
        <p14:creationId xmlns:p14="http://schemas.microsoft.com/office/powerpoint/2010/main" val="1508879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3E2A7B-9AC6-A4E4-22E5-96D1F58C3F1B}"/>
              </a:ext>
            </a:extLst>
          </p:cNvPr>
          <p:cNvSpPr>
            <a:spLocks noGrp="1"/>
          </p:cNvSpPr>
          <p:nvPr>
            <p:ph type="dt" sz="half" idx="10"/>
          </p:nvPr>
        </p:nvSpPr>
        <p:spPr/>
        <p:txBody>
          <a:bodyPr/>
          <a:lstStyle/>
          <a:p>
            <a:fld id="{E9B2E387-6B2F-4552-9D8A-C052BD4F39AA}" type="datetimeFigureOut">
              <a:rPr lang="en-GB" smtClean="0"/>
              <a:t>24/09/2025</a:t>
            </a:fld>
            <a:endParaRPr lang="en-GB"/>
          </a:p>
        </p:txBody>
      </p:sp>
      <p:sp>
        <p:nvSpPr>
          <p:cNvPr id="3" name="Footer Placeholder 2">
            <a:extLst>
              <a:ext uri="{FF2B5EF4-FFF2-40B4-BE49-F238E27FC236}">
                <a16:creationId xmlns:a16="http://schemas.microsoft.com/office/drawing/2014/main" id="{CE50E382-01C3-877E-F0BA-9852FA4BD06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7473750-F551-B853-02E8-0168632A25A7}"/>
              </a:ext>
            </a:extLst>
          </p:cNvPr>
          <p:cNvSpPr>
            <a:spLocks noGrp="1"/>
          </p:cNvSpPr>
          <p:nvPr>
            <p:ph type="sldNum" sz="quarter" idx="12"/>
          </p:nvPr>
        </p:nvSpPr>
        <p:spPr/>
        <p:txBody>
          <a:bodyPr/>
          <a:lstStyle/>
          <a:p>
            <a:fld id="{085D51FC-B456-4D87-B1B2-3963C8391F9A}" type="slidenum">
              <a:rPr lang="en-GB" smtClean="0"/>
              <a:t>‹#›</a:t>
            </a:fld>
            <a:endParaRPr lang="en-GB"/>
          </a:p>
        </p:txBody>
      </p:sp>
    </p:spTree>
    <p:extLst>
      <p:ext uri="{BB962C8B-B14F-4D97-AF65-F5344CB8AC3E}">
        <p14:creationId xmlns:p14="http://schemas.microsoft.com/office/powerpoint/2010/main" val="28403303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FC7D8-822D-3F09-6F61-CC5E143C93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8CC25A4-3023-B01F-6870-79F67A38298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BB456F1-DDD5-6951-1665-E75C10E961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932505-5760-4724-7F34-349A50303B6A}"/>
              </a:ext>
            </a:extLst>
          </p:cNvPr>
          <p:cNvSpPr>
            <a:spLocks noGrp="1"/>
          </p:cNvSpPr>
          <p:nvPr>
            <p:ph type="dt" sz="half" idx="10"/>
          </p:nvPr>
        </p:nvSpPr>
        <p:spPr/>
        <p:txBody>
          <a:bodyPr/>
          <a:lstStyle/>
          <a:p>
            <a:fld id="{E9B2E387-6B2F-4552-9D8A-C052BD4F39AA}" type="datetimeFigureOut">
              <a:rPr lang="en-GB" smtClean="0"/>
              <a:t>24/09/2025</a:t>
            </a:fld>
            <a:endParaRPr lang="en-GB"/>
          </a:p>
        </p:txBody>
      </p:sp>
      <p:sp>
        <p:nvSpPr>
          <p:cNvPr id="6" name="Footer Placeholder 5">
            <a:extLst>
              <a:ext uri="{FF2B5EF4-FFF2-40B4-BE49-F238E27FC236}">
                <a16:creationId xmlns:a16="http://schemas.microsoft.com/office/drawing/2014/main" id="{9D7A9360-ED65-0D88-63BB-5F618486E9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EA25A1-35C8-A13D-FEC0-426E7E44CF6E}"/>
              </a:ext>
            </a:extLst>
          </p:cNvPr>
          <p:cNvSpPr>
            <a:spLocks noGrp="1"/>
          </p:cNvSpPr>
          <p:nvPr>
            <p:ph type="sldNum" sz="quarter" idx="12"/>
          </p:nvPr>
        </p:nvSpPr>
        <p:spPr/>
        <p:txBody>
          <a:bodyPr/>
          <a:lstStyle/>
          <a:p>
            <a:fld id="{085D51FC-B456-4D87-B1B2-3963C8391F9A}" type="slidenum">
              <a:rPr lang="en-GB" smtClean="0"/>
              <a:t>‹#›</a:t>
            </a:fld>
            <a:endParaRPr lang="en-GB"/>
          </a:p>
        </p:txBody>
      </p:sp>
    </p:spTree>
    <p:extLst>
      <p:ext uri="{BB962C8B-B14F-4D97-AF65-F5344CB8AC3E}">
        <p14:creationId xmlns:p14="http://schemas.microsoft.com/office/powerpoint/2010/main" val="2150988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73328-3BB2-08F5-E804-274CFAF828A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DB7A461-79CB-16BA-6A58-B5B0E6BFCBF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6C1B0DC-342C-CB3C-2C0A-BCC92D915A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06EFE3-234C-3A67-B161-1E49BF6F4DD0}"/>
              </a:ext>
            </a:extLst>
          </p:cNvPr>
          <p:cNvSpPr>
            <a:spLocks noGrp="1"/>
          </p:cNvSpPr>
          <p:nvPr>
            <p:ph type="dt" sz="half" idx="10"/>
          </p:nvPr>
        </p:nvSpPr>
        <p:spPr/>
        <p:txBody>
          <a:bodyPr/>
          <a:lstStyle/>
          <a:p>
            <a:fld id="{E9B2E387-6B2F-4552-9D8A-C052BD4F39AA}" type="datetimeFigureOut">
              <a:rPr lang="en-GB" smtClean="0"/>
              <a:t>24/09/2025</a:t>
            </a:fld>
            <a:endParaRPr lang="en-GB"/>
          </a:p>
        </p:txBody>
      </p:sp>
      <p:sp>
        <p:nvSpPr>
          <p:cNvPr id="6" name="Footer Placeholder 5">
            <a:extLst>
              <a:ext uri="{FF2B5EF4-FFF2-40B4-BE49-F238E27FC236}">
                <a16:creationId xmlns:a16="http://schemas.microsoft.com/office/drawing/2014/main" id="{C4EF4880-C54C-A3F6-B94A-557499C83F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22F55C-31CB-0F21-B696-C6F312BEC1C3}"/>
              </a:ext>
            </a:extLst>
          </p:cNvPr>
          <p:cNvSpPr>
            <a:spLocks noGrp="1"/>
          </p:cNvSpPr>
          <p:nvPr>
            <p:ph type="sldNum" sz="quarter" idx="12"/>
          </p:nvPr>
        </p:nvSpPr>
        <p:spPr/>
        <p:txBody>
          <a:bodyPr/>
          <a:lstStyle/>
          <a:p>
            <a:fld id="{085D51FC-B456-4D87-B1B2-3963C8391F9A}" type="slidenum">
              <a:rPr lang="en-GB" smtClean="0"/>
              <a:t>‹#›</a:t>
            </a:fld>
            <a:endParaRPr lang="en-GB"/>
          </a:p>
        </p:txBody>
      </p:sp>
    </p:spTree>
    <p:extLst>
      <p:ext uri="{BB962C8B-B14F-4D97-AF65-F5344CB8AC3E}">
        <p14:creationId xmlns:p14="http://schemas.microsoft.com/office/powerpoint/2010/main" val="10247824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4D101-8D43-0502-0936-90EB6B46046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E571E19-CE8B-9A9C-0042-F55FEBF157C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DB5C64-BDC7-90E4-43B1-BA86E43C7B9B}"/>
              </a:ext>
            </a:extLst>
          </p:cNvPr>
          <p:cNvSpPr>
            <a:spLocks noGrp="1"/>
          </p:cNvSpPr>
          <p:nvPr>
            <p:ph type="dt" sz="half" idx="10"/>
          </p:nvPr>
        </p:nvSpPr>
        <p:spPr/>
        <p:txBody>
          <a:bodyPr/>
          <a:lstStyle/>
          <a:p>
            <a:fld id="{E9B2E387-6B2F-4552-9D8A-C052BD4F39AA}" type="datetimeFigureOut">
              <a:rPr lang="en-GB" smtClean="0"/>
              <a:t>24/09/2025</a:t>
            </a:fld>
            <a:endParaRPr lang="en-GB"/>
          </a:p>
        </p:txBody>
      </p:sp>
      <p:sp>
        <p:nvSpPr>
          <p:cNvPr id="5" name="Footer Placeholder 4">
            <a:extLst>
              <a:ext uri="{FF2B5EF4-FFF2-40B4-BE49-F238E27FC236}">
                <a16:creationId xmlns:a16="http://schemas.microsoft.com/office/drawing/2014/main" id="{BA3EDFD0-519E-621B-DBCA-976C66F742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157E3C-43FF-5A42-69CE-412D74B489B9}"/>
              </a:ext>
            </a:extLst>
          </p:cNvPr>
          <p:cNvSpPr>
            <a:spLocks noGrp="1"/>
          </p:cNvSpPr>
          <p:nvPr>
            <p:ph type="sldNum" sz="quarter" idx="12"/>
          </p:nvPr>
        </p:nvSpPr>
        <p:spPr/>
        <p:txBody>
          <a:bodyPr/>
          <a:lstStyle/>
          <a:p>
            <a:fld id="{085D51FC-B456-4D87-B1B2-3963C8391F9A}" type="slidenum">
              <a:rPr lang="en-GB" smtClean="0"/>
              <a:t>‹#›</a:t>
            </a:fld>
            <a:endParaRPr lang="en-GB"/>
          </a:p>
        </p:txBody>
      </p:sp>
    </p:spTree>
    <p:extLst>
      <p:ext uri="{BB962C8B-B14F-4D97-AF65-F5344CB8AC3E}">
        <p14:creationId xmlns:p14="http://schemas.microsoft.com/office/powerpoint/2010/main" val="33686161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7918DB-C982-6AE2-9FCB-E3142326669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692301-D0D9-F6F9-BD5B-3D1340D5E1D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C10D05-D25A-9636-FC9C-594B60EF95B6}"/>
              </a:ext>
            </a:extLst>
          </p:cNvPr>
          <p:cNvSpPr>
            <a:spLocks noGrp="1"/>
          </p:cNvSpPr>
          <p:nvPr>
            <p:ph type="dt" sz="half" idx="10"/>
          </p:nvPr>
        </p:nvSpPr>
        <p:spPr/>
        <p:txBody>
          <a:bodyPr/>
          <a:lstStyle/>
          <a:p>
            <a:fld id="{E9B2E387-6B2F-4552-9D8A-C052BD4F39AA}" type="datetimeFigureOut">
              <a:rPr lang="en-GB" smtClean="0"/>
              <a:t>24/09/2025</a:t>
            </a:fld>
            <a:endParaRPr lang="en-GB"/>
          </a:p>
        </p:txBody>
      </p:sp>
      <p:sp>
        <p:nvSpPr>
          <p:cNvPr id="5" name="Footer Placeholder 4">
            <a:extLst>
              <a:ext uri="{FF2B5EF4-FFF2-40B4-BE49-F238E27FC236}">
                <a16:creationId xmlns:a16="http://schemas.microsoft.com/office/drawing/2014/main" id="{0E128C4A-38A7-CDA0-B177-0327711104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29FC34-535F-A927-A476-D8ACDE536DFA}"/>
              </a:ext>
            </a:extLst>
          </p:cNvPr>
          <p:cNvSpPr>
            <a:spLocks noGrp="1"/>
          </p:cNvSpPr>
          <p:nvPr>
            <p:ph type="sldNum" sz="quarter" idx="12"/>
          </p:nvPr>
        </p:nvSpPr>
        <p:spPr/>
        <p:txBody>
          <a:bodyPr/>
          <a:lstStyle/>
          <a:p>
            <a:fld id="{085D51FC-B456-4D87-B1B2-3963C8391F9A}" type="slidenum">
              <a:rPr lang="en-GB" smtClean="0"/>
              <a:t>‹#›</a:t>
            </a:fld>
            <a:endParaRPr lang="en-GB"/>
          </a:p>
        </p:txBody>
      </p:sp>
    </p:spTree>
    <p:extLst>
      <p:ext uri="{BB962C8B-B14F-4D97-AF65-F5344CB8AC3E}">
        <p14:creationId xmlns:p14="http://schemas.microsoft.com/office/powerpoint/2010/main" val="3693956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18D32A5-4558-F3FB-0CD9-4EB1319B8B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379D6A0-8452-45D9-D303-D69B9E41936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AD6933-2647-7BCF-F7F4-365512AF8C5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B2E387-6B2F-4552-9D8A-C052BD4F39AA}" type="datetimeFigureOut">
              <a:rPr lang="en-GB" smtClean="0"/>
              <a:t>24/09/2025</a:t>
            </a:fld>
            <a:endParaRPr lang="en-GB"/>
          </a:p>
        </p:txBody>
      </p:sp>
      <p:sp>
        <p:nvSpPr>
          <p:cNvPr id="5" name="Footer Placeholder 4">
            <a:extLst>
              <a:ext uri="{FF2B5EF4-FFF2-40B4-BE49-F238E27FC236}">
                <a16:creationId xmlns:a16="http://schemas.microsoft.com/office/drawing/2014/main" id="{7A7DCB9D-4357-A732-71FB-BF7214AA49D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FBC667-DBEE-D035-1F24-B43C95C35E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5D51FC-B456-4D87-B1B2-3963C8391F9A}" type="slidenum">
              <a:rPr lang="en-GB" smtClean="0"/>
              <a:t>‹#›</a:t>
            </a:fld>
            <a:endParaRPr lang="en-GB"/>
          </a:p>
        </p:txBody>
      </p:sp>
    </p:spTree>
    <p:extLst>
      <p:ext uri="{BB962C8B-B14F-4D97-AF65-F5344CB8AC3E}">
        <p14:creationId xmlns:p14="http://schemas.microsoft.com/office/powerpoint/2010/main" val="12610341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6.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hyperlink" Target="https://www.youtube.com/watch?v=0AL6Is_cSts" TargetMode="External"/><Relationship Id="rId3" Type="http://schemas.openxmlformats.org/officeDocument/2006/relationships/hyperlink" Target="https://www.youtube.com/watch?v=n6ecdYd8T6o" TargetMode="External"/><Relationship Id="rId7" Type="http://schemas.openxmlformats.org/officeDocument/2006/relationships/hyperlink" Target="https://www.youtube.com/watch?v=ej4Y2TdRqfI" TargetMode="External"/><Relationship Id="rId2" Type="http://schemas.openxmlformats.org/officeDocument/2006/relationships/hyperlink" Target="https://www.youtube.com/watch?v=7ykkhepT9aE" TargetMode="External"/><Relationship Id="rId1" Type="http://schemas.openxmlformats.org/officeDocument/2006/relationships/slideLayout" Target="../slideLayouts/slideLayout2.xml"/><Relationship Id="rId6" Type="http://schemas.openxmlformats.org/officeDocument/2006/relationships/hyperlink" Target="https://www.google.com/search?q=video+on+business+plan+necessity#fpstate=ive&amp;vld=cid:19755d30,vid:nK35hyEJiIs,st:0" TargetMode="External"/><Relationship Id="rId5" Type="http://schemas.openxmlformats.org/officeDocument/2006/relationships/hyperlink" Target="https://www.google.com/search?q=video+on+business+plan+necessity+-+Google+Search#fpstate=ive&amp;vld=cid:41a4f2a2,vid:Wtf9HOX9yxM,st:0" TargetMode="External"/><Relationship Id="rId4" Type="http://schemas.openxmlformats.org/officeDocument/2006/relationships/hyperlink" Target="https://www.youtube.com/watch?v=zlrb_X6fYZ0"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26.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Discussing">
            <a:extLst>
              <a:ext uri="{FF2B5EF4-FFF2-40B4-BE49-F238E27FC236}">
                <a16:creationId xmlns:a16="http://schemas.microsoft.com/office/drawing/2014/main" id="{2DEB0532-981E-CF95-B768-E8575587D7CC}"/>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6250" b="6250"/>
          <a:stretch>
            <a:fill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075EF9-C5A0-7A66-4518-4A4F45B7A736}"/>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dirty="0">
                <a:solidFill>
                  <a:srgbClr val="FFFFFF"/>
                </a:solidFill>
                <a:ea typeface="Calibri Light"/>
                <a:cs typeface="Calibri Light"/>
              </a:rPr>
              <a:t>Business Planning</a:t>
            </a:r>
            <a:endParaRPr lang="en-GB">
              <a:solidFill>
                <a:srgbClr val="FFFFFF"/>
              </a:solidFill>
              <a:ea typeface="Calibri Light"/>
              <a:cs typeface="Calibri Light"/>
            </a:endParaRPr>
          </a:p>
        </p:txBody>
      </p:sp>
      <p:sp>
        <p:nvSpPr>
          <p:cNvPr id="3" name="Subtitle 2">
            <a:extLst>
              <a:ext uri="{FF2B5EF4-FFF2-40B4-BE49-F238E27FC236}">
                <a16:creationId xmlns:a16="http://schemas.microsoft.com/office/drawing/2014/main" id="{03BFA610-806B-8908-F81C-1E0A3CFD0EE9}"/>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chor="t">
            <a:normAutofit/>
          </a:bodyPr>
          <a:lstStyle/>
          <a:p>
            <a:r>
              <a:rPr lang="en-GB" sz="4400" dirty="0">
                <a:solidFill>
                  <a:srgbClr val="FFFFFF"/>
                </a:solidFill>
                <a:ea typeface="Calibri"/>
                <a:cs typeface="Calibri"/>
              </a:rPr>
              <a:t>Session: 1</a:t>
            </a:r>
          </a:p>
        </p:txBody>
      </p:sp>
    </p:spTree>
    <p:extLst>
      <p:ext uri="{BB962C8B-B14F-4D97-AF65-F5344CB8AC3E}">
        <p14:creationId xmlns:p14="http://schemas.microsoft.com/office/powerpoint/2010/main" val="32911922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46EA7-B119-CA67-0476-2D2EE7C4ABFC}"/>
              </a:ext>
            </a:extLst>
          </p:cNvPr>
          <p:cNvSpPr>
            <a:spLocks noGrp="1"/>
          </p:cNvSpPr>
          <p:nvPr>
            <p:ph type="title"/>
          </p:nvPr>
        </p:nvSpPr>
        <p:spPr>
          <a:xfrm>
            <a:off x="864843" y="979369"/>
            <a:ext cx="6171974" cy="735319"/>
          </a:xfrm>
        </p:spPr>
        <p:txBody>
          <a:bodyPr anchor="b">
            <a:normAutofit fontScale="90000"/>
          </a:bodyPr>
          <a:lstStyle/>
          <a:p>
            <a:r>
              <a:rPr lang="en-US" sz="4800" dirty="0">
                <a:latin typeface="Calibri"/>
                <a:cs typeface="Calibri"/>
              </a:rPr>
              <a:t>Module Outline</a:t>
            </a:r>
            <a:endParaRPr lang="en-US" sz="4800">
              <a:ea typeface="Calibri Light"/>
              <a:cs typeface="Calibri Light" panose="020F0302020204030204"/>
            </a:endParaRPr>
          </a:p>
        </p:txBody>
      </p:sp>
      <p:sp>
        <p:nvSpPr>
          <p:cNvPr id="8" name="Content Placeholder 2">
            <a:extLst>
              <a:ext uri="{FF2B5EF4-FFF2-40B4-BE49-F238E27FC236}">
                <a16:creationId xmlns:a16="http://schemas.microsoft.com/office/drawing/2014/main" id="{553F2FD4-7117-69FB-00DF-012C3E82D82F}"/>
              </a:ext>
            </a:extLst>
          </p:cNvPr>
          <p:cNvSpPr>
            <a:spLocks noGrp="1"/>
          </p:cNvSpPr>
          <p:nvPr>
            <p:ph idx="1"/>
          </p:nvPr>
        </p:nvSpPr>
        <p:spPr>
          <a:xfrm>
            <a:off x="723846" y="2040686"/>
            <a:ext cx="6723278" cy="4079815"/>
          </a:xfrm>
        </p:spPr>
        <p:txBody>
          <a:bodyPr vert="horz" lIns="91440" tIns="45720" rIns="91440" bIns="45720" rtlCol="0" anchor="t">
            <a:noAutofit/>
          </a:bodyPr>
          <a:lstStyle/>
          <a:p>
            <a:pPr marL="0" indent="0">
              <a:buNone/>
            </a:pPr>
            <a:endParaRPr lang="en-US" sz="1600">
              <a:solidFill>
                <a:schemeClr val="tx1">
                  <a:alpha val="80000"/>
                </a:schemeClr>
              </a:solidFill>
              <a:cs typeface="Calibri"/>
            </a:endParaRPr>
          </a:p>
          <a:p>
            <a:r>
              <a:rPr lang="en-US" sz="2000" b="1" dirty="0">
                <a:solidFill>
                  <a:schemeClr val="tx1">
                    <a:alpha val="80000"/>
                  </a:schemeClr>
                </a:solidFill>
                <a:latin typeface="Calibri"/>
                <a:cs typeface="Calibri"/>
              </a:rPr>
              <a:t>Name of the module: </a:t>
            </a:r>
            <a:r>
              <a:rPr lang="en-US" sz="2000" dirty="0">
                <a:solidFill>
                  <a:schemeClr val="tx1">
                    <a:alpha val="80000"/>
                  </a:schemeClr>
                </a:solidFill>
                <a:latin typeface="Calibri"/>
                <a:cs typeface="Calibri"/>
              </a:rPr>
              <a:t>Business Planning (ACMA 4015)</a:t>
            </a:r>
            <a:endParaRPr lang="en-US" sz="2000" dirty="0">
              <a:solidFill>
                <a:schemeClr val="tx1">
                  <a:alpha val="80000"/>
                </a:schemeClr>
              </a:solidFill>
              <a:latin typeface="Calibri"/>
              <a:ea typeface="Calibri"/>
              <a:cs typeface="Times New Roman"/>
            </a:endParaRPr>
          </a:p>
          <a:p>
            <a:r>
              <a:rPr lang="en-US" sz="2000" b="1" dirty="0">
                <a:solidFill>
                  <a:schemeClr val="tx1">
                    <a:alpha val="80000"/>
                  </a:schemeClr>
                </a:solidFill>
                <a:latin typeface="Calibri"/>
                <a:ea typeface="Calibri"/>
                <a:cs typeface="Times New Roman"/>
              </a:rPr>
              <a:t>Aim of the module: </a:t>
            </a:r>
            <a:endParaRPr lang="en-GB" sz="2000" b="1">
              <a:solidFill>
                <a:schemeClr val="tx1">
                  <a:alpha val="80000"/>
                </a:schemeClr>
              </a:solidFill>
              <a:latin typeface="Calibri"/>
              <a:ea typeface="Calibri"/>
              <a:cs typeface="Arial"/>
            </a:endParaRPr>
          </a:p>
          <a:p>
            <a:pPr marL="0" indent="0">
              <a:buNone/>
            </a:pPr>
            <a:r>
              <a:rPr lang="en-GB" sz="2000" dirty="0">
                <a:solidFill>
                  <a:schemeClr val="tx1">
                    <a:alpha val="80000"/>
                  </a:schemeClr>
                </a:solidFill>
                <a:latin typeface="Calibri"/>
                <a:ea typeface="Calibri"/>
                <a:cs typeface="Arial"/>
              </a:rPr>
              <a:t>     To facilitate students’ understanding of business planning </a:t>
            </a:r>
            <a:endParaRPr lang="en-US" sz="2000">
              <a:solidFill>
                <a:schemeClr val="tx1">
                  <a:alpha val="80000"/>
                </a:schemeClr>
              </a:solidFill>
              <a:latin typeface="Calibri"/>
              <a:ea typeface="Calibri"/>
              <a:cs typeface="Arial"/>
            </a:endParaRPr>
          </a:p>
          <a:p>
            <a:r>
              <a:rPr lang="en-US" sz="2000" b="1" dirty="0">
                <a:solidFill>
                  <a:schemeClr val="tx1">
                    <a:alpha val="80000"/>
                  </a:schemeClr>
                </a:solidFill>
                <a:latin typeface="Calibri"/>
                <a:ea typeface="Calibri"/>
                <a:cs typeface="Times New Roman"/>
              </a:rPr>
              <a:t>Learning outcome of the module: </a:t>
            </a:r>
            <a:r>
              <a:rPr lang="en-GB" sz="2000" dirty="0">
                <a:solidFill>
                  <a:schemeClr val="tx1">
                    <a:alpha val="80000"/>
                  </a:schemeClr>
                </a:solidFill>
                <a:latin typeface="Calibri"/>
                <a:ea typeface="Calibri"/>
                <a:cs typeface="Arial"/>
              </a:rPr>
              <a:t>Upon the successful completion of this module, the student should be able to:</a:t>
            </a:r>
            <a:endParaRPr lang="en-US" sz="2000">
              <a:solidFill>
                <a:schemeClr val="tx1">
                  <a:alpha val="80000"/>
                </a:schemeClr>
              </a:solidFill>
              <a:latin typeface="Calibri"/>
              <a:ea typeface="Calibri"/>
              <a:cs typeface="Arial"/>
            </a:endParaRPr>
          </a:p>
          <a:p>
            <a:r>
              <a:rPr lang="en-GB" sz="2000" dirty="0">
                <a:solidFill>
                  <a:schemeClr val="tx1">
                    <a:alpha val="80000"/>
                  </a:schemeClr>
                </a:solidFill>
                <a:latin typeface="Calibri"/>
                <a:ea typeface="Calibri"/>
                <a:cs typeface="Arial"/>
              </a:rPr>
              <a:t>assess the internal and external business environment using suitable tools and techniques</a:t>
            </a:r>
            <a:endParaRPr lang="en-US" sz="2000">
              <a:solidFill>
                <a:schemeClr val="tx1">
                  <a:alpha val="80000"/>
                </a:schemeClr>
              </a:solidFill>
              <a:latin typeface="Calibri"/>
              <a:ea typeface="Calibri"/>
              <a:cs typeface="Arial"/>
            </a:endParaRPr>
          </a:p>
          <a:p>
            <a:r>
              <a:rPr lang="en-GB" sz="2000" dirty="0">
                <a:solidFill>
                  <a:schemeClr val="tx1">
                    <a:alpha val="80000"/>
                  </a:schemeClr>
                </a:solidFill>
                <a:latin typeface="Calibri"/>
                <a:ea typeface="Calibri"/>
                <a:cs typeface="Arial"/>
              </a:rPr>
              <a:t>understand the phases of a business plan and its components</a:t>
            </a:r>
            <a:endParaRPr lang="en-US" sz="2000">
              <a:solidFill>
                <a:schemeClr val="tx1">
                  <a:alpha val="80000"/>
                </a:schemeClr>
              </a:solidFill>
              <a:latin typeface="Calibri"/>
              <a:ea typeface="Calibri"/>
              <a:cs typeface="Arial"/>
            </a:endParaRPr>
          </a:p>
          <a:p>
            <a:r>
              <a:rPr lang="en-GB" sz="2000" dirty="0">
                <a:solidFill>
                  <a:schemeClr val="tx1">
                    <a:alpha val="80000"/>
                  </a:schemeClr>
                </a:solidFill>
                <a:latin typeface="Calibri"/>
                <a:ea typeface="Calibri"/>
                <a:cs typeface="Arial"/>
              </a:rPr>
              <a:t>use appropriate business planning tools</a:t>
            </a:r>
            <a:endParaRPr lang="en-US" sz="2000">
              <a:solidFill>
                <a:schemeClr val="tx1">
                  <a:alpha val="80000"/>
                </a:schemeClr>
              </a:solidFill>
              <a:latin typeface="Calibri"/>
              <a:ea typeface="Calibri"/>
              <a:cs typeface="Arial"/>
            </a:endParaRPr>
          </a:p>
          <a:p>
            <a:endParaRPr lang="en-GB" sz="1600">
              <a:solidFill>
                <a:schemeClr val="tx1">
                  <a:alpha val="80000"/>
                </a:schemeClr>
              </a:solidFill>
              <a:cs typeface="Calibri"/>
            </a:endParaRPr>
          </a:p>
          <a:p>
            <a:endParaRPr lang="en-GB" sz="1600">
              <a:solidFill>
                <a:schemeClr val="tx1">
                  <a:alpha val="80000"/>
                </a:schemeClr>
              </a:solidFill>
            </a:endParaRPr>
          </a:p>
        </p:txBody>
      </p:sp>
      <p:pic>
        <p:nvPicPr>
          <p:cNvPr id="7" name="Graphic 6" descr="Teacher">
            <a:extLst>
              <a:ext uri="{FF2B5EF4-FFF2-40B4-BE49-F238E27FC236}">
                <a16:creationId xmlns:a16="http://schemas.microsoft.com/office/drawing/2014/main" id="{5A6F4648-B1E1-9250-1E10-3A988C63ED9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653" y="1980885"/>
            <a:ext cx="3548404" cy="3548404"/>
          </a:xfrm>
          <a:prstGeom prst="rect">
            <a:avLst/>
          </a:prstGeom>
        </p:spPr>
      </p:pic>
    </p:spTree>
    <p:extLst>
      <p:ext uri="{BB962C8B-B14F-4D97-AF65-F5344CB8AC3E}">
        <p14:creationId xmlns:p14="http://schemas.microsoft.com/office/powerpoint/2010/main" val="316278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6">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9DDFB7-9350-2E97-5D1C-656DE6DB4105}"/>
              </a:ext>
            </a:extLst>
          </p:cNvPr>
          <p:cNvSpPr>
            <a:spLocks noGrp="1"/>
          </p:cNvSpPr>
          <p:nvPr>
            <p:ph type="title"/>
          </p:nvPr>
        </p:nvSpPr>
        <p:spPr>
          <a:xfrm>
            <a:off x="1136397" y="502020"/>
            <a:ext cx="5323715" cy="1642970"/>
          </a:xfrm>
        </p:spPr>
        <p:txBody>
          <a:bodyPr anchor="b">
            <a:normAutofit/>
          </a:bodyPr>
          <a:lstStyle/>
          <a:p>
            <a:r>
              <a:rPr lang="en-US" sz="4000" b="1">
                <a:ea typeface="Calibri Light"/>
                <a:cs typeface="Calibri Light"/>
              </a:rPr>
              <a:t>KSB Links</a:t>
            </a:r>
          </a:p>
        </p:txBody>
      </p:sp>
      <p:sp>
        <p:nvSpPr>
          <p:cNvPr id="3" name="Content Placeholder 2">
            <a:extLst>
              <a:ext uri="{FF2B5EF4-FFF2-40B4-BE49-F238E27FC236}">
                <a16:creationId xmlns:a16="http://schemas.microsoft.com/office/drawing/2014/main" id="{110A7C16-4765-3A72-0475-BC2556B25EFD}"/>
              </a:ext>
            </a:extLst>
          </p:cNvPr>
          <p:cNvSpPr>
            <a:spLocks noGrp="1"/>
          </p:cNvSpPr>
          <p:nvPr>
            <p:ph idx="1"/>
          </p:nvPr>
        </p:nvSpPr>
        <p:spPr>
          <a:xfrm>
            <a:off x="1144923" y="2405894"/>
            <a:ext cx="5315189" cy="3535083"/>
          </a:xfrm>
        </p:spPr>
        <p:txBody>
          <a:bodyPr vert="horz" lIns="91440" tIns="45720" rIns="91440" bIns="45720" rtlCol="0" anchor="t">
            <a:normAutofit/>
          </a:bodyPr>
          <a:lstStyle/>
          <a:p>
            <a:r>
              <a:rPr lang="en-US" sz="2000" dirty="0">
                <a:ea typeface="Calibri"/>
                <a:cs typeface="Calibri"/>
              </a:rPr>
              <a:t>Ks (Knowledge): K2, K3, K5, K6, K7, K8, K9, K12, K14, K15, K16, K19</a:t>
            </a:r>
          </a:p>
          <a:p>
            <a:r>
              <a:rPr lang="en-US" sz="2000" dirty="0">
                <a:ea typeface="Calibri"/>
                <a:cs typeface="Calibri"/>
              </a:rPr>
              <a:t>Ss (Skills): S1, S2, S6, S7, S8, S9, S17, S20, S21, S22, S23, S24, S27</a:t>
            </a:r>
          </a:p>
          <a:p>
            <a:r>
              <a:rPr lang="en-US" sz="2000" dirty="0">
                <a:ea typeface="Calibri"/>
                <a:cs typeface="Calibri"/>
              </a:rPr>
              <a:t>Bs (Behavior): B1, B4, B5</a:t>
            </a:r>
          </a:p>
          <a:p>
            <a:r>
              <a:rPr lang="en-US" sz="2000" dirty="0">
                <a:ea typeface="Calibri"/>
                <a:cs typeface="Calibri"/>
              </a:rPr>
              <a:t>This is an integrate degree apprenticeship at level 6. It is distinguished by the blend of employer defined knowledge, skills, and behavior outcomes that are integrated and assessed as part of the degree with recognition by a relevant professional body</a:t>
            </a:r>
          </a:p>
        </p:txBody>
      </p:sp>
      <p:sp>
        <p:nvSpPr>
          <p:cNvPr id="36" name="Rectangle 28">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0">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2" name="Graphic 21" descr="Head with Gears">
            <a:extLst>
              <a:ext uri="{FF2B5EF4-FFF2-40B4-BE49-F238E27FC236}">
                <a16:creationId xmlns:a16="http://schemas.microsoft.com/office/drawing/2014/main" id="{3F32382A-5E24-0017-F42A-BA5997CFEB0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75967" y="1359681"/>
            <a:ext cx="4170530" cy="4170530"/>
          </a:xfrm>
          <a:prstGeom prst="rect">
            <a:avLst/>
          </a:prstGeom>
        </p:spPr>
      </p:pic>
    </p:spTree>
    <p:extLst>
      <p:ext uri="{BB962C8B-B14F-4D97-AF65-F5344CB8AC3E}">
        <p14:creationId xmlns:p14="http://schemas.microsoft.com/office/powerpoint/2010/main" val="17286766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B50B70-E45B-1920-A091-D31B45FFEC59}"/>
              </a:ext>
            </a:extLst>
          </p:cNvPr>
          <p:cNvSpPr>
            <a:spLocks noGrp="1"/>
          </p:cNvSpPr>
          <p:nvPr>
            <p:ph type="title"/>
          </p:nvPr>
        </p:nvSpPr>
        <p:spPr>
          <a:xfrm>
            <a:off x="466722" y="586855"/>
            <a:ext cx="3201366" cy="3387497"/>
          </a:xfrm>
        </p:spPr>
        <p:txBody>
          <a:bodyPr anchor="b">
            <a:normAutofit/>
          </a:bodyPr>
          <a:lstStyle/>
          <a:p>
            <a:pPr algn="r"/>
            <a:r>
              <a:rPr lang="en-US" sz="3700">
                <a:solidFill>
                  <a:srgbClr val="FFFFFF"/>
                </a:solidFill>
                <a:latin typeface="Calibri"/>
                <a:cs typeface="Calibri"/>
              </a:rPr>
              <a:t>Module Outline</a:t>
            </a:r>
            <a:endParaRPr lang="en-US" sz="3700">
              <a:solidFill>
                <a:srgbClr val="FFFFFF"/>
              </a:solidFill>
              <a:cs typeface="Calibri Light" panose="020F0302020204030204"/>
            </a:endParaRPr>
          </a:p>
        </p:txBody>
      </p:sp>
      <p:sp>
        <p:nvSpPr>
          <p:cNvPr id="3" name="Content Placeholder 2">
            <a:extLst>
              <a:ext uri="{FF2B5EF4-FFF2-40B4-BE49-F238E27FC236}">
                <a16:creationId xmlns:a16="http://schemas.microsoft.com/office/drawing/2014/main" id="{64DC362B-3A8E-A288-F0F9-DBD010CD3CB7}"/>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US" sz="2000">
                <a:cs typeface="Calibri"/>
              </a:rPr>
              <a:t>Assessment: Developing a business Plan using your own idea</a:t>
            </a:r>
          </a:p>
          <a:p>
            <a:r>
              <a:rPr lang="en-US" sz="2000">
                <a:cs typeface="Calibri"/>
              </a:rPr>
              <a:t>Textbook: The Business Plan Workbook, 10</a:t>
            </a:r>
            <a:r>
              <a:rPr lang="en-US" sz="2000" baseline="30000">
                <a:cs typeface="Calibri"/>
              </a:rPr>
              <a:t>th</a:t>
            </a:r>
            <a:r>
              <a:rPr lang="en-US" sz="2000">
                <a:cs typeface="Calibri"/>
              </a:rPr>
              <a:t> edition, by Colin Barrow; Paul Barrow; Robert Brown, Kogan Page Publisher, UK</a:t>
            </a:r>
          </a:p>
          <a:p>
            <a:r>
              <a:rPr lang="en-US" sz="2000">
                <a:cs typeface="Calibri"/>
              </a:rPr>
              <a:t>Other reading materials: Books, journal articles, newspaper articles and reports</a:t>
            </a:r>
          </a:p>
        </p:txBody>
      </p:sp>
    </p:spTree>
    <p:extLst>
      <p:ext uri="{BB962C8B-B14F-4D97-AF65-F5344CB8AC3E}">
        <p14:creationId xmlns:p14="http://schemas.microsoft.com/office/powerpoint/2010/main" val="23685602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A43B8-C0BB-2A32-B8CA-CE8CFEA7C93C}"/>
              </a:ext>
            </a:extLst>
          </p:cNvPr>
          <p:cNvSpPr>
            <a:spLocks noGrp="1"/>
          </p:cNvSpPr>
          <p:nvPr>
            <p:ph type="title"/>
          </p:nvPr>
        </p:nvSpPr>
        <p:spPr>
          <a:xfrm>
            <a:off x="3790888" y="288141"/>
            <a:ext cx="3659777" cy="380449"/>
          </a:xfrm>
        </p:spPr>
        <p:txBody>
          <a:bodyPr>
            <a:noAutofit/>
          </a:bodyPr>
          <a:lstStyle/>
          <a:p>
            <a:r>
              <a:rPr lang="en-GB" sz="3600" b="1" dirty="0">
                <a:solidFill>
                  <a:schemeClr val="tx2"/>
                </a:solidFill>
              </a:rPr>
              <a:t>Module Instructor</a:t>
            </a:r>
            <a:endParaRPr lang="en-GB" sz="3600" b="1">
              <a:solidFill>
                <a:schemeClr val="tx2"/>
              </a:solidFill>
              <a:ea typeface="Calibri Light"/>
              <a:cs typeface="Calibri Light"/>
            </a:endParaRPr>
          </a:p>
        </p:txBody>
      </p:sp>
      <p:graphicFrame>
        <p:nvGraphicFramePr>
          <p:cNvPr id="38" name="Content Placeholder 2">
            <a:extLst>
              <a:ext uri="{FF2B5EF4-FFF2-40B4-BE49-F238E27FC236}">
                <a16:creationId xmlns:a16="http://schemas.microsoft.com/office/drawing/2014/main" id="{4B89FD78-0476-A48F-AA76-3495D4627FCC}"/>
              </a:ext>
            </a:extLst>
          </p:cNvPr>
          <p:cNvGraphicFramePr>
            <a:graphicFrameLocks noGrp="1"/>
          </p:cNvGraphicFramePr>
          <p:nvPr>
            <p:ph idx="1"/>
            <p:extLst>
              <p:ext uri="{D42A27DB-BD31-4B8C-83A1-F6EECF244321}">
                <p14:modId xmlns:p14="http://schemas.microsoft.com/office/powerpoint/2010/main" val="3347370734"/>
              </p:ext>
            </p:extLst>
          </p:nvPr>
        </p:nvGraphicFramePr>
        <p:xfrm>
          <a:off x="6084068" y="1422667"/>
          <a:ext cx="5479682" cy="49478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9" name="Picture 18" descr="May be an image of 1 person">
            <a:extLst>
              <a:ext uri="{FF2B5EF4-FFF2-40B4-BE49-F238E27FC236}">
                <a16:creationId xmlns:a16="http://schemas.microsoft.com/office/drawing/2014/main" id="{FAFE30F5-8A80-D6DB-1017-0DFF7DED8957}"/>
              </a:ext>
            </a:extLst>
          </p:cNvPr>
          <p:cNvPicPr>
            <a:picLocks noChangeAspect="1"/>
          </p:cNvPicPr>
          <p:nvPr/>
        </p:nvPicPr>
        <p:blipFill>
          <a:blip r:embed="rId7"/>
          <a:stretch>
            <a:fillRect/>
          </a:stretch>
        </p:blipFill>
        <p:spPr>
          <a:xfrm>
            <a:off x="489815" y="1420491"/>
            <a:ext cx="5331641" cy="5195796"/>
          </a:xfrm>
          <a:prstGeom prst="rect">
            <a:avLst/>
          </a:prstGeom>
        </p:spPr>
      </p:pic>
    </p:spTree>
    <p:extLst>
      <p:ext uri="{BB962C8B-B14F-4D97-AF65-F5344CB8AC3E}">
        <p14:creationId xmlns:p14="http://schemas.microsoft.com/office/powerpoint/2010/main" val="33834361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 name="Rectangle 6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7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E1561ACF-2E9A-7F3E-EB76-76DB705124A5}"/>
              </a:ext>
            </a:extLst>
          </p:cNvPr>
          <p:cNvSpPr txBox="1"/>
          <p:nvPr/>
        </p:nvSpPr>
        <p:spPr>
          <a:xfrm>
            <a:off x="4724400" y="3200400"/>
            <a:ext cx="2743200" cy="11541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US" sz="1200">
              <a:cs typeface="Segoe UI"/>
            </a:endParaRPr>
          </a:p>
          <a:p>
            <a:pPr>
              <a:spcAft>
                <a:spcPts val="600"/>
              </a:spcAft>
            </a:pPr>
            <a:endParaRPr lang="en-US">
              <a:latin typeface="Segoe UI"/>
              <a:cs typeface="Segoe UI"/>
            </a:endParaRPr>
          </a:p>
          <a:p>
            <a:pPr>
              <a:spcAft>
                <a:spcPts val="600"/>
              </a:spcAft>
            </a:pPr>
            <a:endParaRPr lang="en-US" sz="1200">
              <a:cs typeface="Calibri"/>
            </a:endParaRPr>
          </a:p>
          <a:p>
            <a:pPr>
              <a:spcAft>
                <a:spcPts val="600"/>
              </a:spcAft>
            </a:pPr>
            <a:endParaRPr lang="en-US" sz="1200">
              <a:cs typeface="Calibri"/>
            </a:endParaRPr>
          </a:p>
        </p:txBody>
      </p:sp>
      <p:graphicFrame>
        <p:nvGraphicFramePr>
          <p:cNvPr id="63" name="Content Placeholder 4">
            <a:extLst>
              <a:ext uri="{FF2B5EF4-FFF2-40B4-BE49-F238E27FC236}">
                <a16:creationId xmlns:a16="http://schemas.microsoft.com/office/drawing/2014/main" id="{383BC54B-C8CD-2544-F823-35E062672C74}"/>
              </a:ext>
            </a:extLst>
          </p:cNvPr>
          <p:cNvGraphicFramePr>
            <a:graphicFrameLocks noGrp="1"/>
          </p:cNvGraphicFramePr>
          <p:nvPr>
            <p:ph idx="1"/>
            <p:extLst>
              <p:ext uri="{D42A27DB-BD31-4B8C-83A1-F6EECF244321}">
                <p14:modId xmlns:p14="http://schemas.microsoft.com/office/powerpoint/2010/main" val="2947811952"/>
              </p:ext>
            </p:extLst>
          </p:nvPr>
        </p:nvGraphicFramePr>
        <p:xfrm>
          <a:off x="700179" y="457200"/>
          <a:ext cx="10791644" cy="5943609"/>
        </p:xfrm>
        <a:graphic>
          <a:graphicData uri="http://schemas.openxmlformats.org/drawingml/2006/table">
            <a:tbl>
              <a:tblPr firstRow="1" bandRow="1">
                <a:solidFill>
                  <a:srgbClr val="F7F7F7"/>
                </a:solidFill>
                <a:tableStyleId>{5C22544A-7EE6-4342-B048-85BDC9FD1C3A}</a:tableStyleId>
              </a:tblPr>
              <a:tblGrid>
                <a:gridCol w="1973211">
                  <a:extLst>
                    <a:ext uri="{9D8B030D-6E8A-4147-A177-3AD203B41FA5}">
                      <a16:colId xmlns:a16="http://schemas.microsoft.com/office/drawing/2014/main" val="573917530"/>
                    </a:ext>
                  </a:extLst>
                </a:gridCol>
                <a:gridCol w="3647231">
                  <a:extLst>
                    <a:ext uri="{9D8B030D-6E8A-4147-A177-3AD203B41FA5}">
                      <a16:colId xmlns:a16="http://schemas.microsoft.com/office/drawing/2014/main" val="534996872"/>
                    </a:ext>
                  </a:extLst>
                </a:gridCol>
                <a:gridCol w="5171202">
                  <a:extLst>
                    <a:ext uri="{9D8B030D-6E8A-4147-A177-3AD203B41FA5}">
                      <a16:colId xmlns:a16="http://schemas.microsoft.com/office/drawing/2014/main" val="1892818062"/>
                    </a:ext>
                  </a:extLst>
                </a:gridCol>
              </a:tblGrid>
              <a:tr h="427939">
                <a:tc>
                  <a:txBody>
                    <a:bodyPr/>
                    <a:lstStyle/>
                    <a:p>
                      <a:pPr fontAlgn="t"/>
                      <a:endParaRPr lang="en-US" sz="800" b="1" cap="all" spc="60">
                        <a:solidFill>
                          <a:schemeClr val="tx1"/>
                        </a:solidFill>
                        <a:effectLst/>
                      </a:endParaRPr>
                    </a:p>
                    <a:p>
                      <a:pPr algn="l" rtl="0" fontAlgn="base"/>
                      <a:r>
                        <a:rPr lang="en-US" sz="800" b="1" i="0" cap="all" spc="60">
                          <a:solidFill>
                            <a:schemeClr val="tx1"/>
                          </a:solidFill>
                          <a:effectLst/>
                          <a:latin typeface="Calibri"/>
                        </a:rPr>
                        <a:t>No of week &amp; Lecture </a:t>
                      </a:r>
                    </a:p>
                  </a:txBody>
                  <a:tcPr marL="86744" marR="86744" marT="86744" marB="86744" anchor="b">
                    <a:lnL w="12700" cmpd="sng">
                      <a:noFill/>
                      <a:prstDash val="solid"/>
                    </a:lnL>
                    <a:lnR w="12700" cmpd="sng">
                      <a:noFill/>
                      <a:prstDash val="solid"/>
                    </a:lnR>
                    <a:lnT w="12700" cmpd="sng">
                      <a:noFill/>
                    </a:lnT>
                    <a:lnB w="12700" cmpd="sng">
                      <a:noFill/>
                      <a:prstDash val="solid"/>
                    </a:lnB>
                    <a:noFill/>
                  </a:tcPr>
                </a:tc>
                <a:tc>
                  <a:txBody>
                    <a:bodyPr/>
                    <a:lstStyle/>
                    <a:p>
                      <a:pPr algn="ctr" fontAlgn="t"/>
                      <a:endParaRPr lang="en-US" sz="800" b="1" cap="all" spc="60">
                        <a:solidFill>
                          <a:schemeClr val="tx1"/>
                        </a:solidFill>
                        <a:effectLst/>
                      </a:endParaRPr>
                    </a:p>
                    <a:p>
                      <a:pPr algn="l" rtl="0" fontAlgn="base"/>
                      <a:r>
                        <a:rPr lang="en-US" sz="800" b="1" i="0" cap="all" spc="60">
                          <a:solidFill>
                            <a:schemeClr val="tx1"/>
                          </a:solidFill>
                          <a:effectLst/>
                          <a:latin typeface="Calibri"/>
                        </a:rPr>
                        <a:t>Topic </a:t>
                      </a:r>
                    </a:p>
                  </a:txBody>
                  <a:tcPr marL="86744" marR="86744" marT="86744" marB="86744" anchor="b">
                    <a:lnL w="12700" cmpd="sng">
                      <a:noFill/>
                      <a:prstDash val="solid"/>
                    </a:lnL>
                    <a:lnR w="12700" cmpd="sng">
                      <a:noFill/>
                      <a:prstDash val="solid"/>
                    </a:lnR>
                    <a:lnT w="12700" cmpd="sng">
                      <a:noFill/>
                    </a:lnT>
                    <a:lnB w="12700" cmpd="sng">
                      <a:noFill/>
                      <a:prstDash val="solid"/>
                    </a:lnB>
                    <a:noFill/>
                  </a:tcPr>
                </a:tc>
                <a:tc>
                  <a:txBody>
                    <a:bodyPr/>
                    <a:lstStyle/>
                    <a:p>
                      <a:pPr algn="ctr" fontAlgn="t"/>
                      <a:endParaRPr lang="en-US" sz="800" b="1" cap="all" spc="60">
                        <a:solidFill>
                          <a:schemeClr val="tx1"/>
                        </a:solidFill>
                        <a:effectLst/>
                      </a:endParaRPr>
                    </a:p>
                    <a:p>
                      <a:pPr algn="l" rtl="0" fontAlgn="base"/>
                      <a:r>
                        <a:rPr lang="en-US" sz="800" b="1" i="0" cap="all" spc="60">
                          <a:solidFill>
                            <a:schemeClr val="tx1"/>
                          </a:solidFill>
                          <a:effectLst/>
                          <a:latin typeface="Calibri"/>
                        </a:rPr>
                        <a:t>Teaching tools and materials </a:t>
                      </a:r>
                    </a:p>
                  </a:txBody>
                  <a:tcPr marL="86744" marR="86744" marT="86744" marB="86744" anchor="b">
                    <a:lnL w="12700" cmpd="sng">
                      <a:noFill/>
                      <a:prstDash val="solid"/>
                    </a:lnL>
                    <a:lnR w="12700" cmpd="sng">
                      <a:noFill/>
                      <a:prstDash val="solid"/>
                    </a:lnR>
                    <a:lnT w="12700" cmpd="sng">
                      <a:noFill/>
                    </a:lnT>
                    <a:lnB w="12700" cmpd="sng">
                      <a:noFill/>
                      <a:prstDash val="solid"/>
                    </a:lnB>
                    <a:noFill/>
                  </a:tcPr>
                </a:tc>
                <a:extLst>
                  <a:ext uri="{0D108BD9-81ED-4DB2-BD59-A6C34878D82A}">
                    <a16:rowId xmlns:a16="http://schemas.microsoft.com/office/drawing/2014/main" val="2895051065"/>
                  </a:ext>
                </a:extLst>
              </a:tr>
              <a:tr h="551567">
                <a:tc>
                  <a:txBody>
                    <a:bodyPr/>
                    <a:lstStyle/>
                    <a:p>
                      <a:pPr fontAlgn="t"/>
                      <a:endParaRPr lang="en-US" sz="1000" cap="none" spc="0">
                        <a:solidFill>
                          <a:schemeClr val="tx1"/>
                        </a:solidFill>
                        <a:effectLst/>
                      </a:endParaRPr>
                    </a:p>
                    <a:p>
                      <a:pPr algn="l" rtl="0" fontAlgn="base"/>
                      <a:r>
                        <a:rPr lang="en-US" sz="1000" b="0" i="0" cap="none" spc="0">
                          <a:solidFill>
                            <a:schemeClr val="tx1"/>
                          </a:solidFill>
                          <a:effectLst/>
                          <a:latin typeface="Calibri"/>
                        </a:rPr>
                        <a:t>W:1 </a:t>
                      </a:r>
                    </a:p>
                    <a:p>
                      <a:pPr algn="l" rtl="0" fontAlgn="base"/>
                      <a:r>
                        <a:rPr lang="en-US" sz="1000" b="0" i="0" cap="none" spc="0">
                          <a:solidFill>
                            <a:schemeClr val="tx1"/>
                          </a:solidFill>
                          <a:effectLst/>
                          <a:latin typeface="Calibri"/>
                        </a:rPr>
                        <a:t>Lecture: 1 </a:t>
                      </a:r>
                    </a:p>
                  </a:txBody>
                  <a:tcPr marL="27889" marR="39841" marT="7968" marB="57830">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fontAlgn="t"/>
                      <a:endParaRPr lang="en-US" sz="1000" cap="none" spc="0">
                        <a:solidFill>
                          <a:schemeClr val="tx1"/>
                        </a:solidFill>
                        <a:effectLst/>
                      </a:endParaRPr>
                    </a:p>
                    <a:p>
                      <a:pPr algn="l" rtl="0" fontAlgn="base"/>
                      <a:r>
                        <a:rPr lang="en-US" sz="1000" b="0" i="0" cap="none" spc="0">
                          <a:solidFill>
                            <a:schemeClr val="tx1"/>
                          </a:solidFill>
                          <a:effectLst/>
                          <a:latin typeface="Calibri"/>
                        </a:rPr>
                        <a:t>Introduction and description of the module </a:t>
                      </a:r>
                    </a:p>
                  </a:txBody>
                  <a:tcPr marL="27889" marR="39841" marT="7968" marB="57830">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fontAlgn="t"/>
                      <a:endParaRPr lang="en-US" sz="1000" cap="none" spc="0">
                        <a:solidFill>
                          <a:schemeClr val="tx1"/>
                        </a:solidFill>
                        <a:effectLst/>
                      </a:endParaRPr>
                    </a:p>
                    <a:p>
                      <a:pPr algn="l" rtl="0" fontAlgn="base"/>
                      <a:r>
                        <a:rPr lang="en-US" sz="1000" b="0" i="0" cap="none" spc="0">
                          <a:solidFill>
                            <a:schemeClr val="tx1"/>
                          </a:solidFill>
                          <a:effectLst/>
                          <a:latin typeface="Calibri"/>
                        </a:rPr>
                        <a:t>Audio-visual tools (PPT slides, videos), explanation, student participation and in-class exercises </a:t>
                      </a:r>
                    </a:p>
                  </a:txBody>
                  <a:tcPr marL="27889" marR="39841" marT="7968" marB="57830">
                    <a:lnL w="12700" cmpd="sng">
                      <a:noFill/>
                      <a:prstDash val="solid"/>
                    </a:lnL>
                    <a:lnR w="12700" cmpd="sng">
                      <a:noFill/>
                      <a:prstDash val="solid"/>
                    </a:lnR>
                    <a:lnT w="12700" cmpd="sng">
                      <a:noFill/>
                      <a:prstDash val="solid"/>
                    </a:lnT>
                    <a:lnB w="12700" cmpd="sng">
                      <a:noFill/>
                      <a:prstDash val="solid"/>
                    </a:lnB>
                    <a:solidFill>
                      <a:srgbClr val="F7F7F7"/>
                    </a:solidFill>
                  </a:tcPr>
                </a:tc>
                <a:extLst>
                  <a:ext uri="{0D108BD9-81ED-4DB2-BD59-A6C34878D82A}">
                    <a16:rowId xmlns:a16="http://schemas.microsoft.com/office/drawing/2014/main" val="3095656490"/>
                  </a:ext>
                </a:extLst>
              </a:tr>
              <a:tr h="551567">
                <a:tc>
                  <a:txBody>
                    <a:bodyPr/>
                    <a:lstStyle/>
                    <a:p>
                      <a:pPr fontAlgn="t"/>
                      <a:endParaRPr lang="en-US" sz="1000" cap="none" spc="0">
                        <a:solidFill>
                          <a:schemeClr val="tx1"/>
                        </a:solidFill>
                        <a:effectLst/>
                      </a:endParaRPr>
                    </a:p>
                    <a:p>
                      <a:pPr algn="l" rtl="0" fontAlgn="base"/>
                      <a:r>
                        <a:rPr lang="en-US" sz="1000" b="0" i="0" cap="none" spc="0">
                          <a:solidFill>
                            <a:schemeClr val="tx1"/>
                          </a:solidFill>
                          <a:effectLst/>
                          <a:latin typeface="Calibri"/>
                        </a:rPr>
                        <a:t>W:2 </a:t>
                      </a:r>
                    </a:p>
                    <a:p>
                      <a:pPr algn="l" rtl="0" fontAlgn="base"/>
                      <a:r>
                        <a:rPr lang="en-US" sz="1000" b="0" i="0" cap="none" spc="0">
                          <a:solidFill>
                            <a:schemeClr val="tx1"/>
                          </a:solidFill>
                          <a:effectLst/>
                          <a:latin typeface="Calibri"/>
                        </a:rPr>
                        <a:t>Lecture: 2 </a:t>
                      </a:r>
                    </a:p>
                  </a:txBody>
                  <a:tcPr marL="27889" marR="39841" marT="7968" marB="57830">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fontAlgn="t"/>
                      <a:endParaRPr lang="en-US" sz="1000" cap="none" spc="0">
                        <a:solidFill>
                          <a:schemeClr val="tx1"/>
                        </a:solidFill>
                        <a:effectLst/>
                      </a:endParaRPr>
                    </a:p>
                    <a:p>
                      <a:pPr algn="l" rtl="0" fontAlgn="base"/>
                      <a:r>
                        <a:rPr lang="en-US" sz="1000" b="0" i="0" cap="none" spc="0">
                          <a:solidFill>
                            <a:schemeClr val="tx1"/>
                          </a:solidFill>
                          <a:effectLst/>
                          <a:latin typeface="Calibri"/>
                        </a:rPr>
                        <a:t>Phase 1: Purpose and Strategy </a:t>
                      </a:r>
                    </a:p>
                    <a:p>
                      <a:pPr algn="l" rtl="0" fontAlgn="base"/>
                      <a:endParaRPr lang="en-US" sz="1000" b="0" i="0" cap="none" spc="0">
                        <a:solidFill>
                          <a:schemeClr val="tx1"/>
                        </a:solidFill>
                        <a:effectLst/>
                        <a:latin typeface="Calibri"/>
                      </a:endParaRPr>
                    </a:p>
                  </a:txBody>
                  <a:tcPr marL="27889" marR="39841" marT="7968" marB="57830">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fontAlgn="t"/>
                      <a:endParaRPr lang="en-US" sz="1000" cap="none" spc="0">
                        <a:solidFill>
                          <a:schemeClr val="tx1"/>
                        </a:solidFill>
                        <a:effectLst/>
                      </a:endParaRPr>
                    </a:p>
                    <a:p>
                      <a:pPr algn="l" rtl="0" fontAlgn="base"/>
                      <a:r>
                        <a:rPr lang="en-US" sz="1000" b="0" i="0" cap="none" spc="0">
                          <a:solidFill>
                            <a:schemeClr val="tx1"/>
                          </a:solidFill>
                          <a:effectLst/>
                          <a:latin typeface="Calibri"/>
                        </a:rPr>
                        <a:t>Audio-visual tools (PPT slides, videos), explanation, student participation and in-class exercises </a:t>
                      </a:r>
                    </a:p>
                  </a:txBody>
                  <a:tcPr marL="27889" marR="39841" marT="7968" marB="57830">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extLst>
                  <a:ext uri="{0D108BD9-81ED-4DB2-BD59-A6C34878D82A}">
                    <a16:rowId xmlns:a16="http://schemas.microsoft.com/office/drawing/2014/main" val="3259854613"/>
                  </a:ext>
                </a:extLst>
              </a:tr>
              <a:tr h="551567">
                <a:tc>
                  <a:txBody>
                    <a:bodyPr/>
                    <a:lstStyle/>
                    <a:p>
                      <a:pPr fontAlgn="t"/>
                      <a:endParaRPr lang="en-US" sz="1000" cap="none" spc="0">
                        <a:solidFill>
                          <a:schemeClr val="tx1"/>
                        </a:solidFill>
                        <a:effectLst/>
                      </a:endParaRPr>
                    </a:p>
                    <a:p>
                      <a:pPr algn="l" rtl="0" fontAlgn="base"/>
                      <a:r>
                        <a:rPr lang="en-US" sz="1000" b="0" i="0" cap="none" spc="0">
                          <a:solidFill>
                            <a:schemeClr val="tx1"/>
                          </a:solidFill>
                          <a:effectLst/>
                          <a:latin typeface="Calibri"/>
                        </a:rPr>
                        <a:t>W:3  </a:t>
                      </a:r>
                    </a:p>
                    <a:p>
                      <a:pPr algn="l" rtl="0" fontAlgn="base"/>
                      <a:r>
                        <a:rPr lang="en-US" sz="1000" b="0" i="0" cap="none" spc="0">
                          <a:solidFill>
                            <a:schemeClr val="tx1"/>
                          </a:solidFill>
                          <a:effectLst/>
                          <a:latin typeface="Calibri"/>
                        </a:rPr>
                        <a:t>Lecture: 3 </a:t>
                      </a:r>
                    </a:p>
                  </a:txBody>
                  <a:tcPr marL="27889" marR="39841" marT="7968" marB="57830">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fontAlgn="t"/>
                      <a:endParaRPr lang="en-US" sz="1000" cap="none" spc="0">
                        <a:solidFill>
                          <a:schemeClr val="tx1"/>
                        </a:solidFill>
                        <a:effectLst/>
                      </a:endParaRPr>
                    </a:p>
                    <a:p>
                      <a:pPr algn="l" rtl="0" fontAlgn="base"/>
                      <a:r>
                        <a:rPr lang="en-US" sz="1000" b="0" i="0" cap="none" spc="0">
                          <a:solidFill>
                            <a:schemeClr val="tx1"/>
                          </a:solidFill>
                          <a:effectLst/>
                          <a:latin typeface="Calibri"/>
                        </a:rPr>
                        <a:t>Phase 1: Purpose and Strategy </a:t>
                      </a:r>
                    </a:p>
                  </a:txBody>
                  <a:tcPr marL="27889" marR="39841" marT="7968" marB="57830">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fontAlgn="t"/>
                      <a:endParaRPr lang="en-US" sz="1000" cap="none" spc="0">
                        <a:solidFill>
                          <a:schemeClr val="tx1"/>
                        </a:solidFill>
                        <a:effectLst/>
                      </a:endParaRPr>
                    </a:p>
                    <a:p>
                      <a:pPr algn="l" rtl="0" fontAlgn="base"/>
                      <a:r>
                        <a:rPr lang="en-US" sz="1000" b="0" i="0" cap="none" spc="0">
                          <a:solidFill>
                            <a:schemeClr val="tx1"/>
                          </a:solidFill>
                          <a:effectLst/>
                          <a:latin typeface="Calibri"/>
                        </a:rPr>
                        <a:t>Audio-visual tools (PPT slides, videos), explanation, student participation and in-class exercises </a:t>
                      </a:r>
                    </a:p>
                  </a:txBody>
                  <a:tcPr marL="27889" marR="39841" marT="7968" marB="57830">
                    <a:lnL w="12700" cmpd="sng">
                      <a:noFill/>
                      <a:prstDash val="solid"/>
                    </a:lnL>
                    <a:lnR w="12700" cmpd="sng">
                      <a:noFill/>
                      <a:prstDash val="solid"/>
                    </a:lnR>
                    <a:lnT w="12700" cmpd="sng">
                      <a:noFill/>
                      <a:prstDash val="solid"/>
                    </a:lnT>
                    <a:lnB w="12700" cmpd="sng">
                      <a:noFill/>
                      <a:prstDash val="solid"/>
                    </a:lnB>
                    <a:solidFill>
                      <a:srgbClr val="F7F7F7"/>
                    </a:solidFill>
                  </a:tcPr>
                </a:tc>
                <a:extLst>
                  <a:ext uri="{0D108BD9-81ED-4DB2-BD59-A6C34878D82A}">
                    <a16:rowId xmlns:a16="http://schemas.microsoft.com/office/drawing/2014/main" val="34566026"/>
                  </a:ext>
                </a:extLst>
              </a:tr>
              <a:tr h="551567">
                <a:tc>
                  <a:txBody>
                    <a:bodyPr/>
                    <a:lstStyle/>
                    <a:p>
                      <a:pPr fontAlgn="t"/>
                      <a:endParaRPr lang="en-US" sz="1000" cap="none" spc="0">
                        <a:solidFill>
                          <a:schemeClr val="tx1"/>
                        </a:solidFill>
                        <a:effectLst/>
                      </a:endParaRPr>
                    </a:p>
                    <a:p>
                      <a:pPr algn="l" rtl="0" fontAlgn="base"/>
                      <a:r>
                        <a:rPr lang="en-US" sz="1000" b="0" i="0" cap="none" spc="0">
                          <a:solidFill>
                            <a:schemeClr val="tx1"/>
                          </a:solidFill>
                          <a:effectLst/>
                          <a:latin typeface="Calibri"/>
                        </a:rPr>
                        <a:t>W:4  </a:t>
                      </a:r>
                    </a:p>
                    <a:p>
                      <a:pPr algn="l" rtl="0" fontAlgn="base"/>
                      <a:r>
                        <a:rPr lang="en-US" sz="1000" b="0" i="0" cap="none" spc="0">
                          <a:solidFill>
                            <a:schemeClr val="tx1"/>
                          </a:solidFill>
                          <a:effectLst/>
                          <a:latin typeface="Calibri"/>
                        </a:rPr>
                        <a:t>Lecture: 4 </a:t>
                      </a:r>
                    </a:p>
                  </a:txBody>
                  <a:tcPr marL="27889" marR="39841" marT="7968" marB="57830">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fontAlgn="t"/>
                      <a:endParaRPr lang="en-US" sz="1000" cap="none" spc="0">
                        <a:solidFill>
                          <a:schemeClr val="tx1"/>
                        </a:solidFill>
                        <a:effectLst/>
                      </a:endParaRPr>
                    </a:p>
                    <a:p>
                      <a:pPr algn="l" rtl="0" fontAlgn="base"/>
                      <a:r>
                        <a:rPr lang="en-US" sz="1000" b="0" i="0" cap="none" spc="0">
                          <a:solidFill>
                            <a:schemeClr val="tx1"/>
                          </a:solidFill>
                          <a:effectLst/>
                          <a:latin typeface="Calibri"/>
                        </a:rPr>
                        <a:t>Phase 2: Market Research </a:t>
                      </a:r>
                    </a:p>
                    <a:p>
                      <a:pPr algn="l" rtl="0" fontAlgn="base"/>
                      <a:endParaRPr lang="en-US" sz="1000" b="0" i="0" cap="none" spc="0">
                        <a:solidFill>
                          <a:schemeClr val="tx1"/>
                        </a:solidFill>
                        <a:effectLst/>
                        <a:latin typeface="Calibri"/>
                      </a:endParaRPr>
                    </a:p>
                  </a:txBody>
                  <a:tcPr marL="27889" marR="39841" marT="7968" marB="57830">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fontAlgn="t"/>
                      <a:endParaRPr lang="en-US" sz="1000" cap="none" spc="0">
                        <a:solidFill>
                          <a:schemeClr val="tx1"/>
                        </a:solidFill>
                        <a:effectLst/>
                      </a:endParaRPr>
                    </a:p>
                    <a:p>
                      <a:pPr algn="l" rtl="0" fontAlgn="base"/>
                      <a:r>
                        <a:rPr lang="en-US" sz="1000" b="0" i="0" cap="none" spc="0">
                          <a:solidFill>
                            <a:schemeClr val="tx1"/>
                          </a:solidFill>
                          <a:effectLst/>
                          <a:latin typeface="Calibri"/>
                        </a:rPr>
                        <a:t>Audio-visual tools (PPT slides, videos), explanation, student participation and in-class exercises </a:t>
                      </a:r>
                    </a:p>
                  </a:txBody>
                  <a:tcPr marL="27889" marR="39841" marT="7968" marB="57830">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extLst>
                  <a:ext uri="{0D108BD9-81ED-4DB2-BD59-A6C34878D82A}">
                    <a16:rowId xmlns:a16="http://schemas.microsoft.com/office/drawing/2014/main" val="1547111861"/>
                  </a:ext>
                </a:extLst>
              </a:tr>
              <a:tr h="551567">
                <a:tc>
                  <a:txBody>
                    <a:bodyPr/>
                    <a:lstStyle/>
                    <a:p>
                      <a:pPr fontAlgn="t"/>
                      <a:endParaRPr lang="en-US" sz="1000" cap="none" spc="0">
                        <a:solidFill>
                          <a:schemeClr val="tx1"/>
                        </a:solidFill>
                        <a:effectLst/>
                      </a:endParaRPr>
                    </a:p>
                    <a:p>
                      <a:pPr algn="l" rtl="0" fontAlgn="base"/>
                      <a:r>
                        <a:rPr lang="en-US" sz="1000" b="0" i="0" cap="none" spc="0">
                          <a:solidFill>
                            <a:schemeClr val="tx1"/>
                          </a:solidFill>
                          <a:effectLst/>
                          <a:latin typeface="Calibri"/>
                        </a:rPr>
                        <a:t>W:5 </a:t>
                      </a:r>
                    </a:p>
                    <a:p>
                      <a:pPr algn="l" rtl="0" fontAlgn="base"/>
                      <a:r>
                        <a:rPr lang="en-US" sz="1000" b="0" i="0" cap="none" spc="0">
                          <a:solidFill>
                            <a:schemeClr val="tx1"/>
                          </a:solidFill>
                          <a:effectLst/>
                          <a:latin typeface="Calibri"/>
                        </a:rPr>
                        <a:t>Lecture: 5 </a:t>
                      </a:r>
                    </a:p>
                  </a:txBody>
                  <a:tcPr marL="27889" marR="39841" marT="7968" marB="57830">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fontAlgn="t"/>
                      <a:endParaRPr lang="en-US" sz="1000" cap="none" spc="0">
                        <a:solidFill>
                          <a:schemeClr val="tx1"/>
                        </a:solidFill>
                        <a:effectLst/>
                      </a:endParaRPr>
                    </a:p>
                    <a:p>
                      <a:pPr algn="l" rtl="0" fontAlgn="base"/>
                      <a:r>
                        <a:rPr lang="en-US" sz="1000" b="0" i="0" cap="none" spc="0">
                          <a:solidFill>
                            <a:schemeClr val="tx1"/>
                          </a:solidFill>
                          <a:effectLst/>
                          <a:latin typeface="Calibri"/>
                        </a:rPr>
                        <a:t>Phase 3: Competitive Marketing Strategies </a:t>
                      </a:r>
                    </a:p>
                    <a:p>
                      <a:pPr algn="l" rtl="0" fontAlgn="base"/>
                      <a:endParaRPr lang="en-US" sz="1000" b="0" i="0" cap="none" spc="0">
                        <a:solidFill>
                          <a:schemeClr val="tx1"/>
                        </a:solidFill>
                        <a:effectLst/>
                        <a:latin typeface="Calibri"/>
                      </a:endParaRPr>
                    </a:p>
                  </a:txBody>
                  <a:tcPr marL="27889" marR="39841" marT="7968" marB="57830">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fontAlgn="t"/>
                      <a:endParaRPr lang="en-US" sz="1000" cap="none" spc="0">
                        <a:solidFill>
                          <a:schemeClr val="tx1"/>
                        </a:solidFill>
                        <a:effectLst/>
                      </a:endParaRPr>
                    </a:p>
                    <a:p>
                      <a:pPr algn="l" rtl="0" fontAlgn="base"/>
                      <a:r>
                        <a:rPr lang="en-US" sz="1000" b="0" i="0" cap="none" spc="0">
                          <a:solidFill>
                            <a:schemeClr val="tx1"/>
                          </a:solidFill>
                          <a:effectLst/>
                          <a:latin typeface="Calibri"/>
                        </a:rPr>
                        <a:t>Audio-visual tools (PPT slides, videos), explanation, student participation and in-class exercises </a:t>
                      </a:r>
                    </a:p>
                  </a:txBody>
                  <a:tcPr marL="27889" marR="39841" marT="7968" marB="57830">
                    <a:lnL w="12700" cmpd="sng">
                      <a:noFill/>
                      <a:prstDash val="solid"/>
                    </a:lnL>
                    <a:lnR w="12700" cmpd="sng">
                      <a:noFill/>
                      <a:prstDash val="solid"/>
                    </a:lnR>
                    <a:lnT w="12700" cmpd="sng">
                      <a:noFill/>
                      <a:prstDash val="solid"/>
                    </a:lnT>
                    <a:lnB w="12700" cmpd="sng">
                      <a:noFill/>
                      <a:prstDash val="solid"/>
                    </a:lnB>
                    <a:solidFill>
                      <a:srgbClr val="F7F7F7"/>
                    </a:solidFill>
                  </a:tcPr>
                </a:tc>
                <a:extLst>
                  <a:ext uri="{0D108BD9-81ED-4DB2-BD59-A6C34878D82A}">
                    <a16:rowId xmlns:a16="http://schemas.microsoft.com/office/drawing/2014/main" val="1328975948"/>
                  </a:ext>
                </a:extLst>
              </a:tr>
              <a:tr h="551567">
                <a:tc>
                  <a:txBody>
                    <a:bodyPr/>
                    <a:lstStyle/>
                    <a:p>
                      <a:pPr fontAlgn="t"/>
                      <a:endParaRPr lang="en-US" sz="1000" cap="none" spc="0">
                        <a:solidFill>
                          <a:schemeClr val="tx1"/>
                        </a:solidFill>
                        <a:effectLst/>
                      </a:endParaRPr>
                    </a:p>
                    <a:p>
                      <a:pPr algn="l" rtl="0" fontAlgn="base"/>
                      <a:r>
                        <a:rPr lang="en-US" sz="1000" b="0" i="0" cap="none" spc="0">
                          <a:solidFill>
                            <a:schemeClr val="tx1"/>
                          </a:solidFill>
                          <a:effectLst/>
                          <a:latin typeface="Calibri"/>
                        </a:rPr>
                        <a:t>W:6 </a:t>
                      </a:r>
                    </a:p>
                    <a:p>
                      <a:pPr algn="l" rtl="0" fontAlgn="base"/>
                      <a:r>
                        <a:rPr lang="en-US" sz="1000" b="0" i="0" cap="none" spc="0">
                          <a:solidFill>
                            <a:schemeClr val="tx1"/>
                          </a:solidFill>
                          <a:effectLst/>
                          <a:latin typeface="Calibri"/>
                        </a:rPr>
                        <a:t>Lecture: 6 </a:t>
                      </a:r>
                    </a:p>
                  </a:txBody>
                  <a:tcPr marL="27889" marR="39841" marT="7968" marB="57830">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fontAlgn="t"/>
                      <a:endParaRPr lang="en-US" sz="1000" cap="none" spc="0">
                        <a:solidFill>
                          <a:schemeClr val="tx1"/>
                        </a:solidFill>
                        <a:effectLst/>
                      </a:endParaRPr>
                    </a:p>
                    <a:p>
                      <a:pPr algn="l" rtl="0" fontAlgn="base"/>
                      <a:r>
                        <a:rPr lang="en-US" sz="1000" b="0" i="0" cap="none" spc="0">
                          <a:solidFill>
                            <a:schemeClr val="tx1"/>
                          </a:solidFill>
                          <a:effectLst/>
                          <a:latin typeface="Calibri"/>
                        </a:rPr>
                        <a:t>Phase 4: Operations </a:t>
                      </a:r>
                    </a:p>
                    <a:p>
                      <a:pPr algn="l" rtl="0" fontAlgn="base"/>
                      <a:endParaRPr lang="en-US" sz="1000" b="0" i="0" cap="none" spc="0">
                        <a:solidFill>
                          <a:schemeClr val="tx1"/>
                        </a:solidFill>
                        <a:effectLst/>
                        <a:latin typeface="Calibri"/>
                      </a:endParaRPr>
                    </a:p>
                  </a:txBody>
                  <a:tcPr marL="27889" marR="39841" marT="7968" marB="57830">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fontAlgn="t"/>
                      <a:endParaRPr lang="en-US" sz="1000" cap="none" spc="0">
                        <a:solidFill>
                          <a:schemeClr val="tx1"/>
                        </a:solidFill>
                        <a:effectLst/>
                      </a:endParaRPr>
                    </a:p>
                    <a:p>
                      <a:pPr algn="l" rtl="0" fontAlgn="base"/>
                      <a:r>
                        <a:rPr lang="en-US" sz="1000" b="0" i="0" cap="none" spc="0">
                          <a:solidFill>
                            <a:schemeClr val="tx1"/>
                          </a:solidFill>
                          <a:effectLst/>
                          <a:latin typeface="Calibri"/>
                        </a:rPr>
                        <a:t>Audio-visual tools (PPT slides, videos), explanation, student participation and in-class exercises </a:t>
                      </a:r>
                    </a:p>
                  </a:txBody>
                  <a:tcPr marL="27889" marR="39841" marT="7968" marB="57830">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extLst>
                  <a:ext uri="{0D108BD9-81ED-4DB2-BD59-A6C34878D82A}">
                    <a16:rowId xmlns:a16="http://schemas.microsoft.com/office/drawing/2014/main" val="3927417037"/>
                  </a:ext>
                </a:extLst>
              </a:tr>
              <a:tr h="551567">
                <a:tc>
                  <a:txBody>
                    <a:bodyPr/>
                    <a:lstStyle/>
                    <a:p>
                      <a:pPr fontAlgn="t"/>
                      <a:endParaRPr lang="en-US" sz="1000" cap="none" spc="0">
                        <a:solidFill>
                          <a:schemeClr val="tx1"/>
                        </a:solidFill>
                        <a:effectLst/>
                      </a:endParaRPr>
                    </a:p>
                    <a:p>
                      <a:pPr algn="l" rtl="0" fontAlgn="base"/>
                      <a:r>
                        <a:rPr lang="en-US" sz="1000" b="0" i="0" cap="none" spc="0">
                          <a:solidFill>
                            <a:schemeClr val="tx1"/>
                          </a:solidFill>
                          <a:effectLst/>
                          <a:latin typeface="Calibri"/>
                        </a:rPr>
                        <a:t>W:7  </a:t>
                      </a:r>
                    </a:p>
                    <a:p>
                      <a:pPr algn="l" rtl="0" fontAlgn="base"/>
                      <a:r>
                        <a:rPr lang="en-US" sz="1000" b="0" i="0" cap="none" spc="0">
                          <a:solidFill>
                            <a:schemeClr val="tx1"/>
                          </a:solidFill>
                          <a:effectLst/>
                          <a:latin typeface="Calibri"/>
                        </a:rPr>
                        <a:t>Lecture: 7 </a:t>
                      </a:r>
                    </a:p>
                  </a:txBody>
                  <a:tcPr marL="27889" marR="39841" marT="7968" marB="57830">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fontAlgn="t"/>
                      <a:endParaRPr lang="en-US" sz="1000" cap="none" spc="0">
                        <a:solidFill>
                          <a:schemeClr val="tx1"/>
                        </a:solidFill>
                        <a:effectLst/>
                      </a:endParaRPr>
                    </a:p>
                    <a:p>
                      <a:pPr algn="l" rtl="0" fontAlgn="base"/>
                      <a:r>
                        <a:rPr lang="en-US" sz="1000" b="0" i="0" cap="none" spc="0">
                          <a:solidFill>
                            <a:schemeClr val="tx1"/>
                          </a:solidFill>
                          <a:effectLst/>
                          <a:latin typeface="Calibri"/>
                        </a:rPr>
                        <a:t>Phase 5: Reviewing financing requirements and options </a:t>
                      </a:r>
                    </a:p>
                  </a:txBody>
                  <a:tcPr marL="27889" marR="39841" marT="7968" marB="57830">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fontAlgn="t"/>
                      <a:endParaRPr lang="en-US" sz="1000" cap="none" spc="0">
                        <a:solidFill>
                          <a:schemeClr val="tx1"/>
                        </a:solidFill>
                        <a:effectLst/>
                      </a:endParaRPr>
                    </a:p>
                    <a:p>
                      <a:pPr algn="l" rtl="0" fontAlgn="base"/>
                      <a:r>
                        <a:rPr lang="en-US" sz="1000" b="0" i="0" cap="none" spc="0">
                          <a:solidFill>
                            <a:schemeClr val="tx1"/>
                          </a:solidFill>
                          <a:effectLst/>
                          <a:latin typeface="Calibri"/>
                        </a:rPr>
                        <a:t>Audio-visual tools (PPT slides, videos), explanation, student participation and in-class exercises </a:t>
                      </a:r>
                    </a:p>
                  </a:txBody>
                  <a:tcPr marL="27889" marR="39841" marT="7968" marB="57830">
                    <a:lnL w="12700" cmpd="sng">
                      <a:noFill/>
                      <a:prstDash val="solid"/>
                    </a:lnL>
                    <a:lnR w="12700" cmpd="sng">
                      <a:noFill/>
                      <a:prstDash val="solid"/>
                    </a:lnR>
                    <a:lnT w="12700" cmpd="sng">
                      <a:noFill/>
                      <a:prstDash val="solid"/>
                    </a:lnT>
                    <a:lnB w="12700" cmpd="sng">
                      <a:noFill/>
                      <a:prstDash val="solid"/>
                    </a:lnB>
                    <a:solidFill>
                      <a:srgbClr val="F7F7F7"/>
                    </a:solidFill>
                  </a:tcPr>
                </a:tc>
                <a:extLst>
                  <a:ext uri="{0D108BD9-81ED-4DB2-BD59-A6C34878D82A}">
                    <a16:rowId xmlns:a16="http://schemas.microsoft.com/office/drawing/2014/main" val="2765269243"/>
                  </a:ext>
                </a:extLst>
              </a:tr>
              <a:tr h="551567">
                <a:tc>
                  <a:txBody>
                    <a:bodyPr/>
                    <a:lstStyle/>
                    <a:p>
                      <a:pPr fontAlgn="t"/>
                      <a:endParaRPr lang="en-US" sz="1000" cap="none" spc="0">
                        <a:solidFill>
                          <a:schemeClr val="tx1"/>
                        </a:solidFill>
                        <a:effectLst/>
                      </a:endParaRPr>
                    </a:p>
                    <a:p>
                      <a:pPr algn="l" rtl="0" fontAlgn="base"/>
                      <a:r>
                        <a:rPr lang="en-US" sz="1000" b="0" i="0" cap="none" spc="0">
                          <a:solidFill>
                            <a:schemeClr val="tx1"/>
                          </a:solidFill>
                          <a:effectLst/>
                          <a:latin typeface="Calibri"/>
                        </a:rPr>
                        <a:t>W:8 </a:t>
                      </a:r>
                    </a:p>
                    <a:p>
                      <a:pPr algn="l" rtl="0" fontAlgn="base"/>
                      <a:r>
                        <a:rPr lang="en-US" sz="1000" b="0" i="0" cap="none" spc="0">
                          <a:solidFill>
                            <a:schemeClr val="tx1"/>
                          </a:solidFill>
                          <a:effectLst/>
                          <a:latin typeface="Calibri"/>
                        </a:rPr>
                        <a:t>Lecture: 8 </a:t>
                      </a:r>
                    </a:p>
                  </a:txBody>
                  <a:tcPr marL="27889" marR="39841" marT="7968" marB="57830">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fontAlgn="t"/>
                      <a:endParaRPr lang="en-US" sz="1000" cap="none" spc="0">
                        <a:solidFill>
                          <a:schemeClr val="tx1"/>
                        </a:solidFill>
                        <a:effectLst/>
                      </a:endParaRPr>
                    </a:p>
                    <a:p>
                      <a:pPr algn="l" rtl="0" fontAlgn="base"/>
                      <a:r>
                        <a:rPr lang="en-US" sz="1000" b="0" i="0" cap="none" spc="0">
                          <a:solidFill>
                            <a:schemeClr val="tx1"/>
                          </a:solidFill>
                          <a:effectLst/>
                          <a:latin typeface="Calibri"/>
                        </a:rPr>
                        <a:t>Phase 6: Business Controls </a:t>
                      </a:r>
                    </a:p>
                    <a:p>
                      <a:pPr algn="l" rtl="0" fontAlgn="base"/>
                      <a:endParaRPr lang="en-US" sz="1000" b="0" i="0" cap="none" spc="0">
                        <a:solidFill>
                          <a:schemeClr val="tx1"/>
                        </a:solidFill>
                        <a:effectLst/>
                        <a:latin typeface="Calibri"/>
                      </a:endParaRPr>
                    </a:p>
                  </a:txBody>
                  <a:tcPr marL="27889" marR="39841" marT="7968" marB="57830">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fontAlgn="t"/>
                      <a:endParaRPr lang="en-US" sz="1000" cap="none" spc="0">
                        <a:solidFill>
                          <a:schemeClr val="tx1"/>
                        </a:solidFill>
                        <a:effectLst/>
                      </a:endParaRPr>
                    </a:p>
                    <a:p>
                      <a:pPr algn="l" rtl="0" fontAlgn="base"/>
                      <a:r>
                        <a:rPr lang="en-US" sz="1000" b="0" i="0" cap="none" spc="0">
                          <a:solidFill>
                            <a:schemeClr val="tx1"/>
                          </a:solidFill>
                          <a:effectLst/>
                          <a:latin typeface="Calibri"/>
                        </a:rPr>
                        <a:t>Audio-visual tools (PPT slides, videos), explanation, student participation and in-class exercises </a:t>
                      </a:r>
                    </a:p>
                  </a:txBody>
                  <a:tcPr marL="27889" marR="39841" marT="7968" marB="57830">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extLst>
                  <a:ext uri="{0D108BD9-81ED-4DB2-BD59-A6C34878D82A}">
                    <a16:rowId xmlns:a16="http://schemas.microsoft.com/office/drawing/2014/main" val="1149102939"/>
                  </a:ext>
                </a:extLst>
              </a:tr>
              <a:tr h="551567">
                <a:tc>
                  <a:txBody>
                    <a:bodyPr/>
                    <a:lstStyle/>
                    <a:p>
                      <a:pPr fontAlgn="t"/>
                      <a:endParaRPr lang="en-US" sz="1000" cap="none" spc="0">
                        <a:solidFill>
                          <a:schemeClr val="tx1"/>
                        </a:solidFill>
                        <a:effectLst/>
                      </a:endParaRPr>
                    </a:p>
                    <a:p>
                      <a:pPr algn="l" rtl="0" fontAlgn="base"/>
                      <a:r>
                        <a:rPr lang="en-US" sz="1000" b="0" i="0" cap="none" spc="0">
                          <a:solidFill>
                            <a:schemeClr val="tx1"/>
                          </a:solidFill>
                          <a:effectLst/>
                          <a:latin typeface="Calibri"/>
                        </a:rPr>
                        <a:t>W:9 </a:t>
                      </a:r>
                    </a:p>
                    <a:p>
                      <a:pPr algn="l" rtl="0" fontAlgn="base"/>
                      <a:r>
                        <a:rPr lang="en-US" sz="1000" b="0" i="0" cap="none" spc="0">
                          <a:solidFill>
                            <a:schemeClr val="tx1"/>
                          </a:solidFill>
                          <a:effectLst/>
                          <a:latin typeface="Calibri"/>
                        </a:rPr>
                        <a:t>Lecture: 9 </a:t>
                      </a:r>
                    </a:p>
                  </a:txBody>
                  <a:tcPr marL="27889" marR="39841" marT="7968" marB="57830">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fontAlgn="t"/>
                      <a:endParaRPr lang="en-US" sz="1000" cap="none" spc="0">
                        <a:solidFill>
                          <a:schemeClr val="tx1"/>
                        </a:solidFill>
                        <a:effectLst/>
                      </a:endParaRPr>
                    </a:p>
                    <a:p>
                      <a:pPr algn="l" rtl="0" fontAlgn="base"/>
                      <a:r>
                        <a:rPr lang="en-US" sz="1000" b="0" i="0" cap="none" spc="0">
                          <a:solidFill>
                            <a:schemeClr val="tx1"/>
                          </a:solidFill>
                          <a:effectLst/>
                          <a:latin typeface="Calibri"/>
                        </a:rPr>
                        <a:t>Phase 6: Business Controls </a:t>
                      </a:r>
                    </a:p>
                    <a:p>
                      <a:pPr algn="l" rtl="0" fontAlgn="base"/>
                      <a:endParaRPr lang="en-US" sz="1000" b="0" i="0" cap="none" spc="0">
                        <a:solidFill>
                          <a:schemeClr val="tx1"/>
                        </a:solidFill>
                        <a:effectLst/>
                        <a:latin typeface="Calibri"/>
                      </a:endParaRPr>
                    </a:p>
                  </a:txBody>
                  <a:tcPr marL="27889" marR="39841" marT="7968" marB="57830">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fontAlgn="t"/>
                      <a:endParaRPr lang="en-US" sz="1000" cap="none" spc="0">
                        <a:solidFill>
                          <a:schemeClr val="tx1"/>
                        </a:solidFill>
                        <a:effectLst/>
                      </a:endParaRPr>
                    </a:p>
                    <a:p>
                      <a:pPr algn="l" rtl="0" fontAlgn="base"/>
                      <a:r>
                        <a:rPr lang="en-US" sz="1000" b="0" i="0" cap="none" spc="0">
                          <a:solidFill>
                            <a:schemeClr val="tx1"/>
                          </a:solidFill>
                          <a:effectLst/>
                          <a:latin typeface="Calibri"/>
                        </a:rPr>
                        <a:t>Audio-visual tools (PPT slides, videos), explanation, student participation and in-class exercises </a:t>
                      </a:r>
                    </a:p>
                  </a:txBody>
                  <a:tcPr marL="27889" marR="39841" marT="7968" marB="57830">
                    <a:lnL w="12700" cmpd="sng">
                      <a:noFill/>
                      <a:prstDash val="solid"/>
                    </a:lnL>
                    <a:lnR w="12700" cmpd="sng">
                      <a:noFill/>
                      <a:prstDash val="solid"/>
                    </a:lnR>
                    <a:lnT w="12700" cmpd="sng">
                      <a:noFill/>
                      <a:prstDash val="solid"/>
                    </a:lnT>
                    <a:lnB w="12700" cmpd="sng">
                      <a:noFill/>
                      <a:prstDash val="solid"/>
                    </a:lnB>
                    <a:solidFill>
                      <a:srgbClr val="F7F7F7"/>
                    </a:solidFill>
                  </a:tcPr>
                </a:tc>
                <a:extLst>
                  <a:ext uri="{0D108BD9-81ED-4DB2-BD59-A6C34878D82A}">
                    <a16:rowId xmlns:a16="http://schemas.microsoft.com/office/drawing/2014/main" val="171306933"/>
                  </a:ext>
                </a:extLst>
              </a:tr>
              <a:tr h="551567">
                <a:tc>
                  <a:txBody>
                    <a:bodyPr/>
                    <a:lstStyle/>
                    <a:p>
                      <a:pPr fontAlgn="t"/>
                      <a:endParaRPr lang="en-US" sz="1000" cap="none" spc="0">
                        <a:solidFill>
                          <a:schemeClr val="tx1"/>
                        </a:solidFill>
                        <a:effectLst/>
                      </a:endParaRPr>
                    </a:p>
                    <a:p>
                      <a:pPr algn="l" rtl="0" fontAlgn="base"/>
                      <a:r>
                        <a:rPr lang="en-US" sz="1000" b="0" i="0" cap="none" spc="0">
                          <a:solidFill>
                            <a:schemeClr val="tx1"/>
                          </a:solidFill>
                          <a:effectLst/>
                          <a:latin typeface="Calibri"/>
                        </a:rPr>
                        <a:t>W:10  </a:t>
                      </a:r>
                    </a:p>
                    <a:p>
                      <a:pPr algn="l" rtl="0" fontAlgn="base"/>
                      <a:r>
                        <a:rPr lang="en-US" sz="1000" b="0" i="0" cap="none" spc="0">
                          <a:solidFill>
                            <a:schemeClr val="tx1"/>
                          </a:solidFill>
                          <a:effectLst/>
                          <a:latin typeface="Calibri"/>
                        </a:rPr>
                        <a:t>Lecture: 10 </a:t>
                      </a:r>
                    </a:p>
                  </a:txBody>
                  <a:tcPr marL="27889" marR="39841" marT="7968" marB="57830">
                    <a:lnL w="12700" cmpd="sng">
                      <a:noFill/>
                      <a:prstDash val="solid"/>
                    </a:lnL>
                    <a:lnR w="12700" cmpd="sng">
                      <a:noFill/>
                      <a:prstDash val="solid"/>
                    </a:lnR>
                    <a:lnT w="12700" cmpd="sng">
                      <a:noFill/>
                      <a:prstDash val="solid"/>
                    </a:lnT>
                    <a:lnB w="12700" cap="flat" cmpd="sng" algn="ctr">
                      <a:solidFill>
                        <a:schemeClr val="tx1">
                          <a:lumMod val="50000"/>
                          <a:lumOff val="50000"/>
                        </a:schemeClr>
                      </a:solidFill>
                      <a:prstDash val="solid"/>
                    </a:lnB>
                    <a:solidFill>
                      <a:schemeClr val="bg1">
                        <a:lumMod val="85000"/>
                      </a:schemeClr>
                    </a:solidFill>
                  </a:tcPr>
                </a:tc>
                <a:tc>
                  <a:txBody>
                    <a:bodyPr/>
                    <a:lstStyle/>
                    <a:p>
                      <a:pPr fontAlgn="t"/>
                      <a:endParaRPr lang="en-US" sz="1000" cap="none" spc="0">
                        <a:solidFill>
                          <a:schemeClr val="tx1"/>
                        </a:solidFill>
                        <a:effectLst/>
                      </a:endParaRPr>
                    </a:p>
                    <a:p>
                      <a:pPr algn="l" rtl="0" fontAlgn="base"/>
                      <a:r>
                        <a:rPr lang="en-US" sz="1000" b="0" i="0" cap="none" spc="0">
                          <a:solidFill>
                            <a:schemeClr val="tx1"/>
                          </a:solidFill>
                          <a:effectLst/>
                          <a:latin typeface="Calibri"/>
                        </a:rPr>
                        <a:t>Phase 7: Writing up and presenting your business plan </a:t>
                      </a:r>
                    </a:p>
                    <a:p>
                      <a:pPr algn="l" rtl="0" fontAlgn="base"/>
                      <a:endParaRPr lang="en-US" sz="1000" b="0" i="0" cap="none" spc="0">
                        <a:solidFill>
                          <a:schemeClr val="tx1"/>
                        </a:solidFill>
                        <a:effectLst/>
                        <a:latin typeface="Calibri"/>
                      </a:endParaRPr>
                    </a:p>
                  </a:txBody>
                  <a:tcPr marL="27889" marR="39841" marT="7968" marB="57830">
                    <a:lnL w="12700" cmpd="sng">
                      <a:noFill/>
                      <a:prstDash val="solid"/>
                    </a:lnL>
                    <a:lnR w="12700" cmpd="sng">
                      <a:noFill/>
                      <a:prstDash val="solid"/>
                    </a:lnR>
                    <a:lnT w="12700" cmpd="sng">
                      <a:noFill/>
                      <a:prstDash val="solid"/>
                    </a:lnT>
                    <a:lnB w="12700" cap="flat" cmpd="sng" algn="ctr">
                      <a:solidFill>
                        <a:schemeClr val="tx1">
                          <a:lumMod val="50000"/>
                          <a:lumOff val="50000"/>
                        </a:schemeClr>
                      </a:solidFill>
                      <a:prstDash val="solid"/>
                    </a:lnB>
                    <a:solidFill>
                      <a:schemeClr val="bg1">
                        <a:lumMod val="85000"/>
                      </a:schemeClr>
                    </a:solidFill>
                  </a:tcPr>
                </a:tc>
                <a:tc>
                  <a:txBody>
                    <a:bodyPr/>
                    <a:lstStyle/>
                    <a:p>
                      <a:pPr fontAlgn="t"/>
                      <a:endParaRPr lang="en-US" sz="1000" cap="none" spc="0">
                        <a:solidFill>
                          <a:schemeClr val="tx1"/>
                        </a:solidFill>
                        <a:effectLst/>
                      </a:endParaRPr>
                    </a:p>
                    <a:p>
                      <a:pPr algn="l" rtl="0" fontAlgn="base"/>
                      <a:r>
                        <a:rPr lang="en-US" sz="1000" b="0" i="0" cap="none" spc="0">
                          <a:solidFill>
                            <a:schemeClr val="tx1"/>
                          </a:solidFill>
                          <a:effectLst/>
                          <a:latin typeface="Calibri"/>
                        </a:rPr>
                        <a:t>Audio-visual tools (PPT slides, videos), explanation, student participation and in-class exercises </a:t>
                      </a:r>
                    </a:p>
                  </a:txBody>
                  <a:tcPr marL="27889" marR="39841" marT="7968" marB="57830">
                    <a:lnL w="12700" cmpd="sng">
                      <a:noFill/>
                      <a:prstDash val="solid"/>
                    </a:lnL>
                    <a:lnR w="12700" cmpd="sng">
                      <a:noFill/>
                      <a:prstDash val="solid"/>
                    </a:lnR>
                    <a:lnT w="12700" cmpd="sng">
                      <a:noFill/>
                      <a:prstDash val="solid"/>
                    </a:lnT>
                    <a:lnB w="1270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86274480"/>
                  </a:ext>
                </a:extLst>
              </a:tr>
            </a:tbl>
          </a:graphicData>
        </a:graphic>
      </p:graphicFrame>
    </p:spTree>
    <p:extLst>
      <p:ext uri="{BB962C8B-B14F-4D97-AF65-F5344CB8AC3E}">
        <p14:creationId xmlns:p14="http://schemas.microsoft.com/office/powerpoint/2010/main" val="24261265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F109926C-73D8-A040-E883-3F28C16476A4}"/>
              </a:ext>
            </a:extLst>
          </p:cNvPr>
          <p:cNvSpPr>
            <a:spLocks noGrp="1"/>
          </p:cNvSpPr>
          <p:nvPr>
            <p:ph type="title"/>
          </p:nvPr>
        </p:nvSpPr>
        <p:spPr>
          <a:xfrm>
            <a:off x="1014141" y="1450655"/>
            <a:ext cx="3932030" cy="3956690"/>
          </a:xfrm>
        </p:spPr>
        <p:txBody>
          <a:bodyPr anchor="ctr">
            <a:normAutofit/>
          </a:bodyPr>
          <a:lstStyle/>
          <a:p>
            <a:r>
              <a:rPr lang="en-US" sz="8000">
                <a:solidFill>
                  <a:schemeClr val="bg1"/>
                </a:solidFill>
                <a:latin typeface="Calibri"/>
                <a:cs typeface="Calibri"/>
              </a:rPr>
              <a:t>What is Business plan</a:t>
            </a:r>
            <a:endParaRPr lang="en-US" sz="8000">
              <a:solidFill>
                <a:schemeClr val="bg1"/>
              </a:solidFill>
              <a:cs typeface="Calibri Light" panose="020F0302020204030204"/>
            </a:endParaRP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41B31D6-20B0-4ED4-4E4A-B90787040322}"/>
              </a:ext>
            </a:extLst>
          </p:cNvPr>
          <p:cNvSpPr>
            <a:spLocks noGrp="1"/>
          </p:cNvSpPr>
          <p:nvPr>
            <p:ph idx="1"/>
          </p:nvPr>
        </p:nvSpPr>
        <p:spPr>
          <a:xfrm>
            <a:off x="6096000" y="1108061"/>
            <a:ext cx="5008901" cy="4571972"/>
          </a:xfrm>
        </p:spPr>
        <p:txBody>
          <a:bodyPr vert="horz" lIns="91440" tIns="45720" rIns="91440" bIns="45720" rtlCol="0" anchor="ctr">
            <a:normAutofit/>
          </a:bodyPr>
          <a:lstStyle/>
          <a:p>
            <a:r>
              <a:rPr lang="en-US" sz="2000">
                <a:solidFill>
                  <a:schemeClr val="bg1"/>
                </a:solidFill>
                <a:cs typeface="Calibri"/>
              </a:rPr>
              <a:t>Business plan is a written document that includes your goals for the enterprise, both short and long term; a description of the products or services you will offer and the market opportunities you have anticipated for them, and finally, an explanation of the resources and means you will employ to achieve your goals in the face of likely competition</a:t>
            </a:r>
          </a:p>
          <a:p>
            <a:r>
              <a:rPr lang="en-US" sz="2000">
                <a:solidFill>
                  <a:schemeClr val="bg1"/>
                </a:solidFill>
                <a:cs typeface="Calibri"/>
              </a:rPr>
              <a:t>Preparing a comprehensive business plan along these lines takes time and effort.</a:t>
            </a:r>
          </a:p>
          <a:p>
            <a:r>
              <a:rPr lang="en-US" sz="2000">
                <a:solidFill>
                  <a:schemeClr val="bg1"/>
                </a:solidFill>
                <a:cs typeface="Calibri"/>
              </a:rPr>
              <a:t>Once completed, your business plan will serve as a blueprint to follow, which like any map, improves the user's chances of reaching destination.</a:t>
            </a:r>
          </a:p>
        </p:txBody>
      </p:sp>
    </p:spTree>
    <p:extLst>
      <p:ext uri="{BB962C8B-B14F-4D97-AF65-F5344CB8AC3E}">
        <p14:creationId xmlns:p14="http://schemas.microsoft.com/office/powerpoint/2010/main" val="141255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C1D73-4982-53EF-1A9D-179DE4EA5789}"/>
              </a:ext>
            </a:extLst>
          </p:cNvPr>
          <p:cNvSpPr>
            <a:spLocks noGrp="1"/>
          </p:cNvSpPr>
          <p:nvPr>
            <p:ph type="title"/>
          </p:nvPr>
        </p:nvSpPr>
        <p:spPr>
          <a:xfrm>
            <a:off x="804672" y="2023236"/>
            <a:ext cx="3659777" cy="2820908"/>
          </a:xfrm>
        </p:spPr>
        <p:txBody>
          <a:bodyPr>
            <a:normAutofit/>
          </a:bodyPr>
          <a:lstStyle/>
          <a:p>
            <a:r>
              <a:rPr lang="en-US" sz="4000" dirty="0">
                <a:solidFill>
                  <a:schemeClr val="tx2"/>
                </a:solidFill>
                <a:latin typeface="Calibri"/>
                <a:cs typeface="Calibri"/>
              </a:rPr>
              <a:t>What is Business plan</a:t>
            </a:r>
            <a:endParaRPr lang="en-US" sz="4000" dirty="0">
              <a:solidFill>
                <a:schemeClr val="tx2"/>
              </a:solidFill>
              <a:cs typeface="Calibri Light" panose="020F0302020204030204"/>
            </a:endParaRPr>
          </a:p>
        </p:txBody>
      </p:sp>
      <p:graphicFrame>
        <p:nvGraphicFramePr>
          <p:cNvPr id="5" name="Content Placeholder 2">
            <a:extLst>
              <a:ext uri="{FF2B5EF4-FFF2-40B4-BE49-F238E27FC236}">
                <a16:creationId xmlns:a16="http://schemas.microsoft.com/office/drawing/2014/main" id="{288162B4-DBBA-871C-CE76-FF920C6C8765}"/>
              </a:ext>
            </a:extLst>
          </p:cNvPr>
          <p:cNvGraphicFramePr>
            <a:graphicFrameLocks noGrp="1"/>
          </p:cNvGraphicFramePr>
          <p:nvPr>
            <p:ph idx="1"/>
          </p:nvPr>
        </p:nvGraphicFramePr>
        <p:xfrm>
          <a:off x="6098565" y="263371"/>
          <a:ext cx="5854400" cy="63563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32520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background with black text&#10;&#10;Description automatically generated">
            <a:extLst>
              <a:ext uri="{FF2B5EF4-FFF2-40B4-BE49-F238E27FC236}">
                <a16:creationId xmlns:a16="http://schemas.microsoft.com/office/drawing/2014/main" id="{4439F339-1A3B-9B9C-53B3-986F6CF71F35}"/>
              </a:ext>
            </a:extLst>
          </p:cNvPr>
          <p:cNvPicPr>
            <a:picLocks noChangeAspect="1"/>
          </p:cNvPicPr>
          <p:nvPr/>
        </p:nvPicPr>
        <p:blipFill>
          <a:blip r:embed="rId2"/>
          <a:stretch>
            <a:fillRect/>
          </a:stretch>
        </p:blipFill>
        <p:spPr>
          <a:xfrm>
            <a:off x="1667360" y="643467"/>
            <a:ext cx="8677561" cy="5678895"/>
          </a:xfrm>
          <a:prstGeom prst="rect">
            <a:avLst/>
          </a:prstGeom>
          <a:ln>
            <a:noFill/>
          </a:ln>
        </p:spPr>
      </p:pic>
    </p:spTree>
    <p:extLst>
      <p:ext uri="{BB962C8B-B14F-4D97-AF65-F5344CB8AC3E}">
        <p14:creationId xmlns:p14="http://schemas.microsoft.com/office/powerpoint/2010/main" val="340893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9E4A9F8-1D31-C577-C217-E06448256906}"/>
              </a:ext>
            </a:extLst>
          </p:cNvPr>
          <p:cNvPicPr>
            <a:picLocks noChangeAspect="1"/>
          </p:cNvPicPr>
          <p:nvPr/>
        </p:nvPicPr>
        <p:blipFill>
          <a:blip r:embed="rId2"/>
          <a:stretch>
            <a:fillRect/>
          </a:stretch>
        </p:blipFill>
        <p:spPr>
          <a:xfrm>
            <a:off x="1309916" y="457200"/>
            <a:ext cx="9649399" cy="5943600"/>
          </a:xfrm>
          <a:prstGeom prst="rect">
            <a:avLst/>
          </a:prstGeom>
        </p:spPr>
      </p:pic>
    </p:spTree>
    <p:extLst>
      <p:ext uri="{BB962C8B-B14F-4D97-AF65-F5344CB8AC3E}">
        <p14:creationId xmlns:p14="http://schemas.microsoft.com/office/powerpoint/2010/main" val="41503542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E9B58-A57F-5C09-DE76-20D456D9A337}"/>
              </a:ext>
            </a:extLst>
          </p:cNvPr>
          <p:cNvSpPr>
            <a:spLocks noGrp="1"/>
          </p:cNvSpPr>
          <p:nvPr>
            <p:ph type="title"/>
          </p:nvPr>
        </p:nvSpPr>
        <p:spPr/>
        <p:txBody>
          <a:bodyPr/>
          <a:lstStyle/>
          <a:p>
            <a:pPr algn="ctr"/>
            <a:r>
              <a:rPr lang="en-GB" dirty="0"/>
              <a:t>Video Clips</a:t>
            </a:r>
          </a:p>
        </p:txBody>
      </p:sp>
      <p:sp>
        <p:nvSpPr>
          <p:cNvPr id="3" name="Content Placeholder 2">
            <a:extLst>
              <a:ext uri="{FF2B5EF4-FFF2-40B4-BE49-F238E27FC236}">
                <a16:creationId xmlns:a16="http://schemas.microsoft.com/office/drawing/2014/main" id="{EEC641D0-13FE-661F-8E91-6F0B10A67F57}"/>
              </a:ext>
            </a:extLst>
          </p:cNvPr>
          <p:cNvSpPr>
            <a:spLocks noGrp="1"/>
          </p:cNvSpPr>
          <p:nvPr>
            <p:ph idx="1"/>
          </p:nvPr>
        </p:nvSpPr>
        <p:spPr/>
        <p:txBody>
          <a:bodyPr>
            <a:normAutofit/>
          </a:bodyPr>
          <a:lstStyle/>
          <a:p>
            <a:r>
              <a:rPr lang="en-GB" dirty="0">
                <a:hlinkClick r:id="rId2"/>
              </a:rPr>
              <a:t>Writing a Business Plan: What You Need to Know | It's a Money Thing</a:t>
            </a:r>
            <a:endParaRPr lang="en-GB" dirty="0"/>
          </a:p>
          <a:p>
            <a:r>
              <a:rPr lang="en-GB" dirty="0">
                <a:hlinkClick r:id="rId3"/>
              </a:rPr>
              <a:t>(1843) How to Write a Business Plan Step by Step in 2025 – YouTube</a:t>
            </a:r>
            <a:endParaRPr lang="en-GB" dirty="0"/>
          </a:p>
          <a:p>
            <a:r>
              <a:rPr lang="en-GB" dirty="0">
                <a:hlinkClick r:id="rId4"/>
              </a:rPr>
              <a:t>(1843) Business Plan Writing 101: Wharton Entrepreneurship Series – YouTube</a:t>
            </a:r>
            <a:endParaRPr lang="en-GB" dirty="0"/>
          </a:p>
          <a:p>
            <a:r>
              <a:rPr lang="en-US" dirty="0">
                <a:ea typeface="+mn-lt"/>
                <a:cs typeface="+mn-lt"/>
                <a:hlinkClick r:id="rId5"/>
              </a:rPr>
              <a:t>video on business plan necessity - Google Search - Google Search</a:t>
            </a:r>
            <a:endParaRPr lang="en-US" dirty="0">
              <a:ea typeface="+mn-lt"/>
              <a:cs typeface="+mn-lt"/>
            </a:endParaRPr>
          </a:p>
          <a:p>
            <a:r>
              <a:rPr lang="en-US" dirty="0">
                <a:ea typeface="+mn-lt"/>
                <a:cs typeface="+mn-lt"/>
                <a:hlinkClick r:id="rId6"/>
              </a:rPr>
              <a:t>video on business plan necessity - Google Search</a:t>
            </a:r>
            <a:endParaRPr lang="en-GB" dirty="0"/>
          </a:p>
          <a:p>
            <a:r>
              <a:rPr lang="en-GB" dirty="0" err="1">
                <a:hlinkClick r:id="rId7"/>
              </a:rPr>
              <a:t>Wix</a:t>
            </a:r>
            <a:r>
              <a:rPr lang="en-GB" dirty="0">
                <a:hlinkClick r:id="rId7"/>
              </a:rPr>
              <a:t> creation 30sec</a:t>
            </a:r>
            <a:endParaRPr lang="en-GB" dirty="0"/>
          </a:p>
          <a:p>
            <a:r>
              <a:rPr lang="en-GB" dirty="0">
                <a:hlinkClick r:id="rId8"/>
              </a:rPr>
              <a:t>(1843) Business Plan Masterclass From Concept To Reality - YouTube</a:t>
            </a:r>
            <a:endParaRPr lang="en-GB" dirty="0"/>
          </a:p>
        </p:txBody>
      </p:sp>
    </p:spTree>
    <p:extLst>
      <p:ext uri="{BB962C8B-B14F-4D97-AF65-F5344CB8AC3E}">
        <p14:creationId xmlns:p14="http://schemas.microsoft.com/office/powerpoint/2010/main" val="12605075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11BF1-DD0C-BB2B-37F1-53301B04D49F}"/>
              </a:ext>
            </a:extLst>
          </p:cNvPr>
          <p:cNvSpPr>
            <a:spLocks noGrp="1"/>
          </p:cNvSpPr>
          <p:nvPr>
            <p:ph type="title"/>
          </p:nvPr>
        </p:nvSpPr>
        <p:spPr/>
        <p:txBody>
          <a:bodyPr/>
          <a:lstStyle/>
          <a:p>
            <a:pPr algn="ctr"/>
            <a:r>
              <a:rPr lang="en-GB" dirty="0"/>
              <a:t>Why Prepare a Business Plan?</a:t>
            </a:r>
            <a:br>
              <a:rPr lang="en-GB" dirty="0"/>
            </a:br>
            <a:endParaRPr lang="en-GB" dirty="0"/>
          </a:p>
        </p:txBody>
      </p:sp>
      <p:sp>
        <p:nvSpPr>
          <p:cNvPr id="3" name="Content Placeholder 2">
            <a:extLst>
              <a:ext uri="{FF2B5EF4-FFF2-40B4-BE49-F238E27FC236}">
                <a16:creationId xmlns:a16="http://schemas.microsoft.com/office/drawing/2014/main" id="{BB73220D-EC96-959E-00DF-774EEF900FF4}"/>
              </a:ext>
            </a:extLst>
          </p:cNvPr>
          <p:cNvSpPr>
            <a:spLocks noGrp="1"/>
          </p:cNvSpPr>
          <p:nvPr>
            <p:ph idx="1"/>
          </p:nvPr>
        </p:nvSpPr>
        <p:spPr/>
        <p:txBody>
          <a:bodyPr/>
          <a:lstStyle/>
          <a:p>
            <a:pPr marL="0" indent="0">
              <a:buNone/>
            </a:pPr>
            <a:br>
              <a:rPr lang="en-GB" dirty="0"/>
            </a:br>
            <a:r>
              <a:rPr lang="en-GB" dirty="0"/>
              <a:t>Understanding the Value of Strategic Planning</a:t>
            </a:r>
          </a:p>
        </p:txBody>
      </p:sp>
    </p:spTree>
    <p:extLst>
      <p:ext uri="{BB962C8B-B14F-4D97-AF65-F5344CB8AC3E}">
        <p14:creationId xmlns:p14="http://schemas.microsoft.com/office/powerpoint/2010/main" val="1646724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6C3BF56-7322-695C-2657-85E22BCE419B}"/>
              </a:ext>
            </a:extLst>
          </p:cNvPr>
          <p:cNvSpPr>
            <a:spLocks noGrp="1"/>
          </p:cNvSpPr>
          <p:nvPr>
            <p:ph type="title"/>
          </p:nvPr>
        </p:nvSpPr>
        <p:spPr>
          <a:xfrm>
            <a:off x="838200" y="1195697"/>
            <a:ext cx="3200400" cy="4238118"/>
          </a:xfrm>
        </p:spPr>
        <p:txBody>
          <a:bodyPr>
            <a:normAutofit/>
          </a:bodyPr>
          <a:lstStyle/>
          <a:p>
            <a:r>
              <a:rPr lang="en-GB" b="1">
                <a:solidFill>
                  <a:schemeClr val="bg1"/>
                </a:solidFill>
              </a:rPr>
              <a:t>The Importance of a Business Plan</a:t>
            </a:r>
            <a:endParaRPr lang="en-GB">
              <a:solidFill>
                <a:schemeClr val="bg1"/>
              </a:solidFill>
            </a:endParaRP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8" name="Content Placeholder 2">
            <a:extLst>
              <a:ext uri="{FF2B5EF4-FFF2-40B4-BE49-F238E27FC236}">
                <a16:creationId xmlns:a16="http://schemas.microsoft.com/office/drawing/2014/main" id="{8A55A80C-6854-8B88-453D-D6F64A281055}"/>
              </a:ext>
            </a:extLst>
          </p:cNvPr>
          <p:cNvGraphicFramePr>
            <a:graphicFrameLocks noGrp="1"/>
          </p:cNvGraphicFramePr>
          <p:nvPr>
            <p:ph idx="1"/>
            <p:extLst>
              <p:ext uri="{D42A27DB-BD31-4B8C-83A1-F6EECF244321}">
                <p14:modId xmlns:p14="http://schemas.microsoft.com/office/powerpoint/2010/main" val="3455017957"/>
              </p:ext>
            </p:extLst>
          </p:nvPr>
        </p:nvGraphicFramePr>
        <p:xfrm>
          <a:off x="5089771" y="83172"/>
          <a:ext cx="6936600" cy="66608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72612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BD2EB9-1A6C-AA30-E99F-7266BDE1507D}"/>
              </a:ext>
            </a:extLst>
          </p:cNvPr>
          <p:cNvSpPr>
            <a:spLocks noGrp="1"/>
          </p:cNvSpPr>
          <p:nvPr>
            <p:ph type="title"/>
          </p:nvPr>
        </p:nvSpPr>
        <p:spPr>
          <a:xfrm>
            <a:off x="640080" y="325369"/>
            <a:ext cx="4368602" cy="1956841"/>
          </a:xfrm>
        </p:spPr>
        <p:txBody>
          <a:bodyPr anchor="b">
            <a:normAutofit/>
          </a:bodyPr>
          <a:lstStyle/>
          <a:p>
            <a:r>
              <a:rPr lang="en-GB" sz="5400" b="1"/>
              <a:t>Time and Effort Required</a:t>
            </a:r>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870F2C-9F6A-7089-F320-542D684E671C}"/>
              </a:ext>
            </a:extLst>
          </p:cNvPr>
          <p:cNvSpPr>
            <a:spLocks noGrp="1"/>
          </p:cNvSpPr>
          <p:nvPr>
            <p:ph idx="1"/>
          </p:nvPr>
        </p:nvSpPr>
        <p:spPr>
          <a:xfrm>
            <a:off x="640080" y="2872899"/>
            <a:ext cx="4243589" cy="3320668"/>
          </a:xfrm>
        </p:spPr>
        <p:txBody>
          <a:bodyPr>
            <a:normAutofit/>
          </a:bodyPr>
          <a:lstStyle/>
          <a:p>
            <a:pPr>
              <a:buFont typeface="Arial" panose="020B0604020202020204" pitchFamily="34" charset="0"/>
              <a:buChar char="•"/>
            </a:pPr>
            <a:r>
              <a:rPr lang="en-GB" sz="2200"/>
              <a:t>Estimated effort: </a:t>
            </a:r>
            <a:r>
              <a:rPr lang="en-GB" sz="2200" b="1"/>
              <a:t>200–400 hours</a:t>
            </a:r>
            <a:endParaRPr lang="en-GB" sz="2200"/>
          </a:p>
          <a:p>
            <a:pPr>
              <a:buFont typeface="Arial" panose="020B0604020202020204" pitchFamily="34" charset="0"/>
              <a:buChar char="•"/>
            </a:pPr>
            <a:r>
              <a:rPr lang="en-GB" sz="2200"/>
              <a:t>Depends on: </a:t>
            </a:r>
          </a:p>
          <a:p>
            <a:pPr marL="742950" lvl="1" indent="-285750">
              <a:buFont typeface="Arial" panose="020B0604020202020204" pitchFamily="34" charset="0"/>
              <a:buChar char="•"/>
            </a:pPr>
            <a:r>
              <a:rPr lang="en-GB" sz="2200"/>
              <a:t>Business complexity</a:t>
            </a:r>
          </a:p>
          <a:p>
            <a:pPr marL="742950" lvl="1" indent="-285750">
              <a:buFont typeface="Arial" panose="020B0604020202020204" pitchFamily="34" charset="0"/>
              <a:buChar char="•"/>
            </a:pPr>
            <a:r>
              <a:rPr lang="en-GB" sz="2200"/>
              <a:t>Existing data</a:t>
            </a:r>
          </a:p>
          <a:p>
            <a:pPr>
              <a:buFont typeface="Arial" panose="020B0604020202020204" pitchFamily="34" charset="0"/>
              <a:buChar char="•"/>
            </a:pPr>
            <a:r>
              <a:rPr lang="en-GB" sz="2200"/>
              <a:t>Outcome: A </a:t>
            </a:r>
            <a:r>
              <a:rPr lang="en-GB" sz="2200" b="1"/>
              <a:t>blueprint</a:t>
            </a:r>
            <a:r>
              <a:rPr lang="en-GB" sz="2200"/>
              <a:t> for success</a:t>
            </a:r>
          </a:p>
          <a:p>
            <a:endParaRPr lang="en-GB" sz="2200"/>
          </a:p>
        </p:txBody>
      </p:sp>
      <p:pic>
        <p:nvPicPr>
          <p:cNvPr id="5" name="Picture 4" descr="Rolled blueprint designs">
            <a:extLst>
              <a:ext uri="{FF2B5EF4-FFF2-40B4-BE49-F238E27FC236}">
                <a16:creationId xmlns:a16="http://schemas.microsoft.com/office/drawing/2014/main" id="{58C83514-D043-EFCC-008E-A42A37319A91}"/>
              </a:ext>
            </a:extLst>
          </p:cNvPr>
          <p:cNvPicPr>
            <a:picLocks noChangeAspect="1"/>
          </p:cNvPicPr>
          <p:nvPr/>
        </p:nvPicPr>
        <p:blipFill>
          <a:blip r:embed="rId2"/>
          <a:srcRect l="35598" r="-4" b="-4"/>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7917605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A1485E-1CE8-E6F4-6A3C-B68C57565AC4}"/>
              </a:ext>
            </a:extLst>
          </p:cNvPr>
          <p:cNvSpPr>
            <a:spLocks noGrp="1"/>
          </p:cNvSpPr>
          <p:nvPr>
            <p:ph type="title"/>
          </p:nvPr>
        </p:nvSpPr>
        <p:spPr>
          <a:xfrm>
            <a:off x="640080" y="325369"/>
            <a:ext cx="4368602" cy="1956841"/>
          </a:xfrm>
        </p:spPr>
        <p:txBody>
          <a:bodyPr anchor="b">
            <a:normAutofit/>
          </a:bodyPr>
          <a:lstStyle/>
          <a:p>
            <a:r>
              <a:rPr lang="en-GB" sz="5400" b="1"/>
              <a:t>Benefits of Planning</a:t>
            </a:r>
            <a:endParaRPr lang="en-GB" sz="5400">
              <a:ea typeface="Calibri Light" panose="020F0302020204030204"/>
              <a:cs typeface="Calibri Light" panose="020F0302020204030204"/>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D2D2B7-B6BC-EECD-FE4E-C8C636DD93CC}"/>
              </a:ext>
            </a:extLst>
          </p:cNvPr>
          <p:cNvSpPr>
            <a:spLocks noGrp="1"/>
          </p:cNvSpPr>
          <p:nvPr>
            <p:ph idx="1"/>
          </p:nvPr>
        </p:nvSpPr>
        <p:spPr>
          <a:xfrm>
            <a:off x="640080" y="2872899"/>
            <a:ext cx="4243589" cy="3320668"/>
          </a:xfrm>
        </p:spPr>
        <p:txBody>
          <a:bodyPr>
            <a:normAutofit/>
          </a:bodyPr>
          <a:lstStyle/>
          <a:p>
            <a:pPr>
              <a:buFont typeface="Arial" panose="020B0604020202020204" pitchFamily="34" charset="0"/>
              <a:buChar char="•"/>
            </a:pPr>
            <a:r>
              <a:rPr lang="en-GB" sz="2200"/>
              <a:t>Make mistakes on paper, not in the market</a:t>
            </a:r>
          </a:p>
          <a:p>
            <a:pPr>
              <a:buFont typeface="Arial" panose="020B0604020202020204" pitchFamily="34" charset="0"/>
              <a:buChar char="•"/>
            </a:pPr>
            <a:r>
              <a:rPr lang="en-GB" sz="2200"/>
              <a:t>Discover hidden risks and flaws early</a:t>
            </a:r>
          </a:p>
          <a:p>
            <a:pPr>
              <a:buFont typeface="Arial" panose="020B0604020202020204" pitchFamily="34" charset="0"/>
              <a:buChar char="•"/>
            </a:pPr>
            <a:r>
              <a:rPr lang="en-GB" sz="2200"/>
              <a:t>Example: Misjudging competition or pricing</a:t>
            </a:r>
          </a:p>
          <a:p>
            <a:endParaRPr lang="en-GB" sz="2200"/>
          </a:p>
        </p:txBody>
      </p:sp>
      <p:pic>
        <p:nvPicPr>
          <p:cNvPr id="5" name="Picture 4" descr="Piles of paper">
            <a:extLst>
              <a:ext uri="{FF2B5EF4-FFF2-40B4-BE49-F238E27FC236}">
                <a16:creationId xmlns:a16="http://schemas.microsoft.com/office/drawing/2014/main" id="{253196DA-5C76-34C0-5745-8A9893140390}"/>
              </a:ext>
            </a:extLst>
          </p:cNvPr>
          <p:cNvPicPr>
            <a:picLocks noChangeAspect="1"/>
          </p:cNvPicPr>
          <p:nvPr/>
        </p:nvPicPr>
        <p:blipFill>
          <a:blip r:embed="rId2"/>
          <a:srcRect l="32846" r="206" b="4"/>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5834625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54A8B-F17A-2E8F-AC28-40E762C539DC}"/>
              </a:ext>
            </a:extLst>
          </p:cNvPr>
          <p:cNvSpPr>
            <a:spLocks noGrp="1"/>
          </p:cNvSpPr>
          <p:nvPr>
            <p:ph type="title"/>
          </p:nvPr>
        </p:nvSpPr>
        <p:spPr/>
        <p:txBody>
          <a:bodyPr/>
          <a:lstStyle/>
          <a:p>
            <a:pPr algn="ctr"/>
            <a:r>
              <a:rPr lang="en-GB" b="1" dirty="0"/>
              <a:t>Confidence and Clarity</a:t>
            </a:r>
            <a:endParaRPr lang="en-GB" dirty="0">
              <a:ea typeface="Calibri Light" panose="020F0302020204030204"/>
              <a:cs typeface="Calibri Light" panose="020F0302020204030204"/>
            </a:endParaRPr>
          </a:p>
        </p:txBody>
      </p:sp>
      <p:graphicFrame>
        <p:nvGraphicFramePr>
          <p:cNvPr id="5" name="Content Placeholder 2">
            <a:extLst>
              <a:ext uri="{FF2B5EF4-FFF2-40B4-BE49-F238E27FC236}">
                <a16:creationId xmlns:a16="http://schemas.microsoft.com/office/drawing/2014/main" id="{4606C921-2A87-192B-FD9A-507C230E72E9}"/>
              </a:ext>
            </a:extLst>
          </p:cNvPr>
          <p:cNvGraphicFramePr>
            <a:graphicFrameLocks noGrp="1"/>
          </p:cNvGraphicFramePr>
          <p:nvPr>
            <p:ph idx="1"/>
            <p:extLst>
              <p:ext uri="{D42A27DB-BD31-4B8C-83A1-F6EECF244321}">
                <p14:modId xmlns:p14="http://schemas.microsoft.com/office/powerpoint/2010/main" val="906317940"/>
              </p:ext>
            </p:extLst>
          </p:nvPr>
        </p:nvGraphicFramePr>
        <p:xfrm>
          <a:off x="356937" y="1498099"/>
          <a:ext cx="11491494" cy="52202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10266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3B82F-5E9E-017A-8814-910C422246C4}"/>
              </a:ext>
            </a:extLst>
          </p:cNvPr>
          <p:cNvSpPr>
            <a:spLocks noGrp="1"/>
          </p:cNvSpPr>
          <p:nvPr>
            <p:ph type="title"/>
          </p:nvPr>
        </p:nvSpPr>
        <p:spPr>
          <a:xfrm>
            <a:off x="640080" y="325369"/>
            <a:ext cx="4368602" cy="1956841"/>
          </a:xfrm>
        </p:spPr>
        <p:txBody>
          <a:bodyPr anchor="b">
            <a:normAutofit/>
          </a:bodyPr>
          <a:lstStyle/>
          <a:p>
            <a:r>
              <a:rPr lang="en-GB" sz="5400" b="1"/>
              <a:t>Reducing Risk</a:t>
            </a:r>
            <a:endParaRPr lang="en-GB" sz="5400">
              <a:ea typeface="Calibri Light" panose="020F0302020204030204"/>
              <a:cs typeface="Calibri Light" panose="020F0302020204030204"/>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CC05C14-EFC7-E527-2B1F-CB2A0547012E}"/>
              </a:ext>
            </a:extLst>
          </p:cNvPr>
          <p:cNvSpPr>
            <a:spLocks noGrp="1"/>
          </p:cNvSpPr>
          <p:nvPr>
            <p:ph idx="1"/>
          </p:nvPr>
        </p:nvSpPr>
        <p:spPr>
          <a:xfrm>
            <a:off x="640080" y="2872899"/>
            <a:ext cx="4243589" cy="3320668"/>
          </a:xfrm>
        </p:spPr>
        <p:txBody>
          <a:bodyPr vert="horz" lIns="91440" tIns="45720" rIns="91440" bIns="45720" rtlCol="0" anchor="t">
            <a:normAutofit/>
          </a:bodyPr>
          <a:lstStyle/>
          <a:p>
            <a:pPr>
              <a:buFont typeface="Arial" panose="020B0604020202020204" pitchFamily="34" charset="0"/>
              <a:buChar char="•"/>
            </a:pPr>
            <a:r>
              <a:rPr lang="en-GB" sz="2400" dirty="0"/>
              <a:t>Addresses under-capitalization and cash-flow issues</a:t>
            </a:r>
            <a:endParaRPr lang="en-GB" sz="2400" dirty="0">
              <a:ea typeface="Calibri"/>
              <a:cs typeface="Calibri"/>
            </a:endParaRPr>
          </a:p>
          <a:p>
            <a:pPr>
              <a:buFont typeface="Arial" panose="020B0604020202020204" pitchFamily="34" charset="0"/>
              <a:buChar char="•"/>
            </a:pPr>
            <a:r>
              <a:rPr lang="en-GB" sz="2400" dirty="0"/>
              <a:t>Enables experimentation with strategies</a:t>
            </a:r>
            <a:endParaRPr lang="en-GB" sz="2400" dirty="0">
              <a:ea typeface="Calibri"/>
              <a:cs typeface="Calibri"/>
            </a:endParaRPr>
          </a:p>
          <a:p>
            <a:pPr>
              <a:buFont typeface="Arial" panose="020B0604020202020204" pitchFamily="34" charset="0"/>
              <a:buChar char="•"/>
            </a:pPr>
            <a:r>
              <a:rPr lang="en-GB" sz="2400" dirty="0"/>
              <a:t>Focuses on </a:t>
            </a:r>
            <a:r>
              <a:rPr lang="en-GB" sz="2400" b="1" dirty="0"/>
              <a:t>economic use of resources</a:t>
            </a:r>
            <a:endParaRPr lang="en-GB" sz="2400" dirty="0">
              <a:ea typeface="Calibri"/>
              <a:cs typeface="Calibri"/>
            </a:endParaRPr>
          </a:p>
          <a:p>
            <a:endParaRPr lang="en-GB" sz="2200"/>
          </a:p>
        </p:txBody>
      </p:sp>
      <p:pic>
        <p:nvPicPr>
          <p:cNvPr id="5" name="Picture 4" descr="Calculator, pen, compass, money and a paper with graphs printed on it">
            <a:extLst>
              <a:ext uri="{FF2B5EF4-FFF2-40B4-BE49-F238E27FC236}">
                <a16:creationId xmlns:a16="http://schemas.microsoft.com/office/drawing/2014/main" id="{6AB00E01-EAAA-B0B3-C485-918D3D5A6B34}"/>
              </a:ext>
            </a:extLst>
          </p:cNvPr>
          <p:cNvPicPr>
            <a:picLocks noChangeAspect="1"/>
          </p:cNvPicPr>
          <p:nvPr/>
        </p:nvPicPr>
        <p:blipFill>
          <a:blip r:embed="rId2"/>
          <a:srcRect l="19370" r="20101" b="8"/>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2451437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D7F64A8-D625-4F61-A290-B499BB62A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17F766-02AE-A5C1-EE97-7E7EF578DE2A}"/>
              </a:ext>
            </a:extLst>
          </p:cNvPr>
          <p:cNvSpPr>
            <a:spLocks noGrp="1"/>
          </p:cNvSpPr>
          <p:nvPr>
            <p:ph type="title"/>
          </p:nvPr>
        </p:nvSpPr>
        <p:spPr>
          <a:xfrm>
            <a:off x="2187363" y="1698305"/>
            <a:ext cx="5801917" cy="1326393"/>
          </a:xfrm>
        </p:spPr>
        <p:txBody>
          <a:bodyPr anchor="b">
            <a:normAutofit/>
          </a:bodyPr>
          <a:lstStyle/>
          <a:p>
            <a:r>
              <a:rPr lang="en-GB" sz="4000" b="1" dirty="0"/>
              <a:t>Communicating Your Vision</a:t>
            </a:r>
            <a:endParaRPr lang="en-GB" sz="4000" dirty="0">
              <a:ea typeface="Calibri Light" panose="020F0302020204030204"/>
              <a:cs typeface="Calibri Light" panose="020F0302020204030204"/>
            </a:endParaRPr>
          </a:p>
        </p:txBody>
      </p:sp>
      <p:pic>
        <p:nvPicPr>
          <p:cNvPr id="7" name="Graphic 6" descr="Head with Gears">
            <a:extLst>
              <a:ext uri="{FF2B5EF4-FFF2-40B4-BE49-F238E27FC236}">
                <a16:creationId xmlns:a16="http://schemas.microsoft.com/office/drawing/2014/main" id="{62796B9E-AD9F-C527-8818-022B6D8A2EB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6948" y="2694018"/>
            <a:ext cx="1198532" cy="1198532"/>
          </a:xfrm>
          <a:prstGeom prst="rect">
            <a:avLst/>
          </a:prstGeom>
        </p:spPr>
      </p:pic>
      <p:sp>
        <p:nvSpPr>
          <p:cNvPr id="3" name="Content Placeholder 2">
            <a:extLst>
              <a:ext uri="{FF2B5EF4-FFF2-40B4-BE49-F238E27FC236}">
                <a16:creationId xmlns:a16="http://schemas.microsoft.com/office/drawing/2014/main" id="{69C30371-501C-C6C9-D164-663412155977}"/>
              </a:ext>
            </a:extLst>
          </p:cNvPr>
          <p:cNvSpPr>
            <a:spLocks noGrp="1"/>
          </p:cNvSpPr>
          <p:nvPr>
            <p:ph idx="1"/>
          </p:nvPr>
        </p:nvSpPr>
        <p:spPr>
          <a:xfrm>
            <a:off x="2187364" y="3289992"/>
            <a:ext cx="5801917" cy="2839097"/>
          </a:xfrm>
        </p:spPr>
        <p:txBody>
          <a:bodyPr vert="horz" lIns="91440" tIns="45720" rIns="91440" bIns="45720" rtlCol="0" anchor="t">
            <a:normAutofit/>
          </a:bodyPr>
          <a:lstStyle/>
          <a:p>
            <a:pPr>
              <a:buFont typeface="Arial" panose="020B0604020202020204" pitchFamily="34" charset="0"/>
              <a:buChar char="•"/>
            </a:pPr>
            <a:r>
              <a:rPr lang="en-GB" sz="2400" dirty="0"/>
              <a:t>Not a “passport” to funding—but a powerful tool</a:t>
            </a:r>
            <a:endParaRPr lang="en-GB" sz="2400" dirty="0">
              <a:ea typeface="Calibri"/>
              <a:cs typeface="Calibri"/>
            </a:endParaRPr>
          </a:p>
          <a:p>
            <a:pPr>
              <a:buFont typeface="Arial" panose="020B0604020202020204" pitchFamily="34" charset="0"/>
              <a:buChar char="•"/>
            </a:pPr>
            <a:r>
              <a:rPr lang="en-GB" sz="2400" dirty="0"/>
              <a:t>Demonstrates: </a:t>
            </a:r>
            <a:endParaRPr lang="en-GB" sz="2400" dirty="0">
              <a:ea typeface="Calibri"/>
              <a:cs typeface="Calibri"/>
            </a:endParaRPr>
          </a:p>
          <a:p>
            <a:pPr marL="742950" lvl="1" indent="-285750">
              <a:buFont typeface="Arial" panose="020B0604020202020204" pitchFamily="34" charset="0"/>
              <a:buChar char="•"/>
            </a:pPr>
            <a:r>
              <a:rPr lang="en-GB" dirty="0"/>
              <a:t>Entrepreneurial flair</a:t>
            </a:r>
            <a:endParaRPr lang="en-GB" dirty="0">
              <a:ea typeface="Calibri"/>
              <a:cs typeface="Calibri"/>
            </a:endParaRPr>
          </a:p>
          <a:p>
            <a:pPr marL="742950" lvl="1" indent="-285750">
              <a:buFont typeface="Arial" panose="020B0604020202020204" pitchFamily="34" charset="0"/>
              <a:buChar char="•"/>
            </a:pPr>
            <a:r>
              <a:rPr lang="en-GB" dirty="0"/>
              <a:t>Managerial talent</a:t>
            </a:r>
            <a:endParaRPr lang="en-GB" dirty="0">
              <a:ea typeface="Calibri"/>
              <a:cs typeface="Calibri"/>
            </a:endParaRPr>
          </a:p>
          <a:p>
            <a:pPr>
              <a:buFont typeface="Arial" panose="020B0604020202020204" pitchFamily="34" charset="0"/>
              <a:buChar char="•"/>
            </a:pPr>
            <a:r>
              <a:rPr lang="en-GB" sz="2400" dirty="0"/>
              <a:t>Helps others understand and support your ideas</a:t>
            </a:r>
            <a:endParaRPr lang="en-GB" sz="2400" dirty="0">
              <a:ea typeface="Calibri"/>
              <a:cs typeface="Calibri"/>
            </a:endParaRPr>
          </a:p>
          <a:p>
            <a:endParaRPr lang="en-GB" sz="2000"/>
          </a:p>
        </p:txBody>
      </p:sp>
      <p:pic>
        <p:nvPicPr>
          <p:cNvPr id="9" name="Graphic 8" descr="Head with Gears">
            <a:extLst>
              <a:ext uri="{FF2B5EF4-FFF2-40B4-BE49-F238E27FC236}">
                <a16:creationId xmlns:a16="http://schemas.microsoft.com/office/drawing/2014/main" id="{B0E1F021-B49E-456A-A5EC-FAFA6E1A24A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41431" y="816337"/>
            <a:ext cx="5225327" cy="5225327"/>
          </a:xfrm>
          <a:prstGeom prst="rect">
            <a:avLst/>
          </a:prstGeom>
        </p:spPr>
      </p:pic>
    </p:spTree>
    <p:extLst>
      <p:ext uri="{BB962C8B-B14F-4D97-AF65-F5344CB8AC3E}">
        <p14:creationId xmlns:p14="http://schemas.microsoft.com/office/powerpoint/2010/main" val="31223166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F4F7BA-A2AF-23D1-56BD-005E4D4B37EE}"/>
              </a:ext>
            </a:extLst>
          </p:cNvPr>
          <p:cNvSpPr>
            <a:spLocks noGrp="1"/>
          </p:cNvSpPr>
          <p:nvPr>
            <p:ph type="title"/>
          </p:nvPr>
        </p:nvSpPr>
        <p:spPr>
          <a:xfrm>
            <a:off x="836679" y="723898"/>
            <a:ext cx="6002110" cy="1495425"/>
          </a:xfrm>
        </p:spPr>
        <p:txBody>
          <a:bodyPr>
            <a:normAutofit/>
          </a:bodyPr>
          <a:lstStyle/>
          <a:p>
            <a:r>
              <a:rPr lang="en-GB" sz="4000" b="1"/>
              <a:t>Planning as a Process</a:t>
            </a:r>
            <a:endParaRPr lang="en-GB" sz="400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2792E8FF-131D-E5CF-6A23-63C943DF20CD}"/>
              </a:ext>
            </a:extLst>
          </p:cNvPr>
          <p:cNvSpPr>
            <a:spLocks noGrp="1"/>
          </p:cNvSpPr>
          <p:nvPr>
            <p:ph idx="1"/>
          </p:nvPr>
        </p:nvSpPr>
        <p:spPr>
          <a:xfrm>
            <a:off x="836680" y="2405067"/>
            <a:ext cx="6002110" cy="2440358"/>
          </a:xfrm>
        </p:spPr>
        <p:txBody>
          <a:bodyPr vert="horz" lIns="91440" tIns="45720" rIns="91440" bIns="45720" rtlCol="0" anchor="t">
            <a:normAutofit/>
          </a:bodyPr>
          <a:lstStyle/>
          <a:p>
            <a:pPr>
              <a:buFont typeface="Arial" panose="020B0604020202020204" pitchFamily="34" charset="0"/>
              <a:buChar char="•"/>
            </a:pPr>
            <a:r>
              <a:rPr lang="en-GB" sz="2400" dirty="0"/>
              <a:t>The </a:t>
            </a:r>
            <a:r>
              <a:rPr lang="en-GB" sz="2400" b="1" dirty="0"/>
              <a:t>process</a:t>
            </a:r>
            <a:r>
              <a:rPr lang="en-GB" sz="2400" dirty="0"/>
              <a:t> is more valuable than the document</a:t>
            </a:r>
            <a:endParaRPr lang="en-GB" sz="2400" dirty="0">
              <a:ea typeface="Calibri"/>
              <a:cs typeface="Calibri"/>
            </a:endParaRPr>
          </a:p>
          <a:p>
            <a:pPr>
              <a:buFont typeface="Arial" panose="020B0604020202020204" pitchFamily="34" charset="0"/>
              <a:buChar char="•"/>
            </a:pPr>
            <a:r>
              <a:rPr lang="en-GB" sz="2400" dirty="0"/>
              <a:t>Businesses and markets are dynamic</a:t>
            </a:r>
            <a:endParaRPr lang="en-GB" sz="2400" dirty="0">
              <a:ea typeface="Calibri"/>
              <a:cs typeface="Calibri"/>
            </a:endParaRPr>
          </a:p>
          <a:p>
            <a:pPr>
              <a:buFont typeface="Arial" panose="020B0604020202020204" pitchFamily="34" charset="0"/>
              <a:buChar char="•"/>
            </a:pPr>
            <a:r>
              <a:rPr lang="en-GB" sz="2400" dirty="0"/>
              <a:t>Planning builds adaptability and resilience</a:t>
            </a:r>
            <a:endParaRPr lang="en-GB" sz="2400" dirty="0">
              <a:ea typeface="Calibri"/>
              <a:cs typeface="Calibri"/>
            </a:endParaRPr>
          </a:p>
          <a:p>
            <a:endParaRPr lang="en-GB" sz="2400" dirty="0">
              <a:ea typeface="Calibri"/>
              <a:cs typeface="Calibri"/>
            </a:endParaRPr>
          </a:p>
        </p:txBody>
      </p:sp>
      <p:pic>
        <p:nvPicPr>
          <p:cNvPr id="5" name="Picture 4" descr="A person reaching for a paper on a table full of paper and sticky notes">
            <a:extLst>
              <a:ext uri="{FF2B5EF4-FFF2-40B4-BE49-F238E27FC236}">
                <a16:creationId xmlns:a16="http://schemas.microsoft.com/office/drawing/2014/main" id="{54B91F73-C585-07C6-BE63-B02AAFD5A868}"/>
              </a:ext>
            </a:extLst>
          </p:cNvPr>
          <p:cNvPicPr>
            <a:picLocks noChangeAspect="1"/>
          </p:cNvPicPr>
          <p:nvPr/>
        </p:nvPicPr>
        <p:blipFill>
          <a:blip r:embed="rId2"/>
          <a:srcRect l="24318" r="27091" b="4"/>
          <a:stretch>
            <a:fillRect/>
          </a:stretch>
        </p:blipFill>
        <p:spPr>
          <a:xfrm>
            <a:off x="7199440" y="10"/>
            <a:ext cx="4992560" cy="6857990"/>
          </a:xfrm>
          <a:prstGeom prst="rect">
            <a:avLst/>
          </a:prstGeom>
          <a:effectLst/>
        </p:spPr>
      </p:pic>
    </p:spTree>
    <p:extLst>
      <p:ext uri="{BB962C8B-B14F-4D97-AF65-F5344CB8AC3E}">
        <p14:creationId xmlns:p14="http://schemas.microsoft.com/office/powerpoint/2010/main" val="41721532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5346E6F-3387-AAE6-5F65-1DA43E1FBBDE}"/>
              </a:ext>
            </a:extLst>
          </p:cNvPr>
          <p:cNvSpPr>
            <a:spLocks noGrp="1"/>
          </p:cNvSpPr>
          <p:nvPr>
            <p:ph type="title"/>
          </p:nvPr>
        </p:nvSpPr>
        <p:spPr>
          <a:xfrm>
            <a:off x="640080" y="1243013"/>
            <a:ext cx="3855720" cy="4371974"/>
          </a:xfrm>
        </p:spPr>
        <p:txBody>
          <a:bodyPr>
            <a:normAutofit/>
          </a:bodyPr>
          <a:lstStyle/>
          <a:p>
            <a:r>
              <a:rPr lang="en-GB" sz="3600" b="1">
                <a:solidFill>
                  <a:schemeClr val="tx2"/>
                </a:solidFill>
              </a:rPr>
              <a:t>Evidence-Based Value</a:t>
            </a:r>
            <a:endParaRPr lang="en-GB" sz="3600">
              <a:solidFill>
                <a:schemeClr val="tx2"/>
              </a:solidFill>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693FD30C-F37B-D8B6-090A-D0B4E6973A2D}"/>
              </a:ext>
            </a:extLst>
          </p:cNvPr>
          <p:cNvSpPr>
            <a:spLocks noGrp="1"/>
          </p:cNvSpPr>
          <p:nvPr>
            <p:ph idx="1"/>
          </p:nvPr>
        </p:nvSpPr>
        <p:spPr>
          <a:xfrm>
            <a:off x="6172200" y="804672"/>
            <a:ext cx="5221224" cy="5230368"/>
          </a:xfrm>
        </p:spPr>
        <p:txBody>
          <a:bodyPr anchor="ctr">
            <a:normAutofit/>
          </a:bodyPr>
          <a:lstStyle/>
          <a:p>
            <a:pPr>
              <a:buFont typeface="Arial" panose="020B0604020202020204" pitchFamily="34" charset="0"/>
              <a:buChar char="•"/>
            </a:pPr>
            <a:r>
              <a:rPr lang="en-GB" sz="2400" dirty="0">
                <a:solidFill>
                  <a:schemeClr val="tx2"/>
                </a:solidFill>
              </a:rPr>
              <a:t>Research shows: </a:t>
            </a:r>
            <a:endParaRPr lang="en-GB" sz="2400" dirty="0">
              <a:solidFill>
                <a:schemeClr val="tx2"/>
              </a:solidFill>
              <a:ea typeface="Calibri"/>
              <a:cs typeface="Calibri"/>
            </a:endParaRPr>
          </a:p>
          <a:p>
            <a:pPr marL="742950" lvl="1" indent="-285750">
              <a:buFont typeface="Arial" panose="020B0604020202020204" pitchFamily="34" charset="0"/>
              <a:buChar char="•"/>
            </a:pPr>
            <a:r>
              <a:rPr lang="en-GB" dirty="0">
                <a:solidFill>
                  <a:schemeClr val="tx2"/>
                </a:solidFill>
              </a:rPr>
              <a:t>Planners are </a:t>
            </a:r>
            <a:r>
              <a:rPr lang="en-GB" b="1" dirty="0">
                <a:solidFill>
                  <a:schemeClr val="tx2"/>
                </a:solidFill>
              </a:rPr>
              <a:t>twice as likely</a:t>
            </a:r>
            <a:r>
              <a:rPr lang="en-GB" dirty="0">
                <a:solidFill>
                  <a:schemeClr val="tx2"/>
                </a:solidFill>
              </a:rPr>
              <a:t> to start a business</a:t>
            </a:r>
            <a:endParaRPr lang="en-GB" dirty="0">
              <a:solidFill>
                <a:schemeClr val="tx2"/>
              </a:solidFill>
              <a:ea typeface="Calibri"/>
              <a:cs typeface="Calibri"/>
            </a:endParaRPr>
          </a:p>
          <a:p>
            <a:pPr marL="742950" lvl="1" indent="-285750">
              <a:buFont typeface="Arial" panose="020B0604020202020204" pitchFamily="34" charset="0"/>
              <a:buChar char="•"/>
            </a:pPr>
            <a:r>
              <a:rPr lang="en-GB" dirty="0">
                <a:solidFill>
                  <a:schemeClr val="tx2"/>
                </a:solidFill>
              </a:rPr>
              <a:t>Grow </a:t>
            </a:r>
            <a:r>
              <a:rPr lang="en-GB" b="1" dirty="0">
                <a:solidFill>
                  <a:schemeClr val="tx2"/>
                </a:solidFill>
              </a:rPr>
              <a:t>30% faster</a:t>
            </a:r>
            <a:endParaRPr lang="en-GB" dirty="0">
              <a:solidFill>
                <a:schemeClr val="tx2"/>
              </a:solidFill>
              <a:ea typeface="Calibri"/>
              <a:cs typeface="Calibri"/>
            </a:endParaRPr>
          </a:p>
          <a:p>
            <a:pPr marL="742950" lvl="1" indent="-285750">
              <a:buFont typeface="Arial" panose="020B0604020202020204" pitchFamily="34" charset="0"/>
              <a:buChar char="•"/>
            </a:pPr>
            <a:r>
              <a:rPr lang="en-GB" dirty="0">
                <a:solidFill>
                  <a:schemeClr val="tx2"/>
                </a:solidFill>
              </a:rPr>
              <a:t>Less likely to fail</a:t>
            </a:r>
            <a:endParaRPr lang="en-GB" dirty="0">
              <a:solidFill>
                <a:schemeClr val="tx2"/>
              </a:solidFill>
              <a:ea typeface="Calibri"/>
              <a:cs typeface="Calibri"/>
            </a:endParaRPr>
          </a:p>
          <a:p>
            <a:pPr>
              <a:buFont typeface="Arial" panose="020B0604020202020204" pitchFamily="34" charset="0"/>
              <a:buChar char="•"/>
            </a:pPr>
            <a:r>
              <a:rPr lang="en-GB" sz="2400" dirty="0">
                <a:solidFill>
                  <a:schemeClr val="tx2"/>
                </a:solidFill>
              </a:rPr>
              <a:t>Source: </a:t>
            </a:r>
            <a:r>
              <a:rPr lang="en-GB" sz="2400" i="1" dirty="0">
                <a:solidFill>
                  <a:schemeClr val="tx2"/>
                </a:solidFill>
              </a:rPr>
              <a:t>Noah Parsons (2017)</a:t>
            </a:r>
            <a:endParaRPr lang="en-GB" sz="2400" dirty="0">
              <a:solidFill>
                <a:schemeClr val="tx2"/>
              </a:solidFill>
              <a:ea typeface="Calibri"/>
              <a:cs typeface="Calibri"/>
            </a:endParaRPr>
          </a:p>
          <a:p>
            <a:endParaRPr lang="en-GB" sz="2400" dirty="0">
              <a:solidFill>
                <a:schemeClr val="tx2"/>
              </a:solidFill>
              <a:ea typeface="Calibri"/>
              <a:cs typeface="Calibri"/>
            </a:endParaRPr>
          </a:p>
        </p:txBody>
      </p:sp>
    </p:spTree>
    <p:extLst>
      <p:ext uri="{BB962C8B-B14F-4D97-AF65-F5344CB8AC3E}">
        <p14:creationId xmlns:p14="http://schemas.microsoft.com/office/powerpoint/2010/main" val="6516478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opview of mint green workspace with laptop, coffee, notebook, pen, glasses, and mouse">
            <a:extLst>
              <a:ext uri="{FF2B5EF4-FFF2-40B4-BE49-F238E27FC236}">
                <a16:creationId xmlns:a16="http://schemas.microsoft.com/office/drawing/2014/main" id="{C678D0DF-DBB7-3CC6-8BF1-6930DA206A85}"/>
              </a:ext>
            </a:extLst>
          </p:cNvPr>
          <p:cNvPicPr>
            <a:picLocks noChangeAspect="1"/>
          </p:cNvPicPr>
          <p:nvPr/>
        </p:nvPicPr>
        <p:blipFill>
          <a:blip r:embed="rId2"/>
          <a:srcRect r="47418" b="-4"/>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61925F-6571-D3F7-B350-8C641D03A30E}"/>
              </a:ext>
            </a:extLst>
          </p:cNvPr>
          <p:cNvSpPr>
            <a:spLocks noGrp="1"/>
          </p:cNvSpPr>
          <p:nvPr>
            <p:ph type="title"/>
          </p:nvPr>
        </p:nvSpPr>
        <p:spPr>
          <a:xfrm>
            <a:off x="6115317" y="405685"/>
            <a:ext cx="5464968" cy="1559301"/>
          </a:xfrm>
        </p:spPr>
        <p:txBody>
          <a:bodyPr>
            <a:normAutofit/>
          </a:bodyPr>
          <a:lstStyle/>
          <a:p>
            <a:r>
              <a:rPr lang="en-GB" sz="4000" b="1"/>
              <a:t>Common Misconceptions</a:t>
            </a:r>
            <a:endParaRPr lang="en-GB" sz="4000"/>
          </a:p>
        </p:txBody>
      </p:sp>
      <p:sp>
        <p:nvSpPr>
          <p:cNvPr id="3" name="Content Placeholder 2">
            <a:extLst>
              <a:ext uri="{FF2B5EF4-FFF2-40B4-BE49-F238E27FC236}">
                <a16:creationId xmlns:a16="http://schemas.microsoft.com/office/drawing/2014/main" id="{A65CDBCE-B8A2-7B64-AA62-6F13E4F74414}"/>
              </a:ext>
            </a:extLst>
          </p:cNvPr>
          <p:cNvSpPr>
            <a:spLocks noGrp="1"/>
          </p:cNvSpPr>
          <p:nvPr>
            <p:ph idx="1"/>
          </p:nvPr>
        </p:nvSpPr>
        <p:spPr>
          <a:xfrm>
            <a:off x="6098510" y="2289364"/>
            <a:ext cx="5393014" cy="4275684"/>
          </a:xfrm>
        </p:spPr>
        <p:txBody>
          <a:bodyPr vert="horz" lIns="91440" tIns="45720" rIns="91440" bIns="45720" rtlCol="0" anchor="ctr">
            <a:noAutofit/>
          </a:bodyPr>
          <a:lstStyle/>
          <a:p>
            <a:pPr>
              <a:buFont typeface="Arial" panose="020B0604020202020204" pitchFamily="34" charset="0"/>
              <a:buChar char="•"/>
            </a:pPr>
            <a:r>
              <a:rPr lang="en-GB" dirty="0"/>
              <a:t>Some view planning as a delay to action</a:t>
            </a:r>
            <a:endParaRPr lang="en-GB" dirty="0">
              <a:ea typeface="Calibri"/>
              <a:cs typeface="Calibri"/>
            </a:endParaRPr>
          </a:p>
          <a:p>
            <a:pPr>
              <a:buFont typeface="Arial" panose="020B0604020202020204" pitchFamily="34" charset="0"/>
              <a:buChar char="•"/>
            </a:pPr>
            <a:r>
              <a:rPr lang="en-GB" dirty="0"/>
              <a:t>Prefer spending time on: </a:t>
            </a:r>
            <a:endParaRPr lang="en-GB" dirty="0">
              <a:ea typeface="Calibri"/>
              <a:cs typeface="Calibri"/>
            </a:endParaRPr>
          </a:p>
          <a:p>
            <a:pPr marL="742950" lvl="1" indent="-285750">
              <a:buFont typeface="Arial" panose="020B0604020202020204" pitchFamily="34" charset="0"/>
              <a:buChar char="•"/>
            </a:pPr>
            <a:r>
              <a:rPr lang="en-GB" sz="2800" dirty="0"/>
              <a:t>Premises</a:t>
            </a:r>
            <a:endParaRPr lang="en-GB" sz="2800" dirty="0">
              <a:ea typeface="Calibri"/>
              <a:cs typeface="Calibri"/>
            </a:endParaRPr>
          </a:p>
          <a:p>
            <a:pPr marL="742950" lvl="1" indent="-285750">
              <a:buFont typeface="Arial" panose="020B0604020202020204" pitchFamily="34" charset="0"/>
              <a:buChar char="•"/>
            </a:pPr>
            <a:r>
              <a:rPr lang="en-GB" sz="2800" dirty="0"/>
              <a:t>Website</a:t>
            </a:r>
            <a:endParaRPr lang="en-GB" sz="2800" dirty="0">
              <a:ea typeface="Calibri"/>
              <a:cs typeface="Calibri"/>
            </a:endParaRPr>
          </a:p>
          <a:p>
            <a:pPr marL="742950" lvl="1" indent="-285750">
              <a:buFont typeface="Arial" panose="020B0604020202020204" pitchFamily="34" charset="0"/>
              <a:buChar char="•"/>
            </a:pPr>
            <a:r>
              <a:rPr lang="en-GB" sz="2800" dirty="0"/>
              <a:t>Branding</a:t>
            </a:r>
            <a:endParaRPr lang="en-GB" sz="2800" dirty="0">
              <a:ea typeface="Calibri"/>
              <a:cs typeface="Calibri"/>
            </a:endParaRPr>
          </a:p>
          <a:p>
            <a:pPr>
              <a:buFont typeface="Arial" panose="020B0604020202020204" pitchFamily="34" charset="0"/>
              <a:buChar char="•"/>
            </a:pPr>
            <a:r>
              <a:rPr lang="en-GB" dirty="0"/>
              <a:t>Reality: Planning prevents costly mistakes</a:t>
            </a:r>
            <a:endParaRPr lang="en-GB" dirty="0">
              <a:ea typeface="Calibri"/>
              <a:cs typeface="Calibri"/>
            </a:endParaRPr>
          </a:p>
          <a:p>
            <a:endParaRPr lang="en-GB" sz="2000"/>
          </a:p>
        </p:txBody>
      </p:sp>
    </p:spTree>
    <p:extLst>
      <p:ext uri="{BB962C8B-B14F-4D97-AF65-F5344CB8AC3E}">
        <p14:creationId xmlns:p14="http://schemas.microsoft.com/office/powerpoint/2010/main" val="4267833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503BB2-8E2A-62A0-D6E6-C78B3B026FA5}"/>
              </a:ext>
            </a:extLst>
          </p:cNvPr>
          <p:cNvSpPr>
            <a:spLocks noGrp="1"/>
          </p:cNvSpPr>
          <p:nvPr>
            <p:ph type="title"/>
          </p:nvPr>
        </p:nvSpPr>
        <p:spPr>
          <a:xfrm>
            <a:off x="586478" y="1683756"/>
            <a:ext cx="3115265" cy="2396359"/>
          </a:xfrm>
        </p:spPr>
        <p:txBody>
          <a:bodyPr anchor="b">
            <a:normAutofit/>
          </a:bodyPr>
          <a:lstStyle/>
          <a:p>
            <a:pPr algn="r"/>
            <a:r>
              <a:rPr lang="en-GB" sz="4000" b="1">
                <a:solidFill>
                  <a:srgbClr val="FFFFFF"/>
                </a:solidFill>
              </a:rPr>
              <a:t>Lessons from the Dot-Com Era</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C3E419DE-0F1B-2DF9-8F21-A762D038A059}"/>
              </a:ext>
            </a:extLst>
          </p:cNvPr>
          <p:cNvGraphicFramePr>
            <a:graphicFrameLocks noGrp="1"/>
          </p:cNvGraphicFramePr>
          <p:nvPr>
            <p:ph idx="1"/>
            <p:extLst>
              <p:ext uri="{D42A27DB-BD31-4B8C-83A1-F6EECF244321}">
                <p14:modId xmlns:p14="http://schemas.microsoft.com/office/powerpoint/2010/main" val="289471678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254700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E1A5FE-F61F-FC2F-43DD-F9377B9A65C2}"/>
              </a:ext>
            </a:extLst>
          </p:cNvPr>
          <p:cNvSpPr>
            <a:spLocks noGrp="1"/>
          </p:cNvSpPr>
          <p:nvPr>
            <p:ph type="title"/>
          </p:nvPr>
        </p:nvSpPr>
        <p:spPr>
          <a:xfrm>
            <a:off x="4553733" y="548464"/>
            <a:ext cx="6798541" cy="1675623"/>
          </a:xfrm>
        </p:spPr>
        <p:txBody>
          <a:bodyPr anchor="b">
            <a:normAutofit/>
          </a:bodyPr>
          <a:lstStyle/>
          <a:p>
            <a:r>
              <a:rPr lang="en-GB" sz="4000" b="1"/>
              <a:t>Final Thoughts</a:t>
            </a:r>
            <a:endParaRPr lang="en-GB" sz="4000">
              <a:ea typeface="Calibri Light" panose="020F0302020204030204"/>
              <a:cs typeface="Calibri Light" panose="020F0302020204030204"/>
            </a:endParaRPr>
          </a:p>
        </p:txBody>
      </p:sp>
      <p:pic>
        <p:nvPicPr>
          <p:cNvPr id="6" name="Picture 5">
            <a:extLst>
              <a:ext uri="{FF2B5EF4-FFF2-40B4-BE49-F238E27FC236}">
                <a16:creationId xmlns:a16="http://schemas.microsoft.com/office/drawing/2014/main" id="{205BBFDA-7757-EB76-9DE5-5E44BED00E4F}"/>
              </a:ext>
            </a:extLst>
          </p:cNvPr>
          <p:cNvPicPr>
            <a:picLocks noChangeAspect="1"/>
          </p:cNvPicPr>
          <p:nvPr/>
        </p:nvPicPr>
        <p:blipFill>
          <a:blip r:embed="rId2"/>
          <a:srcRect l="16575" r="42640" b="-3"/>
          <a:stretch>
            <a:fillRect/>
          </a:stretch>
        </p:blipFill>
        <p:spPr>
          <a:xfrm>
            <a:off x="1" y="10"/>
            <a:ext cx="4196496" cy="6857990"/>
          </a:xfrm>
          <a:prstGeom prst="rect">
            <a:avLst/>
          </a:prstGeom>
          <a:effectLst/>
        </p:spPr>
      </p:pic>
      <p:graphicFrame>
        <p:nvGraphicFramePr>
          <p:cNvPr id="5" name="Content Placeholder 2">
            <a:extLst>
              <a:ext uri="{FF2B5EF4-FFF2-40B4-BE49-F238E27FC236}">
                <a16:creationId xmlns:a16="http://schemas.microsoft.com/office/drawing/2014/main" id="{FBB6AF81-18B4-C568-FC5C-6197C31C5CE9}"/>
              </a:ext>
            </a:extLst>
          </p:cNvPr>
          <p:cNvGraphicFramePr>
            <a:graphicFrameLocks noGrp="1"/>
          </p:cNvGraphicFramePr>
          <p:nvPr>
            <p:ph idx="1"/>
            <p:extLst>
              <p:ext uri="{D42A27DB-BD31-4B8C-83A1-F6EECF244321}">
                <p14:modId xmlns:p14="http://schemas.microsoft.com/office/powerpoint/2010/main" val="3366243193"/>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078512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DE3D28-25DB-40C3-8B7B-B9F1E0884B28}"/>
              </a:ext>
            </a:extLst>
          </p:cNvPr>
          <p:cNvSpPr>
            <a:spLocks noGrp="1"/>
          </p:cNvSpPr>
          <p:nvPr>
            <p:ph type="title"/>
          </p:nvPr>
        </p:nvSpPr>
        <p:spPr>
          <a:xfrm>
            <a:off x="761800" y="762001"/>
            <a:ext cx="5334197" cy="1708242"/>
          </a:xfrm>
        </p:spPr>
        <p:txBody>
          <a:bodyPr anchor="ctr">
            <a:normAutofit/>
          </a:bodyPr>
          <a:lstStyle/>
          <a:p>
            <a:r>
              <a:rPr lang="en-GB" sz="4000" b="1"/>
              <a:t>The Seven Phases of Business Planning</a:t>
            </a:r>
          </a:p>
        </p:txBody>
      </p:sp>
      <p:sp>
        <p:nvSpPr>
          <p:cNvPr id="3" name="Content Placeholder 2">
            <a:extLst>
              <a:ext uri="{FF2B5EF4-FFF2-40B4-BE49-F238E27FC236}">
                <a16:creationId xmlns:a16="http://schemas.microsoft.com/office/drawing/2014/main" id="{E1E5A567-D2C3-5E76-6422-9B54F47C817B}"/>
              </a:ext>
            </a:extLst>
          </p:cNvPr>
          <p:cNvSpPr>
            <a:spLocks noGrp="1"/>
          </p:cNvSpPr>
          <p:nvPr>
            <p:ph idx="1"/>
          </p:nvPr>
        </p:nvSpPr>
        <p:spPr>
          <a:xfrm>
            <a:off x="761800" y="2470244"/>
            <a:ext cx="5334197" cy="3769835"/>
          </a:xfrm>
        </p:spPr>
        <p:txBody>
          <a:bodyPr anchor="ctr">
            <a:normAutofit/>
          </a:bodyPr>
          <a:lstStyle/>
          <a:p>
            <a:pPr marL="0" indent="0">
              <a:buNone/>
            </a:pPr>
            <a:r>
              <a:rPr lang="en-GB" sz="2000"/>
              <a:t>A Strategic Framework for Innovation and Growth</a:t>
            </a:r>
          </a:p>
          <a:p>
            <a:pPr marL="0" indent="0">
              <a:buNone/>
            </a:pPr>
            <a:r>
              <a:rPr lang="en-GB" sz="2000" b="1"/>
              <a:t>Phase 1 – Strategy and Purpose</a:t>
            </a:r>
          </a:p>
          <a:p>
            <a:pPr marL="0" indent="0">
              <a:buNone/>
            </a:pPr>
            <a:r>
              <a:rPr lang="en-GB" sz="2000" b="1"/>
              <a:t>Phase 2 – Market Research</a:t>
            </a:r>
          </a:p>
          <a:p>
            <a:pPr marL="0" indent="0">
              <a:buNone/>
            </a:pPr>
            <a:r>
              <a:rPr lang="en-GB" sz="2000" b="1"/>
              <a:t>Phase 3 – Competitive Marketing Strategies</a:t>
            </a:r>
          </a:p>
          <a:p>
            <a:pPr marL="0" indent="0">
              <a:buNone/>
            </a:pPr>
            <a:r>
              <a:rPr lang="en-GB" sz="2000" b="1"/>
              <a:t>Phase 4 – Operations</a:t>
            </a:r>
          </a:p>
          <a:p>
            <a:pPr marL="0" indent="0">
              <a:buNone/>
            </a:pPr>
            <a:r>
              <a:rPr lang="en-GB" sz="2000" b="1"/>
              <a:t>Phase 5 – Reviewing Financing Requirements</a:t>
            </a:r>
          </a:p>
          <a:p>
            <a:pPr marL="0" indent="0">
              <a:buNone/>
            </a:pPr>
            <a:r>
              <a:rPr lang="en-GB" sz="2000" b="1"/>
              <a:t>Phase 6 – Business Controls</a:t>
            </a:r>
          </a:p>
          <a:p>
            <a:pPr marL="0" indent="0">
              <a:buNone/>
            </a:pPr>
            <a:r>
              <a:rPr lang="en-GB" sz="2000" b="1"/>
              <a:t>Phase 7 – Writing and Presenting the Business Plan</a:t>
            </a:r>
            <a:endParaRPr lang="en-GB" sz="2000"/>
          </a:p>
        </p:txBody>
      </p:sp>
      <p:pic>
        <p:nvPicPr>
          <p:cNvPr id="5" name="Picture 4" descr="Complex math formulas on a blackboard">
            <a:extLst>
              <a:ext uri="{FF2B5EF4-FFF2-40B4-BE49-F238E27FC236}">
                <a16:creationId xmlns:a16="http://schemas.microsoft.com/office/drawing/2014/main" id="{E24D3198-4375-33A8-DF57-431588BA893E}"/>
              </a:ext>
            </a:extLst>
          </p:cNvPr>
          <p:cNvPicPr>
            <a:picLocks noChangeAspect="1"/>
          </p:cNvPicPr>
          <p:nvPr/>
        </p:nvPicPr>
        <p:blipFill>
          <a:blip r:embed="rId2"/>
          <a:srcRect l="14465" r="28926" b="6"/>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4961608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60AD3-8957-3D34-451F-C4B0A985CE30}"/>
              </a:ext>
            </a:extLst>
          </p:cNvPr>
          <p:cNvSpPr>
            <a:spLocks noGrp="1"/>
          </p:cNvSpPr>
          <p:nvPr>
            <p:ph type="title"/>
          </p:nvPr>
        </p:nvSpPr>
        <p:spPr/>
        <p:txBody>
          <a:bodyPr/>
          <a:lstStyle/>
          <a:p>
            <a:pPr algn="ctr"/>
            <a:r>
              <a:rPr lang="en-GB" b="1" dirty="0"/>
              <a:t>Phase 1 – Strategy and Purpose</a:t>
            </a:r>
            <a:endParaRPr lang="en-GB" dirty="0"/>
          </a:p>
        </p:txBody>
      </p:sp>
      <p:graphicFrame>
        <p:nvGraphicFramePr>
          <p:cNvPr id="5" name="Content Placeholder 2">
            <a:extLst>
              <a:ext uri="{FF2B5EF4-FFF2-40B4-BE49-F238E27FC236}">
                <a16:creationId xmlns:a16="http://schemas.microsoft.com/office/drawing/2014/main" id="{5F099270-6918-C5C9-8612-718DD19D35AC}"/>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881372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268D3-AD61-B323-DC18-C578E375A749}"/>
              </a:ext>
            </a:extLst>
          </p:cNvPr>
          <p:cNvSpPr>
            <a:spLocks noGrp="1"/>
          </p:cNvSpPr>
          <p:nvPr>
            <p:ph type="title"/>
          </p:nvPr>
        </p:nvSpPr>
        <p:spPr/>
        <p:txBody>
          <a:bodyPr/>
          <a:lstStyle/>
          <a:p>
            <a:pPr algn="ctr"/>
            <a:r>
              <a:rPr lang="en-GB" b="1" dirty="0"/>
              <a:t>Phase 2 – Market Research</a:t>
            </a:r>
            <a:endParaRPr lang="en-GB" dirty="0"/>
          </a:p>
        </p:txBody>
      </p:sp>
      <p:graphicFrame>
        <p:nvGraphicFramePr>
          <p:cNvPr id="5" name="Content Placeholder 2">
            <a:extLst>
              <a:ext uri="{FF2B5EF4-FFF2-40B4-BE49-F238E27FC236}">
                <a16:creationId xmlns:a16="http://schemas.microsoft.com/office/drawing/2014/main" id="{519C990C-1676-32A3-8D1E-3C0596E936EB}"/>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811561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D9C28-7BEC-2822-9A74-48E653D104F1}"/>
              </a:ext>
            </a:extLst>
          </p:cNvPr>
          <p:cNvSpPr>
            <a:spLocks noGrp="1"/>
          </p:cNvSpPr>
          <p:nvPr>
            <p:ph type="title"/>
          </p:nvPr>
        </p:nvSpPr>
        <p:spPr/>
        <p:txBody>
          <a:bodyPr/>
          <a:lstStyle/>
          <a:p>
            <a:pPr algn="ctr"/>
            <a:r>
              <a:rPr lang="en-GB" b="1" dirty="0"/>
              <a:t>Phase 3 – Competitive Marketing Strategies</a:t>
            </a:r>
            <a:br>
              <a:rPr lang="en-GB" b="1" dirty="0"/>
            </a:br>
            <a:endParaRPr lang="en-GB" dirty="0"/>
          </a:p>
        </p:txBody>
      </p:sp>
      <p:graphicFrame>
        <p:nvGraphicFramePr>
          <p:cNvPr id="5" name="Content Placeholder 2">
            <a:extLst>
              <a:ext uri="{FF2B5EF4-FFF2-40B4-BE49-F238E27FC236}">
                <a16:creationId xmlns:a16="http://schemas.microsoft.com/office/drawing/2014/main" id="{192E473F-2BB0-8B60-1021-9E908522A34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35690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F4D17-E32F-9CA9-7430-3A013BD6AAF4}"/>
              </a:ext>
            </a:extLst>
          </p:cNvPr>
          <p:cNvSpPr>
            <a:spLocks noGrp="1"/>
          </p:cNvSpPr>
          <p:nvPr>
            <p:ph type="title"/>
          </p:nvPr>
        </p:nvSpPr>
        <p:spPr/>
        <p:txBody>
          <a:bodyPr/>
          <a:lstStyle/>
          <a:p>
            <a:pPr algn="ctr"/>
            <a:r>
              <a:rPr lang="en-GB" b="1" dirty="0"/>
              <a:t>Phase 4 – Operations</a:t>
            </a:r>
            <a:endParaRPr lang="en-GB" dirty="0"/>
          </a:p>
        </p:txBody>
      </p:sp>
      <p:graphicFrame>
        <p:nvGraphicFramePr>
          <p:cNvPr id="9" name="Content Placeholder 2">
            <a:extLst>
              <a:ext uri="{FF2B5EF4-FFF2-40B4-BE49-F238E27FC236}">
                <a16:creationId xmlns:a16="http://schemas.microsoft.com/office/drawing/2014/main" id="{061A9EBB-DC5F-F292-C1A3-0758C62C078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2052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CA493-F728-CCA5-5595-30237F8EE08F}"/>
              </a:ext>
            </a:extLst>
          </p:cNvPr>
          <p:cNvSpPr>
            <a:spLocks noGrp="1"/>
          </p:cNvSpPr>
          <p:nvPr>
            <p:ph type="title"/>
          </p:nvPr>
        </p:nvSpPr>
        <p:spPr/>
        <p:txBody>
          <a:bodyPr/>
          <a:lstStyle/>
          <a:p>
            <a:r>
              <a:rPr lang="en-GB" b="1" dirty="0"/>
              <a:t>Phase 5 – Reviewing Financing Requirements</a:t>
            </a:r>
            <a:endParaRPr lang="en-GB" dirty="0"/>
          </a:p>
        </p:txBody>
      </p:sp>
      <p:graphicFrame>
        <p:nvGraphicFramePr>
          <p:cNvPr id="5" name="Content Placeholder 2">
            <a:extLst>
              <a:ext uri="{FF2B5EF4-FFF2-40B4-BE49-F238E27FC236}">
                <a16:creationId xmlns:a16="http://schemas.microsoft.com/office/drawing/2014/main" id="{DCAE4B66-EE23-2FC6-88DC-B2389E4F27F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85089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02A95-0EED-D0C2-EE5D-85200F38E129}"/>
              </a:ext>
            </a:extLst>
          </p:cNvPr>
          <p:cNvSpPr>
            <a:spLocks noGrp="1"/>
          </p:cNvSpPr>
          <p:nvPr>
            <p:ph type="title"/>
          </p:nvPr>
        </p:nvSpPr>
        <p:spPr/>
        <p:txBody>
          <a:bodyPr/>
          <a:lstStyle/>
          <a:p>
            <a:pPr algn="ctr"/>
            <a:r>
              <a:rPr lang="en-GB" b="1" dirty="0"/>
              <a:t>Phase 6 – Business Controls</a:t>
            </a:r>
            <a:endParaRPr lang="en-GB" dirty="0"/>
          </a:p>
        </p:txBody>
      </p:sp>
      <p:graphicFrame>
        <p:nvGraphicFramePr>
          <p:cNvPr id="5" name="Content Placeholder 2">
            <a:extLst>
              <a:ext uri="{FF2B5EF4-FFF2-40B4-BE49-F238E27FC236}">
                <a16:creationId xmlns:a16="http://schemas.microsoft.com/office/drawing/2014/main" id="{1733BE99-2449-FBAD-F083-A81DC6A1FF8C}"/>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990763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0ADA1-BECC-A3C0-1DF5-7EFF97481D83}"/>
              </a:ext>
            </a:extLst>
          </p:cNvPr>
          <p:cNvSpPr>
            <a:spLocks noGrp="1"/>
          </p:cNvSpPr>
          <p:nvPr>
            <p:ph type="title"/>
          </p:nvPr>
        </p:nvSpPr>
        <p:spPr/>
        <p:txBody>
          <a:bodyPr>
            <a:normAutofit/>
          </a:bodyPr>
          <a:lstStyle/>
          <a:p>
            <a:r>
              <a:rPr lang="en-GB" sz="4000" b="1" dirty="0"/>
              <a:t>Phase 7 – Writing and Presenting the Business Plan</a:t>
            </a:r>
            <a:endParaRPr lang="en-GB" sz="4000" dirty="0"/>
          </a:p>
        </p:txBody>
      </p:sp>
      <p:graphicFrame>
        <p:nvGraphicFramePr>
          <p:cNvPr id="5" name="Content Placeholder 2">
            <a:extLst>
              <a:ext uri="{FF2B5EF4-FFF2-40B4-BE49-F238E27FC236}">
                <a16:creationId xmlns:a16="http://schemas.microsoft.com/office/drawing/2014/main" id="{F4FC1639-4298-F842-A0E1-CAD390DB7A0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20092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2BC0F-C443-DF85-1D2C-FD8CFAAE2096}"/>
              </a:ext>
            </a:extLst>
          </p:cNvPr>
          <p:cNvSpPr>
            <a:spLocks noGrp="1"/>
          </p:cNvSpPr>
          <p:nvPr>
            <p:ph type="title"/>
          </p:nvPr>
        </p:nvSpPr>
        <p:spPr/>
        <p:txBody>
          <a:bodyPr/>
          <a:lstStyle/>
          <a:p>
            <a:pPr algn="ctr"/>
            <a:r>
              <a:rPr lang="en-GB" b="1" dirty="0"/>
              <a:t>Summary &amp; Next Steps</a:t>
            </a:r>
            <a:endParaRPr lang="en-US" b="1">
              <a:ea typeface="Calibri Light"/>
              <a:cs typeface="Calibri Light"/>
            </a:endParaRPr>
          </a:p>
        </p:txBody>
      </p:sp>
      <p:graphicFrame>
        <p:nvGraphicFramePr>
          <p:cNvPr id="5" name="Content Placeholder 2">
            <a:extLst>
              <a:ext uri="{FF2B5EF4-FFF2-40B4-BE49-F238E27FC236}">
                <a16:creationId xmlns:a16="http://schemas.microsoft.com/office/drawing/2014/main" id="{EAB90996-9934-1811-7CD3-323EBDC3A013}"/>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63606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80FDD5-FBB6-5845-7580-34C2FFAAAE53}"/>
              </a:ext>
            </a:extLst>
          </p:cNvPr>
          <p:cNvSpPr>
            <a:spLocks noGrp="1"/>
          </p:cNvSpPr>
          <p:nvPr>
            <p:ph type="title"/>
          </p:nvPr>
        </p:nvSpPr>
        <p:spPr>
          <a:xfrm>
            <a:off x="838200" y="556995"/>
            <a:ext cx="10515600" cy="1133693"/>
          </a:xfrm>
        </p:spPr>
        <p:txBody>
          <a:bodyPr>
            <a:normAutofit/>
          </a:bodyPr>
          <a:lstStyle/>
          <a:p>
            <a:r>
              <a:rPr lang="en-GB" sz="5200"/>
              <a:t>Examples of Business Plan</a:t>
            </a:r>
          </a:p>
        </p:txBody>
      </p:sp>
      <p:graphicFrame>
        <p:nvGraphicFramePr>
          <p:cNvPr id="5" name="Content Placeholder 2">
            <a:extLst>
              <a:ext uri="{FF2B5EF4-FFF2-40B4-BE49-F238E27FC236}">
                <a16:creationId xmlns:a16="http://schemas.microsoft.com/office/drawing/2014/main" id="{B4BDE2F2-24F3-84E5-A89B-8B403CA017BB}"/>
              </a:ext>
            </a:extLst>
          </p:cNvPr>
          <p:cNvGraphicFramePr>
            <a:graphicFrameLocks noGrp="1"/>
          </p:cNvGraphicFramePr>
          <p:nvPr>
            <p:ph idx="1"/>
            <p:extLst>
              <p:ext uri="{D42A27DB-BD31-4B8C-83A1-F6EECF244321}">
                <p14:modId xmlns:p14="http://schemas.microsoft.com/office/powerpoint/2010/main" val="153698911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293937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2C007CE-D410-1C9C-4C93-D2D1F98544D3}"/>
              </a:ext>
            </a:extLst>
          </p:cNvPr>
          <p:cNvPicPr>
            <a:picLocks noChangeAspect="1"/>
          </p:cNvPicPr>
          <p:nvPr/>
        </p:nvPicPr>
        <p:blipFill>
          <a:blip r:embed="rId2"/>
          <a:stretch>
            <a:fillRect/>
          </a:stretch>
        </p:blipFill>
        <p:spPr>
          <a:xfrm>
            <a:off x="100034" y="2675"/>
            <a:ext cx="12072141" cy="6845966"/>
          </a:xfrm>
          <a:prstGeom prst="rect">
            <a:avLst/>
          </a:prstGeom>
        </p:spPr>
      </p:pic>
    </p:spTree>
    <p:extLst>
      <p:ext uri="{BB962C8B-B14F-4D97-AF65-F5344CB8AC3E}">
        <p14:creationId xmlns:p14="http://schemas.microsoft.com/office/powerpoint/2010/main" val="271411994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page of a book&#10;&#10;Description automatically generated">
            <a:extLst>
              <a:ext uri="{FF2B5EF4-FFF2-40B4-BE49-F238E27FC236}">
                <a16:creationId xmlns:a16="http://schemas.microsoft.com/office/drawing/2014/main" id="{92A7824E-7B2B-E08B-4387-D3F52365DA46}"/>
              </a:ext>
            </a:extLst>
          </p:cNvPr>
          <p:cNvPicPr>
            <a:picLocks noChangeAspect="1"/>
          </p:cNvPicPr>
          <p:nvPr/>
        </p:nvPicPr>
        <p:blipFill>
          <a:blip r:embed="rId2"/>
          <a:stretch>
            <a:fillRect/>
          </a:stretch>
        </p:blipFill>
        <p:spPr>
          <a:xfrm>
            <a:off x="163174" y="2675"/>
            <a:ext cx="11885704" cy="6845966"/>
          </a:xfrm>
          <a:prstGeom prst="rect">
            <a:avLst/>
          </a:prstGeom>
        </p:spPr>
      </p:pic>
    </p:spTree>
    <p:extLst>
      <p:ext uri="{BB962C8B-B14F-4D97-AF65-F5344CB8AC3E}">
        <p14:creationId xmlns:p14="http://schemas.microsoft.com/office/powerpoint/2010/main" val="36825661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63BED505-CFAF-831D-9524-29452BA6417F}"/>
              </a:ext>
            </a:extLst>
          </p:cNvPr>
          <p:cNvPicPr>
            <a:picLocks noChangeAspect="1"/>
          </p:cNvPicPr>
          <p:nvPr/>
        </p:nvPicPr>
        <p:blipFill>
          <a:blip r:embed="rId2"/>
          <a:stretch>
            <a:fillRect/>
          </a:stretch>
        </p:blipFill>
        <p:spPr>
          <a:xfrm>
            <a:off x="328059" y="457200"/>
            <a:ext cx="11415567" cy="5943600"/>
          </a:xfrm>
          <a:prstGeom prst="rect">
            <a:avLst/>
          </a:prstGeom>
        </p:spPr>
      </p:pic>
    </p:spTree>
    <p:extLst>
      <p:ext uri="{BB962C8B-B14F-4D97-AF65-F5344CB8AC3E}">
        <p14:creationId xmlns:p14="http://schemas.microsoft.com/office/powerpoint/2010/main" val="11406855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2E7D351-BD73-6C3F-061C-E6BBDF845E56}"/>
              </a:ext>
            </a:extLst>
          </p:cNvPr>
          <p:cNvPicPr>
            <a:picLocks noChangeAspect="1"/>
          </p:cNvPicPr>
          <p:nvPr/>
        </p:nvPicPr>
        <p:blipFill>
          <a:blip r:embed="rId2"/>
          <a:stretch>
            <a:fillRect/>
          </a:stretch>
        </p:blipFill>
        <p:spPr>
          <a:xfrm>
            <a:off x="793102" y="0"/>
            <a:ext cx="10720874" cy="6858000"/>
          </a:xfrm>
          <a:prstGeom prst="rect">
            <a:avLst/>
          </a:prstGeom>
        </p:spPr>
      </p:pic>
    </p:spTree>
    <p:extLst>
      <p:ext uri="{BB962C8B-B14F-4D97-AF65-F5344CB8AC3E}">
        <p14:creationId xmlns:p14="http://schemas.microsoft.com/office/powerpoint/2010/main" val="53120439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table with numbers and tables&#10;&#10;AI-generated content may be incorrect.">
            <a:extLst>
              <a:ext uri="{FF2B5EF4-FFF2-40B4-BE49-F238E27FC236}">
                <a16:creationId xmlns:a16="http://schemas.microsoft.com/office/drawing/2014/main" id="{98B8C6CA-ECCB-4583-DE9E-11D35C91174D}"/>
              </a:ext>
            </a:extLst>
          </p:cNvPr>
          <p:cNvPicPr>
            <a:picLocks noChangeAspect="1"/>
          </p:cNvPicPr>
          <p:nvPr/>
        </p:nvPicPr>
        <p:blipFill>
          <a:blip r:embed="rId2"/>
          <a:stretch>
            <a:fillRect/>
          </a:stretch>
        </p:blipFill>
        <p:spPr>
          <a:xfrm>
            <a:off x="1143000" y="0"/>
            <a:ext cx="9906000" cy="6858000"/>
          </a:xfrm>
          <a:prstGeom prst="rect">
            <a:avLst/>
          </a:prstGeom>
        </p:spPr>
      </p:pic>
    </p:spTree>
    <p:extLst>
      <p:ext uri="{BB962C8B-B14F-4D97-AF65-F5344CB8AC3E}">
        <p14:creationId xmlns:p14="http://schemas.microsoft.com/office/powerpoint/2010/main" val="267553891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B18EFE7-26AA-C99E-17A3-4E2A990E675E}"/>
              </a:ext>
            </a:extLst>
          </p:cNvPr>
          <p:cNvPicPr>
            <a:picLocks noChangeAspect="1"/>
          </p:cNvPicPr>
          <p:nvPr/>
        </p:nvPicPr>
        <p:blipFill>
          <a:blip r:embed="rId2"/>
          <a:stretch>
            <a:fillRect/>
          </a:stretch>
        </p:blipFill>
        <p:spPr>
          <a:xfrm>
            <a:off x="1119673" y="0"/>
            <a:ext cx="10478277" cy="6858000"/>
          </a:xfrm>
          <a:prstGeom prst="rect">
            <a:avLst/>
          </a:prstGeom>
        </p:spPr>
      </p:pic>
    </p:spTree>
    <p:extLst>
      <p:ext uri="{BB962C8B-B14F-4D97-AF65-F5344CB8AC3E}">
        <p14:creationId xmlns:p14="http://schemas.microsoft.com/office/powerpoint/2010/main" val="331206062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age of a book&#10;&#10;AI-generated content may be incorrect.">
            <a:extLst>
              <a:ext uri="{FF2B5EF4-FFF2-40B4-BE49-F238E27FC236}">
                <a16:creationId xmlns:a16="http://schemas.microsoft.com/office/drawing/2014/main" id="{4BC2C874-00F5-AF93-0CBB-6BE275F458CA}"/>
              </a:ext>
            </a:extLst>
          </p:cNvPr>
          <p:cNvPicPr>
            <a:picLocks noChangeAspect="1"/>
          </p:cNvPicPr>
          <p:nvPr/>
        </p:nvPicPr>
        <p:blipFill>
          <a:blip r:embed="rId2"/>
          <a:stretch>
            <a:fillRect/>
          </a:stretch>
        </p:blipFill>
        <p:spPr>
          <a:xfrm>
            <a:off x="461963" y="0"/>
            <a:ext cx="11268075" cy="6858000"/>
          </a:xfrm>
          <a:prstGeom prst="rect">
            <a:avLst/>
          </a:prstGeom>
        </p:spPr>
      </p:pic>
    </p:spTree>
    <p:extLst>
      <p:ext uri="{BB962C8B-B14F-4D97-AF65-F5344CB8AC3E}">
        <p14:creationId xmlns:p14="http://schemas.microsoft.com/office/powerpoint/2010/main" val="205416904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age of a book&#10;&#10;Description automatically generated">
            <a:extLst>
              <a:ext uri="{FF2B5EF4-FFF2-40B4-BE49-F238E27FC236}">
                <a16:creationId xmlns:a16="http://schemas.microsoft.com/office/drawing/2014/main" id="{FAF52C4E-B100-8426-C718-38BCF5FE604D}"/>
              </a:ext>
            </a:extLst>
          </p:cNvPr>
          <p:cNvPicPr>
            <a:picLocks noChangeAspect="1"/>
          </p:cNvPicPr>
          <p:nvPr/>
        </p:nvPicPr>
        <p:blipFill>
          <a:blip r:embed="rId2"/>
          <a:stretch>
            <a:fillRect/>
          </a:stretch>
        </p:blipFill>
        <p:spPr>
          <a:xfrm>
            <a:off x="386863" y="576411"/>
            <a:ext cx="11555044" cy="5890792"/>
          </a:xfrm>
          <a:prstGeom prst="rect">
            <a:avLst/>
          </a:prstGeom>
        </p:spPr>
      </p:pic>
    </p:spTree>
    <p:extLst>
      <p:ext uri="{BB962C8B-B14F-4D97-AF65-F5344CB8AC3E}">
        <p14:creationId xmlns:p14="http://schemas.microsoft.com/office/powerpoint/2010/main" val="216358699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page of a book&#10;&#10;Description automatically generated">
            <a:extLst>
              <a:ext uri="{FF2B5EF4-FFF2-40B4-BE49-F238E27FC236}">
                <a16:creationId xmlns:a16="http://schemas.microsoft.com/office/drawing/2014/main" id="{AAD236FF-8D88-C311-7BEF-01295F5C9CE8}"/>
              </a:ext>
            </a:extLst>
          </p:cNvPr>
          <p:cNvPicPr>
            <a:picLocks noChangeAspect="1"/>
          </p:cNvPicPr>
          <p:nvPr/>
        </p:nvPicPr>
        <p:blipFill>
          <a:blip r:embed="rId2"/>
          <a:stretch>
            <a:fillRect/>
          </a:stretch>
        </p:blipFill>
        <p:spPr>
          <a:xfrm>
            <a:off x="107930" y="96253"/>
            <a:ext cx="11982824" cy="6665494"/>
          </a:xfrm>
          <a:prstGeom prst="rect">
            <a:avLst/>
          </a:prstGeom>
        </p:spPr>
      </p:pic>
    </p:spTree>
    <p:extLst>
      <p:ext uri="{BB962C8B-B14F-4D97-AF65-F5344CB8AC3E}">
        <p14:creationId xmlns:p14="http://schemas.microsoft.com/office/powerpoint/2010/main" val="393718679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page of a book&#10;&#10;Description automatically generated">
            <a:extLst>
              <a:ext uri="{FF2B5EF4-FFF2-40B4-BE49-F238E27FC236}">
                <a16:creationId xmlns:a16="http://schemas.microsoft.com/office/drawing/2014/main" id="{4D137A9B-1CA4-D5E1-D694-882E3AB90BBC}"/>
              </a:ext>
            </a:extLst>
          </p:cNvPr>
          <p:cNvPicPr>
            <a:picLocks noChangeAspect="1"/>
          </p:cNvPicPr>
          <p:nvPr/>
        </p:nvPicPr>
        <p:blipFill>
          <a:blip r:embed="rId2"/>
          <a:stretch>
            <a:fillRect/>
          </a:stretch>
        </p:blipFill>
        <p:spPr>
          <a:xfrm>
            <a:off x="195281" y="96253"/>
            <a:ext cx="11874964" cy="6638757"/>
          </a:xfrm>
          <a:prstGeom prst="rect">
            <a:avLst/>
          </a:prstGeom>
        </p:spPr>
      </p:pic>
    </p:spTree>
    <p:extLst>
      <p:ext uri="{BB962C8B-B14F-4D97-AF65-F5344CB8AC3E}">
        <p14:creationId xmlns:p14="http://schemas.microsoft.com/office/powerpoint/2010/main" val="264823533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page of a book&#10;&#10;Description automatically generated">
            <a:extLst>
              <a:ext uri="{FF2B5EF4-FFF2-40B4-BE49-F238E27FC236}">
                <a16:creationId xmlns:a16="http://schemas.microsoft.com/office/drawing/2014/main" id="{7091DA27-721D-2E75-0FF7-F056D5B2199A}"/>
              </a:ext>
            </a:extLst>
          </p:cNvPr>
          <p:cNvPicPr>
            <a:picLocks noChangeAspect="1"/>
          </p:cNvPicPr>
          <p:nvPr/>
        </p:nvPicPr>
        <p:blipFill>
          <a:blip r:embed="rId2"/>
          <a:stretch>
            <a:fillRect/>
          </a:stretch>
        </p:blipFill>
        <p:spPr>
          <a:xfrm>
            <a:off x="2369605" y="457200"/>
            <a:ext cx="7452789" cy="5943600"/>
          </a:xfrm>
          <a:prstGeom prst="rect">
            <a:avLst/>
          </a:prstGeom>
        </p:spPr>
      </p:pic>
    </p:spTree>
    <p:extLst>
      <p:ext uri="{BB962C8B-B14F-4D97-AF65-F5344CB8AC3E}">
        <p14:creationId xmlns:p14="http://schemas.microsoft.com/office/powerpoint/2010/main" val="231120992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page of a document&#10;&#10;Description automatically generated">
            <a:extLst>
              <a:ext uri="{FF2B5EF4-FFF2-40B4-BE49-F238E27FC236}">
                <a16:creationId xmlns:a16="http://schemas.microsoft.com/office/drawing/2014/main" id="{3F497388-0F51-D8D5-D07B-5416AD932D0B}"/>
              </a:ext>
            </a:extLst>
          </p:cNvPr>
          <p:cNvPicPr>
            <a:picLocks noChangeAspect="1"/>
          </p:cNvPicPr>
          <p:nvPr/>
        </p:nvPicPr>
        <p:blipFill>
          <a:blip r:embed="rId2"/>
          <a:stretch>
            <a:fillRect/>
          </a:stretch>
        </p:blipFill>
        <p:spPr>
          <a:xfrm>
            <a:off x="2211294" y="457200"/>
            <a:ext cx="7769411" cy="5943600"/>
          </a:xfrm>
          <a:prstGeom prst="rect">
            <a:avLst/>
          </a:prstGeom>
        </p:spPr>
      </p:pic>
    </p:spTree>
    <p:extLst>
      <p:ext uri="{BB962C8B-B14F-4D97-AF65-F5344CB8AC3E}">
        <p14:creationId xmlns:p14="http://schemas.microsoft.com/office/powerpoint/2010/main" val="331807342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table&#10;&#10;Description automatically generated">
            <a:extLst>
              <a:ext uri="{FF2B5EF4-FFF2-40B4-BE49-F238E27FC236}">
                <a16:creationId xmlns:a16="http://schemas.microsoft.com/office/drawing/2014/main" id="{3E134A12-E1A5-3AD7-A943-30A336C9EDA4}"/>
              </a:ext>
            </a:extLst>
          </p:cNvPr>
          <p:cNvPicPr>
            <a:picLocks noChangeAspect="1"/>
          </p:cNvPicPr>
          <p:nvPr/>
        </p:nvPicPr>
        <p:blipFill>
          <a:blip r:embed="rId2"/>
          <a:stretch>
            <a:fillRect/>
          </a:stretch>
        </p:blipFill>
        <p:spPr>
          <a:xfrm>
            <a:off x="3183636" y="457200"/>
            <a:ext cx="5824728" cy="5943600"/>
          </a:xfrm>
          <a:prstGeom prst="rect">
            <a:avLst/>
          </a:prstGeom>
        </p:spPr>
      </p:pic>
    </p:spTree>
    <p:extLst>
      <p:ext uri="{BB962C8B-B14F-4D97-AF65-F5344CB8AC3E}">
        <p14:creationId xmlns:p14="http://schemas.microsoft.com/office/powerpoint/2010/main" val="224588654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page of a book&#10;&#10;Description automatically generated">
            <a:extLst>
              <a:ext uri="{FF2B5EF4-FFF2-40B4-BE49-F238E27FC236}">
                <a16:creationId xmlns:a16="http://schemas.microsoft.com/office/drawing/2014/main" id="{4308A0E6-F2F5-735E-5661-9AD1462AD6EF}"/>
              </a:ext>
            </a:extLst>
          </p:cNvPr>
          <p:cNvPicPr>
            <a:picLocks noChangeAspect="1"/>
          </p:cNvPicPr>
          <p:nvPr/>
        </p:nvPicPr>
        <p:blipFill>
          <a:blip r:embed="rId2"/>
          <a:stretch>
            <a:fillRect/>
          </a:stretch>
        </p:blipFill>
        <p:spPr>
          <a:xfrm>
            <a:off x="2610018" y="457200"/>
            <a:ext cx="6971964" cy="5943600"/>
          </a:xfrm>
          <a:prstGeom prst="rect">
            <a:avLst/>
          </a:prstGeom>
        </p:spPr>
      </p:pic>
    </p:spTree>
    <p:extLst>
      <p:ext uri="{BB962C8B-B14F-4D97-AF65-F5344CB8AC3E}">
        <p14:creationId xmlns:p14="http://schemas.microsoft.com/office/powerpoint/2010/main" val="224585780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book&#10;&#10;Description automatically generated">
            <a:extLst>
              <a:ext uri="{FF2B5EF4-FFF2-40B4-BE49-F238E27FC236}">
                <a16:creationId xmlns:a16="http://schemas.microsoft.com/office/drawing/2014/main" id="{0B9905F7-7545-B2EB-D581-28036D1A93A1}"/>
              </a:ext>
            </a:extLst>
          </p:cNvPr>
          <p:cNvPicPr>
            <a:picLocks noChangeAspect="1"/>
          </p:cNvPicPr>
          <p:nvPr/>
        </p:nvPicPr>
        <p:blipFill>
          <a:blip r:embed="rId2"/>
          <a:stretch>
            <a:fillRect/>
          </a:stretch>
        </p:blipFill>
        <p:spPr>
          <a:xfrm>
            <a:off x="2066441" y="457200"/>
            <a:ext cx="8059118" cy="5943600"/>
          </a:xfrm>
          <a:prstGeom prst="rect">
            <a:avLst/>
          </a:prstGeom>
        </p:spPr>
      </p:pic>
    </p:spTree>
    <p:extLst>
      <p:ext uri="{BB962C8B-B14F-4D97-AF65-F5344CB8AC3E}">
        <p14:creationId xmlns:p14="http://schemas.microsoft.com/office/powerpoint/2010/main" val="66637629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1466618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1487</Words>
  <Application>Microsoft Office PowerPoint</Application>
  <PresentationFormat>Widescreen</PresentationFormat>
  <Paragraphs>257</Paragraphs>
  <Slides>49</Slides>
  <Notes>0</Notes>
  <HiddenSlides>0</HiddenSlides>
  <MMClips>0</MMClips>
  <ScaleCrop>false</ScaleCrop>
  <HeadingPairs>
    <vt:vector size="4" baseType="variant">
      <vt:variant>
        <vt:lpstr>Theme</vt:lpstr>
      </vt:variant>
      <vt:variant>
        <vt:i4>1</vt:i4>
      </vt:variant>
      <vt:variant>
        <vt:lpstr>Slide Titles</vt:lpstr>
      </vt:variant>
      <vt:variant>
        <vt:i4>49</vt:i4>
      </vt:variant>
    </vt:vector>
  </HeadingPairs>
  <TitlesOfParts>
    <vt:vector size="50" baseType="lpstr">
      <vt:lpstr>Office Theme</vt:lpstr>
      <vt:lpstr>Business Planning</vt:lpstr>
      <vt:lpstr>Module Outline</vt:lpstr>
      <vt:lpstr>KSB Links</vt:lpstr>
      <vt:lpstr>Module Outline</vt:lpstr>
      <vt:lpstr>Module Instructor</vt:lpstr>
      <vt:lpstr>PowerPoint Presentation</vt:lpstr>
      <vt:lpstr>What is Business plan</vt:lpstr>
      <vt:lpstr>What is Business plan</vt:lpstr>
      <vt:lpstr>PowerPoint Presentation</vt:lpstr>
      <vt:lpstr>PowerPoint Presentation</vt:lpstr>
      <vt:lpstr>Video Clips</vt:lpstr>
      <vt:lpstr>Why Prepare a Business Plan? </vt:lpstr>
      <vt:lpstr>The Importance of a Business Plan</vt:lpstr>
      <vt:lpstr>Time and Effort Required</vt:lpstr>
      <vt:lpstr>Benefits of Planning</vt:lpstr>
      <vt:lpstr>Confidence and Clarity</vt:lpstr>
      <vt:lpstr>Reducing Risk</vt:lpstr>
      <vt:lpstr>Communicating Your Vision</vt:lpstr>
      <vt:lpstr>Planning as a Process</vt:lpstr>
      <vt:lpstr>Evidence-Based Value</vt:lpstr>
      <vt:lpstr>Common Misconceptions</vt:lpstr>
      <vt:lpstr>Lessons from the Dot-Com Era</vt:lpstr>
      <vt:lpstr>Final Thoughts</vt:lpstr>
      <vt:lpstr>The Seven Phases of Business Planning</vt:lpstr>
      <vt:lpstr>Phase 1 – Strategy and Purpose</vt:lpstr>
      <vt:lpstr>Phase 2 – Market Research</vt:lpstr>
      <vt:lpstr>Phase 3 – Competitive Marketing Strategies </vt:lpstr>
      <vt:lpstr>Phase 4 – Operations</vt:lpstr>
      <vt:lpstr>Phase 5 – Reviewing Financing Requirements</vt:lpstr>
      <vt:lpstr>Phase 6 – Business Controls</vt:lpstr>
      <vt:lpstr>Phase 7 – Writing and Presenting the Business Plan</vt:lpstr>
      <vt:lpstr>Summary &amp; Next Steps</vt:lpstr>
      <vt:lpstr>Examples of Business Plan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Moutushi Tanha</dc:creator>
  <cp:lastModifiedBy>Moutushi Tanha</cp:lastModifiedBy>
  <cp:revision>155</cp:revision>
  <dcterms:created xsi:type="dcterms:W3CDTF">2025-09-14T21:20:34Z</dcterms:created>
  <dcterms:modified xsi:type="dcterms:W3CDTF">2025-09-24T07:51:38Z</dcterms:modified>
</cp:coreProperties>
</file>