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sldIdLst>
    <p:sldId id="256" r:id="rId5"/>
    <p:sldId id="284" r:id="rId6"/>
    <p:sldId id="378" r:id="rId7"/>
    <p:sldId id="366" r:id="rId8"/>
    <p:sldId id="352" r:id="rId9"/>
    <p:sldId id="307" r:id="rId10"/>
    <p:sldId id="376" r:id="rId11"/>
    <p:sldId id="316" r:id="rId12"/>
    <p:sldId id="330" r:id="rId13"/>
    <p:sldId id="354" r:id="rId14"/>
    <p:sldId id="355" r:id="rId15"/>
    <p:sldId id="372" r:id="rId16"/>
    <p:sldId id="373" r:id="rId17"/>
    <p:sldId id="261" r:id="rId18"/>
    <p:sldId id="368" r:id="rId19"/>
    <p:sldId id="282" r:id="rId20"/>
    <p:sldId id="321" r:id="rId21"/>
    <p:sldId id="38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562" autoAdjust="0"/>
    <p:restoredTop sz="96395" autoAdjust="0"/>
  </p:normalViewPr>
  <p:slideViewPr>
    <p:cSldViewPr snapToGrid="0" showGuides="1">
      <p:cViewPr varScale="1">
        <p:scale>
          <a:sx n="118" d="100"/>
          <a:sy n="118" d="100"/>
        </p:scale>
        <p:origin x="120" y="23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Evans (Lib)" userId="a038501e-367a-4d45-83b6-fbcb256771ea" providerId="ADAL" clId="{3B46280A-B3E1-4490-851F-417A89BB5084}"/>
    <pc:docChg chg="undo custSel addSld delSld modSld sldOrd">
      <pc:chgData name="Alison Evans (Lib)" userId="a038501e-367a-4d45-83b6-fbcb256771ea" providerId="ADAL" clId="{3B46280A-B3E1-4490-851F-417A89BB5084}" dt="2024-10-05T08:43:13.457" v="972" actId="729"/>
      <pc:docMkLst>
        <pc:docMk/>
      </pc:docMkLst>
      <pc:sldChg chg="del">
        <pc:chgData name="Alison Evans (Lib)" userId="a038501e-367a-4d45-83b6-fbcb256771ea" providerId="ADAL" clId="{3B46280A-B3E1-4490-851F-417A89BB5084}" dt="2024-09-25T14:42:20.245" v="278" actId="47"/>
        <pc:sldMkLst>
          <pc:docMk/>
          <pc:sldMk cId="975887320" sldId="257"/>
        </pc:sldMkLst>
      </pc:sldChg>
      <pc:sldChg chg="add">
        <pc:chgData name="Alison Evans (Lib)" userId="a038501e-367a-4d45-83b6-fbcb256771ea" providerId="ADAL" clId="{3B46280A-B3E1-4490-851F-417A89BB5084}" dt="2024-09-25T14:31:53.419" v="138"/>
        <pc:sldMkLst>
          <pc:docMk/>
          <pc:sldMk cId="3424395403" sldId="261"/>
        </pc:sldMkLst>
      </pc:sldChg>
      <pc:sldChg chg="addSp delSp modSp mod modShow">
        <pc:chgData name="Alison Evans (Lib)" userId="a038501e-367a-4d45-83b6-fbcb256771ea" providerId="ADAL" clId="{3B46280A-B3E1-4490-851F-417A89BB5084}" dt="2024-10-01T07:49:47.223" v="969" actId="729"/>
        <pc:sldMkLst>
          <pc:docMk/>
          <pc:sldMk cId="989564070" sldId="284"/>
        </pc:sldMkLst>
      </pc:sldChg>
      <pc:sldChg chg="add mod modShow">
        <pc:chgData name="Alison Evans (Lib)" userId="a038501e-367a-4d45-83b6-fbcb256771ea" providerId="ADAL" clId="{3B46280A-B3E1-4490-851F-417A89BB5084}" dt="2024-09-25T14:46:38.127" v="281" actId="729"/>
        <pc:sldMkLst>
          <pc:docMk/>
          <pc:sldMk cId="4182828429" sldId="286"/>
        </pc:sldMkLst>
      </pc:sldChg>
      <pc:sldChg chg="mod modShow">
        <pc:chgData name="Alison Evans (Lib)" userId="a038501e-367a-4d45-83b6-fbcb256771ea" providerId="ADAL" clId="{3B46280A-B3E1-4490-851F-417A89BB5084}" dt="2024-10-05T08:39:58.245" v="970" actId="729"/>
        <pc:sldMkLst>
          <pc:docMk/>
          <pc:sldMk cId="3895372769" sldId="291"/>
        </pc:sldMkLst>
      </pc:sldChg>
      <pc:sldChg chg="del">
        <pc:chgData name="Alison Evans (Lib)" userId="a038501e-367a-4d45-83b6-fbcb256771ea" providerId="ADAL" clId="{3B46280A-B3E1-4490-851F-417A89BB5084}" dt="2024-09-25T14:24:53.531" v="124" actId="47"/>
        <pc:sldMkLst>
          <pc:docMk/>
          <pc:sldMk cId="1552762557" sldId="292"/>
        </pc:sldMkLst>
      </pc:sldChg>
      <pc:sldChg chg="add mod modShow">
        <pc:chgData name="Alison Evans (Lib)" userId="a038501e-367a-4d45-83b6-fbcb256771ea" providerId="ADAL" clId="{3B46280A-B3E1-4490-851F-417A89BB5084}" dt="2024-09-25T14:47:30.269" v="284" actId="729"/>
        <pc:sldMkLst>
          <pc:docMk/>
          <pc:sldMk cId="101034434" sldId="298"/>
        </pc:sldMkLst>
      </pc:sldChg>
      <pc:sldChg chg="add mod modShow">
        <pc:chgData name="Alison Evans (Lib)" userId="a038501e-367a-4d45-83b6-fbcb256771ea" providerId="ADAL" clId="{3B46280A-B3E1-4490-851F-417A89BB5084}" dt="2024-09-26T08:32:03.881" v="864" actId="729"/>
        <pc:sldMkLst>
          <pc:docMk/>
          <pc:sldMk cId="654842586" sldId="315"/>
        </pc:sldMkLst>
      </pc:sldChg>
      <pc:sldChg chg="add">
        <pc:chgData name="Alison Evans (Lib)" userId="a038501e-367a-4d45-83b6-fbcb256771ea" providerId="ADAL" clId="{3B46280A-B3E1-4490-851F-417A89BB5084}" dt="2024-09-25T14:33:12.025" v="143"/>
        <pc:sldMkLst>
          <pc:docMk/>
          <pc:sldMk cId="29310742" sldId="321"/>
        </pc:sldMkLst>
      </pc:sldChg>
      <pc:sldChg chg="add">
        <pc:chgData name="Alison Evans (Lib)" userId="a038501e-367a-4d45-83b6-fbcb256771ea" providerId="ADAL" clId="{3B46280A-B3E1-4490-851F-417A89BB5084}" dt="2024-09-25T14:26:08.603" v="127"/>
        <pc:sldMkLst>
          <pc:docMk/>
          <pc:sldMk cId="942482206" sldId="326"/>
        </pc:sldMkLst>
      </pc:sldChg>
      <pc:sldChg chg="modSp mod">
        <pc:chgData name="Alison Evans (Lib)" userId="a038501e-367a-4d45-83b6-fbcb256771ea" providerId="ADAL" clId="{3B46280A-B3E1-4490-851F-417A89BB5084}" dt="2024-09-26T09:53:37.224" v="967" actId="1076"/>
        <pc:sldMkLst>
          <pc:docMk/>
          <pc:sldMk cId="3381891051" sldId="330"/>
        </pc:sldMkLst>
      </pc:sldChg>
      <pc:sldChg chg="del">
        <pc:chgData name="Alison Evans (Lib)" userId="a038501e-367a-4d45-83b6-fbcb256771ea" providerId="ADAL" clId="{3B46280A-B3E1-4490-851F-417A89BB5084}" dt="2024-09-25T14:32:59.048" v="142" actId="47"/>
        <pc:sldMkLst>
          <pc:docMk/>
          <pc:sldMk cId="1738833155" sldId="332"/>
        </pc:sldMkLst>
      </pc:sldChg>
      <pc:sldChg chg="del">
        <pc:chgData name="Alison Evans (Lib)" userId="a038501e-367a-4d45-83b6-fbcb256771ea" providerId="ADAL" clId="{3B46280A-B3E1-4490-851F-417A89BB5084}" dt="2024-09-25T14:32:23.516" v="140" actId="47"/>
        <pc:sldMkLst>
          <pc:docMk/>
          <pc:sldMk cId="3944858190" sldId="333"/>
        </pc:sldMkLst>
      </pc:sldChg>
      <pc:sldChg chg="mod modShow">
        <pc:chgData name="Alison Evans (Lib)" userId="a038501e-367a-4d45-83b6-fbcb256771ea" providerId="ADAL" clId="{3B46280A-B3E1-4490-851F-417A89BB5084}" dt="2024-09-26T09:34:50.309" v="897" actId="729"/>
        <pc:sldMkLst>
          <pc:docMk/>
          <pc:sldMk cId="837874130" sldId="334"/>
        </pc:sldMkLst>
      </pc:sldChg>
      <pc:sldChg chg="mod modShow">
        <pc:chgData name="Alison Evans (Lib)" userId="a038501e-367a-4d45-83b6-fbcb256771ea" providerId="ADAL" clId="{3B46280A-B3E1-4490-851F-417A89BB5084}" dt="2024-09-26T09:34:59.284" v="898" actId="729"/>
        <pc:sldMkLst>
          <pc:docMk/>
          <pc:sldMk cId="1253862283" sldId="335"/>
        </pc:sldMkLst>
      </pc:sldChg>
      <pc:sldChg chg="del">
        <pc:chgData name="Alison Evans (Lib)" userId="a038501e-367a-4d45-83b6-fbcb256771ea" providerId="ADAL" clId="{3B46280A-B3E1-4490-851F-417A89BB5084}" dt="2024-09-25T14:33:15.434" v="144" actId="47"/>
        <pc:sldMkLst>
          <pc:docMk/>
          <pc:sldMk cId="60111355" sldId="337"/>
        </pc:sldMkLst>
      </pc:sldChg>
      <pc:sldChg chg="mod modShow">
        <pc:chgData name="Alison Evans (Lib)" userId="a038501e-367a-4d45-83b6-fbcb256771ea" providerId="ADAL" clId="{3B46280A-B3E1-4490-851F-417A89BB5084}" dt="2024-09-25T14:49:49.232" v="292" actId="729"/>
        <pc:sldMkLst>
          <pc:docMk/>
          <pc:sldMk cId="3444204157" sldId="338"/>
        </pc:sldMkLst>
      </pc:sldChg>
      <pc:sldChg chg="mod modShow">
        <pc:chgData name="Alison Evans (Lib)" userId="a038501e-367a-4d45-83b6-fbcb256771ea" providerId="ADAL" clId="{3B46280A-B3E1-4490-851F-417A89BB5084}" dt="2024-09-25T14:49:56.154" v="293" actId="729"/>
        <pc:sldMkLst>
          <pc:docMk/>
          <pc:sldMk cId="1337324083" sldId="339"/>
        </pc:sldMkLst>
      </pc:sldChg>
      <pc:sldChg chg="del">
        <pc:chgData name="Alison Evans (Lib)" userId="a038501e-367a-4d45-83b6-fbcb256771ea" providerId="ADAL" clId="{3B46280A-B3E1-4490-851F-417A89BB5084}" dt="2024-09-25T14:33:19.295" v="145" actId="47"/>
        <pc:sldMkLst>
          <pc:docMk/>
          <pc:sldMk cId="1556722533" sldId="346"/>
        </pc:sldMkLst>
      </pc:sldChg>
      <pc:sldChg chg="del">
        <pc:chgData name="Alison Evans (Lib)" userId="a038501e-367a-4d45-83b6-fbcb256771ea" providerId="ADAL" clId="{3B46280A-B3E1-4490-851F-417A89BB5084}" dt="2024-09-25T14:25:26.690" v="126" actId="47"/>
        <pc:sldMkLst>
          <pc:docMk/>
          <pc:sldMk cId="1825754766" sldId="347"/>
        </pc:sldMkLst>
      </pc:sldChg>
      <pc:sldChg chg="mod modShow">
        <pc:chgData name="Alison Evans (Lib)" userId="a038501e-367a-4d45-83b6-fbcb256771ea" providerId="ADAL" clId="{3B46280A-B3E1-4490-851F-417A89BB5084}" dt="2024-09-25T14:46:49.854" v="282" actId="729"/>
        <pc:sldMkLst>
          <pc:docMk/>
          <pc:sldMk cId="1805027631" sldId="348"/>
        </pc:sldMkLst>
      </pc:sldChg>
      <pc:sldChg chg="add mod modShow">
        <pc:chgData name="Alison Evans (Lib)" userId="a038501e-367a-4d45-83b6-fbcb256771ea" providerId="ADAL" clId="{3B46280A-B3E1-4490-851F-417A89BB5084}" dt="2024-09-25T14:48:20.647" v="287" actId="729"/>
        <pc:sldMkLst>
          <pc:docMk/>
          <pc:sldMk cId="208749423" sldId="349"/>
        </pc:sldMkLst>
      </pc:sldChg>
      <pc:sldChg chg="del">
        <pc:chgData name="Alison Evans (Lib)" userId="a038501e-367a-4d45-83b6-fbcb256771ea" providerId="ADAL" clId="{3B46280A-B3E1-4490-851F-417A89BB5084}" dt="2024-09-25T14:27:04.410" v="131" actId="47"/>
        <pc:sldMkLst>
          <pc:docMk/>
          <pc:sldMk cId="3234761585" sldId="349"/>
        </pc:sldMkLst>
      </pc:sldChg>
      <pc:sldChg chg="del">
        <pc:chgData name="Alison Evans (Lib)" userId="a038501e-367a-4d45-83b6-fbcb256771ea" providerId="ADAL" clId="{3B46280A-B3E1-4490-851F-417A89BB5084}" dt="2024-09-25T14:27:10.288" v="132" actId="47"/>
        <pc:sldMkLst>
          <pc:docMk/>
          <pc:sldMk cId="794485092" sldId="350"/>
        </pc:sldMkLst>
      </pc:sldChg>
      <pc:sldChg chg="del mod modShow">
        <pc:chgData name="Alison Evans (Lib)" userId="a038501e-367a-4d45-83b6-fbcb256771ea" providerId="ADAL" clId="{3B46280A-B3E1-4490-851F-417A89BB5084}" dt="2024-09-25T14:48:04.175" v="286" actId="47"/>
        <pc:sldMkLst>
          <pc:docMk/>
          <pc:sldMk cId="7772754" sldId="351"/>
        </pc:sldMkLst>
      </pc:sldChg>
      <pc:sldChg chg="addSp delSp modSp mod">
        <pc:chgData name="Alison Evans (Lib)" userId="a038501e-367a-4d45-83b6-fbcb256771ea" providerId="ADAL" clId="{3B46280A-B3E1-4490-851F-417A89BB5084}" dt="2024-09-25T14:28:20.199" v="137" actId="478"/>
        <pc:sldMkLst>
          <pc:docMk/>
          <pc:sldMk cId="3458609322" sldId="353"/>
        </pc:sldMkLst>
      </pc:sldChg>
      <pc:sldChg chg="addSp delSp modSp mod ord modAnim">
        <pc:chgData name="Alison Evans (Lib)" userId="a038501e-367a-4d45-83b6-fbcb256771ea" providerId="ADAL" clId="{3B46280A-B3E1-4490-851F-417A89BB5084}" dt="2024-09-26T09:43:01.898" v="944" actId="1076"/>
        <pc:sldMkLst>
          <pc:docMk/>
          <pc:sldMk cId="2228158384" sldId="354"/>
        </pc:sldMkLst>
      </pc:sldChg>
      <pc:sldChg chg="mod modShow">
        <pc:chgData name="Alison Evans (Lib)" userId="a038501e-367a-4d45-83b6-fbcb256771ea" providerId="ADAL" clId="{3B46280A-B3E1-4490-851F-417A89BB5084}" dt="2024-10-05T08:43:13.457" v="972" actId="729"/>
        <pc:sldMkLst>
          <pc:docMk/>
          <pc:sldMk cId="2876684684" sldId="355"/>
        </pc:sldMkLst>
      </pc:sldChg>
      <pc:sldChg chg="mod modShow">
        <pc:chgData name="Alison Evans (Lib)" userId="a038501e-367a-4d45-83b6-fbcb256771ea" providerId="ADAL" clId="{3B46280A-B3E1-4490-851F-417A89BB5084}" dt="2024-10-05T08:41:37.535" v="971" actId="729"/>
        <pc:sldMkLst>
          <pc:docMk/>
          <pc:sldMk cId="1157385784" sldId="356"/>
        </pc:sldMkLst>
      </pc:sldChg>
      <pc:sldChg chg="mod modShow">
        <pc:chgData name="Alison Evans (Lib)" userId="a038501e-367a-4d45-83b6-fbcb256771ea" providerId="ADAL" clId="{3B46280A-B3E1-4490-851F-417A89BB5084}" dt="2024-09-26T09:35:08.544" v="899" actId="729"/>
        <pc:sldMkLst>
          <pc:docMk/>
          <pc:sldMk cId="965757115" sldId="357"/>
        </pc:sldMkLst>
      </pc:sldChg>
      <pc:sldChg chg="del">
        <pc:chgData name="Alison Evans (Lib)" userId="a038501e-367a-4d45-83b6-fbcb256771ea" providerId="ADAL" clId="{3B46280A-B3E1-4490-851F-417A89BB5084}" dt="2024-09-25T14:32:36.230" v="141" actId="47"/>
        <pc:sldMkLst>
          <pc:docMk/>
          <pc:sldMk cId="642326481" sldId="359"/>
        </pc:sldMkLst>
      </pc:sldChg>
      <pc:sldChg chg="add mod modShow">
        <pc:chgData name="Alison Evans (Lib)" userId="a038501e-367a-4d45-83b6-fbcb256771ea" providerId="ADAL" clId="{3B46280A-B3E1-4490-851F-417A89BB5084}" dt="2024-09-26T09:30:09.894" v="868" actId="729"/>
        <pc:sldMkLst>
          <pc:docMk/>
          <pc:sldMk cId="699137278" sldId="360"/>
        </pc:sldMkLst>
      </pc:sldChg>
      <pc:sldChg chg="add mod modShow">
        <pc:chgData name="Alison Evans (Lib)" userId="a038501e-367a-4d45-83b6-fbcb256771ea" providerId="ADAL" clId="{3B46280A-B3E1-4490-851F-417A89BB5084}" dt="2024-09-26T08:33:34.083" v="865" actId="729"/>
        <pc:sldMkLst>
          <pc:docMk/>
          <pc:sldMk cId="2668758142" sldId="366"/>
        </pc:sldMkLst>
      </pc:sldChg>
      <pc:sldChg chg="add mod modShow">
        <pc:chgData name="Alison Evans (Lib)" userId="a038501e-367a-4d45-83b6-fbcb256771ea" providerId="ADAL" clId="{3B46280A-B3E1-4490-851F-417A89BB5084}" dt="2024-09-25T14:47:14.717" v="283" actId="729"/>
        <pc:sldMkLst>
          <pc:docMk/>
          <pc:sldMk cId="1476222166" sldId="367"/>
        </pc:sldMkLst>
      </pc:sldChg>
      <pc:sldChg chg="add">
        <pc:chgData name="Alison Evans (Lib)" userId="a038501e-367a-4d45-83b6-fbcb256771ea" providerId="ADAL" clId="{3B46280A-B3E1-4490-851F-417A89BB5084}" dt="2024-09-25T14:32:06.232" v="139"/>
        <pc:sldMkLst>
          <pc:docMk/>
          <pc:sldMk cId="713117915" sldId="368"/>
        </pc:sldMkLst>
      </pc:sldChg>
      <pc:sldChg chg="addSp delSp modSp new mod modShow">
        <pc:chgData name="Alison Evans (Lib)" userId="a038501e-367a-4d45-83b6-fbcb256771ea" providerId="ADAL" clId="{3B46280A-B3E1-4490-851F-417A89BB5084}" dt="2024-09-26T09:30:02.327" v="867" actId="729"/>
        <pc:sldMkLst>
          <pc:docMk/>
          <pc:sldMk cId="1897132875" sldId="369"/>
        </pc:sldMkLst>
      </pc:sldChg>
      <pc:sldChg chg="addSp delSp modSp new mod modAnim">
        <pc:chgData name="Alison Evans (Lib)" userId="a038501e-367a-4d45-83b6-fbcb256771ea" providerId="ADAL" clId="{3B46280A-B3E1-4490-851F-417A89BB5084}" dt="2024-09-26T09:52:11.054" v="959" actId="1076"/>
        <pc:sldMkLst>
          <pc:docMk/>
          <pc:sldMk cId="2858549719" sldId="370"/>
        </pc:sldMkLst>
      </pc:sldChg>
    </pc:docChg>
  </pc:docChgLst>
  <pc:docChgLst>
    <pc:chgData name="Alison Evans (Lib)" userId="S::alison.evans@uwtsd.ac.uk::a038501e-367a-4d45-83b6-fbcb256771ea" providerId="AD" clId="Web-{3F88899C-F602-C4ED-8A65-C018D4D73FEA}"/>
    <pc:docChg chg="modSld">
      <pc:chgData name="Alison Evans (Lib)" userId="S::alison.evans@uwtsd.ac.uk::a038501e-367a-4d45-83b6-fbcb256771ea" providerId="AD" clId="Web-{3F88899C-F602-C4ED-8A65-C018D4D73FEA}" dt="2024-12-09T09:14:05.192" v="0"/>
      <pc:docMkLst>
        <pc:docMk/>
      </pc:docMkLst>
      <pc:sldChg chg="mod modShow">
        <pc:chgData name="Alison Evans (Lib)" userId="S::alison.evans@uwtsd.ac.uk::a038501e-367a-4d45-83b6-fbcb256771ea" providerId="AD" clId="Web-{3F88899C-F602-C4ED-8A65-C018D4D73FEA}" dt="2024-12-09T09:14:05.192" v="0"/>
        <pc:sldMkLst>
          <pc:docMk/>
          <pc:sldMk cId="989564070" sldId="284"/>
        </pc:sldMkLst>
      </pc:sldChg>
    </pc:docChg>
  </pc:docChgLst>
  <pc:docChgLst>
    <pc:chgData name="Alison Evans (Lib)" userId="a038501e-367a-4d45-83b6-fbcb256771ea" providerId="ADAL" clId="{5C828301-88D4-4577-B1EC-393403F53506}"/>
    <pc:docChg chg="modSld">
      <pc:chgData name="Alison Evans (Lib)" userId="a038501e-367a-4d45-83b6-fbcb256771ea" providerId="ADAL" clId="{5C828301-88D4-4577-B1EC-393403F53506}" dt="2025-01-20T09:45:46.667" v="119" actId="729"/>
      <pc:docMkLst>
        <pc:docMk/>
      </pc:docMkLst>
      <pc:sldChg chg="mod modShow">
        <pc:chgData name="Alison Evans (Lib)" userId="a038501e-367a-4d45-83b6-fbcb256771ea" providerId="ADAL" clId="{5C828301-88D4-4577-B1EC-393403F53506}" dt="2025-01-14T16:38:06.421" v="108" actId="729"/>
        <pc:sldMkLst>
          <pc:docMk/>
          <pc:sldMk cId="989564070" sldId="284"/>
        </pc:sldMkLst>
      </pc:sldChg>
      <pc:sldChg chg="mod modShow">
        <pc:chgData name="Alison Evans (Lib)" userId="a038501e-367a-4d45-83b6-fbcb256771ea" providerId="ADAL" clId="{5C828301-88D4-4577-B1EC-393403F53506}" dt="2025-01-14T16:42:12.987" v="114" actId="729"/>
        <pc:sldMkLst>
          <pc:docMk/>
          <pc:sldMk cId="101034434" sldId="298"/>
        </pc:sldMkLst>
      </pc:sldChg>
      <pc:sldChg chg="modSp mod modShow">
        <pc:chgData name="Alison Evans (Lib)" userId="a038501e-367a-4d45-83b6-fbcb256771ea" providerId="ADAL" clId="{5C828301-88D4-4577-B1EC-393403F53506}" dt="2025-01-14T16:41:31.374" v="112" actId="729"/>
        <pc:sldMkLst>
          <pc:docMk/>
          <pc:sldMk cId="942482206" sldId="326"/>
        </pc:sldMkLst>
      </pc:sldChg>
      <pc:sldChg chg="mod modShow">
        <pc:chgData name="Alison Evans (Lib)" userId="a038501e-367a-4d45-83b6-fbcb256771ea" providerId="ADAL" clId="{5C828301-88D4-4577-B1EC-393403F53506}" dt="2025-01-14T16:42:18.367" v="115" actId="729"/>
        <pc:sldMkLst>
          <pc:docMk/>
          <pc:sldMk cId="208749423" sldId="349"/>
        </pc:sldMkLst>
      </pc:sldChg>
      <pc:sldChg chg="modSp mod modShow">
        <pc:chgData name="Alison Evans (Lib)" userId="a038501e-367a-4d45-83b6-fbcb256771ea" providerId="ADAL" clId="{5C828301-88D4-4577-B1EC-393403F53506}" dt="2025-01-20T09:37:27.799" v="116" actId="729"/>
        <pc:sldMkLst>
          <pc:docMk/>
          <pc:sldMk cId="2876684684" sldId="355"/>
        </pc:sldMkLst>
      </pc:sldChg>
      <pc:sldChg chg="mod modShow">
        <pc:chgData name="Alison Evans (Lib)" userId="a038501e-367a-4d45-83b6-fbcb256771ea" providerId="ADAL" clId="{5C828301-88D4-4577-B1EC-393403F53506}" dt="2025-01-20T09:45:46.667" v="119" actId="729"/>
        <pc:sldMkLst>
          <pc:docMk/>
          <pc:sldMk cId="699137278" sldId="360"/>
        </pc:sldMkLst>
      </pc:sldChg>
      <pc:sldChg chg="mod modShow">
        <pc:chgData name="Alison Evans (Lib)" userId="a038501e-367a-4d45-83b6-fbcb256771ea" providerId="ADAL" clId="{5C828301-88D4-4577-B1EC-393403F53506}" dt="2025-01-14T16:41:48.728" v="113" actId="729"/>
        <pc:sldMkLst>
          <pc:docMk/>
          <pc:sldMk cId="1476222166" sldId="367"/>
        </pc:sldMkLst>
      </pc:sldChg>
      <pc:sldChg chg="mod modShow">
        <pc:chgData name="Alison Evans (Lib)" userId="a038501e-367a-4d45-83b6-fbcb256771ea" providerId="ADAL" clId="{5C828301-88D4-4577-B1EC-393403F53506}" dt="2025-01-14T16:38:12.550" v="109" actId="729"/>
        <pc:sldMkLst>
          <pc:docMk/>
          <pc:sldMk cId="1897132875" sldId="369"/>
        </pc:sldMkLst>
      </pc:sldChg>
      <pc:sldChg chg="mod modShow">
        <pc:chgData name="Alison Evans (Lib)" userId="a038501e-367a-4d45-83b6-fbcb256771ea" providerId="ADAL" clId="{5C828301-88D4-4577-B1EC-393403F53506}" dt="2025-01-20T09:38:52.999" v="117" actId="729"/>
        <pc:sldMkLst>
          <pc:docMk/>
          <pc:sldMk cId="3638605811" sldId="372"/>
        </pc:sldMkLst>
      </pc:sldChg>
      <pc:sldChg chg="mod modShow">
        <pc:chgData name="Alison Evans (Lib)" userId="a038501e-367a-4d45-83b6-fbcb256771ea" providerId="ADAL" clId="{5C828301-88D4-4577-B1EC-393403F53506}" dt="2025-01-20T09:38:59.396" v="118" actId="729"/>
        <pc:sldMkLst>
          <pc:docMk/>
          <pc:sldMk cId="1333202470" sldId="375"/>
        </pc:sldMkLst>
      </pc:sldChg>
    </pc:docChg>
  </pc:docChgLst>
  <pc:docChgLst>
    <pc:chgData name="Alison Evans (Lib)" userId="a038501e-367a-4d45-83b6-fbcb256771ea" providerId="ADAL" clId="{25F4FBD6-8B8C-40AF-B833-F802A1D10A4C}"/>
    <pc:docChg chg="undo custSel addSld delSld modSld sldOrd">
      <pc:chgData name="Alison Evans (Lib)" userId="a038501e-367a-4d45-83b6-fbcb256771ea" providerId="ADAL" clId="{25F4FBD6-8B8C-40AF-B833-F802A1D10A4C}" dt="2024-03-07T14:55:35.956" v="10"/>
      <pc:docMkLst>
        <pc:docMk/>
      </pc:docMkLst>
      <pc:sldChg chg="add del">
        <pc:chgData name="Alison Evans (Lib)" userId="a038501e-367a-4d45-83b6-fbcb256771ea" providerId="ADAL" clId="{25F4FBD6-8B8C-40AF-B833-F802A1D10A4C}" dt="2024-03-07T14:55:35.956" v="10"/>
        <pc:sldMkLst>
          <pc:docMk/>
          <pc:sldMk cId="3799625505" sldId="256"/>
        </pc:sldMkLst>
      </pc:sldChg>
      <pc:sldChg chg="add del ord">
        <pc:chgData name="Alison Evans (Lib)" userId="a038501e-367a-4d45-83b6-fbcb256771ea" providerId="ADAL" clId="{25F4FBD6-8B8C-40AF-B833-F802A1D10A4C}" dt="2024-03-07T14:55:35.120" v="9" actId="20578"/>
        <pc:sldMkLst>
          <pc:docMk/>
          <pc:sldMk cId="361644925" sldId="258"/>
        </pc:sldMkLst>
      </pc:sldChg>
      <pc:sldChg chg="new del">
        <pc:chgData name="Alison Evans (Lib)" userId="a038501e-367a-4d45-83b6-fbcb256771ea" providerId="ADAL" clId="{25F4FBD6-8B8C-40AF-B833-F802A1D10A4C}" dt="2024-02-28T11:33:01.793" v="2" actId="47"/>
        <pc:sldMkLst>
          <pc:docMk/>
          <pc:sldMk cId="3851336437" sldId="259"/>
        </pc:sldMkLst>
      </pc:sldChg>
      <pc:sldChg chg="new del">
        <pc:chgData name="Alison Evans (Lib)" userId="a038501e-367a-4d45-83b6-fbcb256771ea" providerId="ADAL" clId="{25F4FBD6-8B8C-40AF-B833-F802A1D10A4C}" dt="2024-02-28T11:33:04.411" v="3" actId="47"/>
        <pc:sldMkLst>
          <pc:docMk/>
          <pc:sldMk cId="2119871519" sldId="260"/>
        </pc:sldMkLst>
      </pc:sldChg>
    </pc:docChg>
  </pc:docChgLst>
  <pc:docChgLst>
    <pc:chgData name="Alison Evans (Lib)" userId="a038501e-367a-4d45-83b6-fbcb256771ea" providerId="ADAL" clId="{A335C32F-D9E5-4883-9F01-B998D2DAFC95}"/>
    <pc:docChg chg="custSel delSld modSld">
      <pc:chgData name="Alison Evans (Lib)" userId="a038501e-367a-4d45-83b6-fbcb256771ea" providerId="ADAL" clId="{A335C32F-D9E5-4883-9F01-B998D2DAFC95}" dt="2025-11-18T14:35:47.510" v="32" actId="47"/>
      <pc:docMkLst>
        <pc:docMk/>
      </pc:docMkLst>
      <pc:sldChg chg="delSp modSp mod">
        <pc:chgData name="Alison Evans (Lib)" userId="a038501e-367a-4d45-83b6-fbcb256771ea" providerId="ADAL" clId="{A335C32F-D9E5-4883-9F01-B998D2DAFC95}" dt="2025-11-17T15:50:11.669" v="28" actId="1076"/>
        <pc:sldMkLst>
          <pc:docMk/>
          <pc:sldMk cId="3424395403" sldId="261"/>
        </pc:sldMkLst>
        <pc:spChg chg="del mod">
          <ac:chgData name="Alison Evans (Lib)" userId="a038501e-367a-4d45-83b6-fbcb256771ea" providerId="ADAL" clId="{A335C32F-D9E5-4883-9F01-B998D2DAFC95}" dt="2025-11-17T15:48:45.475" v="12" actId="478"/>
          <ac:spMkLst>
            <pc:docMk/>
            <pc:sldMk cId="3424395403" sldId="261"/>
            <ac:spMk id="8" creationId="{C6F0FE2B-DEBD-B73D-AD3A-D26B91854564}"/>
          </ac:spMkLst>
        </pc:spChg>
        <pc:spChg chg="mod">
          <ac:chgData name="Alison Evans (Lib)" userId="a038501e-367a-4d45-83b6-fbcb256771ea" providerId="ADAL" clId="{A335C32F-D9E5-4883-9F01-B998D2DAFC95}" dt="2025-11-17T15:49:41.319" v="24" actId="1076"/>
          <ac:spMkLst>
            <pc:docMk/>
            <pc:sldMk cId="3424395403" sldId="261"/>
            <ac:spMk id="14" creationId="{92BDC958-26E6-F6FF-7559-75A71191FA4F}"/>
          </ac:spMkLst>
        </pc:spChg>
        <pc:spChg chg="mod">
          <ac:chgData name="Alison Evans (Lib)" userId="a038501e-367a-4d45-83b6-fbcb256771ea" providerId="ADAL" clId="{A335C32F-D9E5-4883-9F01-B998D2DAFC95}" dt="2025-11-17T15:50:11.669" v="28" actId="1076"/>
          <ac:spMkLst>
            <pc:docMk/>
            <pc:sldMk cId="3424395403" sldId="261"/>
            <ac:spMk id="15" creationId="{75F8E3C9-93AA-5718-80BC-8B80745985F7}"/>
          </ac:spMkLst>
        </pc:spChg>
        <pc:spChg chg="mod">
          <ac:chgData name="Alison Evans (Lib)" userId="a038501e-367a-4d45-83b6-fbcb256771ea" providerId="ADAL" clId="{A335C32F-D9E5-4883-9F01-B998D2DAFC95}" dt="2025-11-17T15:49:11.791" v="19" actId="1076"/>
          <ac:spMkLst>
            <pc:docMk/>
            <pc:sldMk cId="3424395403" sldId="261"/>
            <ac:spMk id="16" creationId="{64551213-EC67-6C1D-58EF-D21C981D9AF1}"/>
          </ac:spMkLst>
        </pc:spChg>
        <pc:spChg chg="mod">
          <ac:chgData name="Alison Evans (Lib)" userId="a038501e-367a-4d45-83b6-fbcb256771ea" providerId="ADAL" clId="{A335C32F-D9E5-4883-9F01-B998D2DAFC95}" dt="2025-11-17T15:48:53.198" v="14" actId="1076"/>
          <ac:spMkLst>
            <pc:docMk/>
            <pc:sldMk cId="3424395403" sldId="261"/>
            <ac:spMk id="17" creationId="{6F4737C4-35B9-0D56-52AF-ACA43C4AAE8B}"/>
          </ac:spMkLst>
        </pc:spChg>
        <pc:spChg chg="del mod">
          <ac:chgData name="Alison Evans (Lib)" userId="a038501e-367a-4d45-83b6-fbcb256771ea" providerId="ADAL" clId="{A335C32F-D9E5-4883-9F01-B998D2DAFC95}" dt="2025-11-17T15:49:21.805" v="21" actId="478"/>
          <ac:spMkLst>
            <pc:docMk/>
            <pc:sldMk cId="3424395403" sldId="261"/>
            <ac:spMk id="20" creationId="{D60B5150-6B05-2F8A-E418-3C299EA935B2}"/>
          </ac:spMkLst>
        </pc:spChg>
        <pc:spChg chg="del mod">
          <ac:chgData name="Alison Evans (Lib)" userId="a038501e-367a-4d45-83b6-fbcb256771ea" providerId="ADAL" clId="{A335C32F-D9E5-4883-9F01-B998D2DAFC95}" dt="2025-11-17T15:49:02.896" v="17" actId="478"/>
          <ac:spMkLst>
            <pc:docMk/>
            <pc:sldMk cId="3424395403" sldId="261"/>
            <ac:spMk id="21" creationId="{2E01585E-CF4A-3499-546B-AF2326CCEB90}"/>
          </ac:spMkLst>
        </pc:spChg>
        <pc:spChg chg="del mod">
          <ac:chgData name="Alison Evans (Lib)" userId="a038501e-367a-4d45-83b6-fbcb256771ea" providerId="ADAL" clId="{A335C32F-D9E5-4883-9F01-B998D2DAFC95}" dt="2025-11-17T15:49:54.773" v="26" actId="478"/>
          <ac:spMkLst>
            <pc:docMk/>
            <pc:sldMk cId="3424395403" sldId="261"/>
            <ac:spMk id="23" creationId="{86395D86-4899-0A7C-C405-680D666F991F}"/>
          </ac:spMkLst>
        </pc:spChg>
        <pc:picChg chg="mod">
          <ac:chgData name="Alison Evans (Lib)" userId="a038501e-367a-4d45-83b6-fbcb256771ea" providerId="ADAL" clId="{A335C32F-D9E5-4883-9F01-B998D2DAFC95}" dt="2025-11-17T15:49:35.295" v="23" actId="1076"/>
          <ac:picMkLst>
            <pc:docMk/>
            <pc:sldMk cId="3424395403" sldId="261"/>
            <ac:picMk id="12" creationId="{65ABCED1-87AF-64CA-CFAD-C518141C9167}"/>
          </ac:picMkLst>
        </pc:picChg>
      </pc:sldChg>
      <pc:sldChg chg="del">
        <pc:chgData name="Alison Evans (Lib)" userId="a038501e-367a-4d45-83b6-fbcb256771ea" providerId="ADAL" clId="{A335C32F-D9E5-4883-9F01-B998D2DAFC95}" dt="2025-10-23T08:25:59.085" v="1" actId="47"/>
        <pc:sldMkLst>
          <pc:docMk/>
          <pc:sldMk cId="654842586" sldId="315"/>
        </pc:sldMkLst>
      </pc:sldChg>
      <pc:sldChg chg="del">
        <pc:chgData name="Alison Evans (Lib)" userId="a038501e-367a-4d45-83b6-fbcb256771ea" providerId="ADAL" clId="{A335C32F-D9E5-4883-9F01-B998D2DAFC95}" dt="2025-10-23T08:26:25.524" v="3" actId="47"/>
        <pc:sldMkLst>
          <pc:docMk/>
          <pc:sldMk cId="1805027631" sldId="348"/>
        </pc:sldMkLst>
      </pc:sldChg>
      <pc:sldChg chg="mod modShow">
        <pc:chgData name="Alison Evans (Lib)" userId="a038501e-367a-4d45-83b6-fbcb256771ea" providerId="ADAL" clId="{A335C32F-D9E5-4883-9F01-B998D2DAFC95}" dt="2025-10-23T08:27:24.550" v="7" actId="729"/>
        <pc:sldMkLst>
          <pc:docMk/>
          <pc:sldMk cId="2228158384" sldId="354"/>
        </pc:sldMkLst>
      </pc:sldChg>
      <pc:sldChg chg="mod modShow">
        <pc:chgData name="Alison Evans (Lib)" userId="a038501e-367a-4d45-83b6-fbcb256771ea" providerId="ADAL" clId="{A335C32F-D9E5-4883-9F01-B998D2DAFC95}" dt="2025-10-23T08:27:31.119" v="8" actId="729"/>
        <pc:sldMkLst>
          <pc:docMk/>
          <pc:sldMk cId="2876684684" sldId="355"/>
        </pc:sldMkLst>
      </pc:sldChg>
      <pc:sldChg chg="del">
        <pc:chgData name="Alison Evans (Lib)" userId="a038501e-367a-4d45-83b6-fbcb256771ea" providerId="ADAL" clId="{A335C32F-D9E5-4883-9F01-B998D2DAFC95}" dt="2025-10-23T08:25:57.996" v="0" actId="47"/>
        <pc:sldMkLst>
          <pc:docMk/>
          <pc:sldMk cId="1897132875" sldId="369"/>
        </pc:sldMkLst>
      </pc:sldChg>
      <pc:sldChg chg="del">
        <pc:chgData name="Alison Evans (Lib)" userId="a038501e-367a-4d45-83b6-fbcb256771ea" providerId="ADAL" clId="{A335C32F-D9E5-4883-9F01-B998D2DAFC95}" dt="2025-10-23T08:27:35.605" v="9" actId="47"/>
        <pc:sldMkLst>
          <pc:docMk/>
          <pc:sldMk cId="1333202470" sldId="375"/>
        </pc:sldMkLst>
      </pc:sldChg>
      <pc:sldChg chg="mod modShow">
        <pc:chgData name="Alison Evans (Lib)" userId="a038501e-367a-4d45-83b6-fbcb256771ea" providerId="ADAL" clId="{A335C32F-D9E5-4883-9F01-B998D2DAFC95}" dt="2025-10-23T08:27:14.747" v="6" actId="729"/>
        <pc:sldMkLst>
          <pc:docMk/>
          <pc:sldMk cId="958602594" sldId="376"/>
        </pc:sldMkLst>
      </pc:sldChg>
      <pc:sldChg chg="modSp del mod modShow">
        <pc:chgData name="Alison Evans (Lib)" userId="a038501e-367a-4d45-83b6-fbcb256771ea" providerId="ADAL" clId="{A335C32F-D9E5-4883-9F01-B998D2DAFC95}" dt="2025-11-18T14:35:36.270" v="30" actId="47"/>
        <pc:sldMkLst>
          <pc:docMk/>
          <pc:sldMk cId="4128699949" sldId="379"/>
        </pc:sldMkLst>
        <pc:picChg chg="mod">
          <ac:chgData name="Alison Evans (Lib)" userId="a038501e-367a-4d45-83b6-fbcb256771ea" providerId="ADAL" clId="{A335C32F-D9E5-4883-9F01-B998D2DAFC95}" dt="2025-11-18T14:34:34.717" v="29" actId="1076"/>
          <ac:picMkLst>
            <pc:docMk/>
            <pc:sldMk cId="4128699949" sldId="379"/>
            <ac:picMk id="5" creationId="{BAF94009-3061-4905-4E27-E2928B965E86}"/>
          </ac:picMkLst>
        </pc:picChg>
      </pc:sldChg>
      <pc:sldChg chg="del mod modShow">
        <pc:chgData name="Alison Evans (Lib)" userId="a038501e-367a-4d45-83b6-fbcb256771ea" providerId="ADAL" clId="{A335C32F-D9E5-4883-9F01-B998D2DAFC95}" dt="2025-11-18T14:35:42.829" v="31" actId="47"/>
        <pc:sldMkLst>
          <pc:docMk/>
          <pc:sldMk cId="2113752846" sldId="380"/>
        </pc:sldMkLst>
      </pc:sldChg>
      <pc:sldChg chg="del mod modShow">
        <pc:chgData name="Alison Evans (Lib)" userId="a038501e-367a-4d45-83b6-fbcb256771ea" providerId="ADAL" clId="{A335C32F-D9E5-4883-9F01-B998D2DAFC95}" dt="2025-11-18T14:35:47.510" v="32" actId="47"/>
        <pc:sldMkLst>
          <pc:docMk/>
          <pc:sldMk cId="7772754" sldId="381"/>
        </pc:sldMkLst>
      </pc:sldChg>
      <pc:sldChg chg="mod modShow">
        <pc:chgData name="Alison Evans (Lib)" userId="a038501e-367a-4d45-83b6-fbcb256771ea" providerId="ADAL" clId="{A335C32F-D9E5-4883-9F01-B998D2DAFC95}" dt="2025-10-23T08:27:52.671" v="10" actId="729"/>
        <pc:sldMkLst>
          <pc:docMk/>
          <pc:sldMk cId="2690641811" sldId="382"/>
        </pc:sldMkLst>
      </pc:sldChg>
    </pc:docChg>
  </pc:docChgLst>
  <pc:docChgLst>
    <pc:chgData name="Alison Evans (Lib)" userId="a038501e-367a-4d45-83b6-fbcb256771ea" providerId="ADAL" clId="{FB67323C-FD93-4279-95FA-283DB1389EF7}"/>
    <pc:docChg chg="custSel addSld delSld modSld sldOrd">
      <pc:chgData name="Alison Evans (Lib)" userId="a038501e-367a-4d45-83b6-fbcb256771ea" providerId="ADAL" clId="{FB67323C-FD93-4279-95FA-283DB1389EF7}" dt="2024-05-20T14:52:18.062" v="382" actId="47"/>
      <pc:docMkLst>
        <pc:docMk/>
      </pc:docMkLst>
      <pc:sldChg chg="modSp add mod">
        <pc:chgData name="Alison Evans (Lib)" userId="a038501e-367a-4d45-83b6-fbcb256771ea" providerId="ADAL" clId="{FB67323C-FD93-4279-95FA-283DB1389EF7}" dt="2024-05-20T14:33:43.603" v="295" actId="20577"/>
        <pc:sldMkLst>
          <pc:docMk/>
          <pc:sldMk cId="3018337656" sldId="256"/>
        </pc:sldMkLst>
      </pc:sldChg>
      <pc:sldChg chg="add mod modShow">
        <pc:chgData name="Alison Evans (Lib)" userId="a038501e-367a-4d45-83b6-fbcb256771ea" providerId="ADAL" clId="{FB67323C-FD93-4279-95FA-283DB1389EF7}" dt="2024-05-20T14:43:33.167" v="296" actId="729"/>
        <pc:sldMkLst>
          <pc:docMk/>
          <pc:sldMk cId="975887320" sldId="257"/>
        </pc:sldMkLst>
      </pc:sldChg>
      <pc:sldChg chg="del">
        <pc:chgData name="Alison Evans (Lib)" userId="a038501e-367a-4d45-83b6-fbcb256771ea" providerId="ADAL" clId="{FB67323C-FD93-4279-95FA-283DB1389EF7}" dt="2024-05-20T11:00:25.858" v="1" actId="2696"/>
        <pc:sldMkLst>
          <pc:docMk/>
          <pc:sldMk cId="361644925" sldId="258"/>
        </pc:sldMkLst>
      </pc:sldChg>
      <pc:sldChg chg="add">
        <pc:chgData name="Alison Evans (Lib)" userId="a038501e-367a-4d45-83b6-fbcb256771ea" providerId="ADAL" clId="{FB67323C-FD93-4279-95FA-283DB1389EF7}" dt="2024-05-20T11:04:50.745" v="60"/>
        <pc:sldMkLst>
          <pc:docMk/>
          <pc:sldMk cId="2217543022" sldId="270"/>
        </pc:sldMkLst>
      </pc:sldChg>
      <pc:sldChg chg="add del">
        <pc:chgData name="Alison Evans (Lib)" userId="a038501e-367a-4d45-83b6-fbcb256771ea" providerId="ADAL" clId="{FB67323C-FD93-4279-95FA-283DB1389EF7}" dt="2024-05-20T11:35:08.176" v="236" actId="47"/>
        <pc:sldMkLst>
          <pc:docMk/>
          <pc:sldMk cId="1885822486" sldId="282"/>
        </pc:sldMkLst>
      </pc:sldChg>
      <pc:sldChg chg="modSp add mod">
        <pc:chgData name="Alison Evans (Lib)" userId="a038501e-367a-4d45-83b6-fbcb256771ea" providerId="ADAL" clId="{FB67323C-FD93-4279-95FA-283DB1389EF7}" dt="2024-05-20T11:49:20.866" v="253" actId="1076"/>
        <pc:sldMkLst>
          <pc:docMk/>
          <pc:sldMk cId="989564070" sldId="284"/>
        </pc:sldMkLst>
      </pc:sldChg>
      <pc:sldChg chg="add del ord">
        <pc:chgData name="Alison Evans (Lib)" userId="a038501e-367a-4d45-83b6-fbcb256771ea" providerId="ADAL" clId="{FB67323C-FD93-4279-95FA-283DB1389EF7}" dt="2024-05-20T11:19:57.789" v="167" actId="47"/>
        <pc:sldMkLst>
          <pc:docMk/>
          <pc:sldMk cId="4182828429" sldId="286"/>
        </pc:sldMkLst>
      </pc:sldChg>
      <pc:sldChg chg="add del">
        <pc:chgData name="Alison Evans (Lib)" userId="a038501e-367a-4d45-83b6-fbcb256771ea" providerId="ADAL" clId="{FB67323C-FD93-4279-95FA-283DB1389EF7}" dt="2024-05-20T11:22:08.643" v="178" actId="47"/>
        <pc:sldMkLst>
          <pc:docMk/>
          <pc:sldMk cId="471090474" sldId="288"/>
        </pc:sldMkLst>
      </pc:sldChg>
      <pc:sldChg chg="add mod modShow">
        <pc:chgData name="Alison Evans (Lib)" userId="a038501e-367a-4d45-83b6-fbcb256771ea" providerId="ADAL" clId="{FB67323C-FD93-4279-95FA-283DB1389EF7}" dt="2024-05-20T14:43:46.347" v="297" actId="729"/>
        <pc:sldMkLst>
          <pc:docMk/>
          <pc:sldMk cId="3895372769" sldId="291"/>
        </pc:sldMkLst>
      </pc:sldChg>
      <pc:sldChg chg="add">
        <pc:chgData name="Alison Evans (Lib)" userId="a038501e-367a-4d45-83b6-fbcb256771ea" providerId="ADAL" clId="{FB67323C-FD93-4279-95FA-283DB1389EF7}" dt="2024-05-20T11:03:12.032" v="52"/>
        <pc:sldMkLst>
          <pc:docMk/>
          <pc:sldMk cId="1552762557" sldId="292"/>
        </pc:sldMkLst>
      </pc:sldChg>
      <pc:sldChg chg="add del">
        <pc:chgData name="Alison Evans (Lib)" userId="a038501e-367a-4d45-83b6-fbcb256771ea" providerId="ADAL" clId="{FB67323C-FD93-4279-95FA-283DB1389EF7}" dt="2024-05-20T14:48:13.675" v="304" actId="47"/>
        <pc:sldMkLst>
          <pc:docMk/>
          <pc:sldMk cId="1212456943" sldId="295"/>
        </pc:sldMkLst>
      </pc:sldChg>
      <pc:sldChg chg="add del">
        <pc:chgData name="Alison Evans (Lib)" userId="a038501e-367a-4d45-83b6-fbcb256771ea" providerId="ADAL" clId="{FB67323C-FD93-4279-95FA-283DB1389EF7}" dt="2024-05-20T11:34:06.039" v="233" actId="47"/>
        <pc:sldMkLst>
          <pc:docMk/>
          <pc:sldMk cId="894320592" sldId="297"/>
        </pc:sldMkLst>
      </pc:sldChg>
      <pc:sldChg chg="add del">
        <pc:chgData name="Alison Evans (Lib)" userId="a038501e-367a-4d45-83b6-fbcb256771ea" providerId="ADAL" clId="{FB67323C-FD93-4279-95FA-283DB1389EF7}" dt="2024-05-20T11:20:58.619" v="173" actId="47"/>
        <pc:sldMkLst>
          <pc:docMk/>
          <pc:sldMk cId="101034434" sldId="298"/>
        </pc:sldMkLst>
      </pc:sldChg>
      <pc:sldChg chg="add del">
        <pc:chgData name="Alison Evans (Lib)" userId="a038501e-367a-4d45-83b6-fbcb256771ea" providerId="ADAL" clId="{FB67323C-FD93-4279-95FA-283DB1389EF7}" dt="2024-05-20T11:23:42.424" v="180" actId="47"/>
        <pc:sldMkLst>
          <pc:docMk/>
          <pc:sldMk cId="1924309160" sldId="307"/>
        </pc:sldMkLst>
      </pc:sldChg>
      <pc:sldChg chg="add del">
        <pc:chgData name="Alison Evans (Lib)" userId="a038501e-367a-4d45-83b6-fbcb256771ea" providerId="ADAL" clId="{FB67323C-FD93-4279-95FA-283DB1389EF7}" dt="2024-05-20T11:21:32.237" v="175" actId="47"/>
        <pc:sldMkLst>
          <pc:docMk/>
          <pc:sldMk cId="1392406629" sldId="308"/>
        </pc:sldMkLst>
      </pc:sldChg>
      <pc:sldChg chg="add">
        <pc:chgData name="Alison Evans (Lib)" userId="a038501e-367a-4d45-83b6-fbcb256771ea" providerId="ADAL" clId="{FB67323C-FD93-4279-95FA-283DB1389EF7}" dt="2024-05-20T11:05:06.550" v="62"/>
        <pc:sldMkLst>
          <pc:docMk/>
          <pc:sldMk cId="3246950719" sldId="316"/>
        </pc:sldMkLst>
      </pc:sldChg>
      <pc:sldChg chg="add">
        <pc:chgData name="Alison Evans (Lib)" userId="a038501e-367a-4d45-83b6-fbcb256771ea" providerId="ADAL" clId="{FB67323C-FD93-4279-95FA-283DB1389EF7}" dt="2024-05-20T11:05:12.881" v="63"/>
        <pc:sldMkLst>
          <pc:docMk/>
          <pc:sldMk cId="3381891051" sldId="330"/>
        </pc:sldMkLst>
      </pc:sldChg>
      <pc:sldChg chg="add del">
        <pc:chgData name="Alison Evans (Lib)" userId="a038501e-367a-4d45-83b6-fbcb256771ea" providerId="ADAL" clId="{FB67323C-FD93-4279-95FA-283DB1389EF7}" dt="2024-05-20T11:37:49.403" v="245" actId="47"/>
        <pc:sldMkLst>
          <pc:docMk/>
          <pc:sldMk cId="1738833155" sldId="331"/>
        </pc:sldMkLst>
      </pc:sldChg>
      <pc:sldChg chg="add del">
        <pc:chgData name="Alison Evans (Lib)" userId="a038501e-367a-4d45-83b6-fbcb256771ea" providerId="ADAL" clId="{FB67323C-FD93-4279-95FA-283DB1389EF7}" dt="2024-05-20T11:33:39.270" v="230" actId="47"/>
        <pc:sldMkLst>
          <pc:docMk/>
          <pc:sldMk cId="1587239607" sldId="332"/>
        </pc:sldMkLst>
      </pc:sldChg>
      <pc:sldChg chg="add">
        <pc:chgData name="Alison Evans (Lib)" userId="a038501e-367a-4d45-83b6-fbcb256771ea" providerId="ADAL" clId="{FB67323C-FD93-4279-95FA-283DB1389EF7}" dt="2024-05-20T11:37:58.367" v="246"/>
        <pc:sldMkLst>
          <pc:docMk/>
          <pc:sldMk cId="1738833155" sldId="332"/>
        </pc:sldMkLst>
      </pc:sldChg>
      <pc:sldChg chg="modSp add ord">
        <pc:chgData name="Alison Evans (Lib)" userId="a038501e-367a-4d45-83b6-fbcb256771ea" providerId="ADAL" clId="{FB67323C-FD93-4279-95FA-283DB1389EF7}" dt="2024-05-20T14:49:24.297" v="361" actId="20577"/>
        <pc:sldMkLst>
          <pc:docMk/>
          <pc:sldMk cId="3944858190" sldId="333"/>
        </pc:sldMkLst>
      </pc:sldChg>
      <pc:sldChg chg="add">
        <pc:chgData name="Alison Evans (Lib)" userId="a038501e-367a-4d45-83b6-fbcb256771ea" providerId="ADAL" clId="{FB67323C-FD93-4279-95FA-283DB1389EF7}" dt="2024-05-20T11:33:35.227" v="229"/>
        <pc:sldMkLst>
          <pc:docMk/>
          <pc:sldMk cId="837874130" sldId="334"/>
        </pc:sldMkLst>
      </pc:sldChg>
      <pc:sldChg chg="add del">
        <pc:chgData name="Alison Evans (Lib)" userId="a038501e-367a-4d45-83b6-fbcb256771ea" providerId="ADAL" clId="{FB67323C-FD93-4279-95FA-283DB1389EF7}" dt="2024-05-20T11:06:05.149" v="69" actId="47"/>
        <pc:sldMkLst>
          <pc:docMk/>
          <pc:sldMk cId="2326198375" sldId="334"/>
        </pc:sldMkLst>
      </pc:sldChg>
      <pc:sldChg chg="add mod modShow">
        <pc:chgData name="Alison Evans (Lib)" userId="a038501e-367a-4d45-83b6-fbcb256771ea" providerId="ADAL" clId="{FB67323C-FD93-4279-95FA-283DB1389EF7}" dt="2024-05-20T14:47:25.502" v="299" actId="729"/>
        <pc:sldMkLst>
          <pc:docMk/>
          <pc:sldMk cId="1253862283" sldId="335"/>
        </pc:sldMkLst>
      </pc:sldChg>
      <pc:sldChg chg="add del">
        <pc:chgData name="Alison Evans (Lib)" userId="a038501e-367a-4d45-83b6-fbcb256771ea" providerId="ADAL" clId="{FB67323C-FD93-4279-95FA-283DB1389EF7}" dt="2024-05-20T11:30:40.092" v="224" actId="47"/>
        <pc:sldMkLst>
          <pc:docMk/>
          <pc:sldMk cId="2068558959" sldId="335"/>
        </pc:sldMkLst>
      </pc:sldChg>
      <pc:sldChg chg="add del">
        <pc:chgData name="Alison Evans (Lib)" userId="a038501e-367a-4d45-83b6-fbcb256771ea" providerId="ADAL" clId="{FB67323C-FD93-4279-95FA-283DB1389EF7}" dt="2024-05-20T11:38:27.745" v="248" actId="47"/>
        <pc:sldMkLst>
          <pc:docMk/>
          <pc:sldMk cId="1723542879" sldId="336"/>
        </pc:sldMkLst>
      </pc:sldChg>
      <pc:sldChg chg="add">
        <pc:chgData name="Alison Evans (Lib)" userId="a038501e-367a-4d45-83b6-fbcb256771ea" providerId="ADAL" clId="{FB67323C-FD93-4279-95FA-283DB1389EF7}" dt="2024-05-20T11:38:24.503" v="247"/>
        <pc:sldMkLst>
          <pc:docMk/>
          <pc:sldMk cId="60111355" sldId="337"/>
        </pc:sldMkLst>
      </pc:sldChg>
      <pc:sldChg chg="add del mod modShow">
        <pc:chgData name="Alison Evans (Lib)" userId="a038501e-367a-4d45-83b6-fbcb256771ea" providerId="ADAL" clId="{FB67323C-FD93-4279-95FA-283DB1389EF7}" dt="2024-05-20T11:19:20.779" v="166" actId="47"/>
        <pc:sldMkLst>
          <pc:docMk/>
          <pc:sldMk cId="2486297930" sldId="337"/>
        </pc:sldMkLst>
      </pc:sldChg>
      <pc:sldChg chg="add del">
        <pc:chgData name="Alison Evans (Lib)" userId="a038501e-367a-4d45-83b6-fbcb256771ea" providerId="ADAL" clId="{FB67323C-FD93-4279-95FA-283DB1389EF7}" dt="2024-05-20T11:33:17.922" v="228" actId="47"/>
        <pc:sldMkLst>
          <pc:docMk/>
          <pc:sldMk cId="411653406" sldId="338"/>
        </pc:sldMkLst>
      </pc:sldChg>
      <pc:sldChg chg="add mod modShow">
        <pc:chgData name="Alison Evans (Lib)" userId="a038501e-367a-4d45-83b6-fbcb256771ea" providerId="ADAL" clId="{FB67323C-FD93-4279-95FA-283DB1389EF7}" dt="2024-05-20T14:47:36.015" v="300" actId="729"/>
        <pc:sldMkLst>
          <pc:docMk/>
          <pc:sldMk cId="3444204157" sldId="338"/>
        </pc:sldMkLst>
      </pc:sldChg>
      <pc:sldChg chg="add mod ord modShow">
        <pc:chgData name="Alison Evans (Lib)" userId="a038501e-367a-4d45-83b6-fbcb256771ea" providerId="ADAL" clId="{FB67323C-FD93-4279-95FA-283DB1389EF7}" dt="2024-05-20T14:47:47.209" v="303" actId="729"/>
        <pc:sldMkLst>
          <pc:docMk/>
          <pc:sldMk cId="1337324083" sldId="339"/>
        </pc:sldMkLst>
      </pc:sldChg>
      <pc:sldChg chg="new del">
        <pc:chgData name="Alison Evans (Lib)" userId="a038501e-367a-4d45-83b6-fbcb256771ea" providerId="ADAL" clId="{FB67323C-FD93-4279-95FA-283DB1389EF7}" dt="2024-05-20T11:19:17.310" v="165" actId="47"/>
        <pc:sldMkLst>
          <pc:docMk/>
          <pc:sldMk cId="3541833900" sldId="339"/>
        </pc:sldMkLst>
      </pc:sldChg>
      <pc:sldChg chg="add del">
        <pc:chgData name="Alison Evans (Lib)" userId="a038501e-367a-4d45-83b6-fbcb256771ea" providerId="ADAL" clId="{FB67323C-FD93-4279-95FA-283DB1389EF7}" dt="2024-05-20T11:06:55.255" v="76" actId="47"/>
        <pc:sldMkLst>
          <pc:docMk/>
          <pc:sldMk cId="4021713627" sldId="339"/>
        </pc:sldMkLst>
      </pc:sldChg>
      <pc:sldChg chg="add">
        <pc:chgData name="Alison Evans (Lib)" userId="a038501e-367a-4d45-83b6-fbcb256771ea" providerId="ADAL" clId="{FB67323C-FD93-4279-95FA-283DB1389EF7}" dt="2024-05-20T11:38:46.787" v="249"/>
        <pc:sldMkLst>
          <pc:docMk/>
          <pc:sldMk cId="2211475714" sldId="345"/>
        </pc:sldMkLst>
      </pc:sldChg>
      <pc:sldChg chg="add">
        <pc:chgData name="Alison Evans (Lib)" userId="a038501e-367a-4d45-83b6-fbcb256771ea" providerId="ADAL" clId="{FB67323C-FD93-4279-95FA-283DB1389EF7}" dt="2024-05-20T11:38:54.105" v="250"/>
        <pc:sldMkLst>
          <pc:docMk/>
          <pc:sldMk cId="1556722533" sldId="346"/>
        </pc:sldMkLst>
      </pc:sldChg>
      <pc:sldChg chg="add">
        <pc:chgData name="Alison Evans (Lib)" userId="a038501e-367a-4d45-83b6-fbcb256771ea" providerId="ADAL" clId="{FB67323C-FD93-4279-95FA-283DB1389EF7}" dt="2024-05-20T11:20:00.865" v="168"/>
        <pc:sldMkLst>
          <pc:docMk/>
          <pc:sldMk cId="1825754766" sldId="347"/>
        </pc:sldMkLst>
      </pc:sldChg>
      <pc:sldChg chg="add ord">
        <pc:chgData name="Alison Evans (Lib)" userId="a038501e-367a-4d45-83b6-fbcb256771ea" providerId="ADAL" clId="{FB67323C-FD93-4279-95FA-283DB1389EF7}" dt="2024-05-20T11:20:38.410" v="171"/>
        <pc:sldMkLst>
          <pc:docMk/>
          <pc:sldMk cId="1805027631" sldId="348"/>
        </pc:sldMkLst>
      </pc:sldChg>
      <pc:sldChg chg="add">
        <pc:chgData name="Alison Evans (Lib)" userId="a038501e-367a-4d45-83b6-fbcb256771ea" providerId="ADAL" clId="{FB67323C-FD93-4279-95FA-283DB1389EF7}" dt="2024-05-20T11:20:50.100" v="172"/>
        <pc:sldMkLst>
          <pc:docMk/>
          <pc:sldMk cId="3234761585" sldId="349"/>
        </pc:sldMkLst>
      </pc:sldChg>
      <pc:sldChg chg="add">
        <pc:chgData name="Alison Evans (Lib)" userId="a038501e-367a-4d45-83b6-fbcb256771ea" providerId="ADAL" clId="{FB67323C-FD93-4279-95FA-283DB1389EF7}" dt="2024-05-20T11:21:08.952" v="174"/>
        <pc:sldMkLst>
          <pc:docMk/>
          <pc:sldMk cId="794485092" sldId="350"/>
        </pc:sldMkLst>
      </pc:sldChg>
      <pc:sldChg chg="add">
        <pc:chgData name="Alison Evans (Lib)" userId="a038501e-367a-4d45-83b6-fbcb256771ea" providerId="ADAL" clId="{FB67323C-FD93-4279-95FA-283DB1389EF7}" dt="2024-05-20T11:21:34.577" v="176"/>
        <pc:sldMkLst>
          <pc:docMk/>
          <pc:sldMk cId="7772754" sldId="351"/>
        </pc:sldMkLst>
      </pc:sldChg>
      <pc:sldChg chg="add">
        <pc:chgData name="Alison Evans (Lib)" userId="a038501e-367a-4d45-83b6-fbcb256771ea" providerId="ADAL" clId="{FB67323C-FD93-4279-95FA-283DB1389EF7}" dt="2024-05-20T11:22:01.846" v="177"/>
        <pc:sldMkLst>
          <pc:docMk/>
          <pc:sldMk cId="779024143" sldId="352"/>
        </pc:sldMkLst>
      </pc:sldChg>
      <pc:sldChg chg="add">
        <pc:chgData name="Alison Evans (Lib)" userId="a038501e-367a-4d45-83b6-fbcb256771ea" providerId="ADAL" clId="{FB67323C-FD93-4279-95FA-283DB1389EF7}" dt="2024-05-20T11:23:39.402" v="179"/>
        <pc:sldMkLst>
          <pc:docMk/>
          <pc:sldMk cId="3458609322" sldId="353"/>
        </pc:sldMkLst>
      </pc:sldChg>
      <pc:sldChg chg="addSp modSp add mod modAnim">
        <pc:chgData name="Alison Evans (Lib)" userId="a038501e-367a-4d45-83b6-fbcb256771ea" providerId="ADAL" clId="{FB67323C-FD93-4279-95FA-283DB1389EF7}" dt="2024-05-20T14:52:02.175" v="381" actId="5793"/>
        <pc:sldMkLst>
          <pc:docMk/>
          <pc:sldMk cId="2228158384" sldId="354"/>
        </pc:sldMkLst>
      </pc:sldChg>
      <pc:sldChg chg="add">
        <pc:chgData name="Alison Evans (Lib)" userId="a038501e-367a-4d45-83b6-fbcb256771ea" providerId="ADAL" clId="{FB67323C-FD93-4279-95FA-283DB1389EF7}" dt="2024-05-20T11:33:12.253" v="227"/>
        <pc:sldMkLst>
          <pc:docMk/>
          <pc:sldMk cId="2876684684" sldId="355"/>
        </pc:sldMkLst>
      </pc:sldChg>
      <pc:sldChg chg="add">
        <pc:chgData name="Alison Evans (Lib)" userId="a038501e-367a-4d45-83b6-fbcb256771ea" providerId="ADAL" clId="{FB67323C-FD93-4279-95FA-283DB1389EF7}" dt="2024-05-20T11:35:04.018" v="235"/>
        <pc:sldMkLst>
          <pc:docMk/>
          <pc:sldMk cId="1157385784" sldId="356"/>
        </pc:sldMkLst>
      </pc:sldChg>
      <pc:sldChg chg="add">
        <pc:chgData name="Alison Evans (Lib)" userId="a038501e-367a-4d45-83b6-fbcb256771ea" providerId="ADAL" clId="{FB67323C-FD93-4279-95FA-283DB1389EF7}" dt="2024-05-20T11:36:10.426" v="240"/>
        <pc:sldMkLst>
          <pc:docMk/>
          <pc:sldMk cId="965757115" sldId="357"/>
        </pc:sldMkLst>
      </pc:sldChg>
      <pc:sldChg chg="add del">
        <pc:chgData name="Alison Evans (Lib)" userId="a038501e-367a-4d45-83b6-fbcb256771ea" providerId="ADAL" clId="{FB67323C-FD93-4279-95FA-283DB1389EF7}" dt="2024-05-20T14:52:18.062" v="382" actId="47"/>
        <pc:sldMkLst>
          <pc:docMk/>
          <pc:sldMk cId="1262482608" sldId="358"/>
        </pc:sldMkLst>
      </pc:sldChg>
      <pc:sldChg chg="add">
        <pc:chgData name="Alison Evans (Lib)" userId="a038501e-367a-4d45-83b6-fbcb256771ea" providerId="ADAL" clId="{FB67323C-FD93-4279-95FA-283DB1389EF7}" dt="2024-05-20T11:37:46.463" v="244"/>
        <pc:sldMkLst>
          <pc:docMk/>
          <pc:sldMk cId="642326481" sldId="359"/>
        </pc:sldMkLst>
      </pc:sldChg>
    </pc:docChg>
  </pc:docChgLst>
  <pc:docChgLst>
    <pc:chgData name="Alison Evans (Lib)" userId="a038501e-367a-4d45-83b6-fbcb256771ea" providerId="ADAL" clId="{9E6E9C0D-C465-4CD6-A2DE-4EADEB988559}"/>
    <pc:docChg chg="undo custSel addSld delSld modSld sldOrd">
      <pc:chgData name="Alison Evans (Lib)" userId="a038501e-367a-4d45-83b6-fbcb256771ea" providerId="ADAL" clId="{9E6E9C0D-C465-4CD6-A2DE-4EADEB988559}" dt="2025-10-14T07:36:49.557" v="2198" actId="729"/>
      <pc:docMkLst>
        <pc:docMk/>
      </pc:docMkLst>
      <pc:sldChg chg="delSp modSp add mod">
        <pc:chgData name="Alison Evans (Lib)" userId="a038501e-367a-4d45-83b6-fbcb256771ea" providerId="ADAL" clId="{9E6E9C0D-C465-4CD6-A2DE-4EADEB988559}" dt="2025-09-23T16:39:55.347" v="1959" actId="21"/>
        <pc:sldMkLst>
          <pc:docMk/>
          <pc:sldMk cId="3424395403" sldId="261"/>
        </pc:sldMkLst>
      </pc:sldChg>
      <pc:sldChg chg="delSp modSp del mod modShow">
        <pc:chgData name="Alison Evans (Lib)" userId="a038501e-367a-4d45-83b6-fbcb256771ea" providerId="ADAL" clId="{9E6E9C0D-C465-4CD6-A2DE-4EADEB988559}" dt="2025-09-23T14:03:28.961" v="674" actId="47"/>
        <pc:sldMkLst>
          <pc:docMk/>
          <pc:sldMk cId="2217543022" sldId="270"/>
        </pc:sldMkLst>
      </pc:sldChg>
      <pc:sldChg chg="add">
        <pc:chgData name="Alison Evans (Lib)" userId="a038501e-367a-4d45-83b6-fbcb256771ea" providerId="ADAL" clId="{9E6E9C0D-C465-4CD6-A2DE-4EADEB988559}" dt="2025-09-23T13:37:15.086" v="401"/>
        <pc:sldMkLst>
          <pc:docMk/>
          <pc:sldMk cId="1885822486" sldId="282"/>
        </pc:sldMkLst>
      </pc:sldChg>
      <pc:sldChg chg="modSp mod modShow">
        <pc:chgData name="Alison Evans (Lib)" userId="a038501e-367a-4d45-83b6-fbcb256771ea" providerId="ADAL" clId="{9E6E9C0D-C465-4CD6-A2DE-4EADEB988559}" dt="2025-09-23T16:09:15.864" v="1549" actId="1076"/>
        <pc:sldMkLst>
          <pc:docMk/>
          <pc:sldMk cId="989564070" sldId="284"/>
        </pc:sldMkLst>
      </pc:sldChg>
      <pc:sldChg chg="del">
        <pc:chgData name="Alison Evans (Lib)" userId="a038501e-367a-4d45-83b6-fbcb256771ea" providerId="ADAL" clId="{9E6E9C0D-C465-4CD6-A2DE-4EADEB988559}" dt="2025-09-23T13:29:52.580" v="385" actId="47"/>
        <pc:sldMkLst>
          <pc:docMk/>
          <pc:sldMk cId="4182828429" sldId="286"/>
        </pc:sldMkLst>
      </pc:sldChg>
      <pc:sldChg chg="add del">
        <pc:chgData name="Alison Evans (Lib)" userId="a038501e-367a-4d45-83b6-fbcb256771ea" providerId="ADAL" clId="{9E6E9C0D-C465-4CD6-A2DE-4EADEB988559}" dt="2025-09-23T13:39:03.838" v="405" actId="47"/>
        <pc:sldMkLst>
          <pc:docMk/>
          <pc:sldMk cId="3895372769" sldId="291"/>
        </pc:sldMkLst>
      </pc:sldChg>
      <pc:sldChg chg="del">
        <pc:chgData name="Alison Evans (Lib)" userId="a038501e-367a-4d45-83b6-fbcb256771ea" providerId="ADAL" clId="{9E6E9C0D-C465-4CD6-A2DE-4EADEB988559}" dt="2025-09-23T13:33:04.140" v="394" actId="47"/>
        <pc:sldMkLst>
          <pc:docMk/>
          <pc:sldMk cId="101034434" sldId="298"/>
        </pc:sldMkLst>
      </pc:sldChg>
      <pc:sldChg chg="addSp delSp modSp add mod">
        <pc:chgData name="Alison Evans (Lib)" userId="a038501e-367a-4d45-83b6-fbcb256771ea" providerId="ADAL" clId="{9E6E9C0D-C465-4CD6-A2DE-4EADEB988559}" dt="2025-09-23T16:40:56.722" v="1964" actId="14100"/>
        <pc:sldMkLst>
          <pc:docMk/>
          <pc:sldMk cId="1924309160" sldId="307"/>
        </pc:sldMkLst>
      </pc:sldChg>
      <pc:sldChg chg="modSp mod ord modShow">
        <pc:chgData name="Alison Evans (Lib)" userId="a038501e-367a-4d45-83b6-fbcb256771ea" providerId="ADAL" clId="{9E6E9C0D-C465-4CD6-A2DE-4EADEB988559}" dt="2025-10-14T07:32:06.833" v="2196" actId="729"/>
        <pc:sldMkLst>
          <pc:docMk/>
          <pc:sldMk cId="654842586" sldId="315"/>
        </pc:sldMkLst>
      </pc:sldChg>
      <pc:sldChg chg="modSp mod">
        <pc:chgData name="Alison Evans (Lib)" userId="a038501e-367a-4d45-83b6-fbcb256771ea" providerId="ADAL" clId="{9E6E9C0D-C465-4CD6-A2DE-4EADEB988559}" dt="2025-09-23T14:09:15.270" v="734" actId="1076"/>
        <pc:sldMkLst>
          <pc:docMk/>
          <pc:sldMk cId="3246950719" sldId="316"/>
        </pc:sldMkLst>
      </pc:sldChg>
      <pc:sldChg chg="addSp modSp mod">
        <pc:chgData name="Alison Evans (Lib)" userId="a038501e-367a-4d45-83b6-fbcb256771ea" providerId="ADAL" clId="{9E6E9C0D-C465-4CD6-A2DE-4EADEB988559}" dt="2025-09-23T16:38:46.774" v="1958" actId="1076"/>
        <pc:sldMkLst>
          <pc:docMk/>
          <pc:sldMk cId="29310742" sldId="321"/>
        </pc:sldMkLst>
      </pc:sldChg>
      <pc:sldChg chg="del">
        <pc:chgData name="Alison Evans (Lib)" userId="a038501e-367a-4d45-83b6-fbcb256771ea" providerId="ADAL" clId="{9E6E9C0D-C465-4CD6-A2DE-4EADEB988559}" dt="2025-09-23T13:30:58.441" v="389" actId="47"/>
        <pc:sldMkLst>
          <pc:docMk/>
          <pc:sldMk cId="942482206" sldId="326"/>
        </pc:sldMkLst>
      </pc:sldChg>
      <pc:sldChg chg="addSp delSp modSp mod modAnim">
        <pc:chgData name="Alison Evans (Lib)" userId="a038501e-367a-4d45-83b6-fbcb256771ea" providerId="ADAL" clId="{9E6E9C0D-C465-4CD6-A2DE-4EADEB988559}" dt="2025-09-23T16:41:11.672" v="1966" actId="1076"/>
        <pc:sldMkLst>
          <pc:docMk/>
          <pc:sldMk cId="3381891051" sldId="330"/>
        </pc:sldMkLst>
      </pc:sldChg>
      <pc:sldChg chg="del">
        <pc:chgData name="Alison Evans (Lib)" userId="a038501e-367a-4d45-83b6-fbcb256771ea" providerId="ADAL" clId="{9E6E9C0D-C465-4CD6-A2DE-4EADEB988559}" dt="2025-09-23T13:37:50.528" v="404" actId="47"/>
        <pc:sldMkLst>
          <pc:docMk/>
          <pc:sldMk cId="2211475714" sldId="345"/>
        </pc:sldMkLst>
      </pc:sldChg>
      <pc:sldChg chg="del">
        <pc:chgData name="Alison Evans (Lib)" userId="a038501e-367a-4d45-83b6-fbcb256771ea" providerId="ADAL" clId="{9E6E9C0D-C465-4CD6-A2DE-4EADEB988559}" dt="2025-09-23T13:33:24.477" v="396" actId="47"/>
        <pc:sldMkLst>
          <pc:docMk/>
          <pc:sldMk cId="208749423" sldId="349"/>
        </pc:sldMkLst>
      </pc:sldChg>
      <pc:sldChg chg="addSp delSp modSp mod modClrScheme modAnim modShow chgLayout">
        <pc:chgData name="Alison Evans (Lib)" userId="a038501e-367a-4d45-83b6-fbcb256771ea" providerId="ADAL" clId="{9E6E9C0D-C465-4CD6-A2DE-4EADEB988559}" dt="2025-09-25T13:43:38.668" v="2104" actId="14100"/>
        <pc:sldMkLst>
          <pc:docMk/>
          <pc:sldMk cId="779024143" sldId="352"/>
        </pc:sldMkLst>
      </pc:sldChg>
      <pc:sldChg chg="del">
        <pc:chgData name="Alison Evans (Lib)" userId="a038501e-367a-4d45-83b6-fbcb256771ea" providerId="ADAL" clId="{9E6E9C0D-C465-4CD6-A2DE-4EADEB988559}" dt="2025-09-23T13:34:33.364" v="398" actId="47"/>
        <pc:sldMkLst>
          <pc:docMk/>
          <pc:sldMk cId="3458609322" sldId="353"/>
        </pc:sldMkLst>
      </pc:sldChg>
      <pc:sldChg chg="addSp delSp modSp mod ord modAnim modShow">
        <pc:chgData name="Alison Evans (Lib)" userId="a038501e-367a-4d45-83b6-fbcb256771ea" providerId="ADAL" clId="{9E6E9C0D-C465-4CD6-A2DE-4EADEB988559}" dt="2025-10-14T07:33:05.608" v="2197" actId="729"/>
        <pc:sldMkLst>
          <pc:docMk/>
          <pc:sldMk cId="2228158384" sldId="354"/>
        </pc:sldMkLst>
      </pc:sldChg>
      <pc:sldChg chg="modSp mod modShow">
        <pc:chgData name="Alison Evans (Lib)" userId="a038501e-367a-4d45-83b6-fbcb256771ea" providerId="ADAL" clId="{9E6E9C0D-C465-4CD6-A2DE-4EADEB988559}" dt="2025-10-14T07:36:49.557" v="2198" actId="729"/>
        <pc:sldMkLst>
          <pc:docMk/>
          <pc:sldMk cId="2876684684" sldId="355"/>
        </pc:sldMkLst>
      </pc:sldChg>
      <pc:sldChg chg="del">
        <pc:chgData name="Alison Evans (Lib)" userId="a038501e-367a-4d45-83b6-fbcb256771ea" providerId="ADAL" clId="{9E6E9C0D-C465-4CD6-A2DE-4EADEB988559}" dt="2025-09-23T13:37:17.344" v="402" actId="47"/>
        <pc:sldMkLst>
          <pc:docMk/>
          <pc:sldMk cId="1157385784" sldId="356"/>
        </pc:sldMkLst>
      </pc:sldChg>
      <pc:sldChg chg="del">
        <pc:chgData name="Alison Evans (Lib)" userId="a038501e-367a-4d45-83b6-fbcb256771ea" providerId="ADAL" clId="{9E6E9C0D-C465-4CD6-A2DE-4EADEB988559}" dt="2025-09-23T13:28:41.541" v="382" actId="47"/>
        <pc:sldMkLst>
          <pc:docMk/>
          <pc:sldMk cId="699137278" sldId="360"/>
        </pc:sldMkLst>
      </pc:sldChg>
      <pc:sldChg chg="addSp modSp add mod">
        <pc:chgData name="Alison Evans (Lib)" userId="a038501e-367a-4d45-83b6-fbcb256771ea" providerId="ADAL" clId="{9E6E9C0D-C465-4CD6-A2DE-4EADEB988559}" dt="2025-09-25T13:42:19.411" v="2094" actId="20577"/>
        <pc:sldMkLst>
          <pc:docMk/>
          <pc:sldMk cId="2668758142" sldId="366"/>
        </pc:sldMkLst>
      </pc:sldChg>
      <pc:sldChg chg="del">
        <pc:chgData name="Alison Evans (Lib)" userId="a038501e-367a-4d45-83b6-fbcb256771ea" providerId="ADAL" clId="{9E6E9C0D-C465-4CD6-A2DE-4EADEB988559}" dt="2025-09-23T13:31:02.715" v="390" actId="47"/>
        <pc:sldMkLst>
          <pc:docMk/>
          <pc:sldMk cId="1476222166" sldId="367"/>
        </pc:sldMkLst>
      </pc:sldChg>
      <pc:sldChg chg="addSp delSp modSp mod">
        <pc:chgData name="Alison Evans (Lib)" userId="a038501e-367a-4d45-83b6-fbcb256771ea" providerId="ADAL" clId="{9E6E9C0D-C465-4CD6-A2DE-4EADEB988559}" dt="2025-09-23T16:40:12.036" v="1963" actId="1076"/>
        <pc:sldMkLst>
          <pc:docMk/>
          <pc:sldMk cId="713117915" sldId="368"/>
        </pc:sldMkLst>
      </pc:sldChg>
      <pc:sldChg chg="mod modShow">
        <pc:chgData name="Alison Evans (Lib)" userId="a038501e-367a-4d45-83b6-fbcb256771ea" providerId="ADAL" clId="{9E6E9C0D-C465-4CD6-A2DE-4EADEB988559}" dt="2025-10-04T08:43:07.225" v="2192" actId="729"/>
        <pc:sldMkLst>
          <pc:docMk/>
          <pc:sldMk cId="1897132875" sldId="369"/>
        </pc:sldMkLst>
      </pc:sldChg>
      <pc:sldChg chg="addSp delSp modSp del mod">
        <pc:chgData name="Alison Evans (Lib)" userId="a038501e-367a-4d45-83b6-fbcb256771ea" providerId="ADAL" clId="{9E6E9C0D-C465-4CD6-A2DE-4EADEB988559}" dt="2025-09-23T16:22:09.104" v="1842" actId="47"/>
        <pc:sldMkLst>
          <pc:docMk/>
          <pc:sldMk cId="2858549719" sldId="370"/>
        </pc:sldMkLst>
      </pc:sldChg>
      <pc:sldChg chg="addSp delSp modSp mod delAnim modAnim modShow">
        <pc:chgData name="Alison Evans (Lib)" userId="a038501e-367a-4d45-83b6-fbcb256771ea" providerId="ADAL" clId="{9E6E9C0D-C465-4CD6-A2DE-4EADEB988559}" dt="2025-09-25T15:02:04.487" v="2191" actId="1076"/>
        <pc:sldMkLst>
          <pc:docMk/>
          <pc:sldMk cId="3638605811" sldId="372"/>
        </pc:sldMkLst>
      </pc:sldChg>
      <pc:sldChg chg="del">
        <pc:chgData name="Alison Evans (Lib)" userId="a038501e-367a-4d45-83b6-fbcb256771ea" providerId="ADAL" clId="{9E6E9C0D-C465-4CD6-A2DE-4EADEB988559}" dt="2025-09-23T13:36:52.039" v="400" actId="47"/>
        <pc:sldMkLst>
          <pc:docMk/>
          <pc:sldMk cId="1367113917" sldId="374"/>
        </pc:sldMkLst>
      </pc:sldChg>
      <pc:sldChg chg="addSp delSp modSp add del mod modAnim modShow">
        <pc:chgData name="Alison Evans (Lib)" userId="a038501e-367a-4d45-83b6-fbcb256771ea" providerId="ADAL" clId="{9E6E9C0D-C465-4CD6-A2DE-4EADEB988559}" dt="2025-09-25T15:01:31.322" v="2187" actId="20577"/>
        <pc:sldMkLst>
          <pc:docMk/>
          <pc:sldMk cId="1333202470" sldId="375"/>
        </pc:sldMkLst>
      </pc:sldChg>
      <pc:sldChg chg="modSp add mod modShow">
        <pc:chgData name="Alison Evans (Lib)" userId="a038501e-367a-4d45-83b6-fbcb256771ea" providerId="ADAL" clId="{9E6E9C0D-C465-4CD6-A2DE-4EADEB988559}" dt="2025-09-23T16:41:41.475" v="1967" actId="729"/>
        <pc:sldMkLst>
          <pc:docMk/>
          <pc:sldMk cId="958602594" sldId="376"/>
        </pc:sldMkLst>
      </pc:sldChg>
      <pc:sldChg chg="modSp add mod">
        <pc:chgData name="Alison Evans (Lib)" userId="a038501e-367a-4d45-83b6-fbcb256771ea" providerId="ADAL" clId="{9E6E9C0D-C465-4CD6-A2DE-4EADEB988559}" dt="2025-09-23T16:09:38.322" v="1551" actId="1076"/>
        <pc:sldMkLst>
          <pc:docMk/>
          <pc:sldMk cId="157233081" sldId="378"/>
        </pc:sldMkLst>
      </pc:sldChg>
      <pc:sldChg chg="modSp add mod modShow">
        <pc:chgData name="Alison Evans (Lib)" userId="a038501e-367a-4d45-83b6-fbcb256771ea" providerId="ADAL" clId="{9E6E9C0D-C465-4CD6-A2DE-4EADEB988559}" dt="2025-09-25T13:36:12.852" v="1977" actId="729"/>
        <pc:sldMkLst>
          <pc:docMk/>
          <pc:sldMk cId="4128699949" sldId="379"/>
        </pc:sldMkLst>
      </pc:sldChg>
      <pc:sldChg chg="addSp delSp modSp add mod modShow">
        <pc:chgData name="Alison Evans (Lib)" userId="a038501e-367a-4d45-83b6-fbcb256771ea" providerId="ADAL" clId="{9E6E9C0D-C465-4CD6-A2DE-4EADEB988559}" dt="2025-09-25T13:36:31.362" v="1978" actId="729"/>
        <pc:sldMkLst>
          <pc:docMk/>
          <pc:sldMk cId="2113752846" sldId="380"/>
        </pc:sldMkLst>
      </pc:sldChg>
      <pc:sldChg chg="modSp add mod modShow">
        <pc:chgData name="Alison Evans (Lib)" userId="a038501e-367a-4d45-83b6-fbcb256771ea" providerId="ADAL" clId="{9E6E9C0D-C465-4CD6-A2DE-4EADEB988559}" dt="2025-09-25T13:36:42.124" v="1979" actId="729"/>
        <pc:sldMkLst>
          <pc:docMk/>
          <pc:sldMk cId="7772754" sldId="381"/>
        </pc:sldMkLst>
      </pc:sldChg>
      <pc:sldChg chg="add mod modShow">
        <pc:chgData name="Alison Evans (Lib)" userId="a038501e-367a-4d45-83b6-fbcb256771ea" providerId="ADAL" clId="{9E6E9C0D-C465-4CD6-A2DE-4EADEB988559}" dt="2025-10-04T09:13:46.064" v="2195" actId="729"/>
        <pc:sldMkLst>
          <pc:docMk/>
          <pc:sldMk cId="2690641811" sldId="382"/>
        </pc:sldMkLst>
      </pc:sldChg>
    </pc:docChg>
  </pc:docChgLst>
  <pc:docChgLst>
    <pc:chgData name="Alison Evans (Lib)" userId="a038501e-367a-4d45-83b6-fbcb256771ea" providerId="ADAL" clId="{23DA2071-AB21-48F8-9F47-5556B466EF21}"/>
    <pc:docChg chg="custSel addSld delSld modSld sldOrd">
      <pc:chgData name="Alison Evans (Lib)" userId="a038501e-367a-4d45-83b6-fbcb256771ea" providerId="ADAL" clId="{23DA2071-AB21-48F8-9F47-5556B466EF21}" dt="2024-11-05T12:17:28.969" v="71" actId="729"/>
      <pc:docMkLst>
        <pc:docMk/>
      </pc:docMkLst>
      <pc:sldChg chg="modSp mod">
        <pc:chgData name="Alison Evans (Lib)" userId="a038501e-367a-4d45-83b6-fbcb256771ea" providerId="ADAL" clId="{23DA2071-AB21-48F8-9F47-5556B466EF21}" dt="2024-11-05T12:16:24.624" v="63" actId="20577"/>
        <pc:sldMkLst>
          <pc:docMk/>
          <pc:sldMk cId="3018337656" sldId="256"/>
        </pc:sldMkLst>
      </pc:sldChg>
      <pc:sldChg chg="del">
        <pc:chgData name="Alison Evans (Lib)" userId="a038501e-367a-4d45-83b6-fbcb256771ea" providerId="ADAL" clId="{23DA2071-AB21-48F8-9F47-5556B466EF21}" dt="2024-11-04T13:47:54.837" v="20" actId="47"/>
        <pc:sldMkLst>
          <pc:docMk/>
          <pc:sldMk cId="3424395403" sldId="261"/>
        </pc:sldMkLst>
      </pc:sldChg>
      <pc:sldChg chg="mod modShow">
        <pc:chgData name="Alison Evans (Lib)" userId="a038501e-367a-4d45-83b6-fbcb256771ea" providerId="ADAL" clId="{23DA2071-AB21-48F8-9F47-5556B466EF21}" dt="2024-11-04T13:15:34.926" v="10" actId="729"/>
        <pc:sldMkLst>
          <pc:docMk/>
          <pc:sldMk cId="2217543022" sldId="270"/>
        </pc:sldMkLst>
      </pc:sldChg>
      <pc:sldChg chg="mod modShow">
        <pc:chgData name="Alison Evans (Lib)" userId="a038501e-367a-4d45-83b6-fbcb256771ea" providerId="ADAL" clId="{23DA2071-AB21-48F8-9F47-5556B466EF21}" dt="2024-11-05T12:16:34.779" v="64" actId="729"/>
        <pc:sldMkLst>
          <pc:docMk/>
          <pc:sldMk cId="989564070" sldId="284"/>
        </pc:sldMkLst>
      </pc:sldChg>
      <pc:sldChg chg="mod modShow">
        <pc:chgData name="Alison Evans (Lib)" userId="a038501e-367a-4d45-83b6-fbcb256771ea" providerId="ADAL" clId="{23DA2071-AB21-48F8-9F47-5556B466EF21}" dt="2024-11-05T12:17:07.343" v="68" actId="729"/>
        <pc:sldMkLst>
          <pc:docMk/>
          <pc:sldMk cId="4182828429" sldId="286"/>
        </pc:sldMkLst>
      </pc:sldChg>
      <pc:sldChg chg="mod modShow">
        <pc:chgData name="Alison Evans (Lib)" userId="a038501e-367a-4d45-83b6-fbcb256771ea" providerId="ADAL" clId="{23DA2071-AB21-48F8-9F47-5556B466EF21}" dt="2024-10-28T12:58:41.629" v="0" actId="729"/>
        <pc:sldMkLst>
          <pc:docMk/>
          <pc:sldMk cId="3895372769" sldId="291"/>
        </pc:sldMkLst>
      </pc:sldChg>
      <pc:sldChg chg="mod modShow">
        <pc:chgData name="Alison Evans (Lib)" userId="a038501e-367a-4d45-83b6-fbcb256771ea" providerId="ADAL" clId="{23DA2071-AB21-48F8-9F47-5556B466EF21}" dt="2024-10-28T13:00:04.799" v="3" actId="729"/>
        <pc:sldMkLst>
          <pc:docMk/>
          <pc:sldMk cId="837874130" sldId="334"/>
        </pc:sldMkLst>
      </pc:sldChg>
      <pc:sldChg chg="mod modShow">
        <pc:chgData name="Alison Evans (Lib)" userId="a038501e-367a-4d45-83b6-fbcb256771ea" providerId="ADAL" clId="{23DA2071-AB21-48F8-9F47-5556B466EF21}" dt="2024-10-28T13:00:13.075" v="4" actId="729"/>
        <pc:sldMkLst>
          <pc:docMk/>
          <pc:sldMk cId="1253862283" sldId="335"/>
        </pc:sldMkLst>
      </pc:sldChg>
      <pc:sldChg chg="mod modShow">
        <pc:chgData name="Alison Evans (Lib)" userId="a038501e-367a-4d45-83b6-fbcb256771ea" providerId="ADAL" clId="{23DA2071-AB21-48F8-9F47-5556B466EF21}" dt="2024-10-28T13:00:50.527" v="7" actId="729"/>
        <pc:sldMkLst>
          <pc:docMk/>
          <pc:sldMk cId="2211475714" sldId="345"/>
        </pc:sldMkLst>
      </pc:sldChg>
      <pc:sldChg chg="mod modShow">
        <pc:chgData name="Alison Evans (Lib)" userId="a038501e-367a-4d45-83b6-fbcb256771ea" providerId="ADAL" clId="{23DA2071-AB21-48F8-9F47-5556B466EF21}" dt="2024-11-05T12:17:19.831" v="69" actId="729"/>
        <pc:sldMkLst>
          <pc:docMk/>
          <pc:sldMk cId="1805027631" sldId="348"/>
        </pc:sldMkLst>
      </pc:sldChg>
      <pc:sldChg chg="mod modShow">
        <pc:chgData name="Alison Evans (Lib)" userId="a038501e-367a-4d45-83b6-fbcb256771ea" providerId="ADAL" clId="{23DA2071-AB21-48F8-9F47-5556B466EF21}" dt="2024-11-04T13:15:27.659" v="9" actId="729"/>
        <pc:sldMkLst>
          <pc:docMk/>
          <pc:sldMk cId="779024143" sldId="352"/>
        </pc:sldMkLst>
      </pc:sldChg>
      <pc:sldChg chg="modSp mod ord modShow">
        <pc:chgData name="Alison Evans (Lib)" userId="a038501e-367a-4d45-83b6-fbcb256771ea" providerId="ADAL" clId="{23DA2071-AB21-48F8-9F47-5556B466EF21}" dt="2024-11-04T13:29:44.297" v="17" actId="20577"/>
        <pc:sldMkLst>
          <pc:docMk/>
          <pc:sldMk cId="2228158384" sldId="354"/>
        </pc:sldMkLst>
      </pc:sldChg>
      <pc:sldChg chg="mod modShow">
        <pc:chgData name="Alison Evans (Lib)" userId="a038501e-367a-4d45-83b6-fbcb256771ea" providerId="ADAL" clId="{23DA2071-AB21-48F8-9F47-5556B466EF21}" dt="2024-11-04T13:47:03.614" v="18" actId="729"/>
        <pc:sldMkLst>
          <pc:docMk/>
          <pc:sldMk cId="2876684684" sldId="355"/>
        </pc:sldMkLst>
      </pc:sldChg>
      <pc:sldChg chg="mod modShow">
        <pc:chgData name="Alison Evans (Lib)" userId="a038501e-367a-4d45-83b6-fbcb256771ea" providerId="ADAL" clId="{23DA2071-AB21-48F8-9F47-5556B466EF21}" dt="2024-11-04T13:16:33.308" v="11" actId="729"/>
        <pc:sldMkLst>
          <pc:docMk/>
          <pc:sldMk cId="1157385784" sldId="356"/>
        </pc:sldMkLst>
      </pc:sldChg>
      <pc:sldChg chg="mod modShow">
        <pc:chgData name="Alison Evans (Lib)" userId="a038501e-367a-4d45-83b6-fbcb256771ea" providerId="ADAL" clId="{23DA2071-AB21-48F8-9F47-5556B466EF21}" dt="2024-10-28T13:00:30.165" v="5" actId="729"/>
        <pc:sldMkLst>
          <pc:docMk/>
          <pc:sldMk cId="965757115" sldId="357"/>
        </pc:sldMkLst>
      </pc:sldChg>
      <pc:sldChg chg="mod modShow">
        <pc:chgData name="Alison Evans (Lib)" userId="a038501e-367a-4d45-83b6-fbcb256771ea" providerId="ADAL" clId="{23DA2071-AB21-48F8-9F47-5556B466EF21}" dt="2024-11-05T12:16:39.720" v="65" actId="729"/>
        <pc:sldMkLst>
          <pc:docMk/>
          <pc:sldMk cId="699137278" sldId="360"/>
        </pc:sldMkLst>
      </pc:sldChg>
      <pc:sldChg chg="del">
        <pc:chgData name="Alison Evans (Lib)" userId="a038501e-367a-4d45-83b6-fbcb256771ea" providerId="ADAL" clId="{23DA2071-AB21-48F8-9F47-5556B466EF21}" dt="2024-11-05T12:17:23.486" v="70" actId="47"/>
        <pc:sldMkLst>
          <pc:docMk/>
          <pc:sldMk cId="2668758142" sldId="366"/>
        </pc:sldMkLst>
      </pc:sldChg>
      <pc:sldChg chg="mod modShow">
        <pc:chgData name="Alison Evans (Lib)" userId="a038501e-367a-4d45-83b6-fbcb256771ea" providerId="ADAL" clId="{23DA2071-AB21-48F8-9F47-5556B466EF21}" dt="2024-11-05T12:17:28.969" v="71" actId="729"/>
        <pc:sldMkLst>
          <pc:docMk/>
          <pc:sldMk cId="1476222166" sldId="367"/>
        </pc:sldMkLst>
      </pc:sldChg>
      <pc:sldChg chg="modSp mod">
        <pc:chgData name="Alison Evans (Lib)" userId="a038501e-367a-4d45-83b6-fbcb256771ea" providerId="ADAL" clId="{23DA2071-AB21-48F8-9F47-5556B466EF21}" dt="2024-11-04T13:48:33.644" v="49" actId="20577"/>
        <pc:sldMkLst>
          <pc:docMk/>
          <pc:sldMk cId="713117915" sldId="368"/>
        </pc:sldMkLst>
      </pc:sldChg>
      <pc:sldChg chg="mod modShow">
        <pc:chgData name="Alison Evans (Lib)" userId="a038501e-367a-4d45-83b6-fbcb256771ea" providerId="ADAL" clId="{23DA2071-AB21-48F8-9F47-5556B466EF21}" dt="2024-11-04T13:29:17.979" v="15" actId="729"/>
        <pc:sldMkLst>
          <pc:docMk/>
          <pc:sldMk cId="2858549719" sldId="370"/>
        </pc:sldMkLst>
      </pc:sldChg>
      <pc:sldChg chg="add">
        <pc:chgData name="Alison Evans (Lib)" userId="a038501e-367a-4d45-83b6-fbcb256771ea" providerId="ADAL" clId="{23DA2071-AB21-48F8-9F47-5556B466EF21}" dt="2024-11-04T13:47:40.348" v="19"/>
        <pc:sldMkLst>
          <pc:docMk/>
          <pc:sldMk cId="620673578" sldId="371"/>
        </pc:sldMkLst>
      </pc:sldChg>
    </pc:docChg>
  </pc:docChgLst>
  <pc:docChgLst>
    <pc:chgData name="Alison Evans (Lib)" userId="a038501e-367a-4d45-83b6-fbcb256771ea" providerId="ADAL" clId="{D5C96670-C8B7-4026-85E0-EAF19450CBD8}"/>
    <pc:docChg chg="custSel addSld delSld modSld sldOrd">
      <pc:chgData name="Alison Evans (Lib)" userId="a038501e-367a-4d45-83b6-fbcb256771ea" providerId="ADAL" clId="{D5C96670-C8B7-4026-85E0-EAF19450CBD8}" dt="2024-12-19T16:42:09.252" v="41"/>
      <pc:docMkLst>
        <pc:docMk/>
      </pc:docMkLst>
      <pc:sldChg chg="mod modShow">
        <pc:chgData name="Alison Evans (Lib)" userId="a038501e-367a-4d45-83b6-fbcb256771ea" providerId="ADAL" clId="{D5C96670-C8B7-4026-85E0-EAF19450CBD8}" dt="2024-12-19T16:23:11.040" v="36" actId="729"/>
        <pc:sldMkLst>
          <pc:docMk/>
          <pc:sldMk cId="989564070" sldId="284"/>
        </pc:sldMkLst>
      </pc:sldChg>
      <pc:sldChg chg="mod modShow">
        <pc:chgData name="Alison Evans (Lib)" userId="a038501e-367a-4d45-83b6-fbcb256771ea" providerId="ADAL" clId="{D5C96670-C8B7-4026-85E0-EAF19450CBD8}" dt="2024-12-04T14:34:23.969" v="2" actId="729"/>
        <pc:sldMkLst>
          <pc:docMk/>
          <pc:sldMk cId="4182828429" sldId="286"/>
        </pc:sldMkLst>
      </pc:sldChg>
      <pc:sldChg chg="mod modShow">
        <pc:chgData name="Alison Evans (Lib)" userId="a038501e-367a-4d45-83b6-fbcb256771ea" providerId="ADAL" clId="{D5C96670-C8B7-4026-85E0-EAF19450CBD8}" dt="2024-12-04T14:34:15.978" v="1" actId="729"/>
        <pc:sldMkLst>
          <pc:docMk/>
          <pc:sldMk cId="654842586" sldId="315"/>
        </pc:sldMkLst>
      </pc:sldChg>
      <pc:sldChg chg="modSp mod">
        <pc:chgData name="Alison Evans (Lib)" userId="a038501e-367a-4d45-83b6-fbcb256771ea" providerId="ADAL" clId="{D5C96670-C8B7-4026-85E0-EAF19450CBD8}" dt="2024-12-04T14:41:09.903" v="30" actId="20577"/>
        <pc:sldMkLst>
          <pc:docMk/>
          <pc:sldMk cId="29310742" sldId="321"/>
        </pc:sldMkLst>
      </pc:sldChg>
      <pc:sldChg chg="del">
        <pc:chgData name="Alison Evans (Lib)" userId="a038501e-367a-4d45-83b6-fbcb256771ea" providerId="ADAL" clId="{D5C96670-C8B7-4026-85E0-EAF19450CBD8}" dt="2024-12-04T14:40:28.942" v="10" actId="47"/>
        <pc:sldMkLst>
          <pc:docMk/>
          <pc:sldMk cId="837874130" sldId="334"/>
        </pc:sldMkLst>
      </pc:sldChg>
      <pc:sldChg chg="del">
        <pc:chgData name="Alison Evans (Lib)" userId="a038501e-367a-4d45-83b6-fbcb256771ea" providerId="ADAL" clId="{D5C96670-C8B7-4026-85E0-EAF19450CBD8}" dt="2024-12-04T14:40:34.026" v="11" actId="47"/>
        <pc:sldMkLst>
          <pc:docMk/>
          <pc:sldMk cId="1253862283" sldId="335"/>
        </pc:sldMkLst>
      </pc:sldChg>
      <pc:sldChg chg="del">
        <pc:chgData name="Alison Evans (Lib)" userId="a038501e-367a-4d45-83b6-fbcb256771ea" providerId="ADAL" clId="{D5C96670-C8B7-4026-85E0-EAF19450CBD8}" dt="2024-12-19T16:36:37.132" v="38" actId="47"/>
        <pc:sldMkLst>
          <pc:docMk/>
          <pc:sldMk cId="3444204157" sldId="338"/>
        </pc:sldMkLst>
      </pc:sldChg>
      <pc:sldChg chg="del">
        <pc:chgData name="Alison Evans (Lib)" userId="a038501e-367a-4d45-83b6-fbcb256771ea" providerId="ADAL" clId="{D5C96670-C8B7-4026-85E0-EAF19450CBD8}" dt="2024-12-19T16:36:40.531" v="39" actId="47"/>
        <pc:sldMkLst>
          <pc:docMk/>
          <pc:sldMk cId="1337324083" sldId="339"/>
        </pc:sldMkLst>
      </pc:sldChg>
      <pc:sldChg chg="mod modShow">
        <pc:chgData name="Alison Evans (Lib)" userId="a038501e-367a-4d45-83b6-fbcb256771ea" providerId="ADAL" clId="{D5C96670-C8B7-4026-85E0-EAF19450CBD8}" dt="2024-12-04T14:34:29.726" v="3" actId="729"/>
        <pc:sldMkLst>
          <pc:docMk/>
          <pc:sldMk cId="1805027631" sldId="348"/>
        </pc:sldMkLst>
      </pc:sldChg>
      <pc:sldChg chg="mod ord modShow">
        <pc:chgData name="Alison Evans (Lib)" userId="a038501e-367a-4d45-83b6-fbcb256771ea" providerId="ADAL" clId="{D5C96670-C8B7-4026-85E0-EAF19450CBD8}" dt="2024-12-04T15:45:24.752" v="34" actId="729"/>
        <pc:sldMkLst>
          <pc:docMk/>
          <pc:sldMk cId="2228158384" sldId="354"/>
        </pc:sldMkLst>
      </pc:sldChg>
      <pc:sldChg chg="mod modShow">
        <pc:chgData name="Alison Evans (Lib)" userId="a038501e-367a-4d45-83b6-fbcb256771ea" providerId="ADAL" clId="{D5C96670-C8B7-4026-85E0-EAF19450CBD8}" dt="2024-12-04T14:37:02.350" v="6" actId="729"/>
        <pc:sldMkLst>
          <pc:docMk/>
          <pc:sldMk cId="2876684684" sldId="355"/>
        </pc:sldMkLst>
      </pc:sldChg>
      <pc:sldChg chg="addSp delSp modSp mod">
        <pc:chgData name="Alison Evans (Lib)" userId="a038501e-367a-4d45-83b6-fbcb256771ea" providerId="ADAL" clId="{D5C96670-C8B7-4026-85E0-EAF19450CBD8}" dt="2024-12-19T16:42:09.252" v="41"/>
        <pc:sldMkLst>
          <pc:docMk/>
          <pc:sldMk cId="1157385784" sldId="356"/>
        </pc:sldMkLst>
      </pc:sldChg>
      <pc:sldChg chg="del">
        <pc:chgData name="Alison Evans (Lib)" userId="a038501e-367a-4d45-83b6-fbcb256771ea" providerId="ADAL" clId="{D5C96670-C8B7-4026-85E0-EAF19450CBD8}" dt="2024-12-04T14:40:40.697" v="12" actId="47"/>
        <pc:sldMkLst>
          <pc:docMk/>
          <pc:sldMk cId="965757115" sldId="357"/>
        </pc:sldMkLst>
      </pc:sldChg>
      <pc:sldChg chg="mod modShow">
        <pc:chgData name="Alison Evans (Lib)" userId="a038501e-367a-4d45-83b6-fbcb256771ea" providerId="ADAL" clId="{D5C96670-C8B7-4026-85E0-EAF19450CBD8}" dt="2024-12-04T14:34:05.331" v="0" actId="729"/>
        <pc:sldMkLst>
          <pc:docMk/>
          <pc:sldMk cId="699137278" sldId="360"/>
        </pc:sldMkLst>
      </pc:sldChg>
      <pc:sldChg chg="modSp mod">
        <pc:chgData name="Alison Evans (Lib)" userId="a038501e-367a-4d45-83b6-fbcb256771ea" providerId="ADAL" clId="{D5C96670-C8B7-4026-85E0-EAF19450CBD8}" dt="2024-12-04T14:42:30.151" v="33" actId="20577"/>
        <pc:sldMkLst>
          <pc:docMk/>
          <pc:sldMk cId="713117915" sldId="368"/>
        </pc:sldMkLst>
      </pc:sldChg>
      <pc:sldChg chg="mod modShow">
        <pc:chgData name="Alison Evans (Lib)" userId="a038501e-367a-4d45-83b6-fbcb256771ea" providerId="ADAL" clId="{D5C96670-C8B7-4026-85E0-EAF19450CBD8}" dt="2024-12-04T15:45:43.474" v="35" actId="729"/>
        <pc:sldMkLst>
          <pc:docMk/>
          <pc:sldMk cId="2858549719" sldId="370"/>
        </pc:sldMkLst>
      </pc:sldChg>
      <pc:sldChg chg="del">
        <pc:chgData name="Alison Evans (Lib)" userId="a038501e-367a-4d45-83b6-fbcb256771ea" providerId="ADAL" clId="{D5C96670-C8B7-4026-85E0-EAF19450CBD8}" dt="2024-12-04T14:40:55.810" v="13" actId="47"/>
        <pc:sldMkLst>
          <pc:docMk/>
          <pc:sldMk cId="620673578" sldId="371"/>
        </pc:sldMkLst>
      </pc:sldChg>
      <pc:sldChg chg="add">
        <pc:chgData name="Alison Evans (Lib)" userId="a038501e-367a-4d45-83b6-fbcb256771ea" providerId="ADAL" clId="{D5C96670-C8B7-4026-85E0-EAF19450CBD8}" dt="2024-12-04T14:38:18.013" v="7"/>
        <pc:sldMkLst>
          <pc:docMk/>
          <pc:sldMk cId="3638605811" sldId="372"/>
        </pc:sldMkLst>
      </pc:sldChg>
      <pc:sldChg chg="add">
        <pc:chgData name="Alison Evans (Lib)" userId="a038501e-367a-4d45-83b6-fbcb256771ea" providerId="ADAL" clId="{D5C96670-C8B7-4026-85E0-EAF19450CBD8}" dt="2024-12-04T14:38:29.172" v="8"/>
        <pc:sldMkLst>
          <pc:docMk/>
          <pc:sldMk cId="1167880047" sldId="373"/>
        </pc:sldMkLst>
      </pc:sldChg>
      <pc:sldChg chg="add">
        <pc:chgData name="Alison Evans (Lib)" userId="a038501e-367a-4d45-83b6-fbcb256771ea" providerId="ADAL" clId="{D5C96670-C8B7-4026-85E0-EAF19450CBD8}" dt="2024-12-04T14:38:59.774" v="9"/>
        <pc:sldMkLst>
          <pc:docMk/>
          <pc:sldMk cId="1367113917" sldId="374"/>
        </pc:sldMkLst>
      </pc:sldChg>
      <pc:sldChg chg="add">
        <pc:chgData name="Alison Evans (Lib)" userId="a038501e-367a-4d45-83b6-fbcb256771ea" providerId="ADAL" clId="{D5C96670-C8B7-4026-85E0-EAF19450CBD8}" dt="2024-12-19T16:36:32.571" v="37"/>
        <pc:sldMkLst>
          <pc:docMk/>
          <pc:sldMk cId="1333202470" sldId="375"/>
        </pc:sldMkLst>
      </pc:sldChg>
    </pc:docChg>
  </pc:docChgLst>
  <pc:docChgLst>
    <pc:chgData name="Jenny Hedges" userId="d4562af6-0e19-40ba-94ec-100aed0256a8" providerId="ADAL" clId="{94BBE3AB-0E17-4346-BE12-C7998FC8702C}"/>
    <pc:docChg chg="custSel delSld modSld modMainMaster">
      <pc:chgData name="Jenny Hedges" userId="d4562af6-0e19-40ba-94ec-100aed0256a8" providerId="ADAL" clId="{94BBE3AB-0E17-4346-BE12-C7998FC8702C}" dt="2024-01-23T10:12:50.825" v="14" actId="2696"/>
      <pc:docMkLst>
        <pc:docMk/>
      </pc:docMkLst>
      <pc:sldChg chg="del">
        <pc:chgData name="Jenny Hedges" userId="d4562af6-0e19-40ba-94ec-100aed0256a8" providerId="ADAL" clId="{94BBE3AB-0E17-4346-BE12-C7998FC8702C}" dt="2024-01-23T10:12:50.825" v="14" actId="2696"/>
        <pc:sldMkLst>
          <pc:docMk/>
          <pc:sldMk cId="598255588" sldId="257"/>
        </pc:sldMkLst>
      </pc:sldChg>
      <pc:sldMasterChg chg="addSldLayout modSldLayout">
        <pc:chgData name="Jenny Hedges" userId="d4562af6-0e19-40ba-94ec-100aed0256a8" providerId="ADAL" clId="{94BBE3AB-0E17-4346-BE12-C7998FC8702C}" dt="2024-01-22T15:14:00.252" v="13" actId="1076"/>
        <pc:sldMasterMkLst>
          <pc:docMk/>
          <pc:sldMasterMk cId="80297582" sldId="2147483648"/>
        </pc:sldMasterMkLst>
        <pc:sldLayoutChg chg="addSp delSp modSp mod">
          <pc:chgData name="Jenny Hedges" userId="d4562af6-0e19-40ba-94ec-100aed0256a8" providerId="ADAL" clId="{94BBE3AB-0E17-4346-BE12-C7998FC8702C}" dt="2024-01-22T15:12:38.014" v="5" actId="1076"/>
          <pc:sldLayoutMkLst>
            <pc:docMk/>
            <pc:sldMasterMk cId="80297582" sldId="2147483648"/>
            <pc:sldLayoutMk cId="4267990675" sldId="2147483667"/>
          </pc:sldLayoutMkLst>
        </pc:sldLayoutChg>
        <pc:sldLayoutChg chg="addSp delSp modSp add mod modTransition">
          <pc:chgData name="Jenny Hedges" userId="d4562af6-0e19-40ba-94ec-100aed0256a8" providerId="ADAL" clId="{94BBE3AB-0E17-4346-BE12-C7998FC8702C}" dt="2024-01-22T15:13:25.223" v="9" actId="1076"/>
          <pc:sldLayoutMkLst>
            <pc:docMk/>
            <pc:sldMasterMk cId="80297582" sldId="2147483648"/>
            <pc:sldLayoutMk cId="2932778453" sldId="2147483668"/>
          </pc:sldLayoutMkLst>
        </pc:sldLayoutChg>
        <pc:sldLayoutChg chg="addSp delSp modSp add mod modTransition">
          <pc:chgData name="Jenny Hedges" userId="d4562af6-0e19-40ba-94ec-100aed0256a8" providerId="ADAL" clId="{94BBE3AB-0E17-4346-BE12-C7998FC8702C}" dt="2024-01-22T15:14:00.252" v="13" actId="1076"/>
          <pc:sldLayoutMkLst>
            <pc:docMk/>
            <pc:sldMasterMk cId="80297582" sldId="2147483648"/>
            <pc:sldLayoutMk cId="2197982426" sldId="214748366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740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Overview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19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C5DAE9-9820-E392-A363-25FB8284F9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C37B64-ACE5-D0D5-D582-A6683AE681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6744D1-0136-051E-E355-17D1DBC882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5F71FA-F540-4774-3050-BDC6FDD45C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9196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033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1727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249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9561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5217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9287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06F43E5-D80D-2132-85A5-9E93EB71712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4" y="1062915"/>
            <a:ext cx="4748085" cy="47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6785A08C-D6DF-4D62-F633-BA0C10DFC9D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997258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8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05498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A8C3981-A309-E08F-9907-BF192465251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8" y="3195262"/>
            <a:ext cx="4792331" cy="821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F300212-6ECD-4801-81F0-124B3F87929E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422" y="6438786"/>
            <a:ext cx="1597155" cy="27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475602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search?vid=44WHELF_UWTSD:44WHELF_UWTSD_VU1&amp;lang=en" TargetMode="External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hyperlink" Target="https://moodle.uwtsd.ac.uk/mod/scorm/player.php?a=7714&amp;currentorg=articulate_rise&amp;scoid=16961&amp;sesskey=oX2GOodlen&amp;display=popup&amp;mode=normal" TargetMode="External"/><Relationship Id="rId4" Type="http://schemas.openxmlformats.org/officeDocument/2006/relationships/hyperlink" Target="https://moodle.uwtsd.ac.uk/mod/page/view.php?id=475600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:44WHELF_UWTSD_VU1" TargetMode="External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hyperlink" Target="https://moodle.uwtsd.ac.uk/mod/scorm/player.php?a=7714&amp;currentorg=articulate_rise&amp;scoid=16961&amp;sesskey=oX2GOodlen&amp;display=popup&amp;mode=normal" TargetMode="External"/><Relationship Id="rId4" Type="http://schemas.openxmlformats.org/officeDocument/2006/relationships/hyperlink" Target="https://moodle.uwtsd.ac.uk/mod/page/view.php?id=475600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4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intranet.uwtsd.ac.uk/departments/library-and-learning-resources/academic-and-infoskills/resources-research" TargetMode="External"/><Relationship Id="rId5" Type="http://schemas.openxmlformats.org/officeDocument/2006/relationships/hyperlink" Target="https://moodle.uwtsd.ac.uk/mod/scorm/player.php?a=7715&amp;currentorg=articulate_rise&amp;scoid=16963&amp;sesskey=u7KUpwQeqC&amp;display=popup&amp;mode=normal" TargetMode="External"/><Relationship Id="rId4" Type="http://schemas.openxmlformats.org/officeDocument/2006/relationships/hyperlink" Target="https://www.google.co.uk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6.jpe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digitalservices.uwtsd.ac.uk/library/academic-and-infoskills/referencing-handbooks/" TargetMode="External"/><Relationship Id="rId5" Type="http://schemas.openxmlformats.org/officeDocument/2006/relationships/hyperlink" Target="https://librarysearch.uwtsd.ac.uk/discovery/fulldisplay?docid=alma99100698527002421&amp;context=L&amp;vid=44WHELF_UWTSD:44WHELF_UWTSD_VU1&amp;lang=en&amp;search_scope=MyInst_and_CI&amp;adaptor=Local%20Search%20Engine&amp;tab=Everything&amp;query=any,contains,cite%20them%20right" TargetMode="External"/><Relationship Id="rId4" Type="http://schemas.openxmlformats.org/officeDocument/2006/relationships/hyperlink" Target="https://www-citethemrightonline-com.ezproxy.uwtsd.ac.uk/article?docid=b-9781350928060&amp;tocid=b-9781350928060-setting-out-quotations&amp;st=quotations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hyperlink" Target="https://www.youtube.com/channel/UCzmTj_AGeY59VoNv-0SvcCg" TargetMode="External"/><Relationship Id="rId7" Type="http://schemas.openxmlformats.org/officeDocument/2006/relationships/image" Target="../media/image29.png"/><Relationship Id="rId2" Type="http://schemas.openxmlformats.org/officeDocument/2006/relationships/hyperlink" Target="https://intranet.uwtsd.ac.uk/departments/library-and-learning-resources/academic-and-infoskills/refworks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zbib.org/" TargetMode="External"/><Relationship Id="rId4" Type="http://schemas.openxmlformats.org/officeDocument/2006/relationships/hyperlink" Target="https://www.mybib.com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6.png"/><Relationship Id="rId7" Type="http://schemas.openxmlformats.org/officeDocument/2006/relationships/hyperlink" Target="https://moodle.uwtsd.ac.uk/course/section.php?id=193465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moodle.uwtsd.ac.uk/course/section.php?id=152564" TargetMode="External"/><Relationship Id="rId5" Type="http://schemas.openxmlformats.org/officeDocument/2006/relationships/hyperlink" Target="https://moodle.uwtsd.ac.uk/course/section.php?id=152563" TargetMode="External"/><Relationship Id="rId4" Type="http://schemas.openxmlformats.org/officeDocument/2006/relationships/hyperlink" Target="https://moodle.uwtsd.ac.uk/course/view.php?id=11455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https://digitalskills.uwtsd.ac.uk/" TargetMode="External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intranet.uwtsd.ac.uk/departments/library-and-learning-resources/need-more" TargetMode="External"/><Relationship Id="rId3" Type="http://schemas.openxmlformats.org/officeDocument/2006/relationships/hyperlink" Target="mailto:alison.evan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g.couch@uwtsd.ac.uk" TargetMode="External"/><Relationship Id="rId5" Type="http://schemas.openxmlformats.org/officeDocument/2006/relationships/image" Target="../media/image40.jpeg"/><Relationship Id="rId10" Type="http://schemas.openxmlformats.org/officeDocument/2006/relationships/image" Target="../media/image41.png"/><Relationship Id="rId4" Type="http://schemas.openxmlformats.org/officeDocument/2006/relationships/image" Target="../media/image39.jpeg"/><Relationship Id="rId9" Type="http://schemas.openxmlformats.org/officeDocument/2006/relationships/hyperlink" Target="https://intranet.uwtsd.ac.uk/departments/library-and-learning-resources/academic-and-infoskills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close up of a book shelf filled with books&#10;&#10;Description generated with high confidence">
            <a:extLst>
              <a:ext uri="{FF2B5EF4-FFF2-40B4-BE49-F238E27FC236}">
                <a16:creationId xmlns:a16="http://schemas.microsoft.com/office/drawing/2014/main" id="{985CBCA7-ADD3-44A4-B0DC-867CB44F1E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398" r="20398"/>
          <a:stretch/>
        </p:blipFill>
        <p:spPr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600">
                <a:latin typeface="Calibri"/>
                <a:cs typeface="Calibri Light"/>
              </a:rPr>
              <a:t>Alison Evans.</a:t>
            </a:r>
          </a:p>
          <a:p>
            <a:r>
              <a:rPr lang="en-GB" sz="2600">
                <a:latin typeface="Calibri"/>
                <a:cs typeface="Calibri Light"/>
              </a:rPr>
              <a:t>Academic Liaison Librarian.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427584"/>
            <a:ext cx="5446198" cy="3051109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Advanced searching.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337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35D87-2AD0-4EFA-AE9E-EB6F8704D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53757" y="-10510"/>
            <a:ext cx="10795518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The aims of today's session.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3BEE6-46E5-4036-BA25-385AE61C43F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38518" y="1505770"/>
            <a:ext cx="9964340" cy="6243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To develop an understanding of a broad range of information resources.</a:t>
            </a:r>
          </a:p>
          <a:p>
            <a:pPr marL="0" indent="0">
              <a:buNone/>
            </a:pPr>
            <a:endParaRPr lang="en-GB" dirty="0">
              <a:latin typeface="Calibri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28F53F-6B0D-4042-BA68-34A391BFA73B}"/>
              </a:ext>
            </a:extLst>
          </p:cNvPr>
          <p:cNvSpPr txBox="1"/>
          <p:nvPr/>
        </p:nvSpPr>
        <p:spPr>
          <a:xfrm>
            <a:off x="436961" y="2369127"/>
            <a:ext cx="5007876" cy="41242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 Light"/>
              </a:rPr>
              <a:t>Consider advanced search options on the library catalogue.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 Light"/>
              </a:rPr>
              <a:t>Understand where to find and search specialist databases.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 Light"/>
              </a:rPr>
              <a:t>Consider the internet.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 Light"/>
              </a:rPr>
              <a:t>Find help and support.</a:t>
            </a:r>
            <a:endParaRPr lang="en-GB" sz="2800" dirty="0">
              <a:latin typeface="Calibri"/>
              <a:cs typeface="Calibri Ligh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600" dirty="0">
              <a:latin typeface="Calibri"/>
              <a:cs typeface="Calibri"/>
            </a:endParaRPr>
          </a:p>
        </p:txBody>
      </p:sp>
      <p:pic>
        <p:nvPicPr>
          <p:cNvPr id="7" name="Picture 6" descr="A computer with colorful screen&#10;&#10;Description automatically generated">
            <a:extLst>
              <a:ext uri="{FF2B5EF4-FFF2-40B4-BE49-F238E27FC236}">
                <a16:creationId xmlns:a16="http://schemas.microsoft.com/office/drawing/2014/main" id="{5E3D8911-1F2F-1A2A-5155-C63735396C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244935" y="2290390"/>
            <a:ext cx="5582840" cy="373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564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E35850-DD81-7A6C-50C5-C3958D531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418DEF4-01C0-481E-1B8D-637F664EF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13214" y="-12920"/>
            <a:ext cx="10737790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Evaluate all information critically. </a:t>
            </a:r>
            <a:endParaRPr lang="en-US" dirty="0">
              <a:latin typeface="Calibri"/>
              <a:cs typeface="Calibri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1BE9AFD-B9F8-EE04-6DEF-B53A54718F4D}"/>
              </a:ext>
            </a:extLst>
          </p:cNvPr>
          <p:cNvGraphicFramePr>
            <a:graphicFrameLocks noGrp="1"/>
          </p:cNvGraphicFramePr>
          <p:nvPr/>
        </p:nvGraphicFramePr>
        <p:xfrm>
          <a:off x="260478" y="1342025"/>
          <a:ext cx="8883523" cy="432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2539">
                  <a:extLst>
                    <a:ext uri="{9D8B030D-6E8A-4147-A177-3AD203B41FA5}">
                      <a16:colId xmlns:a16="http://schemas.microsoft.com/office/drawing/2014/main" val="1567785240"/>
                    </a:ext>
                  </a:extLst>
                </a:gridCol>
                <a:gridCol w="1793123">
                  <a:extLst>
                    <a:ext uri="{9D8B030D-6E8A-4147-A177-3AD203B41FA5}">
                      <a16:colId xmlns:a16="http://schemas.microsoft.com/office/drawing/2014/main" val="3531299239"/>
                    </a:ext>
                  </a:extLst>
                </a:gridCol>
                <a:gridCol w="1742831">
                  <a:extLst>
                    <a:ext uri="{9D8B030D-6E8A-4147-A177-3AD203B41FA5}">
                      <a16:colId xmlns:a16="http://schemas.microsoft.com/office/drawing/2014/main" val="3564515169"/>
                    </a:ext>
                  </a:extLst>
                </a:gridCol>
                <a:gridCol w="1859728">
                  <a:extLst>
                    <a:ext uri="{9D8B030D-6E8A-4147-A177-3AD203B41FA5}">
                      <a16:colId xmlns:a16="http://schemas.microsoft.com/office/drawing/2014/main" val="1355473877"/>
                    </a:ext>
                  </a:extLst>
                </a:gridCol>
                <a:gridCol w="1825302">
                  <a:extLst>
                    <a:ext uri="{9D8B030D-6E8A-4147-A177-3AD203B41FA5}">
                      <a16:colId xmlns:a16="http://schemas.microsoft.com/office/drawing/2014/main" val="1259227022"/>
                    </a:ext>
                  </a:extLst>
                </a:gridCol>
              </a:tblGrid>
              <a:tr h="1266740"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C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urrency. </a:t>
                      </a:r>
                      <a:r>
                        <a:rPr lang="en-GB" sz="1800" dirty="0">
                          <a:latin typeface="Calibri"/>
                          <a:cs typeface="Arial"/>
                        </a:rPr>
                        <a:t>                                                                           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R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elevance.</a:t>
                      </a:r>
                      <a:r>
                        <a:rPr lang="en-GB" sz="2600" dirty="0">
                          <a:latin typeface="Calibri"/>
                          <a:cs typeface="Arial"/>
                        </a:rPr>
                        <a:t> </a:t>
                      </a:r>
                      <a:endParaRPr lang="en-GB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A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uthority.</a:t>
                      </a:r>
                      <a:endParaRPr lang="en-GB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A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ccuracy.</a:t>
                      </a:r>
                      <a:endParaRPr lang="en-GB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P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urpose.</a:t>
                      </a:r>
                      <a:r>
                        <a:rPr lang="en-GB" sz="2600" dirty="0">
                          <a:latin typeface="Calibri"/>
                          <a:cs typeface="Arial"/>
                        </a:rPr>
                        <a:t>    </a:t>
                      </a:r>
                      <a:endParaRPr lang="en-GB" sz="2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6173400"/>
                  </a:ext>
                </a:extLst>
              </a:tr>
              <a:tr h="28464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Is it up-to-date? </a:t>
                      </a:r>
                      <a:endParaRPr lang="en-GB" sz="2400" dirty="0">
                        <a:latin typeface="Calibri"/>
                        <a:ea typeface="+mn-lt"/>
                        <a:cs typeface="Arial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Who is the intended audience?  </a:t>
                      </a: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endParaRPr lang="en-GB" sz="2400" dirty="0">
                        <a:latin typeface="Calibri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Will it help further your argument?  </a:t>
                      </a: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          </a:t>
                      </a:r>
                      <a:endParaRPr lang="en-GB" sz="2400" dirty="0">
                        <a:latin typeface="Calibri"/>
                        <a:cs typeface="Calibri Ligh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What are the author’s credentials?</a:t>
                      </a:r>
                      <a:endParaRPr lang="en-GB" sz="2400" dirty="0">
                        <a:latin typeface="Calibri"/>
                        <a:cs typeface="Calibri Light"/>
                      </a:endParaRPr>
                    </a:p>
                    <a:p>
                      <a:r>
                        <a:rPr lang="en-GB" sz="1800" dirty="0">
                          <a:latin typeface="Calibri"/>
                          <a:cs typeface="Arial"/>
                        </a:rPr>
                        <a:t>                           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Can it be verified - is it supported by evidence?</a:t>
                      </a:r>
                      <a:endParaRPr lang="en-GB" sz="2400" dirty="0">
                        <a:latin typeface="Calibri"/>
                        <a:cs typeface="Calibri Light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Why has it been produced?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Is it objective?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400" dirty="0">
                        <a:latin typeface="Calibri"/>
                        <a:cs typeface="Arial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400" dirty="0">
                        <a:latin typeface="Calibri"/>
                        <a:cs typeface="Calibri Ligh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5666692"/>
                  </a:ext>
                </a:extLst>
              </a:tr>
            </a:tbl>
          </a:graphicData>
        </a:graphic>
      </p:graphicFrame>
      <p:pic>
        <p:nvPicPr>
          <p:cNvPr id="8" name="Picture 7" descr="Curious Chicken">
            <a:extLst>
              <a:ext uri="{FF2B5EF4-FFF2-40B4-BE49-F238E27FC236}">
                <a16:creationId xmlns:a16="http://schemas.microsoft.com/office/drawing/2014/main" id="{A6FCAD93-E7E3-F9E9-A538-28A53D8A66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4955" y="3048000"/>
            <a:ext cx="3810000" cy="3810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3B36C25-7633-FB7E-C990-F38B4FA5AC26}"/>
              </a:ext>
            </a:extLst>
          </p:cNvPr>
          <p:cNvSpPr txBox="1"/>
          <p:nvPr/>
        </p:nvSpPr>
        <p:spPr>
          <a:xfrm>
            <a:off x="9524576" y="1520267"/>
            <a:ext cx="23067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libri "/>
              </a:rPr>
              <a:t>CRAAP Test.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EAC330-6313-BC16-5233-6163634B17AF}"/>
              </a:ext>
            </a:extLst>
          </p:cNvPr>
          <p:cNvSpPr txBox="1"/>
          <p:nvPr/>
        </p:nvSpPr>
        <p:spPr>
          <a:xfrm>
            <a:off x="187742" y="5808239"/>
            <a:ext cx="5392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section -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Evaluating Information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233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0"/>
            <a:ext cx="12905509" cy="1003916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Library resources.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4A0523-BE5F-CF0C-77C3-E051D92471E7}"/>
              </a:ext>
            </a:extLst>
          </p:cNvPr>
          <p:cNvSpPr txBox="1"/>
          <p:nvPr/>
        </p:nvSpPr>
        <p:spPr>
          <a:xfrm>
            <a:off x="232065" y="1321467"/>
            <a:ext cx="5133340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library pages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look like this.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From here you can access our library resources.  You can also switch the  language to Welsh.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Find them at: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https://digitalservices.uwtsd.ac.uk/library/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UWTSD web pages - Hwb – Library.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Google – search for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UWTSD library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F64A0D-CDA4-D130-7AD7-CDD5ABD831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8800" y="1765097"/>
            <a:ext cx="6405110" cy="37598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BBAADC-8D12-4BA6-8DCD-96A2E72BC67A}"/>
              </a:ext>
            </a:extLst>
          </p:cNvPr>
          <p:cNvSpPr txBox="1"/>
          <p:nvPr/>
        </p:nvSpPr>
        <p:spPr>
          <a:xfrm>
            <a:off x="7304809" y="5630017"/>
            <a:ext cx="65566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Remember: bookmark the location!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A22F16AA-1488-02EC-342D-4ECF578E5F3D}"/>
              </a:ext>
            </a:extLst>
          </p:cNvPr>
          <p:cNvSpPr/>
          <p:nvPr/>
        </p:nvSpPr>
        <p:spPr>
          <a:xfrm>
            <a:off x="11284526" y="1692513"/>
            <a:ext cx="675409" cy="49996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758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BE2319-413A-482C-BC65-7A4DEB3FFF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6426" y="1462186"/>
            <a:ext cx="6661574" cy="170004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library provides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free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access to: 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Good quality, up-to-date resources, in your subject area, via multiple formats and good filters.</a:t>
            </a: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BBDF33-34A5-4062-AA9D-9E3393250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26" y="-10510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Why use the library catalogue?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352B41-29AD-9ABC-5F44-1F695CCBC2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7083662" y="1298314"/>
            <a:ext cx="5006648" cy="5006648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B3E24D9-892B-F3EC-1356-5748761897C7}"/>
              </a:ext>
            </a:extLst>
          </p:cNvPr>
          <p:cNvSpPr txBox="1"/>
          <p:nvPr/>
        </p:nvSpPr>
        <p:spPr>
          <a:xfrm>
            <a:off x="196426" y="2832142"/>
            <a:ext cx="666157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0"/>
              </a:spcBef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can also: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Check your account,</a:t>
            </a:r>
            <a:r>
              <a:rPr lang="en-US" sz="2400" dirty="0">
                <a:latin typeface="Calibri"/>
                <a:cs typeface="Calibri"/>
              </a:rPr>
              <a:t> s</a:t>
            </a:r>
            <a:r>
              <a:rPr lang="en-GB" sz="2400" dirty="0" err="1">
                <a:latin typeface="Calibri"/>
                <a:cs typeface="Calibri"/>
              </a:rPr>
              <a:t>ave</a:t>
            </a:r>
            <a:r>
              <a:rPr lang="en-GB" sz="2400" dirty="0">
                <a:latin typeface="Calibri"/>
                <a:cs typeface="Calibri"/>
              </a:rPr>
              <a:t> and organise favourite resources, find help with referencing - RefWorks</a:t>
            </a:r>
            <a:r>
              <a:rPr lang="en-GB" sz="1800" dirty="0">
                <a:latin typeface="Calibri"/>
                <a:cs typeface="Calibri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3D1FBC-F342-AE04-4360-07E1B955501D}"/>
              </a:ext>
            </a:extLst>
          </p:cNvPr>
          <p:cNvSpPr txBox="1"/>
          <p:nvPr/>
        </p:nvSpPr>
        <p:spPr>
          <a:xfrm>
            <a:off x="196426" y="5064857"/>
            <a:ext cx="666157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dirty="0">
                <a:latin typeface="Calibri"/>
                <a:cs typeface="Calibri"/>
              </a:rPr>
              <a:t>Finding good quality information which you can organise and recall when needed, will help improve you work and ultimately your grade.</a:t>
            </a:r>
          </a:p>
        </p:txBody>
      </p:sp>
    </p:spTree>
    <p:extLst>
      <p:ext uri="{BB962C8B-B14F-4D97-AF65-F5344CB8AC3E}">
        <p14:creationId xmlns:p14="http://schemas.microsoft.com/office/powerpoint/2010/main" val="779024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834" y="1366235"/>
            <a:ext cx="4836428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 "/>
                <a:cs typeface="Arial"/>
              </a:rPr>
              <a:t>Search for information.</a:t>
            </a:r>
            <a:endParaRPr lang="en-US" sz="2400" dirty="0">
              <a:latin typeface="Calibri 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 "/>
                <a:cs typeface="Arial"/>
              </a:rPr>
              <a:t> </a:t>
            </a:r>
            <a:r>
              <a:rPr lang="en-GB" sz="2400" dirty="0">
                <a:latin typeface="Calibri"/>
                <a:ea typeface="+mn-lt"/>
                <a:cs typeface="+mn-lt"/>
              </a:rPr>
              <a:t>Good quality, up-to-date resources in your subject area.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 "/>
                <a:cs typeface="Arial"/>
              </a:rPr>
              <a:t>Manage information.</a:t>
            </a:r>
            <a:endParaRPr lang="en-GB" sz="2400" dirty="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 "/>
                <a:cs typeface="Arial"/>
              </a:rPr>
              <a:t>Save and organise favourite items.</a:t>
            </a:r>
            <a:endParaRPr lang="en-US" sz="2400" dirty="0">
              <a:latin typeface="Calibri 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 "/>
                <a:ea typeface="+mn-lt"/>
                <a:cs typeface="Arial"/>
              </a:rPr>
              <a:t>Save queries and set alerts.</a:t>
            </a:r>
            <a:endParaRPr lang="en-GB" sz="2400" dirty="0">
              <a:latin typeface="Calibri 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 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 "/>
                <a:ea typeface="+mn-lt"/>
                <a:cs typeface="Arial"/>
              </a:rPr>
              <a:t>You can also access ...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cs typeface="Calibri"/>
              </a:rPr>
              <a:t>Research Assistant.</a:t>
            </a:r>
            <a:endParaRPr lang="en-GB" sz="2400" b="1" dirty="0">
              <a:latin typeface="Calibri "/>
              <a:ea typeface="+mn-lt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cs typeface="Arial"/>
              </a:rPr>
              <a:t>Browse </a:t>
            </a:r>
            <a:r>
              <a:rPr lang="en-GB" sz="2400" dirty="0" err="1">
                <a:latin typeface="Calibri "/>
                <a:cs typeface="Arial"/>
              </a:rPr>
              <a:t>eJournals</a:t>
            </a:r>
            <a:r>
              <a:rPr lang="en-GB" sz="2400" dirty="0">
                <a:latin typeface="Calibri "/>
                <a:cs typeface="Arial"/>
              </a:rPr>
              <a:t>.         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ea typeface="+mn-lt"/>
                <a:cs typeface="Calibri"/>
              </a:rPr>
              <a:t>Database Search.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cs typeface="Calibri"/>
              </a:rPr>
              <a:t>Need More?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834" y="-6244"/>
            <a:ext cx="5396160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Library catalogue search.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5036262" y="5481880"/>
            <a:ext cx="726435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Arial"/>
                <a:hlinkClick r:id="rId3"/>
              </a:rPr>
              <a:t>Library Catalogue</a:t>
            </a:r>
            <a:endParaRPr lang="en-GB" sz="2000" dirty="0">
              <a:latin typeface="Calibri"/>
              <a:cs typeface="Arial"/>
            </a:endParaRPr>
          </a:p>
          <a:p>
            <a:r>
              <a:rPr lang="en-GB" sz="2000" dirty="0" err="1">
                <a:latin typeface="Calibri"/>
                <a:cs typeface="Arial"/>
              </a:rPr>
              <a:t>Infoskills</a:t>
            </a:r>
            <a:r>
              <a:rPr lang="en-GB" sz="2000" dirty="0">
                <a:latin typeface="Calibri"/>
                <a:cs typeface="Arial"/>
              </a:rPr>
              <a:t> units - </a:t>
            </a:r>
            <a:r>
              <a:rPr lang="en-GB" sz="2000" dirty="0">
                <a:latin typeface="Calibri"/>
                <a:cs typeface="Arial"/>
                <a:hlinkClick r:id="rId4"/>
              </a:rPr>
              <a:t>Searching for  Information </a:t>
            </a:r>
            <a:r>
              <a:rPr lang="en-GB" sz="2000" dirty="0">
                <a:latin typeface="Calibri"/>
                <a:cs typeface="Arial"/>
              </a:rPr>
              <a:t>and  </a:t>
            </a:r>
            <a:r>
              <a:rPr lang="en-GB" sz="2000" dirty="0">
                <a:latin typeface="Calibri"/>
                <a:cs typeface="Arial"/>
                <a:hlinkClick r:id="rId5"/>
              </a:rPr>
              <a:t>Further Searching</a:t>
            </a:r>
            <a:endParaRPr lang="en-GB" sz="2000" dirty="0">
              <a:latin typeface="Calibri"/>
              <a:cs typeface="Arial"/>
            </a:endParaRPr>
          </a:p>
          <a:p>
            <a:endParaRPr lang="en-GB" sz="2000" dirty="0">
              <a:latin typeface="Calibri"/>
              <a:cs typeface="Arial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E8FF59-A9C4-7D93-F1CB-B74DE945E3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65403" y="1261242"/>
            <a:ext cx="7006067" cy="4141448"/>
          </a:xfrm>
          <a:prstGeom prst="rect">
            <a:avLst/>
          </a:prstGeom>
        </p:spPr>
      </p:pic>
      <p:pic>
        <p:nvPicPr>
          <p:cNvPr id="6" name="Picture 5" descr="Charm Chicken">
            <a:extLst>
              <a:ext uri="{FF2B5EF4-FFF2-40B4-BE49-F238E27FC236}">
                <a16:creationId xmlns:a16="http://schemas.microsoft.com/office/drawing/2014/main" id="{B9EC588F-1174-D888-29CC-FA52CA4CBAA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6978" y="3969684"/>
            <a:ext cx="2489431" cy="2489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3091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5C564D30-3CF6-F871-E8C4-6E08036170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3956" y="1450730"/>
            <a:ext cx="8054368" cy="46357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526499-7B83-B789-26E7-7CAF2872F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334" y="-6459"/>
            <a:ext cx="10795518" cy="1003916"/>
          </a:xfrm>
        </p:spPr>
        <p:txBody>
          <a:bodyPr/>
          <a:lstStyle/>
          <a:p>
            <a:r>
              <a:rPr lang="en-GB" dirty="0">
                <a:latin typeface="Calibri "/>
              </a:rPr>
              <a:t>Recap 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6571D-D49D-445B-6EBF-AD8DF2F6D05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2912" y="1490255"/>
            <a:ext cx="3724288" cy="4831414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Sign-in and library account.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Additional functionality.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Search box.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Refine search.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Number of results.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Save query / set alert.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Filter results.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Save and manage information.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Bibliographic details.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Location.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E77A11F-2B13-7645-E33D-6426CC1BF20B}"/>
              </a:ext>
            </a:extLst>
          </p:cNvPr>
          <p:cNvSpPr txBox="1"/>
          <p:nvPr/>
        </p:nvSpPr>
        <p:spPr>
          <a:xfrm>
            <a:off x="11634707" y="1312230"/>
            <a:ext cx="3143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32D23E0-401D-E685-035F-C129908E1512}"/>
              </a:ext>
            </a:extLst>
          </p:cNvPr>
          <p:cNvSpPr txBox="1"/>
          <p:nvPr/>
        </p:nvSpPr>
        <p:spPr>
          <a:xfrm>
            <a:off x="6392316" y="1885204"/>
            <a:ext cx="3743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3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D66D07-924E-82E5-4B92-98EDDF791A42}"/>
              </a:ext>
            </a:extLst>
          </p:cNvPr>
          <p:cNvSpPr txBox="1"/>
          <p:nvPr/>
        </p:nvSpPr>
        <p:spPr>
          <a:xfrm>
            <a:off x="5271232" y="2161497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1154324-5F3B-C57B-4C8C-BAA13254E5A9}"/>
              </a:ext>
            </a:extLst>
          </p:cNvPr>
          <p:cNvSpPr txBox="1"/>
          <p:nvPr/>
        </p:nvSpPr>
        <p:spPr>
          <a:xfrm>
            <a:off x="6433538" y="2596677"/>
            <a:ext cx="3743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217449-12ED-E98F-C414-DA52F4AE1894}"/>
              </a:ext>
            </a:extLst>
          </p:cNvPr>
          <p:cNvSpPr txBox="1"/>
          <p:nvPr/>
        </p:nvSpPr>
        <p:spPr>
          <a:xfrm>
            <a:off x="7032069" y="2596677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6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8374B3C-56DA-8EE9-47A7-A6EFBEDA3BEC}"/>
              </a:ext>
            </a:extLst>
          </p:cNvPr>
          <p:cNvSpPr txBox="1"/>
          <p:nvPr/>
        </p:nvSpPr>
        <p:spPr>
          <a:xfrm>
            <a:off x="7105658" y="4425421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9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58B396-6808-917C-4E9E-82FC685070DC}"/>
              </a:ext>
            </a:extLst>
          </p:cNvPr>
          <p:cNvSpPr txBox="1"/>
          <p:nvPr/>
        </p:nvSpPr>
        <p:spPr>
          <a:xfrm>
            <a:off x="9859239" y="3491611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8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2DC643C-F938-018D-F56B-C39B8D0F113D}"/>
              </a:ext>
            </a:extLst>
          </p:cNvPr>
          <p:cNvSpPr txBox="1"/>
          <p:nvPr/>
        </p:nvSpPr>
        <p:spPr>
          <a:xfrm>
            <a:off x="4861776" y="3352046"/>
            <a:ext cx="3179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7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370308E-FD5A-97AB-53F1-E37ECC8F6744}"/>
              </a:ext>
            </a:extLst>
          </p:cNvPr>
          <p:cNvSpPr txBox="1"/>
          <p:nvPr/>
        </p:nvSpPr>
        <p:spPr>
          <a:xfrm>
            <a:off x="6795691" y="5010734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10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7806C2C-D559-EA59-9704-60F8F85B38DD}"/>
              </a:ext>
            </a:extLst>
          </p:cNvPr>
          <p:cNvSpPr/>
          <p:nvPr/>
        </p:nvSpPr>
        <p:spPr>
          <a:xfrm>
            <a:off x="7073833" y="4425421"/>
            <a:ext cx="303331" cy="27700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41E1753-2791-4A9E-7F43-B4FB5AE5574C}"/>
              </a:ext>
            </a:extLst>
          </p:cNvPr>
          <p:cNvSpPr/>
          <p:nvPr/>
        </p:nvSpPr>
        <p:spPr>
          <a:xfrm>
            <a:off x="9859239" y="3491611"/>
            <a:ext cx="245985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1166DA5-31D8-1693-CAF6-F76059C8C698}"/>
              </a:ext>
            </a:extLst>
          </p:cNvPr>
          <p:cNvSpPr/>
          <p:nvPr/>
        </p:nvSpPr>
        <p:spPr>
          <a:xfrm>
            <a:off x="4861776" y="3352046"/>
            <a:ext cx="249101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5AFC861-6153-93A1-D874-4460DD3C81FD}"/>
              </a:ext>
            </a:extLst>
          </p:cNvPr>
          <p:cNvSpPr/>
          <p:nvPr/>
        </p:nvSpPr>
        <p:spPr>
          <a:xfrm>
            <a:off x="7034455" y="2637101"/>
            <a:ext cx="264634" cy="22929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3C28FE8-EB70-DB39-9C2C-F34F0507BC70}"/>
              </a:ext>
            </a:extLst>
          </p:cNvPr>
          <p:cNvSpPr/>
          <p:nvPr/>
        </p:nvSpPr>
        <p:spPr>
          <a:xfrm>
            <a:off x="6433538" y="2637101"/>
            <a:ext cx="270515" cy="22929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D5FFBD23-AFC7-AA85-8EFD-03AD9DC9EF96}"/>
              </a:ext>
            </a:extLst>
          </p:cNvPr>
          <p:cNvSpPr/>
          <p:nvPr/>
        </p:nvSpPr>
        <p:spPr>
          <a:xfrm>
            <a:off x="5271232" y="2161498"/>
            <a:ext cx="285506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B6EBF4A-25B6-1E8C-B047-C3A5AC808630}"/>
              </a:ext>
            </a:extLst>
          </p:cNvPr>
          <p:cNvSpPr/>
          <p:nvPr/>
        </p:nvSpPr>
        <p:spPr>
          <a:xfrm>
            <a:off x="6421072" y="1887904"/>
            <a:ext cx="261082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8C8ADFCD-6D65-0CB4-B533-00E8919B085D}"/>
              </a:ext>
            </a:extLst>
          </p:cNvPr>
          <p:cNvSpPr/>
          <p:nvPr/>
        </p:nvSpPr>
        <p:spPr>
          <a:xfrm>
            <a:off x="6779911" y="5018016"/>
            <a:ext cx="386861" cy="27700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BF194C1-06D6-63AA-CEFE-6CC0CB1BF598}"/>
              </a:ext>
            </a:extLst>
          </p:cNvPr>
          <p:cNvSpPr/>
          <p:nvPr/>
        </p:nvSpPr>
        <p:spPr>
          <a:xfrm>
            <a:off x="11634706" y="1312230"/>
            <a:ext cx="314381" cy="25228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1E022-64A8-10CE-D6A4-BC0F50A2507B}"/>
              </a:ext>
            </a:extLst>
          </p:cNvPr>
          <p:cNvSpPr txBox="1"/>
          <p:nvPr/>
        </p:nvSpPr>
        <p:spPr>
          <a:xfrm>
            <a:off x="6227643" y="1328801"/>
            <a:ext cx="2723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2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45967AA8-EE6E-263B-8DF0-C6C062D3D1EA}"/>
              </a:ext>
            </a:extLst>
          </p:cNvPr>
          <p:cNvSpPr/>
          <p:nvPr/>
        </p:nvSpPr>
        <p:spPr>
          <a:xfrm>
            <a:off x="6247286" y="1328802"/>
            <a:ext cx="252723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6025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545FB40-0767-4DA7-9D52-ADAF5921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6310" y="1425039"/>
            <a:ext cx="11314102" cy="10034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The library catalogue searches most of our full-text databases when it performs a search, so why choose to search an individual  database? 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9AC982-293E-43ED-8EC4-6D00512C8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310" y="0"/>
            <a:ext cx="11520140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The library catalogue versus individual databases.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2B0968-3F33-4D5E-883A-0D148BC00CA0}"/>
              </a:ext>
            </a:extLst>
          </p:cNvPr>
          <p:cNvSpPr txBox="1"/>
          <p:nvPr/>
        </p:nvSpPr>
        <p:spPr>
          <a:xfrm>
            <a:off x="192020" y="2511519"/>
            <a:ext cx="6188363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 Light"/>
              </a:rPr>
              <a:t>More specialised content – fewer, more relevant results.</a:t>
            </a:r>
          </a:p>
          <a:p>
            <a:endParaRPr lang="en-GB" sz="2600" dirty="0">
              <a:latin typeface="Calibri"/>
              <a:cs typeface="Calibri"/>
            </a:endParaRPr>
          </a:p>
        </p:txBody>
      </p:sp>
      <p:pic>
        <p:nvPicPr>
          <p:cNvPr id="5" name="Picture 6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FB2A98E9-4C5A-4F8C-AA92-BA8A9C725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5936" y="2595009"/>
            <a:ext cx="5161264" cy="34749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5F8CA9-323F-80FE-B2BE-DE78A005F51D}"/>
              </a:ext>
            </a:extLst>
          </p:cNvPr>
          <p:cNvSpPr txBox="1"/>
          <p:nvPr/>
        </p:nvSpPr>
        <p:spPr>
          <a:xfrm>
            <a:off x="192021" y="3747716"/>
            <a:ext cx="618836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"/>
              </a:rPr>
              <a:t>More controlled indexing – filter results in greater detail.</a:t>
            </a:r>
            <a:endParaRPr lang="en-GB" sz="2600" dirty="0">
              <a:latin typeface="Calibri"/>
              <a:cs typeface="Calibri Light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20A0BF-6D7D-199C-B9B7-D18C81F11220}"/>
              </a:ext>
            </a:extLst>
          </p:cNvPr>
          <p:cNvSpPr txBox="1"/>
          <p:nvPr/>
        </p:nvSpPr>
        <p:spPr>
          <a:xfrm>
            <a:off x="192021" y="4917267"/>
            <a:ext cx="62662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"/>
              </a:rPr>
              <a:t>Not all databases are text based or can be indexed in the library catalogue – </a:t>
            </a:r>
            <a:r>
              <a:rPr lang="en-GB" sz="2600" dirty="0" err="1">
                <a:latin typeface="Calibri"/>
                <a:cs typeface="Calibri"/>
              </a:rPr>
              <a:t>eg.</a:t>
            </a:r>
            <a:r>
              <a:rPr lang="en-GB" sz="2600" dirty="0">
                <a:latin typeface="Calibri"/>
                <a:cs typeface="Calibri"/>
              </a:rPr>
              <a:t>  Cite them Right online, </a:t>
            </a:r>
            <a:r>
              <a:rPr lang="en-GB" sz="2600" dirty="0" err="1">
                <a:latin typeface="Calibri"/>
                <a:cs typeface="Calibri"/>
              </a:rPr>
              <a:t>Newsbank</a:t>
            </a:r>
            <a:r>
              <a:rPr lang="en-GB" sz="2600" dirty="0">
                <a:latin typeface="Calibri"/>
                <a:cs typeface="Calibri"/>
              </a:rPr>
              <a:t>, </a:t>
            </a:r>
            <a:r>
              <a:rPr lang="en-GB" sz="2600" dirty="0" err="1">
                <a:latin typeface="Calibri"/>
                <a:cs typeface="Calibri"/>
              </a:rPr>
              <a:t>BoB</a:t>
            </a:r>
            <a:r>
              <a:rPr lang="en-GB" sz="2600" dirty="0">
                <a:latin typeface="Calibri"/>
                <a:cs typeface="Calibri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6950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10CFE2-24CE-4A95-9323-FBEC1E8126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099" y="1332199"/>
            <a:ext cx="6866077" cy="16463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2400" b="1" dirty="0">
                <a:latin typeface="Calibri"/>
                <a:ea typeface="+mn-lt"/>
                <a:cs typeface="Calibri"/>
              </a:rPr>
              <a:t>Library Search – Database Search</a:t>
            </a:r>
            <a:endParaRPr lang="en-US" sz="2400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General: Academic Search Premier.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Specialist: Cite them Right.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Subject: Education Source.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Primary: </a:t>
            </a:r>
            <a:r>
              <a:rPr lang="en-GB" sz="2400" dirty="0" err="1">
                <a:latin typeface="Calibri"/>
                <a:ea typeface="+mn-lt"/>
                <a:cs typeface="Calibri"/>
              </a:rPr>
              <a:t>Newsbank</a:t>
            </a:r>
            <a:r>
              <a:rPr lang="en-GB" sz="2400" dirty="0">
                <a:latin typeface="Calibri"/>
                <a:ea typeface="+mn-lt"/>
                <a:cs typeface="Calibri"/>
              </a:rPr>
              <a:t>, </a:t>
            </a:r>
            <a:r>
              <a:rPr lang="en-GB" sz="2400" dirty="0" err="1">
                <a:latin typeface="Calibri"/>
                <a:ea typeface="+mn-lt"/>
                <a:cs typeface="Calibri"/>
              </a:rPr>
              <a:t>BoB</a:t>
            </a:r>
            <a:r>
              <a:rPr lang="en-GB" sz="2600" dirty="0">
                <a:latin typeface="Calibri"/>
                <a:ea typeface="+mn-lt"/>
                <a:cs typeface="Calibri"/>
              </a:rPr>
              <a:t>.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sz="26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sz="26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60000"/>
              </a:lnSpc>
              <a:buNone/>
            </a:pPr>
            <a:endParaRPr lang="en-US" sz="2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600" dirty="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en-GB" sz="2600" dirty="0">
              <a:latin typeface="Calibri"/>
              <a:cs typeface="Arial"/>
            </a:endParaRPr>
          </a:p>
          <a:p>
            <a:endParaRPr lang="en-GB" dirty="0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BBFF71-1717-48E9-A3D2-424CCFE1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04764" y="2470"/>
            <a:ext cx="10795518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Finding and using relevant databases.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32FD9E-BEA9-4CD2-9C6F-55F60BE2DD0A}"/>
              </a:ext>
            </a:extLst>
          </p:cNvPr>
          <p:cNvSpPr txBox="1"/>
          <p:nvPr/>
        </p:nvSpPr>
        <p:spPr>
          <a:xfrm>
            <a:off x="5046512" y="5487382"/>
            <a:ext cx="721314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dirty="0">
                <a:latin typeface="Calibri"/>
                <a:cs typeface="Arial"/>
                <a:hlinkClick r:id="rId3"/>
              </a:rPr>
              <a:t>Databases</a:t>
            </a:r>
          </a:p>
          <a:p>
            <a:pPr algn="l"/>
            <a:r>
              <a:rPr lang="en-GB" sz="2000" dirty="0" err="1">
                <a:latin typeface="Calibri"/>
                <a:cs typeface="Arial"/>
              </a:rPr>
              <a:t>Infoskills</a:t>
            </a:r>
            <a:r>
              <a:rPr lang="en-GB" sz="2000" dirty="0">
                <a:latin typeface="Calibri"/>
                <a:cs typeface="Arial"/>
              </a:rPr>
              <a:t> units- </a:t>
            </a:r>
            <a:r>
              <a:rPr lang="en-GB" sz="2000" dirty="0">
                <a:latin typeface="Calibri"/>
                <a:cs typeface="Arial"/>
                <a:hlinkClick r:id="rId4"/>
              </a:rPr>
              <a:t>Searching for  Information </a:t>
            </a:r>
            <a:r>
              <a:rPr lang="en-GB" sz="2000" dirty="0">
                <a:latin typeface="Calibri"/>
                <a:cs typeface="Arial"/>
              </a:rPr>
              <a:t>and </a:t>
            </a:r>
            <a:r>
              <a:rPr lang="en-GB" sz="2000" dirty="0">
                <a:latin typeface="Calibri"/>
                <a:cs typeface="Arial"/>
                <a:hlinkClick r:id="rId5"/>
              </a:rPr>
              <a:t>Further Searching</a:t>
            </a:r>
            <a:endParaRPr lang="en-US" sz="2000" dirty="0">
              <a:latin typeface="Calibri"/>
              <a:hlinkClick r:id="rId3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244B5C-B87B-4C5F-89C2-60B68D76AAFD}"/>
              </a:ext>
            </a:extLst>
          </p:cNvPr>
          <p:cNvSpPr txBox="1"/>
          <p:nvPr/>
        </p:nvSpPr>
        <p:spPr>
          <a:xfrm>
            <a:off x="144099" y="4064235"/>
            <a:ext cx="4690261" cy="21310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b="1" dirty="0">
                <a:latin typeface="Calibri"/>
                <a:ea typeface="+mn-lt"/>
                <a:cs typeface="Calibri"/>
              </a:rPr>
              <a:t>Search Databases by</a:t>
            </a:r>
          </a:p>
          <a:p>
            <a:pPr marL="457200" indent="-4572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Database name.</a:t>
            </a:r>
          </a:p>
          <a:p>
            <a:pPr marL="457200" indent="-4572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All databases (A-Z).</a:t>
            </a:r>
            <a:endParaRPr lang="en-US" sz="2400" dirty="0">
              <a:ea typeface="+mn-lt"/>
              <a:cs typeface="+mn-lt"/>
            </a:endParaRPr>
          </a:p>
          <a:p>
            <a:pPr marL="457200" indent="-4572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Category.</a:t>
            </a:r>
            <a:endParaRPr lang="en-US" sz="2400" dirty="0">
              <a:latin typeface="Calibri"/>
              <a:ea typeface="+mn-lt"/>
              <a:cs typeface="+mn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EB29535-80B9-6093-1206-4B0B1BF9ED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6993" y="1598689"/>
            <a:ext cx="6972281" cy="3832991"/>
          </a:xfrm>
          <a:prstGeom prst="rect">
            <a:avLst/>
          </a:prstGeom>
        </p:spPr>
      </p:pic>
      <p:pic>
        <p:nvPicPr>
          <p:cNvPr id="11" name="Picture 10" descr="Charm Chicken">
            <a:extLst>
              <a:ext uri="{FF2B5EF4-FFF2-40B4-BE49-F238E27FC236}">
                <a16:creationId xmlns:a16="http://schemas.microsoft.com/office/drawing/2014/main" id="{837A814D-D537-7DC3-562A-5B74EC1B79B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8716" y="4201646"/>
            <a:ext cx="2167759" cy="2167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891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964A1-CCCF-9204-4C8C-154AF8FB1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778" y="0"/>
            <a:ext cx="2590139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Your turn.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A9FF70-CEB3-1487-9AC9-88CFFEE0F67C}"/>
              </a:ext>
            </a:extLst>
          </p:cNvPr>
          <p:cNvSpPr txBox="1"/>
          <p:nvPr/>
        </p:nvSpPr>
        <p:spPr>
          <a:xfrm>
            <a:off x="189184" y="1258367"/>
            <a:ext cx="590681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Search the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catalogue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for a topic of your choice.  Refine your search. Look at the detailed record. Save and tag 3 items which can be retrieved later. Note which 3 databases provide most information.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Go to a database relevant to your topic. Repeat the search on the database that you did earlier. Look at the results and detailed record. Refine your search.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43617F-E24D-822D-31FD-8C2D9B170E0B}"/>
              </a:ext>
            </a:extLst>
          </p:cNvPr>
          <p:cNvSpPr txBox="1"/>
          <p:nvPr/>
        </p:nvSpPr>
        <p:spPr>
          <a:xfrm>
            <a:off x="9010233" y="5819699"/>
            <a:ext cx="29925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libri "/>
              </a:rPr>
              <a:t>Remember to login!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8B7CAA8-E338-B1C7-8A85-8523CB4788DB}"/>
              </a:ext>
            </a:extLst>
          </p:cNvPr>
          <p:cNvSpPr txBox="1"/>
          <p:nvPr/>
        </p:nvSpPr>
        <p:spPr>
          <a:xfrm>
            <a:off x="189184" y="5481145"/>
            <a:ext cx="743081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What differences can you see in your search results?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Are there advantages to searching a specialised database?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7E4E789-8DC1-E20B-B5C9-9CD075BB39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1694" y="1363021"/>
            <a:ext cx="4281505" cy="252007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AC49F60-F5CC-514A-7455-EB0593F1B6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4076" y="3115500"/>
            <a:ext cx="4427924" cy="2617448"/>
          </a:xfrm>
          <a:prstGeom prst="rect">
            <a:avLst/>
          </a:prstGeom>
        </p:spPr>
      </p:pic>
      <p:pic>
        <p:nvPicPr>
          <p:cNvPr id="17" name="Picture 16" descr="Watching You Chicken">
            <a:extLst>
              <a:ext uri="{FF2B5EF4-FFF2-40B4-BE49-F238E27FC236}">
                <a16:creationId xmlns:a16="http://schemas.microsoft.com/office/drawing/2014/main" id="{7D22F5D8-EA7A-8CD4-5012-F7F1067B995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1346" y="-147145"/>
            <a:ext cx="1591794" cy="1591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15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A39FEBF-3555-49B4-BBC9-2D0470FB68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491" y="1419055"/>
            <a:ext cx="10430352" cy="45451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"/>
                <a:cs typeface="Calibri"/>
              </a:rPr>
              <a:t>Evaluate all </a:t>
            </a:r>
            <a:r>
              <a:rPr lang="en-GB" sz="2400" dirty="0">
                <a:latin typeface="Calibri"/>
                <a:cs typeface="Calibri"/>
              </a:rPr>
              <a:t>results -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C</a:t>
            </a:r>
            <a:r>
              <a:rPr lang="en-GB" sz="2400" dirty="0">
                <a:latin typeface="Calibri"/>
                <a:cs typeface="Calibri Light"/>
              </a:rPr>
              <a:t>urrent.   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R</a:t>
            </a:r>
            <a:r>
              <a:rPr lang="en-GB" sz="2400" dirty="0">
                <a:latin typeface="Calibri"/>
                <a:cs typeface="Calibri Light"/>
              </a:rPr>
              <a:t>elevant.   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A</a:t>
            </a:r>
            <a:r>
              <a:rPr lang="en-GB" sz="2400" dirty="0">
                <a:latin typeface="Calibri"/>
                <a:cs typeface="Calibri Light"/>
              </a:rPr>
              <a:t>uthoritative.   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A</a:t>
            </a:r>
            <a:r>
              <a:rPr lang="en-GB" sz="2400" dirty="0">
                <a:latin typeface="Calibri"/>
                <a:cs typeface="Calibri Light"/>
              </a:rPr>
              <a:t>ccurate.     </a:t>
            </a:r>
            <a:r>
              <a:rPr lang="en-GB" sz="2400" dirty="0">
                <a:solidFill>
                  <a:srgbClr val="C00000"/>
                </a:solidFill>
                <a:latin typeface="Calibri"/>
                <a:cs typeface="Calibri Light"/>
              </a:rPr>
              <a:t>P</a:t>
            </a:r>
            <a:r>
              <a:rPr lang="en-GB" sz="2400" dirty="0">
                <a:latin typeface="Calibri"/>
                <a:cs typeface="Calibri Light"/>
              </a:rPr>
              <a:t>urpose.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800" dirty="0"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800" dirty="0">
                <a:latin typeface="Calibri"/>
                <a:cs typeface="Calibri Light"/>
              </a:rPr>
              <a:t> </a:t>
            </a:r>
            <a:endParaRPr lang="en-US" dirty="0"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>
              <a:solidFill>
                <a:srgbClr val="000000"/>
              </a:solidFill>
              <a:latin typeface="Calibri"/>
              <a:ea typeface="+mn-lt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Wingdings,Sans-Serif"/>
              <a:buChar char="•"/>
            </a:pPr>
            <a:endParaRPr lang="en-US" dirty="0">
              <a:latin typeface="Calibri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51FB591-325E-43E9-996A-05876649F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491" y="47443"/>
            <a:ext cx="5526422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Searching the internet.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1015C5-6A2E-4D6F-B811-F58AB9E83D3E}"/>
              </a:ext>
            </a:extLst>
          </p:cNvPr>
          <p:cNvSpPr txBox="1"/>
          <p:nvPr/>
        </p:nvSpPr>
        <p:spPr>
          <a:xfrm>
            <a:off x="392491" y="2198774"/>
            <a:ext cx="6478239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cs typeface="Calibri"/>
              </a:rPr>
              <a:t>Domain searching </a:t>
            </a:r>
            <a:r>
              <a:rPr lang="en-GB" sz="2400" dirty="0">
                <a:latin typeface="Calibri"/>
                <a:cs typeface="Calibri"/>
              </a:rPr>
              <a:t>– add to Google search: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           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site:ac.uk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(Academic)   </a:t>
            </a:r>
            <a:r>
              <a:rPr lang="en-US" sz="2400" dirty="0">
                <a:latin typeface="Calibri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      </a:t>
            </a:r>
            <a:r>
              <a:rPr lang="en-GB" sz="2400" dirty="0">
                <a:solidFill>
                  <a:srgbClr val="000000"/>
                </a:solidFill>
                <a:latin typeface="Calibri"/>
                <a:cs typeface="Calibri"/>
              </a:rPr>
              <a:t>     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site:gov.uk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(UK government) 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        </a:t>
            </a:r>
            <a:r>
              <a:rPr lang="en-GB" sz="2400" dirty="0">
                <a:solidFill>
                  <a:srgbClr val="000000"/>
                </a:solidFill>
                <a:latin typeface="Calibri"/>
                <a:cs typeface="Calibri"/>
              </a:rPr>
              <a:t> 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site:wales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</a:p>
          <a:p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site:cymru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site:sch.uk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(Schools)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site:nhs.uk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(National Health Service) </a:t>
            </a:r>
            <a:r>
              <a:rPr lang="en-US" sz="2400" dirty="0">
                <a:latin typeface="Calibri"/>
                <a:cs typeface="Calibri"/>
              </a:rPr>
              <a:t> </a:t>
            </a:r>
          </a:p>
        </p:txBody>
      </p:sp>
      <p:pic>
        <p:nvPicPr>
          <p:cNvPr id="7" name="Picture 7" descr="A picture containing text, indoor, person, electronics&#10;&#10;Description automatically generated">
            <a:extLst>
              <a:ext uri="{FF2B5EF4-FFF2-40B4-BE49-F238E27FC236}">
                <a16:creationId xmlns:a16="http://schemas.microsoft.com/office/drawing/2014/main" id="{4927A1AC-DB10-4508-990E-42B37F0A52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7338" y="2107949"/>
            <a:ext cx="5030670" cy="33309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E7DCC4-B8EC-5DD7-F488-DCBD52BDF914}"/>
              </a:ext>
            </a:extLst>
          </p:cNvPr>
          <p:cNvSpPr txBox="1"/>
          <p:nvPr/>
        </p:nvSpPr>
        <p:spPr>
          <a:xfrm>
            <a:off x="7438289" y="5564773"/>
            <a:ext cx="475371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Calibri"/>
                <a:hlinkClick r:id="rId4"/>
              </a:rPr>
              <a:t>Google</a:t>
            </a:r>
            <a:endParaRPr lang="en-GB" sz="2000" dirty="0">
              <a:latin typeface="Calibri"/>
              <a:cs typeface="Calibri"/>
            </a:endParaRPr>
          </a:p>
          <a:p>
            <a:r>
              <a:rPr lang="en-GB" sz="2000" dirty="0" err="1">
                <a:latin typeface="Calibri"/>
                <a:cs typeface="Calibri"/>
              </a:rPr>
              <a:t>Infoskills</a:t>
            </a:r>
            <a:r>
              <a:rPr lang="en-GB" sz="2000" dirty="0">
                <a:latin typeface="Calibri"/>
                <a:cs typeface="Calibri"/>
              </a:rPr>
              <a:t> section – </a:t>
            </a:r>
            <a:r>
              <a:rPr lang="en-GB" sz="2000" dirty="0">
                <a:latin typeface="Calibri"/>
                <a:cs typeface="Calibri"/>
                <a:hlinkClick r:id="rId5"/>
              </a:rPr>
              <a:t>Searching the internet</a:t>
            </a: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7C0EE2-FE38-CD09-A75B-3B17FA970AC8}"/>
              </a:ext>
            </a:extLst>
          </p:cNvPr>
          <p:cNvSpPr txBox="1"/>
          <p:nvPr/>
        </p:nvSpPr>
        <p:spPr>
          <a:xfrm>
            <a:off x="392491" y="5072330"/>
            <a:ext cx="63761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 "/>
              </a:rPr>
              <a:t>Link </a:t>
            </a:r>
            <a:r>
              <a:rPr lang="en-GB" sz="2400" dirty="0">
                <a:latin typeface="Calibri "/>
              </a:rPr>
              <a:t>Google Scholar and the library catalogue. Use LibKey Nomad to access information via the library resources.       </a:t>
            </a:r>
            <a:r>
              <a:rPr lang="en-GB" sz="2000" dirty="0">
                <a:latin typeface="Calibri "/>
                <a:hlinkClick r:id="rId6"/>
              </a:rPr>
              <a:t>Resources for Research</a:t>
            </a:r>
            <a:endParaRPr lang="en-GB" sz="20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2876684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73F17-46FF-651E-F6B7-25D8F47D2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033" y="93600"/>
            <a:ext cx="11907973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Get on top of Harvard referencing ... </a:t>
            </a:r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2654CE0D-BECB-694E-4EE1-991B78807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238" y="2288107"/>
            <a:ext cx="5647850" cy="30686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135B4-0EAA-8EA0-EDF3-A24C5003E8AE}"/>
              </a:ext>
            </a:extLst>
          </p:cNvPr>
          <p:cNvSpPr txBox="1"/>
          <p:nvPr/>
        </p:nvSpPr>
        <p:spPr>
          <a:xfrm>
            <a:off x="284238" y="5253626"/>
            <a:ext cx="510886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Calibri"/>
              </a:rPr>
              <a:t>Choose Harvard style.</a:t>
            </a:r>
          </a:p>
          <a:p>
            <a:endParaRPr lang="en-GB" sz="2000" dirty="0">
              <a:latin typeface="Calibri"/>
              <a:ea typeface="+mn-lt"/>
              <a:cs typeface="Calibri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4"/>
              </a:rPr>
              <a:t>Cite them Right database</a:t>
            </a:r>
            <a:endParaRPr lang="en-GB" dirty="0">
              <a:cs typeface="Calibri Ligh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04AC68-9381-7E19-0EAD-68CC29B4AA68}"/>
              </a:ext>
            </a:extLst>
          </p:cNvPr>
          <p:cNvSpPr txBox="1"/>
          <p:nvPr/>
        </p:nvSpPr>
        <p:spPr>
          <a:xfrm>
            <a:off x="6206221" y="5264692"/>
            <a:ext cx="30731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+mn-lt"/>
                <a:cs typeface="Calibri"/>
              </a:rPr>
              <a:t>13th edition (2025).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latin typeface="Calibri"/>
              <a:ea typeface="+mn-lt"/>
              <a:cs typeface="+mn-lt"/>
            </a:endParaRPr>
          </a:p>
          <a:p>
            <a:r>
              <a:rPr lang="en-GB" dirty="0">
                <a:latin typeface="Calibri"/>
                <a:ea typeface="+mn-lt"/>
                <a:cs typeface="+mn-lt"/>
                <a:hlinkClick r:id="rId5"/>
              </a:rPr>
              <a:t>Cite them Right </a:t>
            </a:r>
            <a:r>
              <a:rPr lang="en-GB" dirty="0">
                <a:latin typeface="Calibri"/>
                <a:ea typeface="+mn-lt"/>
                <a:cs typeface="+mn-lt"/>
              </a:rPr>
              <a:t>print book</a:t>
            </a:r>
            <a:endParaRPr lang="en-GB" dirty="0">
              <a:cs typeface="Calibri Light"/>
            </a:endParaRPr>
          </a:p>
          <a:p>
            <a:endParaRPr lang="en-GB" dirty="0">
              <a:latin typeface="Calibri"/>
              <a:cs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5BDC74-00B0-DB19-5A35-4B4BF0145F9C}"/>
              </a:ext>
            </a:extLst>
          </p:cNvPr>
          <p:cNvSpPr txBox="1"/>
          <p:nvPr/>
        </p:nvSpPr>
        <p:spPr>
          <a:xfrm>
            <a:off x="111033" y="1395576"/>
            <a:ext cx="60951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How to reference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- examples and explanations.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DB094B-C517-4D6A-BD2D-E9F7A9956DD4}"/>
              </a:ext>
            </a:extLst>
          </p:cNvPr>
          <p:cNvSpPr txBox="1"/>
          <p:nvPr/>
        </p:nvSpPr>
        <p:spPr>
          <a:xfrm>
            <a:off x="9305509" y="5253626"/>
            <a:ext cx="270905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+mn-lt"/>
              </a:rPr>
              <a:t>Version 1.5 (2025).</a:t>
            </a:r>
          </a:p>
          <a:p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Referencing handbook: </a:t>
            </a:r>
          </a:p>
          <a:p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Harvard</a:t>
            </a:r>
            <a:endParaRPr lang="en-GB" sz="2000" dirty="0">
              <a:solidFill>
                <a:srgbClr val="C00000"/>
              </a:solidFill>
              <a:latin typeface="Calibri"/>
              <a:cs typeface="Calibri Ligh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6553DB8-7091-89B2-4414-6E4BE44155E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630" y="1525939"/>
            <a:ext cx="2825138" cy="36960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720CA61-81F6-76F1-E800-7E39E5F36F6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12310" y="1525938"/>
            <a:ext cx="2495452" cy="3696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60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66285-1680-A406-F5E8-4CBC4397D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328" y="0"/>
            <a:ext cx="5366018" cy="1003916"/>
          </a:xfrm>
        </p:spPr>
        <p:txBody>
          <a:bodyPr>
            <a:normAutofit fontScale="90000"/>
          </a:bodyPr>
          <a:lstStyle/>
          <a:p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Citation manager tools.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10191B-7CD7-D03C-8A75-94E9DFB1E6AC}"/>
              </a:ext>
            </a:extLst>
          </p:cNvPr>
          <p:cNvSpPr txBox="1"/>
          <p:nvPr/>
        </p:nvSpPr>
        <p:spPr>
          <a:xfrm>
            <a:off x="326328" y="1225689"/>
            <a:ext cx="510240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/>
                <a:cs typeface="Calibri"/>
                <a:hlinkClick r:id="rId2"/>
              </a:rPr>
              <a:t>RefWorks</a:t>
            </a:r>
            <a:r>
              <a:rPr lang="en-GB" sz="2400" dirty="0">
                <a:latin typeface="Calibri"/>
                <a:cs typeface="Calibri"/>
              </a:rPr>
              <a:t> 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is supported by UWTSD.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Import references and manage references.</a:t>
            </a: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Insert references into assignments.</a:t>
            </a: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Generate bibliographies.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</a:t>
            </a:r>
            <a:r>
              <a:rPr lang="en-GB" sz="2400" dirty="0">
                <a:latin typeface="Calibri"/>
                <a:cs typeface="Calibri"/>
                <a:hlinkClick r:id="rId3"/>
              </a:rPr>
              <a:t>Using RefWorks</a:t>
            </a:r>
            <a:endParaRPr lang="en-US" sz="2400" dirty="0"/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Other citation tools available, none are 100% accurate. It is personal choice. </a:t>
            </a:r>
          </a:p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MyBib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ZoteroBib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DEF8F9B-7A32-75AA-B085-7503360C95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03467" y="1423580"/>
            <a:ext cx="1457325" cy="571500"/>
          </a:xfrm>
          <a:prstGeom prst="rect">
            <a:avLst/>
          </a:prstGeom>
        </p:spPr>
      </p:pic>
      <p:pic>
        <p:nvPicPr>
          <p:cNvPr id="12" name="Picture 8" descr="A sign on a cloudy day&#10;&#10;Description automatically generated">
            <a:extLst>
              <a:ext uri="{FF2B5EF4-FFF2-40B4-BE49-F238E27FC236}">
                <a16:creationId xmlns:a16="http://schemas.microsoft.com/office/drawing/2014/main" id="{0739919A-6AAA-6849-4626-D836CBDE721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5681" b="5681"/>
          <a:stretch/>
        </p:blipFill>
        <p:spPr>
          <a:xfrm>
            <a:off x="5503467" y="2147680"/>
            <a:ext cx="6592865" cy="3955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8800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060" y="-22527"/>
            <a:ext cx="12406867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Academic and Infoskills programme.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AF52D-DF67-FA9E-A80F-14688FAA308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0226" y="1397785"/>
            <a:ext cx="11574458" cy="7603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Designed to help you develop your academic and information skills. The online curriculum covers a wide range of topics. Follow our structured programme or just drop in …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DD2C467-CC7E-F933-76B6-A48EBD6574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821" y="3314146"/>
            <a:ext cx="2356621" cy="2999713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64551213-EC67-6C1D-58EF-D21C981D9AF1}"/>
              </a:ext>
            </a:extLst>
          </p:cNvPr>
          <p:cNvSpPr/>
          <p:nvPr/>
        </p:nvSpPr>
        <p:spPr>
          <a:xfrm>
            <a:off x="214732" y="5321715"/>
            <a:ext cx="1697195" cy="830997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C70641-87CC-C5F7-482E-D105A4468AEE}"/>
              </a:ext>
            </a:extLst>
          </p:cNvPr>
          <p:cNvSpPr txBox="1"/>
          <p:nvPr/>
        </p:nvSpPr>
        <p:spPr>
          <a:xfrm>
            <a:off x="460226" y="2369426"/>
            <a:ext cx="28336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Via Moodle.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938E66-5C2B-A997-C3FC-E0D4927E957B}"/>
              </a:ext>
            </a:extLst>
          </p:cNvPr>
          <p:cNvSpPr txBox="1"/>
          <p:nvPr/>
        </p:nvSpPr>
        <p:spPr>
          <a:xfrm>
            <a:off x="6510978" y="2393361"/>
            <a:ext cx="52978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Via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Library Web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ages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6C03388-E96E-3674-2277-92AB113076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821" y="2800048"/>
            <a:ext cx="5255344" cy="785240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6F4737C4-35B9-0D56-52AF-ACA43C4AAE8B}"/>
              </a:ext>
            </a:extLst>
          </p:cNvPr>
          <p:cNvSpPr/>
          <p:nvPr/>
        </p:nvSpPr>
        <p:spPr>
          <a:xfrm>
            <a:off x="4541122" y="3176423"/>
            <a:ext cx="1371638" cy="408865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8FA892-D7BB-49E4-8F72-E41A852A30A9}"/>
              </a:ext>
            </a:extLst>
          </p:cNvPr>
          <p:cNvSpPr txBox="1"/>
          <p:nvPr/>
        </p:nvSpPr>
        <p:spPr>
          <a:xfrm>
            <a:off x="3259531" y="4120499"/>
            <a:ext cx="25546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</a:rPr>
              <a:t>You may have to self-enrol the first time you access the module.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5ABCED1-87AF-64CA-CFAD-C518141C91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8433" y="2936183"/>
            <a:ext cx="3015226" cy="280103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88D3169-8C12-EB3A-4438-039A9114EA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44576" y="2863332"/>
            <a:ext cx="2390108" cy="27843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2BDC958-26E6-F6FF-7559-75A71191FA4F}"/>
              </a:ext>
            </a:extLst>
          </p:cNvPr>
          <p:cNvSpPr/>
          <p:nvPr/>
        </p:nvSpPr>
        <p:spPr>
          <a:xfrm flipV="1">
            <a:off x="6738654" y="5126888"/>
            <a:ext cx="2421263" cy="605573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75F8E3C9-93AA-5718-80BC-8B80745985F7}"/>
              </a:ext>
            </a:extLst>
          </p:cNvPr>
          <p:cNvSpPr/>
          <p:nvPr/>
        </p:nvSpPr>
        <p:spPr>
          <a:xfrm>
            <a:off x="9448481" y="4560140"/>
            <a:ext cx="2782298" cy="56674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3954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8AD49-11AB-B940-DFEB-C1EF6BDA2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351" y="97793"/>
            <a:ext cx="10795518" cy="10039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Academic and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programme.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983347-D494-4896-1DF4-FAFAE46DB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51" y="1332305"/>
            <a:ext cx="5391808" cy="492594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B8C3677-E6F4-79C7-E2D5-CC062F443C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2766" y="4941509"/>
            <a:ext cx="1747673" cy="131674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1750A5F-BD5E-4322-9EDD-5C0A024DD307}"/>
              </a:ext>
            </a:extLst>
          </p:cNvPr>
          <p:cNvSpPr txBox="1"/>
          <p:nvPr/>
        </p:nvSpPr>
        <p:spPr>
          <a:xfrm>
            <a:off x="6296684" y="1609322"/>
            <a:ext cx="5695619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Academic and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Infoskills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programme.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Find units on: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Finding and Using Information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Referencing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Generative AI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9736000-A541-3428-5D8A-1317085D9AA7}"/>
              </a:ext>
            </a:extLst>
          </p:cNvPr>
          <p:cNvSpPr txBox="1"/>
          <p:nvPr/>
        </p:nvSpPr>
        <p:spPr>
          <a:xfrm>
            <a:off x="7872249" y="4999714"/>
            <a:ext cx="444587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Work your way through the units in your own time, at your own pace, and return as necessary.</a:t>
            </a:r>
          </a:p>
        </p:txBody>
      </p:sp>
      <p:pic>
        <p:nvPicPr>
          <p:cNvPr id="17" name="Picture 16" descr="Well Done Chicken">
            <a:extLst>
              <a:ext uri="{FF2B5EF4-FFF2-40B4-BE49-F238E27FC236}">
                <a16:creationId xmlns:a16="http://schemas.microsoft.com/office/drawing/2014/main" id="{F4D98D07-EE1A-EDE3-37C3-24D123E1B1D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7489" y="3465203"/>
            <a:ext cx="1534511" cy="1534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1179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E0831F-38EB-4CA3-1C36-01F9F2FF7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14" y="498916"/>
            <a:ext cx="8394223" cy="1003916"/>
          </a:xfrm>
        </p:spPr>
        <p:txBody>
          <a:bodyPr>
            <a:normAutofit fontScale="90000"/>
          </a:bodyPr>
          <a:lstStyle/>
          <a:p>
            <a:r>
              <a:rPr lang="en-US" sz="4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also provide digital support.</a:t>
            </a:r>
            <a:br>
              <a:rPr lang="en-US" dirty="0"/>
            </a:br>
            <a:endParaRPr lang="en-US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88B7F9D4-2425-1C36-C71C-1E46139BC4DF}"/>
              </a:ext>
            </a:extLst>
          </p:cNvPr>
          <p:cNvSpPr txBox="1">
            <a:spLocks/>
          </p:cNvSpPr>
          <p:nvPr/>
        </p:nvSpPr>
        <p:spPr>
          <a:xfrm>
            <a:off x="370214" y="2121433"/>
            <a:ext cx="4536395" cy="432318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endParaRPr lang="en-GB" sz="25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Explore to find: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collection of tools and resources to help you develop your digital skills. </a:t>
            </a:r>
          </a:p>
          <a:p>
            <a:pPr marL="0" indent="0">
              <a:buNone/>
            </a:pPr>
            <a:endParaRPr lang="en-GB" sz="2500" dirty="0">
              <a:solidFill>
                <a:srgbClr val="4A4A4B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institute has a </a:t>
            </a:r>
            <a:r>
              <a:rPr lang="en-GB" sz="25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Advisor.</a:t>
            </a: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IEH advisor is Gwennan Couch.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991503-AA45-971E-018F-D21B1FB73BB9}"/>
              </a:ext>
            </a:extLst>
          </p:cNvPr>
          <p:cNvSpPr txBox="1"/>
          <p:nvPr/>
        </p:nvSpPr>
        <p:spPr>
          <a:xfrm>
            <a:off x="228600" y="1502832"/>
            <a:ext cx="1173480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5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DigiCentre</a:t>
            </a: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a one-stop shop for all the digital skills needs of both staff and students.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E184A-F8E7-3F6F-3CD2-9099ED2AD7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117" y="2121433"/>
            <a:ext cx="7177283" cy="3820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8224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128" y="-41564"/>
            <a:ext cx="5888700" cy="1003916"/>
          </a:xfrm>
        </p:spPr>
        <p:txBody>
          <a:bodyPr/>
          <a:lstStyle/>
          <a:p>
            <a:pPr algn="ctr"/>
            <a:r>
              <a:rPr lang="en-GB">
                <a:latin typeface="Calibri"/>
                <a:cs typeface="Calibri"/>
              </a:rPr>
              <a:t>Help is always available.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659551" y="1454138"/>
            <a:ext cx="563944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"/>
              </a:rPr>
              <a:t>Search and subject related help: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Alison Evans </a:t>
            </a:r>
            <a:r>
              <a:rPr lang="en-GB" sz="2400">
                <a:latin typeface="Calibri"/>
                <a:cs typeface="Calibri"/>
              </a:rPr>
              <a:t>Academic Liaison Librarian.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latin typeface="Calibri"/>
                <a:cs typeface="Calibri"/>
              </a:rPr>
              <a:t>     </a:t>
            </a:r>
            <a:r>
              <a:rPr lang="en-GB" sz="2400">
                <a:latin typeface="Calibri"/>
                <a:cs typeface="Calibri"/>
                <a:hlinkClick r:id="rId3"/>
              </a:rPr>
              <a:t>alison.evans@uwtsd.ac.uk</a:t>
            </a:r>
            <a:r>
              <a:rPr lang="en-GB" sz="2400">
                <a:latin typeface="Calibri"/>
                <a:cs typeface="Calibri"/>
              </a:rPr>
              <a:t> </a:t>
            </a:r>
            <a:endParaRPr lang="en-US" sz="2400">
              <a:ea typeface="+mn-lt"/>
              <a:cs typeface="+mn-lt"/>
            </a:endParaRPr>
          </a:p>
        </p:txBody>
      </p:sp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t="2453" b="2453"/>
          <a:stretch/>
        </p:blipFill>
        <p:spPr>
          <a:xfrm>
            <a:off x="756600" y="2779159"/>
            <a:ext cx="5417381" cy="3469677"/>
          </a:xfr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02010" y="5420329"/>
            <a:ext cx="998746" cy="7503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D94424-1AF3-76C8-CD65-037212E675EB}"/>
              </a:ext>
            </a:extLst>
          </p:cNvPr>
          <p:cNvSpPr txBox="1"/>
          <p:nvPr/>
        </p:nvSpPr>
        <p:spPr>
          <a:xfrm>
            <a:off x="6948383" y="1454139"/>
            <a:ext cx="50307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queries: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ea typeface="+mn-lt"/>
                <a:cs typeface="Calibri"/>
              </a:rPr>
              <a:t>Gwen Couch</a:t>
            </a:r>
            <a:r>
              <a:rPr lang="en-GB" sz="2400">
                <a:latin typeface="Calibri"/>
                <a:ea typeface="+mn-lt"/>
                <a:cs typeface="Calibri"/>
              </a:rPr>
              <a:t> Digital Skills Advisor.</a:t>
            </a:r>
          </a:p>
          <a:p>
            <a:r>
              <a:rPr lang="en-GB" sz="2400">
                <a:latin typeface="Calibri"/>
                <a:ea typeface="+mn-lt"/>
                <a:cs typeface="Calibri"/>
              </a:rPr>
              <a:t>     </a:t>
            </a:r>
            <a:r>
              <a:rPr lang="en-GB" sz="2400">
                <a:latin typeface="Calibri"/>
                <a:ea typeface="+mn-lt"/>
                <a:cs typeface="Calibri"/>
                <a:hlinkClick r:id="rId6"/>
              </a:rPr>
              <a:t>g.couch@uwtsd.ac.uk</a:t>
            </a:r>
            <a:endParaRPr lang="en-GB" sz="2400">
              <a:latin typeface="Calibri"/>
              <a:ea typeface="+mn-lt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FAF4D7-57EE-E306-E18B-B9E5B4B991AA}"/>
              </a:ext>
            </a:extLst>
          </p:cNvPr>
          <p:cNvSpPr txBox="1"/>
          <p:nvPr/>
        </p:nvSpPr>
        <p:spPr>
          <a:xfrm>
            <a:off x="6948383" y="5339717"/>
            <a:ext cx="36717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General library help or chat: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Library@uwtsd.ac.uk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849500-33BB-673E-A82B-3D4328783AD4}"/>
              </a:ext>
            </a:extLst>
          </p:cNvPr>
          <p:cNvSpPr txBox="1"/>
          <p:nvPr/>
        </p:nvSpPr>
        <p:spPr>
          <a:xfrm>
            <a:off x="6944669" y="4192147"/>
            <a:ext cx="49492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If we do not have access to an item: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8"/>
              </a:rPr>
              <a:t>Need More?</a:t>
            </a:r>
            <a:endParaRPr lang="en-GB" sz="2400">
              <a:latin typeface="Calibri 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C18034-05A9-64C6-8FCB-EE59024C356F}"/>
              </a:ext>
            </a:extLst>
          </p:cNvPr>
          <p:cNvSpPr txBox="1"/>
          <p:nvPr/>
        </p:nvSpPr>
        <p:spPr>
          <a:xfrm>
            <a:off x="6944669" y="2990502"/>
            <a:ext cx="477847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Online </a:t>
            </a:r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programme: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Academic and </a:t>
            </a:r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Infoskills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. 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  <p:pic>
        <p:nvPicPr>
          <p:cNvPr id="8" name="Picture 7" descr="Thumbs Up Chicken">
            <a:extLst>
              <a:ext uri="{FF2B5EF4-FFF2-40B4-BE49-F238E27FC236}">
                <a16:creationId xmlns:a16="http://schemas.microsoft.com/office/drawing/2014/main" id="{714EC719-8D76-BB50-0BD6-75E167484AB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1731" y="4944187"/>
            <a:ext cx="1383979" cy="1383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07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3F46DF74-23C4-84D7-EFD0-198896278F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634004" cy="1046857"/>
          </a:xfrm>
        </p:spPr>
        <p:txBody>
          <a:bodyPr>
            <a:noAutofit/>
          </a:bodyPr>
          <a:lstStyle/>
          <a:p>
            <a:r>
              <a:rPr lang="en-GB" dirty="0"/>
              <a:t>If you have a couple of minutes, please scan the QR code and complete the feedback form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E362224-B3DA-FDAA-52C3-265526D22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6490" y="1203600"/>
            <a:ext cx="5714999" cy="2225400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Students 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We would be happy if you told us how we did ...</a:t>
            </a:r>
          </a:p>
        </p:txBody>
      </p:sp>
    </p:spTree>
    <p:extLst>
      <p:ext uri="{BB962C8B-B14F-4D97-AF65-F5344CB8AC3E}">
        <p14:creationId xmlns:p14="http://schemas.microsoft.com/office/powerpoint/2010/main" val="26906418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schemas.microsoft.com/office/2006/documentManagement/types"/>
    <ds:schemaRef ds:uri="http://purl.org/dc/elements/1.1/"/>
    <ds:schemaRef ds:uri="61b8a593-e33f-405c-9ec9-a885dee76581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www.w3.org/XML/1998/namespace"/>
    <ds:schemaRef ds:uri="316f2420-4a0a-4c49-8a81-53a9bcc36554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9B775386-F393-4C47-AFE5-F8DFDDEF68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1249</TotalTime>
  <Words>1082</Words>
  <Application>Microsoft Office PowerPoint</Application>
  <PresentationFormat>Widescreen</PresentationFormat>
  <Paragraphs>208</Paragraphs>
  <Slides>18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Arial,Sans-Serif</vt:lpstr>
      <vt:lpstr>Calibri </vt:lpstr>
      <vt:lpstr>Wingdings,Sans-Serif</vt:lpstr>
      <vt:lpstr>Arial</vt:lpstr>
      <vt:lpstr>Calibri</vt:lpstr>
      <vt:lpstr>Calibri Light</vt:lpstr>
      <vt:lpstr>Lucida Sans</vt:lpstr>
      <vt:lpstr>Wingdings</vt:lpstr>
      <vt:lpstr>Office Theme</vt:lpstr>
      <vt:lpstr>Advanced searching.</vt:lpstr>
      <vt:lpstr>The aims of today's session.</vt:lpstr>
      <vt:lpstr>Evaluate all information critically. </vt:lpstr>
      <vt:lpstr>Library resources.</vt:lpstr>
      <vt:lpstr>Why use the library catalogue?</vt:lpstr>
      <vt:lpstr>Library catalogue search.</vt:lpstr>
      <vt:lpstr>Recap …</vt:lpstr>
      <vt:lpstr>The library catalogue versus individual databases.</vt:lpstr>
      <vt:lpstr>Finding and using relevant databases.</vt:lpstr>
      <vt:lpstr>Your turn.</vt:lpstr>
      <vt:lpstr>Searching the internet.</vt:lpstr>
      <vt:lpstr>Get on top of Harvard referencing ... </vt:lpstr>
      <vt:lpstr> Citation manager tools.</vt:lpstr>
      <vt:lpstr>Academic and Infoskills programme.</vt:lpstr>
      <vt:lpstr>Academic and Infoskills programme.</vt:lpstr>
      <vt:lpstr>We also provide digital support. </vt:lpstr>
      <vt:lpstr>Help is always available.</vt:lpstr>
      <vt:lpstr>Students  We would be happy if you told us how we did ...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Alison Evans (Lib)</cp:lastModifiedBy>
  <cp:revision>2</cp:revision>
  <dcterms:created xsi:type="dcterms:W3CDTF">2024-01-22T14:34:05Z</dcterms:created>
  <dcterms:modified xsi:type="dcterms:W3CDTF">2025-11-18T14:35:55Z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