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3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6" r:id="rId1"/>
    <p:sldMasterId id="2147483697" r:id="rId2"/>
    <p:sldMasterId id="2147483714" r:id="rId3"/>
    <p:sldMasterId id="2147483731" r:id="rId4"/>
  </p:sldMasterIdLst>
  <p:notesMasterIdLst>
    <p:notesMasterId r:id="rId23"/>
  </p:notesMasterIdLst>
  <p:sldIdLst>
    <p:sldId id="257" r:id="rId5"/>
    <p:sldId id="331" r:id="rId6"/>
    <p:sldId id="320" r:id="rId7"/>
    <p:sldId id="258" r:id="rId8"/>
    <p:sldId id="259" r:id="rId9"/>
    <p:sldId id="260" r:id="rId10"/>
    <p:sldId id="262" r:id="rId11"/>
    <p:sldId id="324" r:id="rId12"/>
    <p:sldId id="263" r:id="rId13"/>
    <p:sldId id="285" r:id="rId14"/>
    <p:sldId id="336" r:id="rId15"/>
    <p:sldId id="333" r:id="rId16"/>
    <p:sldId id="326" r:id="rId17"/>
    <p:sldId id="337" r:id="rId18"/>
    <p:sldId id="338" r:id="rId19"/>
    <p:sldId id="339" r:id="rId20"/>
    <p:sldId id="256" r:id="rId21"/>
    <p:sldId id="32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110FF4-D4B5-4B7A-9473-14A4FB435150}" v="47" dt="2025-05-13T06:32:10.6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2" d="100"/>
          <a:sy n="52" d="100"/>
        </p:scale>
        <p:origin x="116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7D110FF4-D4B5-4B7A-9473-14A4FB435150}"/>
    <pc:docChg chg="undo custSel addSld delSld modSld">
      <pc:chgData name="Serif Salem" userId="93371da5-1b6a-4146-a736-4a3b0c81f0c2" providerId="ADAL" clId="{7D110FF4-D4B5-4B7A-9473-14A4FB435150}" dt="2025-05-13T07:03:55.597" v="178" actId="478"/>
      <pc:docMkLst>
        <pc:docMk/>
      </pc:docMkLst>
      <pc:sldChg chg="add del">
        <pc:chgData name="Serif Salem" userId="93371da5-1b6a-4146-a736-4a3b0c81f0c2" providerId="ADAL" clId="{7D110FF4-D4B5-4B7A-9473-14A4FB435150}" dt="2025-05-13T06:31:08.680" v="140"/>
        <pc:sldMkLst>
          <pc:docMk/>
          <pc:sldMk cId="236290904" sldId="256"/>
        </pc:sldMkLst>
      </pc:sldChg>
      <pc:sldChg chg="modSp mod">
        <pc:chgData name="Serif Salem" userId="93371da5-1b6a-4146-a736-4a3b0c81f0c2" providerId="ADAL" clId="{7D110FF4-D4B5-4B7A-9473-14A4FB435150}" dt="2025-05-13T06:13:21.846" v="15"/>
        <pc:sldMkLst>
          <pc:docMk/>
          <pc:sldMk cId="0" sldId="257"/>
        </pc:sldMkLst>
        <pc:spChg chg="mod">
          <ac:chgData name="Serif Salem" userId="93371da5-1b6a-4146-a736-4a3b0c81f0c2" providerId="ADAL" clId="{7D110FF4-D4B5-4B7A-9473-14A4FB435150}" dt="2025-05-13T06:13:16.195" v="14" actId="20577"/>
          <ac:spMkLst>
            <pc:docMk/>
            <pc:sldMk cId="0" sldId="257"/>
            <ac:spMk id="2" creationId="{00000000-0000-0000-0000-000000000000}"/>
          </ac:spMkLst>
        </pc:spChg>
        <pc:spChg chg="mod">
          <ac:chgData name="Serif Salem" userId="93371da5-1b6a-4146-a736-4a3b0c81f0c2" providerId="ADAL" clId="{7D110FF4-D4B5-4B7A-9473-14A4FB435150}" dt="2025-05-13T06:13:21.846" v="15"/>
          <ac:spMkLst>
            <pc:docMk/>
            <pc:sldMk cId="0" sldId="257"/>
            <ac:spMk id="3" creationId="{00000000-0000-0000-0000-000000000000}"/>
          </ac:spMkLst>
        </pc:spChg>
      </pc:sldChg>
      <pc:sldChg chg="addSp modSp mod modClrScheme chgLayout">
        <pc:chgData name="Serif Salem" userId="93371da5-1b6a-4146-a736-4a3b0c81f0c2" providerId="ADAL" clId="{7D110FF4-D4B5-4B7A-9473-14A4FB435150}" dt="2025-05-13T06:17:10.669" v="44" actId="1440"/>
        <pc:sldMkLst>
          <pc:docMk/>
          <pc:sldMk cId="0" sldId="258"/>
        </pc:sldMkLst>
        <pc:spChg chg="mod ord">
          <ac:chgData name="Serif Salem" userId="93371da5-1b6a-4146-a736-4a3b0c81f0c2" providerId="ADAL" clId="{7D110FF4-D4B5-4B7A-9473-14A4FB435150}" dt="2025-05-13T06:14:30.744" v="32" actId="20577"/>
          <ac:spMkLst>
            <pc:docMk/>
            <pc:sldMk cId="0" sldId="258"/>
            <ac:spMk id="2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15:22.004" v="36" actId="113"/>
          <ac:spMkLst>
            <pc:docMk/>
            <pc:sldMk cId="0" sldId="258"/>
            <ac:spMk id="3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14:01.918" v="17" actId="700"/>
          <ac:spMkLst>
            <pc:docMk/>
            <pc:sldMk cId="0" sldId="258"/>
            <ac:spMk id="4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14:01.918" v="17" actId="700"/>
          <ac:spMkLst>
            <pc:docMk/>
            <pc:sldMk cId="0" sldId="258"/>
            <ac:spMk id="5" creationId="{9C5D3FFB-5FBB-09C4-E8B3-D8FB28693BF5}"/>
          </ac:spMkLst>
        </pc:spChg>
        <pc:spChg chg="mod ord">
          <ac:chgData name="Serif Salem" userId="93371da5-1b6a-4146-a736-4a3b0c81f0c2" providerId="ADAL" clId="{7D110FF4-D4B5-4B7A-9473-14A4FB435150}" dt="2025-05-13T06:14:01.918" v="17" actId="700"/>
          <ac:spMkLst>
            <pc:docMk/>
            <pc:sldMk cId="0" sldId="258"/>
            <ac:spMk id="6" creationId="{27E5076B-B593-04DC-9A1E-7C2F12231688}"/>
          </ac:spMkLst>
        </pc:spChg>
        <pc:spChg chg="add">
          <ac:chgData name="Serif Salem" userId="93371da5-1b6a-4146-a736-4a3b0c81f0c2" providerId="ADAL" clId="{7D110FF4-D4B5-4B7A-9473-14A4FB435150}" dt="2025-05-13T06:16:31.357" v="37"/>
          <ac:spMkLst>
            <pc:docMk/>
            <pc:sldMk cId="0" sldId="258"/>
            <ac:spMk id="7" creationId="{EE4DEC26-8494-FF81-F70C-4BE2F51719E0}"/>
          </ac:spMkLst>
        </pc:spChg>
        <pc:picChg chg="add mod modCrop">
          <ac:chgData name="Serif Salem" userId="93371da5-1b6a-4146-a736-4a3b0c81f0c2" providerId="ADAL" clId="{7D110FF4-D4B5-4B7A-9473-14A4FB435150}" dt="2025-05-13T06:17:10.669" v="44" actId="1440"/>
          <ac:picMkLst>
            <pc:docMk/>
            <pc:sldMk cId="0" sldId="258"/>
            <ac:picMk id="8" creationId="{340F38D9-D4E3-46C3-F28B-0B29B3964850}"/>
          </ac:picMkLst>
        </pc:picChg>
      </pc:sldChg>
      <pc:sldChg chg="addSp modSp mod modClrScheme chgLayout">
        <pc:chgData name="Serif Salem" userId="93371da5-1b6a-4146-a736-4a3b0c81f0c2" providerId="ADAL" clId="{7D110FF4-D4B5-4B7A-9473-14A4FB435150}" dt="2025-05-13T06:19:12.722" v="49" actId="14100"/>
        <pc:sldMkLst>
          <pc:docMk/>
          <pc:sldMk cId="0" sldId="259"/>
        </pc:sldMkLst>
        <pc:spChg chg="mod ord">
          <ac:chgData name="Serif Salem" userId="93371da5-1b6a-4146-a736-4a3b0c81f0c2" providerId="ADAL" clId="{7D110FF4-D4B5-4B7A-9473-14A4FB435150}" dt="2025-05-13T06:17:31.650" v="45" actId="700"/>
          <ac:spMkLst>
            <pc:docMk/>
            <pc:sldMk cId="0" sldId="259"/>
            <ac:spMk id="2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19:06.831" v="46" actId="14100"/>
          <ac:spMkLst>
            <pc:docMk/>
            <pc:sldMk cId="0" sldId="259"/>
            <ac:spMk id="3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17:31.650" v="45" actId="700"/>
          <ac:spMkLst>
            <pc:docMk/>
            <pc:sldMk cId="0" sldId="259"/>
            <ac:spMk id="4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17:31.650" v="45" actId="700"/>
          <ac:spMkLst>
            <pc:docMk/>
            <pc:sldMk cId="0" sldId="259"/>
            <ac:spMk id="5" creationId="{4CD4649E-2ED6-0AD2-EB80-14498AAD8BA5}"/>
          </ac:spMkLst>
        </pc:spChg>
        <pc:spChg chg="mod ord">
          <ac:chgData name="Serif Salem" userId="93371da5-1b6a-4146-a736-4a3b0c81f0c2" providerId="ADAL" clId="{7D110FF4-D4B5-4B7A-9473-14A4FB435150}" dt="2025-05-13T06:17:31.650" v="45" actId="700"/>
          <ac:spMkLst>
            <pc:docMk/>
            <pc:sldMk cId="0" sldId="259"/>
            <ac:spMk id="6" creationId="{4BE69307-281A-F143-F0E6-1E9FC0F9DD99}"/>
          </ac:spMkLst>
        </pc:spChg>
        <pc:picChg chg="add mod">
          <ac:chgData name="Serif Salem" userId="93371da5-1b6a-4146-a736-4a3b0c81f0c2" providerId="ADAL" clId="{7D110FF4-D4B5-4B7A-9473-14A4FB435150}" dt="2025-05-13T06:19:12.722" v="49" actId="14100"/>
          <ac:picMkLst>
            <pc:docMk/>
            <pc:sldMk cId="0" sldId="259"/>
            <ac:picMk id="7" creationId="{0E8E2EED-4DF8-4F6B-A3A1-55E1ABD2B7ED}"/>
          </ac:picMkLst>
        </pc:picChg>
      </pc:sldChg>
      <pc:sldChg chg="modSp mod modClrScheme chgLayout">
        <pc:chgData name="Serif Salem" userId="93371da5-1b6a-4146-a736-4a3b0c81f0c2" providerId="ADAL" clId="{7D110FF4-D4B5-4B7A-9473-14A4FB435150}" dt="2025-05-13T06:20:49.601" v="51" actId="27636"/>
        <pc:sldMkLst>
          <pc:docMk/>
          <pc:sldMk cId="0" sldId="260"/>
        </pc:sldMkLst>
        <pc:spChg chg="mod ord">
          <ac:chgData name="Serif Salem" userId="93371da5-1b6a-4146-a736-4a3b0c81f0c2" providerId="ADAL" clId="{7D110FF4-D4B5-4B7A-9473-14A4FB435150}" dt="2025-05-13T06:20:49.436" v="50" actId="700"/>
          <ac:spMkLst>
            <pc:docMk/>
            <pc:sldMk cId="0" sldId="260"/>
            <ac:spMk id="2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20:49.601" v="51" actId="27636"/>
          <ac:spMkLst>
            <pc:docMk/>
            <pc:sldMk cId="0" sldId="260"/>
            <ac:spMk id="3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20:49.436" v="50" actId="700"/>
          <ac:spMkLst>
            <pc:docMk/>
            <pc:sldMk cId="0" sldId="260"/>
            <ac:spMk id="4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20:49.436" v="50" actId="700"/>
          <ac:spMkLst>
            <pc:docMk/>
            <pc:sldMk cId="0" sldId="260"/>
            <ac:spMk id="5" creationId="{9E61A42B-E8DD-9F42-3665-A302BD72870F}"/>
          </ac:spMkLst>
        </pc:spChg>
        <pc:spChg chg="mod ord">
          <ac:chgData name="Serif Salem" userId="93371da5-1b6a-4146-a736-4a3b0c81f0c2" providerId="ADAL" clId="{7D110FF4-D4B5-4B7A-9473-14A4FB435150}" dt="2025-05-13T06:20:49.436" v="50" actId="700"/>
          <ac:spMkLst>
            <pc:docMk/>
            <pc:sldMk cId="0" sldId="260"/>
            <ac:spMk id="6" creationId="{26E07DA5-4FDF-7F6E-55F3-D90EE8E61C64}"/>
          </ac:spMkLst>
        </pc:spChg>
      </pc:sldChg>
      <pc:sldChg chg="modSp mod modClrScheme chgLayout">
        <pc:chgData name="Serif Salem" userId="93371da5-1b6a-4146-a736-4a3b0c81f0c2" providerId="ADAL" clId="{7D110FF4-D4B5-4B7A-9473-14A4FB435150}" dt="2025-05-13T06:20:59.454" v="52" actId="700"/>
        <pc:sldMkLst>
          <pc:docMk/>
          <pc:sldMk cId="0" sldId="262"/>
        </pc:sldMkLst>
        <pc:spChg chg="mod ord">
          <ac:chgData name="Serif Salem" userId="93371da5-1b6a-4146-a736-4a3b0c81f0c2" providerId="ADAL" clId="{7D110FF4-D4B5-4B7A-9473-14A4FB435150}" dt="2025-05-13T06:20:59.454" v="52" actId="700"/>
          <ac:spMkLst>
            <pc:docMk/>
            <pc:sldMk cId="0" sldId="262"/>
            <ac:spMk id="2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20:59.454" v="52" actId="700"/>
          <ac:spMkLst>
            <pc:docMk/>
            <pc:sldMk cId="0" sldId="262"/>
            <ac:spMk id="3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20:59.454" v="52" actId="700"/>
          <ac:spMkLst>
            <pc:docMk/>
            <pc:sldMk cId="0" sldId="262"/>
            <ac:spMk id="4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20:59.454" v="52" actId="700"/>
          <ac:spMkLst>
            <pc:docMk/>
            <pc:sldMk cId="0" sldId="262"/>
            <ac:spMk id="5" creationId="{D90B298D-B555-488D-9DDB-D6F4649B467F}"/>
          </ac:spMkLst>
        </pc:spChg>
        <pc:spChg chg="mod ord">
          <ac:chgData name="Serif Salem" userId="93371da5-1b6a-4146-a736-4a3b0c81f0c2" providerId="ADAL" clId="{7D110FF4-D4B5-4B7A-9473-14A4FB435150}" dt="2025-05-13T06:20:59.454" v="52" actId="700"/>
          <ac:spMkLst>
            <pc:docMk/>
            <pc:sldMk cId="0" sldId="262"/>
            <ac:spMk id="6" creationId="{7BF3DC4C-295F-5DCA-C7D4-3F4B5FAAE348}"/>
          </ac:spMkLst>
        </pc:spChg>
      </pc:sldChg>
      <pc:sldChg chg="modSp mod modClrScheme chgLayout">
        <pc:chgData name="Serif Salem" userId="93371da5-1b6a-4146-a736-4a3b0c81f0c2" providerId="ADAL" clId="{7D110FF4-D4B5-4B7A-9473-14A4FB435150}" dt="2025-05-13T06:29:19.251" v="132" actId="27636"/>
        <pc:sldMkLst>
          <pc:docMk/>
          <pc:sldMk cId="0" sldId="263"/>
        </pc:sldMkLst>
        <pc:spChg chg="mod ord">
          <ac:chgData name="Serif Salem" userId="93371da5-1b6a-4146-a736-4a3b0c81f0c2" providerId="ADAL" clId="{7D110FF4-D4B5-4B7A-9473-14A4FB435150}" dt="2025-05-13T06:29:19.072" v="131" actId="700"/>
          <ac:spMkLst>
            <pc:docMk/>
            <pc:sldMk cId="0" sldId="263"/>
            <ac:spMk id="2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29:19.251" v="132" actId="27636"/>
          <ac:spMkLst>
            <pc:docMk/>
            <pc:sldMk cId="0" sldId="263"/>
            <ac:spMk id="3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29:19.072" v="131" actId="700"/>
          <ac:spMkLst>
            <pc:docMk/>
            <pc:sldMk cId="0" sldId="263"/>
            <ac:spMk id="4" creationId="{A30F2444-4F16-0DD8-F45F-9BE53974050B}"/>
          </ac:spMkLst>
        </pc:spChg>
        <pc:spChg chg="mod ord">
          <ac:chgData name="Serif Salem" userId="93371da5-1b6a-4146-a736-4a3b0c81f0c2" providerId="ADAL" clId="{7D110FF4-D4B5-4B7A-9473-14A4FB435150}" dt="2025-05-13T06:29:19.072" v="131" actId="700"/>
          <ac:spMkLst>
            <pc:docMk/>
            <pc:sldMk cId="0" sldId="263"/>
            <ac:spMk id="5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29:19.072" v="131" actId="700"/>
          <ac:spMkLst>
            <pc:docMk/>
            <pc:sldMk cId="0" sldId="263"/>
            <ac:spMk id="6" creationId="{CDE330B6-1A27-5A0D-492D-443B78196FA2}"/>
          </ac:spMkLst>
        </pc:spChg>
      </pc:sldChg>
      <pc:sldChg chg="addSp modSp mod modClrScheme chgLayout">
        <pc:chgData name="Serif Salem" userId="93371da5-1b6a-4146-a736-4a3b0c81f0c2" providerId="ADAL" clId="{7D110FF4-D4B5-4B7A-9473-14A4FB435150}" dt="2025-05-13T06:29:24.442" v="133" actId="700"/>
        <pc:sldMkLst>
          <pc:docMk/>
          <pc:sldMk cId="3192130123" sldId="285"/>
        </pc:sldMkLst>
        <pc:spChg chg="mod ord">
          <ac:chgData name="Serif Salem" userId="93371da5-1b6a-4146-a736-4a3b0c81f0c2" providerId="ADAL" clId="{7D110FF4-D4B5-4B7A-9473-14A4FB435150}" dt="2025-05-13T06:29:24.442" v="133" actId="700"/>
          <ac:spMkLst>
            <pc:docMk/>
            <pc:sldMk cId="3192130123" sldId="285"/>
            <ac:spMk id="2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29:24.442" v="133" actId="700"/>
          <ac:spMkLst>
            <pc:docMk/>
            <pc:sldMk cId="3192130123" sldId="285"/>
            <ac:spMk id="3" creationId="{3D19446A-E098-D308-D4A9-2B4A392B8461}"/>
          </ac:spMkLst>
        </pc:spChg>
        <pc:spChg chg="mod ord">
          <ac:chgData name="Serif Salem" userId="93371da5-1b6a-4146-a736-4a3b0c81f0c2" providerId="ADAL" clId="{7D110FF4-D4B5-4B7A-9473-14A4FB435150}" dt="2025-05-13T06:29:24.442" v="133" actId="700"/>
          <ac:spMkLst>
            <pc:docMk/>
            <pc:sldMk cId="3192130123" sldId="285"/>
            <ac:spMk id="5" creationId="{00000000-0000-0000-0000-000000000000}"/>
          </ac:spMkLst>
        </pc:spChg>
        <pc:spChg chg="mod ord">
          <ac:chgData name="Serif Salem" userId="93371da5-1b6a-4146-a736-4a3b0c81f0c2" providerId="ADAL" clId="{7D110FF4-D4B5-4B7A-9473-14A4FB435150}" dt="2025-05-13T06:29:24.442" v="133" actId="700"/>
          <ac:spMkLst>
            <pc:docMk/>
            <pc:sldMk cId="3192130123" sldId="285"/>
            <ac:spMk id="6" creationId="{E0F96E95-3CAD-6183-6225-1A8F65574D2D}"/>
          </ac:spMkLst>
        </pc:spChg>
        <pc:spChg chg="add mod ord">
          <ac:chgData name="Serif Salem" userId="93371da5-1b6a-4146-a736-4a3b0c81f0c2" providerId="ADAL" clId="{7D110FF4-D4B5-4B7A-9473-14A4FB435150}" dt="2025-05-13T06:29:24.442" v="133" actId="700"/>
          <ac:spMkLst>
            <pc:docMk/>
            <pc:sldMk cId="3192130123" sldId="285"/>
            <ac:spMk id="7" creationId="{1115F461-55F3-3D1A-4C18-0BA94B42757B}"/>
          </ac:spMkLst>
        </pc:spChg>
        <pc:graphicFrameChg chg="mod ord">
          <ac:chgData name="Serif Salem" userId="93371da5-1b6a-4146-a736-4a3b0c81f0c2" providerId="ADAL" clId="{7D110FF4-D4B5-4B7A-9473-14A4FB435150}" dt="2025-05-13T06:29:24.442" v="133" actId="700"/>
          <ac:graphicFrameMkLst>
            <pc:docMk/>
            <pc:sldMk cId="3192130123" sldId="285"/>
            <ac:graphicFrameMk id="4" creationId="{00000000-0000-0000-0000-000000000000}"/>
          </ac:graphicFrameMkLst>
        </pc:graphicFrameChg>
      </pc:sldChg>
      <pc:sldChg chg="modSp del mod">
        <pc:chgData name="Serif Salem" userId="93371da5-1b6a-4146-a736-4a3b0c81f0c2" providerId="ADAL" clId="{7D110FF4-D4B5-4B7A-9473-14A4FB435150}" dt="2025-05-13T06:29:36.381" v="134" actId="47"/>
        <pc:sldMkLst>
          <pc:docMk/>
          <pc:sldMk cId="1258824150" sldId="286"/>
        </pc:sldMkLst>
        <pc:spChg chg="mod">
          <ac:chgData name="Serif Salem" userId="93371da5-1b6a-4146-a736-4a3b0c81f0c2" providerId="ADAL" clId="{7D110FF4-D4B5-4B7A-9473-14A4FB435150}" dt="2025-05-13T06:12:40.057" v="0"/>
          <ac:spMkLst>
            <pc:docMk/>
            <pc:sldMk cId="1258824150" sldId="286"/>
            <ac:spMk id="2" creationId="{22E7D73D-6CB5-B329-096D-123B189C180A}"/>
          </ac:spMkLst>
        </pc:spChg>
        <pc:spChg chg="mod">
          <ac:chgData name="Serif Salem" userId="93371da5-1b6a-4146-a736-4a3b0c81f0c2" providerId="ADAL" clId="{7D110FF4-D4B5-4B7A-9473-14A4FB435150}" dt="2025-05-13T06:12:40.057" v="0"/>
          <ac:spMkLst>
            <pc:docMk/>
            <pc:sldMk cId="1258824150" sldId="286"/>
            <ac:spMk id="3" creationId="{00000000-0000-0000-0000-000000000000}"/>
          </ac:spMkLst>
        </pc:spChg>
        <pc:spChg chg="mod">
          <ac:chgData name="Serif Salem" userId="93371da5-1b6a-4146-a736-4a3b0c81f0c2" providerId="ADAL" clId="{7D110FF4-D4B5-4B7A-9473-14A4FB435150}" dt="2025-05-13T06:12:40.057" v="0"/>
          <ac:spMkLst>
            <pc:docMk/>
            <pc:sldMk cId="1258824150" sldId="286"/>
            <ac:spMk id="4" creationId="{00000000-0000-0000-0000-000000000000}"/>
          </ac:spMkLst>
        </pc:spChg>
        <pc:spChg chg="mod">
          <ac:chgData name="Serif Salem" userId="93371da5-1b6a-4146-a736-4a3b0c81f0c2" providerId="ADAL" clId="{7D110FF4-D4B5-4B7A-9473-14A4FB435150}" dt="2025-05-13T06:12:40.057" v="0"/>
          <ac:spMkLst>
            <pc:docMk/>
            <pc:sldMk cId="1258824150" sldId="286"/>
            <ac:spMk id="5" creationId="{DAAF2E78-2340-472E-2FCA-E15BB0AB9550}"/>
          </ac:spMkLst>
        </pc:spChg>
        <pc:spChg chg="mod">
          <ac:chgData name="Serif Salem" userId="93371da5-1b6a-4146-a736-4a3b0c81f0c2" providerId="ADAL" clId="{7D110FF4-D4B5-4B7A-9473-14A4FB435150}" dt="2025-05-13T06:12:40.461" v="3" actId="27636"/>
          <ac:spMkLst>
            <pc:docMk/>
            <pc:sldMk cId="1258824150" sldId="286"/>
            <ac:spMk id="10" creationId="{00000000-0000-0000-0000-000000000000}"/>
          </ac:spMkLst>
        </pc:spChg>
      </pc:sldChg>
      <pc:sldChg chg="add">
        <pc:chgData name="Serif Salem" userId="93371da5-1b6a-4146-a736-4a3b0c81f0c2" providerId="ADAL" clId="{7D110FF4-D4B5-4B7A-9473-14A4FB435150}" dt="2025-05-13T06:13:50.072" v="16"/>
        <pc:sldMkLst>
          <pc:docMk/>
          <pc:sldMk cId="0" sldId="320"/>
        </pc:sldMkLst>
      </pc:sldChg>
      <pc:sldChg chg="delSp modSp mod">
        <pc:chgData name="Serif Salem" userId="93371da5-1b6a-4146-a736-4a3b0c81f0c2" providerId="ADAL" clId="{7D110FF4-D4B5-4B7A-9473-14A4FB435150}" dt="2025-05-13T07:03:55.597" v="178" actId="478"/>
        <pc:sldMkLst>
          <pc:docMk/>
          <pc:sldMk cId="506970703" sldId="321"/>
        </pc:sldMkLst>
        <pc:spChg chg="mod">
          <ac:chgData name="Serif Salem" userId="93371da5-1b6a-4146-a736-4a3b0c81f0c2" providerId="ADAL" clId="{7D110FF4-D4B5-4B7A-9473-14A4FB435150}" dt="2025-05-13T06:12:40.057" v="0"/>
          <ac:spMkLst>
            <pc:docMk/>
            <pc:sldMk cId="506970703" sldId="321"/>
            <ac:spMk id="3" creationId="{4AE51D20-9E1E-BDE6-6758-E6A0D3C0D900}"/>
          </ac:spMkLst>
        </pc:spChg>
        <pc:spChg chg="del mod">
          <ac:chgData name="Serif Salem" userId="93371da5-1b6a-4146-a736-4a3b0c81f0c2" providerId="ADAL" clId="{7D110FF4-D4B5-4B7A-9473-14A4FB435150}" dt="2025-05-13T07:03:55.597" v="178" actId="478"/>
          <ac:spMkLst>
            <pc:docMk/>
            <pc:sldMk cId="506970703" sldId="321"/>
            <ac:spMk id="4" creationId="{73FF29F0-C8CE-6683-FAFB-DA043E237943}"/>
          </ac:spMkLst>
        </pc:spChg>
        <pc:spChg chg="mod">
          <ac:chgData name="Serif Salem" userId="93371da5-1b6a-4146-a736-4a3b0c81f0c2" providerId="ADAL" clId="{7D110FF4-D4B5-4B7A-9473-14A4FB435150}" dt="2025-05-13T06:12:40.057" v="0"/>
          <ac:spMkLst>
            <pc:docMk/>
            <pc:sldMk cId="506970703" sldId="321"/>
            <ac:spMk id="5" creationId="{9FA2CB22-D298-1954-76D9-A7AE400414E7}"/>
          </ac:spMkLst>
        </pc:spChg>
      </pc:sldChg>
      <pc:sldChg chg="modSp add mod">
        <pc:chgData name="Serif Salem" userId="93371da5-1b6a-4146-a736-4a3b0c81f0c2" providerId="ADAL" clId="{7D110FF4-D4B5-4B7A-9473-14A4FB435150}" dt="2025-05-13T06:28:39.464" v="130" actId="20577"/>
        <pc:sldMkLst>
          <pc:docMk/>
          <pc:sldMk cId="0" sldId="324"/>
        </pc:sldMkLst>
        <pc:graphicFrameChg chg="mod modGraphic">
          <ac:chgData name="Serif Salem" userId="93371da5-1b6a-4146-a736-4a3b0c81f0c2" providerId="ADAL" clId="{7D110FF4-D4B5-4B7A-9473-14A4FB435150}" dt="2025-05-13T06:28:39.464" v="130" actId="20577"/>
          <ac:graphicFrameMkLst>
            <pc:docMk/>
            <pc:sldMk cId="0" sldId="324"/>
            <ac:graphicFrameMk id="10" creationId="{1880D74B-47A9-6774-E271-38E158600C1B}"/>
          </ac:graphicFrameMkLst>
        </pc:graphicFrameChg>
      </pc:sldChg>
      <pc:sldChg chg="add del">
        <pc:chgData name="Serif Salem" userId="93371da5-1b6a-4146-a736-4a3b0c81f0c2" providerId="ADAL" clId="{7D110FF4-D4B5-4B7A-9473-14A4FB435150}" dt="2025-05-13T06:31:08.680" v="140"/>
        <pc:sldMkLst>
          <pc:docMk/>
          <pc:sldMk cId="0" sldId="326"/>
        </pc:sldMkLst>
      </pc:sldChg>
      <pc:sldChg chg="add">
        <pc:chgData name="Serif Salem" userId="93371da5-1b6a-4146-a736-4a3b0c81f0c2" providerId="ADAL" clId="{7D110FF4-D4B5-4B7A-9473-14A4FB435150}" dt="2025-05-13T06:13:50.072" v="16"/>
        <pc:sldMkLst>
          <pc:docMk/>
          <pc:sldMk cId="3861469197" sldId="331"/>
        </pc:sldMkLst>
      </pc:sldChg>
      <pc:sldChg chg="new add del">
        <pc:chgData name="Serif Salem" userId="93371da5-1b6a-4146-a736-4a3b0c81f0c2" providerId="ADAL" clId="{7D110FF4-D4B5-4B7A-9473-14A4FB435150}" dt="2025-05-13T06:31:13.372" v="141" actId="47"/>
        <pc:sldMkLst>
          <pc:docMk/>
          <pc:sldMk cId="107450753" sldId="332"/>
        </pc:sldMkLst>
      </pc:sldChg>
      <pc:sldChg chg="add del">
        <pc:chgData name="Serif Salem" userId="93371da5-1b6a-4146-a736-4a3b0c81f0c2" providerId="ADAL" clId="{7D110FF4-D4B5-4B7A-9473-14A4FB435150}" dt="2025-05-13T06:31:08.680" v="140"/>
        <pc:sldMkLst>
          <pc:docMk/>
          <pc:sldMk cId="876956229" sldId="333"/>
        </pc:sldMkLst>
      </pc:sldChg>
      <pc:sldChg chg="addSp delSp modSp add del mod modAnim">
        <pc:chgData name="Serif Salem" userId="93371da5-1b6a-4146-a736-4a3b0c81f0c2" providerId="ADAL" clId="{7D110FF4-D4B5-4B7A-9473-14A4FB435150}" dt="2025-05-13T06:36:21.816" v="177" actId="1076"/>
        <pc:sldMkLst>
          <pc:docMk/>
          <pc:sldMk cId="1579890303" sldId="336"/>
        </pc:sldMkLst>
        <pc:spChg chg="mod">
          <ac:chgData name="Serif Salem" userId="93371da5-1b6a-4146-a736-4a3b0c81f0c2" providerId="ADAL" clId="{7D110FF4-D4B5-4B7A-9473-14A4FB435150}" dt="2025-05-13T06:32:10.617" v="167" actId="6549"/>
          <ac:spMkLst>
            <pc:docMk/>
            <pc:sldMk cId="1579890303" sldId="336"/>
            <ac:spMk id="4" creationId="{5A9CA893-9E8B-749B-FA70-CC46F3900380}"/>
          </ac:spMkLst>
        </pc:spChg>
        <pc:picChg chg="add mod modCrop">
          <ac:chgData name="Serif Salem" userId="93371da5-1b6a-4146-a736-4a3b0c81f0c2" providerId="ADAL" clId="{7D110FF4-D4B5-4B7A-9473-14A4FB435150}" dt="2025-05-13T06:36:21.816" v="177" actId="1076"/>
          <ac:picMkLst>
            <pc:docMk/>
            <pc:sldMk cId="1579890303" sldId="336"/>
            <ac:picMk id="6" creationId="{CAE5F87F-B5DF-8E6D-51CF-207003632921}"/>
          </ac:picMkLst>
        </pc:picChg>
        <pc:picChg chg="del">
          <ac:chgData name="Serif Salem" userId="93371da5-1b6a-4146-a736-4a3b0c81f0c2" providerId="ADAL" clId="{7D110FF4-D4B5-4B7A-9473-14A4FB435150}" dt="2025-05-13T06:32:14.113" v="168" actId="478"/>
          <ac:picMkLst>
            <pc:docMk/>
            <pc:sldMk cId="1579890303" sldId="336"/>
            <ac:picMk id="7" creationId="{F4CA420D-9C0B-12DC-58AD-83EE3D7007DE}"/>
          </ac:picMkLst>
        </pc:picChg>
      </pc:sldChg>
      <pc:sldChg chg="add del">
        <pc:chgData name="Serif Salem" userId="93371da5-1b6a-4146-a736-4a3b0c81f0c2" providerId="ADAL" clId="{7D110FF4-D4B5-4B7A-9473-14A4FB435150}" dt="2025-05-13T06:31:08.680" v="140"/>
        <pc:sldMkLst>
          <pc:docMk/>
          <pc:sldMk cId="1810345984" sldId="337"/>
        </pc:sldMkLst>
      </pc:sldChg>
      <pc:sldChg chg="add del">
        <pc:chgData name="Serif Salem" userId="93371da5-1b6a-4146-a736-4a3b0c81f0c2" providerId="ADAL" clId="{7D110FF4-D4B5-4B7A-9473-14A4FB435150}" dt="2025-05-13T06:31:08.680" v="140"/>
        <pc:sldMkLst>
          <pc:docMk/>
          <pc:sldMk cId="1414131639" sldId="338"/>
        </pc:sldMkLst>
      </pc:sldChg>
      <pc:sldChg chg="add del">
        <pc:chgData name="Serif Salem" userId="93371da5-1b6a-4146-a736-4a3b0c81f0c2" providerId="ADAL" clId="{7D110FF4-D4B5-4B7A-9473-14A4FB435150}" dt="2025-05-13T06:31:08.680" v="140"/>
        <pc:sldMkLst>
          <pc:docMk/>
          <pc:sldMk cId="462251174" sldId="339"/>
        </pc:sldMkLst>
      </pc:sldChg>
      <pc:sldMasterChg chg="delSldLayout">
        <pc:chgData name="Serif Salem" userId="93371da5-1b6a-4146-a736-4a3b0c81f0c2" providerId="ADAL" clId="{7D110FF4-D4B5-4B7A-9473-14A4FB435150}" dt="2025-05-13T06:29:36.381" v="134" actId="47"/>
        <pc:sldMasterMkLst>
          <pc:docMk/>
          <pc:sldMasterMk cId="1974955794" sldId="2147483697"/>
        </pc:sldMasterMkLst>
        <pc:sldLayoutChg chg="del">
          <pc:chgData name="Serif Salem" userId="93371da5-1b6a-4146-a736-4a3b0c81f0c2" providerId="ADAL" clId="{7D110FF4-D4B5-4B7A-9473-14A4FB435150}" dt="2025-05-13T06:29:36.381" v="134" actId="47"/>
          <pc:sldLayoutMkLst>
            <pc:docMk/>
            <pc:sldMasterMk cId="1974955794" sldId="2147483697"/>
            <pc:sldLayoutMk cId="3499539060" sldId="2147483714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788E5-27F8-40F4-B18D-FCF251AE9AF8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3572F-BDF2-4BCC-801C-9D0504FB0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113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30F43C34-D249-409E-B458-4A2C669B9E7C}" type="datetime1">
              <a:rPr lang="en-GB" smtClean="0"/>
              <a:t>13/05/2025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452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6E98CE-E270-4C39-A8D5-7FB1C9169A2A}" type="datetime1">
              <a:rPr lang="en-GB" smtClean="0"/>
              <a:t>13/05/2025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04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2D792-643E-46B3-BADE-19E829129187}" type="datetime1">
              <a:rPr lang="en-GB" smtClean="0"/>
              <a:t>13/05/2025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994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535B6E-C3CB-432A-BB8E-1A526B9AA7E2}" type="datetime1">
              <a:rPr lang="en-GB" smtClean="0"/>
              <a:t>13/05/2025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853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C64FCE-B83E-4A43-A787-C26845067350}" type="datetime1">
              <a:rPr lang="en-GB" smtClean="0"/>
              <a:t>13/05/2025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</p:spTree>
    <p:extLst>
      <p:ext uri="{BB962C8B-B14F-4D97-AF65-F5344CB8AC3E}">
        <p14:creationId xmlns:p14="http://schemas.microsoft.com/office/powerpoint/2010/main" val="736351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B96515-5C55-4B1A-93CB-06D11028EDAF}" type="datetime1">
              <a:rPr lang="en-GB" smtClean="0"/>
              <a:t>13/05/2025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284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3227C5-A751-4400-8054-1AF8A86DAA71}" type="datetime1">
              <a:rPr lang="en-GB" smtClean="0"/>
              <a:t>13/05/2025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019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089DC4-9AFF-4927-BC88-CBF607349EAB}" type="datetime1">
              <a:rPr lang="en-GB" smtClean="0"/>
              <a:t>13/05/2025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325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6C12DD-EBE7-4828-B20F-0E110F73BC0F}" type="datetime1">
              <a:rPr lang="en-GB" smtClean="0"/>
              <a:t>13/05/2025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412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4CE760-78C2-4A46-8BD7-C19FF6E3AA5C}" type="datetime1">
              <a:rPr lang="en-GB" smtClean="0"/>
              <a:t>13/05/2025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59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A7E9EE-BB7D-4341-ABF3-363F7E51A778}" type="datetime1">
              <a:rPr lang="en-GB" smtClean="0"/>
              <a:t>13/05/2025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23004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8A3C8A16-E922-4201-93AE-A900FCB341B5}" type="datetime1">
              <a:rPr lang="en-GB" smtClean="0"/>
              <a:t>13/05/2025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444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0D632463-1888-4A37-A37A-E02395FE0D8D}" type="datetime1">
              <a:rPr lang="en-GB" smtClean="0"/>
              <a:t>13/05/2025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213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ACA10C5-8A7C-4198-B631-BD191696F38F}" type="datetime1">
              <a:rPr lang="en-GB" smtClean="0"/>
              <a:t>13/05/2025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4997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C7DF384-D770-4CD9-BE84-4D640488A611}" type="datetime1">
              <a:rPr lang="en-GB" smtClean="0"/>
              <a:t>13/05/2025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2063867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F7B384EC-1189-4175-8C12-CBA17082D865}" type="datetime1">
              <a:rPr lang="en-GB" smtClean="0"/>
              <a:t>13/05/2025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058066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038A4F8-9A50-4135-B500-7EE3F2A6F11E}" type="datetime1">
              <a:rPr lang="en-GB" smtClean="0"/>
              <a:t>13/05/2025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833188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9FE4B96E-748E-4D60-AC84-604E49A6B53F}" type="datetime1">
              <a:rPr lang="en-GB" smtClean="0"/>
              <a:t>13/05/2025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78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30F43C34-D249-409E-B458-4A2C669B9E7C}" type="datetime1">
              <a:rPr lang="en-GB" smtClean="0"/>
              <a:t>13/05/2025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5507" y="5776972"/>
            <a:ext cx="356492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789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BD362F9-3326-4ADD-AAC2-1AB0B3B53A74}" type="datetime1">
              <a:rPr lang="en-GB" smtClean="0"/>
              <a:t>13/05/2025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873" y="5676492"/>
            <a:ext cx="365126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160246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62F9-3326-4ADD-AAC2-1AB0B3B53A74}" type="datetime1">
              <a:rPr lang="en-GB" smtClean="0"/>
              <a:t>13/05/2025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0131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62F9-3326-4ADD-AAC2-1AB0B3B53A74}" type="datetime1">
              <a:rPr lang="en-GB" smtClean="0"/>
              <a:t>13/05/2025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799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5202" y="489450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D362F9-3326-4ADD-AAC2-1AB0B3B53A74}" type="datetime1">
              <a:rPr lang="en-GB" smtClean="0"/>
              <a:t>13/05/2025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005" y="6465069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431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7912"/>
            <a:ext cx="2743200" cy="356491"/>
          </a:xfrm>
        </p:spPr>
        <p:txBody>
          <a:bodyPr/>
          <a:lstStyle/>
          <a:p>
            <a:fld id="{05535B6E-C3CB-432A-BB8E-1A526B9AA7E2}" type="datetime1">
              <a:rPr lang="en-GB" smtClean="0"/>
              <a:t>13/05/2025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8474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68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128387"/>
            <a:ext cx="2743200" cy="356491"/>
          </a:xfrm>
        </p:spPr>
        <p:txBody>
          <a:bodyPr/>
          <a:lstStyle/>
          <a:p>
            <a:fld id="{F5B96515-5C55-4B1A-93CB-06D11028EDAF}" type="datetime1">
              <a:rPr lang="en-GB" smtClean="0"/>
              <a:t>13/05/2025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569894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978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7482" y="4904378"/>
            <a:ext cx="2743200" cy="351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C64FCE-B83E-4A43-A787-C26845067350}" type="datetime1">
              <a:rPr lang="en-GB" smtClean="0"/>
              <a:t>13/05/2025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3116" y="6484567"/>
            <a:ext cx="351933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</p:spTree>
    <p:extLst>
      <p:ext uri="{BB962C8B-B14F-4D97-AF65-F5344CB8AC3E}">
        <p14:creationId xmlns:p14="http://schemas.microsoft.com/office/powerpoint/2010/main" val="2995195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9015"/>
            <a:ext cx="2743200" cy="356491"/>
          </a:xfrm>
        </p:spPr>
        <p:txBody>
          <a:bodyPr/>
          <a:lstStyle/>
          <a:p>
            <a:fld id="{503227C5-A751-4400-8054-1AF8A86DAA71}" type="datetime1">
              <a:rPr lang="en-GB" smtClean="0"/>
              <a:t>13/05/2025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9577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811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908971"/>
            <a:ext cx="2743200" cy="356491"/>
          </a:xfrm>
        </p:spPr>
        <p:txBody>
          <a:bodyPr/>
          <a:lstStyle/>
          <a:p>
            <a:fld id="{B3089DC4-9AFF-4927-BC88-CBF607349EAB}" type="datetime1">
              <a:rPr lang="en-GB" smtClean="0"/>
              <a:t>13/05/2025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79533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862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887770"/>
            <a:ext cx="2743200" cy="356491"/>
          </a:xfrm>
        </p:spPr>
        <p:txBody>
          <a:bodyPr/>
          <a:lstStyle/>
          <a:p>
            <a:fld id="{DE6C12DD-EBE7-4828-B20F-0E110F73BC0F}" type="datetime1">
              <a:rPr lang="en-GB" smtClean="0"/>
              <a:t>13/05/2025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5833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452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114CE760-78C2-4A46-8BD7-C19FF6E3AA5C}" type="datetime1">
              <a:rPr lang="en-GB" smtClean="0"/>
              <a:t>13/05/2025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36053" y="579599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873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9FA7E9EE-BB7D-4341-ABF3-363F7E51A778}" type="datetime1">
              <a:rPr lang="en-GB" smtClean="0"/>
              <a:t>13/05/2025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329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6BD362F9-3326-4ADD-AAC2-1AB0B3B53A74}" type="datetime1">
              <a:rPr lang="en-GB" smtClean="0"/>
              <a:t>13/05/2025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6101" y="579599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316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9804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9FE4B96E-748E-4D60-AC84-604E49A6B53F}" type="datetime1">
              <a:rPr lang="en-GB" smtClean="0"/>
              <a:t>13/05/2025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596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5507" y="5776972"/>
            <a:ext cx="356492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819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873" y="5676492"/>
            <a:ext cx="365126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136284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236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4904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5202" y="489450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005" y="6465069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385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7912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8474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93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128387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5698949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574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7482" y="4904378"/>
            <a:ext cx="2743200" cy="351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3116" y="6484567"/>
            <a:ext cx="351933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278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901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957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7532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908971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79533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368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88777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5833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594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36053" y="5795999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817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724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6101" y="5795999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3605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1054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422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EC772-D3DB-E19E-4E7A-800997D980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13A96E-78E6-D9B8-6CD2-2B2772BB99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235491-BC63-2E91-5154-C0A56BA73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678F32-3DC2-8010-80CE-DBDCD7493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8CA1EA-4CB0-85A1-585B-8D2459875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70172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23E32-62FB-4491-E0B6-6CE3FF4AC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319D0-D74E-39A1-C816-A58A24E92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0DD017-B2C9-96A8-453C-575D5C04A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83A9C2-270C-E92D-53EE-549316B97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20F0E8-9FE8-0E74-9FCE-9558F7813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94851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97D5D-2824-B0FF-E0F7-A68B8CEDE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2417EA-9339-9A98-FE52-0A903ACCFA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2383E-9DA0-6E72-CB58-A8AFBE4A6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D1DC4-14B5-929F-2815-317198788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85CC0-9E24-090C-839D-58158B5AF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35626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81B32-7546-C335-A89D-0EDB01276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4E85B-02CA-16B7-5B1E-73BDDA6CE5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A6D569-C00D-FDF0-FD16-2DB717EE40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10D5A9-F929-11FD-A27C-BF46B4FD0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1D0A9E-9939-BB2B-C31B-EA6039BC6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1FA1AE-4411-4F6A-6BBB-D5FE15EEF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84375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B6F91-2029-0C8A-6BE7-E8C02BAAA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50800-641E-0C2C-F455-3D16E6DD59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5102FF-D438-717A-1847-B2464314C6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1B337E-D000-5F4E-BFAE-CD5B5154DF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374176-8365-2B6D-41CB-3F263906F4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22EC14-83BA-1FC4-7502-F31B181D0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9A30C4-5614-0F68-1894-1F1A8325A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69E997-DFC8-9560-5248-96E7D6E7C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28519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8AF1E-B3F7-A932-94D6-D7D1AF8A3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1E016B-9FAE-B3BD-C12C-8D4E73940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DE2BD7-DD21-B43B-A575-CD2EF4FC8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5A158-631F-43B1-6E7C-45F798E14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94759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287872-C7E4-12F6-680B-6219ECC20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890083-8B11-1282-48F4-0367D594D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C93133-903A-17CE-1E3F-3838A4768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23393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5746D-4EF5-CD77-D33E-92D94AED2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231E2-7F3D-9217-1102-A2882C973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102BCE-1B26-54DA-D571-4CC08C5072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2D593F-5E73-8F1D-CB39-04E0421AA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F14446-BA13-314B-DF16-3683A72FD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E4AC3A-9E6E-946F-CBFA-634C3CF32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25071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5D51C-B3E7-B93B-6BF2-2B3415BAA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12ED02-D494-8D10-7764-00135137A7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15FDC0-9057-CD6C-BEB9-6F9FC371DF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5FE0E2-9A43-8F02-7FC4-63868E79E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B80418-FDC0-7CAD-6F85-EEF46AA0A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D84F78-9A43-F172-5788-024C2D6EF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79886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C5E14-7852-33AB-6FA4-4B78A9FCC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0D4E3D-2BBE-DDCE-A4CD-A5E42BA8CA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93E8E-FA72-FC47-3624-99506609E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CFF1E5-2115-5AC6-5A09-F64AB49C0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DD2A1-8A4A-0F82-C726-2875554C7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73191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29D518-3497-6082-C027-1D4C422C29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43F7AE-D0D6-4376-FEE4-6A115F4E08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E71AA3-A796-DC01-EF96-4AD9ABB27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1F123-91DD-E1BB-7E04-65ABFBBCC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ADA36-D246-62C0-9FD0-F0F24FF50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337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slideLayout" Target="../slideLayouts/slideLayout47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17" Type="http://schemas.openxmlformats.org/officeDocument/2006/relationships/theme" Target="../theme/theme3.xml"/><Relationship Id="rId2" Type="http://schemas.openxmlformats.org/officeDocument/2006/relationships/slideLayout" Target="../slideLayouts/slideLayout36.xml"/><Relationship Id="rId16" Type="http://schemas.openxmlformats.org/officeDocument/2006/relationships/slideLayout" Target="../slideLayouts/slideLayout50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slideLayout" Target="../slideLayouts/slideLayout48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0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D362F9-3326-4ADD-AAC2-1AB0B3B53A74}" type="datetime1">
              <a:rPr lang="en-GB" smtClean="0"/>
              <a:t>13/05/2025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568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87" r:id="rId3"/>
    <p:sldLayoutId id="2147483679" r:id="rId4"/>
    <p:sldLayoutId id="2147483682" r:id="rId5"/>
    <p:sldLayoutId id="2147483680" r:id="rId6"/>
    <p:sldLayoutId id="2147483681" r:id="rId7"/>
    <p:sldLayoutId id="2147483683" r:id="rId8"/>
    <p:sldLayoutId id="2147483684" r:id="rId9"/>
    <p:sldLayoutId id="2147483685" r:id="rId10"/>
    <p:sldLayoutId id="2147483686" r:id="rId11"/>
    <p:sldLayoutId id="2147483688" r:id="rId12"/>
    <p:sldLayoutId id="2147483695" r:id="rId13"/>
    <p:sldLayoutId id="2147483696" r:id="rId14"/>
    <p:sldLayoutId id="2147483694" r:id="rId15"/>
    <p:sldLayoutId id="2147483689" r:id="rId16"/>
    <p:sldLayoutId id="2147483690" r:id="rId17"/>
    <p:sldLayoutId id="2147483691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45298" y="421881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6BD362F9-3326-4ADD-AAC2-1AB0B3B53A74}" type="datetime1">
              <a:rPr lang="en-GB" smtClean="0"/>
              <a:t>13/05/2025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6053" y="578938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100" b="1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4955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  <p:sldLayoutId id="2147483713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45298" y="421881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6053" y="578938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100" b="1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090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F436F5-A6E3-7946-5ABF-268E8FF45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049A19-3093-CCF1-5754-E44B08EB18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CEBBA-3B50-18C0-139B-5CC224CBD7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5C50A4-FDA9-47F8-8593-14AD2CE87E9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582B74-5294-B5EF-0BC9-9254374BE7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14F63-822A-08E6-8228-6BDE1302A9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2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s://librarysearch.uwtsd.ac.uk/" TargetMode="External"/><Relationship Id="rId1" Type="http://schemas.openxmlformats.org/officeDocument/2006/relationships/slideLayout" Target="../slideLayouts/slideLayout3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moodle.uwtsd.ac.uk/mod/scorm/player.php?a=7561&amp;currentorg=articulate_rise&amp;scoid=16494&amp;sesskey=QOEo35udXV&amp;display=popup&amp;mode=normal" TargetMode="External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moodle.uwtsd.ac.uk/mod/scorm/player.php?a=7735&amp;currentorg=articulate_rise&amp;scoid=17023&amp;sesskey=u7KUpwQeqC&amp;display=popup&amp;mode=normal" TargetMode="External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moodle.uwtsd.ac.uk/mod/scorm/player.php?a=7714&amp;currentorg=articulate_rise&amp;scoid=16961&amp;sesskey=oX2GOodlen&amp;display=popup&amp;mode=normal" TargetMode="External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noProof="0" dirty="0"/>
              <a:t>Data Mining &amp; Visualisation</a:t>
            </a:r>
            <a:br>
              <a:rPr lang="en-GB" noProof="0" dirty="0"/>
            </a:br>
            <a:br>
              <a:rPr lang="en-GB" dirty="0"/>
            </a:br>
            <a:r>
              <a:rPr lang="en-GB" dirty="0"/>
              <a:t>ACCA7015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Introduction to the Module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9BDFDB-CFD8-5369-68DD-3AA74D014C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AB52A90-D5A5-1E14-7047-5CCA9A81F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Basic Rules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BBBA4010-75A6-FC88-E510-4F31443D6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359E894E-1619-141A-B88A-30C48669911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5737225" cy="4975225"/>
          </a:xfrm>
        </p:spPr>
        <p:txBody>
          <a:bodyPr>
            <a:normAutofit/>
          </a:bodyPr>
          <a:lstStyle/>
          <a:p>
            <a:pPr lvl="0"/>
            <a:r>
              <a:rPr lang="en-US" sz="2800" b="1" dirty="0"/>
              <a:t>Attendance:</a:t>
            </a:r>
          </a:p>
          <a:p>
            <a:pPr lvl="1"/>
            <a:r>
              <a:rPr lang="en-US" sz="2400" b="1" dirty="0"/>
              <a:t>Attend</a:t>
            </a:r>
            <a:r>
              <a:rPr lang="en-US" sz="2400" dirty="0"/>
              <a:t>: </a:t>
            </a:r>
          </a:p>
          <a:p>
            <a:pPr lvl="2"/>
            <a:r>
              <a:rPr lang="en-US" sz="2400" dirty="0"/>
              <a:t>On time within 5 minutes of starting the lecture.</a:t>
            </a:r>
          </a:p>
          <a:p>
            <a:pPr lvl="1"/>
            <a:r>
              <a:rPr lang="en-US" sz="2400" b="1" dirty="0"/>
              <a:t>Late</a:t>
            </a:r>
            <a:r>
              <a:rPr lang="en-US" sz="2400" dirty="0"/>
              <a:t>: </a:t>
            </a:r>
          </a:p>
          <a:p>
            <a:pPr lvl="2"/>
            <a:r>
              <a:rPr lang="en-US" sz="2400" dirty="0"/>
              <a:t>between 5 minutes and 40 minutes.</a:t>
            </a:r>
          </a:p>
          <a:p>
            <a:pPr lvl="1"/>
            <a:r>
              <a:rPr lang="en-US" sz="2400" b="1" dirty="0"/>
              <a:t>Absent</a:t>
            </a:r>
            <a:r>
              <a:rPr lang="en-US" sz="2400" dirty="0"/>
              <a:t>: </a:t>
            </a:r>
          </a:p>
          <a:p>
            <a:pPr lvl="2"/>
            <a:r>
              <a:rPr lang="en-US" sz="2400" dirty="0"/>
              <a:t>attend after 40 minutes or leaving early.</a:t>
            </a:r>
          </a:p>
          <a:p>
            <a:pPr lvl="1"/>
            <a:r>
              <a:rPr lang="en-US" sz="2400" dirty="0"/>
              <a:t>3 lates = 1 Absent</a:t>
            </a:r>
          </a:p>
          <a:p>
            <a:pPr lvl="1"/>
            <a:endParaRPr lang="en-US" sz="2400" dirty="0"/>
          </a:p>
          <a:p>
            <a:pPr marL="0" indent="0">
              <a:buNone/>
            </a:pPr>
            <a:endParaRPr lang="en-US" sz="2800" dirty="0"/>
          </a:p>
        </p:txBody>
      </p:sp>
      <p:pic>
        <p:nvPicPr>
          <p:cNvPr id="12290" name="Picture 2" descr="Comparing person being on time and running late. Young hurrying blonde ...">
            <a:extLst>
              <a:ext uri="{FF2B5EF4-FFF2-40B4-BE49-F238E27FC236}">
                <a16:creationId xmlns:a16="http://schemas.microsoft.com/office/drawing/2014/main" id="{D3579099-5C93-2CA4-0046-E5A26880EB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1" r="4119"/>
          <a:stretch/>
        </p:blipFill>
        <p:spPr bwMode="auto">
          <a:xfrm>
            <a:off x="6315380" y="1635110"/>
            <a:ext cx="5876620" cy="3587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146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8F2C562-3DEA-BE63-BD7A-375E6F287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Basic Rules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ED34EB26-0FB9-9B69-A573-69E4D5EA3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fld id="{14355555-1AB2-4C5A-9135-4E25C9227EF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FEDA34F7-8976-B69D-EA58-12AD52E986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5737225" cy="5157830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US" b="1" dirty="0"/>
              <a:t>During Class:</a:t>
            </a:r>
          </a:p>
          <a:p>
            <a:pPr lvl="1"/>
            <a:r>
              <a:rPr lang="en-US" b="1" dirty="0"/>
              <a:t>Phone Calls</a:t>
            </a:r>
            <a:r>
              <a:rPr lang="en-US" dirty="0"/>
              <a:t>: </a:t>
            </a:r>
          </a:p>
          <a:p>
            <a:pPr lvl="2"/>
            <a:r>
              <a:rPr lang="en-US" dirty="0"/>
              <a:t>Keep you phone silent and </a:t>
            </a:r>
            <a:r>
              <a:rPr lang="en-GB" dirty="0"/>
              <a:t>if you are receiving any emergency call, please go out of the lecture room to take it </a:t>
            </a:r>
          </a:p>
          <a:p>
            <a:pPr lvl="1"/>
            <a:r>
              <a:rPr lang="en-US" b="1" dirty="0"/>
              <a:t>Chat and Social Media: </a:t>
            </a:r>
          </a:p>
          <a:p>
            <a:pPr lvl="2"/>
            <a:r>
              <a:rPr lang="en-US" dirty="0"/>
              <a:t>Do not engage with any chats or social media activities during the lecture time. </a:t>
            </a:r>
          </a:p>
          <a:p>
            <a:pPr lvl="1"/>
            <a:r>
              <a:rPr lang="en-US" b="1" dirty="0"/>
              <a:t>Food</a:t>
            </a:r>
            <a:r>
              <a:rPr lang="en-US" dirty="0"/>
              <a:t>: </a:t>
            </a:r>
          </a:p>
          <a:p>
            <a:pPr lvl="2"/>
            <a:r>
              <a:rPr lang="en-US" dirty="0"/>
              <a:t>Please do not bring food in the lecture room</a:t>
            </a:r>
          </a:p>
          <a:p>
            <a:pPr lvl="1"/>
            <a:r>
              <a:rPr lang="en-US" b="1" dirty="0"/>
              <a:t>Recording</a:t>
            </a:r>
            <a:r>
              <a:rPr lang="en-US" dirty="0"/>
              <a:t>: </a:t>
            </a:r>
          </a:p>
          <a:p>
            <a:pPr lvl="2"/>
            <a:r>
              <a:rPr lang="en-US" dirty="0"/>
              <a:t>Please do not record any part of the lecture due to GDPR. </a:t>
            </a:r>
          </a:p>
          <a:p>
            <a:r>
              <a:rPr lang="en-GB" b="1" dirty="0"/>
              <a:t>Lectures will be recorded by the University, and link will be shared with you if necessary. </a:t>
            </a:r>
          </a:p>
          <a:p>
            <a:r>
              <a:rPr lang="en-GB" b="1" dirty="0"/>
              <a:t>Use your computer / phone / tablet for the class activities only. </a:t>
            </a:r>
          </a:p>
          <a:p>
            <a:r>
              <a:rPr lang="en-GB" b="1" dirty="0"/>
              <a:t>Please raise hand and wait if you want to ask any questions</a:t>
            </a:r>
          </a:p>
          <a:p>
            <a:endParaRPr lang="en-US" b="1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77D0FEE7-865B-A1FF-95B2-96A2E7FAC5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1081"/>
          <a:stretch/>
        </p:blipFill>
        <p:spPr>
          <a:xfrm>
            <a:off x="6532325" y="958559"/>
            <a:ext cx="2327470" cy="2180431"/>
          </a:xfrm>
          <a:prstGeom prst="rect">
            <a:avLst/>
          </a:prstGeom>
        </p:spPr>
      </p:pic>
      <p:pic>
        <p:nvPicPr>
          <p:cNvPr id="8196" name="Picture 4" descr="Why I Quit Social Media – Yamentou">
            <a:extLst>
              <a:ext uri="{FF2B5EF4-FFF2-40B4-BE49-F238E27FC236}">
                <a16:creationId xmlns:a16="http://schemas.microsoft.com/office/drawing/2014/main" id="{3C9C55F1-86AA-96AF-55F2-0175CD6074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21" t="4732" r="17262" b="4731"/>
          <a:stretch/>
        </p:blipFill>
        <p:spPr bwMode="auto">
          <a:xfrm>
            <a:off x="9148099" y="990600"/>
            <a:ext cx="2236873" cy="20912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Image result for recording not allowed">
            <a:extLst>
              <a:ext uri="{FF2B5EF4-FFF2-40B4-BE49-F238E27FC236}">
                <a16:creationId xmlns:a16="http://schemas.microsoft.com/office/drawing/2014/main" id="{D6B04B60-14EE-F0FA-BA93-EC13E9E621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9818" y="3557586"/>
            <a:ext cx="3033520" cy="20102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Image result for Food not allowed">
            <a:extLst>
              <a:ext uri="{FF2B5EF4-FFF2-40B4-BE49-F238E27FC236}">
                <a16:creationId xmlns:a16="http://schemas.microsoft.com/office/drawing/2014/main" id="{5638E84D-9EDB-890C-61D3-8E8295A900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77" b="10310"/>
          <a:stretch/>
        </p:blipFill>
        <p:spPr bwMode="auto">
          <a:xfrm>
            <a:off x="6394939" y="3429001"/>
            <a:ext cx="2469691" cy="226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Aim of the Module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5D3FFB-5FBB-09C4-E8B3-D8FB28693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E46AC-6FFD-4DBF-97CC-A0090C4FD336}" type="datetime1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5076B-B593-04DC-9A1E-7C2F12231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the Module</a:t>
            </a:r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4</a:t>
            </a:fld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800" noProof="0" dirty="0"/>
              <a:t>This module aims to develop the student’s ability </a:t>
            </a:r>
            <a:r>
              <a:rPr lang="en-GB" sz="2800" b="1" noProof="0" dirty="0"/>
              <a:t>to apply suitable statistical and data mining techniques using a variety of supervised and unsupervised data mining methods.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40F38D9-D4E3-46C3-F28B-0B29B39648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852" b="15884"/>
          <a:stretch/>
        </p:blipFill>
        <p:spPr>
          <a:xfrm>
            <a:off x="3940610" y="2663706"/>
            <a:ext cx="4323479" cy="31243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Learning Outcomes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D4649E-2ED6-0AD2-EB80-14498AAD8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652FC-5307-4CF4-8697-EDC45E833906}" type="datetime1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E69307-281A-F143-F0E6-1E9FC0F9D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the Module</a:t>
            </a:r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5</a:t>
            </a:fld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240630" cy="4975225"/>
          </a:xfrm>
        </p:spPr>
        <p:txBody>
          <a:bodyPr>
            <a:normAutofit/>
          </a:bodyPr>
          <a:lstStyle/>
          <a:p>
            <a:r>
              <a:rPr lang="en-GB" noProof="0" dirty="0"/>
              <a:t>Upon successful completion of this module, the student will be able to:</a:t>
            </a:r>
          </a:p>
          <a:p>
            <a:pPr lvl="1"/>
            <a:r>
              <a:rPr lang="en-GB" noProof="0" dirty="0"/>
              <a:t>Apply and justify the application of a range of statistical methods and data mining techniques to the extraction of information from data.</a:t>
            </a:r>
          </a:p>
          <a:p>
            <a:pPr lvl="1"/>
            <a:r>
              <a:rPr lang="en-GB" noProof="0" dirty="0"/>
              <a:t>Critically evaluate the validity of the techniques employed with respect to the relevant data and to their intended use.</a:t>
            </a:r>
          </a:p>
          <a:p>
            <a:pPr lvl="1"/>
            <a:r>
              <a:rPr lang="en-GB" noProof="0" dirty="0"/>
              <a:t>Interpret the intelligence provided by the data mining process within the context of the data set investigated.</a:t>
            </a:r>
          </a:p>
          <a:p>
            <a:pPr lvl="1"/>
            <a:r>
              <a:rPr lang="en-GB" noProof="0" dirty="0"/>
              <a:t>Effectively communicate the data mining process and its results to a decision maker.</a:t>
            </a:r>
          </a:p>
          <a:p>
            <a:pPr lvl="1"/>
            <a:endParaRPr lang="en-GB" noProof="0" dirty="0"/>
          </a:p>
        </p:txBody>
      </p:sp>
      <p:pic>
        <p:nvPicPr>
          <p:cNvPr id="7" name="Picture 2" descr="Education - Free education icons">
            <a:extLst>
              <a:ext uri="{FF2B5EF4-FFF2-40B4-BE49-F238E27FC236}">
                <a16:creationId xmlns:a16="http://schemas.microsoft.com/office/drawing/2014/main" id="{0E8E2EED-4DF8-4F6B-A3A1-55E1ABD2B7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399" y="1327488"/>
            <a:ext cx="4060825" cy="406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Indicative Content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61A42B-E8DD-9F42-3665-A302BD728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B6EFD-A956-4B97-AAE5-E3D2C4BA540E}" type="datetime1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E07DA5-4FDF-7F6E-55F3-D90EE8E61C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the Module</a:t>
            </a:r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6</a:t>
            </a:fld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noProof="0" dirty="0"/>
              <a:t>Data mining methodologies such as CRISP-DM and SEMMA</a:t>
            </a:r>
          </a:p>
          <a:p>
            <a:pPr lvl="0"/>
            <a:r>
              <a:rPr lang="en-GB" noProof="0" dirty="0"/>
              <a:t>Data preparation, visualisation and exploration</a:t>
            </a:r>
          </a:p>
          <a:p>
            <a:pPr lvl="0"/>
            <a:r>
              <a:rPr lang="en-GB" noProof="0" dirty="0"/>
              <a:t>Basic techniques: statistical modelling, decision trees, rulesets, association rules, linear models, instance-based learning, clustering, multi-instance learning, text mining, sentiment analysis</a:t>
            </a:r>
          </a:p>
          <a:p>
            <a:pPr lvl="0"/>
            <a:r>
              <a:rPr lang="en-GB" noProof="0" dirty="0"/>
              <a:t>Credibility of data mining solutions; training and testing, information loss, cost curves; minimum description length principle</a:t>
            </a:r>
          </a:p>
          <a:p>
            <a:pPr lvl="0"/>
            <a:r>
              <a:rPr lang="en-GB" noProof="0" dirty="0"/>
              <a:t>Machine learning; classification, association, perceptron, numeric prediction, Bayesian networks, semi-supervised and unsupervised learning</a:t>
            </a:r>
          </a:p>
          <a:p>
            <a:pPr lvl="0"/>
            <a:r>
              <a:rPr lang="en-GB" noProof="0" dirty="0"/>
              <a:t>Data transformations; attribute selection, discretisation, projection, sampling, cleansing</a:t>
            </a:r>
          </a:p>
          <a:p>
            <a:pPr lvl="0"/>
            <a:r>
              <a:rPr lang="en-GB" noProof="0" dirty="0"/>
              <a:t>Applications of data mining</a:t>
            </a:r>
          </a:p>
          <a:p>
            <a:pPr lvl="0"/>
            <a:r>
              <a:rPr lang="en-GB" noProof="0" dirty="0"/>
              <a:t>Software tools for data mining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Assessment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0B298D-B555-488D-9DDB-D6F4649B46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0CA2E-7C11-42FB-85E7-A3081367BFAC}" type="datetime1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F3DC4C-295F-5DCA-C7D4-3F4B5FAAE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the Module</a:t>
            </a:r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7</a:t>
            </a:fld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100% Coursework</a:t>
            </a:r>
          </a:p>
          <a:p>
            <a:endParaRPr lang="en-GB" noProof="0" dirty="0"/>
          </a:p>
          <a:p>
            <a:r>
              <a:rPr lang="en-GB" noProof="0" dirty="0"/>
              <a:t>Coursework 1: </a:t>
            </a:r>
          </a:p>
          <a:p>
            <a:pPr lvl="1"/>
            <a:r>
              <a:rPr lang="en-GB" noProof="0" dirty="0"/>
              <a:t>25% - A short (15 minutes) presentation and summary sheet on the data set to be analysed</a:t>
            </a:r>
            <a:r>
              <a:rPr lang="en-GB" dirty="0"/>
              <a:t>.</a:t>
            </a:r>
          </a:p>
          <a:p>
            <a:pPr lvl="1"/>
            <a:endParaRPr lang="en-GB" noProof="0" dirty="0"/>
          </a:p>
          <a:p>
            <a:r>
              <a:rPr lang="en-GB" noProof="0" dirty="0"/>
              <a:t>Coursework 2:</a:t>
            </a:r>
          </a:p>
          <a:p>
            <a:pPr lvl="1"/>
            <a:r>
              <a:rPr lang="en-GB" noProof="0" dirty="0"/>
              <a:t>75% - A business report based upon the results of a data mining process run upon the selected dataset.</a:t>
            </a:r>
          </a:p>
          <a:p>
            <a:endParaRPr lang="en-GB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8</a:t>
            </a:fld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5532217"/>
              </p:ext>
            </p:extLst>
          </p:nvPr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1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effectLst/>
                        </a:rPr>
                        <a:t>Introduction to Data Mining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2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effectLst/>
                        </a:rPr>
                        <a:t>The Data Mining Process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3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Approaches, Processes and Techniques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4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Business Understanding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5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Understanding Data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Data Preparation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Modelling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Evaluation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Data Management / Revision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Course Texts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0F2444-4F16-0DD8-F45F-9BE539740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D5579-BFBC-4194-9F67-3DD2BD0E1AA5}" type="datetime1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E330B6-1A27-5A0D-492D-443B78196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the Module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9</a:t>
            </a:fld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noProof="0" dirty="0"/>
              <a:t>Essential</a:t>
            </a:r>
          </a:p>
          <a:p>
            <a:pPr lvl="1"/>
            <a:r>
              <a:rPr lang="en-GB" noProof="0" dirty="0"/>
              <a:t>Bramer, M. (2020) Principles of Data Mining, 4th Edition, Springer.</a:t>
            </a:r>
          </a:p>
          <a:p>
            <a:pPr lvl="1"/>
            <a:r>
              <a:rPr lang="en-GB" noProof="0" dirty="0"/>
              <a:t>https://librarysearch.uwtsd.ac.uk/permalink/44WHELF_UWTSD/upgrip/alma99100348559902421</a:t>
            </a:r>
          </a:p>
          <a:p>
            <a:endParaRPr lang="en-GB" noProof="0" dirty="0"/>
          </a:p>
          <a:p>
            <a:r>
              <a:rPr lang="en-GB" noProof="0" dirty="0"/>
              <a:t>Recommended</a:t>
            </a:r>
          </a:p>
          <a:p>
            <a:r>
              <a:rPr lang="en-GB" noProof="0" dirty="0"/>
              <a:t>Witten, I. H., Frank, E., Hall, M. A., and Pal, C.J. (2016) Data Mining: Practical Machine Learning Tools and Techniques, 4th Edition, Burlington: Morgan Kaufmann</a:t>
            </a:r>
          </a:p>
          <a:p>
            <a:pPr lvl="1"/>
            <a:r>
              <a:rPr lang="en-GB" noProof="0" dirty="0"/>
              <a:t>https://librarysearch.uwtsd.ac.uk/permalink/44WHELF_UWTSD/tj3s4p/alma99100348560302421</a:t>
            </a:r>
          </a:p>
          <a:p>
            <a:endParaRPr lang="en-GB" noProof="0" dirty="0"/>
          </a:p>
          <a:p>
            <a:r>
              <a:rPr lang="en-GB" noProof="0" dirty="0"/>
              <a:t>Background</a:t>
            </a:r>
          </a:p>
          <a:p>
            <a:r>
              <a:rPr lang="en-GB" noProof="0" dirty="0" err="1"/>
              <a:t>Kranzler</a:t>
            </a:r>
            <a:r>
              <a:rPr lang="en-GB" noProof="0" dirty="0"/>
              <a:t>, J. H. (2017) Statistics for the Terrified, 6th Edition, Upper Saddle River: Prentice Hall</a:t>
            </a:r>
          </a:p>
          <a:p>
            <a:pPr lvl="1"/>
            <a:r>
              <a:rPr lang="en-GB" noProof="0" dirty="0"/>
              <a:t>https://librarysearch.uwtsd.ac.uk/permalink/44WHELF_UWTSD/igoone/cdi_proquest_miscellaneous_1418116010</a:t>
            </a:r>
          </a:p>
          <a:p>
            <a:endParaRPr lang="en-GB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Course Texts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19446A-E098-D308-D4A9-2B4A392B84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06954-DBC2-4AFB-998C-3DBBF979329C}" type="datetime1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F96E95-3CAD-6183-6225-1A8F65574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the Module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10</a:t>
            </a:fld>
            <a:endParaRPr lang="en-GB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115F461-55F3-3D1A-4C18-0BA94B42757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941830310"/>
              </p:ext>
            </p:extLst>
          </p:nvPr>
        </p:nvGraphicFramePr>
        <p:xfrm>
          <a:off x="711200" y="1382713"/>
          <a:ext cx="11480799" cy="4600191"/>
        </p:xfrm>
        <a:graphic>
          <a:graphicData uri="http://schemas.openxmlformats.org/drawingml/2006/table">
            <a:tbl>
              <a:tblPr/>
              <a:tblGrid>
                <a:gridCol w="36355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8452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750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noProof="0" dirty="0">
                          <a:latin typeface="Times New Roman"/>
                          <a:ea typeface="Times New Roman"/>
                          <a:cs typeface="Times New Roman"/>
                        </a:rPr>
                        <a:t>Spiegel,</a:t>
                      </a:r>
                      <a:r>
                        <a:rPr lang="en-GB" sz="2000" baseline="0" noProof="0" dirty="0">
                          <a:latin typeface="Times New Roman"/>
                          <a:ea typeface="Times New Roman"/>
                          <a:cs typeface="Times New Roman"/>
                        </a:rPr>
                        <a:t> M. R</a:t>
                      </a:r>
                      <a:r>
                        <a:rPr lang="en-GB" sz="2000" noProof="0" dirty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i="1" u="none" noProof="0" dirty="0" err="1">
                          <a:latin typeface="Times New Roman"/>
                          <a:ea typeface="Times New Roman"/>
                          <a:cs typeface="Times New Roman"/>
                        </a:rPr>
                        <a:t>Shaum’s</a:t>
                      </a:r>
                      <a:r>
                        <a:rPr lang="en-GB" sz="2000" b="1" i="1" u="none" noProof="0" dirty="0">
                          <a:latin typeface="Times New Roman"/>
                          <a:ea typeface="Times New Roman"/>
                          <a:cs typeface="Times New Roman"/>
                        </a:rPr>
                        <a:t> Outline of Statistics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noProof="0" dirty="0" err="1">
                          <a:latin typeface="Times New Roman"/>
                          <a:ea typeface="Times New Roman"/>
                          <a:cs typeface="Times New Roman"/>
                        </a:rPr>
                        <a:t>Shaum’s</a:t>
                      </a:r>
                      <a:r>
                        <a:rPr lang="en-GB" sz="2000" noProof="0" dirty="0">
                          <a:latin typeface="Times New Roman"/>
                          <a:ea typeface="Times New Roman"/>
                          <a:cs typeface="Times New Roman"/>
                        </a:rPr>
                        <a:t> Outlines, 1998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noProof="0" dirty="0">
                          <a:latin typeface="Times New Roman"/>
                          <a:ea typeface="Times New Roman"/>
                          <a:cs typeface="Times New Roman"/>
                        </a:rPr>
                        <a:t>ISBN: 978-0070602816 (eBook</a:t>
                      </a:r>
                      <a:r>
                        <a:rPr lang="en-GB" sz="2000" baseline="0" noProof="0" dirty="0">
                          <a:latin typeface="Times New Roman"/>
                          <a:ea typeface="Times New Roman"/>
                          <a:cs typeface="Times New Roman"/>
                        </a:rPr>
                        <a:t> available)</a:t>
                      </a:r>
                      <a:endParaRPr lang="en-GB" sz="2000" noProof="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51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noProof="0" dirty="0" err="1">
                          <a:latin typeface="Times New Roman"/>
                          <a:ea typeface="Times New Roman"/>
                          <a:cs typeface="Times New Roman"/>
                        </a:rPr>
                        <a:t>Kranzler</a:t>
                      </a:r>
                      <a:r>
                        <a:rPr lang="en-GB" sz="2000" noProof="0" dirty="0">
                          <a:latin typeface="Times New Roman"/>
                          <a:ea typeface="Times New Roman"/>
                          <a:cs typeface="Times New Roman"/>
                        </a:rPr>
                        <a:t>, J.H.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i="1" noProof="0" dirty="0">
                          <a:latin typeface="Times New Roman"/>
                          <a:ea typeface="Times New Roman"/>
                          <a:cs typeface="Times New Roman"/>
                        </a:rPr>
                        <a:t>Statistics for the Terrified</a:t>
                      </a:r>
                      <a:endParaRPr lang="en-GB" sz="2000" b="0" i="0" noProof="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0" i="0" noProof="0" dirty="0">
                          <a:latin typeface="Times New Roman"/>
                          <a:ea typeface="Times New Roman"/>
                          <a:cs typeface="Times New Roman"/>
                        </a:rPr>
                        <a:t>Pearson,</a:t>
                      </a:r>
                      <a:r>
                        <a:rPr lang="en-GB" sz="2000" b="0" i="0" baseline="0" noProof="0" dirty="0">
                          <a:latin typeface="Times New Roman"/>
                          <a:ea typeface="Times New Roman"/>
                          <a:cs typeface="Times New Roman"/>
                        </a:rPr>
                        <a:t> 2010</a:t>
                      </a:r>
                      <a:endParaRPr lang="en-GB" sz="2000" b="0" i="0" noProof="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0" i="0" noProof="0" dirty="0">
                          <a:latin typeface="Times New Roman"/>
                          <a:ea typeface="Times New Roman"/>
                          <a:cs typeface="Times New Roman"/>
                        </a:rPr>
                        <a:t>ISBN: 020-5004067</a:t>
                      </a:r>
                      <a:endParaRPr lang="en-GB" sz="2000" b="1" i="1" noProof="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62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noProof="0" dirty="0">
                          <a:latin typeface="Times New Roman"/>
                          <a:ea typeface="Times New Roman"/>
                          <a:cs typeface="Times New Roman"/>
                        </a:rPr>
                        <a:t>Klein, G. &amp; Dabney,</a:t>
                      </a:r>
                      <a:r>
                        <a:rPr lang="en-GB" sz="2000" baseline="0" noProof="0" dirty="0">
                          <a:latin typeface="Times New Roman"/>
                          <a:ea typeface="Times New Roman"/>
                          <a:cs typeface="Times New Roman"/>
                        </a:rPr>
                        <a:t> A</a:t>
                      </a:r>
                      <a:endParaRPr lang="en-GB" sz="2000" noProof="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i="1" noProof="0" dirty="0">
                          <a:latin typeface="Times New Roman" pitchFamily="18" charset="0"/>
                          <a:cs typeface="Times New Roman" pitchFamily="18" charset="0"/>
                        </a:rPr>
                        <a:t>The</a:t>
                      </a:r>
                      <a:r>
                        <a:rPr lang="en-GB" sz="2000" b="1" i="1" baseline="0" noProof="0" dirty="0">
                          <a:latin typeface="Times New Roman" pitchFamily="18" charset="0"/>
                          <a:cs typeface="Times New Roman" pitchFamily="18" charset="0"/>
                        </a:rPr>
                        <a:t> Cartoon Introduction to Statistics</a:t>
                      </a:r>
                      <a:endParaRPr lang="en-GB" sz="2000" b="0" i="0" baseline="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en-GB" sz="2000" b="0" i="0" baseline="0" noProof="0" dirty="0">
                          <a:latin typeface="Times New Roman" pitchFamily="18" charset="0"/>
                          <a:cs typeface="Times New Roman" pitchFamily="18" charset="0"/>
                        </a:rPr>
                        <a:t>Farrar, </a:t>
                      </a:r>
                      <a:r>
                        <a:rPr lang="en-GB" sz="2000" b="0" i="0" baseline="0" noProof="0" dirty="0" err="1">
                          <a:latin typeface="Times New Roman" pitchFamily="18" charset="0"/>
                          <a:cs typeface="Times New Roman" pitchFamily="18" charset="0"/>
                        </a:rPr>
                        <a:t>Stralis</a:t>
                      </a:r>
                      <a:r>
                        <a:rPr lang="en-GB" sz="2000" b="0" i="0" baseline="0" noProof="0" dirty="0">
                          <a:latin typeface="Times New Roman" pitchFamily="18" charset="0"/>
                          <a:cs typeface="Times New Roman" pitchFamily="18" charset="0"/>
                        </a:rPr>
                        <a:t> &amp; Giroux, 2013</a:t>
                      </a:r>
                    </a:p>
                    <a:p>
                      <a:r>
                        <a:rPr lang="en-GB" sz="2000" b="0" i="0" baseline="0" noProof="0" dirty="0">
                          <a:latin typeface="Times New Roman" pitchFamily="18" charset="0"/>
                          <a:cs typeface="Times New Roman" pitchFamily="18" charset="0"/>
                        </a:rPr>
                        <a:t>ISBN: 978-0809033591</a:t>
                      </a:r>
                      <a:endParaRPr lang="en-GB" sz="2000" b="1" i="1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69347">
                <a:tc>
                  <a:txBody>
                    <a:bodyPr/>
                    <a:lstStyle/>
                    <a:p>
                      <a:endParaRPr lang="en-GB" noProof="0" dirty="0"/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noProof="0" dirty="0"/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2130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3C1B4-8505-8C9D-41E7-95E7D1A6A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 Search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2370FB-507F-83FA-499A-B4C8CAA2C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355555-1AB2-4C5A-9135-4E25C9227EF3}" type="slidenum">
              <a:rPr kumimoji="0" lang="en-GB" sz="11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9CA893-9E8B-749B-FA70-CC46F390038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Browser the online library of the University:</a:t>
            </a:r>
          </a:p>
          <a:p>
            <a:pPr lvl="1"/>
            <a:r>
              <a:rPr lang="en-GB" dirty="0">
                <a:hlinkClick r:id="rId2"/>
              </a:rPr>
              <a:t>https://librarysearch.uwtsd.ac.uk/</a:t>
            </a:r>
            <a:endParaRPr lang="en-GB" dirty="0"/>
          </a:p>
          <a:p>
            <a:r>
              <a:rPr lang="en-GB" dirty="0"/>
              <a:t>Log in by using your student account.</a:t>
            </a:r>
          </a:p>
          <a:p>
            <a:r>
              <a:rPr lang="en-GB" dirty="0"/>
              <a:t>Search for related books; use keywords such as</a:t>
            </a:r>
          </a:p>
          <a:p>
            <a:pPr lvl="1"/>
            <a:r>
              <a:rPr lang="en-GB" dirty="0"/>
              <a:t>Data Mining</a:t>
            </a:r>
          </a:p>
          <a:p>
            <a:pPr lvl="1"/>
            <a:r>
              <a:rPr lang="en-GB" dirty="0"/>
              <a:t>Data Analytics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E5F87F-B5DF-8E6D-51CF-2070036329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8741"/>
          <a:stretch/>
        </p:blipFill>
        <p:spPr>
          <a:xfrm>
            <a:off x="5075397" y="2827713"/>
            <a:ext cx="6278112" cy="3217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89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984A8-A194-382E-B7DD-EC1CE4A2E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Effective Strategies for Studying this Module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4D0D92E-A984-B462-AA22-96534B59F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355555-1AB2-4C5A-9135-4E25C9227EF3}" type="slidenum">
              <a:rPr kumimoji="0" lang="en-GB" sz="11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606335-D4EE-8758-4B8F-B02ED56798C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Follow every lecture and do not miss classes.</a:t>
            </a:r>
          </a:p>
          <a:p>
            <a:r>
              <a:rPr lang="en-GB" dirty="0"/>
              <a:t>In case if you miss a class, take help from your classmates and make yourself up to date.</a:t>
            </a:r>
          </a:p>
          <a:p>
            <a:r>
              <a:rPr lang="en-GB" dirty="0"/>
              <a:t>Form a Study Group </a:t>
            </a:r>
          </a:p>
          <a:p>
            <a:r>
              <a:rPr lang="en-GB" dirty="0"/>
              <a:t>Keep Up discussing and sharing your concepts during the group discussion.</a:t>
            </a:r>
          </a:p>
          <a:p>
            <a:r>
              <a:rPr lang="en-GB" dirty="0"/>
              <a:t>Engagement during the class time.</a:t>
            </a:r>
          </a:p>
          <a:p>
            <a:r>
              <a:rPr lang="en-GB" dirty="0"/>
              <a:t>Time Management </a:t>
            </a:r>
          </a:p>
          <a:p>
            <a:r>
              <a:rPr lang="en-GB" dirty="0"/>
              <a:t>Study Actively</a:t>
            </a:r>
          </a:p>
          <a:p>
            <a:r>
              <a:rPr lang="en-GB" dirty="0"/>
              <a:t>Concepts, Concepts, and Concepts </a:t>
            </a:r>
          </a:p>
          <a:p>
            <a:r>
              <a:rPr lang="en-GB" dirty="0"/>
              <a:t>Practice, Practice, and Practice </a:t>
            </a:r>
          </a:p>
          <a:p>
            <a:r>
              <a:rPr lang="en-GB" dirty="0"/>
              <a:t>Show Your Work to get a feedback</a:t>
            </a:r>
          </a:p>
          <a:p>
            <a:endParaRPr lang="en-GB" dirty="0"/>
          </a:p>
        </p:txBody>
      </p:sp>
      <p:sp>
        <p:nvSpPr>
          <p:cNvPr id="12294" name="TextBox 1">
            <a:extLst>
              <a:ext uri="{FF2B5EF4-FFF2-40B4-BE49-F238E27FC236}">
                <a16:creationId xmlns:a16="http://schemas.microsoft.com/office/drawing/2014/main" id="{5687ACCC-1464-8258-D0E6-17D9DF5E8E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07263" y="5272089"/>
            <a:ext cx="2881312" cy="369887"/>
          </a:xfrm>
          <a:prstGeom prst="rect">
            <a:avLst/>
          </a:prstGeom>
          <a:noFill/>
          <a:ln w="9525">
            <a:solidFill>
              <a:schemeClr val="tx1">
                <a:alpha val="98822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Source: 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Kranzler (2018)</a:t>
            </a:r>
          </a:p>
        </p:txBody>
      </p:sp>
    </p:spTree>
    <p:extLst>
      <p:ext uri="{BB962C8B-B14F-4D97-AF65-F5344CB8AC3E}">
        <p14:creationId xmlns:p14="http://schemas.microsoft.com/office/powerpoint/2010/main" val="876956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C52B01D-14F4-58DF-0D2A-5C80F0F43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Studying Hours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72597F-B7EA-409D-0469-B76F11F13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355555-1AB2-4C5A-9135-4E25C9227EF3}" type="slidenum">
              <a:rPr kumimoji="0" lang="en-GB" sz="11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5DB7862-6ACF-9345-330C-9E969EE036B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Keep in mind, </a:t>
            </a:r>
          </a:p>
          <a:p>
            <a:pPr lvl="1"/>
            <a:r>
              <a:rPr lang="en-GB" dirty="0"/>
              <a:t>In class hours are 4 hours weekly.</a:t>
            </a:r>
          </a:p>
          <a:p>
            <a:pPr lvl="1"/>
            <a:r>
              <a:rPr lang="en-GB" dirty="0"/>
              <a:t>You need approx. 12 to 15 hours of additional self-manged study hours.</a:t>
            </a:r>
          </a:p>
          <a:p>
            <a:pPr lvl="1"/>
            <a:endParaRPr lang="en-GB" dirty="0"/>
          </a:p>
          <a:p>
            <a:r>
              <a:rPr lang="en-GB" b="1" dirty="0"/>
              <a:t>Your main mission in the university is to</a:t>
            </a:r>
          </a:p>
          <a:p>
            <a:pPr lvl="1"/>
            <a:r>
              <a:rPr lang="en-GB" dirty="0"/>
              <a:t>Study, study, and study.</a:t>
            </a:r>
          </a:p>
          <a:p>
            <a:pPr lvl="1"/>
            <a:r>
              <a:rPr lang="en-GB" dirty="0"/>
              <a:t>Acquire knowledge.</a:t>
            </a:r>
          </a:p>
          <a:p>
            <a:pPr lvl="1"/>
            <a:r>
              <a:rPr lang="en-GB" dirty="0"/>
              <a:t>Prepare yourself for the next journey.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235B95-6985-8FCA-381D-5416143572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355555-1AB2-4C5A-9135-4E25C9227EF3}" type="slidenum">
              <a:rPr kumimoji="0" lang="en-GB" sz="1100" b="1" i="0" u="none" strike="noStrike" kern="1200" cap="none" spc="0" normalizeH="0" baseline="0" noProof="0" smtClean="0">
                <a:ln>
                  <a:noFill/>
                </a:ln>
                <a:solidFill>
                  <a:srgbClr val="E0E6E9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100" b="1" i="0" u="none" strike="noStrike" kern="1200" cap="none" spc="0" normalizeH="0" baseline="0" noProof="0" dirty="0">
              <a:ln>
                <a:noFill/>
              </a:ln>
              <a:solidFill>
                <a:srgbClr val="E0E6E9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9C35F55-3A3A-E1B0-985E-3D8CC515B4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Online Assignment Skills Programme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58FEC3E3-FE02-46BB-40DB-A98CE7546D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Designed for UWTSD Students</a:t>
            </a:r>
          </a:p>
        </p:txBody>
      </p:sp>
    </p:spTree>
    <p:extLst>
      <p:ext uri="{BB962C8B-B14F-4D97-AF65-F5344CB8AC3E}">
        <p14:creationId xmlns:p14="http://schemas.microsoft.com/office/powerpoint/2010/main" val="1810345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556EF5-74CC-02E7-10E9-22C7D093B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Assignment Skills Programme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A424E8E-F951-2DDB-9C4A-D5D0356C8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538784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Finding and Using Information Unit 2 Section 2: </a:t>
            </a:r>
          </a:p>
          <a:p>
            <a:pPr marL="0" indent="0">
              <a:buNone/>
            </a:pPr>
            <a:r>
              <a:rPr lang="en-GB" sz="3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Searching for Journal Articles</a:t>
            </a:r>
          </a:p>
          <a:p>
            <a:endParaRPr lang="en-GB" sz="1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r>
              <a:rPr lang="en-GB" dirty="0">
                <a:hlinkClick r:id="rId2"/>
              </a:rPr>
              <a:t>moodle.uwtsd.ac.uk/mod/</a:t>
            </a:r>
            <a:r>
              <a:rPr lang="en-GB" dirty="0" err="1">
                <a:hlinkClick r:id="rId2"/>
              </a:rPr>
              <a:t>scorm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player.php?a</a:t>
            </a:r>
            <a:r>
              <a:rPr lang="en-GB" dirty="0">
                <a:hlinkClick r:id="rId2"/>
              </a:rPr>
              <a:t>=7561&amp;currentorg=</a:t>
            </a:r>
            <a:r>
              <a:rPr lang="en-GB" dirty="0" err="1">
                <a:hlinkClick r:id="rId2"/>
              </a:rPr>
              <a:t>articulate_rise&amp;scoid</a:t>
            </a:r>
            <a:r>
              <a:rPr lang="en-GB" dirty="0">
                <a:hlinkClick r:id="rId2"/>
              </a:rPr>
              <a:t>=16494&amp;sesskey=QOEo35udXV&amp;display=</a:t>
            </a:r>
            <a:r>
              <a:rPr lang="en-GB" dirty="0" err="1">
                <a:hlinkClick r:id="rId2"/>
              </a:rPr>
              <a:t>popup&amp;mode</a:t>
            </a:r>
            <a:r>
              <a:rPr lang="en-GB" dirty="0">
                <a:hlinkClick r:id="rId2"/>
              </a:rPr>
              <a:t>=normal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 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8FFA18-6427-764B-B1B0-B670FE7F79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815" t="26621" r="16420" b="46111"/>
          <a:stretch/>
        </p:blipFill>
        <p:spPr>
          <a:xfrm>
            <a:off x="8077200" y="3761581"/>
            <a:ext cx="2819400" cy="27312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11B463E-47E2-18F0-47BF-CA36363EC3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8742" y="1441027"/>
            <a:ext cx="4462712" cy="198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1316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556EF5-74CC-02E7-10E9-22C7D093B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Assignment Skills Programme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A424E8E-F951-2DDB-9C4A-D5D0356C8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551" y="1825625"/>
            <a:ext cx="6470899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Finding and Using Information Unit 3 Section 4:</a:t>
            </a:r>
          </a:p>
          <a:p>
            <a:pPr marL="0" indent="0">
              <a:buNone/>
            </a:pPr>
            <a:r>
              <a:rPr lang="en-GB" sz="3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Introduction to AI </a:t>
            </a:r>
          </a:p>
          <a:p>
            <a:endParaRPr lang="en-GB" sz="1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r>
              <a:rPr lang="en-GB" dirty="0">
                <a:hlinkClick r:id="rId2"/>
              </a:rPr>
              <a:t>moodle.uwtsd.ac.uk/mod/</a:t>
            </a:r>
            <a:r>
              <a:rPr lang="en-GB" dirty="0" err="1">
                <a:hlinkClick r:id="rId2"/>
              </a:rPr>
              <a:t>scorm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player.php?a</a:t>
            </a:r>
            <a:r>
              <a:rPr lang="en-GB" dirty="0">
                <a:hlinkClick r:id="rId2"/>
              </a:rPr>
              <a:t>=7735&amp;currentorg=</a:t>
            </a:r>
            <a:r>
              <a:rPr lang="en-GB" dirty="0" err="1">
                <a:hlinkClick r:id="rId2"/>
              </a:rPr>
              <a:t>articulate_rise&amp;scoid</a:t>
            </a:r>
            <a:r>
              <a:rPr lang="en-GB" dirty="0">
                <a:hlinkClick r:id="rId2"/>
              </a:rPr>
              <a:t>=17023&amp;sesskey=u7KUpwQeqC&amp;display=</a:t>
            </a:r>
            <a:r>
              <a:rPr lang="en-GB" dirty="0" err="1">
                <a:hlinkClick r:id="rId2"/>
              </a:rPr>
              <a:t>popup&amp;mode</a:t>
            </a:r>
            <a:r>
              <a:rPr lang="en-GB" dirty="0">
                <a:hlinkClick r:id="rId2"/>
              </a:rPr>
              <a:t>=normal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E1E868-2D5A-618C-7034-42D3F6326E9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519" t="26620" r="16123" b="46222"/>
          <a:stretch/>
        </p:blipFill>
        <p:spPr>
          <a:xfrm>
            <a:off x="8276602" y="4062470"/>
            <a:ext cx="2550160" cy="23850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9CE4A8E-9E56-7134-5FB8-C5E7AAD279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3451" y="1690688"/>
            <a:ext cx="4876462" cy="2238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2511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556EF5-74CC-02E7-10E9-22C7D093B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Online Assignment Skills Programme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A424E8E-F951-2DDB-9C4A-D5D0356C8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644" y="1797755"/>
            <a:ext cx="643993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Finding and Using Information Unit 3 Section 1: </a:t>
            </a:r>
          </a:p>
          <a:p>
            <a:pPr marL="0" indent="0">
              <a:buNone/>
            </a:pPr>
            <a:r>
              <a:rPr lang="en-GB" sz="3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Further Searching Techniques </a:t>
            </a:r>
          </a:p>
          <a:p>
            <a:endParaRPr lang="en-GB" sz="1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r>
              <a:rPr lang="en-GB" dirty="0">
                <a:hlinkClick r:id="rId2"/>
              </a:rPr>
              <a:t>moodle.uwtsd.ac.uk/mod/</a:t>
            </a:r>
            <a:r>
              <a:rPr lang="en-GB" dirty="0" err="1">
                <a:hlinkClick r:id="rId2"/>
              </a:rPr>
              <a:t>scorm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player.php?a</a:t>
            </a:r>
            <a:r>
              <a:rPr lang="en-GB" dirty="0">
                <a:hlinkClick r:id="rId2"/>
              </a:rPr>
              <a:t>=7714&amp;currentorg=</a:t>
            </a:r>
            <a:r>
              <a:rPr lang="en-GB" dirty="0" err="1">
                <a:hlinkClick r:id="rId2"/>
              </a:rPr>
              <a:t>articulate_rise&amp;scoid</a:t>
            </a:r>
            <a:r>
              <a:rPr lang="en-GB" dirty="0">
                <a:hlinkClick r:id="rId2"/>
              </a:rPr>
              <a:t>=16961&amp;sesskey=oX2GOodlen&amp;display=</a:t>
            </a:r>
            <a:r>
              <a:rPr lang="en-GB" dirty="0" err="1">
                <a:hlinkClick r:id="rId2"/>
              </a:rPr>
              <a:t>popup&amp;mode</a:t>
            </a:r>
            <a:r>
              <a:rPr lang="en-GB" dirty="0">
                <a:hlinkClick r:id="rId2"/>
              </a:rPr>
              <a:t>=normal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F40634-42D1-668C-0937-04F11C5816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568" t="26620" r="15309" b="45370"/>
          <a:stretch/>
        </p:blipFill>
        <p:spPr>
          <a:xfrm>
            <a:off x="8175024" y="3973424"/>
            <a:ext cx="2971800" cy="27575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D8D3F47-A6FA-D685-1D6E-866A70FE25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6762" y="1797755"/>
            <a:ext cx="5107471" cy="194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909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E51D20-9E1E-BDE6-6758-E6A0D3C0D900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9448800" y="4114800"/>
            <a:ext cx="2743200" cy="365125"/>
          </a:xfrm>
        </p:spPr>
        <p:txBody>
          <a:bodyPr/>
          <a:lstStyle/>
          <a:p>
            <a:fld id="{6DD3666B-9477-4E52-8448-AB07CA295F69}" type="datetime1">
              <a:rPr lang="en-GB" smtClean="0"/>
              <a:t>13/05/2025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A2CB22-D298-1954-76D9-A7AE400414E7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28450" y="5676900"/>
            <a:ext cx="463550" cy="373063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970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0D8ED538-23B8-4FD9-9BF7-4B04218E5B6F}" vid="{73C6698D-16FF-458F-B335-F50C5C43B3E7}"/>
    </a:ext>
  </a:extLst>
</a:theme>
</file>

<file path=ppt/theme/theme2.xml><?xml version="1.0" encoding="utf-8"?>
<a:theme xmlns:a="http://schemas.openxmlformats.org/drawingml/2006/main" name="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C2979ADD-A160-4F5E-BA70-B0A5C6BB9EE2}" vid="{A95A9701-7F45-4BEF-8A75-C20201765B71}"/>
    </a:ext>
  </a:extLst>
</a:theme>
</file>

<file path=ppt/theme/theme3.xml><?xml version="1.0" encoding="utf-8"?>
<a:theme xmlns:a="http://schemas.openxmlformats.org/drawingml/2006/main" name="2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C6A759F1-A508-4118-B326-23FDAB92EADB}" vid="{5C81E0A3-7688-4314-8C58-19EB5C8DC401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210</TotalTime>
  <Words>1123</Words>
  <Application>Microsoft Office PowerPoint</Application>
  <PresentationFormat>Widescreen</PresentationFormat>
  <Paragraphs>170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Aptos</vt:lpstr>
      <vt:lpstr>Aptos Display</vt:lpstr>
      <vt:lpstr>Arial</vt:lpstr>
      <vt:lpstr>Calibri</vt:lpstr>
      <vt:lpstr>Calibri Light</vt:lpstr>
      <vt:lpstr>Times New Roman</vt:lpstr>
      <vt:lpstr>UWTSD Serif 1</vt:lpstr>
      <vt:lpstr>UWTSD Serif 2025</vt:lpstr>
      <vt:lpstr>2_UWTSD Serif 2025</vt:lpstr>
      <vt:lpstr>Office Theme</vt:lpstr>
      <vt:lpstr>Data Mining &amp; Visualisation  ACCA7015</vt:lpstr>
      <vt:lpstr>Basic Rules</vt:lpstr>
      <vt:lpstr>Basic Rules</vt:lpstr>
      <vt:lpstr>Aim of the Module</vt:lpstr>
      <vt:lpstr>Learning Outcomes</vt:lpstr>
      <vt:lpstr>Indicative Content</vt:lpstr>
      <vt:lpstr>Assessment</vt:lpstr>
      <vt:lpstr>Weekly schedule</vt:lpstr>
      <vt:lpstr>Course Texts</vt:lpstr>
      <vt:lpstr>Course Texts</vt:lpstr>
      <vt:lpstr>Library Search</vt:lpstr>
      <vt:lpstr>Effective Strategies for Studying this Module</vt:lpstr>
      <vt:lpstr>Studying Hours</vt:lpstr>
      <vt:lpstr>Online Assignment Skills Programme</vt:lpstr>
      <vt:lpstr>Online Assignment Skills Programme</vt:lpstr>
      <vt:lpstr>Online Assignment Skills Programme</vt:lpstr>
      <vt:lpstr>Online Assignment Skills Programme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2</cp:revision>
  <dcterms:created xsi:type="dcterms:W3CDTF">2025-01-20T20:44:16Z</dcterms:created>
  <dcterms:modified xsi:type="dcterms:W3CDTF">2025-05-13T07:04:04Z</dcterms:modified>
</cp:coreProperties>
</file>