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50"/>
  </p:normalViewPr>
  <p:slideViewPr>
    <p:cSldViewPr snapToGrid="0">
      <p:cViewPr varScale="1">
        <p:scale>
          <a:sx n="90" d="100"/>
          <a:sy n="90" d="100"/>
        </p:scale>
        <p:origin x="232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491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601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535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350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05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10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228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704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897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16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Monday, April 24,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456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Monday, April 24, 2023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29850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F222AD-DCD5-5FD2-9F83-375197A1FA48}"/>
              </a:ext>
            </a:extLst>
          </p:cNvPr>
          <p:cNvSpPr txBox="1"/>
          <p:nvPr/>
        </p:nvSpPr>
        <p:spPr>
          <a:xfrm>
            <a:off x="557210" y="2848922"/>
            <a:ext cx="6198010" cy="351742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Slips, Trips and Falls- One of the most common cause of injury, it is important to identify potential hazards and taking steps to eliminate them immediately.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Safe Playing Environment- ensuring the pitch is inspected to identify risk hazards, this will help identify deterioration of physical asses and features such as the playing surface, equipment, facilities etc.  </a:t>
            </a:r>
          </a:p>
          <a:p>
            <a:pPr marL="57150">
              <a:lnSpc>
                <a:spcPct val="110000"/>
              </a:lnSpc>
              <a:spcAft>
                <a:spcPts val="600"/>
              </a:spcAft>
            </a:pPr>
            <a:endParaRPr lang="en-US" sz="1400" dirty="0"/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Crowd and Spectator Safety – having poor crowd and spectator safety can lead to chaos and serious injuries, need to ensure that the </a:t>
            </a:r>
            <a:r>
              <a:rPr lang="en-US" sz="1400" dirty="0" err="1"/>
              <a:t>organisation</a:t>
            </a:r>
            <a:r>
              <a:rPr lang="en-US" sz="1400" dirty="0"/>
              <a:t> can handle the crowd as they require careful management.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80ED96-B4B0-70AA-96B6-0291262583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366" r="26576" b="-1"/>
          <a:stretch/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  <p:pic>
        <p:nvPicPr>
          <p:cNvPr id="6" name="Picture 5" descr="Logo&#10;&#10;Description automatically generated">
            <a:extLst>
              <a:ext uri="{FF2B5EF4-FFF2-40B4-BE49-F238E27FC236}">
                <a16:creationId xmlns:a16="http://schemas.microsoft.com/office/drawing/2014/main" id="{5FC1C2BA-0798-E07A-9BFB-34AF1B0F1C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8911"/>
            <a:ext cx="8115299" cy="23532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D3B36DF-6AB6-C53A-76CA-686C9EF29C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12144" y="303150"/>
            <a:ext cx="5929422" cy="1852976"/>
          </a:xfrm>
        </p:spPr>
        <p:txBody>
          <a:bodyPr vert="horz" lIns="0" tIns="0" rIns="0" bIns="0" rtlCol="0" anchor="b">
            <a:normAutofit/>
          </a:bodyPr>
          <a:lstStyle/>
          <a:p>
            <a:pPr algn="l"/>
            <a:r>
              <a:rPr lang="en-US" spc="700" dirty="0"/>
              <a:t>Football Association of Wales</a:t>
            </a:r>
          </a:p>
        </p:txBody>
      </p:sp>
    </p:spTree>
    <p:extLst>
      <p:ext uri="{BB962C8B-B14F-4D97-AF65-F5344CB8AC3E}">
        <p14:creationId xmlns:p14="http://schemas.microsoft.com/office/powerpoint/2010/main" val="3472832517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LeftStep">
      <a:dk1>
        <a:srgbClr val="000000"/>
      </a:dk1>
      <a:lt1>
        <a:srgbClr val="FFFFFF"/>
      </a:lt1>
      <a:dk2>
        <a:srgbClr val="253C22"/>
      </a:dk2>
      <a:lt2>
        <a:srgbClr val="E8E5E2"/>
      </a:lt2>
      <a:accent1>
        <a:srgbClr val="7BA5D9"/>
      </a:accent1>
      <a:accent2>
        <a:srgbClr val="59AFBD"/>
      </a:accent2>
      <a:accent3>
        <a:srgbClr val="63AF9A"/>
      </a:accent3>
      <a:accent4>
        <a:srgbClr val="57B373"/>
      </a:accent4>
      <a:accent5>
        <a:srgbClr val="69B45F"/>
      </a:accent5>
      <a:accent6>
        <a:srgbClr val="85B055"/>
      </a:accent6>
      <a:hlink>
        <a:srgbClr val="997E5D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102</Words>
  <Application>Microsoft Macintosh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Avenir Next LT Pro</vt:lpstr>
      <vt:lpstr>GradientRiseVTI</vt:lpstr>
      <vt:lpstr>Football Association of Wales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Football Association of Wales</dc:title>
  <dc:creator>Emma Harper</dc:creator>
  <cp:lastModifiedBy>Emma Harper</cp:lastModifiedBy>
  <cp:revision>4</cp:revision>
  <dcterms:created xsi:type="dcterms:W3CDTF">2023-04-23T20:11:23Z</dcterms:created>
  <dcterms:modified xsi:type="dcterms:W3CDTF">2023-04-24T10:55:45Z</dcterms:modified>
</cp:coreProperties>
</file>