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2" r:id="rId1"/>
    <p:sldMasterId id="2147483696" r:id="rId2"/>
  </p:sldMasterIdLst>
  <p:notesMasterIdLst>
    <p:notesMasterId r:id="rId38"/>
  </p:notesMasterIdLst>
  <p:sldIdLst>
    <p:sldId id="268" r:id="rId3"/>
    <p:sldId id="295" r:id="rId4"/>
    <p:sldId id="288" r:id="rId5"/>
    <p:sldId id="294" r:id="rId6"/>
    <p:sldId id="269" r:id="rId7"/>
    <p:sldId id="270" r:id="rId8"/>
    <p:sldId id="265" r:id="rId9"/>
    <p:sldId id="290" r:id="rId10"/>
    <p:sldId id="296" r:id="rId11"/>
    <p:sldId id="292" r:id="rId12"/>
    <p:sldId id="297" r:id="rId13"/>
    <p:sldId id="276" r:id="rId14"/>
    <p:sldId id="277" r:id="rId15"/>
    <p:sldId id="278" r:id="rId16"/>
    <p:sldId id="279" r:id="rId17"/>
    <p:sldId id="280" r:id="rId18"/>
    <p:sldId id="281" r:id="rId19"/>
    <p:sldId id="283" r:id="rId20"/>
    <p:sldId id="298" r:id="rId21"/>
    <p:sldId id="271" r:id="rId22"/>
    <p:sldId id="285" r:id="rId23"/>
    <p:sldId id="287" r:id="rId24"/>
    <p:sldId id="299" r:id="rId25"/>
    <p:sldId id="300" r:id="rId26"/>
    <p:sldId id="301" r:id="rId27"/>
    <p:sldId id="275" r:id="rId28"/>
    <p:sldId id="302" r:id="rId29"/>
    <p:sldId id="303" r:id="rId30"/>
    <p:sldId id="266" r:id="rId31"/>
    <p:sldId id="267" r:id="rId32"/>
    <p:sldId id="260" r:id="rId33"/>
    <p:sldId id="259" r:id="rId34"/>
    <p:sldId id="291" r:id="rId35"/>
    <p:sldId id="286" r:id="rId36"/>
    <p:sldId id="293" r:id="rId37"/>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DAC4867-3BC4-4D18-BAD1-3C2FF09E3D2E}" v="194" dt="2023-02-07T19:11:36.8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690" autoAdjust="0"/>
    <p:restoredTop sz="94660"/>
  </p:normalViewPr>
  <p:slideViewPr>
    <p:cSldViewPr>
      <p:cViewPr varScale="1">
        <p:scale>
          <a:sx n="62" d="100"/>
          <a:sy n="62" d="100"/>
        </p:scale>
        <p:origin x="1204" y="56"/>
      </p:cViewPr>
      <p:guideLst>
        <p:guide orient="horz" pos="2160"/>
        <p:guide pos="2880"/>
      </p:guideLst>
    </p:cSldViewPr>
  </p:slideViewPr>
  <p:notesTextViewPr>
    <p:cViewPr>
      <p:scale>
        <a:sx n="100" d="100"/>
        <a:sy n="100" d="100"/>
      </p:scale>
      <p:origin x="0" y="0"/>
    </p:cViewPr>
  </p:notesTextViewPr>
  <p:sorterViewPr>
    <p:cViewPr>
      <p:scale>
        <a:sx n="80" d="100"/>
        <a:sy n="80"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presProps" Target="presProps.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microsoft.com/office/2015/10/relationships/revisionInfo" Target="revisionInfo.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microsoft.com/office/2016/11/relationships/changesInfo" Target="changesInfos/changesInfo1.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ke Durke" userId="0c974ed1-fc60-4471-bc87-793b58cadcc1" providerId="ADAL" clId="{9DAC4867-3BC4-4D18-BAD1-3C2FF09E3D2E}"/>
    <pc:docChg chg="undo custSel addSld delSld modSld sldOrd">
      <pc:chgData name="Mike Durke" userId="0c974ed1-fc60-4471-bc87-793b58cadcc1" providerId="ADAL" clId="{9DAC4867-3BC4-4D18-BAD1-3C2FF09E3D2E}" dt="2023-02-07T19:11:51.747" v="1260" actId="1076"/>
      <pc:docMkLst>
        <pc:docMk/>
      </pc:docMkLst>
      <pc:sldChg chg="modSp mod delDesignElem">
        <pc:chgData name="Mike Durke" userId="0c974ed1-fc60-4471-bc87-793b58cadcc1" providerId="ADAL" clId="{9DAC4867-3BC4-4D18-BAD1-3C2FF09E3D2E}" dt="2023-02-07T19:07:45.730" v="1156" actId="1076"/>
        <pc:sldMkLst>
          <pc:docMk/>
          <pc:sldMk cId="0" sldId="259"/>
        </pc:sldMkLst>
        <pc:spChg chg="mod">
          <ac:chgData name="Mike Durke" userId="0c974ed1-fc60-4471-bc87-793b58cadcc1" providerId="ADAL" clId="{9DAC4867-3BC4-4D18-BAD1-3C2FF09E3D2E}" dt="2023-02-07T19:07:38.029" v="1154" actId="14100"/>
          <ac:spMkLst>
            <pc:docMk/>
            <pc:sldMk cId="0" sldId="259"/>
            <ac:spMk id="3" creationId="{00000000-0000-0000-0000-000000000000}"/>
          </ac:spMkLst>
        </pc:spChg>
        <pc:picChg chg="mod">
          <ac:chgData name="Mike Durke" userId="0c974ed1-fc60-4471-bc87-793b58cadcc1" providerId="ADAL" clId="{9DAC4867-3BC4-4D18-BAD1-3C2FF09E3D2E}" dt="2023-02-07T19:07:45.730" v="1156" actId="1076"/>
          <ac:picMkLst>
            <pc:docMk/>
            <pc:sldMk cId="0" sldId="259"/>
            <ac:picMk id="6" creationId="{CD6B02D9-F085-40E8-AD7E-01464D0E094D}"/>
          </ac:picMkLst>
        </pc:picChg>
      </pc:sldChg>
      <pc:sldChg chg="modSp mod delDesignElem">
        <pc:chgData name="Mike Durke" userId="0c974ed1-fc60-4471-bc87-793b58cadcc1" providerId="ADAL" clId="{9DAC4867-3BC4-4D18-BAD1-3C2FF09E3D2E}" dt="2023-02-07T19:07:14.386" v="1152" actId="1076"/>
        <pc:sldMkLst>
          <pc:docMk/>
          <pc:sldMk cId="0" sldId="260"/>
        </pc:sldMkLst>
        <pc:spChg chg="mod">
          <ac:chgData name="Mike Durke" userId="0c974ed1-fc60-4471-bc87-793b58cadcc1" providerId="ADAL" clId="{9DAC4867-3BC4-4D18-BAD1-3C2FF09E3D2E}" dt="2023-02-07T19:07:14.386" v="1152" actId="1076"/>
          <ac:spMkLst>
            <pc:docMk/>
            <pc:sldMk cId="0" sldId="260"/>
            <ac:spMk id="2" creationId="{00000000-0000-0000-0000-000000000000}"/>
          </ac:spMkLst>
        </pc:spChg>
        <pc:spChg chg="mod">
          <ac:chgData name="Mike Durke" userId="0c974ed1-fc60-4471-bc87-793b58cadcc1" providerId="ADAL" clId="{9DAC4867-3BC4-4D18-BAD1-3C2FF09E3D2E}" dt="2023-02-07T19:06:48.100" v="1151" actId="27636"/>
          <ac:spMkLst>
            <pc:docMk/>
            <pc:sldMk cId="0" sldId="260"/>
            <ac:spMk id="3" creationId="{00000000-0000-0000-0000-000000000000}"/>
          </ac:spMkLst>
        </pc:spChg>
      </pc:sldChg>
      <pc:sldChg chg="delSp modSp mod modAnim delDesignElem">
        <pc:chgData name="Mike Durke" userId="0c974ed1-fc60-4471-bc87-793b58cadcc1" providerId="ADAL" clId="{9DAC4867-3BC4-4D18-BAD1-3C2FF09E3D2E}" dt="2023-02-07T18:48:59.041" v="994"/>
        <pc:sldMkLst>
          <pc:docMk/>
          <pc:sldMk cId="0" sldId="265"/>
        </pc:sldMkLst>
        <pc:spChg chg="mod">
          <ac:chgData name="Mike Durke" userId="0c974ed1-fc60-4471-bc87-793b58cadcc1" providerId="ADAL" clId="{9DAC4867-3BC4-4D18-BAD1-3C2FF09E3D2E}" dt="2023-02-07T18:47:50.885" v="986" actId="1076"/>
          <ac:spMkLst>
            <pc:docMk/>
            <pc:sldMk cId="0" sldId="265"/>
            <ac:spMk id="2" creationId="{00000000-0000-0000-0000-000000000000}"/>
          </ac:spMkLst>
        </pc:spChg>
        <pc:spChg chg="mod">
          <ac:chgData name="Mike Durke" userId="0c974ed1-fc60-4471-bc87-793b58cadcc1" providerId="ADAL" clId="{9DAC4867-3BC4-4D18-BAD1-3C2FF09E3D2E}" dt="2023-02-07T18:48:34.951" v="992" actId="255"/>
          <ac:spMkLst>
            <pc:docMk/>
            <pc:sldMk cId="0" sldId="265"/>
            <ac:spMk id="3" creationId="{00000000-0000-0000-0000-000000000000}"/>
          </ac:spMkLst>
        </pc:spChg>
        <pc:spChg chg="del">
          <ac:chgData name="Mike Durke" userId="0c974ed1-fc60-4471-bc87-793b58cadcc1" providerId="ADAL" clId="{9DAC4867-3BC4-4D18-BAD1-3C2FF09E3D2E}" dt="2023-02-07T18:45:56.620" v="954" actId="478"/>
          <ac:spMkLst>
            <pc:docMk/>
            <pc:sldMk cId="0" sldId="265"/>
            <ac:spMk id="4" creationId="{00000000-0000-0000-0000-000000000000}"/>
          </ac:spMkLst>
        </pc:spChg>
        <pc:picChg chg="mod">
          <ac:chgData name="Mike Durke" userId="0c974ed1-fc60-4471-bc87-793b58cadcc1" providerId="ADAL" clId="{9DAC4867-3BC4-4D18-BAD1-3C2FF09E3D2E}" dt="2023-02-07T18:47:44.998" v="985" actId="1076"/>
          <ac:picMkLst>
            <pc:docMk/>
            <pc:sldMk cId="0" sldId="265"/>
            <ac:picMk id="7" creationId="{C924BE7A-11BF-4602-9751-32FEFAEEFD22}"/>
          </ac:picMkLst>
        </pc:picChg>
      </pc:sldChg>
      <pc:sldChg chg="modSp mod">
        <pc:chgData name="Mike Durke" userId="0c974ed1-fc60-4471-bc87-793b58cadcc1" providerId="ADAL" clId="{9DAC4867-3BC4-4D18-BAD1-3C2FF09E3D2E}" dt="2023-02-07T19:06:03.682" v="1143" actId="1076"/>
        <pc:sldMkLst>
          <pc:docMk/>
          <pc:sldMk cId="0" sldId="266"/>
        </pc:sldMkLst>
        <pc:picChg chg="mod">
          <ac:chgData name="Mike Durke" userId="0c974ed1-fc60-4471-bc87-793b58cadcc1" providerId="ADAL" clId="{9DAC4867-3BC4-4D18-BAD1-3C2FF09E3D2E}" dt="2023-02-07T19:06:03.682" v="1143" actId="1076"/>
          <ac:picMkLst>
            <pc:docMk/>
            <pc:sldMk cId="0" sldId="266"/>
            <ac:picMk id="5" creationId="{00000000-0000-0000-0000-000000000000}"/>
          </ac:picMkLst>
        </pc:picChg>
      </pc:sldChg>
      <pc:sldChg chg="modSp mod">
        <pc:chgData name="Mike Durke" userId="0c974ed1-fc60-4471-bc87-793b58cadcc1" providerId="ADAL" clId="{9DAC4867-3BC4-4D18-BAD1-3C2FF09E3D2E}" dt="2023-02-07T19:06:29.006" v="1146" actId="14100"/>
        <pc:sldMkLst>
          <pc:docMk/>
          <pc:sldMk cId="0" sldId="267"/>
        </pc:sldMkLst>
        <pc:spChg chg="mod">
          <ac:chgData name="Mike Durke" userId="0c974ed1-fc60-4471-bc87-793b58cadcc1" providerId="ADAL" clId="{9DAC4867-3BC4-4D18-BAD1-3C2FF09E3D2E}" dt="2023-02-07T19:06:29.006" v="1146" actId="14100"/>
          <ac:spMkLst>
            <pc:docMk/>
            <pc:sldMk cId="0" sldId="267"/>
            <ac:spMk id="6" creationId="{00000000-0000-0000-0000-000000000000}"/>
          </ac:spMkLst>
        </pc:spChg>
      </pc:sldChg>
      <pc:sldChg chg="addSp delSp modSp mod setBg delDesignElem">
        <pc:chgData name="Mike Durke" userId="0c974ed1-fc60-4471-bc87-793b58cadcc1" providerId="ADAL" clId="{9DAC4867-3BC4-4D18-BAD1-3C2FF09E3D2E}" dt="2023-02-07T18:12:06.085" v="53" actId="207"/>
        <pc:sldMkLst>
          <pc:docMk/>
          <pc:sldMk cId="0" sldId="268"/>
        </pc:sldMkLst>
        <pc:spChg chg="mod">
          <ac:chgData name="Mike Durke" userId="0c974ed1-fc60-4471-bc87-793b58cadcc1" providerId="ADAL" clId="{9DAC4867-3BC4-4D18-BAD1-3C2FF09E3D2E}" dt="2023-02-07T18:12:06.085" v="53" actId="207"/>
          <ac:spMkLst>
            <pc:docMk/>
            <pc:sldMk cId="0" sldId="268"/>
            <ac:spMk id="3" creationId="{00000000-0000-0000-0000-000000000000}"/>
          </ac:spMkLst>
        </pc:spChg>
        <pc:spChg chg="mod">
          <ac:chgData name="Mike Durke" userId="0c974ed1-fc60-4471-bc87-793b58cadcc1" providerId="ADAL" clId="{9DAC4867-3BC4-4D18-BAD1-3C2FF09E3D2E}" dt="2023-02-07T18:12:02.742" v="52" actId="207"/>
          <ac:spMkLst>
            <pc:docMk/>
            <pc:sldMk cId="0" sldId="268"/>
            <ac:spMk id="2050" creationId="{00000000-0000-0000-0000-000000000000}"/>
          </ac:spMkLst>
        </pc:spChg>
        <pc:spChg chg="add del">
          <ac:chgData name="Mike Durke" userId="0c974ed1-fc60-4471-bc87-793b58cadcc1" providerId="ADAL" clId="{9DAC4867-3BC4-4D18-BAD1-3C2FF09E3D2E}" dt="2023-02-07T18:09:17.087" v="39" actId="26606"/>
          <ac:spMkLst>
            <pc:docMk/>
            <pc:sldMk cId="0" sldId="268"/>
            <ac:spMk id="2055" creationId="{774A886E-E8EF-48CC-8764-20EAE4538CB7}"/>
          </ac:spMkLst>
        </pc:spChg>
        <pc:spChg chg="add del">
          <ac:chgData name="Mike Durke" userId="0c974ed1-fc60-4471-bc87-793b58cadcc1" providerId="ADAL" clId="{9DAC4867-3BC4-4D18-BAD1-3C2FF09E3D2E}" dt="2023-02-07T18:11:20.638" v="48"/>
          <ac:spMkLst>
            <pc:docMk/>
            <pc:sldMk cId="0" sldId="268"/>
            <ac:spMk id="2059" creationId="{CC1CA635-2D9C-4E3E-820F-5FE35AC143B2}"/>
          </ac:spMkLst>
        </pc:spChg>
        <pc:picChg chg="mod ord">
          <ac:chgData name="Mike Durke" userId="0c974ed1-fc60-4471-bc87-793b58cadcc1" providerId="ADAL" clId="{9DAC4867-3BC4-4D18-BAD1-3C2FF09E3D2E}" dt="2023-02-07T18:11:37.905" v="49" actId="167"/>
          <ac:picMkLst>
            <pc:docMk/>
            <pc:sldMk cId="0" sldId="268"/>
            <ac:picMk id="4" creationId="{AEF13200-6438-49C1-B1D3-88B8E9406C2B}"/>
          </ac:picMkLst>
        </pc:picChg>
        <pc:cxnChg chg="add del">
          <ac:chgData name="Mike Durke" userId="0c974ed1-fc60-4471-bc87-793b58cadcc1" providerId="ADAL" clId="{9DAC4867-3BC4-4D18-BAD1-3C2FF09E3D2E}" dt="2023-02-07T18:09:17.087" v="39" actId="26606"/>
          <ac:cxnSpMkLst>
            <pc:docMk/>
            <pc:sldMk cId="0" sldId="268"/>
            <ac:cxnSpMk id="2057" creationId="{EB1993F9-CFC5-495F-9F26-19953445357F}"/>
          </ac:cxnSpMkLst>
        </pc:cxnChg>
        <pc:cxnChg chg="add del">
          <ac:chgData name="Mike Durke" userId="0c974ed1-fc60-4471-bc87-793b58cadcc1" providerId="ADAL" clId="{9DAC4867-3BC4-4D18-BAD1-3C2FF09E3D2E}" dt="2023-02-07T18:11:20.638" v="48"/>
          <ac:cxnSpMkLst>
            <pc:docMk/>
            <pc:sldMk cId="0" sldId="268"/>
            <ac:cxnSpMk id="2060" creationId="{E0E62FBC-456F-48AE-91ED-3956405D76D2}"/>
          </ac:cxnSpMkLst>
        </pc:cxnChg>
      </pc:sldChg>
      <pc:sldChg chg="modSp del mod modAnim modShow">
        <pc:chgData name="Mike Durke" userId="0c974ed1-fc60-4471-bc87-793b58cadcc1" providerId="ADAL" clId="{9DAC4867-3BC4-4D18-BAD1-3C2FF09E3D2E}" dt="2023-02-07T18:39:58.228" v="871" actId="2696"/>
        <pc:sldMkLst>
          <pc:docMk/>
          <pc:sldMk cId="2786451789" sldId="269"/>
        </pc:sldMkLst>
        <pc:spChg chg="mod">
          <ac:chgData name="Mike Durke" userId="0c974ed1-fc60-4471-bc87-793b58cadcc1" providerId="ADAL" clId="{9DAC4867-3BC4-4D18-BAD1-3C2FF09E3D2E}" dt="2023-02-07T18:11:20.638" v="48"/>
          <ac:spMkLst>
            <pc:docMk/>
            <pc:sldMk cId="2786451789" sldId="269"/>
            <ac:spMk id="4" creationId="{00000000-0000-0000-0000-000000000000}"/>
          </ac:spMkLst>
        </pc:spChg>
        <pc:spChg chg="mod">
          <ac:chgData name="Mike Durke" userId="0c974ed1-fc60-4471-bc87-793b58cadcc1" providerId="ADAL" clId="{9DAC4867-3BC4-4D18-BAD1-3C2FF09E3D2E}" dt="2023-02-07T18:26:28.222" v="482" actId="14100"/>
          <ac:spMkLst>
            <pc:docMk/>
            <pc:sldMk cId="2786451789" sldId="269"/>
            <ac:spMk id="3074" creationId="{00000000-0000-0000-0000-000000000000}"/>
          </ac:spMkLst>
        </pc:spChg>
        <pc:spChg chg="mod">
          <ac:chgData name="Mike Durke" userId="0c974ed1-fc60-4471-bc87-793b58cadcc1" providerId="ADAL" clId="{9DAC4867-3BC4-4D18-BAD1-3C2FF09E3D2E}" dt="2023-02-07T18:24:47.144" v="439" actId="14100"/>
          <ac:spMkLst>
            <pc:docMk/>
            <pc:sldMk cId="2786451789" sldId="269"/>
            <ac:spMk id="3075" creationId="{00000000-0000-0000-0000-000000000000}"/>
          </ac:spMkLst>
        </pc:spChg>
      </pc:sldChg>
      <pc:sldChg chg="add">
        <pc:chgData name="Mike Durke" userId="0c974ed1-fc60-4471-bc87-793b58cadcc1" providerId="ADAL" clId="{9DAC4867-3BC4-4D18-BAD1-3C2FF09E3D2E}" dt="2023-02-07T18:40:05.601" v="872"/>
        <pc:sldMkLst>
          <pc:docMk/>
          <pc:sldMk cId="2786451789" sldId="269"/>
        </pc:sldMkLst>
      </pc:sldChg>
      <pc:sldChg chg="delSp modSp del mod modAnim">
        <pc:chgData name="Mike Durke" userId="0c974ed1-fc60-4471-bc87-793b58cadcc1" providerId="ADAL" clId="{9DAC4867-3BC4-4D18-BAD1-3C2FF09E3D2E}" dt="2023-02-07T18:43:49.452" v="949" actId="255"/>
        <pc:sldMkLst>
          <pc:docMk/>
          <pc:sldMk cId="2314754844" sldId="270"/>
        </pc:sldMkLst>
        <pc:spChg chg="mod">
          <ac:chgData name="Mike Durke" userId="0c974ed1-fc60-4471-bc87-793b58cadcc1" providerId="ADAL" clId="{9DAC4867-3BC4-4D18-BAD1-3C2FF09E3D2E}" dt="2023-02-07T18:43:49.452" v="949" actId="255"/>
          <ac:spMkLst>
            <pc:docMk/>
            <pc:sldMk cId="2314754844" sldId="270"/>
            <ac:spMk id="4" creationId="{00000000-0000-0000-0000-000000000000}"/>
          </ac:spMkLst>
        </pc:spChg>
        <pc:spChg chg="del">
          <ac:chgData name="Mike Durke" userId="0c974ed1-fc60-4471-bc87-793b58cadcc1" providerId="ADAL" clId="{9DAC4867-3BC4-4D18-BAD1-3C2FF09E3D2E}" dt="2023-02-07T18:25:40.201" v="462" actId="478"/>
          <ac:spMkLst>
            <pc:docMk/>
            <pc:sldMk cId="2314754844" sldId="270"/>
            <ac:spMk id="6" creationId="{8FD1374E-2042-435E-819E-7D9C010D0A57}"/>
          </ac:spMkLst>
        </pc:spChg>
        <pc:spChg chg="mod">
          <ac:chgData name="Mike Durke" userId="0c974ed1-fc60-4471-bc87-793b58cadcc1" providerId="ADAL" clId="{9DAC4867-3BC4-4D18-BAD1-3C2FF09E3D2E}" dt="2023-02-07T18:25:52.901" v="479" actId="20577"/>
          <ac:spMkLst>
            <pc:docMk/>
            <pc:sldMk cId="2314754844" sldId="270"/>
            <ac:spMk id="4098" creationId="{00000000-0000-0000-0000-000000000000}"/>
          </ac:spMkLst>
        </pc:spChg>
        <pc:spChg chg="mod">
          <ac:chgData name="Mike Durke" userId="0c974ed1-fc60-4471-bc87-793b58cadcc1" providerId="ADAL" clId="{9DAC4867-3BC4-4D18-BAD1-3C2FF09E3D2E}" dt="2023-02-07T18:25:59.974" v="481" actId="14100"/>
          <ac:spMkLst>
            <pc:docMk/>
            <pc:sldMk cId="2314754844" sldId="270"/>
            <ac:spMk id="4099" creationId="{00000000-0000-0000-0000-000000000000}"/>
          </ac:spMkLst>
        </pc:spChg>
      </pc:sldChg>
      <pc:sldChg chg="add">
        <pc:chgData name="Mike Durke" userId="0c974ed1-fc60-4471-bc87-793b58cadcc1" providerId="ADAL" clId="{9DAC4867-3BC4-4D18-BAD1-3C2FF09E3D2E}" dt="2023-02-07T18:40:05.601" v="872"/>
        <pc:sldMkLst>
          <pc:docMk/>
          <pc:sldMk cId="2314754844" sldId="270"/>
        </pc:sldMkLst>
      </pc:sldChg>
      <pc:sldChg chg="delSp modSp mod">
        <pc:chgData name="Mike Durke" userId="0c974ed1-fc60-4471-bc87-793b58cadcc1" providerId="ADAL" clId="{9DAC4867-3BC4-4D18-BAD1-3C2FF09E3D2E}" dt="2023-02-07T18:37:41.612" v="726" actId="255"/>
        <pc:sldMkLst>
          <pc:docMk/>
          <pc:sldMk cId="0" sldId="271"/>
        </pc:sldMkLst>
        <pc:spChg chg="mod">
          <ac:chgData name="Mike Durke" userId="0c974ed1-fc60-4471-bc87-793b58cadcc1" providerId="ADAL" clId="{9DAC4867-3BC4-4D18-BAD1-3C2FF09E3D2E}" dt="2023-02-07T18:11:20.638" v="48"/>
          <ac:spMkLst>
            <pc:docMk/>
            <pc:sldMk cId="0" sldId="271"/>
            <ac:spMk id="4" creationId="{00000000-0000-0000-0000-000000000000}"/>
          </ac:spMkLst>
        </pc:spChg>
        <pc:spChg chg="del mod">
          <ac:chgData name="Mike Durke" userId="0c974ed1-fc60-4471-bc87-793b58cadcc1" providerId="ADAL" clId="{9DAC4867-3BC4-4D18-BAD1-3C2FF09E3D2E}" dt="2023-02-07T18:37:01.933" v="709" actId="478"/>
          <ac:spMkLst>
            <pc:docMk/>
            <pc:sldMk cId="0" sldId="271"/>
            <ac:spMk id="6" creationId="{7D9770D9-9D67-403E-ABC0-EF3677407A27}"/>
          </ac:spMkLst>
        </pc:spChg>
        <pc:spChg chg="mod">
          <ac:chgData name="Mike Durke" userId="0c974ed1-fc60-4471-bc87-793b58cadcc1" providerId="ADAL" clId="{9DAC4867-3BC4-4D18-BAD1-3C2FF09E3D2E}" dt="2023-02-07T18:36:42.027" v="694" actId="1076"/>
          <ac:spMkLst>
            <pc:docMk/>
            <pc:sldMk cId="0" sldId="271"/>
            <ac:spMk id="14338" creationId="{00000000-0000-0000-0000-000000000000}"/>
          </ac:spMkLst>
        </pc:spChg>
        <pc:spChg chg="mod">
          <ac:chgData name="Mike Durke" userId="0c974ed1-fc60-4471-bc87-793b58cadcc1" providerId="ADAL" clId="{9DAC4867-3BC4-4D18-BAD1-3C2FF09E3D2E}" dt="2023-02-07T18:37:41.612" v="726" actId="255"/>
          <ac:spMkLst>
            <pc:docMk/>
            <pc:sldMk cId="0" sldId="271"/>
            <ac:spMk id="14339" creationId="{00000000-0000-0000-0000-000000000000}"/>
          </ac:spMkLst>
        </pc:spChg>
      </pc:sldChg>
      <pc:sldChg chg="modSp mod modAnim">
        <pc:chgData name="Mike Durke" userId="0c974ed1-fc60-4471-bc87-793b58cadcc1" providerId="ADAL" clId="{9DAC4867-3BC4-4D18-BAD1-3C2FF09E3D2E}" dt="2023-02-07T19:02:58.731" v="1118" actId="27636"/>
        <pc:sldMkLst>
          <pc:docMk/>
          <pc:sldMk cId="4188306495" sldId="275"/>
        </pc:sldMkLst>
        <pc:spChg chg="mod">
          <ac:chgData name="Mike Durke" userId="0c974ed1-fc60-4471-bc87-793b58cadcc1" providerId="ADAL" clId="{9DAC4867-3BC4-4D18-BAD1-3C2FF09E3D2E}" dt="2023-02-07T19:02:58.731" v="1118" actId="27636"/>
          <ac:spMkLst>
            <pc:docMk/>
            <pc:sldMk cId="4188306495" sldId="275"/>
            <ac:spMk id="291843" creationId="{00000000-0000-0000-0000-000000000000}"/>
          </ac:spMkLst>
        </pc:spChg>
        <pc:picChg chg="mod">
          <ac:chgData name="Mike Durke" userId="0c974ed1-fc60-4471-bc87-793b58cadcc1" providerId="ADAL" clId="{9DAC4867-3BC4-4D18-BAD1-3C2FF09E3D2E}" dt="2023-02-07T19:01:46.314" v="1105" actId="1076"/>
          <ac:picMkLst>
            <pc:docMk/>
            <pc:sldMk cId="4188306495" sldId="275"/>
            <ac:picMk id="291845" creationId="{245B8437-1CA1-8DD9-F9BE-4F807530CBEA}"/>
          </ac:picMkLst>
        </pc:picChg>
      </pc:sldChg>
      <pc:sldChg chg="modSp mod">
        <pc:chgData name="Mike Durke" userId="0c974ed1-fc60-4471-bc87-793b58cadcc1" providerId="ADAL" clId="{9DAC4867-3BC4-4D18-BAD1-3C2FF09E3D2E}" dt="2023-02-07T18:27:26.374" v="526" actId="14100"/>
        <pc:sldMkLst>
          <pc:docMk/>
          <pc:sldMk cId="0" sldId="276"/>
        </pc:sldMkLst>
        <pc:spChg chg="mod">
          <ac:chgData name="Mike Durke" userId="0c974ed1-fc60-4471-bc87-793b58cadcc1" providerId="ADAL" clId="{9DAC4867-3BC4-4D18-BAD1-3C2FF09E3D2E}" dt="2023-02-07T18:27:12.534" v="503" actId="14100"/>
          <ac:spMkLst>
            <pc:docMk/>
            <pc:sldMk cId="0" sldId="276"/>
            <ac:spMk id="3" creationId="{00000000-0000-0000-0000-000000000000}"/>
          </ac:spMkLst>
        </pc:spChg>
        <pc:spChg chg="mod">
          <ac:chgData name="Mike Durke" userId="0c974ed1-fc60-4471-bc87-793b58cadcc1" providerId="ADAL" clId="{9DAC4867-3BC4-4D18-BAD1-3C2FF09E3D2E}" dt="2023-02-07T18:11:20.638" v="48"/>
          <ac:spMkLst>
            <pc:docMk/>
            <pc:sldMk cId="0" sldId="276"/>
            <ac:spMk id="4" creationId="{00000000-0000-0000-0000-000000000000}"/>
          </ac:spMkLst>
        </pc:spChg>
        <pc:spChg chg="mod">
          <ac:chgData name="Mike Durke" userId="0c974ed1-fc60-4471-bc87-793b58cadcc1" providerId="ADAL" clId="{9DAC4867-3BC4-4D18-BAD1-3C2FF09E3D2E}" dt="2023-02-07T18:27:26.374" v="526" actId="14100"/>
          <ac:spMkLst>
            <pc:docMk/>
            <pc:sldMk cId="0" sldId="276"/>
            <ac:spMk id="5122" creationId="{00000000-0000-0000-0000-000000000000}"/>
          </ac:spMkLst>
        </pc:spChg>
      </pc:sldChg>
      <pc:sldChg chg="modSp mod">
        <pc:chgData name="Mike Durke" userId="0c974ed1-fc60-4471-bc87-793b58cadcc1" providerId="ADAL" clId="{9DAC4867-3BC4-4D18-BAD1-3C2FF09E3D2E}" dt="2023-02-07T18:34:02.485" v="676" actId="20577"/>
        <pc:sldMkLst>
          <pc:docMk/>
          <pc:sldMk cId="0" sldId="277"/>
        </pc:sldMkLst>
        <pc:spChg chg="mod">
          <ac:chgData name="Mike Durke" userId="0c974ed1-fc60-4471-bc87-793b58cadcc1" providerId="ADAL" clId="{9DAC4867-3BC4-4D18-BAD1-3C2FF09E3D2E}" dt="2023-02-07T18:11:20.638" v="48"/>
          <ac:spMkLst>
            <pc:docMk/>
            <pc:sldMk cId="0" sldId="277"/>
            <ac:spMk id="4" creationId="{00000000-0000-0000-0000-000000000000}"/>
          </ac:spMkLst>
        </pc:spChg>
        <pc:spChg chg="mod">
          <ac:chgData name="Mike Durke" userId="0c974ed1-fc60-4471-bc87-793b58cadcc1" providerId="ADAL" clId="{9DAC4867-3BC4-4D18-BAD1-3C2FF09E3D2E}" dt="2023-02-07T18:34:02.485" v="676" actId="20577"/>
          <ac:spMkLst>
            <pc:docMk/>
            <pc:sldMk cId="0" sldId="277"/>
            <ac:spMk id="7171" creationId="{00000000-0000-0000-0000-000000000000}"/>
          </ac:spMkLst>
        </pc:spChg>
        <pc:picChg chg="mod">
          <ac:chgData name="Mike Durke" userId="0c974ed1-fc60-4471-bc87-793b58cadcc1" providerId="ADAL" clId="{9DAC4867-3BC4-4D18-BAD1-3C2FF09E3D2E}" dt="2023-02-07T18:27:48.284" v="530" actId="1076"/>
          <ac:picMkLst>
            <pc:docMk/>
            <pc:sldMk cId="0" sldId="277"/>
            <ac:picMk id="5" creationId="{00000000-0000-0000-0000-000000000000}"/>
          </ac:picMkLst>
        </pc:picChg>
      </pc:sldChg>
      <pc:sldChg chg="addSp modSp mod">
        <pc:chgData name="Mike Durke" userId="0c974ed1-fc60-4471-bc87-793b58cadcc1" providerId="ADAL" clId="{9DAC4867-3BC4-4D18-BAD1-3C2FF09E3D2E}" dt="2023-02-07T18:34:24.222" v="678" actId="1076"/>
        <pc:sldMkLst>
          <pc:docMk/>
          <pc:sldMk cId="0" sldId="278"/>
        </pc:sldMkLst>
        <pc:spChg chg="mod">
          <ac:chgData name="Mike Durke" userId="0c974ed1-fc60-4471-bc87-793b58cadcc1" providerId="ADAL" clId="{9DAC4867-3BC4-4D18-BAD1-3C2FF09E3D2E}" dt="2023-02-07T18:11:20.638" v="48"/>
          <ac:spMkLst>
            <pc:docMk/>
            <pc:sldMk cId="0" sldId="278"/>
            <ac:spMk id="4" creationId="{00000000-0000-0000-0000-000000000000}"/>
          </ac:spMkLst>
        </pc:spChg>
        <pc:spChg chg="add mod">
          <ac:chgData name="Mike Durke" userId="0c974ed1-fc60-4471-bc87-793b58cadcc1" providerId="ADAL" clId="{9DAC4867-3BC4-4D18-BAD1-3C2FF09E3D2E}" dt="2023-02-07T18:34:24.222" v="678" actId="1076"/>
          <ac:spMkLst>
            <pc:docMk/>
            <pc:sldMk cId="0" sldId="278"/>
            <ac:spMk id="5" creationId="{7B5598F0-F647-F897-6FA7-D59A2F368A7C}"/>
          </ac:spMkLst>
        </pc:spChg>
        <pc:spChg chg="mod">
          <ac:chgData name="Mike Durke" userId="0c974ed1-fc60-4471-bc87-793b58cadcc1" providerId="ADAL" clId="{9DAC4867-3BC4-4D18-BAD1-3C2FF09E3D2E}" dt="2023-02-07T18:28:11.443" v="537" actId="27636"/>
          <ac:spMkLst>
            <pc:docMk/>
            <pc:sldMk cId="0" sldId="278"/>
            <ac:spMk id="8195" creationId="{00000000-0000-0000-0000-000000000000}"/>
          </ac:spMkLst>
        </pc:spChg>
      </pc:sldChg>
      <pc:sldChg chg="addSp modSp mod chgLayout">
        <pc:chgData name="Mike Durke" userId="0c974ed1-fc60-4471-bc87-793b58cadcc1" providerId="ADAL" clId="{9DAC4867-3BC4-4D18-BAD1-3C2FF09E3D2E}" dt="2023-02-07T18:34:32.270" v="680" actId="1076"/>
        <pc:sldMkLst>
          <pc:docMk/>
          <pc:sldMk cId="0" sldId="279"/>
        </pc:sldMkLst>
        <pc:spChg chg="add mod ord">
          <ac:chgData name="Mike Durke" userId="0c974ed1-fc60-4471-bc87-793b58cadcc1" providerId="ADAL" clId="{9DAC4867-3BC4-4D18-BAD1-3C2FF09E3D2E}" dt="2023-02-07T18:33:34.444" v="671" actId="255"/>
          <ac:spMkLst>
            <pc:docMk/>
            <pc:sldMk cId="0" sldId="279"/>
            <ac:spMk id="2" creationId="{173614B7-8C25-7165-4783-A54A353B2308}"/>
          </ac:spMkLst>
        </pc:spChg>
        <pc:spChg chg="mod ord">
          <ac:chgData name="Mike Durke" userId="0c974ed1-fc60-4471-bc87-793b58cadcc1" providerId="ADAL" clId="{9DAC4867-3BC4-4D18-BAD1-3C2FF09E3D2E}" dt="2023-02-07T18:31:29.268" v="589" actId="700"/>
          <ac:spMkLst>
            <pc:docMk/>
            <pc:sldMk cId="0" sldId="279"/>
            <ac:spMk id="4" creationId="{00000000-0000-0000-0000-000000000000}"/>
          </ac:spMkLst>
        </pc:spChg>
        <pc:spChg chg="add mod">
          <ac:chgData name="Mike Durke" userId="0c974ed1-fc60-4471-bc87-793b58cadcc1" providerId="ADAL" clId="{9DAC4867-3BC4-4D18-BAD1-3C2FF09E3D2E}" dt="2023-02-07T18:34:32.270" v="680" actId="1076"/>
          <ac:spMkLst>
            <pc:docMk/>
            <pc:sldMk cId="0" sldId="279"/>
            <ac:spMk id="6" creationId="{EC1D0F2E-EE69-F4E5-C04E-6544BC376689}"/>
          </ac:spMkLst>
        </pc:spChg>
        <pc:spChg chg="mod ord">
          <ac:chgData name="Mike Durke" userId="0c974ed1-fc60-4471-bc87-793b58cadcc1" providerId="ADAL" clId="{9DAC4867-3BC4-4D18-BAD1-3C2FF09E3D2E}" dt="2023-02-07T18:33:38.699" v="672" actId="1076"/>
          <ac:spMkLst>
            <pc:docMk/>
            <pc:sldMk cId="0" sldId="279"/>
            <ac:spMk id="9219" creationId="{00000000-0000-0000-0000-000000000000}"/>
          </ac:spMkLst>
        </pc:spChg>
        <pc:picChg chg="mod">
          <ac:chgData name="Mike Durke" userId="0c974ed1-fc60-4471-bc87-793b58cadcc1" providerId="ADAL" clId="{9DAC4867-3BC4-4D18-BAD1-3C2FF09E3D2E}" dt="2023-02-07T18:32:37.391" v="643" actId="1076"/>
          <ac:picMkLst>
            <pc:docMk/>
            <pc:sldMk cId="0" sldId="279"/>
            <ac:picMk id="3" creationId="{00000000-0000-0000-0000-000000000000}"/>
          </ac:picMkLst>
        </pc:picChg>
      </pc:sldChg>
      <pc:sldChg chg="addSp modSp mod modAnim">
        <pc:chgData name="Mike Durke" userId="0c974ed1-fc60-4471-bc87-793b58cadcc1" providerId="ADAL" clId="{9DAC4867-3BC4-4D18-BAD1-3C2FF09E3D2E}" dt="2023-02-07T18:34:40.479" v="682" actId="1076"/>
        <pc:sldMkLst>
          <pc:docMk/>
          <pc:sldMk cId="0" sldId="280"/>
        </pc:sldMkLst>
        <pc:spChg chg="mod">
          <ac:chgData name="Mike Durke" userId="0c974ed1-fc60-4471-bc87-793b58cadcc1" providerId="ADAL" clId="{9DAC4867-3BC4-4D18-BAD1-3C2FF09E3D2E}" dt="2023-02-07T18:31:08.510" v="586" actId="20577"/>
          <ac:spMkLst>
            <pc:docMk/>
            <pc:sldMk cId="0" sldId="280"/>
            <ac:spMk id="3" creationId="{00000000-0000-0000-0000-000000000000}"/>
          </ac:spMkLst>
        </pc:spChg>
        <pc:spChg chg="mod">
          <ac:chgData name="Mike Durke" userId="0c974ed1-fc60-4471-bc87-793b58cadcc1" providerId="ADAL" clId="{9DAC4867-3BC4-4D18-BAD1-3C2FF09E3D2E}" dt="2023-02-07T18:11:20.638" v="48"/>
          <ac:spMkLst>
            <pc:docMk/>
            <pc:sldMk cId="0" sldId="280"/>
            <ac:spMk id="4" creationId="{00000000-0000-0000-0000-000000000000}"/>
          </ac:spMkLst>
        </pc:spChg>
        <pc:spChg chg="add mod">
          <ac:chgData name="Mike Durke" userId="0c974ed1-fc60-4471-bc87-793b58cadcc1" providerId="ADAL" clId="{9DAC4867-3BC4-4D18-BAD1-3C2FF09E3D2E}" dt="2023-02-07T18:34:40.479" v="682" actId="1076"/>
          <ac:spMkLst>
            <pc:docMk/>
            <pc:sldMk cId="0" sldId="280"/>
            <ac:spMk id="5" creationId="{5DBBBD43-511C-3F79-9C8D-D988927F508F}"/>
          </ac:spMkLst>
        </pc:spChg>
        <pc:spChg chg="mod">
          <ac:chgData name="Mike Durke" userId="0c974ed1-fc60-4471-bc87-793b58cadcc1" providerId="ADAL" clId="{9DAC4867-3BC4-4D18-BAD1-3C2FF09E3D2E}" dt="2023-02-07T18:30:38.022" v="574" actId="20577"/>
          <ac:spMkLst>
            <pc:docMk/>
            <pc:sldMk cId="0" sldId="280"/>
            <ac:spMk id="10242" creationId="{00000000-0000-0000-0000-000000000000}"/>
          </ac:spMkLst>
        </pc:spChg>
      </pc:sldChg>
      <pc:sldChg chg="addSp modSp mod modAnim">
        <pc:chgData name="Mike Durke" userId="0c974ed1-fc60-4471-bc87-793b58cadcc1" providerId="ADAL" clId="{9DAC4867-3BC4-4D18-BAD1-3C2FF09E3D2E}" dt="2023-02-07T18:34:51.463" v="684" actId="1076"/>
        <pc:sldMkLst>
          <pc:docMk/>
          <pc:sldMk cId="0" sldId="281"/>
        </pc:sldMkLst>
        <pc:spChg chg="mod">
          <ac:chgData name="Mike Durke" userId="0c974ed1-fc60-4471-bc87-793b58cadcc1" providerId="ADAL" clId="{9DAC4867-3BC4-4D18-BAD1-3C2FF09E3D2E}" dt="2023-02-07T18:33:09.928" v="668" actId="14100"/>
          <ac:spMkLst>
            <pc:docMk/>
            <pc:sldMk cId="0" sldId="281"/>
            <ac:spMk id="3" creationId="{00000000-0000-0000-0000-000000000000}"/>
          </ac:spMkLst>
        </pc:spChg>
        <pc:spChg chg="mod">
          <ac:chgData name="Mike Durke" userId="0c974ed1-fc60-4471-bc87-793b58cadcc1" providerId="ADAL" clId="{9DAC4867-3BC4-4D18-BAD1-3C2FF09E3D2E}" dt="2023-02-07T18:11:20.638" v="48"/>
          <ac:spMkLst>
            <pc:docMk/>
            <pc:sldMk cId="0" sldId="281"/>
            <ac:spMk id="4" creationId="{00000000-0000-0000-0000-000000000000}"/>
          </ac:spMkLst>
        </pc:spChg>
        <pc:spChg chg="add mod">
          <ac:chgData name="Mike Durke" userId="0c974ed1-fc60-4471-bc87-793b58cadcc1" providerId="ADAL" clId="{9DAC4867-3BC4-4D18-BAD1-3C2FF09E3D2E}" dt="2023-02-07T18:34:51.463" v="684" actId="1076"/>
          <ac:spMkLst>
            <pc:docMk/>
            <pc:sldMk cId="0" sldId="281"/>
            <ac:spMk id="5" creationId="{84DD0944-9876-D59F-965D-85D189F9CBCC}"/>
          </ac:spMkLst>
        </pc:spChg>
        <pc:spChg chg="mod">
          <ac:chgData name="Mike Durke" userId="0c974ed1-fc60-4471-bc87-793b58cadcc1" providerId="ADAL" clId="{9DAC4867-3BC4-4D18-BAD1-3C2FF09E3D2E}" dt="2023-02-07T18:33:19.119" v="669" actId="255"/>
          <ac:spMkLst>
            <pc:docMk/>
            <pc:sldMk cId="0" sldId="281"/>
            <ac:spMk id="11266" creationId="{00000000-0000-0000-0000-000000000000}"/>
          </ac:spMkLst>
        </pc:spChg>
      </pc:sldChg>
      <pc:sldChg chg="modSp del mod">
        <pc:chgData name="Mike Durke" userId="0c974ed1-fc60-4471-bc87-793b58cadcc1" providerId="ADAL" clId="{9DAC4867-3BC4-4D18-BAD1-3C2FF09E3D2E}" dt="2023-02-07T18:27:39.700" v="528" actId="2696"/>
        <pc:sldMkLst>
          <pc:docMk/>
          <pc:sldMk cId="0" sldId="282"/>
        </pc:sldMkLst>
        <pc:spChg chg="mod">
          <ac:chgData name="Mike Durke" userId="0c974ed1-fc60-4471-bc87-793b58cadcc1" providerId="ADAL" clId="{9DAC4867-3BC4-4D18-BAD1-3C2FF09E3D2E}" dt="2023-02-07T18:11:20.638" v="48"/>
          <ac:spMkLst>
            <pc:docMk/>
            <pc:sldMk cId="0" sldId="282"/>
            <ac:spMk id="4" creationId="{00000000-0000-0000-0000-000000000000}"/>
          </ac:spMkLst>
        </pc:spChg>
        <pc:spChg chg="mod">
          <ac:chgData name="Mike Durke" userId="0c974ed1-fc60-4471-bc87-793b58cadcc1" providerId="ADAL" clId="{9DAC4867-3BC4-4D18-BAD1-3C2FF09E3D2E}" dt="2023-02-07T18:11:20.638" v="48"/>
          <ac:spMkLst>
            <pc:docMk/>
            <pc:sldMk cId="0" sldId="282"/>
            <ac:spMk id="6146" creationId="{00000000-0000-0000-0000-000000000000}"/>
          </ac:spMkLst>
        </pc:spChg>
        <pc:spChg chg="mod">
          <ac:chgData name="Mike Durke" userId="0c974ed1-fc60-4471-bc87-793b58cadcc1" providerId="ADAL" clId="{9DAC4867-3BC4-4D18-BAD1-3C2FF09E3D2E}" dt="2023-02-07T18:27:34.954" v="527" actId="20577"/>
          <ac:spMkLst>
            <pc:docMk/>
            <pc:sldMk cId="0" sldId="282"/>
            <ac:spMk id="6147" creationId="{00000000-0000-0000-0000-000000000000}"/>
          </ac:spMkLst>
        </pc:spChg>
      </pc:sldChg>
      <pc:sldChg chg="addSp modSp mod modAnim">
        <pc:chgData name="Mike Durke" userId="0c974ed1-fc60-4471-bc87-793b58cadcc1" providerId="ADAL" clId="{9DAC4867-3BC4-4D18-BAD1-3C2FF09E3D2E}" dt="2023-02-07T18:36:06.642" v="692"/>
        <pc:sldMkLst>
          <pc:docMk/>
          <pc:sldMk cId="0" sldId="283"/>
        </pc:sldMkLst>
        <pc:spChg chg="mod">
          <ac:chgData name="Mike Durke" userId="0c974ed1-fc60-4471-bc87-793b58cadcc1" providerId="ADAL" clId="{9DAC4867-3BC4-4D18-BAD1-3C2FF09E3D2E}" dt="2023-02-07T18:11:20.638" v="48"/>
          <ac:spMkLst>
            <pc:docMk/>
            <pc:sldMk cId="0" sldId="283"/>
            <ac:spMk id="5" creationId="{00000000-0000-0000-0000-000000000000}"/>
          </ac:spMkLst>
        </pc:spChg>
        <pc:spChg chg="mod">
          <ac:chgData name="Mike Durke" userId="0c974ed1-fc60-4471-bc87-793b58cadcc1" providerId="ADAL" clId="{9DAC4867-3BC4-4D18-BAD1-3C2FF09E3D2E}" dt="2023-02-07T18:08:52.834" v="33" actId="27636"/>
          <ac:spMkLst>
            <pc:docMk/>
            <pc:sldMk cId="0" sldId="283"/>
            <ac:spMk id="12291" creationId="{00000000-0000-0000-0000-000000000000}"/>
          </ac:spMkLst>
        </pc:spChg>
        <pc:picChg chg="add mod">
          <ac:chgData name="Mike Durke" userId="0c974ed1-fc60-4471-bc87-793b58cadcc1" providerId="ADAL" clId="{9DAC4867-3BC4-4D18-BAD1-3C2FF09E3D2E}" dt="2023-02-07T18:35:52.335" v="690" actId="1076"/>
          <ac:picMkLst>
            <pc:docMk/>
            <pc:sldMk cId="0" sldId="283"/>
            <ac:picMk id="2" creationId="{D899051C-F5B4-374C-378F-463CB500DE33}"/>
          </ac:picMkLst>
        </pc:picChg>
      </pc:sldChg>
      <pc:sldChg chg="modSp mod">
        <pc:chgData name="Mike Durke" userId="0c974ed1-fc60-4471-bc87-793b58cadcc1" providerId="ADAL" clId="{9DAC4867-3BC4-4D18-BAD1-3C2FF09E3D2E}" dt="2023-02-07T18:38:55.191" v="867" actId="20577"/>
        <pc:sldMkLst>
          <pc:docMk/>
          <pc:sldMk cId="0" sldId="285"/>
        </pc:sldMkLst>
        <pc:spChg chg="mod">
          <ac:chgData name="Mike Durke" userId="0c974ed1-fc60-4471-bc87-793b58cadcc1" providerId="ADAL" clId="{9DAC4867-3BC4-4D18-BAD1-3C2FF09E3D2E}" dt="2023-02-07T18:11:20.638" v="48"/>
          <ac:spMkLst>
            <pc:docMk/>
            <pc:sldMk cId="0" sldId="285"/>
            <ac:spMk id="4" creationId="{00000000-0000-0000-0000-000000000000}"/>
          </ac:spMkLst>
        </pc:spChg>
        <pc:spChg chg="mod">
          <ac:chgData name="Mike Durke" userId="0c974ed1-fc60-4471-bc87-793b58cadcc1" providerId="ADAL" clId="{9DAC4867-3BC4-4D18-BAD1-3C2FF09E3D2E}" dt="2023-02-07T18:38:06.784" v="755" actId="20577"/>
          <ac:spMkLst>
            <pc:docMk/>
            <pc:sldMk cId="0" sldId="285"/>
            <ac:spMk id="15362" creationId="{00000000-0000-0000-0000-000000000000}"/>
          </ac:spMkLst>
        </pc:spChg>
        <pc:spChg chg="mod">
          <ac:chgData name="Mike Durke" userId="0c974ed1-fc60-4471-bc87-793b58cadcc1" providerId="ADAL" clId="{9DAC4867-3BC4-4D18-BAD1-3C2FF09E3D2E}" dt="2023-02-07T18:38:55.191" v="867" actId="20577"/>
          <ac:spMkLst>
            <pc:docMk/>
            <pc:sldMk cId="0" sldId="285"/>
            <ac:spMk id="15363" creationId="{00000000-0000-0000-0000-000000000000}"/>
          </ac:spMkLst>
        </pc:spChg>
      </pc:sldChg>
      <pc:sldChg chg="modSp">
        <pc:chgData name="Mike Durke" userId="0c974ed1-fc60-4471-bc87-793b58cadcc1" providerId="ADAL" clId="{9DAC4867-3BC4-4D18-BAD1-3C2FF09E3D2E}" dt="2023-02-07T18:11:20.638" v="48"/>
        <pc:sldMkLst>
          <pc:docMk/>
          <pc:sldMk cId="0" sldId="286"/>
        </pc:sldMkLst>
        <pc:spChg chg="mod">
          <ac:chgData name="Mike Durke" userId="0c974ed1-fc60-4471-bc87-793b58cadcc1" providerId="ADAL" clId="{9DAC4867-3BC4-4D18-BAD1-3C2FF09E3D2E}" dt="2023-02-07T18:11:20.638" v="48"/>
          <ac:spMkLst>
            <pc:docMk/>
            <pc:sldMk cId="0" sldId="286"/>
            <ac:spMk id="4" creationId="{00000000-0000-0000-0000-000000000000}"/>
          </ac:spMkLst>
        </pc:spChg>
        <pc:spChg chg="mod">
          <ac:chgData name="Mike Durke" userId="0c974ed1-fc60-4471-bc87-793b58cadcc1" providerId="ADAL" clId="{9DAC4867-3BC4-4D18-BAD1-3C2FF09E3D2E}" dt="2023-02-07T18:11:20.638" v="48"/>
          <ac:spMkLst>
            <pc:docMk/>
            <pc:sldMk cId="0" sldId="286"/>
            <ac:spMk id="19458" creationId="{00000000-0000-0000-0000-000000000000}"/>
          </ac:spMkLst>
        </pc:spChg>
        <pc:spChg chg="mod">
          <ac:chgData name="Mike Durke" userId="0c974ed1-fc60-4471-bc87-793b58cadcc1" providerId="ADAL" clId="{9DAC4867-3BC4-4D18-BAD1-3C2FF09E3D2E}" dt="2023-02-07T18:11:20.638" v="48"/>
          <ac:spMkLst>
            <pc:docMk/>
            <pc:sldMk cId="0" sldId="286"/>
            <ac:spMk id="19459" creationId="{00000000-0000-0000-0000-000000000000}"/>
          </ac:spMkLst>
        </pc:spChg>
      </pc:sldChg>
      <pc:sldChg chg="addSp modSp mod setBg modAnim">
        <pc:chgData name="Mike Durke" userId="0c974ed1-fc60-4471-bc87-793b58cadcc1" providerId="ADAL" clId="{9DAC4867-3BC4-4D18-BAD1-3C2FF09E3D2E}" dt="2023-02-07T18:57:08.988" v="1075" actId="255"/>
        <pc:sldMkLst>
          <pc:docMk/>
          <pc:sldMk cId="0" sldId="287"/>
        </pc:sldMkLst>
        <pc:spChg chg="mod ord">
          <ac:chgData name="Mike Durke" userId="0c974ed1-fc60-4471-bc87-793b58cadcc1" providerId="ADAL" clId="{9DAC4867-3BC4-4D18-BAD1-3C2FF09E3D2E}" dt="2023-02-07T18:55:40.683" v="1053" actId="26606"/>
          <ac:spMkLst>
            <pc:docMk/>
            <pc:sldMk cId="0" sldId="287"/>
            <ac:spMk id="4" creationId="{00000000-0000-0000-0000-000000000000}"/>
          </ac:spMkLst>
        </pc:spChg>
        <pc:spChg chg="mod">
          <ac:chgData name="Mike Durke" userId="0c974ed1-fc60-4471-bc87-793b58cadcc1" providerId="ADAL" clId="{9DAC4867-3BC4-4D18-BAD1-3C2FF09E3D2E}" dt="2023-02-07T18:57:08.988" v="1075" actId="255"/>
          <ac:spMkLst>
            <pc:docMk/>
            <pc:sldMk cId="0" sldId="287"/>
            <ac:spMk id="16386" creationId="{00000000-0000-0000-0000-000000000000}"/>
          </ac:spMkLst>
        </pc:spChg>
        <pc:spChg chg="mod">
          <ac:chgData name="Mike Durke" userId="0c974ed1-fc60-4471-bc87-793b58cadcc1" providerId="ADAL" clId="{9DAC4867-3BC4-4D18-BAD1-3C2FF09E3D2E}" dt="2023-02-07T18:56:55.201" v="1074" actId="1076"/>
          <ac:spMkLst>
            <pc:docMk/>
            <pc:sldMk cId="0" sldId="287"/>
            <ac:spMk id="16387" creationId="{00000000-0000-0000-0000-000000000000}"/>
          </ac:spMkLst>
        </pc:spChg>
        <pc:picChg chg="add mod">
          <ac:chgData name="Mike Durke" userId="0c974ed1-fc60-4471-bc87-793b58cadcc1" providerId="ADAL" clId="{9DAC4867-3BC4-4D18-BAD1-3C2FF09E3D2E}" dt="2023-02-07T18:55:48.471" v="1055" actId="1076"/>
          <ac:picMkLst>
            <pc:docMk/>
            <pc:sldMk cId="0" sldId="287"/>
            <ac:picMk id="2" creationId="{019E4B90-B6BD-B410-BAD7-177B3A8CD731}"/>
          </ac:picMkLst>
        </pc:picChg>
        <pc:cxnChg chg="add">
          <ac:chgData name="Mike Durke" userId="0c974ed1-fc60-4471-bc87-793b58cadcc1" providerId="ADAL" clId="{9DAC4867-3BC4-4D18-BAD1-3C2FF09E3D2E}" dt="2023-02-07T18:55:40.683" v="1053" actId="26606"/>
          <ac:cxnSpMkLst>
            <pc:docMk/>
            <pc:sldMk cId="0" sldId="287"/>
            <ac:cxnSpMk id="16392" creationId="{84F19D98-A5BA-4BE2-ACFB-4ED9DBA915FC}"/>
          </ac:cxnSpMkLst>
        </pc:cxnChg>
      </pc:sldChg>
      <pc:sldChg chg="modSp mod ord">
        <pc:chgData name="Mike Durke" userId="0c974ed1-fc60-4471-bc87-793b58cadcc1" providerId="ADAL" clId="{9DAC4867-3BC4-4D18-BAD1-3C2FF09E3D2E}" dt="2023-02-07T18:40:53.897" v="948" actId="14100"/>
        <pc:sldMkLst>
          <pc:docMk/>
          <pc:sldMk cId="4289086004" sldId="288"/>
        </pc:sldMkLst>
        <pc:spChg chg="mod">
          <ac:chgData name="Mike Durke" userId="0c974ed1-fc60-4471-bc87-793b58cadcc1" providerId="ADAL" clId="{9DAC4867-3BC4-4D18-BAD1-3C2FF09E3D2E}" dt="2023-02-07T18:40:53.897" v="948" actId="14100"/>
          <ac:spMkLst>
            <pc:docMk/>
            <pc:sldMk cId="4289086004" sldId="288"/>
            <ac:spMk id="8" creationId="{00000000-0000-0000-0000-000000000000}"/>
          </ac:spMkLst>
        </pc:spChg>
        <pc:picChg chg="mod">
          <ac:chgData name="Mike Durke" userId="0c974ed1-fc60-4471-bc87-793b58cadcc1" providerId="ADAL" clId="{9DAC4867-3BC4-4D18-BAD1-3C2FF09E3D2E}" dt="2023-02-07T18:40:46.613" v="946" actId="1076"/>
          <ac:picMkLst>
            <pc:docMk/>
            <pc:sldMk cId="4289086004" sldId="288"/>
            <ac:picMk id="5" creationId="{00000000-0000-0000-0000-000000000000}"/>
          </ac:picMkLst>
        </pc:picChg>
        <pc:picChg chg="mod">
          <ac:chgData name="Mike Durke" userId="0c974ed1-fc60-4471-bc87-793b58cadcc1" providerId="ADAL" clId="{9DAC4867-3BC4-4D18-BAD1-3C2FF09E3D2E}" dt="2023-02-07T18:40:49.895" v="947" actId="1076"/>
          <ac:picMkLst>
            <pc:docMk/>
            <pc:sldMk cId="4289086004" sldId="288"/>
            <ac:picMk id="6" creationId="{00000000-0000-0000-0000-000000000000}"/>
          </ac:picMkLst>
        </pc:picChg>
        <pc:picChg chg="mod">
          <ac:chgData name="Mike Durke" userId="0c974ed1-fc60-4471-bc87-793b58cadcc1" providerId="ADAL" clId="{9DAC4867-3BC4-4D18-BAD1-3C2FF09E3D2E}" dt="2023-02-07T18:40:42.750" v="945" actId="1076"/>
          <ac:picMkLst>
            <pc:docMk/>
            <pc:sldMk cId="4289086004" sldId="288"/>
            <ac:picMk id="7" creationId="{00000000-0000-0000-0000-000000000000}"/>
          </ac:picMkLst>
        </pc:picChg>
      </pc:sldChg>
      <pc:sldChg chg="addSp delSp modSp del mod">
        <pc:chgData name="Mike Durke" userId="0c974ed1-fc60-4471-bc87-793b58cadcc1" providerId="ADAL" clId="{9DAC4867-3BC4-4D18-BAD1-3C2FF09E3D2E}" dt="2023-02-07T18:06:07.752" v="24" actId="47"/>
        <pc:sldMkLst>
          <pc:docMk/>
          <pc:sldMk cId="390646042" sldId="289"/>
        </pc:sldMkLst>
        <pc:spChg chg="mod">
          <ac:chgData name="Mike Durke" userId="0c974ed1-fc60-4471-bc87-793b58cadcc1" providerId="ADAL" clId="{9DAC4867-3BC4-4D18-BAD1-3C2FF09E3D2E}" dt="2023-02-07T18:05:07.910" v="6" actId="14100"/>
          <ac:spMkLst>
            <pc:docMk/>
            <pc:sldMk cId="390646042" sldId="289"/>
            <ac:spMk id="5" creationId="{00000000-0000-0000-0000-000000000000}"/>
          </ac:spMkLst>
        </pc:spChg>
        <pc:spChg chg="del mod">
          <ac:chgData name="Mike Durke" userId="0c974ed1-fc60-4471-bc87-793b58cadcc1" providerId="ADAL" clId="{9DAC4867-3BC4-4D18-BAD1-3C2FF09E3D2E}" dt="2023-02-07T18:04:49.912" v="1" actId="26606"/>
          <ac:spMkLst>
            <pc:docMk/>
            <pc:sldMk cId="390646042" sldId="289"/>
            <ac:spMk id="6" creationId="{00000000-0000-0000-0000-000000000000}"/>
          </ac:spMkLst>
        </pc:spChg>
        <pc:graphicFrameChg chg="add mod">
          <ac:chgData name="Mike Durke" userId="0c974ed1-fc60-4471-bc87-793b58cadcc1" providerId="ADAL" clId="{9DAC4867-3BC4-4D18-BAD1-3C2FF09E3D2E}" dt="2023-02-07T18:05:52.725" v="23" actId="1076"/>
          <ac:graphicFrameMkLst>
            <pc:docMk/>
            <pc:sldMk cId="390646042" sldId="289"/>
            <ac:graphicFrameMk id="9" creationId="{E8650E99-3A35-1DDF-AF72-8461850ECBC4}"/>
          </ac:graphicFrameMkLst>
        </pc:graphicFrameChg>
        <pc:picChg chg="mod">
          <ac:chgData name="Mike Durke" userId="0c974ed1-fc60-4471-bc87-793b58cadcc1" providerId="ADAL" clId="{9DAC4867-3BC4-4D18-BAD1-3C2FF09E3D2E}" dt="2023-02-07T18:04:57.611" v="3" actId="1076"/>
          <ac:picMkLst>
            <pc:docMk/>
            <pc:sldMk cId="390646042" sldId="289"/>
            <ac:picMk id="7" creationId="{00000000-0000-0000-0000-000000000000}"/>
          </ac:picMkLst>
        </pc:picChg>
      </pc:sldChg>
      <pc:sldChg chg="modSp mod modAnim modShow">
        <pc:chgData name="Mike Durke" userId="0c974ed1-fc60-4471-bc87-793b58cadcc1" providerId="ADAL" clId="{9DAC4867-3BC4-4D18-BAD1-3C2FF09E3D2E}" dt="2023-02-07T18:14:27.729" v="128"/>
        <pc:sldMkLst>
          <pc:docMk/>
          <pc:sldMk cId="2886259842" sldId="290"/>
        </pc:sldMkLst>
        <pc:spChg chg="mod">
          <ac:chgData name="Mike Durke" userId="0c974ed1-fc60-4471-bc87-793b58cadcc1" providerId="ADAL" clId="{9DAC4867-3BC4-4D18-BAD1-3C2FF09E3D2E}" dt="2023-02-07T18:14:06.838" v="124" actId="1076"/>
          <ac:spMkLst>
            <pc:docMk/>
            <pc:sldMk cId="2886259842" sldId="290"/>
            <ac:spMk id="2" creationId="{875143FE-58CC-426B-A708-1451C66C340E}"/>
          </ac:spMkLst>
        </pc:spChg>
        <pc:spChg chg="mod">
          <ac:chgData name="Mike Durke" userId="0c974ed1-fc60-4471-bc87-793b58cadcc1" providerId="ADAL" clId="{9DAC4867-3BC4-4D18-BAD1-3C2FF09E3D2E}" dt="2023-02-07T18:11:20.638" v="48"/>
          <ac:spMkLst>
            <pc:docMk/>
            <pc:sldMk cId="2886259842" sldId="290"/>
            <ac:spMk id="3" creationId="{7A69E9B6-9721-47DA-A690-C304680813A3}"/>
          </ac:spMkLst>
        </pc:spChg>
        <pc:spChg chg="mod">
          <ac:chgData name="Mike Durke" userId="0c974ed1-fc60-4471-bc87-793b58cadcc1" providerId="ADAL" clId="{9DAC4867-3BC4-4D18-BAD1-3C2FF09E3D2E}" dt="2023-02-07T18:12:34.912" v="79" actId="20577"/>
          <ac:spMkLst>
            <pc:docMk/>
            <pc:sldMk cId="2886259842" sldId="290"/>
            <ac:spMk id="4" creationId="{7C5A0E31-972A-42AE-A234-08B59E1AA511}"/>
          </ac:spMkLst>
        </pc:spChg>
      </pc:sldChg>
      <pc:sldChg chg="modSp mod">
        <pc:chgData name="Mike Durke" userId="0c974ed1-fc60-4471-bc87-793b58cadcc1" providerId="ADAL" clId="{9DAC4867-3BC4-4D18-BAD1-3C2FF09E3D2E}" dt="2023-02-07T19:01:01.031" v="1100" actId="20577"/>
        <pc:sldMkLst>
          <pc:docMk/>
          <pc:sldMk cId="2125211400" sldId="291"/>
        </pc:sldMkLst>
        <pc:spChg chg="mod">
          <ac:chgData name="Mike Durke" userId="0c974ed1-fc60-4471-bc87-793b58cadcc1" providerId="ADAL" clId="{9DAC4867-3BC4-4D18-BAD1-3C2FF09E3D2E}" dt="2023-02-07T19:01:01.031" v="1100" actId="20577"/>
          <ac:spMkLst>
            <pc:docMk/>
            <pc:sldMk cId="2125211400" sldId="291"/>
            <ac:spMk id="2" creationId="{B302CEE6-1715-430F-8922-E199DE2B8380}"/>
          </ac:spMkLst>
        </pc:spChg>
        <pc:spChg chg="mod">
          <ac:chgData name="Mike Durke" userId="0c974ed1-fc60-4471-bc87-793b58cadcc1" providerId="ADAL" clId="{9DAC4867-3BC4-4D18-BAD1-3C2FF09E3D2E}" dt="2023-02-07T18:11:20.638" v="48"/>
          <ac:spMkLst>
            <pc:docMk/>
            <pc:sldMk cId="2125211400" sldId="291"/>
            <ac:spMk id="3" creationId="{C3A60FF4-73BF-4475-8B01-B635975BCB40}"/>
          </ac:spMkLst>
        </pc:spChg>
        <pc:spChg chg="mod">
          <ac:chgData name="Mike Durke" userId="0c974ed1-fc60-4471-bc87-793b58cadcc1" providerId="ADAL" clId="{9DAC4867-3BC4-4D18-BAD1-3C2FF09E3D2E}" dt="2023-02-07T18:59:20.312" v="1092" actId="255"/>
          <ac:spMkLst>
            <pc:docMk/>
            <pc:sldMk cId="2125211400" sldId="291"/>
            <ac:spMk id="4" creationId="{1C6A9C89-F888-4913-B8CD-FE16287340D3}"/>
          </ac:spMkLst>
        </pc:spChg>
      </pc:sldChg>
      <pc:sldChg chg="modSp mod modAnim modShow">
        <pc:chgData name="Mike Durke" userId="0c974ed1-fc60-4471-bc87-793b58cadcc1" providerId="ADAL" clId="{9DAC4867-3BC4-4D18-BAD1-3C2FF09E3D2E}" dt="2023-02-07T18:16:54.251" v="182" actId="14100"/>
        <pc:sldMkLst>
          <pc:docMk/>
          <pc:sldMk cId="32772702" sldId="292"/>
        </pc:sldMkLst>
        <pc:spChg chg="mod">
          <ac:chgData name="Mike Durke" userId="0c974ed1-fc60-4471-bc87-793b58cadcc1" providerId="ADAL" clId="{9DAC4867-3BC4-4D18-BAD1-3C2FF09E3D2E}" dt="2023-02-07T18:16:54.251" v="182" actId="14100"/>
          <ac:spMkLst>
            <pc:docMk/>
            <pc:sldMk cId="32772702" sldId="292"/>
            <ac:spMk id="2" creationId="{875143FE-58CC-426B-A708-1451C66C340E}"/>
          </ac:spMkLst>
        </pc:spChg>
        <pc:spChg chg="mod">
          <ac:chgData name="Mike Durke" userId="0c974ed1-fc60-4471-bc87-793b58cadcc1" providerId="ADAL" clId="{9DAC4867-3BC4-4D18-BAD1-3C2FF09E3D2E}" dt="2023-02-07T18:11:20.638" v="48"/>
          <ac:spMkLst>
            <pc:docMk/>
            <pc:sldMk cId="32772702" sldId="292"/>
            <ac:spMk id="3" creationId="{7A69E9B6-9721-47DA-A690-C304680813A3}"/>
          </ac:spMkLst>
        </pc:spChg>
        <pc:spChg chg="mod">
          <ac:chgData name="Mike Durke" userId="0c974ed1-fc60-4471-bc87-793b58cadcc1" providerId="ADAL" clId="{9DAC4867-3BC4-4D18-BAD1-3C2FF09E3D2E}" dt="2023-02-07T18:15:11.218" v="157" actId="20577"/>
          <ac:spMkLst>
            <pc:docMk/>
            <pc:sldMk cId="32772702" sldId="292"/>
            <ac:spMk id="4" creationId="{7C5A0E31-972A-42AE-A234-08B59E1AA511}"/>
          </ac:spMkLst>
        </pc:spChg>
      </pc:sldChg>
      <pc:sldChg chg="modSp ord">
        <pc:chgData name="Mike Durke" userId="0c974ed1-fc60-4471-bc87-793b58cadcc1" providerId="ADAL" clId="{9DAC4867-3BC4-4D18-BAD1-3C2FF09E3D2E}" dt="2023-02-07T18:39:17.613" v="870"/>
        <pc:sldMkLst>
          <pc:docMk/>
          <pc:sldMk cId="4059428053" sldId="293"/>
        </pc:sldMkLst>
        <pc:spChg chg="mod">
          <ac:chgData name="Mike Durke" userId="0c974ed1-fc60-4471-bc87-793b58cadcc1" providerId="ADAL" clId="{9DAC4867-3BC4-4D18-BAD1-3C2FF09E3D2E}" dt="2023-02-07T18:11:20.638" v="48"/>
          <ac:spMkLst>
            <pc:docMk/>
            <pc:sldMk cId="4059428053" sldId="293"/>
            <ac:spMk id="3" creationId="{46AC299C-CDFE-43A5-B1CA-272FD63F1B09}"/>
          </ac:spMkLst>
        </pc:spChg>
      </pc:sldChg>
      <pc:sldChg chg="modSp mod modAnim">
        <pc:chgData name="Mike Durke" userId="0c974ed1-fc60-4471-bc87-793b58cadcc1" providerId="ADAL" clId="{9DAC4867-3BC4-4D18-BAD1-3C2FF09E3D2E}" dt="2023-02-07T19:11:51.747" v="1260" actId="1076"/>
        <pc:sldMkLst>
          <pc:docMk/>
          <pc:sldMk cId="2172486189" sldId="294"/>
        </pc:sldMkLst>
        <pc:spChg chg="mod">
          <ac:chgData name="Mike Durke" userId="0c974ed1-fc60-4471-bc87-793b58cadcc1" providerId="ADAL" clId="{9DAC4867-3BC4-4D18-BAD1-3C2FF09E3D2E}" dt="2023-02-07T18:11:20.638" v="48"/>
          <ac:spMkLst>
            <pc:docMk/>
            <pc:sldMk cId="2172486189" sldId="294"/>
            <ac:spMk id="3" creationId="{00000000-0000-0000-0000-000000000000}"/>
          </ac:spMkLst>
        </pc:spChg>
        <pc:spChg chg="mod">
          <ac:chgData name="Mike Durke" userId="0c974ed1-fc60-4471-bc87-793b58cadcc1" providerId="ADAL" clId="{9DAC4867-3BC4-4D18-BAD1-3C2FF09E3D2E}" dt="2023-02-07T19:11:51.747" v="1260" actId="1076"/>
          <ac:spMkLst>
            <pc:docMk/>
            <pc:sldMk cId="2172486189" sldId="294"/>
            <ac:spMk id="6" creationId="{00000000-0000-0000-0000-000000000000}"/>
          </ac:spMkLst>
        </pc:spChg>
        <pc:picChg chg="mod">
          <ac:chgData name="Mike Durke" userId="0c974ed1-fc60-4471-bc87-793b58cadcc1" providerId="ADAL" clId="{9DAC4867-3BC4-4D18-BAD1-3C2FF09E3D2E}" dt="2023-02-07T19:11:22.711" v="1245" actId="1076"/>
          <ac:picMkLst>
            <pc:docMk/>
            <pc:sldMk cId="2172486189" sldId="294"/>
            <ac:picMk id="4" creationId="{024C711E-1920-4487-95F3-2DAE1DC39EEE}"/>
          </ac:picMkLst>
        </pc:picChg>
      </pc:sldChg>
      <pc:sldChg chg="modSp">
        <pc:chgData name="Mike Durke" userId="0c974ed1-fc60-4471-bc87-793b58cadcc1" providerId="ADAL" clId="{9DAC4867-3BC4-4D18-BAD1-3C2FF09E3D2E}" dt="2023-02-07T18:11:20.638" v="48"/>
        <pc:sldMkLst>
          <pc:docMk/>
          <pc:sldMk cId="2489127539" sldId="295"/>
        </pc:sldMkLst>
        <pc:spChg chg="mod">
          <ac:chgData name="Mike Durke" userId="0c974ed1-fc60-4471-bc87-793b58cadcc1" providerId="ADAL" clId="{9DAC4867-3BC4-4D18-BAD1-3C2FF09E3D2E}" dt="2023-02-07T18:11:20.638" v="48"/>
          <ac:spMkLst>
            <pc:docMk/>
            <pc:sldMk cId="2489127539" sldId="295"/>
            <ac:spMk id="4" creationId="{49FAB126-8F21-DB66-AE10-352C541399C3}"/>
          </ac:spMkLst>
        </pc:spChg>
      </pc:sldChg>
      <pc:sldChg chg="addSp delSp modSp new del mod modClrScheme chgLayout">
        <pc:chgData name="Mike Durke" userId="0c974ed1-fc60-4471-bc87-793b58cadcc1" providerId="ADAL" clId="{9DAC4867-3BC4-4D18-BAD1-3C2FF09E3D2E}" dt="2023-02-07T18:10:53.495" v="46" actId="2696"/>
        <pc:sldMkLst>
          <pc:docMk/>
          <pc:sldMk cId="2994032611" sldId="295"/>
        </pc:sldMkLst>
        <pc:spChg chg="del">
          <ac:chgData name="Mike Durke" userId="0c974ed1-fc60-4471-bc87-793b58cadcc1" providerId="ADAL" clId="{9DAC4867-3BC4-4D18-BAD1-3C2FF09E3D2E}" dt="2023-02-07T18:10:32.376" v="44" actId="700"/>
          <ac:spMkLst>
            <pc:docMk/>
            <pc:sldMk cId="2994032611" sldId="295"/>
            <ac:spMk id="2" creationId="{90677E81-928B-2EBB-16C2-2CB25F7D9150}"/>
          </ac:spMkLst>
        </pc:spChg>
        <pc:spChg chg="del">
          <ac:chgData name="Mike Durke" userId="0c974ed1-fc60-4471-bc87-793b58cadcc1" providerId="ADAL" clId="{9DAC4867-3BC4-4D18-BAD1-3C2FF09E3D2E}" dt="2023-02-07T18:10:32.376" v="44" actId="700"/>
          <ac:spMkLst>
            <pc:docMk/>
            <pc:sldMk cId="2994032611" sldId="295"/>
            <ac:spMk id="3" creationId="{5DFB7484-C1DC-1669-E2EE-830B2BF2922A}"/>
          </ac:spMkLst>
        </pc:spChg>
        <pc:spChg chg="mod ord">
          <ac:chgData name="Mike Durke" userId="0c974ed1-fc60-4471-bc87-793b58cadcc1" providerId="ADAL" clId="{9DAC4867-3BC4-4D18-BAD1-3C2FF09E3D2E}" dt="2023-02-07T18:10:32.376" v="44" actId="700"/>
          <ac:spMkLst>
            <pc:docMk/>
            <pc:sldMk cId="2994032611" sldId="295"/>
            <ac:spMk id="4" creationId="{49FAB126-8F21-DB66-AE10-352C541399C3}"/>
          </ac:spMkLst>
        </pc:spChg>
        <pc:picChg chg="add">
          <ac:chgData name="Mike Durke" userId="0c974ed1-fc60-4471-bc87-793b58cadcc1" providerId="ADAL" clId="{9DAC4867-3BC4-4D18-BAD1-3C2FF09E3D2E}" dt="2023-02-07T18:10:34.909" v="45"/>
          <ac:picMkLst>
            <pc:docMk/>
            <pc:sldMk cId="2994032611" sldId="295"/>
            <ac:picMk id="5" creationId="{82FB681D-4C23-49DB-D77F-E56EDD4C7CA4}"/>
          </ac:picMkLst>
        </pc:picChg>
      </pc:sldChg>
      <pc:sldChg chg="modSp add mod modAnim modShow">
        <pc:chgData name="Mike Durke" userId="0c974ed1-fc60-4471-bc87-793b58cadcc1" providerId="ADAL" clId="{9DAC4867-3BC4-4D18-BAD1-3C2FF09E3D2E}" dt="2023-02-07T18:14:38.480" v="129"/>
        <pc:sldMkLst>
          <pc:docMk/>
          <pc:sldMk cId="4149280560" sldId="296"/>
        </pc:sldMkLst>
        <pc:spChg chg="mod">
          <ac:chgData name="Mike Durke" userId="0c974ed1-fc60-4471-bc87-793b58cadcc1" providerId="ADAL" clId="{9DAC4867-3BC4-4D18-BAD1-3C2FF09E3D2E}" dt="2023-02-07T18:13:55.588" v="122" actId="255"/>
          <ac:spMkLst>
            <pc:docMk/>
            <pc:sldMk cId="4149280560" sldId="296"/>
            <ac:spMk id="2" creationId="{875143FE-58CC-426B-A708-1451C66C340E}"/>
          </ac:spMkLst>
        </pc:spChg>
      </pc:sldChg>
      <pc:sldChg chg="addSp delSp modSp add mod delAnim modAnim">
        <pc:chgData name="Mike Durke" userId="0c974ed1-fc60-4471-bc87-793b58cadcc1" providerId="ADAL" clId="{9DAC4867-3BC4-4D18-BAD1-3C2FF09E3D2E}" dt="2023-02-07T18:24:09.344" v="428"/>
        <pc:sldMkLst>
          <pc:docMk/>
          <pc:sldMk cId="3479919081" sldId="297"/>
        </pc:sldMkLst>
        <pc:spChg chg="del mod">
          <ac:chgData name="Mike Durke" userId="0c974ed1-fc60-4471-bc87-793b58cadcc1" providerId="ADAL" clId="{9DAC4867-3BC4-4D18-BAD1-3C2FF09E3D2E}" dt="2023-02-07T18:22:02.496" v="393" actId="478"/>
          <ac:spMkLst>
            <pc:docMk/>
            <pc:sldMk cId="3479919081" sldId="297"/>
            <ac:spMk id="2" creationId="{875143FE-58CC-426B-A708-1451C66C340E}"/>
          </ac:spMkLst>
        </pc:spChg>
        <pc:spChg chg="mod">
          <ac:chgData name="Mike Durke" userId="0c974ed1-fc60-4471-bc87-793b58cadcc1" providerId="ADAL" clId="{9DAC4867-3BC4-4D18-BAD1-3C2FF09E3D2E}" dt="2023-02-07T18:23:16.468" v="417" actId="1076"/>
          <ac:spMkLst>
            <pc:docMk/>
            <pc:sldMk cId="3479919081" sldId="297"/>
            <ac:spMk id="4" creationId="{7C5A0E31-972A-42AE-A234-08B59E1AA511}"/>
          </ac:spMkLst>
        </pc:spChg>
        <pc:spChg chg="add mod">
          <ac:chgData name="Mike Durke" userId="0c974ed1-fc60-4471-bc87-793b58cadcc1" providerId="ADAL" clId="{9DAC4867-3BC4-4D18-BAD1-3C2FF09E3D2E}" dt="2023-02-07T18:22:15.049" v="396" actId="1076"/>
          <ac:spMkLst>
            <pc:docMk/>
            <pc:sldMk cId="3479919081" sldId="297"/>
            <ac:spMk id="5" creationId="{F8564133-F4A5-8A98-C162-BC0DF2CD2BCC}"/>
          </ac:spMkLst>
        </pc:spChg>
        <pc:spChg chg="add mod">
          <ac:chgData name="Mike Durke" userId="0c974ed1-fc60-4471-bc87-793b58cadcc1" providerId="ADAL" clId="{9DAC4867-3BC4-4D18-BAD1-3C2FF09E3D2E}" dt="2023-02-07T18:22:09.833" v="395" actId="1076"/>
          <ac:spMkLst>
            <pc:docMk/>
            <pc:sldMk cId="3479919081" sldId="297"/>
            <ac:spMk id="6" creationId="{053928F3-4A9A-2DF9-25DE-75FD844B68C7}"/>
          </ac:spMkLst>
        </pc:spChg>
        <pc:spChg chg="add del mod">
          <ac:chgData name="Mike Durke" userId="0c974ed1-fc60-4471-bc87-793b58cadcc1" providerId="ADAL" clId="{9DAC4867-3BC4-4D18-BAD1-3C2FF09E3D2E}" dt="2023-02-07T18:20:10.449" v="340" actId="478"/>
          <ac:spMkLst>
            <pc:docMk/>
            <pc:sldMk cId="3479919081" sldId="297"/>
            <ac:spMk id="7" creationId="{E558E9C1-36FD-EC2B-5888-A8BA91A80B7F}"/>
          </ac:spMkLst>
        </pc:spChg>
        <pc:spChg chg="add mod">
          <ac:chgData name="Mike Durke" userId="0c974ed1-fc60-4471-bc87-793b58cadcc1" providerId="ADAL" clId="{9DAC4867-3BC4-4D18-BAD1-3C2FF09E3D2E}" dt="2023-02-07T18:22:42.775" v="398" actId="1076"/>
          <ac:spMkLst>
            <pc:docMk/>
            <pc:sldMk cId="3479919081" sldId="297"/>
            <ac:spMk id="8" creationId="{973DE91F-A374-5364-E0CF-D3FC9D2011BB}"/>
          </ac:spMkLst>
        </pc:spChg>
        <pc:spChg chg="add mod">
          <ac:chgData name="Mike Durke" userId="0c974ed1-fc60-4471-bc87-793b58cadcc1" providerId="ADAL" clId="{9DAC4867-3BC4-4D18-BAD1-3C2FF09E3D2E}" dt="2023-02-07T18:22:42.775" v="398" actId="1076"/>
          <ac:spMkLst>
            <pc:docMk/>
            <pc:sldMk cId="3479919081" sldId="297"/>
            <ac:spMk id="9" creationId="{55CABFA2-9814-14C9-2821-269F6FE90EAC}"/>
          </ac:spMkLst>
        </pc:spChg>
        <pc:spChg chg="add mod">
          <ac:chgData name="Mike Durke" userId="0c974ed1-fc60-4471-bc87-793b58cadcc1" providerId="ADAL" clId="{9DAC4867-3BC4-4D18-BAD1-3C2FF09E3D2E}" dt="2023-02-07T18:22:42.775" v="398" actId="1076"/>
          <ac:spMkLst>
            <pc:docMk/>
            <pc:sldMk cId="3479919081" sldId="297"/>
            <ac:spMk id="10" creationId="{95E80B1C-D8A7-63DA-2036-45EB0C1456C6}"/>
          </ac:spMkLst>
        </pc:spChg>
        <pc:spChg chg="add mod">
          <ac:chgData name="Mike Durke" userId="0c974ed1-fc60-4471-bc87-793b58cadcc1" providerId="ADAL" clId="{9DAC4867-3BC4-4D18-BAD1-3C2FF09E3D2E}" dt="2023-02-07T18:22:42.775" v="398" actId="1076"/>
          <ac:spMkLst>
            <pc:docMk/>
            <pc:sldMk cId="3479919081" sldId="297"/>
            <ac:spMk id="11" creationId="{6AD39EA5-A942-12AF-4DDF-04EC7F476D4E}"/>
          </ac:spMkLst>
        </pc:spChg>
        <pc:spChg chg="add del mod">
          <ac:chgData name="Mike Durke" userId="0c974ed1-fc60-4471-bc87-793b58cadcc1" providerId="ADAL" clId="{9DAC4867-3BC4-4D18-BAD1-3C2FF09E3D2E}" dt="2023-02-07T18:22:06.878" v="394" actId="478"/>
          <ac:spMkLst>
            <pc:docMk/>
            <pc:sldMk cId="3479919081" sldId="297"/>
            <ac:spMk id="13" creationId="{53F4DF4D-A551-D0C0-3780-3D398F37E709}"/>
          </ac:spMkLst>
        </pc:spChg>
        <pc:spChg chg="add mod">
          <ac:chgData name="Mike Durke" userId="0c974ed1-fc60-4471-bc87-793b58cadcc1" providerId="ADAL" clId="{9DAC4867-3BC4-4D18-BAD1-3C2FF09E3D2E}" dt="2023-02-07T18:23:10.708" v="416" actId="692"/>
          <ac:spMkLst>
            <pc:docMk/>
            <pc:sldMk cId="3479919081" sldId="297"/>
            <ac:spMk id="14" creationId="{0C437B2B-18BC-36B1-4DE0-B4F11BC2B639}"/>
          </ac:spMkLst>
        </pc:spChg>
      </pc:sldChg>
      <pc:sldChg chg="addSp modSp new mod">
        <pc:chgData name="Mike Durke" userId="0c974ed1-fc60-4471-bc87-793b58cadcc1" providerId="ADAL" clId="{9DAC4867-3BC4-4D18-BAD1-3C2FF09E3D2E}" dt="2023-02-07T18:51:47.673" v="1023" actId="1076"/>
        <pc:sldMkLst>
          <pc:docMk/>
          <pc:sldMk cId="4210193037" sldId="298"/>
        </pc:sldMkLst>
        <pc:spChg chg="mod">
          <ac:chgData name="Mike Durke" userId="0c974ed1-fc60-4471-bc87-793b58cadcc1" providerId="ADAL" clId="{9DAC4867-3BC4-4D18-BAD1-3C2FF09E3D2E}" dt="2023-02-07T18:51:17.752" v="1016" actId="20577"/>
          <ac:spMkLst>
            <pc:docMk/>
            <pc:sldMk cId="4210193037" sldId="298"/>
            <ac:spMk id="2" creationId="{4FEF1D92-C4B8-9F4E-07A5-887595173718}"/>
          </ac:spMkLst>
        </pc:spChg>
        <pc:spChg chg="add mod">
          <ac:chgData name="Mike Durke" userId="0c974ed1-fc60-4471-bc87-793b58cadcc1" providerId="ADAL" clId="{9DAC4867-3BC4-4D18-BAD1-3C2FF09E3D2E}" dt="2023-02-07T18:51:47.673" v="1023" actId="1076"/>
          <ac:spMkLst>
            <pc:docMk/>
            <pc:sldMk cId="4210193037" sldId="298"/>
            <ac:spMk id="5" creationId="{7DD110D5-4339-96F6-0CDB-53A66413A88F}"/>
          </ac:spMkLst>
        </pc:spChg>
      </pc:sldChg>
      <pc:sldChg chg="addSp delSp modSp new mod modClrScheme chgLayout">
        <pc:chgData name="Mike Durke" userId="0c974ed1-fc60-4471-bc87-793b58cadcc1" providerId="ADAL" clId="{9DAC4867-3BC4-4D18-BAD1-3C2FF09E3D2E}" dt="2023-02-07T18:57:56.382" v="1078"/>
        <pc:sldMkLst>
          <pc:docMk/>
          <pc:sldMk cId="1643125797" sldId="299"/>
        </pc:sldMkLst>
        <pc:spChg chg="del">
          <ac:chgData name="Mike Durke" userId="0c974ed1-fc60-4471-bc87-793b58cadcc1" providerId="ADAL" clId="{9DAC4867-3BC4-4D18-BAD1-3C2FF09E3D2E}" dt="2023-02-07T18:57:53.936" v="1077" actId="700"/>
          <ac:spMkLst>
            <pc:docMk/>
            <pc:sldMk cId="1643125797" sldId="299"/>
            <ac:spMk id="2" creationId="{26EE359F-8C66-6BE1-2C4D-88A42B4CC6A1}"/>
          </ac:spMkLst>
        </pc:spChg>
        <pc:spChg chg="del">
          <ac:chgData name="Mike Durke" userId="0c974ed1-fc60-4471-bc87-793b58cadcc1" providerId="ADAL" clId="{9DAC4867-3BC4-4D18-BAD1-3C2FF09E3D2E}" dt="2023-02-07T18:57:53.936" v="1077" actId="700"/>
          <ac:spMkLst>
            <pc:docMk/>
            <pc:sldMk cId="1643125797" sldId="299"/>
            <ac:spMk id="3" creationId="{0894EFFC-738C-4A28-EEC9-3EB4DDA8F61E}"/>
          </ac:spMkLst>
        </pc:spChg>
        <pc:spChg chg="mod ord">
          <ac:chgData name="Mike Durke" userId="0c974ed1-fc60-4471-bc87-793b58cadcc1" providerId="ADAL" clId="{9DAC4867-3BC4-4D18-BAD1-3C2FF09E3D2E}" dt="2023-02-07T18:57:53.936" v="1077" actId="700"/>
          <ac:spMkLst>
            <pc:docMk/>
            <pc:sldMk cId="1643125797" sldId="299"/>
            <ac:spMk id="4" creationId="{722F2999-9A0A-2AD6-6256-84F320C505E8}"/>
          </ac:spMkLst>
        </pc:spChg>
        <pc:picChg chg="add">
          <ac:chgData name="Mike Durke" userId="0c974ed1-fc60-4471-bc87-793b58cadcc1" providerId="ADAL" clId="{9DAC4867-3BC4-4D18-BAD1-3C2FF09E3D2E}" dt="2023-02-07T18:57:56.382" v="1078"/>
          <ac:picMkLst>
            <pc:docMk/>
            <pc:sldMk cId="1643125797" sldId="299"/>
            <ac:picMk id="5" creationId="{F218799A-1B7E-B24A-645E-B501C20A8959}"/>
          </ac:picMkLst>
        </pc:picChg>
      </pc:sldChg>
      <pc:sldChg chg="addSp new">
        <pc:chgData name="Mike Durke" userId="0c974ed1-fc60-4471-bc87-793b58cadcc1" providerId="ADAL" clId="{9DAC4867-3BC4-4D18-BAD1-3C2FF09E3D2E}" dt="2023-02-07T18:58:40.952" v="1080"/>
        <pc:sldMkLst>
          <pc:docMk/>
          <pc:sldMk cId="1509378112" sldId="300"/>
        </pc:sldMkLst>
        <pc:picChg chg="add">
          <ac:chgData name="Mike Durke" userId="0c974ed1-fc60-4471-bc87-793b58cadcc1" providerId="ADAL" clId="{9DAC4867-3BC4-4D18-BAD1-3C2FF09E3D2E}" dt="2023-02-07T18:58:40.952" v="1080"/>
          <ac:picMkLst>
            <pc:docMk/>
            <pc:sldMk cId="1509378112" sldId="300"/>
            <ac:picMk id="3" creationId="{9289E0D7-6915-54A6-3C2B-3B3D3FCF5742}"/>
          </ac:picMkLst>
        </pc:picChg>
      </pc:sldChg>
      <pc:sldChg chg="modSp mod modAnim">
        <pc:chgData name="Mike Durke" userId="0c974ed1-fc60-4471-bc87-793b58cadcc1" providerId="ADAL" clId="{9DAC4867-3BC4-4D18-BAD1-3C2FF09E3D2E}" dt="2023-02-07T19:02:37.066" v="1114" actId="1076"/>
        <pc:sldMkLst>
          <pc:docMk/>
          <pc:sldMk cId="0" sldId="301"/>
        </pc:sldMkLst>
        <pc:spChg chg="mod">
          <ac:chgData name="Mike Durke" userId="0c974ed1-fc60-4471-bc87-793b58cadcc1" providerId="ADAL" clId="{9DAC4867-3BC4-4D18-BAD1-3C2FF09E3D2E}" dt="2023-02-07T19:02:14.017" v="1110" actId="1076"/>
          <ac:spMkLst>
            <pc:docMk/>
            <pc:sldMk cId="0" sldId="301"/>
            <ac:spMk id="291842" creationId="{00000000-0000-0000-0000-000000000000}"/>
          </ac:spMkLst>
        </pc:spChg>
        <pc:spChg chg="mod">
          <ac:chgData name="Mike Durke" userId="0c974ed1-fc60-4471-bc87-793b58cadcc1" providerId="ADAL" clId="{9DAC4867-3BC4-4D18-BAD1-3C2FF09E3D2E}" dt="2023-02-07T19:02:37.066" v="1114" actId="1076"/>
          <ac:spMkLst>
            <pc:docMk/>
            <pc:sldMk cId="0" sldId="301"/>
            <ac:spMk id="291843" creationId="{00000000-0000-0000-0000-000000000000}"/>
          </ac:spMkLst>
        </pc:spChg>
        <pc:picChg chg="mod">
          <ac:chgData name="Mike Durke" userId="0c974ed1-fc60-4471-bc87-793b58cadcc1" providerId="ADAL" clId="{9DAC4867-3BC4-4D18-BAD1-3C2FF09E3D2E}" dt="2023-02-07T19:02:29.158" v="1113" actId="1076"/>
          <ac:picMkLst>
            <pc:docMk/>
            <pc:sldMk cId="0" sldId="301"/>
            <ac:picMk id="2" creationId="{96D6AEEA-31F2-3856-9C2E-95E1F0B99D90}"/>
          </ac:picMkLst>
        </pc:picChg>
      </pc:sldChg>
      <pc:sldChg chg="modSp mod modAnim">
        <pc:chgData name="Mike Durke" userId="0c974ed1-fc60-4471-bc87-793b58cadcc1" providerId="ADAL" clId="{9DAC4867-3BC4-4D18-BAD1-3C2FF09E3D2E}" dt="2023-02-07T19:03:32.624" v="1122" actId="255"/>
        <pc:sldMkLst>
          <pc:docMk/>
          <pc:sldMk cId="1365024132" sldId="302"/>
        </pc:sldMkLst>
        <pc:spChg chg="mod">
          <ac:chgData name="Mike Durke" userId="0c974ed1-fc60-4471-bc87-793b58cadcc1" providerId="ADAL" clId="{9DAC4867-3BC4-4D18-BAD1-3C2FF09E3D2E}" dt="2023-02-07T19:03:32.624" v="1122" actId="255"/>
          <ac:spMkLst>
            <pc:docMk/>
            <pc:sldMk cId="1365024132" sldId="302"/>
            <ac:spMk id="291843" creationId="{00000000-0000-0000-0000-000000000000}"/>
          </ac:spMkLst>
        </pc:spChg>
      </pc:sldChg>
      <pc:sldChg chg="modSp mod modAnim">
        <pc:chgData name="Mike Durke" userId="0c974ed1-fc60-4471-bc87-793b58cadcc1" providerId="ADAL" clId="{9DAC4867-3BC4-4D18-BAD1-3C2FF09E3D2E}" dt="2023-02-07T19:05:12.069" v="1141" actId="14100"/>
        <pc:sldMkLst>
          <pc:docMk/>
          <pc:sldMk cId="0" sldId="303"/>
        </pc:sldMkLst>
        <pc:spChg chg="mod">
          <ac:chgData name="Mike Durke" userId="0c974ed1-fc60-4471-bc87-793b58cadcc1" providerId="ADAL" clId="{9DAC4867-3BC4-4D18-BAD1-3C2FF09E3D2E}" dt="2023-02-07T19:04:43.310" v="1135" actId="1076"/>
          <ac:spMkLst>
            <pc:docMk/>
            <pc:sldMk cId="0" sldId="303"/>
            <ac:spMk id="5" creationId="{00000000-0000-0000-0000-000000000000}"/>
          </ac:spMkLst>
        </pc:spChg>
        <pc:spChg chg="mod">
          <ac:chgData name="Mike Durke" userId="0c974ed1-fc60-4471-bc87-793b58cadcc1" providerId="ADAL" clId="{9DAC4867-3BC4-4D18-BAD1-3C2FF09E3D2E}" dt="2023-02-07T19:05:00.209" v="1138" actId="14100"/>
          <ac:spMkLst>
            <pc:docMk/>
            <pc:sldMk cId="0" sldId="303"/>
            <ac:spMk id="6" creationId="{00000000-0000-0000-0000-000000000000}"/>
          </ac:spMkLst>
        </pc:spChg>
        <pc:spChg chg="mod">
          <ac:chgData name="Mike Durke" userId="0c974ed1-fc60-4471-bc87-793b58cadcc1" providerId="ADAL" clId="{9DAC4867-3BC4-4D18-BAD1-3C2FF09E3D2E}" dt="2023-02-07T19:05:12.069" v="1141" actId="14100"/>
          <ac:spMkLst>
            <pc:docMk/>
            <pc:sldMk cId="0" sldId="303"/>
            <ac:spMk id="7" creationId="{00000000-0000-0000-0000-000000000000}"/>
          </ac:spMkLst>
        </pc:spChg>
        <pc:spChg chg="mod">
          <ac:chgData name="Mike Durke" userId="0c974ed1-fc60-4471-bc87-793b58cadcc1" providerId="ADAL" clId="{9DAC4867-3BC4-4D18-BAD1-3C2FF09E3D2E}" dt="2023-02-07T19:04:49.580" v="1136" actId="14100"/>
          <ac:spMkLst>
            <pc:docMk/>
            <pc:sldMk cId="0" sldId="303"/>
            <ac:spMk id="8" creationId="{E636ABFD-9FB3-7C91-4421-C75C25F8AFFF}"/>
          </ac:spMkLst>
        </pc:spChg>
        <pc:spChg chg="mod">
          <ac:chgData name="Mike Durke" userId="0c974ed1-fc60-4471-bc87-793b58cadcc1" providerId="ADAL" clId="{9DAC4867-3BC4-4D18-BAD1-3C2FF09E3D2E}" dt="2023-02-07T19:04:29.930" v="1132" actId="1076"/>
          <ac:spMkLst>
            <pc:docMk/>
            <pc:sldMk cId="0" sldId="303"/>
            <ac:spMk id="11" creationId="{00000000-0000-0000-0000-000000000000}"/>
          </ac:spMkLst>
        </pc:spChg>
        <pc:spChg chg="mod">
          <ac:chgData name="Mike Durke" userId="0c974ed1-fc60-4471-bc87-793b58cadcc1" providerId="ADAL" clId="{9DAC4867-3BC4-4D18-BAD1-3C2FF09E3D2E}" dt="2023-02-07T19:04:40.204" v="1134" actId="1076"/>
          <ac:spMkLst>
            <pc:docMk/>
            <pc:sldMk cId="0" sldId="303"/>
            <ac:spMk id="12" creationId="{00000000-0000-0000-0000-000000000000}"/>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png"/><Relationship Id="rId1" Type="http://schemas.openxmlformats.org/officeDocument/2006/relationships/image" Target="../media/image13.png"/></Relationships>
</file>

<file path=ppt/diagrams/_rels/drawing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png"/><Relationship Id="rId1" Type="http://schemas.openxmlformats.org/officeDocument/2006/relationships/image" Target="../media/image13.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F68979A-62B7-4ADC-8B29-CEEB375D8E48}" type="doc">
      <dgm:prSet loTypeId="urn:microsoft.com/office/officeart/2005/8/layout/vList4#1" loCatId="list" qsTypeId="urn:microsoft.com/office/officeart/2005/8/quickstyle/simple1" qsCatId="simple" csTypeId="urn:microsoft.com/office/officeart/2005/8/colors/accent1_2" csCatId="accent1" phldr="1"/>
      <dgm:spPr/>
      <dgm:t>
        <a:bodyPr/>
        <a:lstStyle/>
        <a:p>
          <a:endParaRPr lang="en-US"/>
        </a:p>
      </dgm:t>
    </dgm:pt>
    <dgm:pt modelId="{2D18D9D5-10BE-4D9D-8E8C-1546B2F60E97}">
      <dgm:prSet phldrT="[Text]"/>
      <dgm:spPr/>
      <dgm:t>
        <a:bodyPr/>
        <a:lstStyle/>
        <a:p>
          <a:r>
            <a:rPr lang="en-GB" dirty="0"/>
            <a:t>Corporate Strategy</a:t>
          </a:r>
          <a:endParaRPr lang="en-US" dirty="0"/>
        </a:p>
      </dgm:t>
    </dgm:pt>
    <dgm:pt modelId="{9F85E6CA-7DC6-4B4A-9007-255DE34BA3F0}" type="parTrans" cxnId="{09B6F51C-F5FD-47D5-805C-F02393377786}">
      <dgm:prSet/>
      <dgm:spPr/>
      <dgm:t>
        <a:bodyPr/>
        <a:lstStyle/>
        <a:p>
          <a:endParaRPr lang="en-US"/>
        </a:p>
      </dgm:t>
    </dgm:pt>
    <dgm:pt modelId="{8E621642-4D71-46D9-90AB-92B6A5AE26C8}" type="sibTrans" cxnId="{09B6F51C-F5FD-47D5-805C-F02393377786}">
      <dgm:prSet/>
      <dgm:spPr/>
      <dgm:t>
        <a:bodyPr/>
        <a:lstStyle/>
        <a:p>
          <a:endParaRPr lang="en-US"/>
        </a:p>
      </dgm:t>
    </dgm:pt>
    <dgm:pt modelId="{A98CF887-1DEA-4F2F-A43A-BF79A1949607}">
      <dgm:prSet phldrT="[Text]"/>
      <dgm:spPr/>
      <dgm:t>
        <a:bodyPr/>
        <a:lstStyle/>
        <a:p>
          <a:r>
            <a:rPr lang="en-GB" dirty="0"/>
            <a:t>Overall scope of the organisation</a:t>
          </a:r>
          <a:endParaRPr lang="en-US" dirty="0"/>
        </a:p>
      </dgm:t>
    </dgm:pt>
    <dgm:pt modelId="{1777368E-5EF3-468F-9F52-ED7ED5BF9795}" type="parTrans" cxnId="{8911C3B5-A384-4138-97EE-A6AB566565E4}">
      <dgm:prSet/>
      <dgm:spPr/>
      <dgm:t>
        <a:bodyPr/>
        <a:lstStyle/>
        <a:p>
          <a:endParaRPr lang="en-US"/>
        </a:p>
      </dgm:t>
    </dgm:pt>
    <dgm:pt modelId="{66BB431F-998D-41C8-AEEB-A7AB8117C1B5}" type="sibTrans" cxnId="{8911C3B5-A384-4138-97EE-A6AB566565E4}">
      <dgm:prSet/>
      <dgm:spPr/>
      <dgm:t>
        <a:bodyPr/>
        <a:lstStyle/>
        <a:p>
          <a:endParaRPr lang="en-US"/>
        </a:p>
      </dgm:t>
    </dgm:pt>
    <dgm:pt modelId="{44AE5B69-94D5-4C29-9648-C590E2EC28E1}">
      <dgm:prSet phldrT="[Text]"/>
      <dgm:spPr/>
      <dgm:t>
        <a:bodyPr/>
        <a:lstStyle/>
        <a:p>
          <a:r>
            <a:rPr lang="en-GB" dirty="0"/>
            <a:t>Adding wide value</a:t>
          </a:r>
          <a:endParaRPr lang="en-US" dirty="0"/>
        </a:p>
      </dgm:t>
    </dgm:pt>
    <dgm:pt modelId="{4F3D23F0-AC11-4E6B-BF95-24AC6C380C4A}" type="parTrans" cxnId="{D1941CC3-5802-48CD-A557-18017DBF25F3}">
      <dgm:prSet/>
      <dgm:spPr/>
      <dgm:t>
        <a:bodyPr/>
        <a:lstStyle/>
        <a:p>
          <a:endParaRPr lang="en-US"/>
        </a:p>
      </dgm:t>
    </dgm:pt>
    <dgm:pt modelId="{EE34B811-7F0B-4667-BCF6-E4F65D6781B2}" type="sibTrans" cxnId="{D1941CC3-5802-48CD-A557-18017DBF25F3}">
      <dgm:prSet/>
      <dgm:spPr/>
      <dgm:t>
        <a:bodyPr/>
        <a:lstStyle/>
        <a:p>
          <a:endParaRPr lang="en-US"/>
        </a:p>
      </dgm:t>
    </dgm:pt>
    <dgm:pt modelId="{C1B16428-037F-4C72-B627-6BAADC3FDC28}">
      <dgm:prSet phldrT="[Text]"/>
      <dgm:spPr/>
      <dgm:t>
        <a:bodyPr/>
        <a:lstStyle/>
        <a:p>
          <a:r>
            <a:rPr lang="en-GB" dirty="0"/>
            <a:t>Business Strategy</a:t>
          </a:r>
          <a:endParaRPr lang="en-US" dirty="0"/>
        </a:p>
      </dgm:t>
    </dgm:pt>
    <dgm:pt modelId="{24418D92-0354-4E03-9AF0-4646FA6B55B0}" type="parTrans" cxnId="{5BA180E0-786C-499E-8A6C-C61B6900F872}">
      <dgm:prSet/>
      <dgm:spPr/>
      <dgm:t>
        <a:bodyPr/>
        <a:lstStyle/>
        <a:p>
          <a:endParaRPr lang="en-US"/>
        </a:p>
      </dgm:t>
    </dgm:pt>
    <dgm:pt modelId="{269E0A4D-24DB-47BF-9C34-DEBFD81A0CE1}" type="sibTrans" cxnId="{5BA180E0-786C-499E-8A6C-C61B6900F872}">
      <dgm:prSet/>
      <dgm:spPr/>
      <dgm:t>
        <a:bodyPr/>
        <a:lstStyle/>
        <a:p>
          <a:endParaRPr lang="en-US"/>
        </a:p>
      </dgm:t>
    </dgm:pt>
    <dgm:pt modelId="{B8E86FC0-8EEB-4F8A-B040-218EE3567FCC}">
      <dgm:prSet phldrT="[Text]"/>
      <dgm:spPr/>
      <dgm:t>
        <a:bodyPr/>
        <a:lstStyle/>
        <a:p>
          <a:r>
            <a:rPr lang="en-GB" dirty="0"/>
            <a:t>Competing successfully</a:t>
          </a:r>
          <a:endParaRPr lang="en-US" dirty="0"/>
        </a:p>
      </dgm:t>
    </dgm:pt>
    <dgm:pt modelId="{0E19AC6C-02D1-4157-B6D3-788D515BD690}" type="parTrans" cxnId="{F41748D1-63D1-4282-998A-EE5066402B9F}">
      <dgm:prSet/>
      <dgm:spPr/>
      <dgm:t>
        <a:bodyPr/>
        <a:lstStyle/>
        <a:p>
          <a:endParaRPr lang="en-US"/>
        </a:p>
      </dgm:t>
    </dgm:pt>
    <dgm:pt modelId="{35B1A23D-CDC9-4D70-8594-C2D50720A84B}" type="sibTrans" cxnId="{F41748D1-63D1-4282-998A-EE5066402B9F}">
      <dgm:prSet/>
      <dgm:spPr/>
      <dgm:t>
        <a:bodyPr/>
        <a:lstStyle/>
        <a:p>
          <a:endParaRPr lang="en-US"/>
        </a:p>
      </dgm:t>
    </dgm:pt>
    <dgm:pt modelId="{B17B50D6-CC63-4F6A-B981-C5EB430BC61A}">
      <dgm:prSet phldrT="[Text]"/>
      <dgm:spPr/>
      <dgm:t>
        <a:bodyPr/>
        <a:lstStyle/>
        <a:p>
          <a:r>
            <a:rPr lang="en-GB" dirty="0"/>
            <a:t>Providing best value</a:t>
          </a:r>
          <a:endParaRPr lang="en-US" dirty="0"/>
        </a:p>
      </dgm:t>
    </dgm:pt>
    <dgm:pt modelId="{84609CEA-8B3D-48AC-A029-062EA52F9602}" type="parTrans" cxnId="{362EFDD5-5CFD-4209-9A45-06C5A010D68E}">
      <dgm:prSet/>
      <dgm:spPr/>
      <dgm:t>
        <a:bodyPr/>
        <a:lstStyle/>
        <a:p>
          <a:endParaRPr lang="en-US"/>
        </a:p>
      </dgm:t>
    </dgm:pt>
    <dgm:pt modelId="{5545B19E-FF95-4687-A24C-921DF7FD14FF}" type="sibTrans" cxnId="{362EFDD5-5CFD-4209-9A45-06C5A010D68E}">
      <dgm:prSet/>
      <dgm:spPr/>
      <dgm:t>
        <a:bodyPr/>
        <a:lstStyle/>
        <a:p>
          <a:endParaRPr lang="en-US"/>
        </a:p>
      </dgm:t>
    </dgm:pt>
    <dgm:pt modelId="{EC1A0BFA-3B54-427B-95D3-C1D90FA52106}">
      <dgm:prSet phldrT="[Text]"/>
      <dgm:spPr/>
      <dgm:t>
        <a:bodyPr/>
        <a:lstStyle/>
        <a:p>
          <a:r>
            <a:rPr lang="en-GB" dirty="0"/>
            <a:t>Operational Strategy</a:t>
          </a:r>
          <a:endParaRPr lang="en-US" dirty="0"/>
        </a:p>
      </dgm:t>
    </dgm:pt>
    <dgm:pt modelId="{23315614-CD04-49CC-9868-B8121773CC4C}" type="parTrans" cxnId="{58160E36-636A-4E35-B4BC-9686C06776E7}">
      <dgm:prSet/>
      <dgm:spPr/>
      <dgm:t>
        <a:bodyPr/>
        <a:lstStyle/>
        <a:p>
          <a:endParaRPr lang="en-US"/>
        </a:p>
      </dgm:t>
    </dgm:pt>
    <dgm:pt modelId="{D9D61C8E-FABC-4354-B7F0-2915279D1647}" type="sibTrans" cxnId="{58160E36-636A-4E35-B4BC-9686C06776E7}">
      <dgm:prSet/>
      <dgm:spPr/>
      <dgm:t>
        <a:bodyPr/>
        <a:lstStyle/>
        <a:p>
          <a:endParaRPr lang="en-US"/>
        </a:p>
      </dgm:t>
    </dgm:pt>
    <dgm:pt modelId="{BC505A55-B680-4CE0-908E-68745D2800AA}">
      <dgm:prSet phldrT="[Text]"/>
      <dgm:spPr/>
      <dgm:t>
        <a:bodyPr/>
        <a:lstStyle/>
        <a:p>
          <a:r>
            <a:rPr lang="en-GB" dirty="0"/>
            <a:t>How the parts of the organisation deliver</a:t>
          </a:r>
          <a:endParaRPr lang="en-US" dirty="0"/>
        </a:p>
      </dgm:t>
    </dgm:pt>
    <dgm:pt modelId="{685AC115-FF87-454A-A30B-8CA0094DC162}" type="parTrans" cxnId="{EA6D0792-F004-47C0-A5AA-2750233F78E0}">
      <dgm:prSet/>
      <dgm:spPr/>
      <dgm:t>
        <a:bodyPr/>
        <a:lstStyle/>
        <a:p>
          <a:endParaRPr lang="en-US"/>
        </a:p>
      </dgm:t>
    </dgm:pt>
    <dgm:pt modelId="{9EB86D7F-E6D6-4F85-8744-7F7FFC702CBF}" type="sibTrans" cxnId="{EA6D0792-F004-47C0-A5AA-2750233F78E0}">
      <dgm:prSet/>
      <dgm:spPr/>
      <dgm:t>
        <a:bodyPr/>
        <a:lstStyle/>
        <a:p>
          <a:endParaRPr lang="en-US"/>
        </a:p>
      </dgm:t>
    </dgm:pt>
    <dgm:pt modelId="{28E37718-282B-47B6-9AD2-DF288CB06E4E}">
      <dgm:prSet phldrT="[Text]"/>
      <dgm:spPr/>
      <dgm:t>
        <a:bodyPr/>
        <a:lstStyle/>
        <a:p>
          <a:r>
            <a:rPr lang="en-GB" dirty="0"/>
            <a:t>Resources, processes and people</a:t>
          </a:r>
          <a:endParaRPr lang="en-US" dirty="0"/>
        </a:p>
      </dgm:t>
    </dgm:pt>
    <dgm:pt modelId="{CF974E82-BA7F-461E-9134-DEB811D4A4B6}" type="parTrans" cxnId="{21285614-4A46-490A-A21E-AF0D4E990AAF}">
      <dgm:prSet/>
      <dgm:spPr/>
      <dgm:t>
        <a:bodyPr/>
        <a:lstStyle/>
        <a:p>
          <a:endParaRPr lang="en-US"/>
        </a:p>
      </dgm:t>
    </dgm:pt>
    <dgm:pt modelId="{A59E97ED-819B-459F-9171-1A8EBC28DE7B}" type="sibTrans" cxnId="{21285614-4A46-490A-A21E-AF0D4E990AAF}">
      <dgm:prSet/>
      <dgm:spPr/>
      <dgm:t>
        <a:bodyPr/>
        <a:lstStyle/>
        <a:p>
          <a:endParaRPr lang="en-US"/>
        </a:p>
      </dgm:t>
    </dgm:pt>
    <dgm:pt modelId="{7E853A87-A586-4818-ADA7-524955B76577}" type="pres">
      <dgm:prSet presAssocID="{3F68979A-62B7-4ADC-8B29-CEEB375D8E48}" presName="linear" presStyleCnt="0">
        <dgm:presLayoutVars>
          <dgm:dir/>
          <dgm:resizeHandles val="exact"/>
        </dgm:presLayoutVars>
      </dgm:prSet>
      <dgm:spPr/>
    </dgm:pt>
    <dgm:pt modelId="{16755CE5-874A-4AC5-8913-E27652B4B167}" type="pres">
      <dgm:prSet presAssocID="{2D18D9D5-10BE-4D9D-8E8C-1546B2F60E97}" presName="comp" presStyleCnt="0"/>
      <dgm:spPr/>
    </dgm:pt>
    <dgm:pt modelId="{6E748290-6B64-4308-9606-5A1116FCB70F}" type="pres">
      <dgm:prSet presAssocID="{2D18D9D5-10BE-4D9D-8E8C-1546B2F60E97}" presName="box" presStyleLbl="node1" presStyleIdx="0" presStyleCnt="3"/>
      <dgm:spPr/>
    </dgm:pt>
    <dgm:pt modelId="{5311E519-D817-4A00-BB43-6EA714EEA2BD}" type="pres">
      <dgm:prSet presAssocID="{2D18D9D5-10BE-4D9D-8E8C-1546B2F60E97}" presName="img" presStyleLbl="fgImgPlace1" presStyleIdx="0" presStyleCnt="3"/>
      <dgm:spPr>
        <a:blipFill rotWithShape="0">
          <a:blip xmlns:r="http://schemas.openxmlformats.org/officeDocument/2006/relationships" r:embed="rId1"/>
          <a:stretch>
            <a:fillRect/>
          </a:stretch>
        </a:blipFill>
      </dgm:spPr>
    </dgm:pt>
    <dgm:pt modelId="{B613C1BC-2BBA-4333-9BAA-91BF1B25B672}" type="pres">
      <dgm:prSet presAssocID="{2D18D9D5-10BE-4D9D-8E8C-1546B2F60E97}" presName="text" presStyleLbl="node1" presStyleIdx="0" presStyleCnt="3">
        <dgm:presLayoutVars>
          <dgm:bulletEnabled val="1"/>
        </dgm:presLayoutVars>
      </dgm:prSet>
      <dgm:spPr/>
    </dgm:pt>
    <dgm:pt modelId="{DBFCE67C-2827-4E07-89A9-0ACC69BBDB2B}" type="pres">
      <dgm:prSet presAssocID="{8E621642-4D71-46D9-90AB-92B6A5AE26C8}" presName="spacer" presStyleCnt="0"/>
      <dgm:spPr/>
    </dgm:pt>
    <dgm:pt modelId="{272698C3-330B-4B13-AA23-4CEAFC4E6076}" type="pres">
      <dgm:prSet presAssocID="{C1B16428-037F-4C72-B627-6BAADC3FDC28}" presName="comp" presStyleCnt="0"/>
      <dgm:spPr/>
    </dgm:pt>
    <dgm:pt modelId="{7802F72C-555B-4639-A640-D342A03A2CCC}" type="pres">
      <dgm:prSet presAssocID="{C1B16428-037F-4C72-B627-6BAADC3FDC28}" presName="box" presStyleLbl="node1" presStyleIdx="1" presStyleCnt="3"/>
      <dgm:spPr/>
    </dgm:pt>
    <dgm:pt modelId="{7E5EC00F-86C9-49E9-9E65-387752708AB6}" type="pres">
      <dgm:prSet presAssocID="{C1B16428-037F-4C72-B627-6BAADC3FDC28}" presName="img" presStyleLbl="fgImgPlace1" presStyleIdx="1" presStyleCnt="3"/>
      <dgm:spPr>
        <a:blipFill rotWithShape="0">
          <a:blip xmlns:r="http://schemas.openxmlformats.org/officeDocument/2006/relationships" r:embed="rId2"/>
          <a:stretch>
            <a:fillRect/>
          </a:stretch>
        </a:blipFill>
      </dgm:spPr>
    </dgm:pt>
    <dgm:pt modelId="{DA00FDDE-F457-455D-BC98-BA1A01822A1D}" type="pres">
      <dgm:prSet presAssocID="{C1B16428-037F-4C72-B627-6BAADC3FDC28}" presName="text" presStyleLbl="node1" presStyleIdx="1" presStyleCnt="3">
        <dgm:presLayoutVars>
          <dgm:bulletEnabled val="1"/>
        </dgm:presLayoutVars>
      </dgm:prSet>
      <dgm:spPr/>
    </dgm:pt>
    <dgm:pt modelId="{1BAE7630-A33B-4C41-9026-CD8C2E81E99E}" type="pres">
      <dgm:prSet presAssocID="{269E0A4D-24DB-47BF-9C34-DEBFD81A0CE1}" presName="spacer" presStyleCnt="0"/>
      <dgm:spPr/>
    </dgm:pt>
    <dgm:pt modelId="{C8D5452E-4FCF-4B92-9C9D-08D93D21DE98}" type="pres">
      <dgm:prSet presAssocID="{EC1A0BFA-3B54-427B-95D3-C1D90FA52106}" presName="comp" presStyleCnt="0"/>
      <dgm:spPr/>
    </dgm:pt>
    <dgm:pt modelId="{075C0EEB-711E-48D6-8269-72A414F8B328}" type="pres">
      <dgm:prSet presAssocID="{EC1A0BFA-3B54-427B-95D3-C1D90FA52106}" presName="box" presStyleLbl="node1" presStyleIdx="2" presStyleCnt="3"/>
      <dgm:spPr/>
    </dgm:pt>
    <dgm:pt modelId="{613F4331-1241-4D15-B009-84EFD8DF7C35}" type="pres">
      <dgm:prSet presAssocID="{EC1A0BFA-3B54-427B-95D3-C1D90FA52106}" presName="img" presStyleLbl="fgImgPlace1" presStyleIdx="2" presStyleCnt="3"/>
      <dgm:spPr>
        <a:blipFill rotWithShape="0">
          <a:blip xmlns:r="http://schemas.openxmlformats.org/officeDocument/2006/relationships" r:embed="rId3"/>
          <a:stretch>
            <a:fillRect/>
          </a:stretch>
        </a:blipFill>
      </dgm:spPr>
    </dgm:pt>
    <dgm:pt modelId="{2E67FB0F-4694-466E-9B1E-0860544C527B}" type="pres">
      <dgm:prSet presAssocID="{EC1A0BFA-3B54-427B-95D3-C1D90FA52106}" presName="text" presStyleLbl="node1" presStyleIdx="2" presStyleCnt="3">
        <dgm:presLayoutVars>
          <dgm:bulletEnabled val="1"/>
        </dgm:presLayoutVars>
      </dgm:prSet>
      <dgm:spPr/>
    </dgm:pt>
  </dgm:ptLst>
  <dgm:cxnLst>
    <dgm:cxn modelId="{F28B3F01-85CA-4172-8F20-EDC2AD112332}" type="presOf" srcId="{C1B16428-037F-4C72-B627-6BAADC3FDC28}" destId="{DA00FDDE-F457-455D-BC98-BA1A01822A1D}" srcOrd="1" destOrd="0" presId="urn:microsoft.com/office/officeart/2005/8/layout/vList4#1"/>
    <dgm:cxn modelId="{21285614-4A46-490A-A21E-AF0D4E990AAF}" srcId="{EC1A0BFA-3B54-427B-95D3-C1D90FA52106}" destId="{28E37718-282B-47B6-9AD2-DF288CB06E4E}" srcOrd="1" destOrd="0" parTransId="{CF974E82-BA7F-461E-9134-DEB811D4A4B6}" sibTransId="{A59E97ED-819B-459F-9171-1A8EBC28DE7B}"/>
    <dgm:cxn modelId="{09B6F51C-F5FD-47D5-805C-F02393377786}" srcId="{3F68979A-62B7-4ADC-8B29-CEEB375D8E48}" destId="{2D18D9D5-10BE-4D9D-8E8C-1546B2F60E97}" srcOrd="0" destOrd="0" parTransId="{9F85E6CA-7DC6-4B4A-9007-255DE34BA3F0}" sibTransId="{8E621642-4D71-46D9-90AB-92B6A5AE26C8}"/>
    <dgm:cxn modelId="{19343F2F-51EC-47E9-BF36-EA80C9020099}" type="presOf" srcId="{A98CF887-1DEA-4F2F-A43A-BF79A1949607}" destId="{6E748290-6B64-4308-9606-5A1116FCB70F}" srcOrd="0" destOrd="1" presId="urn:microsoft.com/office/officeart/2005/8/layout/vList4#1"/>
    <dgm:cxn modelId="{58160E36-636A-4E35-B4BC-9686C06776E7}" srcId="{3F68979A-62B7-4ADC-8B29-CEEB375D8E48}" destId="{EC1A0BFA-3B54-427B-95D3-C1D90FA52106}" srcOrd="2" destOrd="0" parTransId="{23315614-CD04-49CC-9868-B8121773CC4C}" sibTransId="{D9D61C8E-FABC-4354-B7F0-2915279D1647}"/>
    <dgm:cxn modelId="{02301639-EC0E-4132-8A0A-C7672A1E9C16}" type="presOf" srcId="{BC505A55-B680-4CE0-908E-68745D2800AA}" destId="{075C0EEB-711E-48D6-8269-72A414F8B328}" srcOrd="0" destOrd="1" presId="urn:microsoft.com/office/officeart/2005/8/layout/vList4#1"/>
    <dgm:cxn modelId="{8435F73C-68E6-4C42-9B00-69C971EA5742}" type="presOf" srcId="{2D18D9D5-10BE-4D9D-8E8C-1546B2F60E97}" destId="{6E748290-6B64-4308-9606-5A1116FCB70F}" srcOrd="0" destOrd="0" presId="urn:microsoft.com/office/officeart/2005/8/layout/vList4#1"/>
    <dgm:cxn modelId="{6484685F-E64F-48DE-90B2-18F049B9AD4D}" type="presOf" srcId="{B8E86FC0-8EEB-4F8A-B040-218EE3567FCC}" destId="{7802F72C-555B-4639-A640-D342A03A2CCC}" srcOrd="0" destOrd="1" presId="urn:microsoft.com/office/officeart/2005/8/layout/vList4#1"/>
    <dgm:cxn modelId="{E335AD45-A545-4FC7-8D97-2DFF51C88808}" type="presOf" srcId="{EC1A0BFA-3B54-427B-95D3-C1D90FA52106}" destId="{2E67FB0F-4694-466E-9B1E-0860544C527B}" srcOrd="1" destOrd="0" presId="urn:microsoft.com/office/officeart/2005/8/layout/vList4#1"/>
    <dgm:cxn modelId="{5DCB8C4C-6CD3-4CEC-8861-8678D4FF266F}" type="presOf" srcId="{28E37718-282B-47B6-9AD2-DF288CB06E4E}" destId="{2E67FB0F-4694-466E-9B1E-0860544C527B}" srcOrd="1" destOrd="2" presId="urn:microsoft.com/office/officeart/2005/8/layout/vList4#1"/>
    <dgm:cxn modelId="{BF74D94D-3FC4-4D94-8BCC-C5A6AC6D0F4B}" type="presOf" srcId="{28E37718-282B-47B6-9AD2-DF288CB06E4E}" destId="{075C0EEB-711E-48D6-8269-72A414F8B328}" srcOrd="0" destOrd="2" presId="urn:microsoft.com/office/officeart/2005/8/layout/vList4#1"/>
    <dgm:cxn modelId="{CA150B74-568D-4E47-9614-C07A651FE924}" type="presOf" srcId="{BC505A55-B680-4CE0-908E-68745D2800AA}" destId="{2E67FB0F-4694-466E-9B1E-0860544C527B}" srcOrd="1" destOrd="1" presId="urn:microsoft.com/office/officeart/2005/8/layout/vList4#1"/>
    <dgm:cxn modelId="{538EB586-3E35-493D-BC83-15B4CA5B8120}" type="presOf" srcId="{B17B50D6-CC63-4F6A-B981-C5EB430BC61A}" destId="{7802F72C-555B-4639-A640-D342A03A2CCC}" srcOrd="0" destOrd="2" presId="urn:microsoft.com/office/officeart/2005/8/layout/vList4#1"/>
    <dgm:cxn modelId="{EA6D0792-F004-47C0-A5AA-2750233F78E0}" srcId="{EC1A0BFA-3B54-427B-95D3-C1D90FA52106}" destId="{BC505A55-B680-4CE0-908E-68745D2800AA}" srcOrd="0" destOrd="0" parTransId="{685AC115-FF87-454A-A30B-8CA0094DC162}" sibTransId="{9EB86D7F-E6D6-4F85-8744-7F7FFC702CBF}"/>
    <dgm:cxn modelId="{9DD3C996-93F8-4AA4-ADEC-6C7AECF32058}" type="presOf" srcId="{B17B50D6-CC63-4F6A-B981-C5EB430BC61A}" destId="{DA00FDDE-F457-455D-BC98-BA1A01822A1D}" srcOrd="1" destOrd="2" presId="urn:microsoft.com/office/officeart/2005/8/layout/vList4#1"/>
    <dgm:cxn modelId="{053A8299-B7F2-4349-96AF-9033951BD77F}" type="presOf" srcId="{B8E86FC0-8EEB-4F8A-B040-218EE3567FCC}" destId="{DA00FDDE-F457-455D-BC98-BA1A01822A1D}" srcOrd="1" destOrd="1" presId="urn:microsoft.com/office/officeart/2005/8/layout/vList4#1"/>
    <dgm:cxn modelId="{3103209B-AC33-47E3-821E-7E95B82389B1}" type="presOf" srcId="{A98CF887-1DEA-4F2F-A43A-BF79A1949607}" destId="{B613C1BC-2BBA-4333-9BAA-91BF1B25B672}" srcOrd="1" destOrd="1" presId="urn:microsoft.com/office/officeart/2005/8/layout/vList4#1"/>
    <dgm:cxn modelId="{8911C3B5-A384-4138-97EE-A6AB566565E4}" srcId="{2D18D9D5-10BE-4D9D-8E8C-1546B2F60E97}" destId="{A98CF887-1DEA-4F2F-A43A-BF79A1949607}" srcOrd="0" destOrd="0" parTransId="{1777368E-5EF3-468F-9F52-ED7ED5BF9795}" sibTransId="{66BB431F-998D-41C8-AEEB-A7AB8117C1B5}"/>
    <dgm:cxn modelId="{CDD304B7-A744-4E70-BAA5-6483F84E133F}" type="presOf" srcId="{44AE5B69-94D5-4C29-9648-C590E2EC28E1}" destId="{6E748290-6B64-4308-9606-5A1116FCB70F}" srcOrd="0" destOrd="2" presId="urn:microsoft.com/office/officeart/2005/8/layout/vList4#1"/>
    <dgm:cxn modelId="{D1941CC3-5802-48CD-A557-18017DBF25F3}" srcId="{2D18D9D5-10BE-4D9D-8E8C-1546B2F60E97}" destId="{44AE5B69-94D5-4C29-9648-C590E2EC28E1}" srcOrd="1" destOrd="0" parTransId="{4F3D23F0-AC11-4E6B-BF95-24AC6C380C4A}" sibTransId="{EE34B811-7F0B-4667-BCF6-E4F65D6781B2}"/>
    <dgm:cxn modelId="{DAA5FAD0-0DE0-4F7F-8D96-0B076FDFD70F}" type="presOf" srcId="{EC1A0BFA-3B54-427B-95D3-C1D90FA52106}" destId="{075C0EEB-711E-48D6-8269-72A414F8B328}" srcOrd="0" destOrd="0" presId="urn:microsoft.com/office/officeart/2005/8/layout/vList4#1"/>
    <dgm:cxn modelId="{F41748D1-63D1-4282-998A-EE5066402B9F}" srcId="{C1B16428-037F-4C72-B627-6BAADC3FDC28}" destId="{B8E86FC0-8EEB-4F8A-B040-218EE3567FCC}" srcOrd="0" destOrd="0" parTransId="{0E19AC6C-02D1-4157-B6D3-788D515BD690}" sibTransId="{35B1A23D-CDC9-4D70-8594-C2D50720A84B}"/>
    <dgm:cxn modelId="{362EFDD5-5CFD-4209-9A45-06C5A010D68E}" srcId="{C1B16428-037F-4C72-B627-6BAADC3FDC28}" destId="{B17B50D6-CC63-4F6A-B981-C5EB430BC61A}" srcOrd="1" destOrd="0" parTransId="{84609CEA-8B3D-48AC-A029-062EA52F9602}" sibTransId="{5545B19E-FF95-4687-A24C-921DF7FD14FF}"/>
    <dgm:cxn modelId="{CB1C31D9-B9F8-4DBC-A35B-F7EE13D79AE3}" type="presOf" srcId="{2D18D9D5-10BE-4D9D-8E8C-1546B2F60E97}" destId="{B613C1BC-2BBA-4333-9BAA-91BF1B25B672}" srcOrd="1" destOrd="0" presId="urn:microsoft.com/office/officeart/2005/8/layout/vList4#1"/>
    <dgm:cxn modelId="{CEBBACDB-19A1-4F8B-8952-D2CB34CB6D52}" type="presOf" srcId="{44AE5B69-94D5-4C29-9648-C590E2EC28E1}" destId="{B613C1BC-2BBA-4333-9BAA-91BF1B25B672}" srcOrd="1" destOrd="2" presId="urn:microsoft.com/office/officeart/2005/8/layout/vList4#1"/>
    <dgm:cxn modelId="{5BA180E0-786C-499E-8A6C-C61B6900F872}" srcId="{3F68979A-62B7-4ADC-8B29-CEEB375D8E48}" destId="{C1B16428-037F-4C72-B627-6BAADC3FDC28}" srcOrd="1" destOrd="0" parTransId="{24418D92-0354-4E03-9AF0-4646FA6B55B0}" sibTransId="{269E0A4D-24DB-47BF-9C34-DEBFD81A0CE1}"/>
    <dgm:cxn modelId="{6F11EAF2-00DD-4D1F-895C-D9839B78CB68}" type="presOf" srcId="{3F68979A-62B7-4ADC-8B29-CEEB375D8E48}" destId="{7E853A87-A586-4818-ADA7-524955B76577}" srcOrd="0" destOrd="0" presId="urn:microsoft.com/office/officeart/2005/8/layout/vList4#1"/>
    <dgm:cxn modelId="{4494FFFA-41EE-4C3B-BDE2-4D0E65B56D80}" type="presOf" srcId="{C1B16428-037F-4C72-B627-6BAADC3FDC28}" destId="{7802F72C-555B-4639-A640-D342A03A2CCC}" srcOrd="0" destOrd="0" presId="urn:microsoft.com/office/officeart/2005/8/layout/vList4#1"/>
    <dgm:cxn modelId="{A8CA7377-6B1B-437C-B0B7-F488A4B0BF8B}" type="presParOf" srcId="{7E853A87-A586-4818-ADA7-524955B76577}" destId="{16755CE5-874A-4AC5-8913-E27652B4B167}" srcOrd="0" destOrd="0" presId="urn:microsoft.com/office/officeart/2005/8/layout/vList4#1"/>
    <dgm:cxn modelId="{EAB84E1A-B591-46B3-AAB4-D078A193D97F}" type="presParOf" srcId="{16755CE5-874A-4AC5-8913-E27652B4B167}" destId="{6E748290-6B64-4308-9606-5A1116FCB70F}" srcOrd="0" destOrd="0" presId="urn:microsoft.com/office/officeart/2005/8/layout/vList4#1"/>
    <dgm:cxn modelId="{EA5C322A-CB68-4018-86A2-CFEEE0C231F4}" type="presParOf" srcId="{16755CE5-874A-4AC5-8913-E27652B4B167}" destId="{5311E519-D817-4A00-BB43-6EA714EEA2BD}" srcOrd="1" destOrd="0" presId="urn:microsoft.com/office/officeart/2005/8/layout/vList4#1"/>
    <dgm:cxn modelId="{349BB823-7B5C-4308-8075-3FCD9E4A89D8}" type="presParOf" srcId="{16755CE5-874A-4AC5-8913-E27652B4B167}" destId="{B613C1BC-2BBA-4333-9BAA-91BF1B25B672}" srcOrd="2" destOrd="0" presId="urn:microsoft.com/office/officeart/2005/8/layout/vList4#1"/>
    <dgm:cxn modelId="{971532EA-D079-4966-9751-5294FD2301E7}" type="presParOf" srcId="{7E853A87-A586-4818-ADA7-524955B76577}" destId="{DBFCE67C-2827-4E07-89A9-0ACC69BBDB2B}" srcOrd="1" destOrd="0" presId="urn:microsoft.com/office/officeart/2005/8/layout/vList4#1"/>
    <dgm:cxn modelId="{F2E20C30-9450-4DC4-BE6E-DBA332CF095C}" type="presParOf" srcId="{7E853A87-A586-4818-ADA7-524955B76577}" destId="{272698C3-330B-4B13-AA23-4CEAFC4E6076}" srcOrd="2" destOrd="0" presId="urn:microsoft.com/office/officeart/2005/8/layout/vList4#1"/>
    <dgm:cxn modelId="{2CA55073-6431-4B95-BA52-111D5B26D2ED}" type="presParOf" srcId="{272698C3-330B-4B13-AA23-4CEAFC4E6076}" destId="{7802F72C-555B-4639-A640-D342A03A2CCC}" srcOrd="0" destOrd="0" presId="urn:microsoft.com/office/officeart/2005/8/layout/vList4#1"/>
    <dgm:cxn modelId="{E3010F09-826D-4070-A800-EC367BD62288}" type="presParOf" srcId="{272698C3-330B-4B13-AA23-4CEAFC4E6076}" destId="{7E5EC00F-86C9-49E9-9E65-387752708AB6}" srcOrd="1" destOrd="0" presId="urn:microsoft.com/office/officeart/2005/8/layout/vList4#1"/>
    <dgm:cxn modelId="{299087BF-D311-45E3-A505-081314D7C1C3}" type="presParOf" srcId="{272698C3-330B-4B13-AA23-4CEAFC4E6076}" destId="{DA00FDDE-F457-455D-BC98-BA1A01822A1D}" srcOrd="2" destOrd="0" presId="urn:microsoft.com/office/officeart/2005/8/layout/vList4#1"/>
    <dgm:cxn modelId="{84BC3495-3E34-469D-909A-815780E2770E}" type="presParOf" srcId="{7E853A87-A586-4818-ADA7-524955B76577}" destId="{1BAE7630-A33B-4C41-9026-CD8C2E81E99E}" srcOrd="3" destOrd="0" presId="urn:microsoft.com/office/officeart/2005/8/layout/vList4#1"/>
    <dgm:cxn modelId="{5CF701A5-E003-4031-B971-5ABAB661B6C1}" type="presParOf" srcId="{7E853A87-A586-4818-ADA7-524955B76577}" destId="{C8D5452E-4FCF-4B92-9C9D-08D93D21DE98}" srcOrd="4" destOrd="0" presId="urn:microsoft.com/office/officeart/2005/8/layout/vList4#1"/>
    <dgm:cxn modelId="{750EB5F2-5D0F-49DE-BD6F-AD8FAB039976}" type="presParOf" srcId="{C8D5452E-4FCF-4B92-9C9D-08D93D21DE98}" destId="{075C0EEB-711E-48D6-8269-72A414F8B328}" srcOrd="0" destOrd="0" presId="urn:microsoft.com/office/officeart/2005/8/layout/vList4#1"/>
    <dgm:cxn modelId="{E0939F33-A72F-4210-8EE1-05BB4F78F064}" type="presParOf" srcId="{C8D5452E-4FCF-4B92-9C9D-08D93D21DE98}" destId="{613F4331-1241-4D15-B009-84EFD8DF7C35}" srcOrd="1" destOrd="0" presId="urn:microsoft.com/office/officeart/2005/8/layout/vList4#1"/>
    <dgm:cxn modelId="{C2C8A24D-DA6C-4C8C-9A5C-E4ED181D6EA0}" type="presParOf" srcId="{C8D5452E-4FCF-4B92-9C9D-08D93D21DE98}" destId="{2E67FB0F-4694-466E-9B1E-0860544C527B}" srcOrd="2" destOrd="0" presId="urn:microsoft.com/office/officeart/2005/8/layout/vList4#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748290-6B64-4308-9606-5A1116FCB70F}">
      <dsp:nvSpPr>
        <dsp:cNvPr id="0" name=""/>
        <dsp:cNvSpPr/>
      </dsp:nvSpPr>
      <dsp:spPr>
        <a:xfrm>
          <a:off x="0" y="0"/>
          <a:ext cx="7391400" cy="1595437"/>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dirty="0"/>
            <a:t>Corporate Strategy</a:t>
          </a:r>
          <a:endParaRPr lang="en-US" sz="3200" kern="1200" dirty="0"/>
        </a:p>
        <a:p>
          <a:pPr marL="228600" lvl="1" indent="-228600" algn="l" defTabSz="1111250">
            <a:lnSpc>
              <a:spcPct val="90000"/>
            </a:lnSpc>
            <a:spcBef>
              <a:spcPct val="0"/>
            </a:spcBef>
            <a:spcAft>
              <a:spcPct val="15000"/>
            </a:spcAft>
            <a:buChar char="•"/>
          </a:pPr>
          <a:r>
            <a:rPr lang="en-GB" sz="2500" kern="1200" dirty="0"/>
            <a:t>Overall scope of the organisation</a:t>
          </a:r>
          <a:endParaRPr lang="en-US" sz="2500" kern="1200" dirty="0"/>
        </a:p>
        <a:p>
          <a:pPr marL="228600" lvl="1" indent="-228600" algn="l" defTabSz="1111250">
            <a:lnSpc>
              <a:spcPct val="90000"/>
            </a:lnSpc>
            <a:spcBef>
              <a:spcPct val="0"/>
            </a:spcBef>
            <a:spcAft>
              <a:spcPct val="15000"/>
            </a:spcAft>
            <a:buChar char="•"/>
          </a:pPr>
          <a:r>
            <a:rPr lang="en-GB" sz="2500" kern="1200" dirty="0"/>
            <a:t>Adding wide value</a:t>
          </a:r>
          <a:endParaRPr lang="en-US" sz="2500" kern="1200" dirty="0"/>
        </a:p>
      </dsp:txBody>
      <dsp:txXfrm>
        <a:off x="1637823" y="0"/>
        <a:ext cx="5753576" cy="1595437"/>
      </dsp:txXfrm>
    </dsp:sp>
    <dsp:sp modelId="{5311E519-D817-4A00-BB43-6EA714EEA2BD}">
      <dsp:nvSpPr>
        <dsp:cNvPr id="0" name=""/>
        <dsp:cNvSpPr/>
      </dsp:nvSpPr>
      <dsp:spPr>
        <a:xfrm>
          <a:off x="159543" y="159543"/>
          <a:ext cx="1478280" cy="1276350"/>
        </a:xfrm>
        <a:prstGeom prst="roundRect">
          <a:avLst>
            <a:gd name="adj" fmla="val 10000"/>
          </a:avLst>
        </a:prstGeom>
        <a:blipFill rotWithShape="0">
          <a:blip xmlns:r="http://schemas.openxmlformats.org/officeDocument/2006/relationships" r:embed="rId1"/>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802F72C-555B-4639-A640-D342A03A2CCC}">
      <dsp:nvSpPr>
        <dsp:cNvPr id="0" name=""/>
        <dsp:cNvSpPr/>
      </dsp:nvSpPr>
      <dsp:spPr>
        <a:xfrm>
          <a:off x="0" y="1754981"/>
          <a:ext cx="7391400" cy="1595437"/>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dirty="0"/>
            <a:t>Business Strategy</a:t>
          </a:r>
          <a:endParaRPr lang="en-US" sz="3200" kern="1200" dirty="0"/>
        </a:p>
        <a:p>
          <a:pPr marL="228600" lvl="1" indent="-228600" algn="l" defTabSz="1111250">
            <a:lnSpc>
              <a:spcPct val="90000"/>
            </a:lnSpc>
            <a:spcBef>
              <a:spcPct val="0"/>
            </a:spcBef>
            <a:spcAft>
              <a:spcPct val="15000"/>
            </a:spcAft>
            <a:buChar char="•"/>
          </a:pPr>
          <a:r>
            <a:rPr lang="en-GB" sz="2500" kern="1200" dirty="0"/>
            <a:t>Competing successfully</a:t>
          </a:r>
          <a:endParaRPr lang="en-US" sz="2500" kern="1200" dirty="0"/>
        </a:p>
        <a:p>
          <a:pPr marL="228600" lvl="1" indent="-228600" algn="l" defTabSz="1111250">
            <a:lnSpc>
              <a:spcPct val="90000"/>
            </a:lnSpc>
            <a:spcBef>
              <a:spcPct val="0"/>
            </a:spcBef>
            <a:spcAft>
              <a:spcPct val="15000"/>
            </a:spcAft>
            <a:buChar char="•"/>
          </a:pPr>
          <a:r>
            <a:rPr lang="en-GB" sz="2500" kern="1200" dirty="0"/>
            <a:t>Providing best value</a:t>
          </a:r>
          <a:endParaRPr lang="en-US" sz="2500" kern="1200" dirty="0"/>
        </a:p>
      </dsp:txBody>
      <dsp:txXfrm>
        <a:off x="1637823" y="1754981"/>
        <a:ext cx="5753576" cy="1595437"/>
      </dsp:txXfrm>
    </dsp:sp>
    <dsp:sp modelId="{7E5EC00F-86C9-49E9-9E65-387752708AB6}">
      <dsp:nvSpPr>
        <dsp:cNvPr id="0" name=""/>
        <dsp:cNvSpPr/>
      </dsp:nvSpPr>
      <dsp:spPr>
        <a:xfrm>
          <a:off x="159543" y="1914525"/>
          <a:ext cx="1478280" cy="1276350"/>
        </a:xfrm>
        <a:prstGeom prst="roundRect">
          <a:avLst>
            <a:gd name="adj" fmla="val 10000"/>
          </a:avLst>
        </a:prstGeom>
        <a:blipFill rotWithShape="0">
          <a:blip xmlns:r="http://schemas.openxmlformats.org/officeDocument/2006/relationships" r:embed="rId2"/>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75C0EEB-711E-48D6-8269-72A414F8B328}">
      <dsp:nvSpPr>
        <dsp:cNvPr id="0" name=""/>
        <dsp:cNvSpPr/>
      </dsp:nvSpPr>
      <dsp:spPr>
        <a:xfrm>
          <a:off x="0" y="3509962"/>
          <a:ext cx="7391400" cy="1595437"/>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dirty="0"/>
            <a:t>Operational Strategy</a:t>
          </a:r>
          <a:endParaRPr lang="en-US" sz="3200" kern="1200" dirty="0"/>
        </a:p>
        <a:p>
          <a:pPr marL="228600" lvl="1" indent="-228600" algn="l" defTabSz="1111250">
            <a:lnSpc>
              <a:spcPct val="90000"/>
            </a:lnSpc>
            <a:spcBef>
              <a:spcPct val="0"/>
            </a:spcBef>
            <a:spcAft>
              <a:spcPct val="15000"/>
            </a:spcAft>
            <a:buChar char="•"/>
          </a:pPr>
          <a:r>
            <a:rPr lang="en-GB" sz="2500" kern="1200" dirty="0"/>
            <a:t>How the parts of the organisation deliver</a:t>
          </a:r>
          <a:endParaRPr lang="en-US" sz="2500" kern="1200" dirty="0"/>
        </a:p>
        <a:p>
          <a:pPr marL="228600" lvl="1" indent="-228600" algn="l" defTabSz="1111250">
            <a:lnSpc>
              <a:spcPct val="90000"/>
            </a:lnSpc>
            <a:spcBef>
              <a:spcPct val="0"/>
            </a:spcBef>
            <a:spcAft>
              <a:spcPct val="15000"/>
            </a:spcAft>
            <a:buChar char="•"/>
          </a:pPr>
          <a:r>
            <a:rPr lang="en-GB" sz="2500" kern="1200" dirty="0"/>
            <a:t>Resources, processes and people</a:t>
          </a:r>
          <a:endParaRPr lang="en-US" sz="2500" kern="1200" dirty="0"/>
        </a:p>
      </dsp:txBody>
      <dsp:txXfrm>
        <a:off x="1637823" y="3509962"/>
        <a:ext cx="5753576" cy="1595437"/>
      </dsp:txXfrm>
    </dsp:sp>
    <dsp:sp modelId="{613F4331-1241-4D15-B009-84EFD8DF7C35}">
      <dsp:nvSpPr>
        <dsp:cNvPr id="0" name=""/>
        <dsp:cNvSpPr/>
      </dsp:nvSpPr>
      <dsp:spPr>
        <a:xfrm>
          <a:off x="159543" y="3669506"/>
          <a:ext cx="1478280" cy="1276350"/>
        </a:xfrm>
        <a:prstGeom prst="roundRect">
          <a:avLst>
            <a:gd name="adj" fmla="val 10000"/>
          </a:avLst>
        </a:prstGeom>
        <a:blipFill rotWithShape="0">
          <a:blip xmlns:r="http://schemas.openxmlformats.org/officeDocument/2006/relationships" r:embed="rId3"/>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4#1">
  <dgm:title val=""/>
  <dgm:desc val=""/>
  <dgm:catLst>
    <dgm:cat type="list"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defRPr>
            </a:lvl1pPr>
          </a:lstStyle>
          <a:p>
            <a:pPr>
              <a:defRPr/>
            </a:pPr>
            <a:fld id="{FCA3BF4C-4C9B-49CA-B27E-AB8EB00C6A81}" type="datetimeFigureOut">
              <a:rPr lang="en-US"/>
              <a:pPr>
                <a:defRPr/>
              </a:pPr>
              <a:t>2/7/2023</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a:latin typeface="+mn-lt"/>
              </a:defRPr>
            </a:lvl1pPr>
          </a:lstStyle>
          <a:p>
            <a:pPr>
              <a:defRPr/>
            </a:pPr>
            <a:fld id="{1616FF92-3123-4C01-B540-450411831AEB}" type="slidenum">
              <a:rPr lang="en-GB"/>
              <a:pPr>
                <a:defRPr/>
              </a:pPr>
              <a:t>‹#›</a:t>
            </a:fld>
            <a:endParaRPr lang="en-GB" dirty="0"/>
          </a:p>
        </p:txBody>
      </p:sp>
    </p:spTree>
    <p:extLst>
      <p:ext uri="{BB962C8B-B14F-4D97-AF65-F5344CB8AC3E}">
        <p14:creationId xmlns:p14="http://schemas.microsoft.com/office/powerpoint/2010/main" val="411746179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bwMode="auto">
          <a:noFill/>
          <a:ln>
            <a:solidFill>
              <a:srgbClr val="000000"/>
            </a:solidFill>
            <a:miter lim="800000"/>
            <a:headEnd/>
            <a:tailEnd/>
          </a:ln>
        </p:spPr>
      </p:sp>
      <p:sp>
        <p:nvSpPr>
          <p:cNvPr id="21507"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a:p>
        </p:txBody>
      </p:sp>
      <p:sp>
        <p:nvSpPr>
          <p:cNvPr id="4" name="Slide Number Placeholder 3"/>
          <p:cNvSpPr>
            <a:spLocks noGrp="1"/>
          </p:cNvSpPr>
          <p:nvPr>
            <p:ph type="sldNum" sz="quarter" idx="5"/>
          </p:nvPr>
        </p:nvSpPr>
        <p:spPr/>
        <p:txBody>
          <a:bodyPr/>
          <a:lstStyle/>
          <a:p>
            <a:pPr>
              <a:defRPr/>
            </a:pPr>
            <a:fld id="{900C590C-1EB7-4D38-9D8B-30E03FDF8A23}" type="slidenum">
              <a:rPr lang="en-GB" smtClean="0"/>
              <a:pPr>
                <a:defRPr/>
              </a:pPr>
              <a:t>1</a:t>
            </a:fld>
            <a:endParaRPr lang="en-GB" dirty="0"/>
          </a:p>
        </p:txBody>
      </p:sp>
    </p:spTree>
    <p:extLst>
      <p:ext uri="{BB962C8B-B14F-4D97-AF65-F5344CB8AC3E}">
        <p14:creationId xmlns:p14="http://schemas.microsoft.com/office/powerpoint/2010/main" val="15957361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bwMode="auto">
          <a:noFill/>
          <a:ln>
            <a:solidFill>
              <a:srgbClr val="000000"/>
            </a:solidFill>
            <a:miter lim="800000"/>
            <a:headEnd/>
            <a:tailEnd/>
          </a:ln>
        </p:spPr>
      </p:sp>
      <p:sp>
        <p:nvSpPr>
          <p:cNvPr id="22531"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FBEC95-2778-426F-A585-4D511CC69260}"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9234349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bwMode="auto">
          <a:noFill/>
          <a:ln>
            <a:solidFill>
              <a:srgbClr val="000000"/>
            </a:solidFill>
            <a:miter lim="800000"/>
            <a:headEnd/>
            <a:tailEnd/>
          </a:ln>
        </p:spPr>
      </p:sp>
      <p:sp>
        <p:nvSpPr>
          <p:cNvPr id="23555"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6458F52-5465-4F29-A205-FA6048F2B38E}"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0031199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bwMode="auto">
          <a:noFill/>
          <a:ln>
            <a:solidFill>
              <a:srgbClr val="000000"/>
            </a:solidFill>
            <a:miter lim="800000"/>
            <a:headEnd/>
            <a:tailEnd/>
          </a:ln>
        </p:spPr>
      </p:sp>
      <p:sp>
        <p:nvSpPr>
          <p:cNvPr id="24579"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a:p>
        </p:txBody>
      </p:sp>
      <p:sp>
        <p:nvSpPr>
          <p:cNvPr id="4" name="Slide Number Placeholder 3"/>
          <p:cNvSpPr>
            <a:spLocks noGrp="1"/>
          </p:cNvSpPr>
          <p:nvPr>
            <p:ph type="sldNum" sz="quarter" idx="5"/>
          </p:nvPr>
        </p:nvSpPr>
        <p:spPr/>
        <p:txBody>
          <a:bodyPr/>
          <a:lstStyle/>
          <a:p>
            <a:pPr>
              <a:defRPr/>
            </a:pPr>
            <a:fld id="{BE747445-6B22-4580-92F4-686B71C98AD1}" type="slidenum">
              <a:rPr lang="en-GB" smtClean="0"/>
              <a:pPr>
                <a:defRPr/>
              </a:pPr>
              <a:t>12</a:t>
            </a:fld>
            <a:endParaRPr lang="en-GB" dirty="0"/>
          </a:p>
        </p:txBody>
      </p:sp>
    </p:spTree>
    <p:extLst>
      <p:ext uri="{BB962C8B-B14F-4D97-AF65-F5344CB8AC3E}">
        <p14:creationId xmlns:p14="http://schemas.microsoft.com/office/powerpoint/2010/main" val="32025430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bwMode="auto">
          <a:noFill/>
          <a:ln>
            <a:solidFill>
              <a:srgbClr val="000000"/>
            </a:solidFill>
            <a:miter lim="800000"/>
            <a:headEnd/>
            <a:tailEnd/>
          </a:ln>
        </p:spPr>
      </p:sp>
      <p:sp>
        <p:nvSpPr>
          <p:cNvPr id="26627"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a:p>
        </p:txBody>
      </p:sp>
      <p:sp>
        <p:nvSpPr>
          <p:cNvPr id="4" name="Slide Number Placeholder 3"/>
          <p:cNvSpPr>
            <a:spLocks noGrp="1"/>
          </p:cNvSpPr>
          <p:nvPr>
            <p:ph type="sldNum" sz="quarter" idx="5"/>
          </p:nvPr>
        </p:nvSpPr>
        <p:spPr/>
        <p:txBody>
          <a:bodyPr/>
          <a:lstStyle/>
          <a:p>
            <a:pPr>
              <a:defRPr/>
            </a:pPr>
            <a:fld id="{82C7F851-EF4F-4062-8223-028FD1A41990}" type="slidenum">
              <a:rPr lang="en-GB" smtClean="0"/>
              <a:pPr>
                <a:defRPr/>
              </a:pPr>
              <a:t>13</a:t>
            </a:fld>
            <a:endParaRPr lang="en-GB" dirty="0"/>
          </a:p>
        </p:txBody>
      </p:sp>
    </p:spTree>
    <p:extLst>
      <p:ext uri="{BB962C8B-B14F-4D97-AF65-F5344CB8AC3E}">
        <p14:creationId xmlns:p14="http://schemas.microsoft.com/office/powerpoint/2010/main" val="4571038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p:spPr>
      </p:sp>
      <p:sp>
        <p:nvSpPr>
          <p:cNvPr id="27651"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a:p>
        </p:txBody>
      </p:sp>
      <p:sp>
        <p:nvSpPr>
          <p:cNvPr id="4" name="Slide Number Placeholder 3"/>
          <p:cNvSpPr>
            <a:spLocks noGrp="1"/>
          </p:cNvSpPr>
          <p:nvPr>
            <p:ph type="sldNum" sz="quarter" idx="5"/>
          </p:nvPr>
        </p:nvSpPr>
        <p:spPr/>
        <p:txBody>
          <a:bodyPr/>
          <a:lstStyle/>
          <a:p>
            <a:pPr>
              <a:defRPr/>
            </a:pPr>
            <a:fld id="{F8A081C2-2B52-4170-8DDF-8E40844D1B3F}" type="slidenum">
              <a:rPr lang="en-GB" smtClean="0"/>
              <a:pPr>
                <a:defRPr/>
              </a:pPr>
              <a:t>14</a:t>
            </a:fld>
            <a:endParaRPr lang="en-GB" dirty="0"/>
          </a:p>
        </p:txBody>
      </p:sp>
    </p:spTree>
    <p:extLst>
      <p:ext uri="{BB962C8B-B14F-4D97-AF65-F5344CB8AC3E}">
        <p14:creationId xmlns:p14="http://schemas.microsoft.com/office/powerpoint/2010/main" val="16937577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bwMode="auto">
          <a:noFill/>
          <a:ln>
            <a:solidFill>
              <a:srgbClr val="000000"/>
            </a:solidFill>
            <a:miter lim="800000"/>
            <a:headEnd/>
            <a:tailEnd/>
          </a:ln>
        </p:spPr>
      </p:sp>
      <p:sp>
        <p:nvSpPr>
          <p:cNvPr id="28675"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a:p>
        </p:txBody>
      </p:sp>
      <p:sp>
        <p:nvSpPr>
          <p:cNvPr id="4" name="Slide Number Placeholder 3"/>
          <p:cNvSpPr>
            <a:spLocks noGrp="1"/>
          </p:cNvSpPr>
          <p:nvPr>
            <p:ph type="sldNum" sz="quarter" idx="5"/>
          </p:nvPr>
        </p:nvSpPr>
        <p:spPr/>
        <p:txBody>
          <a:bodyPr/>
          <a:lstStyle/>
          <a:p>
            <a:pPr>
              <a:defRPr/>
            </a:pPr>
            <a:fld id="{02813071-179E-483D-A142-76FB6E33E702}" type="slidenum">
              <a:rPr lang="en-GB" smtClean="0"/>
              <a:pPr>
                <a:defRPr/>
              </a:pPr>
              <a:t>15</a:t>
            </a:fld>
            <a:endParaRPr lang="en-GB" dirty="0"/>
          </a:p>
        </p:txBody>
      </p:sp>
    </p:spTree>
    <p:extLst>
      <p:ext uri="{BB962C8B-B14F-4D97-AF65-F5344CB8AC3E}">
        <p14:creationId xmlns:p14="http://schemas.microsoft.com/office/powerpoint/2010/main" val="320805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bwMode="auto">
          <a:noFill/>
          <a:ln>
            <a:solidFill>
              <a:srgbClr val="000000"/>
            </a:solidFill>
            <a:miter lim="800000"/>
            <a:headEnd/>
            <a:tailEnd/>
          </a:ln>
        </p:spPr>
      </p:sp>
      <p:sp>
        <p:nvSpPr>
          <p:cNvPr id="29699"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a:p>
        </p:txBody>
      </p:sp>
      <p:sp>
        <p:nvSpPr>
          <p:cNvPr id="4" name="Slide Number Placeholder 3"/>
          <p:cNvSpPr>
            <a:spLocks noGrp="1"/>
          </p:cNvSpPr>
          <p:nvPr>
            <p:ph type="sldNum" sz="quarter" idx="5"/>
          </p:nvPr>
        </p:nvSpPr>
        <p:spPr/>
        <p:txBody>
          <a:bodyPr/>
          <a:lstStyle/>
          <a:p>
            <a:pPr>
              <a:defRPr/>
            </a:pPr>
            <a:fld id="{390C940E-7D7E-4DFF-96C7-01E397D7A824}" type="slidenum">
              <a:rPr lang="en-GB" smtClean="0"/>
              <a:pPr>
                <a:defRPr/>
              </a:pPr>
              <a:t>16</a:t>
            </a:fld>
            <a:endParaRPr lang="en-GB" dirty="0"/>
          </a:p>
        </p:txBody>
      </p:sp>
    </p:spTree>
    <p:extLst>
      <p:ext uri="{BB962C8B-B14F-4D97-AF65-F5344CB8AC3E}">
        <p14:creationId xmlns:p14="http://schemas.microsoft.com/office/powerpoint/2010/main" val="25610822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bwMode="auto">
          <a:noFill/>
          <a:ln>
            <a:solidFill>
              <a:srgbClr val="000000"/>
            </a:solidFill>
            <a:miter lim="800000"/>
            <a:headEnd/>
            <a:tailEnd/>
          </a:ln>
        </p:spPr>
      </p:sp>
      <p:sp>
        <p:nvSpPr>
          <p:cNvPr id="30723"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a:p>
        </p:txBody>
      </p:sp>
      <p:sp>
        <p:nvSpPr>
          <p:cNvPr id="4" name="Slide Number Placeholder 3"/>
          <p:cNvSpPr>
            <a:spLocks noGrp="1"/>
          </p:cNvSpPr>
          <p:nvPr>
            <p:ph type="sldNum" sz="quarter" idx="5"/>
          </p:nvPr>
        </p:nvSpPr>
        <p:spPr/>
        <p:txBody>
          <a:bodyPr/>
          <a:lstStyle/>
          <a:p>
            <a:pPr>
              <a:defRPr/>
            </a:pPr>
            <a:fld id="{B717AD93-FDD7-4049-A79A-BCB181376116}" type="slidenum">
              <a:rPr lang="en-GB" smtClean="0"/>
              <a:pPr>
                <a:defRPr/>
              </a:pPr>
              <a:t>17</a:t>
            </a:fld>
            <a:endParaRPr lang="en-GB" dirty="0"/>
          </a:p>
        </p:txBody>
      </p:sp>
    </p:spTree>
    <p:extLst>
      <p:ext uri="{BB962C8B-B14F-4D97-AF65-F5344CB8AC3E}">
        <p14:creationId xmlns:p14="http://schemas.microsoft.com/office/powerpoint/2010/main" val="14568006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bwMode="auto">
          <a:noFill/>
          <a:ln>
            <a:solidFill>
              <a:srgbClr val="000000"/>
            </a:solidFill>
            <a:miter lim="800000"/>
            <a:headEnd/>
            <a:tailEnd/>
          </a:ln>
        </p:spPr>
      </p:sp>
      <p:sp>
        <p:nvSpPr>
          <p:cNvPr id="31747"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a:p>
        </p:txBody>
      </p:sp>
      <p:sp>
        <p:nvSpPr>
          <p:cNvPr id="4" name="Slide Number Placeholder 3"/>
          <p:cNvSpPr>
            <a:spLocks noGrp="1"/>
          </p:cNvSpPr>
          <p:nvPr>
            <p:ph type="sldNum" sz="quarter" idx="5"/>
          </p:nvPr>
        </p:nvSpPr>
        <p:spPr/>
        <p:txBody>
          <a:bodyPr/>
          <a:lstStyle/>
          <a:p>
            <a:pPr>
              <a:defRPr/>
            </a:pPr>
            <a:fld id="{6B181D84-8FC7-4136-84FD-0EC9A657A27A}" type="slidenum">
              <a:rPr lang="en-GB" smtClean="0"/>
              <a:pPr>
                <a:defRPr/>
              </a:pPr>
              <a:t>18</a:t>
            </a:fld>
            <a:endParaRPr lang="en-GB" dirty="0"/>
          </a:p>
        </p:txBody>
      </p:sp>
    </p:spTree>
    <p:extLst>
      <p:ext uri="{BB962C8B-B14F-4D97-AF65-F5344CB8AC3E}">
        <p14:creationId xmlns:p14="http://schemas.microsoft.com/office/powerpoint/2010/main" val="31637956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p:spPr>
      </p:sp>
      <p:sp>
        <p:nvSpPr>
          <p:cNvPr id="33795"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a:p>
        </p:txBody>
      </p:sp>
      <p:sp>
        <p:nvSpPr>
          <p:cNvPr id="4" name="Slide Number Placeholder 3"/>
          <p:cNvSpPr>
            <a:spLocks noGrp="1"/>
          </p:cNvSpPr>
          <p:nvPr>
            <p:ph type="sldNum" sz="quarter" idx="5"/>
          </p:nvPr>
        </p:nvSpPr>
        <p:spPr/>
        <p:txBody>
          <a:bodyPr/>
          <a:lstStyle/>
          <a:p>
            <a:pPr>
              <a:defRPr/>
            </a:pPr>
            <a:fld id="{505FDC55-0E3A-4013-83EF-0B5D0F85760A}" type="slidenum">
              <a:rPr lang="en-GB" smtClean="0"/>
              <a:pPr>
                <a:defRPr/>
              </a:pPr>
              <a:t>20</a:t>
            </a:fld>
            <a:endParaRPr lang="en-GB" dirty="0"/>
          </a:p>
        </p:txBody>
      </p:sp>
    </p:spTree>
    <p:extLst>
      <p:ext uri="{BB962C8B-B14F-4D97-AF65-F5344CB8AC3E}">
        <p14:creationId xmlns:p14="http://schemas.microsoft.com/office/powerpoint/2010/main" val="18144654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bwMode="auto">
          <a:noFill/>
          <a:ln>
            <a:solidFill>
              <a:srgbClr val="000000"/>
            </a:solidFill>
            <a:miter lim="800000"/>
            <a:headEnd/>
            <a:tailEnd/>
          </a:ln>
        </p:spPr>
      </p:sp>
      <p:sp>
        <p:nvSpPr>
          <p:cNvPr id="34819"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a:p>
        </p:txBody>
      </p:sp>
      <p:sp>
        <p:nvSpPr>
          <p:cNvPr id="4" name="Slide Number Placeholder 3"/>
          <p:cNvSpPr>
            <a:spLocks noGrp="1"/>
          </p:cNvSpPr>
          <p:nvPr>
            <p:ph type="sldNum" sz="quarter" idx="5"/>
          </p:nvPr>
        </p:nvSpPr>
        <p:spPr/>
        <p:txBody>
          <a:bodyPr/>
          <a:lstStyle/>
          <a:p>
            <a:pPr>
              <a:defRPr/>
            </a:pPr>
            <a:fld id="{67B160A5-52FF-4A65-A5DF-05B40859D40C}" type="slidenum">
              <a:rPr lang="en-GB" smtClean="0"/>
              <a:pPr>
                <a:defRPr/>
              </a:pPr>
              <a:t>21</a:t>
            </a:fld>
            <a:endParaRPr lang="en-GB" dirty="0"/>
          </a:p>
        </p:txBody>
      </p:sp>
    </p:spTree>
    <p:extLst>
      <p:ext uri="{BB962C8B-B14F-4D97-AF65-F5344CB8AC3E}">
        <p14:creationId xmlns:p14="http://schemas.microsoft.com/office/powerpoint/2010/main" val="387780180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bwMode="auto">
          <a:noFill/>
          <a:ln>
            <a:solidFill>
              <a:srgbClr val="000000"/>
            </a:solidFill>
            <a:miter lim="800000"/>
            <a:headEnd/>
            <a:tailEnd/>
          </a:ln>
        </p:spPr>
      </p:sp>
      <p:sp>
        <p:nvSpPr>
          <p:cNvPr id="35843"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a:p>
        </p:txBody>
      </p:sp>
      <p:sp>
        <p:nvSpPr>
          <p:cNvPr id="4" name="Slide Number Placeholder 3"/>
          <p:cNvSpPr>
            <a:spLocks noGrp="1"/>
          </p:cNvSpPr>
          <p:nvPr>
            <p:ph type="sldNum" sz="quarter" idx="5"/>
          </p:nvPr>
        </p:nvSpPr>
        <p:spPr/>
        <p:txBody>
          <a:bodyPr/>
          <a:lstStyle/>
          <a:p>
            <a:pPr>
              <a:defRPr/>
            </a:pPr>
            <a:fld id="{5905A764-8341-4AC1-B1C6-AF97CBF80C51}" type="slidenum">
              <a:rPr lang="en-GB" smtClean="0"/>
              <a:pPr>
                <a:defRPr/>
              </a:pPr>
              <a:t>22</a:t>
            </a:fld>
            <a:endParaRPr lang="en-GB" dirty="0"/>
          </a:p>
        </p:txBody>
      </p:sp>
    </p:spTree>
    <p:extLst>
      <p:ext uri="{BB962C8B-B14F-4D97-AF65-F5344CB8AC3E}">
        <p14:creationId xmlns:p14="http://schemas.microsoft.com/office/powerpoint/2010/main" val="4636687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2866" name="Rectangle 2"/>
          <p:cNvSpPr>
            <a:spLocks noGrp="1" noRot="1" noChangeAspect="1" noChangeArrowheads="1" noTextEdit="1"/>
          </p:cNvSpPr>
          <p:nvPr>
            <p:ph type="sldImg"/>
          </p:nvPr>
        </p:nvSpPr>
        <p:spPr>
          <a:xfrm>
            <a:off x="928688" y="739775"/>
            <a:ext cx="4867275" cy="3651250"/>
          </a:xfrm>
          <a:ln cap="flat"/>
        </p:spPr>
      </p:sp>
      <p:sp>
        <p:nvSpPr>
          <p:cNvPr id="292867" name="Rectangle 3"/>
          <p:cNvSpPr>
            <a:spLocks noGrp="1" noChangeArrowheads="1"/>
          </p:cNvSpPr>
          <p:nvPr>
            <p:ph type="body" idx="1"/>
          </p:nvPr>
        </p:nvSpPr>
        <p:spPr>
          <a:ln/>
        </p:spPr>
        <p:txBody>
          <a:bodyPr/>
          <a:lstStyle/>
          <a:p>
            <a:endParaRPr lang="en-US"/>
          </a:p>
        </p:txBody>
      </p:sp>
    </p:spTree>
    <p:extLst>
      <p:ext uri="{BB962C8B-B14F-4D97-AF65-F5344CB8AC3E}">
        <p14:creationId xmlns:p14="http://schemas.microsoft.com/office/powerpoint/2010/main" val="377210122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2866" name="Rectangle 2"/>
          <p:cNvSpPr>
            <a:spLocks noGrp="1" noRot="1" noChangeAspect="1" noChangeArrowheads="1" noTextEdit="1"/>
          </p:cNvSpPr>
          <p:nvPr>
            <p:ph type="sldImg"/>
          </p:nvPr>
        </p:nvSpPr>
        <p:spPr>
          <a:xfrm>
            <a:off x="928688" y="739775"/>
            <a:ext cx="4867275" cy="3651250"/>
          </a:xfrm>
          <a:ln cap="flat"/>
        </p:spPr>
      </p:sp>
      <p:sp>
        <p:nvSpPr>
          <p:cNvPr id="292867" name="Rectangle 3"/>
          <p:cNvSpPr>
            <a:spLocks noGrp="1" noChangeArrowheads="1"/>
          </p:cNvSpPr>
          <p:nvPr>
            <p:ph type="body" idx="1"/>
          </p:nvPr>
        </p:nvSpPr>
        <p:spPr>
          <a:ln/>
        </p:spPr>
        <p:txBody>
          <a:bodyPr/>
          <a:lstStyle/>
          <a:p>
            <a:endParaRPr lang="en-US"/>
          </a:p>
        </p:txBody>
      </p:sp>
    </p:spTree>
    <p:extLst>
      <p:ext uri="{BB962C8B-B14F-4D97-AF65-F5344CB8AC3E}">
        <p14:creationId xmlns:p14="http://schemas.microsoft.com/office/powerpoint/2010/main" val="293366010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2866" name="Rectangle 2"/>
          <p:cNvSpPr>
            <a:spLocks noGrp="1" noRot="1" noChangeAspect="1" noChangeArrowheads="1" noTextEdit="1"/>
          </p:cNvSpPr>
          <p:nvPr>
            <p:ph type="sldImg"/>
          </p:nvPr>
        </p:nvSpPr>
        <p:spPr>
          <a:xfrm>
            <a:off x="928688" y="739775"/>
            <a:ext cx="4867275" cy="3651250"/>
          </a:xfrm>
          <a:ln cap="flat"/>
        </p:spPr>
      </p:sp>
      <p:sp>
        <p:nvSpPr>
          <p:cNvPr id="292867" name="Rectangle 3"/>
          <p:cNvSpPr>
            <a:spLocks noGrp="1" noChangeArrowheads="1"/>
          </p:cNvSpPr>
          <p:nvPr>
            <p:ph type="body" idx="1"/>
          </p:nvPr>
        </p:nvSpPr>
        <p:spPr>
          <a:ln/>
        </p:spPr>
        <p:txBody>
          <a:bodyPr/>
          <a:lstStyle/>
          <a:p>
            <a:endParaRPr lang="en-US"/>
          </a:p>
        </p:txBody>
      </p:sp>
    </p:spTree>
    <p:extLst>
      <p:ext uri="{BB962C8B-B14F-4D97-AF65-F5344CB8AC3E}">
        <p14:creationId xmlns:p14="http://schemas.microsoft.com/office/powerpoint/2010/main" val="46880221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ABE919A-1FB7-4946-A50F-589310880AA7}" type="slidenum">
              <a:rPr lang="en-GB" smtClean="0"/>
              <a:pPr/>
              <a:t>32</a:t>
            </a:fld>
            <a:endParaRPr lang="en-GB"/>
          </a:p>
        </p:txBody>
      </p:sp>
    </p:spTree>
    <p:extLst>
      <p:ext uri="{BB962C8B-B14F-4D97-AF65-F5344CB8AC3E}">
        <p14:creationId xmlns:p14="http://schemas.microsoft.com/office/powerpoint/2010/main" val="135350024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bwMode="auto">
          <a:noFill/>
          <a:ln>
            <a:solidFill>
              <a:srgbClr val="000000"/>
            </a:solidFill>
            <a:miter lim="800000"/>
            <a:headEnd/>
            <a:tailEnd/>
          </a:ln>
        </p:spPr>
      </p:sp>
      <p:sp>
        <p:nvSpPr>
          <p:cNvPr id="38915"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a:p>
        </p:txBody>
      </p:sp>
      <p:sp>
        <p:nvSpPr>
          <p:cNvPr id="4" name="Slide Number Placeholder 3"/>
          <p:cNvSpPr>
            <a:spLocks noGrp="1"/>
          </p:cNvSpPr>
          <p:nvPr>
            <p:ph type="sldNum" sz="quarter" idx="5"/>
          </p:nvPr>
        </p:nvSpPr>
        <p:spPr/>
        <p:txBody>
          <a:bodyPr/>
          <a:lstStyle/>
          <a:p>
            <a:pPr>
              <a:defRPr/>
            </a:pPr>
            <a:fld id="{E29A8E33-6D9B-44AD-8CDD-7837F42C6611}" type="slidenum">
              <a:rPr lang="en-GB" smtClean="0"/>
              <a:pPr>
                <a:defRPr/>
              </a:pPr>
              <a:t>34</a:t>
            </a:fld>
            <a:endParaRPr lang="en-GB" dirty="0"/>
          </a:p>
        </p:txBody>
      </p:sp>
    </p:spTree>
    <p:extLst>
      <p:ext uri="{BB962C8B-B14F-4D97-AF65-F5344CB8AC3E}">
        <p14:creationId xmlns:p14="http://schemas.microsoft.com/office/powerpoint/2010/main" val="4245767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pPr>
            <a:endParaRPr lang="en-US">
              <a:solidFill>
                <a:prstClr val="white"/>
              </a:solidFill>
            </a:endParaRPr>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pPr fontAlgn="auto">
                <a:spcBef>
                  <a:spcPts val="0"/>
                </a:spcBef>
                <a:spcAft>
                  <a:spcPts val="0"/>
                </a:spcAft>
              </a:pPr>
              <a:endParaRPr lang="en-US">
                <a:solidFill>
                  <a:prstClr val="black"/>
                </a:solidFill>
                <a:latin typeface="Lucida Sans Unicode"/>
              </a:endParaRPr>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pPr fontAlgn="auto">
                <a:spcBef>
                  <a:spcPts val="0"/>
                </a:spcBef>
                <a:spcAft>
                  <a:spcPts val="0"/>
                </a:spcAft>
              </a:pPr>
              <a:endParaRPr lang="en-US">
                <a:solidFill>
                  <a:prstClr val="black"/>
                </a:solidFill>
                <a:latin typeface="Lucida Sans Unicode"/>
              </a:endParaRPr>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fontAlgn="auto">
                <a:spcBef>
                  <a:spcPts val="0"/>
                </a:spcBef>
                <a:spcAft>
                  <a:spcPts val="0"/>
                </a:spcAft>
              </a:pPr>
              <a:endParaRPr lang="en-US">
                <a:solidFill>
                  <a:prstClr val="white"/>
                </a:solidFill>
              </a:endParaRPr>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93525921-D042-41AF-9075-7540F9A3D677}" type="datetime1">
              <a:rPr lang="en-US" smtClean="0"/>
              <a:t>2/7/2023</a:t>
            </a:fld>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US">
              <a:solidFill>
                <a:srgbClr val="2DA2BF">
                  <a:tint val="20000"/>
                </a:srgbClr>
              </a:solidFill>
            </a:endParaRPr>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B6F15528-21DE-4FAA-801E-634DDDAF4B2B}" type="slidenum">
              <a:rPr lang="en-US" smtClean="0"/>
              <a:pPr/>
              <a:t>‹#›</a:t>
            </a:fld>
            <a:endParaRPr lang="en-US"/>
          </a:p>
        </p:txBody>
      </p:sp>
    </p:spTree>
    <p:extLst>
      <p:ext uri="{BB962C8B-B14F-4D97-AF65-F5344CB8AC3E}">
        <p14:creationId xmlns:p14="http://schemas.microsoft.com/office/powerpoint/2010/main" val="34508190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E9352D4F-826E-42E7-81C9-2889BEAC5BF3}" type="datetime1">
              <a:rPr lang="en-US" smtClean="0">
                <a:solidFill>
                  <a:prstClr val="black"/>
                </a:solidFill>
              </a:rPr>
              <a:t>2/7/2023</a:t>
            </a:fld>
            <a:endParaRPr lang="en-US">
              <a:solidFill>
                <a:prstClr val="black"/>
              </a:solidFill>
            </a:endParaRPr>
          </a:p>
        </p:txBody>
      </p:sp>
      <p:sp>
        <p:nvSpPr>
          <p:cNvPr id="5" name="Footer Placeholder 4"/>
          <p:cNvSpPr>
            <a:spLocks noGrp="1"/>
          </p:cNvSpPr>
          <p:nvPr>
            <p:ph type="ftr" sz="quarter" idx="11"/>
          </p:nvPr>
        </p:nvSpPr>
        <p:spPr/>
        <p:txBody>
          <a:bodyPr/>
          <a:lstStyle/>
          <a:p>
            <a:endParaRPr lang="en-US">
              <a:solidFill>
                <a:prstClr val="black"/>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solidFill>
              </a:rPr>
              <a:pPr/>
              <a:t>‹#›</a:t>
            </a:fld>
            <a:endParaRPr lang="en-US">
              <a:solidFill>
                <a:prstClr val="black"/>
              </a:solidFill>
            </a:endParaRPr>
          </a:p>
        </p:txBody>
      </p:sp>
      <p:sp>
        <p:nvSpPr>
          <p:cNvPr id="7" name="Title 6"/>
          <p:cNvSpPr>
            <a:spLocks noGrp="1"/>
          </p:cNvSpPr>
          <p:nvPr>
            <p:ph type="title"/>
          </p:nvPr>
        </p:nvSpPr>
        <p:spPr/>
        <p:txBody>
          <a:bodyPr rtlCol="0"/>
          <a:lstStyle/>
          <a:p>
            <a:r>
              <a:rPr kumimoji="0" lang="en-US"/>
              <a:t>Click to edit Master title style</a:t>
            </a:r>
          </a:p>
        </p:txBody>
      </p:sp>
    </p:spTree>
    <p:extLst>
      <p:ext uri="{BB962C8B-B14F-4D97-AF65-F5344CB8AC3E}">
        <p14:creationId xmlns:p14="http://schemas.microsoft.com/office/powerpoint/2010/main" val="10816530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448C3FA0-B799-48CD-9BE0-A068006DD608}" type="datetime1">
              <a:rPr lang="en-US" smtClean="0">
                <a:solidFill>
                  <a:prstClr val="white"/>
                </a:solidFill>
              </a:rPr>
              <a:t>2/7/2023</a:t>
            </a:fld>
            <a:endParaRPr lang="en-US">
              <a:solidFill>
                <a:prstClr val="white"/>
              </a:solidFill>
            </a:endParaRPr>
          </a:p>
        </p:txBody>
      </p:sp>
      <p:sp>
        <p:nvSpPr>
          <p:cNvPr id="5" name="Footer Placeholder 4"/>
          <p:cNvSpPr>
            <a:spLocks noGrp="1"/>
          </p:cNvSpPr>
          <p:nvPr>
            <p:ph type="ftr" sz="quarter" idx="11"/>
          </p:nvPr>
        </p:nvSpPr>
        <p:spPr/>
        <p:txBody>
          <a:bodyPr/>
          <a:lstStyle/>
          <a:p>
            <a:endParaRPr lang="en-US">
              <a:solidFill>
                <a:prstClr val="white"/>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white"/>
                </a:solidFill>
              </a:rPr>
              <a:pPr/>
              <a:t>‹#›</a:t>
            </a:fld>
            <a:endParaRPr lang="en-US">
              <a:solidFill>
                <a:prstClr val="white"/>
              </a:solidFill>
            </a:endParaRPr>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fontAlgn="auto">
              <a:spcBef>
                <a:spcPts val="0"/>
              </a:spcBef>
              <a:spcAft>
                <a:spcPts val="0"/>
              </a:spcAft>
            </a:pPr>
            <a:endParaRPr lang="en-US">
              <a:solidFill>
                <a:prstClr val="white"/>
              </a:solidFill>
            </a:endParaRPr>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fontAlgn="auto">
              <a:spcBef>
                <a:spcPts val="0"/>
              </a:spcBef>
              <a:spcAft>
                <a:spcPts val="0"/>
              </a:spcAft>
            </a:pPr>
            <a:endParaRPr lang="en-US">
              <a:solidFill>
                <a:prstClr val="white"/>
              </a:solidFill>
            </a:endParaRPr>
          </a:p>
        </p:txBody>
      </p:sp>
    </p:spTree>
    <p:extLst>
      <p:ext uri="{BB962C8B-B14F-4D97-AF65-F5344CB8AC3E}">
        <p14:creationId xmlns:p14="http://schemas.microsoft.com/office/powerpoint/2010/main" val="2723741396"/>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BCC2E85C-F624-4D6B-B419-5D0BBF355620}" type="datetime1">
              <a:rPr lang="en-US" smtClean="0">
                <a:solidFill>
                  <a:prstClr val="white"/>
                </a:solidFill>
              </a:rPr>
              <a:t>2/7/2023</a:t>
            </a:fld>
            <a:endParaRPr lang="en-US">
              <a:solidFill>
                <a:prstClr val="white"/>
              </a:solidFill>
            </a:endParaRPr>
          </a:p>
        </p:txBody>
      </p:sp>
      <p:sp>
        <p:nvSpPr>
          <p:cNvPr id="6" name="Footer Placeholder 5"/>
          <p:cNvSpPr>
            <a:spLocks noGrp="1"/>
          </p:cNvSpPr>
          <p:nvPr>
            <p:ph type="ftr" sz="quarter" idx="11"/>
          </p:nvPr>
        </p:nvSpPr>
        <p:spPr/>
        <p:txBody>
          <a:bodyPr/>
          <a:lstStyle/>
          <a:p>
            <a:endParaRPr lang="en-US">
              <a:solidFill>
                <a:prstClr val="white"/>
              </a:solidFill>
            </a:endParaRPr>
          </a:p>
        </p:txBody>
      </p:sp>
      <p:sp>
        <p:nvSpPr>
          <p:cNvPr id="7" name="Slide Number Placeholder 6"/>
          <p:cNvSpPr>
            <a:spLocks noGrp="1"/>
          </p:cNvSpPr>
          <p:nvPr>
            <p:ph type="sldNum" sz="quarter" idx="12"/>
          </p:nvPr>
        </p:nvSpPr>
        <p:spPr/>
        <p:txBody>
          <a:bodyPr/>
          <a:lstStyle/>
          <a:p>
            <a:fld id="{B6F15528-21DE-4FAA-801E-634DDDAF4B2B}" type="slidenum">
              <a:rPr lang="en-US" smtClean="0">
                <a:solidFill>
                  <a:prstClr val="white"/>
                </a:solidFill>
              </a:rPr>
              <a:pPr/>
              <a:t>‹#›</a:t>
            </a:fld>
            <a:endParaRPr lang="en-US">
              <a:solidFill>
                <a:prstClr val="white"/>
              </a:solidFill>
            </a:endParaRPr>
          </a:p>
        </p:txBody>
      </p:sp>
      <p:sp>
        <p:nvSpPr>
          <p:cNvPr id="8" name="Title 7"/>
          <p:cNvSpPr>
            <a:spLocks noGrp="1"/>
          </p:cNvSpPr>
          <p:nvPr>
            <p:ph type="title"/>
          </p:nvPr>
        </p:nvSpPr>
        <p:spPr/>
        <p:txBody>
          <a:bodyPr rtlCol="0"/>
          <a:lstStyle/>
          <a:p>
            <a:r>
              <a:rPr kumimoji="0" lang="en-US"/>
              <a:t>Click to edit Master title style</a:t>
            </a:r>
          </a:p>
        </p:txBody>
      </p:sp>
    </p:spTree>
    <p:extLst>
      <p:ext uri="{BB962C8B-B14F-4D97-AF65-F5344CB8AC3E}">
        <p14:creationId xmlns:p14="http://schemas.microsoft.com/office/powerpoint/2010/main" val="223166521"/>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C5CD14D9-4E5D-4CCA-88E9-CD2D004A77CE}" type="datetime1">
              <a:rPr lang="en-US" smtClean="0">
                <a:solidFill>
                  <a:prstClr val="black"/>
                </a:solidFill>
              </a:rPr>
              <a:t>2/7/2023</a:t>
            </a:fld>
            <a:endParaRPr lang="en-US">
              <a:solidFill>
                <a:prstClr val="black"/>
              </a:solidFill>
            </a:endParaRPr>
          </a:p>
        </p:txBody>
      </p:sp>
      <p:sp>
        <p:nvSpPr>
          <p:cNvPr id="8" name="Footer Placeholder 7"/>
          <p:cNvSpPr>
            <a:spLocks noGrp="1"/>
          </p:cNvSpPr>
          <p:nvPr>
            <p:ph type="ftr" sz="quarter" idx="11"/>
          </p:nvPr>
        </p:nvSpPr>
        <p:spPr/>
        <p:txBody>
          <a:bodyPr/>
          <a:lstStyle/>
          <a:p>
            <a:endParaRPr lang="en-US">
              <a:solidFill>
                <a:prstClr val="black"/>
              </a:solidFill>
            </a:endParaRPr>
          </a:p>
        </p:txBody>
      </p:sp>
      <p:sp>
        <p:nvSpPr>
          <p:cNvPr id="9" name="Slide Number Placeholder 8"/>
          <p:cNvSpPr>
            <a:spLocks noGrp="1"/>
          </p:cNvSpPr>
          <p:nvPr>
            <p:ph type="sldNum" sz="quarter" idx="12"/>
          </p:nvPr>
        </p:nvSpPr>
        <p:spPr/>
        <p:txBody>
          <a:bodyPr/>
          <a:lstStyle/>
          <a:p>
            <a:fld id="{B6F15528-21DE-4FAA-801E-634DDDAF4B2B}"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2131662819"/>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0230751D-A6DE-41AD-A775-A5E9F75CCAE7}" type="datetime1">
              <a:rPr lang="en-US" smtClean="0">
                <a:solidFill>
                  <a:prstClr val="white"/>
                </a:solidFill>
              </a:rPr>
              <a:t>2/7/2023</a:t>
            </a:fld>
            <a:endParaRPr lang="en-US">
              <a:solidFill>
                <a:prstClr val="white"/>
              </a:solidFill>
            </a:endParaRPr>
          </a:p>
        </p:txBody>
      </p:sp>
      <p:sp>
        <p:nvSpPr>
          <p:cNvPr id="4" name="Footer Placeholder 3"/>
          <p:cNvSpPr>
            <a:spLocks noGrp="1"/>
          </p:cNvSpPr>
          <p:nvPr>
            <p:ph type="ftr" sz="quarter" idx="11"/>
          </p:nvPr>
        </p:nvSpPr>
        <p:spPr/>
        <p:txBody>
          <a:bodyPr/>
          <a:lstStyle/>
          <a:p>
            <a:endParaRPr lang="en-US">
              <a:solidFill>
                <a:prstClr val="white"/>
              </a:solidFill>
            </a:endParaRPr>
          </a:p>
        </p:txBody>
      </p:sp>
      <p:sp>
        <p:nvSpPr>
          <p:cNvPr id="5" name="Slide Number Placeholder 4"/>
          <p:cNvSpPr>
            <a:spLocks noGrp="1"/>
          </p:cNvSpPr>
          <p:nvPr>
            <p:ph type="sldNum" sz="quarter" idx="12"/>
          </p:nvPr>
        </p:nvSpPr>
        <p:spPr/>
        <p:txBody>
          <a:bodyPr/>
          <a:lstStyle/>
          <a:p>
            <a:fld id="{B6F15528-21DE-4FAA-801E-634DDDAF4B2B}" type="slidenum">
              <a:rPr lang="en-US" smtClean="0">
                <a:solidFill>
                  <a:prstClr val="white"/>
                </a:solidFill>
              </a:rPr>
              <a:pPr/>
              <a:t>‹#›</a:t>
            </a:fld>
            <a:endParaRPr lang="en-US">
              <a:solidFill>
                <a:prstClr val="white"/>
              </a:solidFill>
            </a:endParaRPr>
          </a:p>
        </p:txBody>
      </p:sp>
      <p:sp>
        <p:nvSpPr>
          <p:cNvPr id="6" name="Title 5"/>
          <p:cNvSpPr>
            <a:spLocks noGrp="1"/>
          </p:cNvSpPr>
          <p:nvPr>
            <p:ph type="title"/>
          </p:nvPr>
        </p:nvSpPr>
        <p:spPr/>
        <p:txBody>
          <a:bodyPr rtlCol="0"/>
          <a:lstStyle/>
          <a:p>
            <a:r>
              <a:rPr kumimoji="0" lang="en-US"/>
              <a:t>Click to edit Master title style</a:t>
            </a:r>
          </a:p>
        </p:txBody>
      </p:sp>
    </p:spTree>
    <p:extLst>
      <p:ext uri="{BB962C8B-B14F-4D97-AF65-F5344CB8AC3E}">
        <p14:creationId xmlns:p14="http://schemas.microsoft.com/office/powerpoint/2010/main" val="2119044409"/>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D0700A1-9A40-4EFB-AF9C-120B5E3AE583}" type="datetime1">
              <a:rPr lang="en-US" smtClean="0">
                <a:solidFill>
                  <a:prstClr val="black"/>
                </a:solidFill>
              </a:rPr>
              <a:t>2/7/2023</a:t>
            </a:fld>
            <a:endParaRPr lang="en-US">
              <a:solidFill>
                <a:prstClr val="black"/>
              </a:solidFill>
            </a:endParaRPr>
          </a:p>
        </p:txBody>
      </p:sp>
      <p:sp>
        <p:nvSpPr>
          <p:cNvPr id="3" name="Footer Placeholder 2"/>
          <p:cNvSpPr>
            <a:spLocks noGrp="1"/>
          </p:cNvSpPr>
          <p:nvPr>
            <p:ph type="ftr" sz="quarter" idx="11"/>
          </p:nvPr>
        </p:nvSpPr>
        <p:spPr/>
        <p:txBody>
          <a:bodyPr/>
          <a:lstStyle/>
          <a:p>
            <a:endParaRPr lang="en-US">
              <a:solidFill>
                <a:prstClr val="black"/>
              </a:solidFill>
            </a:endParaRPr>
          </a:p>
        </p:txBody>
      </p:sp>
      <p:sp>
        <p:nvSpPr>
          <p:cNvPr id="4" name="Slide Number Placeholder 3"/>
          <p:cNvSpPr>
            <a:spLocks noGrp="1"/>
          </p:cNvSpPr>
          <p:nvPr>
            <p:ph type="sldNum" sz="quarter" idx="12"/>
          </p:nvPr>
        </p:nvSpPr>
        <p:spPr/>
        <p:txBody>
          <a:bodyPr/>
          <a:lstStyle/>
          <a:p>
            <a:fld id="{B6F15528-21DE-4FAA-801E-634DDDAF4B2B}"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3324514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E2CFDC82-3267-476D-80A0-F4A7D4653537}" type="datetime1">
              <a:rPr lang="en-US" smtClean="0">
                <a:solidFill>
                  <a:prstClr val="black"/>
                </a:solidFill>
              </a:rPr>
              <a:t>2/7/2023</a:t>
            </a:fld>
            <a:endParaRPr lang="en-US">
              <a:solidFill>
                <a:prstClr val="black"/>
              </a:solidFill>
            </a:endParaRPr>
          </a:p>
        </p:txBody>
      </p:sp>
      <p:sp>
        <p:nvSpPr>
          <p:cNvPr id="6" name="Footer Placeholder 5"/>
          <p:cNvSpPr>
            <a:spLocks noGrp="1"/>
          </p:cNvSpPr>
          <p:nvPr>
            <p:ph type="ftr" sz="quarter" idx="11"/>
          </p:nvPr>
        </p:nvSpPr>
        <p:spPr/>
        <p:txBody>
          <a:bodyPr/>
          <a:lstStyle/>
          <a:p>
            <a:endParaRPr lang="en-US">
              <a:solidFill>
                <a:prstClr val="black"/>
              </a:solidFill>
            </a:endParaRPr>
          </a:p>
        </p:txBody>
      </p:sp>
      <p:sp>
        <p:nvSpPr>
          <p:cNvPr id="7" name="Slide Number Placeholder 6"/>
          <p:cNvSpPr>
            <a:spLocks noGrp="1"/>
          </p:cNvSpPr>
          <p:nvPr>
            <p:ph type="sldNum" sz="quarter" idx="12"/>
          </p:nvPr>
        </p:nvSpPr>
        <p:spPr/>
        <p:txBody>
          <a:bodyPr/>
          <a:lstStyle/>
          <a:p>
            <a:fld id="{B6F15528-21DE-4FAA-801E-634DDDAF4B2B}"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1308823946"/>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6159F757-55A0-4F43-8581-1823EC6D0796}" type="datetime1">
              <a:rPr lang="en-US" smtClean="0">
                <a:solidFill>
                  <a:prstClr val="white"/>
                </a:solidFill>
              </a:rPr>
              <a:t>2/7/2023</a:t>
            </a:fld>
            <a:endParaRPr lang="en-US">
              <a:solidFill>
                <a:prstClr val="white"/>
              </a:solidFill>
            </a:endParaRPr>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US">
              <a:solidFill>
                <a:prstClr val="white"/>
              </a:solidFill>
            </a:endParaRPr>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B6F15528-21DE-4FAA-801E-634DDDAF4B2B}" type="slidenum">
              <a:rPr lang="en-US" smtClean="0">
                <a:solidFill>
                  <a:prstClr val="white"/>
                </a:solidFill>
              </a:rPr>
              <a:pPr/>
              <a:t>‹#›</a:t>
            </a:fld>
            <a:endParaRPr lang="en-US">
              <a:solidFill>
                <a:prstClr val="white"/>
              </a:solidFill>
            </a:endParaRPr>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a:t>Click to edit Master title style</a:t>
            </a:r>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pPr fontAlgn="auto">
              <a:spcBef>
                <a:spcPts val="0"/>
              </a:spcBef>
              <a:spcAft>
                <a:spcPts val="0"/>
              </a:spcAft>
            </a:pPr>
            <a:endParaRPr lang="en-US">
              <a:solidFill>
                <a:prstClr val="white"/>
              </a:solidFill>
              <a:latin typeface="Lucida Sans Unicode"/>
            </a:endParaRPr>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pPr fontAlgn="auto">
              <a:spcBef>
                <a:spcPts val="0"/>
              </a:spcBef>
              <a:spcAft>
                <a:spcPts val="0"/>
              </a:spcAft>
            </a:pPr>
            <a:endParaRPr lang="en-US">
              <a:solidFill>
                <a:prstClr val="white"/>
              </a:solidFill>
              <a:latin typeface="Lucida Sans Unicode"/>
            </a:endParaRPr>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fontAlgn="auto">
              <a:spcBef>
                <a:spcPts val="0"/>
              </a:spcBef>
              <a:spcAft>
                <a:spcPts val="0"/>
              </a:spcAft>
            </a:pPr>
            <a:endParaRPr lang="en-US">
              <a:solidFill>
                <a:prstClr val="white"/>
              </a:solidFill>
            </a:endParaRPr>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fontAlgn="auto">
              <a:spcBef>
                <a:spcPts val="0"/>
              </a:spcBef>
              <a:spcAft>
                <a:spcPts val="0"/>
              </a:spcAft>
            </a:pPr>
            <a:endParaRPr lang="en-US">
              <a:solidFill>
                <a:prstClr val="white"/>
              </a:solidFill>
            </a:endParaRPr>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fontAlgn="auto">
              <a:spcBef>
                <a:spcPts val="0"/>
              </a:spcBef>
              <a:spcAft>
                <a:spcPts val="0"/>
              </a:spcAft>
            </a:pPr>
            <a:endParaRPr lang="en-US">
              <a:solidFill>
                <a:prstClr val="white"/>
              </a:solidFill>
            </a:endParaRPr>
          </a:p>
        </p:txBody>
      </p:sp>
    </p:spTree>
    <p:extLst>
      <p:ext uri="{BB962C8B-B14F-4D97-AF65-F5344CB8AC3E}">
        <p14:creationId xmlns:p14="http://schemas.microsoft.com/office/powerpoint/2010/main" val="3257635606"/>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26F1C8C4-D9B5-46A7-8C5D-E5828BAD27B9}" type="datetime1">
              <a:rPr lang="en-US" smtClean="0">
                <a:solidFill>
                  <a:prstClr val="black"/>
                </a:solidFill>
              </a:rPr>
              <a:t>2/7/2023</a:t>
            </a:fld>
            <a:endParaRPr lang="en-US">
              <a:solidFill>
                <a:prstClr val="black"/>
              </a:solidFill>
            </a:endParaRPr>
          </a:p>
        </p:txBody>
      </p:sp>
      <p:sp>
        <p:nvSpPr>
          <p:cNvPr id="5" name="Footer Placeholder 4"/>
          <p:cNvSpPr>
            <a:spLocks noGrp="1"/>
          </p:cNvSpPr>
          <p:nvPr>
            <p:ph type="ftr" sz="quarter" idx="11"/>
          </p:nvPr>
        </p:nvSpPr>
        <p:spPr/>
        <p:txBody>
          <a:bodyPr/>
          <a:lstStyle/>
          <a:p>
            <a:endParaRPr lang="en-US">
              <a:solidFill>
                <a:prstClr val="black"/>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33908239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5FE9FDC-21B3-4C30-A91C-1AB926DD2965}" type="datetime1">
              <a:rPr lang="en-US" smtClean="0">
                <a:solidFill>
                  <a:prstClr val="black"/>
                </a:solidFill>
              </a:rPr>
              <a:t>2/7/2023</a:t>
            </a:fld>
            <a:endParaRPr lang="en-US">
              <a:solidFill>
                <a:prstClr val="black"/>
              </a:solidFill>
            </a:endParaRPr>
          </a:p>
        </p:txBody>
      </p:sp>
      <p:sp>
        <p:nvSpPr>
          <p:cNvPr id="5" name="Footer Placeholder 4"/>
          <p:cNvSpPr>
            <a:spLocks noGrp="1"/>
          </p:cNvSpPr>
          <p:nvPr>
            <p:ph type="ftr" sz="quarter" idx="11"/>
          </p:nvPr>
        </p:nvSpPr>
        <p:spPr/>
        <p:txBody>
          <a:bodyPr/>
          <a:lstStyle/>
          <a:p>
            <a:endParaRPr lang="en-US">
              <a:solidFill>
                <a:prstClr val="black"/>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22146440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42900" y="4960137"/>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Subtitle 2"/>
          <p:cNvSpPr>
            <a:spLocks noGrp="1"/>
          </p:cNvSpPr>
          <p:nvPr>
            <p:ph type="subTitle" idx="1"/>
          </p:nvPr>
        </p:nvSpPr>
        <p:spPr>
          <a:xfrm>
            <a:off x="6457950" y="4960137"/>
            <a:ext cx="2400300" cy="1463040"/>
          </a:xfrm>
        </p:spPr>
        <p:txBody>
          <a:bodyPr lIns="91440" rIns="91440" anchor="ctr">
            <a:normAutofit/>
          </a:bodyPr>
          <a:lstStyle>
            <a:lvl1pPr marL="0" indent="0" algn="l">
              <a:lnSpc>
                <a:spcPct val="100000"/>
              </a:lnSpc>
              <a:spcBef>
                <a:spcPts val="0"/>
              </a:spcBef>
              <a:buNone/>
              <a:defRPr sz="160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pPr>
              <a:defRPr/>
            </a:pPr>
            <a:fld id="{92E72B96-0FDF-4201-BDDB-B23EC16CAA4F}" type="datetime1">
              <a:rPr lang="en-US" smtClean="0"/>
              <a:t>2/7/2023</a:t>
            </a:fld>
            <a:endParaRPr lang="en-US" dirty="0"/>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E6CFA14E-21FB-4F8D-88CE-007119AE9056}" type="slidenum">
              <a:rPr lang="en-US" smtClean="0"/>
              <a:pPr>
                <a:defRPr/>
              </a:pPr>
              <a:t>‹#›</a:t>
            </a:fld>
            <a:endParaRPr lang="en-US" dirty="0"/>
          </a:p>
        </p:txBody>
      </p:sp>
      <p:cxnSp>
        <p:nvCxnSpPr>
          <p:cNvPr id="11" name="Straight Connector 10"/>
          <p:cNvCxnSpPr/>
          <p:nvPr/>
        </p:nvCxnSpPr>
        <p:spPr>
          <a:xfrm flipV="1">
            <a:off x="6290132"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12" name="Rectangle 11"/>
          <p:cNvSpPr/>
          <p:nvPr/>
        </p:nvSpPr>
        <p:spPr>
          <a:xfrm>
            <a:off x="0" y="-1"/>
            <a:ext cx="9144000" cy="45720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3596760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4858BAB8-7DFE-4EAB-A4D5-CA5F63F63DEC}" type="datetime1">
              <a:rPr lang="en-US" smtClean="0"/>
              <a:t>2/7/2023</a:t>
            </a:fld>
            <a:endParaRPr lang="en-US" dirty="0"/>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AF05CC4A-1642-4BF6-B8F1-4469DB2DB51B}" type="slidenum">
              <a:rPr lang="en-US" smtClean="0"/>
              <a:pPr>
                <a:defRPr/>
              </a:pPr>
              <a:t>‹#›</a:t>
            </a:fld>
            <a:endParaRPr lang="en-US" dirty="0"/>
          </a:p>
        </p:txBody>
      </p:sp>
    </p:spTree>
    <p:extLst>
      <p:ext uri="{BB962C8B-B14F-4D97-AF65-F5344CB8AC3E}">
        <p14:creationId xmlns:p14="http://schemas.microsoft.com/office/powerpoint/2010/main" val="42113557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42900" y="4960137"/>
            <a:ext cx="5829300" cy="1463040"/>
          </a:xfrm>
        </p:spPr>
        <p:txBody>
          <a:bodyPr anchor="ctr">
            <a:normAutofit/>
          </a:bodyPr>
          <a:lstStyle>
            <a:lvl1pPr algn="r">
              <a:defRPr sz="44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6457950" y="4960137"/>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0713E6A2-A64D-41B7-B1C1-E64F39E21489}" type="datetime1">
              <a:rPr lang="en-US" smtClean="0"/>
              <a:t>2/7/2023</a:t>
            </a:fld>
            <a:endParaRPr lang="en-US" dirty="0"/>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562834DD-5FCE-44B2-B7CC-AB5091C4BD07}" type="slidenum">
              <a:rPr lang="en-US" smtClean="0"/>
              <a:pPr>
                <a:defRPr/>
              </a:pPr>
              <a:t>‹#›</a:t>
            </a:fld>
            <a:endParaRPr lang="en-US" dirty="0"/>
          </a:p>
        </p:txBody>
      </p:sp>
      <p:sp>
        <p:nvSpPr>
          <p:cNvPr id="10" name="Rectangle 9"/>
          <p:cNvSpPr/>
          <p:nvPr/>
        </p:nvSpPr>
        <p:spPr>
          <a:xfrm>
            <a:off x="0" y="-1"/>
            <a:ext cx="9144000" cy="4572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p:cNvCxnSpPr/>
          <p:nvPr/>
        </p:nvCxnSpPr>
        <p:spPr>
          <a:xfrm flipV="1">
            <a:off x="6290132" y="5264106"/>
            <a:ext cx="0" cy="914400"/>
          </a:xfrm>
          <a:prstGeom prst="line">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19167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768096" y="2286000"/>
            <a:ext cx="35661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491990" y="2286000"/>
            <a:ext cx="35661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C52C819B-30B7-45AA-8E7A-0C87D514216A}" type="datetime1">
              <a:rPr lang="en-US" smtClean="0"/>
              <a:t>2/7/2023</a:t>
            </a:fld>
            <a:endParaRPr lang="en-US" dirty="0"/>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AA20404B-C0A7-4E6C-A0D2-B5B09837A481}" type="slidenum">
              <a:rPr lang="en-US" smtClean="0"/>
              <a:pPr>
                <a:defRPr/>
              </a:pPr>
              <a:t>‹#›</a:t>
            </a:fld>
            <a:endParaRPr lang="en-US" dirty="0"/>
          </a:p>
        </p:txBody>
      </p:sp>
    </p:spTree>
    <p:extLst>
      <p:ext uri="{BB962C8B-B14F-4D97-AF65-F5344CB8AC3E}">
        <p14:creationId xmlns:p14="http://schemas.microsoft.com/office/powerpoint/2010/main" val="31084064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768096" y="2179636"/>
            <a:ext cx="3566160" cy="822960"/>
          </a:xfrm>
        </p:spPr>
        <p:txBody>
          <a:bodyPr lIns="137160" rIns="137160" anchor="ctr">
            <a:normAutofit/>
          </a:bodyPr>
          <a:lstStyle>
            <a:lvl1pPr marL="0" indent="0">
              <a:spcBef>
                <a:spcPts val="0"/>
              </a:spcBef>
              <a:spcAft>
                <a:spcPts val="0"/>
              </a:spcAft>
              <a:buNone/>
              <a:defRPr sz="2200" b="0" cap="none" baseline="0">
                <a:solidFill>
                  <a:schemeClr val="accent2">
                    <a:lumMod val="75000"/>
                  </a:schemeClr>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768096" y="2967788"/>
            <a:ext cx="356616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491990" y="2179636"/>
            <a:ext cx="3566160" cy="822960"/>
          </a:xfrm>
        </p:spPr>
        <p:txBody>
          <a:bodyPr lIns="137160" rIns="137160" anchor="ctr">
            <a:normAutofit/>
          </a:bodyPr>
          <a:lstStyle>
            <a:lvl1pPr marL="0" indent="0">
              <a:spcBef>
                <a:spcPts val="0"/>
              </a:spcBef>
              <a:spcAft>
                <a:spcPts val="0"/>
              </a:spcAft>
              <a:buNone/>
              <a:defRPr lang="en-US" sz="2200" b="0" kern="1200" cap="none" baseline="0" dirty="0">
                <a:solidFill>
                  <a:schemeClr val="accent2">
                    <a:lumMod val="75000"/>
                  </a:schemeClr>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4491990" y="2967788"/>
            <a:ext cx="356616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D759266B-8785-4E9C-880C-23046057BCD5}" type="datetime1">
              <a:rPr lang="en-US" smtClean="0"/>
              <a:t>2/7/2023</a:t>
            </a:fld>
            <a:endParaRPr lang="en-US" dirty="0"/>
          </a:p>
        </p:txBody>
      </p:sp>
      <p:sp>
        <p:nvSpPr>
          <p:cNvPr id="8" name="Footer Placeholder 7"/>
          <p:cNvSpPr>
            <a:spLocks noGrp="1"/>
          </p:cNvSpPr>
          <p:nvPr>
            <p:ph type="ftr" sz="quarter" idx="11"/>
          </p:nvPr>
        </p:nvSpPr>
        <p:spPr/>
        <p:txBody>
          <a:bodyPr/>
          <a:lstStyle/>
          <a:p>
            <a:pPr>
              <a:defRPr/>
            </a:pPr>
            <a:endParaRPr lang="en-US"/>
          </a:p>
        </p:txBody>
      </p:sp>
      <p:sp>
        <p:nvSpPr>
          <p:cNvPr id="9" name="Slide Number Placeholder 8"/>
          <p:cNvSpPr>
            <a:spLocks noGrp="1"/>
          </p:cNvSpPr>
          <p:nvPr>
            <p:ph type="sldNum" sz="quarter" idx="12"/>
          </p:nvPr>
        </p:nvSpPr>
        <p:spPr/>
        <p:txBody>
          <a:bodyPr/>
          <a:lstStyle/>
          <a:p>
            <a:pPr>
              <a:defRPr/>
            </a:pPr>
            <a:fld id="{64F39233-FFFB-4351-8376-4859455E373F}" type="slidenum">
              <a:rPr lang="en-US" smtClean="0"/>
              <a:pPr>
                <a:defRPr/>
              </a:pPr>
              <a:t>‹#›</a:t>
            </a:fld>
            <a:endParaRPr lang="en-US" dirty="0"/>
          </a:p>
        </p:txBody>
      </p:sp>
    </p:spTree>
    <p:extLst>
      <p:ext uri="{BB962C8B-B14F-4D97-AF65-F5344CB8AC3E}">
        <p14:creationId xmlns:p14="http://schemas.microsoft.com/office/powerpoint/2010/main" val="240323648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BFB53FBD-0216-498E-815E-AB13A2E58E81}" type="datetime1">
              <a:rPr lang="en-US" smtClean="0"/>
              <a:t>2/7/2023</a:t>
            </a:fld>
            <a:endParaRPr lang="en-US" dirty="0"/>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p:txBody>
          <a:bodyPr/>
          <a:lstStyle/>
          <a:p>
            <a:pPr>
              <a:defRPr/>
            </a:pPr>
            <a:fld id="{8FFDE28B-FF7B-4D27-8B41-BCA37B169F0A}" type="slidenum">
              <a:rPr lang="en-US" smtClean="0"/>
              <a:pPr>
                <a:defRPr/>
              </a:pPr>
              <a:t>‹#›</a:t>
            </a:fld>
            <a:endParaRPr lang="en-US" dirty="0"/>
          </a:p>
        </p:txBody>
      </p:sp>
    </p:spTree>
    <p:extLst>
      <p:ext uri="{BB962C8B-B14F-4D97-AF65-F5344CB8AC3E}">
        <p14:creationId xmlns:p14="http://schemas.microsoft.com/office/powerpoint/2010/main" val="321225310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DF3B16B9-6CCE-428F-882A-100A0AC0426C}" type="datetime1">
              <a:rPr lang="en-US" smtClean="0"/>
              <a:t>2/7/2023</a:t>
            </a:fld>
            <a:endParaRPr lang="en-US" dirty="0"/>
          </a:p>
        </p:txBody>
      </p:sp>
      <p:sp>
        <p:nvSpPr>
          <p:cNvPr id="3" name="Footer Placeholder 2"/>
          <p:cNvSpPr>
            <a:spLocks noGrp="1"/>
          </p:cNvSpPr>
          <p:nvPr>
            <p:ph type="ftr" sz="quarter" idx="11"/>
          </p:nvPr>
        </p:nvSpPr>
        <p:spPr/>
        <p:txBody>
          <a:bodyPr/>
          <a:lstStyle/>
          <a:p>
            <a:pPr>
              <a:defRPr/>
            </a:pPr>
            <a:endParaRPr lang="en-US"/>
          </a:p>
        </p:txBody>
      </p:sp>
      <p:sp>
        <p:nvSpPr>
          <p:cNvPr id="4" name="Slide Number Placeholder 3"/>
          <p:cNvSpPr>
            <a:spLocks noGrp="1"/>
          </p:cNvSpPr>
          <p:nvPr>
            <p:ph type="sldNum" sz="quarter" idx="12"/>
          </p:nvPr>
        </p:nvSpPr>
        <p:spPr/>
        <p:txBody>
          <a:bodyPr/>
          <a:lstStyle/>
          <a:p>
            <a:pPr>
              <a:defRPr/>
            </a:pPr>
            <a:fld id="{B1166435-1697-48C5-8840-0B126DEE4257}" type="slidenum">
              <a:rPr lang="en-US" smtClean="0"/>
              <a:pPr>
                <a:defRPr/>
              </a:pPr>
              <a:t>‹#›</a:t>
            </a:fld>
            <a:endParaRPr lang="en-US" dirty="0"/>
          </a:p>
        </p:txBody>
      </p:sp>
    </p:spTree>
    <p:extLst>
      <p:ext uri="{BB962C8B-B14F-4D97-AF65-F5344CB8AC3E}">
        <p14:creationId xmlns:p14="http://schemas.microsoft.com/office/powerpoint/2010/main" val="387234247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768096" y="471509"/>
            <a:ext cx="3291840" cy="1737360"/>
          </a:xfrm>
        </p:spPr>
        <p:txBody>
          <a:bodyPr>
            <a:noAutofit/>
          </a:bodyPr>
          <a:lstStyle>
            <a:lvl1pPr>
              <a:lnSpc>
                <a:spcPct val="80000"/>
              </a:lnSpc>
              <a:defRPr sz="3600"/>
            </a:lvl1pPr>
          </a:lstStyle>
          <a:p>
            <a:r>
              <a:rPr lang="en-US"/>
              <a:t>Click to edit Master title style</a:t>
            </a:r>
            <a:endParaRPr lang="en-US" dirty="0"/>
          </a:p>
        </p:txBody>
      </p:sp>
      <p:sp>
        <p:nvSpPr>
          <p:cNvPr id="3" name="Content Placeholder 2"/>
          <p:cNvSpPr>
            <a:spLocks noGrp="1"/>
          </p:cNvSpPr>
          <p:nvPr>
            <p:ph idx="1"/>
          </p:nvPr>
        </p:nvSpPr>
        <p:spPr>
          <a:xfrm>
            <a:off x="4286250" y="822960"/>
            <a:ext cx="4258818" cy="5184648"/>
          </a:xfrm>
        </p:spPr>
        <p:txBody>
          <a:bodyPr>
            <a:normAutofit/>
          </a:bodyPr>
          <a:lstStyle>
            <a:lvl1pPr>
              <a:defRPr sz="2000"/>
            </a:lvl1pPr>
            <a:lvl2pPr>
              <a:defRPr sz="16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8096" y="2257506"/>
            <a:ext cx="329184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5809E436-8BD0-4C14-8C01-4636F0548D4A}" type="datetime1">
              <a:rPr lang="en-US" smtClean="0"/>
              <a:t>2/7/2023</a:t>
            </a:fld>
            <a:endParaRPr lang="en-US" dirty="0"/>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46151087-C930-437D-9E06-C8E3ACF04E07}" type="slidenum">
              <a:rPr lang="en-US" smtClean="0"/>
              <a:pPr>
                <a:defRPr/>
              </a:pPr>
              <a:t>‹#›</a:t>
            </a:fld>
            <a:endParaRPr lang="en-US" dirty="0"/>
          </a:p>
        </p:txBody>
      </p:sp>
    </p:spTree>
    <p:extLst>
      <p:ext uri="{BB962C8B-B14F-4D97-AF65-F5344CB8AC3E}">
        <p14:creationId xmlns:p14="http://schemas.microsoft.com/office/powerpoint/2010/main" val="128481710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0" y="4960138"/>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9141714" cy="4572000"/>
          </a:xfrm>
          <a:solidFill>
            <a:schemeClr val="accent2">
              <a:lumMod val="60000"/>
              <a:lumOff val="40000"/>
            </a:schemeClr>
          </a:solidFill>
        </p:spPr>
        <p:txBody>
          <a:bodyPr lIns="457200" tIns="365760"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457950" y="4960138"/>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FD5FE893-B02D-45BE-BAC7-BD1D4F539328}" type="datetime1">
              <a:rPr lang="en-US" smtClean="0"/>
              <a:t>2/7/2023</a:t>
            </a:fld>
            <a:endParaRPr lang="en-US" dirty="0"/>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FF8E4B31-4AE4-45F8-AE96-40129832FF9F}" type="slidenum">
              <a:rPr lang="en-US" smtClean="0"/>
              <a:pPr>
                <a:defRPr/>
              </a:pPr>
              <a:t>‹#›</a:t>
            </a:fld>
            <a:endParaRPr lang="en-US" dirty="0"/>
          </a:p>
        </p:txBody>
      </p:sp>
      <p:cxnSp>
        <p:nvCxnSpPr>
          <p:cNvPr id="8" name="Straight Connector 7"/>
          <p:cNvCxnSpPr/>
          <p:nvPr/>
        </p:nvCxnSpPr>
        <p:spPr>
          <a:xfrm flipV="1">
            <a:off x="629013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2808354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FA62683B-4D77-4DBB-B014-852635D8FC50}" type="datetime1">
              <a:rPr lang="en-US" smtClean="0"/>
              <a:t>2/7/2023</a:t>
            </a:fld>
            <a:endParaRPr lang="en-US" dirty="0"/>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1E708182-A518-4216-8A6A-65F015F4DE77}" type="slidenum">
              <a:rPr lang="en-US" smtClean="0"/>
              <a:pPr>
                <a:defRPr/>
              </a:pPr>
              <a:t>‹#›</a:t>
            </a:fld>
            <a:endParaRPr lang="en-US" dirty="0"/>
          </a:p>
        </p:txBody>
      </p:sp>
    </p:spTree>
    <p:extLst>
      <p:ext uri="{BB962C8B-B14F-4D97-AF65-F5344CB8AC3E}">
        <p14:creationId xmlns:p14="http://schemas.microsoft.com/office/powerpoint/2010/main" val="137902314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762000"/>
            <a:ext cx="1971675"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742951" y="762000"/>
            <a:ext cx="5686425"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C3AE9F91-F809-418B-8FA3-AFC34E37FBA2}" type="datetime1">
              <a:rPr lang="en-US" smtClean="0"/>
              <a:t>2/7/2023</a:t>
            </a:fld>
            <a:endParaRPr lang="en-US" dirty="0"/>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6FF20222-BD2B-44EE-BB18-FC222A761921}" type="slidenum">
              <a:rPr lang="en-US" smtClean="0"/>
              <a:pPr>
                <a:defRPr/>
              </a:pPr>
              <a:t>‹#›</a:t>
            </a:fld>
            <a:endParaRPr lang="en-US" dirty="0"/>
          </a:p>
        </p:txBody>
      </p:sp>
      <p:cxnSp>
        <p:nvCxnSpPr>
          <p:cNvPr id="8" name="Straight Connector 7"/>
          <p:cNvCxnSpPr/>
          <p:nvPr/>
        </p:nvCxnSpPr>
        <p:spPr>
          <a:xfrm rot="5400000" flipV="1">
            <a:off x="7543800" y="173563"/>
            <a:ext cx="0" cy="6858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227828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514351" y="2063396"/>
            <a:ext cx="7796030" cy="33111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DCA9245-8671-489C-A13F-8535CE085DA6}" type="datetime1">
              <a:rPr lang="en-GB" smtClean="0"/>
              <a:pPr/>
              <a:t>07/02/2023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37B528-879C-4EFC-BF0F-F5B7B06B1367}" type="slidenum">
              <a:rPr lang="en-GB" smtClean="0"/>
              <a:pPr/>
              <a:t>‹#›</a:t>
            </a:fld>
            <a:endParaRPr lang="en-GB"/>
          </a:p>
        </p:txBody>
      </p:sp>
    </p:spTree>
    <p:extLst>
      <p:ext uri="{BB962C8B-B14F-4D97-AF65-F5344CB8AC3E}">
        <p14:creationId xmlns:p14="http://schemas.microsoft.com/office/powerpoint/2010/main" val="1454943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pPr fontAlgn="auto">
              <a:spcBef>
                <a:spcPts val="0"/>
              </a:spcBef>
              <a:spcAft>
                <a:spcPts val="0"/>
              </a:spcAft>
            </a:pPr>
            <a:endParaRPr lang="en-US">
              <a:solidFill>
                <a:prstClr val="black"/>
              </a:solidFill>
              <a:latin typeface="Lucida Sans Unicode"/>
            </a:endParaRPr>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pPr fontAlgn="auto">
              <a:spcBef>
                <a:spcPts val="0"/>
              </a:spcBef>
              <a:spcAft>
                <a:spcPts val="0"/>
              </a:spcAft>
            </a:pPr>
            <a:endParaRPr lang="en-US">
              <a:solidFill>
                <a:prstClr val="black"/>
              </a:solidFill>
              <a:latin typeface="Lucida Sans Unicode"/>
            </a:endParaRPr>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fontAlgn="auto">
              <a:spcBef>
                <a:spcPts val="0"/>
              </a:spcBef>
              <a:spcAft>
                <a:spcPts val="0"/>
              </a:spcAft>
            </a:pPr>
            <a:endParaRPr lang="en-US">
              <a:solidFill>
                <a:prstClr val="white"/>
              </a:solidFill>
            </a:endParaRPr>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a:t>Click to edit Master title style</a:t>
            </a:r>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pPr fontAlgn="auto">
              <a:spcBef>
                <a:spcPts val="0"/>
              </a:spcBef>
              <a:spcAft>
                <a:spcPts val="0"/>
              </a:spcAft>
            </a:pPr>
            <a:fld id="{41DDF4FE-9D06-45D2-A884-87562D7EA226}" type="datetime1">
              <a:rPr lang="en-US" smtClean="0">
                <a:solidFill>
                  <a:prstClr val="black"/>
                </a:solidFill>
                <a:latin typeface="Lucida Sans Unicode"/>
              </a:rPr>
              <a:t>2/7/2023</a:t>
            </a:fld>
            <a:endParaRPr lang="en-US">
              <a:solidFill>
                <a:prstClr val="black"/>
              </a:solidFill>
              <a:latin typeface="Lucida Sans Unicode"/>
            </a:endParaRPr>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pPr fontAlgn="auto">
              <a:spcBef>
                <a:spcPts val="0"/>
              </a:spcBef>
              <a:spcAft>
                <a:spcPts val="0"/>
              </a:spcAft>
            </a:pPr>
            <a:endParaRPr lang="en-US">
              <a:solidFill>
                <a:prstClr val="black"/>
              </a:solidFill>
              <a:latin typeface="Lucida Sans Unicode"/>
            </a:endParaRPr>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pPr fontAlgn="auto">
              <a:spcBef>
                <a:spcPts val="0"/>
              </a:spcBef>
              <a:spcAft>
                <a:spcPts val="0"/>
              </a:spcAft>
            </a:pPr>
            <a:fld id="{B6F15528-21DE-4FAA-801E-634DDDAF4B2B}" type="slidenum">
              <a:rPr lang="en-US" smtClean="0">
                <a:solidFill>
                  <a:prstClr val="black"/>
                </a:solidFill>
                <a:latin typeface="Lucida Sans Unicode"/>
              </a:rPr>
              <a:pPr fontAlgn="auto">
                <a:spcBef>
                  <a:spcPts val="0"/>
                </a:spcBef>
                <a:spcAft>
                  <a:spcPts val="0"/>
                </a:spcAft>
              </a:pPr>
              <a:t>‹#›</a:t>
            </a:fld>
            <a:endParaRPr lang="en-US">
              <a:solidFill>
                <a:prstClr val="black"/>
              </a:solidFill>
              <a:latin typeface="Lucida Sans Unicode"/>
            </a:endParaRPr>
          </a:p>
        </p:txBody>
      </p:sp>
    </p:spTree>
    <p:extLst>
      <p:ext uri="{BB962C8B-B14F-4D97-AF65-F5344CB8AC3E}">
        <p14:creationId xmlns:p14="http://schemas.microsoft.com/office/powerpoint/2010/main" val="150214532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8096" y="585216"/>
            <a:ext cx="7290054"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768096" y="2286000"/>
            <a:ext cx="7290055"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8097" y="6470704"/>
            <a:ext cx="161560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pPr fontAlgn="auto">
              <a:spcBef>
                <a:spcPts val="0"/>
              </a:spcBef>
              <a:spcAft>
                <a:spcPts val="0"/>
              </a:spcAft>
            </a:pPr>
            <a:fld id="{836BBD34-21B8-40BD-8967-E588E45575B6}" type="datetime1">
              <a:rPr lang="en-US" smtClean="0">
                <a:solidFill>
                  <a:prstClr val="black"/>
                </a:solidFill>
                <a:latin typeface="Lucida Sans Unicode"/>
              </a:rPr>
              <a:t>2/7/2023</a:t>
            </a:fld>
            <a:endParaRPr lang="en-US">
              <a:solidFill>
                <a:prstClr val="black"/>
              </a:solidFill>
              <a:latin typeface="Lucida Sans Unicode"/>
            </a:endParaRPr>
          </a:p>
        </p:txBody>
      </p:sp>
      <p:sp>
        <p:nvSpPr>
          <p:cNvPr id="5" name="Footer Placeholder 4"/>
          <p:cNvSpPr>
            <a:spLocks noGrp="1"/>
          </p:cNvSpPr>
          <p:nvPr>
            <p:ph type="ftr" sz="quarter" idx="3"/>
          </p:nvPr>
        </p:nvSpPr>
        <p:spPr>
          <a:xfrm>
            <a:off x="3632200" y="6470704"/>
            <a:ext cx="4426094"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pPr fontAlgn="auto">
              <a:spcBef>
                <a:spcPts val="0"/>
              </a:spcBef>
              <a:spcAft>
                <a:spcPts val="0"/>
              </a:spcAft>
            </a:pPr>
            <a:endParaRPr lang="en-US">
              <a:solidFill>
                <a:prstClr val="black"/>
              </a:solidFill>
              <a:latin typeface="Lucida Sans Unicode"/>
            </a:endParaRPr>
          </a:p>
        </p:txBody>
      </p:sp>
      <p:sp>
        <p:nvSpPr>
          <p:cNvPr id="6" name="Slide Number Placeholder 5"/>
          <p:cNvSpPr>
            <a:spLocks noGrp="1"/>
          </p:cNvSpPr>
          <p:nvPr>
            <p:ph type="sldNum" sz="quarter" idx="4"/>
          </p:nvPr>
        </p:nvSpPr>
        <p:spPr>
          <a:xfrm>
            <a:off x="8128000" y="6470704"/>
            <a:ext cx="730250"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pPr fontAlgn="auto">
              <a:spcBef>
                <a:spcPts val="0"/>
              </a:spcBef>
              <a:spcAft>
                <a:spcPts val="0"/>
              </a:spcAft>
            </a:pPr>
            <a:fld id="{B6F15528-21DE-4FAA-801E-634DDDAF4B2B}" type="slidenum">
              <a:rPr lang="en-US" smtClean="0">
                <a:solidFill>
                  <a:prstClr val="black"/>
                </a:solidFill>
                <a:latin typeface="Lucida Sans Unicode"/>
              </a:rPr>
              <a:pPr fontAlgn="auto">
                <a:spcBef>
                  <a:spcPts val="0"/>
                </a:spcBef>
                <a:spcAft>
                  <a:spcPts val="0"/>
                </a:spcAft>
              </a:pPr>
              <a:t>‹#›</a:t>
            </a:fld>
            <a:endParaRPr lang="en-US">
              <a:solidFill>
                <a:prstClr val="black"/>
              </a:solidFill>
              <a:latin typeface="Lucida Sans Unicode"/>
            </a:endParaRPr>
          </a:p>
        </p:txBody>
      </p:sp>
      <p:cxnSp>
        <p:nvCxnSpPr>
          <p:cNvPr id="8" name="Straight Connector 7"/>
          <p:cNvCxnSpPr/>
          <p:nvPr/>
        </p:nvCxnSpPr>
        <p:spPr>
          <a:xfrm flipV="1">
            <a:off x="571500" y="826324"/>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54000604"/>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Lst>
  <p:hf hdr="0" ftr="0" dt="0"/>
  <p:txStyles>
    <p:titleStyle>
      <a:lvl1pPr algn="l" defTabSz="914400" rtl="0" eaLnBrk="1" latinLnBrk="0" hangingPunct="1">
        <a:lnSpc>
          <a:spcPct val="80000"/>
        </a:lnSpc>
        <a:spcBef>
          <a:spcPct val="0"/>
        </a:spcBef>
        <a:buNone/>
        <a:defRPr sz="44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2"/>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6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2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2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2"/>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2"/>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0.xml"/><Relationship Id="rId1" Type="http://schemas.openxmlformats.org/officeDocument/2006/relationships/slideLayout" Target="../slideLayouts/slideLayout1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4.xml"/><Relationship Id="rId1" Type="http://schemas.openxmlformats.org/officeDocument/2006/relationships/slideLayout" Target="../slideLayouts/slideLayout23.xml"/></Relationships>
</file>

<file path=ppt/slides/_rels/slide26.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5.xml"/><Relationship Id="rId1" Type="http://schemas.openxmlformats.org/officeDocument/2006/relationships/slideLayout" Target="../slideLayouts/slideLayout23.xml"/></Relationships>
</file>

<file path=ppt/slides/_rels/slide27.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6.xml"/><Relationship Id="rId1" Type="http://schemas.openxmlformats.org/officeDocument/2006/relationships/slideLayout" Target="../slideLayouts/slideLayout2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3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hyperlink" Target="https://www.google.co.uk/url?sa=i&amp;rct=j&amp;q=&amp;esrc=s&amp;source=images&amp;cd=&amp;ved=0ahUKEwj6qM2ZsdzWAhUoLsAKHQgbC_gQjRwIBw&amp;url=https://www.studenthut.com/universities/kingston-university-profile&amp;psig=AOvVaw2-btajMxVpzHd_v4sJt_lT&amp;ust=1507392600841645" TargetMode="External"/><Relationship Id="rId1" Type="http://schemas.openxmlformats.org/officeDocument/2006/relationships/slideLayout" Target="../slideLayouts/slideLayout23.xml"/></Relationships>
</file>

<file path=ppt/slides/_rels/slide32.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7.xml"/><Relationship Id="rId1" Type="http://schemas.openxmlformats.org/officeDocument/2006/relationships/slideLayout" Target="../slideLayouts/slideLayout2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EF13200-6438-49C1-B1D3-88B8E9406C2B}"/>
              </a:ext>
            </a:extLst>
          </p:cNvPr>
          <p:cNvPicPr>
            <a:picLocks noChangeAspect="1"/>
          </p:cNvPicPr>
          <p:nvPr/>
        </p:nvPicPr>
        <p:blipFill rotWithShape="1">
          <a:blip r:embed="rId3"/>
          <a:srcRect t="4032" r="1627" b="8912"/>
          <a:stretch/>
        </p:blipFill>
        <p:spPr>
          <a:xfrm rot="21600000">
            <a:off x="20" y="10"/>
            <a:ext cx="9143980" cy="6857990"/>
          </a:xfrm>
          <a:prstGeom prst="rect">
            <a:avLst/>
          </a:prstGeom>
        </p:spPr>
      </p:pic>
      <p:sp>
        <p:nvSpPr>
          <p:cNvPr id="2050" name="Title 1"/>
          <p:cNvSpPr>
            <a:spLocks noGrp="1"/>
          </p:cNvSpPr>
          <p:nvPr>
            <p:ph type="ctrTitle"/>
          </p:nvPr>
        </p:nvSpPr>
        <p:spPr>
          <a:solidFill>
            <a:schemeClr val="accent2"/>
          </a:solidFill>
        </p:spPr>
        <p:txBody>
          <a:bodyPr>
            <a:normAutofit/>
          </a:bodyPr>
          <a:lstStyle/>
          <a:p>
            <a:r>
              <a:rPr lang="en-GB" sz="6000" dirty="0">
                <a:solidFill>
                  <a:schemeClr val="bg1"/>
                </a:solidFill>
              </a:rPr>
              <a:t>Strategy</a:t>
            </a:r>
          </a:p>
        </p:txBody>
      </p:sp>
      <p:sp>
        <p:nvSpPr>
          <p:cNvPr id="3" name="Subtitle 2"/>
          <p:cNvSpPr>
            <a:spLocks noGrp="1"/>
          </p:cNvSpPr>
          <p:nvPr>
            <p:ph type="subTitle" idx="1"/>
          </p:nvPr>
        </p:nvSpPr>
        <p:spPr>
          <a:solidFill>
            <a:schemeClr val="accent2"/>
          </a:solidFill>
        </p:spPr>
        <p:txBody>
          <a:bodyPr>
            <a:normAutofit/>
          </a:bodyPr>
          <a:lstStyle/>
          <a:p>
            <a:pPr>
              <a:defRPr/>
            </a:pPr>
            <a:r>
              <a:rPr lang="en-GB" sz="2800" dirty="0">
                <a:solidFill>
                  <a:schemeClr val="bg1"/>
                </a:solidFill>
              </a:rPr>
              <a:t>Mike Durke</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9FAB126-8F21-DB66-AE10-352C541399C3}"/>
              </a:ext>
            </a:extLst>
          </p:cNvPr>
          <p:cNvSpPr>
            <a:spLocks noGrp="1"/>
          </p:cNvSpPr>
          <p:nvPr>
            <p:ph type="sldNum" sz="quarter" idx="12"/>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fld id="{AF05CC4A-1642-4BF6-B8F1-4469DB2DB51B}" type="slidenum">
              <a:rPr kumimoji="0" lang="en-US" sz="1000" b="0" i="0" u="none" strike="noStrike" kern="1200" cap="none" spc="0" normalizeH="0" baseline="0" noProof="0" smtClean="0">
                <a:ln>
                  <a:noFill/>
                </a:ln>
                <a:solidFill>
                  <a:prstClr val="black">
                    <a:lumMod val="95000"/>
                    <a:lumOff val="5000"/>
                  </a:prstClr>
                </a:solidFill>
                <a:effectLst/>
                <a:uLnTx/>
                <a:uFillTx/>
                <a:latin typeface="Tw Cen MT Condensed" panose="020B0606020104020203"/>
                <a:ea typeface="+mn-ea"/>
                <a:cs typeface="+mn-cs"/>
              </a:rPr>
              <a:pPr marL="0" marR="0" lvl="0" indent="0" algn="l" defTabSz="914400" rtl="0" eaLnBrk="1" fontAlgn="base" latinLnBrk="0" hangingPunct="1">
                <a:lnSpc>
                  <a:spcPct val="100000"/>
                </a:lnSpc>
                <a:spcBef>
                  <a:spcPct val="0"/>
                </a:spcBef>
                <a:spcAft>
                  <a:spcPct val="0"/>
                </a:spcAft>
                <a:buClrTx/>
                <a:buSzTx/>
                <a:buFontTx/>
                <a:buNone/>
                <a:tabLst/>
                <a:defRPr/>
              </a:pPr>
              <a:t>2</a:t>
            </a:fld>
            <a:endParaRPr kumimoji="0" lang="en-US" sz="1000" b="0" i="0" u="none" strike="noStrike" kern="1200" cap="none" spc="0" normalizeH="0" baseline="0" noProof="0" dirty="0">
              <a:ln>
                <a:noFill/>
              </a:ln>
              <a:solidFill>
                <a:prstClr val="black">
                  <a:lumMod val="95000"/>
                  <a:lumOff val="5000"/>
                </a:prstClr>
              </a:solidFill>
              <a:effectLst/>
              <a:uLnTx/>
              <a:uFillTx/>
              <a:latin typeface="Tw Cen MT Condensed" panose="020B0606020104020203"/>
              <a:ea typeface="+mn-ea"/>
              <a:cs typeface="+mn-cs"/>
            </a:endParaRPr>
          </a:p>
        </p:txBody>
      </p:sp>
      <p:pic>
        <p:nvPicPr>
          <p:cNvPr id="5" name="Picture 4">
            <a:extLst>
              <a:ext uri="{FF2B5EF4-FFF2-40B4-BE49-F238E27FC236}">
                <a16:creationId xmlns:a16="http://schemas.microsoft.com/office/drawing/2014/main" id="{82FB681D-4C23-49DB-D77F-E56EDD4C7CA4}"/>
              </a:ext>
            </a:extLst>
          </p:cNvPr>
          <p:cNvPicPr>
            <a:picLocks noChangeAspect="1"/>
          </p:cNvPicPr>
          <p:nvPr/>
        </p:nvPicPr>
        <p:blipFill>
          <a:blip r:embed="rId2"/>
          <a:stretch>
            <a:fillRect/>
          </a:stretch>
        </p:blipFill>
        <p:spPr>
          <a:xfrm>
            <a:off x="0" y="0"/>
            <a:ext cx="9144000" cy="6857999"/>
          </a:xfrm>
          <a:prstGeom prst="rect">
            <a:avLst/>
          </a:prstGeom>
        </p:spPr>
      </p:pic>
    </p:spTree>
    <p:extLst>
      <p:ext uri="{BB962C8B-B14F-4D97-AF65-F5344CB8AC3E}">
        <p14:creationId xmlns:p14="http://schemas.microsoft.com/office/powerpoint/2010/main" val="24891275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8"/>
          <p:cNvSpPr>
            <a:spLocks noGrp="1"/>
          </p:cNvSpPr>
          <p:nvPr>
            <p:ph idx="1"/>
          </p:nvPr>
        </p:nvSpPr>
        <p:spPr/>
        <p:txBody>
          <a:bodyPr/>
          <a:lstStyle/>
          <a:p>
            <a:endParaRPr lang="en-GB"/>
          </a:p>
        </p:txBody>
      </p:sp>
      <p:sp>
        <p:nvSpPr>
          <p:cNvPr id="3" name="Slide Number Placeholder 2"/>
          <p:cNvSpPr>
            <a:spLocks noGrp="1"/>
          </p:cNvSpPr>
          <p:nvPr>
            <p:ph type="sldNum" sz="quarter" idx="12"/>
          </p:nvPr>
        </p:nvSpPr>
        <p:spPr/>
        <p:txBody>
          <a:bodyPr/>
          <a:lstStyle/>
          <a:p>
            <a:fld id="{B6F15528-21DE-4FAA-801E-634DDDAF4B2B}" type="slidenum">
              <a:rPr lang="en-US" smtClean="0">
                <a:solidFill>
                  <a:prstClr val="black"/>
                </a:solidFill>
              </a:rPr>
              <a:pPr/>
              <a:t>3</a:t>
            </a:fld>
            <a:endParaRPr lang="en-US">
              <a:solidFill>
                <a:prstClr val="black"/>
              </a:solidFill>
            </a:endParaRPr>
          </a:p>
        </p:txBody>
      </p:sp>
      <p:sp>
        <p:nvSpPr>
          <p:cNvPr id="8" name="Title 7"/>
          <p:cNvSpPr>
            <a:spLocks noGrp="1"/>
          </p:cNvSpPr>
          <p:nvPr>
            <p:ph type="title"/>
          </p:nvPr>
        </p:nvSpPr>
        <p:spPr>
          <a:xfrm>
            <a:off x="261783" y="140898"/>
            <a:ext cx="8229600" cy="1325929"/>
          </a:xfrm>
        </p:spPr>
        <p:txBody>
          <a:bodyPr>
            <a:noAutofit/>
          </a:bodyPr>
          <a:lstStyle/>
          <a:p>
            <a:r>
              <a:rPr lang="en-GB" sz="3200" dirty="0"/>
              <a:t>Remember your library skills</a:t>
            </a:r>
          </a:p>
        </p:txBody>
      </p:sp>
      <p:pic>
        <p:nvPicPr>
          <p:cNvPr id="5" name="Picture 4"/>
          <p:cNvPicPr>
            <a:picLocks noChangeAspect="1"/>
          </p:cNvPicPr>
          <p:nvPr/>
        </p:nvPicPr>
        <p:blipFill>
          <a:blip r:embed="rId2"/>
          <a:stretch>
            <a:fillRect/>
          </a:stretch>
        </p:blipFill>
        <p:spPr>
          <a:xfrm>
            <a:off x="347470" y="1519215"/>
            <a:ext cx="4162425" cy="3009900"/>
          </a:xfrm>
          <a:prstGeom prst="rect">
            <a:avLst/>
          </a:prstGeom>
        </p:spPr>
      </p:pic>
      <p:pic>
        <p:nvPicPr>
          <p:cNvPr id="6" name="Picture 5"/>
          <p:cNvPicPr>
            <a:picLocks noChangeAspect="1"/>
          </p:cNvPicPr>
          <p:nvPr/>
        </p:nvPicPr>
        <p:blipFill>
          <a:blip r:embed="rId3"/>
          <a:stretch>
            <a:fillRect/>
          </a:stretch>
        </p:blipFill>
        <p:spPr>
          <a:xfrm>
            <a:off x="4799664" y="1466827"/>
            <a:ext cx="4200525" cy="3114675"/>
          </a:xfrm>
          <a:prstGeom prst="rect">
            <a:avLst/>
          </a:prstGeom>
        </p:spPr>
      </p:pic>
      <p:pic>
        <p:nvPicPr>
          <p:cNvPr id="7" name="Picture 6"/>
          <p:cNvPicPr>
            <a:picLocks noChangeAspect="1"/>
          </p:cNvPicPr>
          <p:nvPr/>
        </p:nvPicPr>
        <p:blipFill>
          <a:blip r:embed="rId4"/>
          <a:stretch>
            <a:fillRect/>
          </a:stretch>
        </p:blipFill>
        <p:spPr>
          <a:xfrm>
            <a:off x="561937" y="4861918"/>
            <a:ext cx="7895917" cy="1911151"/>
          </a:xfrm>
          <a:prstGeom prst="rect">
            <a:avLst/>
          </a:prstGeom>
        </p:spPr>
      </p:pic>
    </p:spTree>
    <p:extLst>
      <p:ext uri="{BB962C8B-B14F-4D97-AF65-F5344CB8AC3E}">
        <p14:creationId xmlns:p14="http://schemas.microsoft.com/office/powerpoint/2010/main" val="42890860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648742"/>
            <a:ext cx="8229600" cy="1143000"/>
          </a:xfrm>
        </p:spPr>
        <p:txBody>
          <a:bodyPr>
            <a:normAutofit/>
          </a:bodyPr>
          <a:lstStyle/>
          <a:p>
            <a:r>
              <a:rPr lang="en-GB" sz="6000" dirty="0"/>
              <a:t>Objectives</a:t>
            </a:r>
          </a:p>
        </p:txBody>
      </p:sp>
      <p:sp>
        <p:nvSpPr>
          <p:cNvPr id="6" name="Content Placeholder 5"/>
          <p:cNvSpPr>
            <a:spLocks noGrp="1"/>
          </p:cNvSpPr>
          <p:nvPr>
            <p:ph idx="1"/>
          </p:nvPr>
        </p:nvSpPr>
        <p:spPr>
          <a:xfrm>
            <a:off x="457200" y="2130973"/>
            <a:ext cx="4038600" cy="4000500"/>
          </a:xfrm>
        </p:spPr>
        <p:txBody>
          <a:bodyPr>
            <a:normAutofit fontScale="92500" lnSpcReduction="20000"/>
          </a:bodyPr>
          <a:lstStyle/>
          <a:p>
            <a:r>
              <a:rPr lang="en-GB" sz="3600" dirty="0"/>
              <a:t>Defining ‘strategy’</a:t>
            </a:r>
          </a:p>
          <a:p>
            <a:r>
              <a:rPr lang="en-GB" sz="3600" dirty="0"/>
              <a:t>Strategic fit</a:t>
            </a:r>
          </a:p>
          <a:p>
            <a:r>
              <a:rPr lang="en-GB" sz="3600" dirty="0"/>
              <a:t>Three levels of strategy</a:t>
            </a:r>
          </a:p>
          <a:p>
            <a:r>
              <a:rPr lang="en-GB" sz="3600" dirty="0"/>
              <a:t>Vocabulary of strategy</a:t>
            </a:r>
          </a:p>
          <a:p>
            <a:r>
              <a:rPr lang="en-GB" sz="3600" dirty="0"/>
              <a:t>Strategic analysis, development and implementation</a:t>
            </a:r>
          </a:p>
          <a:p>
            <a:endParaRPr lang="en-GB" sz="3600" dirty="0"/>
          </a:p>
          <a:p>
            <a:endParaRPr lang="en-GB" dirty="0"/>
          </a:p>
          <a:p>
            <a:endParaRPr lang="en-GB" dirty="0"/>
          </a:p>
        </p:txBody>
      </p:sp>
      <p:sp>
        <p:nvSpPr>
          <p:cNvPr id="3" name="Slide Number Placeholder 2"/>
          <p:cNvSpPr>
            <a:spLocks noGrp="1"/>
          </p:cNvSpPr>
          <p:nvPr>
            <p:ph type="sldNum" sz="quarter" idx="12"/>
          </p:nvPr>
        </p:nvSpPr>
        <p:spPr/>
        <p:txBody>
          <a:bodyPr/>
          <a:lstStyle/>
          <a:p>
            <a:pPr>
              <a:defRPr/>
            </a:pPr>
            <a:fld id="{AF05CC4A-1642-4BF6-B8F1-4469DB2DB51B}" type="slidenum">
              <a:rPr lang="en-US" smtClean="0"/>
              <a:pPr>
                <a:defRPr/>
              </a:pPr>
              <a:t>4</a:t>
            </a:fld>
            <a:endParaRPr lang="en-US" dirty="0"/>
          </a:p>
        </p:txBody>
      </p:sp>
      <p:pic>
        <p:nvPicPr>
          <p:cNvPr id="4" name="Picture 3">
            <a:extLst>
              <a:ext uri="{FF2B5EF4-FFF2-40B4-BE49-F238E27FC236}">
                <a16:creationId xmlns:a16="http://schemas.microsoft.com/office/drawing/2014/main" id="{024C711E-1920-4487-95F3-2DAE1DC39EEE}"/>
              </a:ext>
            </a:extLst>
          </p:cNvPr>
          <p:cNvPicPr>
            <a:picLocks noChangeAspect="1"/>
          </p:cNvPicPr>
          <p:nvPr/>
        </p:nvPicPr>
        <p:blipFill>
          <a:blip r:embed="rId2"/>
          <a:stretch>
            <a:fillRect/>
          </a:stretch>
        </p:blipFill>
        <p:spPr>
          <a:xfrm>
            <a:off x="4267200" y="2133600"/>
            <a:ext cx="4343400" cy="3274516"/>
          </a:xfrm>
          <a:prstGeom prst="rect">
            <a:avLst/>
          </a:prstGeom>
        </p:spPr>
      </p:pic>
    </p:spTree>
    <p:extLst>
      <p:ext uri="{BB962C8B-B14F-4D97-AF65-F5344CB8AC3E}">
        <p14:creationId xmlns:p14="http://schemas.microsoft.com/office/powerpoint/2010/main" val="21724861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 calcmode="lin" valueType="num">
                                      <p:cBhvr additive="base">
                                        <p:cTn id="3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title"/>
          </p:nvPr>
        </p:nvSpPr>
        <p:spPr>
          <a:xfrm>
            <a:off x="838200" y="515225"/>
            <a:ext cx="7848600" cy="1401762"/>
          </a:xfrm>
        </p:spPr>
        <p:txBody>
          <a:bodyPr>
            <a:normAutofit/>
          </a:bodyPr>
          <a:lstStyle/>
          <a:p>
            <a:r>
              <a:rPr lang="en-GB" dirty="0"/>
              <a:t>What is strategy?</a:t>
            </a:r>
            <a:endParaRPr lang="en-US" dirty="0"/>
          </a:p>
        </p:txBody>
      </p:sp>
      <p:sp>
        <p:nvSpPr>
          <p:cNvPr id="3075" name="Content Placeholder 2"/>
          <p:cNvSpPr>
            <a:spLocks noGrp="1"/>
          </p:cNvSpPr>
          <p:nvPr>
            <p:ph idx="1"/>
          </p:nvPr>
        </p:nvSpPr>
        <p:spPr>
          <a:xfrm>
            <a:off x="457200" y="2286000"/>
            <a:ext cx="8229600" cy="3840163"/>
          </a:xfrm>
        </p:spPr>
        <p:txBody>
          <a:bodyPr>
            <a:noAutofit/>
          </a:bodyPr>
          <a:lstStyle/>
          <a:p>
            <a:r>
              <a:rPr lang="en-GB" sz="3200" dirty="0"/>
              <a:t>What images and thoughts does the word create in your mind?</a:t>
            </a:r>
          </a:p>
          <a:p>
            <a:r>
              <a:rPr lang="en-GB" sz="3200" dirty="0"/>
              <a:t>Is it about glossy colourful documents showing the CEO and political leaders in their best light? Or an essential and critical element in the delivery of public services?</a:t>
            </a:r>
          </a:p>
        </p:txBody>
      </p:sp>
      <p:sp>
        <p:nvSpPr>
          <p:cNvPr id="4" name="Slide Number Placeholder 3"/>
          <p:cNvSpPr>
            <a:spLocks noGrp="1"/>
          </p:cNvSpPr>
          <p:nvPr>
            <p:ph type="sldNum" sz="quarter" idx="12"/>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fld id="{348B6151-B150-4A9A-83B8-30D0F1A93440}" type="slidenum">
              <a:rPr kumimoji="0" lang="en-US" sz="1000" b="0" i="0" u="none" strike="noStrike" kern="1200" cap="none" spc="0" normalizeH="0" baseline="0" noProof="0" smtClean="0">
                <a:ln>
                  <a:noFill/>
                </a:ln>
                <a:solidFill>
                  <a:srgbClr val="FFFFFF">
                    <a:lumMod val="95000"/>
                    <a:lumOff val="5000"/>
                  </a:srgbClr>
                </a:solidFill>
                <a:effectLst/>
                <a:uLnTx/>
                <a:uFillTx/>
                <a:latin typeface="Tw Cen MT Condensed" panose="020B0606020104020203"/>
                <a:ea typeface="+mn-ea"/>
                <a:cs typeface="+mn-cs"/>
              </a:rPr>
              <a:pPr marL="0" marR="0" lvl="0" indent="0" algn="l" defTabSz="914400" rtl="0" eaLnBrk="1" fontAlgn="base" latinLnBrk="0" hangingPunct="1">
                <a:lnSpc>
                  <a:spcPct val="100000"/>
                </a:lnSpc>
                <a:spcBef>
                  <a:spcPct val="0"/>
                </a:spcBef>
                <a:spcAft>
                  <a:spcPct val="0"/>
                </a:spcAft>
                <a:buClrTx/>
                <a:buSzTx/>
                <a:buFontTx/>
                <a:buNone/>
                <a:tabLst/>
                <a:defRPr/>
              </a:pPr>
              <a:t>5</a:t>
            </a:fld>
            <a:endParaRPr kumimoji="0" lang="en-US" sz="1000" b="0" i="0" u="none" strike="noStrike" kern="1200" cap="none" spc="0" normalizeH="0" baseline="0" noProof="0" dirty="0">
              <a:ln>
                <a:noFill/>
              </a:ln>
              <a:solidFill>
                <a:srgbClr val="FFFFFF">
                  <a:lumMod val="95000"/>
                  <a:lumOff val="5000"/>
                </a:srgbClr>
              </a:solidFill>
              <a:effectLst/>
              <a:uLnTx/>
              <a:uFillTx/>
              <a:latin typeface="Tw Cen MT Condensed" panose="020B0606020104020203"/>
              <a:ea typeface="+mn-ea"/>
              <a:cs typeface="+mn-cs"/>
            </a:endParaRPr>
          </a:p>
        </p:txBody>
      </p:sp>
    </p:spTree>
    <p:extLst>
      <p:ext uri="{BB962C8B-B14F-4D97-AF65-F5344CB8AC3E}">
        <p14:creationId xmlns:p14="http://schemas.microsoft.com/office/powerpoint/2010/main" val="2786451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075">
                                            <p:txEl>
                                              <p:pRg st="0" end="0"/>
                                            </p:txEl>
                                          </p:spTgt>
                                        </p:tgtEl>
                                        <p:attrNameLst>
                                          <p:attrName>style.visibility</p:attrName>
                                        </p:attrNameLst>
                                      </p:cBhvr>
                                      <p:to>
                                        <p:strVal val="visible"/>
                                      </p:to>
                                    </p:set>
                                    <p:anim calcmode="lin" valueType="num">
                                      <p:cBhvr additive="base">
                                        <p:cTn id="7" dur="500" fill="hold"/>
                                        <p:tgtEl>
                                          <p:spTgt spid="307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07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075">
                                            <p:txEl>
                                              <p:pRg st="1" end="1"/>
                                            </p:txEl>
                                          </p:spTgt>
                                        </p:tgtEl>
                                        <p:attrNameLst>
                                          <p:attrName>style.visibility</p:attrName>
                                        </p:attrNameLst>
                                      </p:cBhvr>
                                      <p:to>
                                        <p:strVal val="visible"/>
                                      </p:to>
                                    </p:set>
                                    <p:anim calcmode="lin" valueType="num">
                                      <p:cBhvr additive="base">
                                        <p:cTn id="13" dur="500" fill="hold"/>
                                        <p:tgtEl>
                                          <p:spTgt spid="307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075">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5"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p:txBody>
          <a:bodyPr/>
          <a:lstStyle/>
          <a:p>
            <a:r>
              <a:rPr lang="en-US" dirty="0"/>
              <a:t>What is strategy?</a:t>
            </a:r>
          </a:p>
        </p:txBody>
      </p:sp>
      <p:sp>
        <p:nvSpPr>
          <p:cNvPr id="4099" name="Content Placeholder 2"/>
          <p:cNvSpPr>
            <a:spLocks noGrp="1"/>
          </p:cNvSpPr>
          <p:nvPr>
            <p:ph idx="1"/>
          </p:nvPr>
        </p:nvSpPr>
        <p:spPr>
          <a:xfrm>
            <a:off x="768096" y="2362200"/>
            <a:ext cx="7918704" cy="3200400"/>
          </a:xfrm>
        </p:spPr>
        <p:txBody>
          <a:bodyPr/>
          <a:lstStyle/>
          <a:p>
            <a:pPr>
              <a:buFont typeface="Arial" charset="0"/>
              <a:buNone/>
            </a:pPr>
            <a:r>
              <a:rPr lang="en-GB" sz="3200" dirty="0"/>
              <a:t>	‘Strategy’ comes from the Greek ‘</a:t>
            </a:r>
            <a:r>
              <a:rPr lang="en-GB" sz="3200" dirty="0" err="1"/>
              <a:t>strategia</a:t>
            </a:r>
            <a:r>
              <a:rPr lang="en-GB" sz="3200" dirty="0"/>
              <a:t>’ which means ‘</a:t>
            </a:r>
            <a:r>
              <a:rPr lang="en-GB" sz="3200" dirty="0" err="1"/>
              <a:t>generalship</a:t>
            </a:r>
            <a:r>
              <a:rPr lang="en-GB" sz="3200" dirty="0"/>
              <a:t>’</a:t>
            </a:r>
          </a:p>
          <a:p>
            <a:pPr>
              <a:buFont typeface="Arial" charset="0"/>
              <a:buNone/>
            </a:pPr>
            <a:r>
              <a:rPr lang="en-GB" sz="3200" dirty="0"/>
              <a:t>	“Strategy is the overall plan for deploying resources to establish a favourable position” </a:t>
            </a:r>
          </a:p>
          <a:p>
            <a:pPr>
              <a:buFont typeface="Arial" charset="0"/>
              <a:buNone/>
            </a:pPr>
            <a:r>
              <a:rPr lang="en-GB" sz="3200" dirty="0"/>
              <a:t>(Grant 2002: p16)</a:t>
            </a:r>
          </a:p>
          <a:p>
            <a:pPr>
              <a:buFont typeface="Arial" charset="0"/>
              <a:buNone/>
            </a:pPr>
            <a:endParaRPr lang="en-GB" dirty="0"/>
          </a:p>
        </p:txBody>
      </p:sp>
      <p:sp>
        <p:nvSpPr>
          <p:cNvPr id="4" name="Slide Number Placeholder 3"/>
          <p:cNvSpPr>
            <a:spLocks noGrp="1"/>
          </p:cNvSpPr>
          <p:nvPr>
            <p:ph type="sldNum" sz="quarter" idx="12"/>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fld id="{3C9AED05-48C0-46D8-80B8-40BAF3C37C8F}" type="slidenum">
              <a:rPr kumimoji="0" lang="en-US" sz="2400" b="0" i="0" u="none" strike="noStrike" kern="1200" cap="none" spc="0" normalizeH="0" baseline="0" noProof="0" smtClean="0">
                <a:ln>
                  <a:noFill/>
                </a:ln>
                <a:solidFill>
                  <a:srgbClr val="FFFFFF">
                    <a:lumMod val="95000"/>
                    <a:lumOff val="5000"/>
                  </a:srgbClr>
                </a:solidFill>
                <a:effectLst/>
                <a:uLnTx/>
                <a:uFillTx/>
                <a:latin typeface="Tw Cen MT Condensed" panose="020B0606020104020203"/>
                <a:ea typeface="+mn-ea"/>
                <a:cs typeface="+mn-cs"/>
              </a:rPr>
              <a:pPr marL="0" marR="0" lvl="0" indent="0" algn="l" defTabSz="914400" rtl="0" eaLnBrk="1" fontAlgn="base" latinLnBrk="0" hangingPunct="1">
                <a:lnSpc>
                  <a:spcPct val="100000"/>
                </a:lnSpc>
                <a:spcBef>
                  <a:spcPct val="0"/>
                </a:spcBef>
                <a:spcAft>
                  <a:spcPct val="0"/>
                </a:spcAft>
                <a:buClrTx/>
                <a:buSzTx/>
                <a:buFontTx/>
                <a:buNone/>
                <a:tabLst/>
                <a:defRPr/>
              </a:pPr>
              <a:t>6</a:t>
            </a:fld>
            <a:endParaRPr kumimoji="0" lang="en-US" sz="2400" b="0" i="0" u="none" strike="noStrike" kern="1200" cap="none" spc="0" normalizeH="0" baseline="0" noProof="0" dirty="0">
              <a:ln>
                <a:noFill/>
              </a:ln>
              <a:solidFill>
                <a:srgbClr val="FFFFFF">
                  <a:lumMod val="95000"/>
                  <a:lumOff val="5000"/>
                </a:srgbClr>
              </a:solidFill>
              <a:effectLst/>
              <a:uLnTx/>
              <a:uFillTx/>
              <a:latin typeface="Tw Cen MT Condensed" panose="020B0606020104020203"/>
              <a:ea typeface="+mn-ea"/>
              <a:cs typeface="+mn-cs"/>
            </a:endParaRPr>
          </a:p>
        </p:txBody>
      </p:sp>
    </p:spTree>
    <p:extLst>
      <p:ext uri="{BB962C8B-B14F-4D97-AF65-F5344CB8AC3E}">
        <p14:creationId xmlns:p14="http://schemas.microsoft.com/office/powerpoint/2010/main" val="23147548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4099">
                                            <p:txEl>
                                              <p:pRg st="0" end="0"/>
                                            </p:txEl>
                                          </p:spTgt>
                                        </p:tgtEl>
                                        <p:attrNameLst>
                                          <p:attrName>style.visibility</p:attrName>
                                        </p:attrNameLst>
                                      </p:cBhvr>
                                      <p:to>
                                        <p:strVal val="visible"/>
                                      </p:to>
                                    </p:set>
                                    <p:animEffect transition="in" filter="wipe(down)">
                                      <p:cBhvr>
                                        <p:cTn id="7" dur="500"/>
                                        <p:tgtEl>
                                          <p:spTgt spid="40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4099">
                                            <p:txEl>
                                              <p:pRg st="1" end="1"/>
                                            </p:txEl>
                                          </p:spTgt>
                                        </p:tgtEl>
                                        <p:attrNameLst>
                                          <p:attrName>style.visibility</p:attrName>
                                        </p:attrNameLst>
                                      </p:cBhvr>
                                      <p:to>
                                        <p:strVal val="visible"/>
                                      </p:to>
                                    </p:set>
                                    <p:animEffect transition="in" filter="wipe(down)">
                                      <p:cBhvr>
                                        <p:cTn id="12" dur="500"/>
                                        <p:tgtEl>
                                          <p:spTgt spid="409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4099">
                                            <p:txEl>
                                              <p:pRg st="2" end="2"/>
                                            </p:txEl>
                                          </p:spTgt>
                                        </p:tgtEl>
                                        <p:attrNameLst>
                                          <p:attrName>style.visibility</p:attrName>
                                        </p:attrNameLst>
                                      </p:cBhvr>
                                      <p:to>
                                        <p:strVal val="visible"/>
                                      </p:to>
                                    </p:set>
                                    <p:animEffect transition="in" filter="wipe(down)">
                                      <p:cBhvr>
                                        <p:cTn id="17" dur="500"/>
                                        <p:tgtEl>
                                          <p:spTgt spid="409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9"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icture containing object, chessman&#10;&#10;Description generated with very high confidence">
            <a:extLst>
              <a:ext uri="{FF2B5EF4-FFF2-40B4-BE49-F238E27FC236}">
                <a16:creationId xmlns:a16="http://schemas.microsoft.com/office/drawing/2014/main" id="{C924BE7A-11BF-4602-9751-32FEFAEEFD22}"/>
              </a:ext>
            </a:extLst>
          </p:cNvPr>
          <p:cNvPicPr>
            <a:picLocks noChangeAspect="1"/>
          </p:cNvPicPr>
          <p:nvPr/>
        </p:nvPicPr>
        <p:blipFill rotWithShape="1">
          <a:blip r:embed="rId2">
            <a:extLst>
              <a:ext uri="{28A0092B-C50C-407E-A947-70E740481C1C}">
                <a14:useLocalDpi xmlns:a14="http://schemas.microsoft.com/office/drawing/2010/main" val="0"/>
              </a:ext>
            </a:extLst>
          </a:blip>
          <a:srcRect l="28778" t="9091" r="1827" b="-1"/>
          <a:stretch/>
        </p:blipFill>
        <p:spPr>
          <a:xfrm>
            <a:off x="20" y="10"/>
            <a:ext cx="9143980" cy="6857990"/>
          </a:xfrm>
          <a:prstGeom prst="rect">
            <a:avLst/>
          </a:prstGeom>
        </p:spPr>
      </p:pic>
      <p:sp>
        <p:nvSpPr>
          <p:cNvPr id="2" name="Title 1"/>
          <p:cNvSpPr>
            <a:spLocks noGrp="1"/>
          </p:cNvSpPr>
          <p:nvPr>
            <p:ph type="title"/>
          </p:nvPr>
        </p:nvSpPr>
        <p:spPr>
          <a:xfrm>
            <a:off x="3157320" y="29140"/>
            <a:ext cx="6999466" cy="1151965"/>
          </a:xfrm>
        </p:spPr>
        <p:txBody>
          <a:bodyPr>
            <a:normAutofit/>
          </a:bodyPr>
          <a:lstStyle/>
          <a:p>
            <a:r>
              <a:rPr lang="en-GB" sz="3700" b="1" dirty="0">
                <a:solidFill>
                  <a:schemeClr val="bg1"/>
                </a:solidFill>
                <a:latin typeface="Verdana" panose="020B0604030504040204" pitchFamily="34" charset="0"/>
                <a:ea typeface="Verdana" panose="020B0604030504040204" pitchFamily="34" charset="0"/>
                <a:cs typeface="Verdana" panose="020B0604030504040204" pitchFamily="34" charset="0"/>
              </a:rPr>
              <a:t>What is Strategy?</a:t>
            </a:r>
          </a:p>
        </p:txBody>
      </p:sp>
      <p:sp>
        <p:nvSpPr>
          <p:cNvPr id="3" name="Content Placeholder 2"/>
          <p:cNvSpPr>
            <a:spLocks noGrp="1"/>
          </p:cNvSpPr>
          <p:nvPr>
            <p:ph sz="quarter" idx="13"/>
          </p:nvPr>
        </p:nvSpPr>
        <p:spPr>
          <a:xfrm>
            <a:off x="1219200" y="2362200"/>
            <a:ext cx="7827706" cy="4343400"/>
          </a:xfrm>
          <a:solidFill>
            <a:schemeClr val="tx2"/>
          </a:solidFill>
        </p:spPr>
        <p:txBody>
          <a:bodyPr>
            <a:normAutofit/>
          </a:bodyPr>
          <a:lstStyle/>
          <a:p>
            <a:r>
              <a:rPr lang="en-GB" sz="2800" dirty="0">
                <a:solidFill>
                  <a:schemeClr val="bg1"/>
                </a:solidFill>
                <a:latin typeface="Tw Cen MT" panose="020B0602020104020603" pitchFamily="34" charset="0"/>
                <a:ea typeface="Verdana" panose="020B0604030504040204" pitchFamily="34" charset="0"/>
                <a:cs typeface="Verdana" panose="020B0604030504040204" pitchFamily="34" charset="0"/>
              </a:rPr>
              <a:t>Strategy is the direction and scope of an organisation </a:t>
            </a:r>
          </a:p>
          <a:p>
            <a:r>
              <a:rPr lang="en-GB" sz="2800" dirty="0">
                <a:solidFill>
                  <a:schemeClr val="bg1"/>
                </a:solidFill>
                <a:latin typeface="Tw Cen MT" panose="020B0602020104020603" pitchFamily="34" charset="0"/>
                <a:ea typeface="Verdana" panose="020B0604030504040204" pitchFamily="34" charset="0"/>
                <a:cs typeface="Verdana" panose="020B0604030504040204" pitchFamily="34" charset="0"/>
              </a:rPr>
              <a:t>Long term </a:t>
            </a:r>
          </a:p>
          <a:p>
            <a:r>
              <a:rPr lang="en-GB" sz="2800" dirty="0">
                <a:solidFill>
                  <a:schemeClr val="bg1"/>
                </a:solidFill>
                <a:latin typeface="Tw Cen MT" panose="020B0602020104020603" pitchFamily="34" charset="0"/>
                <a:ea typeface="Verdana" panose="020B0604030504040204" pitchFamily="34" charset="0"/>
                <a:cs typeface="Verdana" panose="020B0604030504040204" pitchFamily="34" charset="0"/>
              </a:rPr>
              <a:t>Achieves advantage in a changing environment </a:t>
            </a:r>
          </a:p>
          <a:p>
            <a:r>
              <a:rPr lang="en-GB" sz="2800" dirty="0">
                <a:solidFill>
                  <a:schemeClr val="bg1"/>
                </a:solidFill>
                <a:latin typeface="Tw Cen MT" panose="020B0602020104020603" pitchFamily="34" charset="0"/>
                <a:ea typeface="Verdana" panose="020B0604030504040204" pitchFamily="34" charset="0"/>
                <a:cs typeface="Verdana" panose="020B0604030504040204" pitchFamily="34" charset="0"/>
              </a:rPr>
              <a:t>Through its configuration of resources and competences with the aim of fulfilling stakeholder expectations </a:t>
            </a:r>
          </a:p>
          <a:p>
            <a:r>
              <a:rPr lang="en-GB" sz="2800" dirty="0">
                <a:solidFill>
                  <a:schemeClr val="bg1"/>
                </a:solidFill>
                <a:latin typeface="Tw Cen MT" panose="020B0602020104020603" pitchFamily="34" charset="0"/>
                <a:ea typeface="Verdana" panose="020B0604030504040204" pitchFamily="34" charset="0"/>
                <a:cs typeface="Verdana" panose="020B0604030504040204" pitchFamily="34" charset="0"/>
              </a:rPr>
              <a:t>(Johnson </a:t>
            </a:r>
            <a:r>
              <a:rPr lang="en-GB" sz="2800" i="1" dirty="0">
                <a:solidFill>
                  <a:schemeClr val="bg1"/>
                </a:solidFill>
                <a:latin typeface="Tw Cen MT" panose="020B0602020104020603" pitchFamily="34" charset="0"/>
                <a:ea typeface="Verdana" panose="020B0604030504040204" pitchFamily="34" charset="0"/>
                <a:cs typeface="Verdana" panose="020B0604030504040204" pitchFamily="34" charset="0"/>
              </a:rPr>
              <a:t>et al </a:t>
            </a:r>
            <a:r>
              <a:rPr lang="en-GB" sz="2800" dirty="0">
                <a:solidFill>
                  <a:schemeClr val="bg1"/>
                </a:solidFill>
                <a:latin typeface="Tw Cen MT" panose="020B0602020104020603" pitchFamily="34" charset="0"/>
                <a:ea typeface="Verdana" panose="020B0604030504040204" pitchFamily="34" charset="0"/>
                <a:cs typeface="Verdana" panose="020B0604030504040204" pitchFamily="34" charset="0"/>
              </a:rPr>
              <a:t>2011)</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3">
                                            <p:bg/>
                                          </p:spTgt>
                                        </p:tgtEl>
                                        <p:attrNameLst>
                                          <p:attrName>style.visibility</p:attrName>
                                        </p:attrNameLst>
                                      </p:cBhvr>
                                      <p:to>
                                        <p:strVal val="visible"/>
                                      </p:to>
                                    </p:set>
                                    <p:animEffect transition="in" filter="fade">
                                      <p:cBhvr>
                                        <p:cTn id="13" dur="1000"/>
                                        <p:tgtEl>
                                          <p:spTgt spid="3">
                                            <p:bg/>
                                          </p:spTgt>
                                        </p:tgtEl>
                                      </p:cBhvr>
                                    </p:animEffect>
                                    <p:anim calcmode="lin" valueType="num">
                                      <p:cBhvr>
                                        <p:cTn id="14" dur="1000" fill="hold"/>
                                        <p:tgtEl>
                                          <p:spTgt spid="3">
                                            <p:bg/>
                                          </p:spTgt>
                                        </p:tgtEl>
                                        <p:attrNameLst>
                                          <p:attrName>ppt_x</p:attrName>
                                        </p:attrNameLst>
                                      </p:cBhvr>
                                      <p:tavLst>
                                        <p:tav tm="0">
                                          <p:val>
                                            <p:strVal val="#ppt_x"/>
                                          </p:val>
                                        </p:tav>
                                        <p:tav tm="100000">
                                          <p:val>
                                            <p:strVal val="#ppt_x"/>
                                          </p:val>
                                        </p:tav>
                                      </p:tavLst>
                                    </p:anim>
                                    <p:anim calcmode="lin" valueType="num">
                                      <p:cBhvr>
                                        <p:cTn id="15"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3">
                                            <p:txEl>
                                              <p:pRg st="0" end="0"/>
                                            </p:txEl>
                                          </p:spTgt>
                                        </p:tgtEl>
                                        <p:attrNameLst>
                                          <p:attrName>style.visibility</p:attrName>
                                        </p:attrNameLst>
                                      </p:cBhvr>
                                      <p:to>
                                        <p:strVal val="visible"/>
                                      </p:to>
                                    </p:set>
                                    <p:animEffect transition="in" filter="fade">
                                      <p:cBhvr>
                                        <p:cTn id="20" dur="1000"/>
                                        <p:tgtEl>
                                          <p:spTgt spid="3">
                                            <p:txEl>
                                              <p:pRg st="0" end="0"/>
                                            </p:txEl>
                                          </p:spTgt>
                                        </p:tgtEl>
                                      </p:cBhvr>
                                    </p:animEffect>
                                    <p:anim calcmode="lin" valueType="num">
                                      <p:cBhvr>
                                        <p:cTn id="21"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2"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3">
                                            <p:txEl>
                                              <p:pRg st="1" end="1"/>
                                            </p:txEl>
                                          </p:spTgt>
                                        </p:tgtEl>
                                        <p:attrNameLst>
                                          <p:attrName>style.visibility</p:attrName>
                                        </p:attrNameLst>
                                      </p:cBhvr>
                                      <p:to>
                                        <p:strVal val="visible"/>
                                      </p:to>
                                    </p:set>
                                    <p:animEffect transition="in" filter="fade">
                                      <p:cBhvr>
                                        <p:cTn id="27" dur="1000"/>
                                        <p:tgtEl>
                                          <p:spTgt spid="3">
                                            <p:txEl>
                                              <p:pRg st="1" end="1"/>
                                            </p:txEl>
                                          </p:spTgt>
                                        </p:tgtEl>
                                      </p:cBhvr>
                                    </p:animEffect>
                                    <p:anim calcmode="lin" valueType="num">
                                      <p:cBhvr>
                                        <p:cTn id="2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3">
                                            <p:txEl>
                                              <p:pRg st="2" end="2"/>
                                            </p:txEl>
                                          </p:spTgt>
                                        </p:tgtEl>
                                        <p:attrNameLst>
                                          <p:attrName>style.visibility</p:attrName>
                                        </p:attrNameLst>
                                      </p:cBhvr>
                                      <p:to>
                                        <p:strVal val="visible"/>
                                      </p:to>
                                    </p:set>
                                    <p:animEffect transition="in" filter="fade">
                                      <p:cBhvr>
                                        <p:cTn id="34" dur="1000"/>
                                        <p:tgtEl>
                                          <p:spTgt spid="3">
                                            <p:txEl>
                                              <p:pRg st="2" end="2"/>
                                            </p:txEl>
                                          </p:spTgt>
                                        </p:tgtEl>
                                      </p:cBhvr>
                                    </p:animEffect>
                                    <p:anim calcmode="lin" valueType="num">
                                      <p:cBhvr>
                                        <p:cTn id="3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3">
                                            <p:txEl>
                                              <p:pRg st="3" end="3"/>
                                            </p:txEl>
                                          </p:spTgt>
                                        </p:tgtEl>
                                        <p:attrNameLst>
                                          <p:attrName>style.visibility</p:attrName>
                                        </p:attrNameLst>
                                      </p:cBhvr>
                                      <p:to>
                                        <p:strVal val="visible"/>
                                      </p:to>
                                    </p:set>
                                    <p:animEffect transition="in" filter="fade">
                                      <p:cBhvr>
                                        <p:cTn id="41" dur="1000"/>
                                        <p:tgtEl>
                                          <p:spTgt spid="3">
                                            <p:txEl>
                                              <p:pRg st="3" end="3"/>
                                            </p:txEl>
                                          </p:spTgt>
                                        </p:tgtEl>
                                      </p:cBhvr>
                                    </p:animEffect>
                                    <p:anim calcmode="lin" valueType="num">
                                      <p:cBhvr>
                                        <p:cTn id="4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grpId="0" nodeType="clickEffect">
                                  <p:stCondLst>
                                    <p:cond delay="0"/>
                                  </p:stCondLst>
                                  <p:childTnLst>
                                    <p:set>
                                      <p:cBhvr>
                                        <p:cTn id="47" dur="1" fill="hold">
                                          <p:stCondLst>
                                            <p:cond delay="0"/>
                                          </p:stCondLst>
                                        </p:cTn>
                                        <p:tgtEl>
                                          <p:spTgt spid="3">
                                            <p:txEl>
                                              <p:pRg st="4" end="4"/>
                                            </p:txEl>
                                          </p:spTgt>
                                        </p:tgtEl>
                                        <p:attrNameLst>
                                          <p:attrName>style.visibility</p:attrName>
                                        </p:attrNameLst>
                                      </p:cBhvr>
                                      <p:to>
                                        <p:strVal val="visible"/>
                                      </p:to>
                                    </p:set>
                                    <p:animEffect transition="in" filter="fade">
                                      <p:cBhvr>
                                        <p:cTn id="48" dur="1000"/>
                                        <p:tgtEl>
                                          <p:spTgt spid="3">
                                            <p:txEl>
                                              <p:pRg st="4" end="4"/>
                                            </p:txEl>
                                          </p:spTgt>
                                        </p:tgtEl>
                                      </p:cBhvr>
                                    </p:animEffect>
                                    <p:anim calcmode="lin" valueType="num">
                                      <p:cBhvr>
                                        <p:cTn id="4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5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C5A0E31-972A-42AE-A234-08B59E1AA511}"/>
              </a:ext>
            </a:extLst>
          </p:cNvPr>
          <p:cNvSpPr>
            <a:spLocks noGrp="1"/>
          </p:cNvSpPr>
          <p:nvPr>
            <p:ph type="title"/>
          </p:nvPr>
        </p:nvSpPr>
        <p:spPr/>
        <p:txBody>
          <a:bodyPr/>
          <a:lstStyle/>
          <a:p>
            <a:r>
              <a:rPr lang="en-GB" dirty="0"/>
              <a:t>The nature of strategy</a:t>
            </a:r>
          </a:p>
        </p:txBody>
      </p:sp>
      <p:sp>
        <p:nvSpPr>
          <p:cNvPr id="2" name="Content Placeholder 1">
            <a:extLst>
              <a:ext uri="{FF2B5EF4-FFF2-40B4-BE49-F238E27FC236}">
                <a16:creationId xmlns:a16="http://schemas.microsoft.com/office/drawing/2014/main" id="{875143FE-58CC-426B-A708-1451C66C340E}"/>
              </a:ext>
            </a:extLst>
          </p:cNvPr>
          <p:cNvSpPr>
            <a:spLocks noGrp="1"/>
          </p:cNvSpPr>
          <p:nvPr>
            <p:ph idx="1"/>
          </p:nvPr>
        </p:nvSpPr>
        <p:spPr>
          <a:xfrm>
            <a:off x="800060" y="2084832"/>
            <a:ext cx="7290055" cy="4023360"/>
          </a:xfrm>
        </p:spPr>
        <p:txBody>
          <a:bodyPr>
            <a:normAutofit/>
          </a:bodyPr>
          <a:lstStyle/>
          <a:p>
            <a:r>
              <a:rPr lang="en-US" sz="2800" dirty="0"/>
              <a:t>Strategy refers to a company’s planned and </a:t>
            </a:r>
            <a:r>
              <a:rPr lang="en-US" sz="2800" dirty="0" err="1"/>
              <a:t>realised</a:t>
            </a:r>
            <a:r>
              <a:rPr lang="en-US" sz="2800" dirty="0"/>
              <a:t> set of actions that a firm takes to achieve their goals.</a:t>
            </a:r>
          </a:p>
          <a:p>
            <a:r>
              <a:rPr lang="en-US" sz="2800" dirty="0"/>
              <a:t>Corporate Strategy is focused broader issues such as the specific industry in which the </a:t>
            </a:r>
            <a:r>
              <a:rPr lang="en-US" sz="2800" dirty="0" err="1"/>
              <a:t>organisation</a:t>
            </a:r>
            <a:r>
              <a:rPr lang="en-US" sz="2800" dirty="0"/>
              <a:t> is located.</a:t>
            </a:r>
          </a:p>
          <a:p>
            <a:r>
              <a:rPr lang="en-US" sz="2800" dirty="0"/>
              <a:t>Business Strategy occurs once the decision is made about what the boundaries of the company is. </a:t>
            </a:r>
          </a:p>
        </p:txBody>
      </p:sp>
      <p:sp>
        <p:nvSpPr>
          <p:cNvPr id="3" name="Slide Number Placeholder 2">
            <a:extLst>
              <a:ext uri="{FF2B5EF4-FFF2-40B4-BE49-F238E27FC236}">
                <a16:creationId xmlns:a16="http://schemas.microsoft.com/office/drawing/2014/main" id="{7A69E9B6-9721-47DA-A690-C304680813A3}"/>
              </a:ext>
            </a:extLst>
          </p:cNvPr>
          <p:cNvSpPr>
            <a:spLocks noGrp="1"/>
          </p:cNvSpPr>
          <p:nvPr>
            <p:ph type="sldNum" sz="quarter" idx="12"/>
          </p:nvPr>
        </p:nvSpPr>
        <p:spPr/>
        <p:txBody>
          <a:bodyPr/>
          <a:lstStyle/>
          <a:p>
            <a:pPr>
              <a:defRPr/>
            </a:pPr>
            <a:fld id="{AF05CC4A-1642-4BF6-B8F1-4469DB2DB51B}" type="slidenum">
              <a:rPr lang="en-US" smtClean="0"/>
              <a:pPr>
                <a:defRPr/>
              </a:pPr>
              <a:t>8</a:t>
            </a:fld>
            <a:endParaRPr lang="en-US" dirty="0"/>
          </a:p>
        </p:txBody>
      </p:sp>
    </p:spTree>
    <p:extLst>
      <p:ext uri="{BB962C8B-B14F-4D97-AF65-F5344CB8AC3E}">
        <p14:creationId xmlns:p14="http://schemas.microsoft.com/office/powerpoint/2010/main" val="2886259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txEl>
                                              <p:pRg st="1" end="1"/>
                                            </p:txEl>
                                          </p:spTgt>
                                        </p:tgtEl>
                                        <p:attrNameLst>
                                          <p:attrName>style.visibility</p:attrName>
                                        </p:attrNameLst>
                                      </p:cBhvr>
                                      <p:to>
                                        <p:strVal val="visible"/>
                                      </p:to>
                                    </p:set>
                                    <p:animEffect transition="in" filter="fade">
                                      <p:cBhvr>
                                        <p:cTn id="14" dur="1000"/>
                                        <p:tgtEl>
                                          <p:spTgt spid="2">
                                            <p:txEl>
                                              <p:pRg st="1" end="1"/>
                                            </p:txEl>
                                          </p:spTgt>
                                        </p:tgtEl>
                                      </p:cBhvr>
                                    </p:animEffect>
                                    <p:anim calcmode="lin" valueType="num">
                                      <p:cBhvr>
                                        <p:cTn id="15"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2">
                                            <p:txEl>
                                              <p:pRg st="2" end="2"/>
                                            </p:txEl>
                                          </p:spTgt>
                                        </p:tgtEl>
                                        <p:attrNameLst>
                                          <p:attrName>style.visibility</p:attrName>
                                        </p:attrNameLst>
                                      </p:cBhvr>
                                      <p:to>
                                        <p:strVal val="visible"/>
                                      </p:to>
                                    </p:set>
                                    <p:animEffect transition="in" filter="fade">
                                      <p:cBhvr>
                                        <p:cTn id="21" dur="1000"/>
                                        <p:tgtEl>
                                          <p:spTgt spid="2">
                                            <p:txEl>
                                              <p:pRg st="2" end="2"/>
                                            </p:txEl>
                                          </p:spTgt>
                                        </p:tgtEl>
                                      </p:cBhvr>
                                    </p:animEffect>
                                    <p:anim calcmode="lin" valueType="num">
                                      <p:cBhvr>
                                        <p:cTn id="22"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C5A0E31-972A-42AE-A234-08B59E1AA511}"/>
              </a:ext>
            </a:extLst>
          </p:cNvPr>
          <p:cNvSpPr>
            <a:spLocks noGrp="1"/>
          </p:cNvSpPr>
          <p:nvPr>
            <p:ph type="title"/>
          </p:nvPr>
        </p:nvSpPr>
        <p:spPr/>
        <p:txBody>
          <a:bodyPr/>
          <a:lstStyle/>
          <a:p>
            <a:r>
              <a:rPr lang="en-GB" dirty="0"/>
              <a:t>The nature of strategy</a:t>
            </a:r>
          </a:p>
        </p:txBody>
      </p:sp>
      <p:sp>
        <p:nvSpPr>
          <p:cNvPr id="2" name="Content Placeholder 1">
            <a:extLst>
              <a:ext uri="{FF2B5EF4-FFF2-40B4-BE49-F238E27FC236}">
                <a16:creationId xmlns:a16="http://schemas.microsoft.com/office/drawing/2014/main" id="{875143FE-58CC-426B-A708-1451C66C340E}"/>
              </a:ext>
            </a:extLst>
          </p:cNvPr>
          <p:cNvSpPr>
            <a:spLocks noGrp="1"/>
          </p:cNvSpPr>
          <p:nvPr>
            <p:ph idx="1"/>
          </p:nvPr>
        </p:nvSpPr>
        <p:spPr/>
        <p:txBody>
          <a:bodyPr>
            <a:normAutofit/>
          </a:bodyPr>
          <a:lstStyle/>
          <a:p>
            <a:r>
              <a:rPr lang="en-US" sz="2800" dirty="0"/>
              <a:t>A company’s strategy evolves over time</a:t>
            </a:r>
          </a:p>
          <a:p>
            <a:r>
              <a:rPr lang="en-US" sz="2800" dirty="0"/>
              <a:t>Due to the dynamic business environment in which it operates. </a:t>
            </a:r>
          </a:p>
          <a:p>
            <a:r>
              <a:rPr lang="en-US" sz="2800" dirty="0"/>
              <a:t>Crafting strategy is an ongoing process, rather than a discrete, one-time event.</a:t>
            </a:r>
          </a:p>
        </p:txBody>
      </p:sp>
      <p:sp>
        <p:nvSpPr>
          <p:cNvPr id="3" name="Slide Number Placeholder 2">
            <a:extLst>
              <a:ext uri="{FF2B5EF4-FFF2-40B4-BE49-F238E27FC236}">
                <a16:creationId xmlns:a16="http://schemas.microsoft.com/office/drawing/2014/main" id="{7A69E9B6-9721-47DA-A690-C304680813A3}"/>
              </a:ext>
            </a:extLst>
          </p:cNvPr>
          <p:cNvSpPr>
            <a:spLocks noGrp="1"/>
          </p:cNvSpPr>
          <p:nvPr>
            <p:ph type="sldNum" sz="quarter" idx="12"/>
          </p:nvPr>
        </p:nvSpPr>
        <p:spPr/>
        <p:txBody>
          <a:bodyPr/>
          <a:lstStyle/>
          <a:p>
            <a:pPr>
              <a:defRPr/>
            </a:pPr>
            <a:fld id="{AF05CC4A-1642-4BF6-B8F1-4469DB2DB51B}" type="slidenum">
              <a:rPr lang="en-US" smtClean="0"/>
              <a:pPr>
                <a:defRPr/>
              </a:pPr>
              <a:t>9</a:t>
            </a:fld>
            <a:endParaRPr lang="en-US" dirty="0"/>
          </a:p>
        </p:txBody>
      </p:sp>
    </p:spTree>
    <p:extLst>
      <p:ext uri="{BB962C8B-B14F-4D97-AF65-F5344CB8AC3E}">
        <p14:creationId xmlns:p14="http://schemas.microsoft.com/office/powerpoint/2010/main" val="41492805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txEl>
                                              <p:pRg st="1" end="1"/>
                                            </p:txEl>
                                          </p:spTgt>
                                        </p:tgtEl>
                                        <p:attrNameLst>
                                          <p:attrName>style.visibility</p:attrName>
                                        </p:attrNameLst>
                                      </p:cBhvr>
                                      <p:to>
                                        <p:strVal val="visible"/>
                                      </p:to>
                                    </p:set>
                                    <p:animEffect transition="in" filter="fade">
                                      <p:cBhvr>
                                        <p:cTn id="14" dur="1000"/>
                                        <p:tgtEl>
                                          <p:spTgt spid="2">
                                            <p:txEl>
                                              <p:pRg st="1" end="1"/>
                                            </p:txEl>
                                          </p:spTgt>
                                        </p:tgtEl>
                                      </p:cBhvr>
                                    </p:animEffect>
                                    <p:anim calcmode="lin" valueType="num">
                                      <p:cBhvr>
                                        <p:cTn id="15"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2">
                                            <p:txEl>
                                              <p:pRg st="2" end="2"/>
                                            </p:txEl>
                                          </p:spTgt>
                                        </p:tgtEl>
                                        <p:attrNameLst>
                                          <p:attrName>style.visibility</p:attrName>
                                        </p:attrNameLst>
                                      </p:cBhvr>
                                      <p:to>
                                        <p:strVal val="visible"/>
                                      </p:to>
                                    </p:set>
                                    <p:animEffect transition="in" filter="fade">
                                      <p:cBhvr>
                                        <p:cTn id="21" dur="1000"/>
                                        <p:tgtEl>
                                          <p:spTgt spid="2">
                                            <p:txEl>
                                              <p:pRg st="2" end="2"/>
                                            </p:txEl>
                                          </p:spTgt>
                                        </p:tgtEl>
                                      </p:cBhvr>
                                    </p:animEffect>
                                    <p:anim calcmode="lin" valueType="num">
                                      <p:cBhvr>
                                        <p:cTn id="22"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C5A0E31-972A-42AE-A234-08B59E1AA511}"/>
              </a:ext>
            </a:extLst>
          </p:cNvPr>
          <p:cNvSpPr>
            <a:spLocks noGrp="1"/>
          </p:cNvSpPr>
          <p:nvPr>
            <p:ph type="title"/>
          </p:nvPr>
        </p:nvSpPr>
        <p:spPr/>
        <p:txBody>
          <a:bodyPr/>
          <a:lstStyle/>
          <a:p>
            <a:r>
              <a:rPr lang="en-GB" dirty="0"/>
              <a:t>Value, Profit &amp; Planning</a:t>
            </a:r>
          </a:p>
        </p:txBody>
      </p:sp>
      <p:sp>
        <p:nvSpPr>
          <p:cNvPr id="2" name="Content Placeholder 1">
            <a:extLst>
              <a:ext uri="{FF2B5EF4-FFF2-40B4-BE49-F238E27FC236}">
                <a16:creationId xmlns:a16="http://schemas.microsoft.com/office/drawing/2014/main" id="{875143FE-58CC-426B-A708-1451C66C340E}"/>
              </a:ext>
            </a:extLst>
          </p:cNvPr>
          <p:cNvSpPr>
            <a:spLocks noGrp="1"/>
          </p:cNvSpPr>
          <p:nvPr>
            <p:ph idx="1"/>
          </p:nvPr>
        </p:nvSpPr>
        <p:spPr>
          <a:xfrm>
            <a:off x="768096" y="2133600"/>
            <a:ext cx="7290054" cy="4175760"/>
          </a:xfrm>
        </p:spPr>
        <p:txBody>
          <a:bodyPr>
            <a:noAutofit/>
          </a:bodyPr>
          <a:lstStyle/>
          <a:p>
            <a:r>
              <a:rPr lang="en-US" sz="2800" b="1" dirty="0"/>
              <a:t>The value proposition </a:t>
            </a:r>
            <a:r>
              <a:rPr lang="en-US" sz="2800" dirty="0"/>
              <a:t>sets forth the company’s approach to satisfying a consumer’s want or need at a viable price.</a:t>
            </a:r>
          </a:p>
          <a:p>
            <a:r>
              <a:rPr lang="en-US" sz="2800" b="1" dirty="0"/>
              <a:t>The profit formula </a:t>
            </a:r>
            <a:r>
              <a:rPr lang="en-US" sz="2800" dirty="0"/>
              <a:t>details the company’s cost structure that enables them to obtain an acceptable profit from the sale of the good or service.</a:t>
            </a:r>
          </a:p>
          <a:p>
            <a:r>
              <a:rPr lang="en-US" sz="2800" dirty="0"/>
              <a:t>A </a:t>
            </a:r>
            <a:r>
              <a:rPr lang="en-US" sz="2800" b="1" dirty="0"/>
              <a:t>Strategic Plan </a:t>
            </a:r>
            <a:r>
              <a:rPr lang="en-US" sz="2800" dirty="0"/>
              <a:t>is essential</a:t>
            </a:r>
            <a:endParaRPr lang="en-GB" sz="2800" dirty="0"/>
          </a:p>
        </p:txBody>
      </p:sp>
      <p:sp>
        <p:nvSpPr>
          <p:cNvPr id="3" name="Slide Number Placeholder 2">
            <a:extLst>
              <a:ext uri="{FF2B5EF4-FFF2-40B4-BE49-F238E27FC236}">
                <a16:creationId xmlns:a16="http://schemas.microsoft.com/office/drawing/2014/main" id="{7A69E9B6-9721-47DA-A690-C304680813A3}"/>
              </a:ext>
            </a:extLst>
          </p:cNvPr>
          <p:cNvSpPr>
            <a:spLocks noGrp="1"/>
          </p:cNvSpPr>
          <p:nvPr>
            <p:ph type="sldNum" sz="quarter" idx="12"/>
          </p:nvPr>
        </p:nvSpPr>
        <p:spPr/>
        <p:txBody>
          <a:bodyPr/>
          <a:lstStyle/>
          <a:p>
            <a:pPr>
              <a:defRPr/>
            </a:pPr>
            <a:fld id="{AF05CC4A-1642-4BF6-B8F1-4469DB2DB51B}" type="slidenum">
              <a:rPr lang="en-US" smtClean="0"/>
              <a:pPr>
                <a:defRPr/>
              </a:pPr>
              <a:t>10</a:t>
            </a:fld>
            <a:endParaRPr lang="en-US" dirty="0"/>
          </a:p>
        </p:txBody>
      </p:sp>
    </p:spTree>
    <p:extLst>
      <p:ext uri="{BB962C8B-B14F-4D97-AF65-F5344CB8AC3E}">
        <p14:creationId xmlns:p14="http://schemas.microsoft.com/office/powerpoint/2010/main" val="327727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txEl>
                                              <p:pRg st="1" end="1"/>
                                            </p:txEl>
                                          </p:spTgt>
                                        </p:tgtEl>
                                        <p:attrNameLst>
                                          <p:attrName>style.visibility</p:attrName>
                                        </p:attrNameLst>
                                      </p:cBhvr>
                                      <p:to>
                                        <p:strVal val="visible"/>
                                      </p:to>
                                    </p:set>
                                    <p:animEffect transition="in" filter="fade">
                                      <p:cBhvr>
                                        <p:cTn id="14" dur="1000"/>
                                        <p:tgtEl>
                                          <p:spTgt spid="2">
                                            <p:txEl>
                                              <p:pRg st="1" end="1"/>
                                            </p:txEl>
                                          </p:spTgt>
                                        </p:tgtEl>
                                      </p:cBhvr>
                                    </p:animEffect>
                                    <p:anim calcmode="lin" valueType="num">
                                      <p:cBhvr>
                                        <p:cTn id="15"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2">
                                            <p:txEl>
                                              <p:pRg st="2" end="2"/>
                                            </p:txEl>
                                          </p:spTgt>
                                        </p:tgtEl>
                                        <p:attrNameLst>
                                          <p:attrName>style.visibility</p:attrName>
                                        </p:attrNameLst>
                                      </p:cBhvr>
                                      <p:to>
                                        <p:strVal val="visible"/>
                                      </p:to>
                                    </p:set>
                                    <p:animEffect transition="in" filter="fade">
                                      <p:cBhvr>
                                        <p:cTn id="21" dur="1000"/>
                                        <p:tgtEl>
                                          <p:spTgt spid="2">
                                            <p:txEl>
                                              <p:pRg st="2" end="2"/>
                                            </p:txEl>
                                          </p:spTgt>
                                        </p:tgtEl>
                                      </p:cBhvr>
                                    </p:animEffect>
                                    <p:anim calcmode="lin" valueType="num">
                                      <p:cBhvr>
                                        <p:cTn id="22"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C5A0E31-972A-42AE-A234-08B59E1AA511}"/>
              </a:ext>
            </a:extLst>
          </p:cNvPr>
          <p:cNvSpPr>
            <a:spLocks noGrp="1"/>
          </p:cNvSpPr>
          <p:nvPr>
            <p:ph type="title"/>
          </p:nvPr>
        </p:nvSpPr>
        <p:spPr>
          <a:xfrm>
            <a:off x="768096" y="187399"/>
            <a:ext cx="7290054" cy="1499616"/>
          </a:xfrm>
        </p:spPr>
        <p:txBody>
          <a:bodyPr/>
          <a:lstStyle/>
          <a:p>
            <a:r>
              <a:rPr lang="en-GB" dirty="0"/>
              <a:t>strategic Planning</a:t>
            </a:r>
          </a:p>
        </p:txBody>
      </p:sp>
      <p:sp>
        <p:nvSpPr>
          <p:cNvPr id="3" name="Slide Number Placeholder 2">
            <a:extLst>
              <a:ext uri="{FF2B5EF4-FFF2-40B4-BE49-F238E27FC236}">
                <a16:creationId xmlns:a16="http://schemas.microsoft.com/office/drawing/2014/main" id="{7A69E9B6-9721-47DA-A690-C304680813A3}"/>
              </a:ext>
            </a:extLst>
          </p:cNvPr>
          <p:cNvSpPr>
            <a:spLocks noGrp="1"/>
          </p:cNvSpPr>
          <p:nvPr>
            <p:ph type="sldNum" sz="quarter" idx="12"/>
          </p:nvPr>
        </p:nvSpPr>
        <p:spPr/>
        <p:txBody>
          <a:bodyPr/>
          <a:lstStyle/>
          <a:p>
            <a:pPr>
              <a:defRPr/>
            </a:pPr>
            <a:fld id="{AF05CC4A-1642-4BF6-B8F1-4469DB2DB51B}" type="slidenum">
              <a:rPr lang="en-US" smtClean="0"/>
              <a:pPr>
                <a:defRPr/>
              </a:pPr>
              <a:t>11</a:t>
            </a:fld>
            <a:endParaRPr lang="en-US" dirty="0"/>
          </a:p>
        </p:txBody>
      </p:sp>
      <p:sp>
        <p:nvSpPr>
          <p:cNvPr id="5" name="Rectangle 4">
            <a:extLst>
              <a:ext uri="{FF2B5EF4-FFF2-40B4-BE49-F238E27FC236}">
                <a16:creationId xmlns:a16="http://schemas.microsoft.com/office/drawing/2014/main" id="{F8564133-F4A5-8A98-C162-BC0DF2CD2BCC}"/>
              </a:ext>
            </a:extLst>
          </p:cNvPr>
          <p:cNvSpPr/>
          <p:nvPr/>
        </p:nvSpPr>
        <p:spPr>
          <a:xfrm>
            <a:off x="690184" y="2216003"/>
            <a:ext cx="2584704" cy="149961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dirty="0"/>
          </a:p>
          <a:p>
            <a:pPr algn="ctr"/>
            <a:r>
              <a:rPr lang="en-GB" sz="2800" dirty="0"/>
              <a:t>Company’s future direction</a:t>
            </a:r>
          </a:p>
          <a:p>
            <a:pPr algn="ctr"/>
            <a:endParaRPr lang="en-GB" sz="2800" dirty="0"/>
          </a:p>
        </p:txBody>
      </p:sp>
      <p:sp>
        <p:nvSpPr>
          <p:cNvPr id="6" name="Rectangle 5">
            <a:extLst>
              <a:ext uri="{FF2B5EF4-FFF2-40B4-BE49-F238E27FC236}">
                <a16:creationId xmlns:a16="http://schemas.microsoft.com/office/drawing/2014/main" id="{053928F3-4A9A-2DF9-25DE-75FD844B68C7}"/>
              </a:ext>
            </a:extLst>
          </p:cNvPr>
          <p:cNvSpPr/>
          <p:nvPr/>
        </p:nvSpPr>
        <p:spPr>
          <a:xfrm>
            <a:off x="704739" y="4339482"/>
            <a:ext cx="2584704" cy="14325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What success will look like</a:t>
            </a:r>
          </a:p>
        </p:txBody>
      </p:sp>
      <p:sp>
        <p:nvSpPr>
          <p:cNvPr id="8" name="Rectangle: Rounded Corners 7">
            <a:extLst>
              <a:ext uri="{FF2B5EF4-FFF2-40B4-BE49-F238E27FC236}">
                <a16:creationId xmlns:a16="http://schemas.microsoft.com/office/drawing/2014/main" id="{973DE91F-A374-5364-E0CF-D3FC9D2011BB}"/>
              </a:ext>
            </a:extLst>
          </p:cNvPr>
          <p:cNvSpPr/>
          <p:nvPr/>
        </p:nvSpPr>
        <p:spPr>
          <a:xfrm>
            <a:off x="5715000" y="1096335"/>
            <a:ext cx="2819400" cy="101803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Vision</a:t>
            </a:r>
          </a:p>
        </p:txBody>
      </p:sp>
      <p:sp>
        <p:nvSpPr>
          <p:cNvPr id="9" name="Rectangle: Rounded Corners 8">
            <a:extLst>
              <a:ext uri="{FF2B5EF4-FFF2-40B4-BE49-F238E27FC236}">
                <a16:creationId xmlns:a16="http://schemas.microsoft.com/office/drawing/2014/main" id="{55CABFA2-9814-14C9-2821-269F6FE90EAC}"/>
              </a:ext>
            </a:extLst>
          </p:cNvPr>
          <p:cNvSpPr/>
          <p:nvPr/>
        </p:nvSpPr>
        <p:spPr>
          <a:xfrm>
            <a:off x="5715000" y="2430796"/>
            <a:ext cx="2819400" cy="101803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Mission</a:t>
            </a:r>
          </a:p>
        </p:txBody>
      </p:sp>
      <p:sp>
        <p:nvSpPr>
          <p:cNvPr id="10" name="Rectangle: Rounded Corners 9">
            <a:extLst>
              <a:ext uri="{FF2B5EF4-FFF2-40B4-BE49-F238E27FC236}">
                <a16:creationId xmlns:a16="http://schemas.microsoft.com/office/drawing/2014/main" id="{95E80B1C-D8A7-63DA-2036-45EB0C1456C6}"/>
              </a:ext>
            </a:extLst>
          </p:cNvPr>
          <p:cNvSpPr/>
          <p:nvPr/>
        </p:nvSpPr>
        <p:spPr>
          <a:xfrm>
            <a:off x="5715000" y="3765257"/>
            <a:ext cx="2819400" cy="101803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Values</a:t>
            </a:r>
          </a:p>
        </p:txBody>
      </p:sp>
      <p:sp>
        <p:nvSpPr>
          <p:cNvPr id="11" name="Rectangle: Rounded Corners 10">
            <a:extLst>
              <a:ext uri="{FF2B5EF4-FFF2-40B4-BE49-F238E27FC236}">
                <a16:creationId xmlns:a16="http://schemas.microsoft.com/office/drawing/2014/main" id="{6AD39EA5-A942-12AF-4DDF-04EC7F476D4E}"/>
              </a:ext>
            </a:extLst>
          </p:cNvPr>
          <p:cNvSpPr/>
          <p:nvPr/>
        </p:nvSpPr>
        <p:spPr>
          <a:xfrm>
            <a:off x="5715000" y="5105400"/>
            <a:ext cx="2819400" cy="101803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Objectives</a:t>
            </a:r>
          </a:p>
        </p:txBody>
      </p:sp>
      <p:sp>
        <p:nvSpPr>
          <p:cNvPr id="14" name="Right Brace 13">
            <a:extLst>
              <a:ext uri="{FF2B5EF4-FFF2-40B4-BE49-F238E27FC236}">
                <a16:creationId xmlns:a16="http://schemas.microsoft.com/office/drawing/2014/main" id="{0C437B2B-18BC-36B1-4DE0-B4F11BC2B639}"/>
              </a:ext>
            </a:extLst>
          </p:cNvPr>
          <p:cNvSpPr/>
          <p:nvPr/>
        </p:nvSpPr>
        <p:spPr>
          <a:xfrm>
            <a:off x="3962400" y="1752600"/>
            <a:ext cx="1276350" cy="4114800"/>
          </a:xfrm>
          <a:prstGeom prst="rightBrace">
            <a:avLst/>
          </a:prstGeom>
          <a:ln w="63500"/>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3479919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8" fill="hold" grpId="0" nodeType="clickEffect">
                                  <p:stCondLst>
                                    <p:cond delay="0"/>
                                  </p:stCondLst>
                                  <p:childTnLst>
                                    <p:set>
                                      <p:cBhvr>
                                        <p:cTn id="20" dur="1" fill="hold">
                                          <p:stCondLst>
                                            <p:cond delay="0"/>
                                          </p:stCondLst>
                                        </p:cTn>
                                        <p:tgtEl>
                                          <p:spTgt spid="14"/>
                                        </p:tgtEl>
                                        <p:attrNameLst>
                                          <p:attrName>style.visibility</p:attrName>
                                        </p:attrNameLst>
                                      </p:cBhvr>
                                      <p:to>
                                        <p:strVal val="visible"/>
                                      </p:to>
                                    </p:set>
                                    <p:anim calcmode="lin" valueType="num">
                                      <p:cBhvr additive="base">
                                        <p:cTn id="21" dur="500" fill="hold"/>
                                        <p:tgtEl>
                                          <p:spTgt spid="14"/>
                                        </p:tgtEl>
                                        <p:attrNameLst>
                                          <p:attrName>ppt_x</p:attrName>
                                        </p:attrNameLst>
                                      </p:cBhvr>
                                      <p:tavLst>
                                        <p:tav tm="0">
                                          <p:val>
                                            <p:strVal val="0-#ppt_w/2"/>
                                          </p:val>
                                        </p:tav>
                                        <p:tav tm="100000">
                                          <p:val>
                                            <p:strVal val="#ppt_x"/>
                                          </p:val>
                                        </p:tav>
                                      </p:tavLst>
                                    </p:anim>
                                    <p:anim calcmode="lin" valueType="num">
                                      <p:cBhvr additive="base">
                                        <p:cTn id="22" dur="500" fill="hold"/>
                                        <p:tgtEl>
                                          <p:spTgt spid="14"/>
                                        </p:tgtEl>
                                        <p:attrNameLst>
                                          <p:attrName>ppt_y</p:attrName>
                                        </p:attrNameLst>
                                      </p:cBhvr>
                                      <p:tavLst>
                                        <p:tav tm="0">
                                          <p:val>
                                            <p:strVal val="#ppt_y"/>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1000"/>
                                        <p:tgtEl>
                                          <p:spTgt spid="8"/>
                                        </p:tgtEl>
                                      </p:cBhvr>
                                    </p:animEffect>
                                    <p:anim calcmode="lin" valueType="num">
                                      <p:cBhvr>
                                        <p:cTn id="28" dur="1000" fill="hold"/>
                                        <p:tgtEl>
                                          <p:spTgt spid="8"/>
                                        </p:tgtEl>
                                        <p:attrNameLst>
                                          <p:attrName>ppt_x</p:attrName>
                                        </p:attrNameLst>
                                      </p:cBhvr>
                                      <p:tavLst>
                                        <p:tav tm="0">
                                          <p:val>
                                            <p:strVal val="#ppt_x"/>
                                          </p:val>
                                        </p:tav>
                                        <p:tav tm="100000">
                                          <p:val>
                                            <p:strVal val="#ppt_x"/>
                                          </p:val>
                                        </p:tav>
                                      </p:tavLst>
                                    </p:anim>
                                    <p:anim calcmode="lin" valueType="num">
                                      <p:cBhvr>
                                        <p:cTn id="2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9"/>
                                        </p:tgtEl>
                                        <p:attrNameLst>
                                          <p:attrName>style.visibility</p:attrName>
                                        </p:attrNameLst>
                                      </p:cBhvr>
                                      <p:to>
                                        <p:strVal val="visible"/>
                                      </p:to>
                                    </p:set>
                                    <p:animEffect transition="in" filter="fade">
                                      <p:cBhvr>
                                        <p:cTn id="34" dur="1000"/>
                                        <p:tgtEl>
                                          <p:spTgt spid="9"/>
                                        </p:tgtEl>
                                      </p:cBhvr>
                                    </p:animEffect>
                                    <p:anim calcmode="lin" valueType="num">
                                      <p:cBhvr>
                                        <p:cTn id="35" dur="1000" fill="hold"/>
                                        <p:tgtEl>
                                          <p:spTgt spid="9"/>
                                        </p:tgtEl>
                                        <p:attrNameLst>
                                          <p:attrName>ppt_x</p:attrName>
                                        </p:attrNameLst>
                                      </p:cBhvr>
                                      <p:tavLst>
                                        <p:tav tm="0">
                                          <p:val>
                                            <p:strVal val="#ppt_x"/>
                                          </p:val>
                                        </p:tav>
                                        <p:tav tm="100000">
                                          <p:val>
                                            <p:strVal val="#ppt_x"/>
                                          </p:val>
                                        </p:tav>
                                      </p:tavLst>
                                    </p:anim>
                                    <p:anim calcmode="lin" valueType="num">
                                      <p:cBhvr>
                                        <p:cTn id="36"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10"/>
                                        </p:tgtEl>
                                        <p:attrNameLst>
                                          <p:attrName>style.visibility</p:attrName>
                                        </p:attrNameLst>
                                      </p:cBhvr>
                                      <p:to>
                                        <p:strVal val="visible"/>
                                      </p:to>
                                    </p:set>
                                    <p:animEffect transition="in" filter="fade">
                                      <p:cBhvr>
                                        <p:cTn id="41" dur="1000"/>
                                        <p:tgtEl>
                                          <p:spTgt spid="10"/>
                                        </p:tgtEl>
                                      </p:cBhvr>
                                    </p:animEffect>
                                    <p:anim calcmode="lin" valueType="num">
                                      <p:cBhvr>
                                        <p:cTn id="42" dur="1000" fill="hold"/>
                                        <p:tgtEl>
                                          <p:spTgt spid="10"/>
                                        </p:tgtEl>
                                        <p:attrNameLst>
                                          <p:attrName>ppt_x</p:attrName>
                                        </p:attrNameLst>
                                      </p:cBhvr>
                                      <p:tavLst>
                                        <p:tav tm="0">
                                          <p:val>
                                            <p:strVal val="#ppt_x"/>
                                          </p:val>
                                        </p:tav>
                                        <p:tav tm="100000">
                                          <p:val>
                                            <p:strVal val="#ppt_x"/>
                                          </p:val>
                                        </p:tav>
                                      </p:tavLst>
                                    </p:anim>
                                    <p:anim calcmode="lin" valueType="num">
                                      <p:cBhvr>
                                        <p:cTn id="43"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grpId="0" nodeType="clickEffect">
                                  <p:stCondLst>
                                    <p:cond delay="0"/>
                                  </p:stCondLst>
                                  <p:childTnLst>
                                    <p:set>
                                      <p:cBhvr>
                                        <p:cTn id="47" dur="1" fill="hold">
                                          <p:stCondLst>
                                            <p:cond delay="0"/>
                                          </p:stCondLst>
                                        </p:cTn>
                                        <p:tgtEl>
                                          <p:spTgt spid="11"/>
                                        </p:tgtEl>
                                        <p:attrNameLst>
                                          <p:attrName>style.visibility</p:attrName>
                                        </p:attrNameLst>
                                      </p:cBhvr>
                                      <p:to>
                                        <p:strVal val="visible"/>
                                      </p:to>
                                    </p:set>
                                    <p:animEffect transition="in" filter="fade">
                                      <p:cBhvr>
                                        <p:cTn id="48" dur="1000"/>
                                        <p:tgtEl>
                                          <p:spTgt spid="11"/>
                                        </p:tgtEl>
                                      </p:cBhvr>
                                    </p:animEffect>
                                    <p:anim calcmode="lin" valueType="num">
                                      <p:cBhvr>
                                        <p:cTn id="49" dur="1000" fill="hold"/>
                                        <p:tgtEl>
                                          <p:spTgt spid="11"/>
                                        </p:tgtEl>
                                        <p:attrNameLst>
                                          <p:attrName>ppt_x</p:attrName>
                                        </p:attrNameLst>
                                      </p:cBhvr>
                                      <p:tavLst>
                                        <p:tav tm="0">
                                          <p:val>
                                            <p:strVal val="#ppt_x"/>
                                          </p:val>
                                        </p:tav>
                                        <p:tav tm="100000">
                                          <p:val>
                                            <p:strVal val="#ppt_x"/>
                                          </p:val>
                                        </p:tav>
                                      </p:tavLst>
                                    </p:anim>
                                    <p:anim calcmode="lin" valueType="num">
                                      <p:cBhvr>
                                        <p:cTn id="50"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8" grpId="0" animBg="1"/>
      <p:bldP spid="9" grpId="0" animBg="1"/>
      <p:bldP spid="10" grpId="0" animBg="1"/>
      <p:bldP spid="11" grpId="0" animBg="1"/>
      <p:bldP spid="1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a:xfrm>
            <a:off x="914400" y="274638"/>
            <a:ext cx="7772400" cy="2011362"/>
          </a:xfrm>
        </p:spPr>
        <p:txBody>
          <a:bodyPr>
            <a:normAutofit/>
          </a:bodyPr>
          <a:lstStyle/>
          <a:p>
            <a:r>
              <a:rPr lang="en-US" dirty="0"/>
              <a:t>Long term Focus with clear advantages</a:t>
            </a:r>
          </a:p>
        </p:txBody>
      </p:sp>
      <p:sp>
        <p:nvSpPr>
          <p:cNvPr id="3" name="Content Placeholder 2"/>
          <p:cNvSpPr>
            <a:spLocks noGrp="1"/>
          </p:cNvSpPr>
          <p:nvPr>
            <p:ph idx="1"/>
          </p:nvPr>
        </p:nvSpPr>
        <p:spPr>
          <a:xfrm>
            <a:off x="838200" y="2286000"/>
            <a:ext cx="7772400" cy="3886200"/>
          </a:xfrm>
        </p:spPr>
        <p:txBody>
          <a:bodyPr>
            <a:normAutofit/>
          </a:bodyPr>
          <a:lstStyle/>
          <a:p>
            <a:pPr>
              <a:buFont typeface="Arial" charset="0"/>
              <a:buNone/>
            </a:pPr>
            <a:r>
              <a:rPr lang="en-GB" sz="3200" dirty="0"/>
              <a:t>	“Strategy is likely to be concerned with the long term direction of an organisation”</a:t>
            </a:r>
          </a:p>
          <a:p>
            <a:pPr>
              <a:buFont typeface="Arial" charset="0"/>
              <a:buNone/>
            </a:pPr>
            <a:r>
              <a:rPr lang="en-GB" sz="3200" dirty="0"/>
              <a:t>	“Strategic decisions are likely to be concerned with the scope of an organisation’s activities and are normally about trying to achieve some advantage”</a:t>
            </a:r>
          </a:p>
          <a:p>
            <a:pPr>
              <a:buFont typeface="Arial" charset="0"/>
              <a:buNone/>
            </a:pPr>
            <a:endParaRPr lang="en-GB" dirty="0"/>
          </a:p>
          <a:p>
            <a:pPr>
              <a:buFont typeface="Arial" charset="0"/>
              <a:buNone/>
            </a:pPr>
            <a:r>
              <a:rPr lang="en-GB" sz="2000" dirty="0"/>
              <a:t>	Johnson, Scholes and Whittington (2005; p6)</a:t>
            </a:r>
          </a:p>
        </p:txBody>
      </p:sp>
      <p:sp>
        <p:nvSpPr>
          <p:cNvPr id="4" name="Slide Number Placeholder 3"/>
          <p:cNvSpPr>
            <a:spLocks noGrp="1"/>
          </p:cNvSpPr>
          <p:nvPr>
            <p:ph type="sldNum" sz="quarter" idx="12"/>
          </p:nvPr>
        </p:nvSpPr>
        <p:spPr/>
        <p:txBody>
          <a:bodyPr/>
          <a:lstStyle/>
          <a:p>
            <a:pPr>
              <a:defRPr/>
            </a:pPr>
            <a:fld id="{624DC5C0-6D66-4B7F-A666-C03D7698AFA9}" type="slidenum">
              <a:rPr lang="en-US" smtClean="0"/>
              <a:pPr>
                <a:defRPr/>
              </a:pPr>
              <a:t>12</a:t>
            </a:fld>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Content Placeholder 2"/>
          <p:cNvSpPr>
            <a:spLocks noGrp="1"/>
          </p:cNvSpPr>
          <p:nvPr>
            <p:ph idx="1"/>
          </p:nvPr>
        </p:nvSpPr>
        <p:spPr>
          <a:xfrm>
            <a:off x="5562600" y="685799"/>
            <a:ext cx="3352800" cy="5711259"/>
          </a:xfrm>
        </p:spPr>
        <p:txBody>
          <a:bodyPr>
            <a:normAutofit/>
          </a:bodyPr>
          <a:lstStyle/>
          <a:p>
            <a:pPr algn="ctr">
              <a:buFont typeface="Arial" charset="0"/>
              <a:buNone/>
            </a:pPr>
            <a:r>
              <a:rPr lang="en-GB" dirty="0"/>
              <a:t>	</a:t>
            </a:r>
          </a:p>
          <a:p>
            <a:pPr algn="ctr">
              <a:buFont typeface="Arial" charset="0"/>
              <a:buNone/>
            </a:pPr>
            <a:r>
              <a:rPr lang="en-GB" sz="3200" dirty="0"/>
              <a:t>“Strategy can also be seen as the search for strategic fit with the business environment and can also be seen as creating opportunities”</a:t>
            </a:r>
          </a:p>
          <a:p>
            <a:pPr algn="ctr">
              <a:buFont typeface="Arial" charset="0"/>
              <a:buNone/>
            </a:pPr>
            <a:endParaRPr lang="en-GB" dirty="0"/>
          </a:p>
          <a:p>
            <a:pPr algn="ctr">
              <a:buFont typeface="Arial" charset="0"/>
              <a:buNone/>
            </a:pPr>
            <a:r>
              <a:rPr lang="en-GB" sz="2000" dirty="0"/>
              <a:t>	Johnson, Scholes and Whittington (2005)</a:t>
            </a:r>
            <a:endParaRPr lang="en-US" dirty="0"/>
          </a:p>
        </p:txBody>
      </p:sp>
      <p:sp>
        <p:nvSpPr>
          <p:cNvPr id="4" name="Slide Number Placeholder 3"/>
          <p:cNvSpPr>
            <a:spLocks noGrp="1"/>
          </p:cNvSpPr>
          <p:nvPr>
            <p:ph type="sldNum" sz="quarter" idx="12"/>
          </p:nvPr>
        </p:nvSpPr>
        <p:spPr/>
        <p:txBody>
          <a:bodyPr/>
          <a:lstStyle/>
          <a:p>
            <a:pPr>
              <a:defRPr/>
            </a:pPr>
            <a:fld id="{7786CE0A-7EF0-4801-A664-0884FC8790C9}" type="slidenum">
              <a:rPr lang="en-US" smtClean="0"/>
              <a:pPr>
                <a:defRPr/>
              </a:pPr>
              <a:t>13</a:t>
            </a:fld>
            <a:endParaRPr lang="en-US" dirty="0"/>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0928" y="1333500"/>
            <a:ext cx="4953000" cy="4191000"/>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Content Placeholder 2"/>
          <p:cNvSpPr>
            <a:spLocks noGrp="1"/>
          </p:cNvSpPr>
          <p:nvPr>
            <p:ph idx="1"/>
          </p:nvPr>
        </p:nvSpPr>
        <p:spPr>
          <a:xfrm>
            <a:off x="4876799" y="990600"/>
            <a:ext cx="3981451" cy="5334000"/>
          </a:xfrm>
        </p:spPr>
        <p:txBody>
          <a:bodyPr>
            <a:normAutofit/>
          </a:bodyPr>
          <a:lstStyle/>
          <a:p>
            <a:pPr algn="ctr">
              <a:buFont typeface="Arial" charset="0"/>
              <a:buNone/>
            </a:pPr>
            <a:r>
              <a:rPr lang="en-GB" dirty="0"/>
              <a:t>	“</a:t>
            </a:r>
            <a:r>
              <a:rPr lang="en-GB" sz="3200" dirty="0"/>
              <a:t>The strategy of an organisation is affected not only by environmental forces and strategic capability, but also by the values and expectations of those who have power in and around the organisation.”</a:t>
            </a:r>
          </a:p>
          <a:p>
            <a:pPr>
              <a:buFont typeface="Arial" charset="0"/>
              <a:buNone/>
            </a:pPr>
            <a:endParaRPr lang="en-GB" dirty="0"/>
          </a:p>
        </p:txBody>
      </p:sp>
      <p:sp>
        <p:nvSpPr>
          <p:cNvPr id="4" name="Slide Number Placeholder 3"/>
          <p:cNvSpPr>
            <a:spLocks noGrp="1"/>
          </p:cNvSpPr>
          <p:nvPr>
            <p:ph type="sldNum" sz="quarter" idx="12"/>
          </p:nvPr>
        </p:nvSpPr>
        <p:spPr/>
        <p:txBody>
          <a:bodyPr/>
          <a:lstStyle/>
          <a:p>
            <a:pPr>
              <a:defRPr/>
            </a:pPr>
            <a:fld id="{1EE21BE0-0BF9-475E-85F8-803A9069CCCD}" type="slidenum">
              <a:rPr lang="en-US" smtClean="0"/>
              <a:pPr>
                <a:defRPr/>
              </a:pPr>
              <a:t>14</a:t>
            </a:fld>
            <a:endParaRPr lang="en-US" dirty="0"/>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2400" y="1676400"/>
            <a:ext cx="4367135" cy="2895600"/>
          </a:xfrm>
          <a:prstGeom prst="rect">
            <a:avLst/>
          </a:prstGeom>
        </p:spPr>
      </p:pic>
      <p:sp>
        <p:nvSpPr>
          <p:cNvPr id="5" name="TextBox 4">
            <a:extLst>
              <a:ext uri="{FF2B5EF4-FFF2-40B4-BE49-F238E27FC236}">
                <a16:creationId xmlns:a16="http://schemas.microsoft.com/office/drawing/2014/main" id="{7B5598F0-F647-F897-6FA7-D59A2F368A7C}"/>
              </a:ext>
            </a:extLst>
          </p:cNvPr>
          <p:cNvSpPr txBox="1"/>
          <p:nvPr/>
        </p:nvSpPr>
        <p:spPr>
          <a:xfrm>
            <a:off x="285750" y="6086817"/>
            <a:ext cx="4582274" cy="369332"/>
          </a:xfrm>
          <a:prstGeom prst="rect">
            <a:avLst/>
          </a:prstGeom>
          <a:noFill/>
        </p:spPr>
        <p:txBody>
          <a:bodyPr wrap="square">
            <a:spAutoFit/>
          </a:bodyPr>
          <a:lstStyle/>
          <a:p>
            <a:r>
              <a:rPr lang="en-US" dirty="0"/>
              <a:t>Johnson, Scholes and Whittington (2005)</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614B7-8C25-7165-4783-A54A353B2308}"/>
              </a:ext>
            </a:extLst>
          </p:cNvPr>
          <p:cNvSpPr>
            <a:spLocks noGrp="1"/>
          </p:cNvSpPr>
          <p:nvPr>
            <p:ph type="title"/>
          </p:nvPr>
        </p:nvSpPr>
        <p:spPr>
          <a:xfrm>
            <a:off x="3733800" y="457200"/>
            <a:ext cx="5064946" cy="1499616"/>
          </a:xfrm>
        </p:spPr>
        <p:txBody>
          <a:bodyPr>
            <a:normAutofit/>
          </a:bodyPr>
          <a:lstStyle/>
          <a:p>
            <a:pPr algn="r"/>
            <a:r>
              <a:rPr lang="en-GB" sz="5400" dirty="0"/>
              <a:t>Corporate Strategy</a:t>
            </a:r>
          </a:p>
        </p:txBody>
      </p:sp>
      <p:sp>
        <p:nvSpPr>
          <p:cNvPr id="9219" name="Content Placeholder 2"/>
          <p:cNvSpPr>
            <a:spLocks noGrp="1"/>
          </p:cNvSpPr>
          <p:nvPr>
            <p:ph idx="1"/>
          </p:nvPr>
        </p:nvSpPr>
        <p:spPr>
          <a:xfrm>
            <a:off x="457200" y="1653340"/>
            <a:ext cx="4267200" cy="4817364"/>
          </a:xfrm>
        </p:spPr>
        <p:txBody>
          <a:bodyPr>
            <a:normAutofit/>
          </a:bodyPr>
          <a:lstStyle/>
          <a:p>
            <a:pPr lvl="1">
              <a:buFont typeface="Arial" charset="0"/>
              <a:buNone/>
            </a:pPr>
            <a:r>
              <a:rPr lang="en-GB" sz="3600" b="1" dirty="0"/>
              <a:t>C</a:t>
            </a:r>
            <a:r>
              <a:rPr lang="en-GB" sz="3600" dirty="0"/>
              <a:t>oncerned with</a:t>
            </a:r>
          </a:p>
          <a:p>
            <a:pPr lvl="1" algn="ctr">
              <a:buFont typeface="Arial" charset="0"/>
              <a:buNone/>
            </a:pPr>
            <a:r>
              <a:rPr lang="en-GB" sz="3600" dirty="0"/>
              <a:t>	“The overall scope of an organisation and how value will be added to the different parts (business units) of the organisation.”</a:t>
            </a:r>
          </a:p>
          <a:p>
            <a:pPr lvl="1">
              <a:buFont typeface="Arial" charset="0"/>
              <a:buNone/>
            </a:pPr>
            <a:endParaRPr lang="en-GB" dirty="0"/>
          </a:p>
          <a:p>
            <a:pPr lvl="1">
              <a:buFont typeface="Arial" charset="0"/>
              <a:buNone/>
            </a:pPr>
            <a:endParaRPr lang="en-US" sz="2000" dirty="0"/>
          </a:p>
        </p:txBody>
      </p:sp>
      <p:sp>
        <p:nvSpPr>
          <p:cNvPr id="4" name="Slide Number Placeholder 3"/>
          <p:cNvSpPr>
            <a:spLocks noGrp="1"/>
          </p:cNvSpPr>
          <p:nvPr>
            <p:ph type="sldNum" sz="quarter" idx="12"/>
          </p:nvPr>
        </p:nvSpPr>
        <p:spPr/>
        <p:txBody>
          <a:bodyPr/>
          <a:lstStyle/>
          <a:p>
            <a:pPr>
              <a:defRPr/>
            </a:pPr>
            <a:fld id="{465EA263-631C-4170-8A46-8A231E36150B}" type="slidenum">
              <a:rPr lang="en-US" smtClean="0"/>
              <a:pPr>
                <a:defRPr/>
              </a:pPr>
              <a:t>15</a:t>
            </a:fld>
            <a:endParaRPr lang="en-US" dirty="0"/>
          </a:p>
        </p:txBody>
      </p:sp>
      <p:pic>
        <p:nvPicPr>
          <p:cNvPr id="3" name="Picture 2"/>
          <p:cNvPicPr>
            <a:picLocks noChangeAspect="1"/>
          </p:cNvPicPr>
          <p:nvPr/>
        </p:nvPicPr>
        <p:blipFill>
          <a:blip r:embed="rId3"/>
          <a:stretch>
            <a:fillRect/>
          </a:stretch>
        </p:blipFill>
        <p:spPr>
          <a:xfrm>
            <a:off x="4925332" y="2590800"/>
            <a:ext cx="3932918" cy="2209800"/>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6" name="TextBox 5">
            <a:extLst>
              <a:ext uri="{FF2B5EF4-FFF2-40B4-BE49-F238E27FC236}">
                <a16:creationId xmlns:a16="http://schemas.microsoft.com/office/drawing/2014/main" id="{EC1D0F2E-EE69-F4E5-C04E-6544BC376689}"/>
              </a:ext>
            </a:extLst>
          </p:cNvPr>
          <p:cNvSpPr txBox="1"/>
          <p:nvPr/>
        </p:nvSpPr>
        <p:spPr>
          <a:xfrm>
            <a:off x="4318785" y="5992459"/>
            <a:ext cx="4572000" cy="369332"/>
          </a:xfrm>
          <a:prstGeom prst="rect">
            <a:avLst/>
          </a:prstGeom>
          <a:noFill/>
        </p:spPr>
        <p:txBody>
          <a:bodyPr wrap="square">
            <a:spAutoFit/>
          </a:bodyPr>
          <a:lstStyle/>
          <a:p>
            <a:r>
              <a:rPr lang="en-US" dirty="0"/>
              <a:t>Johnson, Scholes and Whittington (2005)</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a:xfrm>
            <a:off x="762000" y="639870"/>
            <a:ext cx="7772400" cy="1249362"/>
          </a:xfrm>
        </p:spPr>
        <p:txBody>
          <a:bodyPr>
            <a:normAutofit/>
          </a:bodyPr>
          <a:lstStyle/>
          <a:p>
            <a:r>
              <a:rPr lang="en-GB" sz="6000" dirty="0"/>
              <a:t>Business strategy </a:t>
            </a:r>
            <a:endParaRPr lang="en-US" sz="6000" dirty="0"/>
          </a:p>
        </p:txBody>
      </p:sp>
      <p:sp>
        <p:nvSpPr>
          <p:cNvPr id="3" name="Content Placeholder 2"/>
          <p:cNvSpPr>
            <a:spLocks noGrp="1"/>
          </p:cNvSpPr>
          <p:nvPr>
            <p:ph idx="1"/>
          </p:nvPr>
        </p:nvSpPr>
        <p:spPr>
          <a:xfrm>
            <a:off x="457200" y="2362200"/>
            <a:ext cx="8458200" cy="3611563"/>
          </a:xfrm>
        </p:spPr>
        <p:txBody>
          <a:bodyPr>
            <a:normAutofit/>
          </a:bodyPr>
          <a:lstStyle/>
          <a:p>
            <a:pPr>
              <a:buFont typeface="Arial" charset="0"/>
              <a:buNone/>
            </a:pPr>
            <a:r>
              <a:rPr lang="en-GB" sz="3200" dirty="0"/>
              <a:t>	“… is about how to compete successfully or how to provide best value services </a:t>
            </a:r>
          </a:p>
          <a:p>
            <a:pPr>
              <a:buFont typeface="Arial" charset="0"/>
              <a:buNone/>
            </a:pPr>
            <a:r>
              <a:rPr lang="en-GB" sz="3200" dirty="0"/>
              <a:t>	… whereas </a:t>
            </a:r>
            <a:r>
              <a:rPr lang="en-GB" sz="3200" b="1" dirty="0"/>
              <a:t>corporate level </a:t>
            </a:r>
            <a:r>
              <a:rPr lang="en-GB" sz="3200" dirty="0"/>
              <a:t>strategy involves decisions about the organisation as whole, strategic decisions here need to be related to a strategic business unit (SBU).” </a:t>
            </a:r>
          </a:p>
          <a:p>
            <a:pPr marL="342900" lvl="1" indent="-342900">
              <a:buFont typeface="Arial" charset="0"/>
              <a:buNone/>
            </a:pPr>
            <a:endParaRPr lang="en-GB" sz="2000" dirty="0"/>
          </a:p>
        </p:txBody>
      </p:sp>
      <p:sp>
        <p:nvSpPr>
          <p:cNvPr id="4" name="Slide Number Placeholder 3"/>
          <p:cNvSpPr>
            <a:spLocks noGrp="1"/>
          </p:cNvSpPr>
          <p:nvPr>
            <p:ph type="sldNum" sz="quarter" idx="12"/>
          </p:nvPr>
        </p:nvSpPr>
        <p:spPr/>
        <p:txBody>
          <a:bodyPr/>
          <a:lstStyle/>
          <a:p>
            <a:pPr>
              <a:defRPr/>
            </a:pPr>
            <a:fld id="{F397D6B9-9CB6-406D-8BB9-3246B36A0817}" type="slidenum">
              <a:rPr lang="en-US" smtClean="0"/>
              <a:pPr>
                <a:defRPr/>
              </a:pPr>
              <a:t>16</a:t>
            </a:fld>
            <a:endParaRPr lang="en-US" dirty="0"/>
          </a:p>
        </p:txBody>
      </p:sp>
      <p:sp>
        <p:nvSpPr>
          <p:cNvPr id="5" name="TextBox 4">
            <a:extLst>
              <a:ext uri="{FF2B5EF4-FFF2-40B4-BE49-F238E27FC236}">
                <a16:creationId xmlns:a16="http://schemas.microsoft.com/office/drawing/2014/main" id="{5DBBBD43-511C-3F79-9C8D-D988927F508F}"/>
              </a:ext>
            </a:extLst>
          </p:cNvPr>
          <p:cNvSpPr txBox="1"/>
          <p:nvPr/>
        </p:nvSpPr>
        <p:spPr>
          <a:xfrm>
            <a:off x="609600" y="6101372"/>
            <a:ext cx="4607958" cy="369332"/>
          </a:xfrm>
          <a:prstGeom prst="rect">
            <a:avLst/>
          </a:prstGeom>
          <a:noFill/>
        </p:spPr>
        <p:txBody>
          <a:bodyPr wrap="square">
            <a:spAutoFit/>
          </a:bodyPr>
          <a:lstStyle/>
          <a:p>
            <a:r>
              <a:rPr lang="en-US" dirty="0"/>
              <a:t>Johnson, Scholes and Whittington (2005)</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normAutofit/>
          </a:bodyPr>
          <a:lstStyle/>
          <a:p>
            <a:r>
              <a:rPr lang="en-US" sz="5400" dirty="0"/>
              <a:t>Operational Strategy</a:t>
            </a:r>
          </a:p>
        </p:txBody>
      </p:sp>
      <p:sp>
        <p:nvSpPr>
          <p:cNvPr id="3" name="Content Placeholder 2"/>
          <p:cNvSpPr>
            <a:spLocks noGrp="1"/>
          </p:cNvSpPr>
          <p:nvPr>
            <p:ph idx="1"/>
          </p:nvPr>
        </p:nvSpPr>
        <p:spPr>
          <a:xfrm>
            <a:off x="768096" y="2286000"/>
            <a:ext cx="7290055" cy="2209800"/>
          </a:xfrm>
        </p:spPr>
        <p:txBody>
          <a:bodyPr>
            <a:normAutofit/>
          </a:bodyPr>
          <a:lstStyle/>
          <a:p>
            <a:pPr>
              <a:buFont typeface="Arial" charset="0"/>
              <a:buNone/>
            </a:pPr>
            <a:r>
              <a:rPr lang="en-GB" sz="3200" dirty="0"/>
              <a:t>		“How the component parts of an organisation deliver effectively the corporate and business level strategies in terms of resources, processes and people.”</a:t>
            </a:r>
            <a:endParaRPr lang="en-US" sz="3200" dirty="0"/>
          </a:p>
        </p:txBody>
      </p:sp>
      <p:sp>
        <p:nvSpPr>
          <p:cNvPr id="4" name="Slide Number Placeholder 3"/>
          <p:cNvSpPr>
            <a:spLocks noGrp="1"/>
          </p:cNvSpPr>
          <p:nvPr>
            <p:ph type="sldNum" sz="quarter" idx="12"/>
          </p:nvPr>
        </p:nvSpPr>
        <p:spPr/>
        <p:txBody>
          <a:bodyPr/>
          <a:lstStyle/>
          <a:p>
            <a:pPr>
              <a:defRPr/>
            </a:pPr>
            <a:fld id="{8F5D7F8C-1A8C-4DB9-BFF0-CCEB8B932B81}" type="slidenum">
              <a:rPr lang="en-US" smtClean="0"/>
              <a:pPr>
                <a:defRPr/>
              </a:pPr>
              <a:t>17</a:t>
            </a:fld>
            <a:endParaRPr lang="en-US" dirty="0"/>
          </a:p>
        </p:txBody>
      </p:sp>
      <p:sp>
        <p:nvSpPr>
          <p:cNvPr id="5" name="TextBox 4">
            <a:extLst>
              <a:ext uri="{FF2B5EF4-FFF2-40B4-BE49-F238E27FC236}">
                <a16:creationId xmlns:a16="http://schemas.microsoft.com/office/drawing/2014/main" id="{84DD0944-9876-D59F-965D-85D189F9CBCC}"/>
              </a:ext>
            </a:extLst>
          </p:cNvPr>
          <p:cNvSpPr txBox="1"/>
          <p:nvPr/>
        </p:nvSpPr>
        <p:spPr>
          <a:xfrm>
            <a:off x="4286250" y="5715000"/>
            <a:ext cx="4572000" cy="369332"/>
          </a:xfrm>
          <a:prstGeom prst="rect">
            <a:avLst/>
          </a:prstGeom>
          <a:noFill/>
        </p:spPr>
        <p:txBody>
          <a:bodyPr wrap="square">
            <a:spAutoFit/>
          </a:bodyPr>
          <a:lstStyle/>
          <a:p>
            <a:r>
              <a:rPr lang="en-US" dirty="0"/>
              <a:t>Johnson, Scholes and Whittington (2005)</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nvGraphicFramePr>
        <p:xfrm>
          <a:off x="1066800" y="1066800"/>
          <a:ext cx="7391400" cy="5105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2291" name="Title 4"/>
          <p:cNvSpPr>
            <a:spLocks noGrp="1"/>
          </p:cNvSpPr>
          <p:nvPr>
            <p:ph type="title"/>
          </p:nvPr>
        </p:nvSpPr>
        <p:spPr>
          <a:xfrm>
            <a:off x="457200" y="274638"/>
            <a:ext cx="8229600" cy="715962"/>
          </a:xfrm>
        </p:spPr>
        <p:txBody>
          <a:bodyPr>
            <a:normAutofit/>
          </a:bodyPr>
          <a:lstStyle/>
          <a:p>
            <a:r>
              <a:rPr lang="en-GB"/>
              <a:t>3 levels for Johnson et al:</a:t>
            </a:r>
            <a:endParaRPr lang="en-US"/>
          </a:p>
        </p:txBody>
      </p:sp>
      <p:sp>
        <p:nvSpPr>
          <p:cNvPr id="5" name="Slide Number Placeholder 4"/>
          <p:cNvSpPr>
            <a:spLocks noGrp="1"/>
          </p:cNvSpPr>
          <p:nvPr>
            <p:ph type="sldNum" sz="quarter" idx="12"/>
          </p:nvPr>
        </p:nvSpPr>
        <p:spPr/>
        <p:txBody>
          <a:bodyPr/>
          <a:lstStyle/>
          <a:p>
            <a:pPr>
              <a:defRPr/>
            </a:pPr>
            <a:fld id="{9B1BF1F8-8829-4A58-A9AB-6D9210912520}" type="slidenum">
              <a:rPr lang="en-US" smtClean="0"/>
              <a:pPr>
                <a:defRPr/>
              </a:pPr>
              <a:t>18</a:t>
            </a:fld>
            <a:endParaRPr lang="en-US" dirty="0"/>
          </a:p>
        </p:txBody>
      </p:sp>
      <p:pic>
        <p:nvPicPr>
          <p:cNvPr id="2" name="Picture 1">
            <a:extLst>
              <a:ext uri="{FF2B5EF4-FFF2-40B4-BE49-F238E27FC236}">
                <a16:creationId xmlns:a16="http://schemas.microsoft.com/office/drawing/2014/main" id="{D899051C-F5B4-374C-378F-463CB500DE33}"/>
              </a:ext>
            </a:extLst>
          </p:cNvPr>
          <p:cNvPicPr>
            <a:picLocks noChangeAspect="1"/>
          </p:cNvPicPr>
          <p:nvPr/>
        </p:nvPicPr>
        <p:blipFill>
          <a:blip r:embed="rId8"/>
          <a:stretch>
            <a:fillRect/>
          </a:stretch>
        </p:blipFill>
        <p:spPr>
          <a:xfrm>
            <a:off x="1295400" y="1049482"/>
            <a:ext cx="1373312" cy="1567344"/>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4">
                                            <p:graphicEl>
                                              <a:dgm id="{5311E519-D817-4A00-BB43-6EA714EEA2BD}"/>
                                            </p:graphicEl>
                                          </p:spTgt>
                                        </p:tgtEl>
                                        <p:attrNameLst>
                                          <p:attrName>style.visibility</p:attrName>
                                        </p:attrNameLst>
                                      </p:cBhvr>
                                      <p:to>
                                        <p:strVal val="visible"/>
                                      </p:to>
                                    </p:set>
                                    <p:anim calcmode="lin" valueType="num">
                                      <p:cBhvr additive="base">
                                        <p:cTn id="14" dur="500" fill="hold"/>
                                        <p:tgtEl>
                                          <p:spTgt spid="4">
                                            <p:graphicEl>
                                              <a:dgm id="{5311E519-D817-4A00-BB43-6EA714EEA2BD}"/>
                                            </p:graphicEl>
                                          </p:spTgt>
                                        </p:tgtEl>
                                        <p:attrNameLst>
                                          <p:attrName>ppt_x</p:attrName>
                                        </p:attrNameLst>
                                      </p:cBhvr>
                                      <p:tavLst>
                                        <p:tav tm="0">
                                          <p:val>
                                            <p:strVal val="#ppt_x"/>
                                          </p:val>
                                        </p:tav>
                                        <p:tav tm="100000">
                                          <p:val>
                                            <p:strVal val="#ppt_x"/>
                                          </p:val>
                                        </p:tav>
                                      </p:tavLst>
                                    </p:anim>
                                    <p:anim calcmode="lin" valueType="num">
                                      <p:cBhvr additive="base">
                                        <p:cTn id="15" dur="500" fill="hold"/>
                                        <p:tgtEl>
                                          <p:spTgt spid="4">
                                            <p:graphicEl>
                                              <a:dgm id="{5311E519-D817-4A00-BB43-6EA714EEA2BD}"/>
                                            </p:graphicEl>
                                          </p:spTgt>
                                        </p:tgtEl>
                                        <p:attrNameLst>
                                          <p:attrName>ppt_y</p:attrName>
                                        </p:attrNameLst>
                                      </p:cBhvr>
                                      <p:tavLst>
                                        <p:tav tm="0">
                                          <p:val>
                                            <p:strVal val="1+#ppt_h/2"/>
                                          </p:val>
                                        </p:tav>
                                        <p:tav tm="100000">
                                          <p:val>
                                            <p:strVal val="#ppt_y"/>
                                          </p:val>
                                        </p:tav>
                                      </p:tavLst>
                                    </p:anim>
                                  </p:childTnLst>
                                </p:cTn>
                              </p:par>
                              <p:par>
                                <p:cTn id="16" presetID="2" presetClass="entr" presetSubtype="4" fill="hold" grpId="0" nodeType="withEffect">
                                  <p:stCondLst>
                                    <p:cond delay="0"/>
                                  </p:stCondLst>
                                  <p:childTnLst>
                                    <p:set>
                                      <p:cBhvr>
                                        <p:cTn id="17" dur="1" fill="hold">
                                          <p:stCondLst>
                                            <p:cond delay="0"/>
                                          </p:stCondLst>
                                        </p:cTn>
                                        <p:tgtEl>
                                          <p:spTgt spid="4">
                                            <p:graphicEl>
                                              <a:dgm id="{6E748290-6B64-4308-9606-5A1116FCB70F}"/>
                                            </p:graphicEl>
                                          </p:spTgt>
                                        </p:tgtEl>
                                        <p:attrNameLst>
                                          <p:attrName>style.visibility</p:attrName>
                                        </p:attrNameLst>
                                      </p:cBhvr>
                                      <p:to>
                                        <p:strVal val="visible"/>
                                      </p:to>
                                    </p:set>
                                    <p:anim calcmode="lin" valueType="num">
                                      <p:cBhvr additive="base">
                                        <p:cTn id="18" dur="500" fill="hold"/>
                                        <p:tgtEl>
                                          <p:spTgt spid="4">
                                            <p:graphicEl>
                                              <a:dgm id="{6E748290-6B64-4308-9606-5A1116FCB70F}"/>
                                            </p:graphicEl>
                                          </p:spTgt>
                                        </p:tgtEl>
                                        <p:attrNameLst>
                                          <p:attrName>ppt_x</p:attrName>
                                        </p:attrNameLst>
                                      </p:cBhvr>
                                      <p:tavLst>
                                        <p:tav tm="0">
                                          <p:val>
                                            <p:strVal val="#ppt_x"/>
                                          </p:val>
                                        </p:tav>
                                        <p:tav tm="100000">
                                          <p:val>
                                            <p:strVal val="#ppt_x"/>
                                          </p:val>
                                        </p:tav>
                                      </p:tavLst>
                                    </p:anim>
                                    <p:anim calcmode="lin" valueType="num">
                                      <p:cBhvr additive="base">
                                        <p:cTn id="19" dur="500" fill="hold"/>
                                        <p:tgtEl>
                                          <p:spTgt spid="4">
                                            <p:graphicEl>
                                              <a:dgm id="{6E748290-6B64-4308-9606-5A1116FCB70F}"/>
                                            </p:graphic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4">
                                            <p:graphicEl>
                                              <a:dgm id="{7E5EC00F-86C9-49E9-9E65-387752708AB6}"/>
                                            </p:graphicEl>
                                          </p:spTgt>
                                        </p:tgtEl>
                                        <p:attrNameLst>
                                          <p:attrName>style.visibility</p:attrName>
                                        </p:attrNameLst>
                                      </p:cBhvr>
                                      <p:to>
                                        <p:strVal val="visible"/>
                                      </p:to>
                                    </p:set>
                                    <p:anim calcmode="lin" valueType="num">
                                      <p:cBhvr additive="base">
                                        <p:cTn id="24" dur="500" fill="hold"/>
                                        <p:tgtEl>
                                          <p:spTgt spid="4">
                                            <p:graphicEl>
                                              <a:dgm id="{7E5EC00F-86C9-49E9-9E65-387752708AB6}"/>
                                            </p:graphicEl>
                                          </p:spTgt>
                                        </p:tgtEl>
                                        <p:attrNameLst>
                                          <p:attrName>ppt_x</p:attrName>
                                        </p:attrNameLst>
                                      </p:cBhvr>
                                      <p:tavLst>
                                        <p:tav tm="0">
                                          <p:val>
                                            <p:strVal val="#ppt_x"/>
                                          </p:val>
                                        </p:tav>
                                        <p:tav tm="100000">
                                          <p:val>
                                            <p:strVal val="#ppt_x"/>
                                          </p:val>
                                        </p:tav>
                                      </p:tavLst>
                                    </p:anim>
                                    <p:anim calcmode="lin" valueType="num">
                                      <p:cBhvr additive="base">
                                        <p:cTn id="25" dur="500" fill="hold"/>
                                        <p:tgtEl>
                                          <p:spTgt spid="4">
                                            <p:graphicEl>
                                              <a:dgm id="{7E5EC00F-86C9-49E9-9E65-387752708AB6}"/>
                                            </p:graphicEl>
                                          </p:spTgt>
                                        </p:tgtEl>
                                        <p:attrNameLst>
                                          <p:attrName>ppt_y</p:attrName>
                                        </p:attrNameLst>
                                      </p:cBhvr>
                                      <p:tavLst>
                                        <p:tav tm="0">
                                          <p:val>
                                            <p:strVal val="1+#ppt_h/2"/>
                                          </p:val>
                                        </p:tav>
                                        <p:tav tm="100000">
                                          <p:val>
                                            <p:strVal val="#ppt_y"/>
                                          </p:val>
                                        </p:tav>
                                      </p:tavLst>
                                    </p:anim>
                                  </p:childTnLst>
                                </p:cTn>
                              </p:par>
                              <p:par>
                                <p:cTn id="26" presetID="2" presetClass="entr" presetSubtype="4" fill="hold" grpId="0" nodeType="withEffect">
                                  <p:stCondLst>
                                    <p:cond delay="0"/>
                                  </p:stCondLst>
                                  <p:childTnLst>
                                    <p:set>
                                      <p:cBhvr>
                                        <p:cTn id="27" dur="1" fill="hold">
                                          <p:stCondLst>
                                            <p:cond delay="0"/>
                                          </p:stCondLst>
                                        </p:cTn>
                                        <p:tgtEl>
                                          <p:spTgt spid="4">
                                            <p:graphicEl>
                                              <a:dgm id="{7802F72C-555B-4639-A640-D342A03A2CCC}"/>
                                            </p:graphicEl>
                                          </p:spTgt>
                                        </p:tgtEl>
                                        <p:attrNameLst>
                                          <p:attrName>style.visibility</p:attrName>
                                        </p:attrNameLst>
                                      </p:cBhvr>
                                      <p:to>
                                        <p:strVal val="visible"/>
                                      </p:to>
                                    </p:set>
                                    <p:anim calcmode="lin" valueType="num">
                                      <p:cBhvr additive="base">
                                        <p:cTn id="28" dur="500" fill="hold"/>
                                        <p:tgtEl>
                                          <p:spTgt spid="4">
                                            <p:graphicEl>
                                              <a:dgm id="{7802F72C-555B-4639-A640-D342A03A2CCC}"/>
                                            </p:graphicEl>
                                          </p:spTgt>
                                        </p:tgtEl>
                                        <p:attrNameLst>
                                          <p:attrName>ppt_x</p:attrName>
                                        </p:attrNameLst>
                                      </p:cBhvr>
                                      <p:tavLst>
                                        <p:tav tm="0">
                                          <p:val>
                                            <p:strVal val="#ppt_x"/>
                                          </p:val>
                                        </p:tav>
                                        <p:tav tm="100000">
                                          <p:val>
                                            <p:strVal val="#ppt_x"/>
                                          </p:val>
                                        </p:tav>
                                      </p:tavLst>
                                    </p:anim>
                                    <p:anim calcmode="lin" valueType="num">
                                      <p:cBhvr additive="base">
                                        <p:cTn id="29" dur="500" fill="hold"/>
                                        <p:tgtEl>
                                          <p:spTgt spid="4">
                                            <p:graphicEl>
                                              <a:dgm id="{7802F72C-555B-4639-A640-D342A03A2CCC}"/>
                                            </p:graphicEl>
                                          </p:spTgt>
                                        </p:tgtEl>
                                        <p:attrNameLst>
                                          <p:attrName>ppt_y</p:attrName>
                                        </p:attrNameLst>
                                      </p:cBhvr>
                                      <p:tavLst>
                                        <p:tav tm="0">
                                          <p:val>
                                            <p:strVal val="1+#ppt_h/2"/>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2" presetClass="entr" presetSubtype="4" fill="hold" grpId="0" nodeType="clickEffect">
                                  <p:stCondLst>
                                    <p:cond delay="0"/>
                                  </p:stCondLst>
                                  <p:childTnLst>
                                    <p:set>
                                      <p:cBhvr>
                                        <p:cTn id="33" dur="1" fill="hold">
                                          <p:stCondLst>
                                            <p:cond delay="0"/>
                                          </p:stCondLst>
                                        </p:cTn>
                                        <p:tgtEl>
                                          <p:spTgt spid="4">
                                            <p:graphicEl>
                                              <a:dgm id="{613F4331-1241-4D15-B009-84EFD8DF7C35}"/>
                                            </p:graphicEl>
                                          </p:spTgt>
                                        </p:tgtEl>
                                        <p:attrNameLst>
                                          <p:attrName>style.visibility</p:attrName>
                                        </p:attrNameLst>
                                      </p:cBhvr>
                                      <p:to>
                                        <p:strVal val="visible"/>
                                      </p:to>
                                    </p:set>
                                    <p:anim calcmode="lin" valueType="num">
                                      <p:cBhvr additive="base">
                                        <p:cTn id="34" dur="500" fill="hold"/>
                                        <p:tgtEl>
                                          <p:spTgt spid="4">
                                            <p:graphicEl>
                                              <a:dgm id="{613F4331-1241-4D15-B009-84EFD8DF7C35}"/>
                                            </p:graphicEl>
                                          </p:spTgt>
                                        </p:tgtEl>
                                        <p:attrNameLst>
                                          <p:attrName>ppt_x</p:attrName>
                                        </p:attrNameLst>
                                      </p:cBhvr>
                                      <p:tavLst>
                                        <p:tav tm="0">
                                          <p:val>
                                            <p:strVal val="#ppt_x"/>
                                          </p:val>
                                        </p:tav>
                                        <p:tav tm="100000">
                                          <p:val>
                                            <p:strVal val="#ppt_x"/>
                                          </p:val>
                                        </p:tav>
                                      </p:tavLst>
                                    </p:anim>
                                    <p:anim calcmode="lin" valueType="num">
                                      <p:cBhvr additive="base">
                                        <p:cTn id="35" dur="500" fill="hold"/>
                                        <p:tgtEl>
                                          <p:spTgt spid="4">
                                            <p:graphicEl>
                                              <a:dgm id="{613F4331-1241-4D15-B009-84EFD8DF7C35}"/>
                                            </p:graphicEl>
                                          </p:spTgt>
                                        </p:tgtEl>
                                        <p:attrNameLst>
                                          <p:attrName>ppt_y</p:attrName>
                                        </p:attrNameLst>
                                      </p:cBhvr>
                                      <p:tavLst>
                                        <p:tav tm="0">
                                          <p:val>
                                            <p:strVal val="1+#ppt_h/2"/>
                                          </p:val>
                                        </p:tav>
                                        <p:tav tm="100000">
                                          <p:val>
                                            <p:strVal val="#ppt_y"/>
                                          </p:val>
                                        </p:tav>
                                      </p:tavLst>
                                    </p:anim>
                                  </p:childTnLst>
                                </p:cTn>
                              </p:par>
                              <p:par>
                                <p:cTn id="36" presetID="2" presetClass="entr" presetSubtype="4" fill="hold" grpId="0" nodeType="withEffect">
                                  <p:stCondLst>
                                    <p:cond delay="0"/>
                                  </p:stCondLst>
                                  <p:childTnLst>
                                    <p:set>
                                      <p:cBhvr>
                                        <p:cTn id="37" dur="1" fill="hold">
                                          <p:stCondLst>
                                            <p:cond delay="0"/>
                                          </p:stCondLst>
                                        </p:cTn>
                                        <p:tgtEl>
                                          <p:spTgt spid="4">
                                            <p:graphicEl>
                                              <a:dgm id="{075C0EEB-711E-48D6-8269-72A414F8B328}"/>
                                            </p:graphicEl>
                                          </p:spTgt>
                                        </p:tgtEl>
                                        <p:attrNameLst>
                                          <p:attrName>style.visibility</p:attrName>
                                        </p:attrNameLst>
                                      </p:cBhvr>
                                      <p:to>
                                        <p:strVal val="visible"/>
                                      </p:to>
                                    </p:set>
                                    <p:anim calcmode="lin" valueType="num">
                                      <p:cBhvr additive="base">
                                        <p:cTn id="38" dur="500" fill="hold"/>
                                        <p:tgtEl>
                                          <p:spTgt spid="4">
                                            <p:graphicEl>
                                              <a:dgm id="{075C0EEB-711E-48D6-8269-72A414F8B328}"/>
                                            </p:graphicEl>
                                          </p:spTgt>
                                        </p:tgtEl>
                                        <p:attrNameLst>
                                          <p:attrName>ppt_x</p:attrName>
                                        </p:attrNameLst>
                                      </p:cBhvr>
                                      <p:tavLst>
                                        <p:tav tm="0">
                                          <p:val>
                                            <p:strVal val="#ppt_x"/>
                                          </p:val>
                                        </p:tav>
                                        <p:tav tm="100000">
                                          <p:val>
                                            <p:strVal val="#ppt_x"/>
                                          </p:val>
                                        </p:tav>
                                      </p:tavLst>
                                    </p:anim>
                                    <p:anim calcmode="lin" valueType="num">
                                      <p:cBhvr additive="base">
                                        <p:cTn id="39" dur="500" fill="hold"/>
                                        <p:tgtEl>
                                          <p:spTgt spid="4">
                                            <p:graphicEl>
                                              <a:dgm id="{075C0EEB-711E-48D6-8269-72A414F8B328}"/>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F1D92-C4B8-9F4E-07A5-887595173718}"/>
              </a:ext>
            </a:extLst>
          </p:cNvPr>
          <p:cNvSpPr>
            <a:spLocks noGrp="1"/>
          </p:cNvSpPr>
          <p:nvPr>
            <p:ph type="title"/>
          </p:nvPr>
        </p:nvSpPr>
        <p:spPr/>
        <p:txBody>
          <a:bodyPr/>
          <a:lstStyle/>
          <a:p>
            <a:r>
              <a:rPr lang="en-GB" dirty="0"/>
              <a:t>Strategic Choices</a:t>
            </a:r>
          </a:p>
        </p:txBody>
      </p:sp>
      <p:sp>
        <p:nvSpPr>
          <p:cNvPr id="3" name="Slide Number Placeholder 2">
            <a:extLst>
              <a:ext uri="{FF2B5EF4-FFF2-40B4-BE49-F238E27FC236}">
                <a16:creationId xmlns:a16="http://schemas.microsoft.com/office/drawing/2014/main" id="{591EB086-FEBB-B5C9-41B4-D655A16205A0}"/>
              </a:ext>
            </a:extLst>
          </p:cNvPr>
          <p:cNvSpPr>
            <a:spLocks noGrp="1"/>
          </p:cNvSpPr>
          <p:nvPr>
            <p:ph type="sldNum" sz="quarter" idx="12"/>
          </p:nvPr>
        </p:nvSpPr>
        <p:spPr/>
        <p:txBody>
          <a:bodyPr/>
          <a:lstStyle/>
          <a:p>
            <a:pPr>
              <a:defRPr/>
            </a:pPr>
            <a:fld id="{8FFDE28B-FF7B-4D27-8B41-BCA37B169F0A}" type="slidenum">
              <a:rPr lang="en-US" smtClean="0"/>
              <a:pPr>
                <a:defRPr/>
              </a:pPr>
              <a:t>19</a:t>
            </a:fld>
            <a:endParaRPr lang="en-US" dirty="0"/>
          </a:p>
        </p:txBody>
      </p:sp>
      <p:sp>
        <p:nvSpPr>
          <p:cNvPr id="5" name="TextBox 4">
            <a:extLst>
              <a:ext uri="{FF2B5EF4-FFF2-40B4-BE49-F238E27FC236}">
                <a16:creationId xmlns:a16="http://schemas.microsoft.com/office/drawing/2014/main" id="{7DD110D5-4339-96F6-0CDB-53A66413A88F}"/>
              </a:ext>
            </a:extLst>
          </p:cNvPr>
          <p:cNvSpPr txBox="1"/>
          <p:nvPr/>
        </p:nvSpPr>
        <p:spPr>
          <a:xfrm>
            <a:off x="935626" y="2514600"/>
            <a:ext cx="7543800" cy="3264292"/>
          </a:xfrm>
          <a:prstGeom prst="rect">
            <a:avLst/>
          </a:prstGeom>
          <a:noFill/>
        </p:spPr>
        <p:txBody>
          <a:bodyPr wrap="square">
            <a:spAutoFit/>
          </a:bodyPr>
          <a:lstStyle/>
          <a:p>
            <a:pPr marR="0" lvl="0" algn="l" defTabSz="914400" rtl="0" eaLnBrk="1" fontAlgn="auto" latinLnBrk="0" hangingPunct="1">
              <a:lnSpc>
                <a:spcPct val="120000"/>
              </a:lnSpc>
              <a:spcBef>
                <a:spcPts val="1000"/>
              </a:spcBef>
              <a:spcAft>
                <a:spcPts val="0"/>
              </a:spcAft>
              <a:buClr>
                <a:srgbClr val="B80E0F"/>
              </a:buClr>
              <a:buSzPct val="160000"/>
              <a:tabLst/>
              <a:defRPr/>
            </a:pPr>
            <a:r>
              <a:rPr kumimoji="0" lang="en-GB" sz="2000" i="0" u="none" strike="noStrike" kern="1200" cap="all" spc="0" normalizeH="0" baseline="0" noProof="0" dirty="0">
                <a:ln>
                  <a:noFill/>
                </a:ln>
                <a:effectLst/>
                <a:uLnTx/>
                <a:uFillTx/>
                <a:latin typeface="Verdana" panose="020B0604030504040204" pitchFamily="34" charset="0"/>
                <a:ea typeface="Verdana" panose="020B0604030504040204" pitchFamily="34" charset="0"/>
                <a:cs typeface="Verdana" panose="020B0604030504040204" pitchFamily="34" charset="0"/>
              </a:rPr>
              <a:t>Strategic choices involve understanding the underlying bases for future strategy at both the business unit and corporate levels and the options for developing strategy in terms of both the directions and methods of development </a:t>
            </a:r>
          </a:p>
          <a:p>
            <a:pPr marR="0" lvl="0" algn="l" defTabSz="914400" rtl="0" eaLnBrk="1" fontAlgn="auto" latinLnBrk="0" hangingPunct="1">
              <a:lnSpc>
                <a:spcPct val="120000"/>
              </a:lnSpc>
              <a:spcBef>
                <a:spcPts val="1000"/>
              </a:spcBef>
              <a:spcAft>
                <a:spcPts val="0"/>
              </a:spcAft>
              <a:buClr>
                <a:srgbClr val="B80E0F"/>
              </a:buClr>
              <a:buSzPct val="160000"/>
              <a:tabLst/>
              <a:defRPr/>
            </a:pPr>
            <a:endParaRPr kumimoji="0" lang="en-GB" sz="2000" i="0" u="none" strike="noStrike" kern="1200" cap="all" spc="0" normalizeH="0" baseline="0" noProof="0" dirty="0">
              <a:ln>
                <a:noFill/>
              </a:ln>
              <a:effectLst/>
              <a:uLnTx/>
              <a:uFillTx/>
              <a:latin typeface="Verdana" panose="020B0604030504040204" pitchFamily="34" charset="0"/>
              <a:ea typeface="Verdana" panose="020B0604030504040204" pitchFamily="34" charset="0"/>
              <a:cs typeface="Verdana" panose="020B0604030504040204" pitchFamily="34" charset="0"/>
            </a:endParaRPr>
          </a:p>
          <a:p>
            <a:pPr marL="0" marR="0" lvl="0" indent="0" algn="l" defTabSz="914400" rtl="0" eaLnBrk="1" fontAlgn="auto" latinLnBrk="0" hangingPunct="1">
              <a:lnSpc>
                <a:spcPct val="120000"/>
              </a:lnSpc>
              <a:spcBef>
                <a:spcPts val="1000"/>
              </a:spcBef>
              <a:spcAft>
                <a:spcPts val="0"/>
              </a:spcAft>
              <a:buClr>
                <a:srgbClr val="B80E0F"/>
              </a:buClr>
              <a:buSzPct val="160000"/>
              <a:buFont typeface="Arial" panose="020B0604020202020204" pitchFamily="34" charset="0"/>
              <a:buNone/>
              <a:tabLst/>
              <a:defRPr/>
            </a:pPr>
            <a:r>
              <a:rPr kumimoji="0" lang="en-GB" sz="2000" i="0" u="none" strike="noStrike" kern="1200" cap="all" spc="0" normalizeH="0" baseline="0" noProof="0" dirty="0">
                <a:ln>
                  <a:noFill/>
                </a:ln>
                <a:effectLst/>
                <a:uLnTx/>
                <a:uFillTx/>
                <a:latin typeface="Verdana" panose="020B0604030504040204" pitchFamily="34" charset="0"/>
                <a:ea typeface="Verdana" panose="020B0604030504040204" pitchFamily="34" charset="0"/>
                <a:cs typeface="Verdana" panose="020B0604030504040204" pitchFamily="34" charset="0"/>
              </a:rPr>
              <a:t>(Johnson et al 2011)</a:t>
            </a:r>
            <a:endParaRPr kumimoji="0" lang="en-US" sz="2000" i="0" u="none" strike="noStrike" kern="1200" cap="all" spc="0" normalizeH="0" baseline="0" noProof="0" dirty="0">
              <a:ln>
                <a:noFill/>
              </a:ln>
              <a:effectLst/>
              <a:uLnTx/>
              <a:uFillTx/>
              <a:latin typeface="Verdana" panose="020B0604030504040204" pitchFamily="34" charset="0"/>
              <a:ea typeface="Verdana" panose="020B0604030504040204" pitchFamily="34" charset="0"/>
              <a:cs typeface="Verdana" panose="020B0604030504040204" pitchFamily="34" charset="0"/>
            </a:endParaRPr>
          </a:p>
        </p:txBody>
      </p:sp>
    </p:spTree>
    <p:extLst>
      <p:ext uri="{BB962C8B-B14F-4D97-AF65-F5344CB8AC3E}">
        <p14:creationId xmlns:p14="http://schemas.microsoft.com/office/powerpoint/2010/main" val="42101930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a:xfrm>
            <a:off x="888715" y="1175728"/>
            <a:ext cx="7738757" cy="1143000"/>
          </a:xfrm>
        </p:spPr>
        <p:txBody>
          <a:bodyPr>
            <a:normAutofit/>
          </a:bodyPr>
          <a:lstStyle/>
          <a:p>
            <a:r>
              <a:rPr lang="en-US" dirty="0"/>
              <a:t>Strategy is not about specific action</a:t>
            </a:r>
          </a:p>
        </p:txBody>
      </p:sp>
      <p:sp>
        <p:nvSpPr>
          <p:cNvPr id="14339" name="Content Placeholder 2"/>
          <p:cNvSpPr>
            <a:spLocks noGrp="1"/>
          </p:cNvSpPr>
          <p:nvPr>
            <p:ph idx="1"/>
          </p:nvPr>
        </p:nvSpPr>
        <p:spPr>
          <a:xfrm>
            <a:off x="304800" y="2590800"/>
            <a:ext cx="8686800" cy="2209800"/>
          </a:xfrm>
          <a:solidFill>
            <a:srgbClr val="7030A0"/>
          </a:solidFill>
        </p:spPr>
        <p:txBody>
          <a:bodyPr>
            <a:normAutofit/>
          </a:bodyPr>
          <a:lstStyle/>
          <a:p>
            <a:pPr algn="ctr">
              <a:buFont typeface="Arial" charset="0"/>
              <a:buNone/>
            </a:pPr>
            <a:endParaRPr lang="en-GB" sz="4000" dirty="0">
              <a:solidFill>
                <a:schemeClr val="bg1"/>
              </a:solidFill>
            </a:endParaRPr>
          </a:p>
          <a:p>
            <a:pPr algn="ctr">
              <a:buFont typeface="Arial" charset="0"/>
              <a:buNone/>
            </a:pPr>
            <a:r>
              <a:rPr lang="en-GB" sz="4000" dirty="0">
                <a:solidFill>
                  <a:schemeClr val="bg1"/>
                </a:solidFill>
              </a:rPr>
              <a:t>“A tactic is a scheme for a specific action.” </a:t>
            </a:r>
          </a:p>
          <a:p>
            <a:pPr algn="ctr">
              <a:buFont typeface="Arial" charset="0"/>
              <a:buNone/>
            </a:pPr>
            <a:r>
              <a:rPr lang="en-GB" sz="2800" dirty="0">
                <a:solidFill>
                  <a:schemeClr val="bg1"/>
                </a:solidFill>
              </a:rPr>
              <a:t>Grant 2003</a:t>
            </a:r>
          </a:p>
        </p:txBody>
      </p:sp>
      <p:sp>
        <p:nvSpPr>
          <p:cNvPr id="4" name="Slide Number Placeholder 3"/>
          <p:cNvSpPr>
            <a:spLocks noGrp="1"/>
          </p:cNvSpPr>
          <p:nvPr>
            <p:ph type="sldNum" sz="quarter" idx="12"/>
          </p:nvPr>
        </p:nvSpPr>
        <p:spPr/>
        <p:txBody>
          <a:bodyPr/>
          <a:lstStyle/>
          <a:p>
            <a:pPr>
              <a:defRPr/>
            </a:pPr>
            <a:fld id="{490D11F8-EFE8-4957-945B-A62472072B5C}" type="slidenum">
              <a:rPr lang="en-US" smtClean="0"/>
              <a:pPr>
                <a:defRPr/>
              </a:pPr>
              <a:t>20</a:t>
            </a:fld>
            <a:endParaRPr lang="en-US"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990600" y="274638"/>
            <a:ext cx="7696200" cy="1401762"/>
          </a:xfrm>
        </p:spPr>
        <p:txBody>
          <a:bodyPr>
            <a:normAutofit/>
          </a:bodyPr>
          <a:lstStyle/>
          <a:p>
            <a:r>
              <a:rPr lang="en-US" dirty="0"/>
              <a:t>Structure follows strategy</a:t>
            </a:r>
          </a:p>
        </p:txBody>
      </p:sp>
      <p:sp>
        <p:nvSpPr>
          <p:cNvPr id="15363" name="Content Placeholder 2"/>
          <p:cNvSpPr>
            <a:spLocks noGrp="1"/>
          </p:cNvSpPr>
          <p:nvPr>
            <p:ph idx="1"/>
          </p:nvPr>
        </p:nvSpPr>
        <p:spPr>
          <a:xfrm>
            <a:off x="457200" y="2286000"/>
            <a:ext cx="8229600" cy="3840163"/>
          </a:xfrm>
        </p:spPr>
        <p:txBody>
          <a:bodyPr/>
          <a:lstStyle/>
          <a:p>
            <a:pPr>
              <a:buFont typeface="Arial" charset="0"/>
              <a:buNone/>
            </a:pPr>
            <a:r>
              <a:rPr lang="en-GB" sz="3200" dirty="0"/>
              <a:t>	Alfred Chandler pointed out that structure follows strategy</a:t>
            </a:r>
          </a:p>
          <a:p>
            <a:pPr>
              <a:buFont typeface="Arial" charset="0"/>
              <a:buNone/>
            </a:pPr>
            <a:r>
              <a:rPr lang="en-GB" sz="3200" dirty="0"/>
              <a:t>We have to know where we are heading if we have any chance of reaching our destination</a:t>
            </a:r>
          </a:p>
          <a:p>
            <a:pPr>
              <a:buFont typeface="Arial" charset="0"/>
              <a:buNone/>
            </a:pPr>
            <a:endParaRPr lang="en-GB" dirty="0"/>
          </a:p>
          <a:p>
            <a:pPr>
              <a:buFont typeface="Arial" charset="0"/>
              <a:buNone/>
            </a:pPr>
            <a:r>
              <a:rPr lang="en-GB" sz="2000" dirty="0"/>
              <a:t>	</a:t>
            </a:r>
            <a:r>
              <a:rPr lang="en-GB" dirty="0"/>
              <a:t>See </a:t>
            </a:r>
            <a:r>
              <a:rPr lang="en-GB" sz="2000" dirty="0"/>
              <a:t>Waterman, Peters and Phillips (1980)</a:t>
            </a:r>
            <a:endParaRPr lang="en-US" sz="2000" dirty="0"/>
          </a:p>
        </p:txBody>
      </p:sp>
      <p:sp>
        <p:nvSpPr>
          <p:cNvPr id="4" name="Slide Number Placeholder 3"/>
          <p:cNvSpPr>
            <a:spLocks noGrp="1"/>
          </p:cNvSpPr>
          <p:nvPr>
            <p:ph type="sldNum" sz="quarter" idx="12"/>
          </p:nvPr>
        </p:nvSpPr>
        <p:spPr/>
        <p:txBody>
          <a:bodyPr/>
          <a:lstStyle/>
          <a:p>
            <a:pPr>
              <a:defRPr/>
            </a:pPr>
            <a:fld id="{02CEC4EC-9CCB-4241-A23B-9FE759BEAC1D}" type="slidenum">
              <a:rPr lang="en-US" smtClean="0"/>
              <a:pPr>
                <a:defRPr/>
              </a:pPr>
              <a:t>21</a:t>
            </a:fld>
            <a:endParaRPr lang="en-US"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386" name="Title 1"/>
          <p:cNvSpPr>
            <a:spLocks noGrp="1"/>
          </p:cNvSpPr>
          <p:nvPr>
            <p:ph type="title"/>
          </p:nvPr>
        </p:nvSpPr>
        <p:spPr>
          <a:xfrm>
            <a:off x="762000" y="76516"/>
            <a:ext cx="5937503" cy="1499616"/>
          </a:xfrm>
        </p:spPr>
        <p:txBody>
          <a:bodyPr>
            <a:normAutofit/>
          </a:bodyPr>
          <a:lstStyle/>
          <a:p>
            <a:r>
              <a:rPr lang="en-US" sz="5400" dirty="0"/>
              <a:t>Vocabulary of strategy</a:t>
            </a:r>
          </a:p>
        </p:txBody>
      </p:sp>
      <p:cxnSp>
        <p:nvCxnSpPr>
          <p:cNvPr id="16392" name="Straight Connector 16391">
            <a:extLst>
              <a:ext uri="{FF2B5EF4-FFF2-40B4-BE49-F238E27FC236}">
                <a16:creationId xmlns:a16="http://schemas.microsoft.com/office/drawing/2014/main" id="{84F19D98-A5BA-4BE2-ACFB-4ED9DBA915F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6FE10"/>
            </a:solidFill>
          </a:ln>
        </p:spPr>
        <p:style>
          <a:lnRef idx="1">
            <a:schemeClr val="accent1"/>
          </a:lnRef>
          <a:fillRef idx="0">
            <a:schemeClr val="accent1"/>
          </a:fillRef>
          <a:effectRef idx="0">
            <a:schemeClr val="accent1"/>
          </a:effectRef>
          <a:fontRef idx="minor">
            <a:schemeClr val="tx1"/>
          </a:fontRef>
        </p:style>
      </p:cxnSp>
      <p:sp>
        <p:nvSpPr>
          <p:cNvPr id="16387" name="Content Placeholder 2"/>
          <p:cNvSpPr>
            <a:spLocks noGrp="1"/>
          </p:cNvSpPr>
          <p:nvPr>
            <p:ph idx="1"/>
          </p:nvPr>
        </p:nvSpPr>
        <p:spPr>
          <a:xfrm>
            <a:off x="457200" y="1773259"/>
            <a:ext cx="2285996" cy="4389120"/>
          </a:xfrm>
        </p:spPr>
        <p:txBody>
          <a:bodyPr>
            <a:normAutofit/>
          </a:bodyPr>
          <a:lstStyle/>
          <a:p>
            <a:pPr>
              <a:buFont typeface="Arial" charset="0"/>
              <a:buNone/>
            </a:pPr>
            <a:r>
              <a:rPr lang="en-GB" sz="2400" dirty="0"/>
              <a:t>	</a:t>
            </a:r>
            <a:r>
              <a:rPr lang="en-US" sz="2400" dirty="0"/>
              <a:t>Vision</a:t>
            </a:r>
          </a:p>
          <a:p>
            <a:pPr>
              <a:buFont typeface="Arial" charset="0"/>
              <a:buNone/>
            </a:pPr>
            <a:r>
              <a:rPr lang="en-US" sz="2400" dirty="0"/>
              <a:t>Mission</a:t>
            </a:r>
          </a:p>
          <a:p>
            <a:pPr>
              <a:buFont typeface="Arial" charset="0"/>
              <a:buNone/>
            </a:pPr>
            <a:r>
              <a:rPr lang="en-US" sz="2400" dirty="0"/>
              <a:t>Goal</a:t>
            </a:r>
          </a:p>
          <a:p>
            <a:pPr>
              <a:buFont typeface="Arial" charset="0"/>
              <a:buNone/>
            </a:pPr>
            <a:r>
              <a:rPr lang="en-US" sz="2400" dirty="0"/>
              <a:t>Objectives</a:t>
            </a:r>
          </a:p>
          <a:p>
            <a:pPr>
              <a:buFont typeface="Arial" charset="0"/>
              <a:buNone/>
            </a:pPr>
            <a:r>
              <a:rPr lang="en-US" sz="2400" dirty="0"/>
              <a:t>Strategic capability</a:t>
            </a:r>
          </a:p>
          <a:p>
            <a:pPr>
              <a:buFont typeface="Arial" charset="0"/>
              <a:buNone/>
            </a:pPr>
            <a:r>
              <a:rPr lang="en-US" sz="2400" dirty="0"/>
              <a:t>Strategies</a:t>
            </a:r>
          </a:p>
          <a:p>
            <a:pPr>
              <a:buFont typeface="Arial" charset="0"/>
              <a:buNone/>
            </a:pPr>
            <a:r>
              <a:rPr lang="en-US" sz="2400" dirty="0"/>
              <a:t>Business model</a:t>
            </a:r>
          </a:p>
          <a:p>
            <a:pPr>
              <a:buFont typeface="Arial" charset="0"/>
              <a:buNone/>
            </a:pPr>
            <a:r>
              <a:rPr lang="en-US" sz="2400" dirty="0"/>
              <a:t>Control</a:t>
            </a:r>
          </a:p>
          <a:p>
            <a:pPr>
              <a:buFont typeface="Arial" charset="0"/>
              <a:buNone/>
            </a:pPr>
            <a:endParaRPr lang="en-US" dirty="0"/>
          </a:p>
        </p:txBody>
      </p:sp>
      <p:pic>
        <p:nvPicPr>
          <p:cNvPr id="2" name="Picture 1">
            <a:extLst>
              <a:ext uri="{FF2B5EF4-FFF2-40B4-BE49-F238E27FC236}">
                <a16:creationId xmlns:a16="http://schemas.microsoft.com/office/drawing/2014/main" id="{019E4B90-B6BD-B410-BAD7-177B3A8CD731}"/>
              </a:ext>
            </a:extLst>
          </p:cNvPr>
          <p:cNvPicPr>
            <a:picLocks noChangeAspect="1"/>
          </p:cNvPicPr>
          <p:nvPr/>
        </p:nvPicPr>
        <p:blipFill>
          <a:blip r:embed="rId3"/>
          <a:stretch>
            <a:fillRect/>
          </a:stretch>
        </p:blipFill>
        <p:spPr>
          <a:xfrm>
            <a:off x="2891510" y="1335024"/>
            <a:ext cx="5996940" cy="4767567"/>
          </a:xfrm>
          <a:prstGeom prst="rect">
            <a:avLst/>
          </a:prstGeom>
        </p:spPr>
      </p:pic>
      <p:sp>
        <p:nvSpPr>
          <p:cNvPr id="4" name="Slide Number Placeholder 3"/>
          <p:cNvSpPr>
            <a:spLocks noGrp="1"/>
          </p:cNvSpPr>
          <p:nvPr>
            <p:ph type="sldNum" sz="quarter" idx="12"/>
          </p:nvPr>
        </p:nvSpPr>
        <p:spPr>
          <a:xfrm>
            <a:off x="8127999" y="6470704"/>
            <a:ext cx="730251" cy="274320"/>
          </a:xfrm>
        </p:spPr>
        <p:txBody>
          <a:bodyPr>
            <a:normAutofit/>
          </a:bodyPr>
          <a:lstStyle/>
          <a:p>
            <a:pPr>
              <a:spcAft>
                <a:spcPts val="600"/>
              </a:spcAft>
              <a:defRPr/>
            </a:pPr>
            <a:fld id="{288A7E53-BF04-43ED-8B3F-00361C47E696}" type="slidenum">
              <a:rPr lang="en-US" smtClean="0"/>
              <a:pPr>
                <a:spcAft>
                  <a:spcPts val="600"/>
                </a:spcAft>
                <a:defRPr/>
              </a:pPr>
              <a:t>22</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anim calcmode="lin" valueType="num">
                                      <p:cBhvr additive="base">
                                        <p:cTn id="7" dur="500" fill="hold"/>
                                        <p:tgtEl>
                                          <p:spTgt spid="1638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638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6387">
                                            <p:txEl>
                                              <p:pRg st="1" end="1"/>
                                            </p:txEl>
                                          </p:spTgt>
                                        </p:tgtEl>
                                        <p:attrNameLst>
                                          <p:attrName>style.visibility</p:attrName>
                                        </p:attrNameLst>
                                      </p:cBhvr>
                                      <p:to>
                                        <p:strVal val="visible"/>
                                      </p:to>
                                    </p:set>
                                    <p:anim calcmode="lin" valueType="num">
                                      <p:cBhvr additive="base">
                                        <p:cTn id="13" dur="500" fill="hold"/>
                                        <p:tgtEl>
                                          <p:spTgt spid="1638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638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6387">
                                            <p:txEl>
                                              <p:pRg st="2" end="2"/>
                                            </p:txEl>
                                          </p:spTgt>
                                        </p:tgtEl>
                                        <p:attrNameLst>
                                          <p:attrName>style.visibility</p:attrName>
                                        </p:attrNameLst>
                                      </p:cBhvr>
                                      <p:to>
                                        <p:strVal val="visible"/>
                                      </p:to>
                                    </p:set>
                                    <p:anim calcmode="lin" valueType="num">
                                      <p:cBhvr additive="base">
                                        <p:cTn id="19" dur="500" fill="hold"/>
                                        <p:tgtEl>
                                          <p:spTgt spid="16387">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638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6387">
                                            <p:txEl>
                                              <p:pRg st="3" end="3"/>
                                            </p:txEl>
                                          </p:spTgt>
                                        </p:tgtEl>
                                        <p:attrNameLst>
                                          <p:attrName>style.visibility</p:attrName>
                                        </p:attrNameLst>
                                      </p:cBhvr>
                                      <p:to>
                                        <p:strVal val="visible"/>
                                      </p:to>
                                    </p:set>
                                    <p:anim calcmode="lin" valueType="num">
                                      <p:cBhvr additive="base">
                                        <p:cTn id="25" dur="500" fill="hold"/>
                                        <p:tgtEl>
                                          <p:spTgt spid="16387">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638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6387">
                                            <p:txEl>
                                              <p:pRg st="4" end="4"/>
                                            </p:txEl>
                                          </p:spTgt>
                                        </p:tgtEl>
                                        <p:attrNameLst>
                                          <p:attrName>style.visibility</p:attrName>
                                        </p:attrNameLst>
                                      </p:cBhvr>
                                      <p:to>
                                        <p:strVal val="visible"/>
                                      </p:to>
                                    </p:set>
                                    <p:anim calcmode="lin" valueType="num">
                                      <p:cBhvr additive="base">
                                        <p:cTn id="31" dur="500" fill="hold"/>
                                        <p:tgtEl>
                                          <p:spTgt spid="16387">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638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6387">
                                            <p:txEl>
                                              <p:pRg st="5" end="5"/>
                                            </p:txEl>
                                          </p:spTgt>
                                        </p:tgtEl>
                                        <p:attrNameLst>
                                          <p:attrName>style.visibility</p:attrName>
                                        </p:attrNameLst>
                                      </p:cBhvr>
                                      <p:to>
                                        <p:strVal val="visible"/>
                                      </p:to>
                                    </p:set>
                                    <p:anim calcmode="lin" valueType="num">
                                      <p:cBhvr additive="base">
                                        <p:cTn id="37" dur="500" fill="hold"/>
                                        <p:tgtEl>
                                          <p:spTgt spid="16387">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6387">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6387">
                                            <p:txEl>
                                              <p:pRg st="6" end="6"/>
                                            </p:txEl>
                                          </p:spTgt>
                                        </p:tgtEl>
                                        <p:attrNameLst>
                                          <p:attrName>style.visibility</p:attrName>
                                        </p:attrNameLst>
                                      </p:cBhvr>
                                      <p:to>
                                        <p:strVal val="visible"/>
                                      </p:to>
                                    </p:set>
                                    <p:anim calcmode="lin" valueType="num">
                                      <p:cBhvr additive="base">
                                        <p:cTn id="43" dur="500" fill="hold"/>
                                        <p:tgtEl>
                                          <p:spTgt spid="16387">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6387">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6387">
                                            <p:txEl>
                                              <p:pRg st="7" end="7"/>
                                            </p:txEl>
                                          </p:spTgt>
                                        </p:tgtEl>
                                        <p:attrNameLst>
                                          <p:attrName>style.visibility</p:attrName>
                                        </p:attrNameLst>
                                      </p:cBhvr>
                                      <p:to>
                                        <p:strVal val="visible"/>
                                      </p:to>
                                    </p:set>
                                    <p:anim calcmode="lin" valueType="num">
                                      <p:cBhvr additive="base">
                                        <p:cTn id="49" dur="500" fill="hold"/>
                                        <p:tgtEl>
                                          <p:spTgt spid="16387">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16387">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22F2999-9A0A-2AD6-6256-84F320C505E8}"/>
              </a:ext>
            </a:extLst>
          </p:cNvPr>
          <p:cNvSpPr>
            <a:spLocks noGrp="1"/>
          </p:cNvSpPr>
          <p:nvPr>
            <p:ph type="sldNum" sz="quarter" idx="12"/>
          </p:nvPr>
        </p:nvSpPr>
        <p:spPr/>
        <p:txBody>
          <a:bodyPr/>
          <a:lstStyle/>
          <a:p>
            <a:pPr>
              <a:defRPr/>
            </a:pPr>
            <a:fld id="{AF05CC4A-1642-4BF6-B8F1-4469DB2DB51B}" type="slidenum">
              <a:rPr lang="en-US" smtClean="0"/>
              <a:pPr>
                <a:defRPr/>
              </a:pPr>
              <a:t>23</a:t>
            </a:fld>
            <a:endParaRPr lang="en-US" dirty="0"/>
          </a:p>
        </p:txBody>
      </p:sp>
      <p:pic>
        <p:nvPicPr>
          <p:cNvPr id="5" name="Picture 4">
            <a:extLst>
              <a:ext uri="{FF2B5EF4-FFF2-40B4-BE49-F238E27FC236}">
                <a16:creationId xmlns:a16="http://schemas.microsoft.com/office/drawing/2014/main" id="{F218799A-1B7E-B24A-645E-B501C20A8959}"/>
              </a:ext>
            </a:extLst>
          </p:cNvPr>
          <p:cNvPicPr>
            <a:picLocks noChangeAspect="1"/>
          </p:cNvPicPr>
          <p:nvPr/>
        </p:nvPicPr>
        <p:blipFill>
          <a:blip r:embed="rId2"/>
          <a:stretch>
            <a:fillRect/>
          </a:stretch>
        </p:blipFill>
        <p:spPr>
          <a:xfrm>
            <a:off x="362347" y="2282852"/>
            <a:ext cx="8419306" cy="2292295"/>
          </a:xfrm>
          <a:prstGeom prst="rect">
            <a:avLst/>
          </a:prstGeom>
        </p:spPr>
      </p:pic>
    </p:spTree>
    <p:extLst>
      <p:ext uri="{BB962C8B-B14F-4D97-AF65-F5344CB8AC3E}">
        <p14:creationId xmlns:p14="http://schemas.microsoft.com/office/powerpoint/2010/main" val="164312579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EA4FB40-9253-C60C-2725-1FEF09DDDC2B}"/>
              </a:ext>
            </a:extLst>
          </p:cNvPr>
          <p:cNvSpPr>
            <a:spLocks noGrp="1"/>
          </p:cNvSpPr>
          <p:nvPr>
            <p:ph type="sldNum" sz="quarter" idx="12"/>
          </p:nvPr>
        </p:nvSpPr>
        <p:spPr/>
        <p:txBody>
          <a:bodyPr/>
          <a:lstStyle/>
          <a:p>
            <a:pPr>
              <a:defRPr/>
            </a:pPr>
            <a:fld id="{B1166435-1697-48C5-8840-0B126DEE4257}" type="slidenum">
              <a:rPr lang="en-US" smtClean="0"/>
              <a:pPr>
                <a:defRPr/>
              </a:pPr>
              <a:t>24</a:t>
            </a:fld>
            <a:endParaRPr lang="en-US" dirty="0"/>
          </a:p>
        </p:txBody>
      </p:sp>
      <p:pic>
        <p:nvPicPr>
          <p:cNvPr id="3" name="Picture 2">
            <a:extLst>
              <a:ext uri="{FF2B5EF4-FFF2-40B4-BE49-F238E27FC236}">
                <a16:creationId xmlns:a16="http://schemas.microsoft.com/office/drawing/2014/main" id="{9289E0D7-6915-54A6-3C2B-3B3D3FCF5742}"/>
              </a:ext>
            </a:extLst>
          </p:cNvPr>
          <p:cNvPicPr>
            <a:picLocks noChangeAspect="1"/>
          </p:cNvPicPr>
          <p:nvPr/>
        </p:nvPicPr>
        <p:blipFill>
          <a:blip r:embed="rId2"/>
          <a:stretch>
            <a:fillRect/>
          </a:stretch>
        </p:blipFill>
        <p:spPr>
          <a:xfrm>
            <a:off x="322719" y="1953640"/>
            <a:ext cx="8498561" cy="2950720"/>
          </a:xfrm>
          <a:prstGeom prst="rect">
            <a:avLst/>
          </a:prstGeom>
        </p:spPr>
      </p:pic>
    </p:spTree>
    <p:extLst>
      <p:ext uri="{BB962C8B-B14F-4D97-AF65-F5344CB8AC3E}">
        <p14:creationId xmlns:p14="http://schemas.microsoft.com/office/powerpoint/2010/main" val="150937811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1842" name="Rectangle 2"/>
          <p:cNvSpPr>
            <a:spLocks noGrp="1" noChangeArrowheads="1"/>
          </p:cNvSpPr>
          <p:nvPr>
            <p:ph type="title"/>
          </p:nvPr>
        </p:nvSpPr>
        <p:spPr>
          <a:xfrm>
            <a:off x="990600" y="459304"/>
            <a:ext cx="7690668" cy="1064096"/>
          </a:xfrm>
          <a:noFill/>
          <a:ln/>
        </p:spPr>
        <p:txBody>
          <a:bodyPr anchor="b">
            <a:noAutofit/>
          </a:bodyPr>
          <a:lstStyle/>
          <a:p>
            <a:r>
              <a:rPr lang="en-GB" sz="3200" b="1" dirty="0">
                <a:latin typeface="Verdana" panose="020B0604030504040204" pitchFamily="34" charset="0"/>
                <a:ea typeface="Verdana" panose="020B0604030504040204" pitchFamily="34" charset="0"/>
                <a:cs typeface="Verdana" panose="020B0604030504040204" pitchFamily="34" charset="0"/>
              </a:rPr>
              <a:t>Three Core Areas of Strategy</a:t>
            </a:r>
          </a:p>
        </p:txBody>
      </p:sp>
      <p:sp>
        <p:nvSpPr>
          <p:cNvPr id="291843" name="Rectangle 3"/>
          <p:cNvSpPr>
            <a:spLocks noGrp="1" noChangeArrowheads="1"/>
          </p:cNvSpPr>
          <p:nvPr>
            <p:ph sz="quarter" idx="13"/>
          </p:nvPr>
        </p:nvSpPr>
        <p:spPr>
          <a:xfrm>
            <a:off x="152400" y="1828800"/>
            <a:ext cx="5112568" cy="3384376"/>
          </a:xfrm>
        </p:spPr>
        <p:txBody>
          <a:bodyPr vert="horz" lIns="91440" tIns="45720" rIns="91440" bIns="45720" rtlCol="0" anchor="ctr">
            <a:noAutofit/>
          </a:bodyPr>
          <a:lstStyle/>
          <a:p>
            <a:pPr marL="0" indent="0">
              <a:buNone/>
            </a:pPr>
            <a:r>
              <a:rPr lang="en-GB" sz="3200" b="1" dirty="0">
                <a:solidFill>
                  <a:schemeClr val="accent1"/>
                </a:solidFill>
                <a:latin typeface="Verdana" panose="020B0604030504040204" pitchFamily="34" charset="0"/>
                <a:ea typeface="Verdana" panose="020B0604030504040204" pitchFamily="34" charset="0"/>
                <a:cs typeface="Verdana" panose="020B0604030504040204" pitchFamily="34" charset="0"/>
              </a:rPr>
              <a:t>1. Strategic analysis</a:t>
            </a:r>
          </a:p>
          <a:p>
            <a:pPr lvl="1"/>
            <a:endParaRPr lang="en-GB" sz="2400" dirty="0"/>
          </a:p>
          <a:p>
            <a:pPr lvl="1"/>
            <a:r>
              <a:rPr lang="en-GB" sz="2800" dirty="0"/>
              <a:t>Environment</a:t>
            </a:r>
          </a:p>
          <a:p>
            <a:pPr lvl="1"/>
            <a:r>
              <a:rPr lang="en-GB" sz="2800" dirty="0"/>
              <a:t>Resources</a:t>
            </a:r>
          </a:p>
          <a:p>
            <a:pPr lvl="1"/>
            <a:r>
              <a:rPr lang="en-GB" sz="2800" dirty="0"/>
              <a:t>Vision, mission and objectives</a:t>
            </a:r>
          </a:p>
        </p:txBody>
      </p:sp>
      <p:pic>
        <p:nvPicPr>
          <p:cNvPr id="2" name="Picture 1">
            <a:extLst>
              <a:ext uri="{FF2B5EF4-FFF2-40B4-BE49-F238E27FC236}">
                <a16:creationId xmlns:a16="http://schemas.microsoft.com/office/drawing/2014/main" id="{96D6AEEA-31F2-3856-9C2E-95E1F0B99D90}"/>
              </a:ext>
            </a:extLst>
          </p:cNvPr>
          <p:cNvPicPr>
            <a:picLocks noChangeAspect="1"/>
          </p:cNvPicPr>
          <p:nvPr/>
        </p:nvPicPr>
        <p:blipFill>
          <a:blip r:embed="rId3"/>
          <a:stretch>
            <a:fillRect/>
          </a:stretch>
        </p:blipFill>
        <p:spPr>
          <a:xfrm>
            <a:off x="5166543" y="2252662"/>
            <a:ext cx="3514725" cy="2352675"/>
          </a:xfrm>
          <a:prstGeom prst="rect">
            <a:avLst/>
          </a:prstGeom>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91842"/>
                                        </p:tgtEl>
                                        <p:attrNameLst>
                                          <p:attrName>style.visibility</p:attrName>
                                        </p:attrNameLst>
                                      </p:cBhvr>
                                      <p:to>
                                        <p:strVal val="visible"/>
                                      </p:to>
                                    </p:set>
                                    <p:anim calcmode="lin" valueType="num">
                                      <p:cBhvr additive="base">
                                        <p:cTn id="7" dur="1000" fill="hold"/>
                                        <p:tgtEl>
                                          <p:spTgt spid="291842"/>
                                        </p:tgtEl>
                                        <p:attrNameLst>
                                          <p:attrName>ppt_x</p:attrName>
                                        </p:attrNameLst>
                                      </p:cBhvr>
                                      <p:tavLst>
                                        <p:tav tm="0">
                                          <p:val>
                                            <p:strVal val="0-#ppt_w/2"/>
                                          </p:val>
                                        </p:tav>
                                        <p:tav tm="100000">
                                          <p:val>
                                            <p:strVal val="#ppt_x"/>
                                          </p:val>
                                        </p:tav>
                                      </p:tavLst>
                                    </p:anim>
                                    <p:anim calcmode="lin" valueType="num">
                                      <p:cBhvr additive="base">
                                        <p:cTn id="8" dur="1000" fill="hold"/>
                                        <p:tgtEl>
                                          <p:spTgt spid="29184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91843">
                                            <p:bg/>
                                          </p:spTgt>
                                        </p:tgtEl>
                                        <p:attrNameLst>
                                          <p:attrName>style.visibility</p:attrName>
                                        </p:attrNameLst>
                                      </p:cBhvr>
                                      <p:to>
                                        <p:strVal val="visible"/>
                                      </p:to>
                                    </p:set>
                                    <p:anim calcmode="lin" valueType="num">
                                      <p:cBhvr additive="base">
                                        <p:cTn id="13" dur="1000" fill="hold"/>
                                        <p:tgtEl>
                                          <p:spTgt spid="291843">
                                            <p:bg/>
                                          </p:spTgt>
                                        </p:tgtEl>
                                        <p:attrNameLst>
                                          <p:attrName>ppt_x</p:attrName>
                                        </p:attrNameLst>
                                      </p:cBhvr>
                                      <p:tavLst>
                                        <p:tav tm="0">
                                          <p:val>
                                            <p:strVal val="0-#ppt_w/2"/>
                                          </p:val>
                                        </p:tav>
                                        <p:tav tm="100000">
                                          <p:val>
                                            <p:strVal val="#ppt_x"/>
                                          </p:val>
                                        </p:tav>
                                      </p:tavLst>
                                    </p:anim>
                                    <p:anim calcmode="lin" valueType="num">
                                      <p:cBhvr additive="base">
                                        <p:cTn id="14" dur="1000" fill="hold"/>
                                        <p:tgtEl>
                                          <p:spTgt spid="291843">
                                            <p:bg/>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291843">
                                            <p:txEl>
                                              <p:pRg st="0" end="0"/>
                                            </p:txEl>
                                          </p:spTgt>
                                        </p:tgtEl>
                                        <p:attrNameLst>
                                          <p:attrName>style.visibility</p:attrName>
                                        </p:attrNameLst>
                                      </p:cBhvr>
                                      <p:to>
                                        <p:strVal val="visible"/>
                                      </p:to>
                                    </p:set>
                                    <p:anim calcmode="lin" valueType="num">
                                      <p:cBhvr additive="base">
                                        <p:cTn id="19" dur="1000" fill="hold"/>
                                        <p:tgtEl>
                                          <p:spTgt spid="291843">
                                            <p:txEl>
                                              <p:pRg st="0" end="0"/>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291843">
                                            <p:txEl>
                                              <p:pRg st="0" end="0"/>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291843">
                                            <p:txEl>
                                              <p:pRg st="2" end="2"/>
                                            </p:txEl>
                                          </p:spTgt>
                                        </p:tgtEl>
                                        <p:attrNameLst>
                                          <p:attrName>style.visibility</p:attrName>
                                        </p:attrNameLst>
                                      </p:cBhvr>
                                      <p:to>
                                        <p:strVal val="visible"/>
                                      </p:to>
                                    </p:set>
                                    <p:anim calcmode="lin" valueType="num">
                                      <p:cBhvr additive="base">
                                        <p:cTn id="23" dur="1000" fill="hold"/>
                                        <p:tgtEl>
                                          <p:spTgt spid="291843">
                                            <p:txEl>
                                              <p:pRg st="2" end="2"/>
                                            </p:txEl>
                                          </p:spTgt>
                                        </p:tgtEl>
                                        <p:attrNameLst>
                                          <p:attrName>ppt_x</p:attrName>
                                        </p:attrNameLst>
                                      </p:cBhvr>
                                      <p:tavLst>
                                        <p:tav tm="0">
                                          <p:val>
                                            <p:strVal val="0-#ppt_w/2"/>
                                          </p:val>
                                        </p:tav>
                                        <p:tav tm="100000">
                                          <p:val>
                                            <p:strVal val="#ppt_x"/>
                                          </p:val>
                                        </p:tav>
                                      </p:tavLst>
                                    </p:anim>
                                    <p:anim calcmode="lin" valueType="num">
                                      <p:cBhvr additive="base">
                                        <p:cTn id="24" dur="1000" fill="hold"/>
                                        <p:tgtEl>
                                          <p:spTgt spid="291843">
                                            <p:txEl>
                                              <p:pRg st="2" end="2"/>
                                            </p:txEl>
                                          </p:spTgt>
                                        </p:tgtEl>
                                        <p:attrNameLst>
                                          <p:attrName>ppt_y</p:attrName>
                                        </p:attrNameLst>
                                      </p:cBhvr>
                                      <p:tavLst>
                                        <p:tav tm="0">
                                          <p:val>
                                            <p:strVal val="#ppt_y"/>
                                          </p:val>
                                        </p:tav>
                                        <p:tav tm="100000">
                                          <p:val>
                                            <p:strVal val="#ppt_y"/>
                                          </p:val>
                                        </p:tav>
                                      </p:tavLst>
                                    </p:anim>
                                  </p:childTnLst>
                                </p:cTn>
                              </p:par>
                              <p:par>
                                <p:cTn id="25" presetID="2" presetClass="entr" presetSubtype="8" fill="hold" grpId="0" nodeType="withEffect">
                                  <p:stCondLst>
                                    <p:cond delay="0"/>
                                  </p:stCondLst>
                                  <p:childTnLst>
                                    <p:set>
                                      <p:cBhvr>
                                        <p:cTn id="26" dur="1" fill="hold">
                                          <p:stCondLst>
                                            <p:cond delay="0"/>
                                          </p:stCondLst>
                                        </p:cTn>
                                        <p:tgtEl>
                                          <p:spTgt spid="291843">
                                            <p:txEl>
                                              <p:pRg st="3" end="3"/>
                                            </p:txEl>
                                          </p:spTgt>
                                        </p:tgtEl>
                                        <p:attrNameLst>
                                          <p:attrName>style.visibility</p:attrName>
                                        </p:attrNameLst>
                                      </p:cBhvr>
                                      <p:to>
                                        <p:strVal val="visible"/>
                                      </p:to>
                                    </p:set>
                                    <p:anim calcmode="lin" valueType="num">
                                      <p:cBhvr additive="base">
                                        <p:cTn id="27" dur="1000" fill="hold"/>
                                        <p:tgtEl>
                                          <p:spTgt spid="291843">
                                            <p:txEl>
                                              <p:pRg st="3" end="3"/>
                                            </p:txEl>
                                          </p:spTgt>
                                        </p:tgtEl>
                                        <p:attrNameLst>
                                          <p:attrName>ppt_x</p:attrName>
                                        </p:attrNameLst>
                                      </p:cBhvr>
                                      <p:tavLst>
                                        <p:tav tm="0">
                                          <p:val>
                                            <p:strVal val="0-#ppt_w/2"/>
                                          </p:val>
                                        </p:tav>
                                        <p:tav tm="100000">
                                          <p:val>
                                            <p:strVal val="#ppt_x"/>
                                          </p:val>
                                        </p:tav>
                                      </p:tavLst>
                                    </p:anim>
                                    <p:anim calcmode="lin" valueType="num">
                                      <p:cBhvr additive="base">
                                        <p:cTn id="28" dur="1000" fill="hold"/>
                                        <p:tgtEl>
                                          <p:spTgt spid="291843">
                                            <p:txEl>
                                              <p:pRg st="3" end="3"/>
                                            </p:txEl>
                                          </p:spTgt>
                                        </p:tgtEl>
                                        <p:attrNameLst>
                                          <p:attrName>ppt_y</p:attrName>
                                        </p:attrNameLst>
                                      </p:cBhvr>
                                      <p:tavLst>
                                        <p:tav tm="0">
                                          <p:val>
                                            <p:strVal val="#ppt_y"/>
                                          </p:val>
                                        </p:tav>
                                        <p:tav tm="100000">
                                          <p:val>
                                            <p:strVal val="#ppt_y"/>
                                          </p:val>
                                        </p:tav>
                                      </p:tavLst>
                                    </p:anim>
                                  </p:childTnLst>
                                </p:cTn>
                              </p:par>
                              <p:par>
                                <p:cTn id="29" presetID="2" presetClass="entr" presetSubtype="8" fill="hold" grpId="0" nodeType="withEffect">
                                  <p:stCondLst>
                                    <p:cond delay="0"/>
                                  </p:stCondLst>
                                  <p:childTnLst>
                                    <p:set>
                                      <p:cBhvr>
                                        <p:cTn id="30" dur="1" fill="hold">
                                          <p:stCondLst>
                                            <p:cond delay="0"/>
                                          </p:stCondLst>
                                        </p:cTn>
                                        <p:tgtEl>
                                          <p:spTgt spid="291843">
                                            <p:txEl>
                                              <p:pRg st="4" end="4"/>
                                            </p:txEl>
                                          </p:spTgt>
                                        </p:tgtEl>
                                        <p:attrNameLst>
                                          <p:attrName>style.visibility</p:attrName>
                                        </p:attrNameLst>
                                      </p:cBhvr>
                                      <p:to>
                                        <p:strVal val="visible"/>
                                      </p:to>
                                    </p:set>
                                    <p:anim calcmode="lin" valueType="num">
                                      <p:cBhvr additive="base">
                                        <p:cTn id="31" dur="1000" fill="hold"/>
                                        <p:tgtEl>
                                          <p:spTgt spid="291843">
                                            <p:txEl>
                                              <p:pRg st="4" end="4"/>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29184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1842" grpId="0" animBg="1"/>
      <p:bldP spid="291843" grpId="0" build="p"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1842" name="Rectangle 2"/>
          <p:cNvSpPr>
            <a:spLocks noGrp="1" noChangeArrowheads="1"/>
          </p:cNvSpPr>
          <p:nvPr>
            <p:ph type="title"/>
          </p:nvPr>
        </p:nvSpPr>
        <p:spPr>
          <a:xfrm>
            <a:off x="3491880" y="260648"/>
            <a:ext cx="4780573" cy="1151965"/>
          </a:xfrm>
        </p:spPr>
        <p:txBody>
          <a:bodyPr>
            <a:normAutofit/>
          </a:bodyPr>
          <a:lstStyle/>
          <a:p>
            <a:r>
              <a:rPr lang="en-GB" sz="3100" b="1" dirty="0">
                <a:latin typeface="Verdana" panose="020B0604030504040204" pitchFamily="34" charset="0"/>
                <a:ea typeface="Verdana" panose="020B0604030504040204" pitchFamily="34" charset="0"/>
                <a:cs typeface="Verdana" panose="020B0604030504040204" pitchFamily="34" charset="0"/>
              </a:rPr>
              <a:t>Three Core Areas of Strategy</a:t>
            </a:r>
          </a:p>
        </p:txBody>
      </p:sp>
      <p:pic>
        <p:nvPicPr>
          <p:cNvPr id="291845" name="Picture 291844" descr="Maze">
            <a:extLst>
              <a:ext uri="{FF2B5EF4-FFF2-40B4-BE49-F238E27FC236}">
                <a16:creationId xmlns:a16="http://schemas.microsoft.com/office/drawing/2014/main" id="{245B8437-1CA1-8DD9-F9BE-4F807530CBEA}"/>
              </a:ext>
            </a:extLst>
          </p:cNvPr>
          <p:cNvPicPr>
            <a:picLocks noChangeAspect="1"/>
          </p:cNvPicPr>
          <p:nvPr/>
        </p:nvPicPr>
        <p:blipFill rotWithShape="1">
          <a:blip r:embed="rId3"/>
          <a:srcRect l="28806" r="34928" b="-1"/>
          <a:stretch/>
        </p:blipFill>
        <p:spPr>
          <a:xfrm>
            <a:off x="304800" y="722240"/>
            <a:ext cx="2880360" cy="5301586"/>
          </a:xfrm>
          <a:prstGeom prst="rect">
            <a:avLst/>
          </a:prstGeom>
          <a:ln w="57150" cmpd="thinThick">
            <a:solidFill>
              <a:schemeClr val="bg1">
                <a:lumMod val="50000"/>
              </a:schemeClr>
            </a:solidFill>
            <a:miter lim="800000"/>
          </a:ln>
        </p:spPr>
      </p:pic>
      <p:sp>
        <p:nvSpPr>
          <p:cNvPr id="291843" name="Rectangle 3"/>
          <p:cNvSpPr>
            <a:spLocks noGrp="1" noChangeArrowheads="1"/>
          </p:cNvSpPr>
          <p:nvPr>
            <p:ph sz="quarter" idx="13"/>
          </p:nvPr>
        </p:nvSpPr>
        <p:spPr>
          <a:xfrm>
            <a:off x="3635896" y="1700808"/>
            <a:ext cx="5203304" cy="3709392"/>
          </a:xfrm>
        </p:spPr>
        <p:txBody>
          <a:bodyPr vert="horz" lIns="91440" tIns="45720" rIns="91440" bIns="45720" rtlCol="0">
            <a:normAutofit/>
          </a:bodyPr>
          <a:lstStyle/>
          <a:p>
            <a:pPr marL="0" indent="0">
              <a:buNone/>
            </a:pPr>
            <a:r>
              <a:rPr lang="en-GB" sz="3200" b="1" dirty="0">
                <a:solidFill>
                  <a:schemeClr val="accent1"/>
                </a:solidFill>
                <a:latin typeface="Verdana" panose="020B0604030504040204" pitchFamily="34" charset="0"/>
                <a:ea typeface="Verdana" panose="020B0604030504040204" pitchFamily="34" charset="0"/>
                <a:cs typeface="Verdana" panose="020B0604030504040204" pitchFamily="34" charset="0"/>
              </a:rPr>
              <a:t>2. Strategic development</a:t>
            </a:r>
          </a:p>
          <a:p>
            <a:pPr lvl="1"/>
            <a:endParaRPr lang="en-GB" sz="2400" dirty="0"/>
          </a:p>
          <a:p>
            <a:pPr lvl="1"/>
            <a:r>
              <a:rPr lang="en-GB" sz="2800" dirty="0"/>
              <a:t>Options</a:t>
            </a:r>
          </a:p>
          <a:p>
            <a:pPr lvl="1"/>
            <a:r>
              <a:rPr lang="en-GB" sz="2800" dirty="0"/>
              <a:t>Rational selection between options</a:t>
            </a:r>
          </a:p>
          <a:p>
            <a:pPr lvl="1"/>
            <a:r>
              <a:rPr lang="en-GB" sz="2800" dirty="0"/>
              <a:t>Finding the strategic route forward</a:t>
            </a:r>
          </a:p>
        </p:txBody>
      </p:sp>
    </p:spTree>
    <p:extLst>
      <p:ext uri="{BB962C8B-B14F-4D97-AF65-F5344CB8AC3E}">
        <p14:creationId xmlns:p14="http://schemas.microsoft.com/office/powerpoint/2010/main" val="418830649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91842"/>
                                        </p:tgtEl>
                                        <p:attrNameLst>
                                          <p:attrName>style.visibility</p:attrName>
                                        </p:attrNameLst>
                                      </p:cBhvr>
                                      <p:to>
                                        <p:strVal val="visible"/>
                                      </p:to>
                                    </p:set>
                                    <p:anim calcmode="lin" valueType="num">
                                      <p:cBhvr additive="base">
                                        <p:cTn id="7" dur="1000" fill="hold"/>
                                        <p:tgtEl>
                                          <p:spTgt spid="291842"/>
                                        </p:tgtEl>
                                        <p:attrNameLst>
                                          <p:attrName>ppt_x</p:attrName>
                                        </p:attrNameLst>
                                      </p:cBhvr>
                                      <p:tavLst>
                                        <p:tav tm="0">
                                          <p:val>
                                            <p:strVal val="0-#ppt_w/2"/>
                                          </p:val>
                                        </p:tav>
                                        <p:tav tm="100000">
                                          <p:val>
                                            <p:strVal val="#ppt_x"/>
                                          </p:val>
                                        </p:tav>
                                      </p:tavLst>
                                    </p:anim>
                                    <p:anim calcmode="lin" valueType="num">
                                      <p:cBhvr additive="base">
                                        <p:cTn id="8" dur="1000" fill="hold"/>
                                        <p:tgtEl>
                                          <p:spTgt spid="29184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91843">
                                            <p:txEl>
                                              <p:pRg st="0" end="0"/>
                                            </p:txEl>
                                          </p:spTgt>
                                        </p:tgtEl>
                                        <p:attrNameLst>
                                          <p:attrName>style.visibility</p:attrName>
                                        </p:attrNameLst>
                                      </p:cBhvr>
                                      <p:to>
                                        <p:strVal val="visible"/>
                                      </p:to>
                                    </p:set>
                                    <p:anim calcmode="lin" valueType="num">
                                      <p:cBhvr additive="base">
                                        <p:cTn id="13" dur="1000" fill="hold"/>
                                        <p:tgtEl>
                                          <p:spTgt spid="29184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291843">
                                            <p:txEl>
                                              <p:pRg st="0" end="0"/>
                                            </p:txEl>
                                          </p:spTgt>
                                        </p:tgtEl>
                                        <p:attrNameLst>
                                          <p:attrName>ppt_y</p:attrName>
                                        </p:attrNameLst>
                                      </p:cBhvr>
                                      <p:tavLst>
                                        <p:tav tm="0">
                                          <p:val>
                                            <p:strVal val="#ppt_y"/>
                                          </p:val>
                                        </p:tav>
                                        <p:tav tm="100000">
                                          <p:val>
                                            <p:strVal val="#ppt_y"/>
                                          </p:val>
                                        </p:tav>
                                      </p:tavLst>
                                    </p:anim>
                                  </p:childTnLst>
                                </p:cTn>
                              </p:par>
                              <p:par>
                                <p:cTn id="15" presetID="2" presetClass="entr" presetSubtype="8" fill="hold" grpId="0" nodeType="withEffect">
                                  <p:stCondLst>
                                    <p:cond delay="0"/>
                                  </p:stCondLst>
                                  <p:childTnLst>
                                    <p:set>
                                      <p:cBhvr>
                                        <p:cTn id="16" dur="1" fill="hold">
                                          <p:stCondLst>
                                            <p:cond delay="0"/>
                                          </p:stCondLst>
                                        </p:cTn>
                                        <p:tgtEl>
                                          <p:spTgt spid="291843">
                                            <p:txEl>
                                              <p:pRg st="2" end="2"/>
                                            </p:txEl>
                                          </p:spTgt>
                                        </p:tgtEl>
                                        <p:attrNameLst>
                                          <p:attrName>style.visibility</p:attrName>
                                        </p:attrNameLst>
                                      </p:cBhvr>
                                      <p:to>
                                        <p:strVal val="visible"/>
                                      </p:to>
                                    </p:set>
                                    <p:anim calcmode="lin" valueType="num">
                                      <p:cBhvr additive="base">
                                        <p:cTn id="17" dur="1000" fill="hold"/>
                                        <p:tgtEl>
                                          <p:spTgt spid="291843">
                                            <p:txEl>
                                              <p:pRg st="2" end="2"/>
                                            </p:txEl>
                                          </p:spTgt>
                                        </p:tgtEl>
                                        <p:attrNameLst>
                                          <p:attrName>ppt_x</p:attrName>
                                        </p:attrNameLst>
                                      </p:cBhvr>
                                      <p:tavLst>
                                        <p:tav tm="0">
                                          <p:val>
                                            <p:strVal val="0-#ppt_w/2"/>
                                          </p:val>
                                        </p:tav>
                                        <p:tav tm="100000">
                                          <p:val>
                                            <p:strVal val="#ppt_x"/>
                                          </p:val>
                                        </p:tav>
                                      </p:tavLst>
                                    </p:anim>
                                    <p:anim calcmode="lin" valueType="num">
                                      <p:cBhvr additive="base">
                                        <p:cTn id="18" dur="1000" fill="hold"/>
                                        <p:tgtEl>
                                          <p:spTgt spid="291843">
                                            <p:txEl>
                                              <p:pRg st="2" end="2"/>
                                            </p:txEl>
                                          </p:spTgt>
                                        </p:tgtEl>
                                        <p:attrNameLst>
                                          <p:attrName>ppt_y</p:attrName>
                                        </p:attrNameLst>
                                      </p:cBhvr>
                                      <p:tavLst>
                                        <p:tav tm="0">
                                          <p:val>
                                            <p:strVal val="#ppt_y"/>
                                          </p:val>
                                        </p:tav>
                                        <p:tav tm="100000">
                                          <p:val>
                                            <p:strVal val="#ppt_y"/>
                                          </p:val>
                                        </p:tav>
                                      </p:tavLst>
                                    </p:anim>
                                  </p:childTnLst>
                                </p:cTn>
                              </p:par>
                              <p:par>
                                <p:cTn id="19" presetID="2" presetClass="entr" presetSubtype="8" fill="hold" grpId="0" nodeType="withEffect">
                                  <p:stCondLst>
                                    <p:cond delay="0"/>
                                  </p:stCondLst>
                                  <p:childTnLst>
                                    <p:set>
                                      <p:cBhvr>
                                        <p:cTn id="20" dur="1" fill="hold">
                                          <p:stCondLst>
                                            <p:cond delay="0"/>
                                          </p:stCondLst>
                                        </p:cTn>
                                        <p:tgtEl>
                                          <p:spTgt spid="291843">
                                            <p:txEl>
                                              <p:pRg st="3" end="3"/>
                                            </p:txEl>
                                          </p:spTgt>
                                        </p:tgtEl>
                                        <p:attrNameLst>
                                          <p:attrName>style.visibility</p:attrName>
                                        </p:attrNameLst>
                                      </p:cBhvr>
                                      <p:to>
                                        <p:strVal val="visible"/>
                                      </p:to>
                                    </p:set>
                                    <p:anim calcmode="lin" valueType="num">
                                      <p:cBhvr additive="base">
                                        <p:cTn id="21" dur="1000" fill="hold"/>
                                        <p:tgtEl>
                                          <p:spTgt spid="291843">
                                            <p:txEl>
                                              <p:pRg st="3" end="3"/>
                                            </p:txEl>
                                          </p:spTgt>
                                        </p:tgtEl>
                                        <p:attrNameLst>
                                          <p:attrName>ppt_x</p:attrName>
                                        </p:attrNameLst>
                                      </p:cBhvr>
                                      <p:tavLst>
                                        <p:tav tm="0">
                                          <p:val>
                                            <p:strVal val="0-#ppt_w/2"/>
                                          </p:val>
                                        </p:tav>
                                        <p:tav tm="100000">
                                          <p:val>
                                            <p:strVal val="#ppt_x"/>
                                          </p:val>
                                        </p:tav>
                                      </p:tavLst>
                                    </p:anim>
                                    <p:anim calcmode="lin" valueType="num">
                                      <p:cBhvr additive="base">
                                        <p:cTn id="22" dur="1000" fill="hold"/>
                                        <p:tgtEl>
                                          <p:spTgt spid="291843">
                                            <p:txEl>
                                              <p:pRg st="3" end="3"/>
                                            </p:txEl>
                                          </p:spTgt>
                                        </p:tgtEl>
                                        <p:attrNameLst>
                                          <p:attrName>ppt_y</p:attrName>
                                        </p:attrNameLst>
                                      </p:cBhvr>
                                      <p:tavLst>
                                        <p:tav tm="0">
                                          <p:val>
                                            <p:strVal val="#ppt_y"/>
                                          </p:val>
                                        </p:tav>
                                        <p:tav tm="100000">
                                          <p:val>
                                            <p:strVal val="#ppt_y"/>
                                          </p:val>
                                        </p:tav>
                                      </p:tavLst>
                                    </p:anim>
                                  </p:childTnLst>
                                </p:cTn>
                              </p:par>
                              <p:par>
                                <p:cTn id="23" presetID="2" presetClass="entr" presetSubtype="8" fill="hold" grpId="0" nodeType="withEffect">
                                  <p:stCondLst>
                                    <p:cond delay="0"/>
                                  </p:stCondLst>
                                  <p:childTnLst>
                                    <p:set>
                                      <p:cBhvr>
                                        <p:cTn id="24" dur="1" fill="hold">
                                          <p:stCondLst>
                                            <p:cond delay="0"/>
                                          </p:stCondLst>
                                        </p:cTn>
                                        <p:tgtEl>
                                          <p:spTgt spid="291843">
                                            <p:txEl>
                                              <p:pRg st="4" end="4"/>
                                            </p:txEl>
                                          </p:spTgt>
                                        </p:tgtEl>
                                        <p:attrNameLst>
                                          <p:attrName>style.visibility</p:attrName>
                                        </p:attrNameLst>
                                      </p:cBhvr>
                                      <p:to>
                                        <p:strVal val="visible"/>
                                      </p:to>
                                    </p:set>
                                    <p:anim calcmode="lin" valueType="num">
                                      <p:cBhvr additive="base">
                                        <p:cTn id="25" dur="1000" fill="hold"/>
                                        <p:tgtEl>
                                          <p:spTgt spid="291843">
                                            <p:txEl>
                                              <p:pRg st="4" end="4"/>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29184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1842" grpId="0" animBg="1"/>
      <p:bldP spid="29184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1842" name="Rectangle 2"/>
          <p:cNvSpPr>
            <a:spLocks noGrp="1" noChangeArrowheads="1"/>
          </p:cNvSpPr>
          <p:nvPr>
            <p:ph type="title"/>
          </p:nvPr>
        </p:nvSpPr>
        <p:spPr>
          <a:xfrm>
            <a:off x="3526429" y="331450"/>
            <a:ext cx="4780573" cy="1151965"/>
          </a:xfrm>
        </p:spPr>
        <p:txBody>
          <a:bodyPr>
            <a:normAutofit/>
          </a:bodyPr>
          <a:lstStyle/>
          <a:p>
            <a:r>
              <a:rPr lang="en-GB" sz="3100" b="1">
                <a:latin typeface="Verdana" panose="020B0604030504040204" pitchFamily="34" charset="0"/>
                <a:ea typeface="Verdana" panose="020B0604030504040204" pitchFamily="34" charset="0"/>
                <a:cs typeface="Verdana" panose="020B0604030504040204" pitchFamily="34" charset="0"/>
              </a:rPr>
              <a:t>Three Core Areas of Strategy</a:t>
            </a:r>
          </a:p>
        </p:txBody>
      </p:sp>
      <p:pic>
        <p:nvPicPr>
          <p:cNvPr id="291845" name="Picture 291844" descr="Person holding a puzzle piece">
            <a:extLst>
              <a:ext uri="{FF2B5EF4-FFF2-40B4-BE49-F238E27FC236}">
                <a16:creationId xmlns:a16="http://schemas.microsoft.com/office/drawing/2014/main" id="{2F5CBD32-F8A4-1F43-0E5F-A6F853D7E061}"/>
              </a:ext>
            </a:extLst>
          </p:cNvPr>
          <p:cNvPicPr>
            <a:picLocks noChangeAspect="1"/>
          </p:cNvPicPr>
          <p:nvPr/>
        </p:nvPicPr>
        <p:blipFill rotWithShape="1">
          <a:blip r:embed="rId3"/>
          <a:srcRect l="31758" r="31433"/>
          <a:stretch/>
        </p:blipFill>
        <p:spPr>
          <a:xfrm>
            <a:off x="303169" y="10"/>
            <a:ext cx="2880360" cy="5301586"/>
          </a:xfrm>
          <a:prstGeom prst="rect">
            <a:avLst/>
          </a:prstGeom>
          <a:ln w="57150" cmpd="thinThick">
            <a:solidFill>
              <a:schemeClr val="bg1">
                <a:lumMod val="50000"/>
              </a:schemeClr>
            </a:solidFill>
            <a:miter lim="800000"/>
          </a:ln>
        </p:spPr>
      </p:pic>
      <p:sp>
        <p:nvSpPr>
          <p:cNvPr id="291843" name="Rectangle 3"/>
          <p:cNvSpPr>
            <a:spLocks noGrp="1" noChangeArrowheads="1"/>
          </p:cNvSpPr>
          <p:nvPr>
            <p:ph sz="quarter" idx="13"/>
          </p:nvPr>
        </p:nvSpPr>
        <p:spPr>
          <a:xfrm>
            <a:off x="3521419" y="1628800"/>
            <a:ext cx="5165381" cy="3857600"/>
          </a:xfrm>
        </p:spPr>
        <p:txBody>
          <a:bodyPr vert="horz" lIns="91440" tIns="45720" rIns="91440" bIns="45720" rtlCol="0">
            <a:normAutofit/>
          </a:bodyPr>
          <a:lstStyle/>
          <a:p>
            <a:pPr marL="0" indent="0">
              <a:buNone/>
            </a:pPr>
            <a:r>
              <a:rPr lang="en-GB" sz="3200" b="1" dirty="0">
                <a:solidFill>
                  <a:schemeClr val="accent1"/>
                </a:solidFill>
                <a:latin typeface="Verdana" panose="020B0604030504040204" pitchFamily="34" charset="0"/>
                <a:ea typeface="Verdana" panose="020B0604030504040204" pitchFamily="34" charset="0"/>
                <a:cs typeface="Verdana" panose="020B0604030504040204" pitchFamily="34" charset="0"/>
              </a:rPr>
              <a:t>3. Strategy implementation</a:t>
            </a:r>
          </a:p>
          <a:p>
            <a:pPr lvl="1"/>
            <a:endParaRPr lang="en-GB" sz="2400" dirty="0"/>
          </a:p>
          <a:p>
            <a:pPr lvl="1"/>
            <a:r>
              <a:rPr lang="en-GB" sz="2800" dirty="0"/>
              <a:t>Resource allocation</a:t>
            </a:r>
          </a:p>
          <a:p>
            <a:pPr lvl="1"/>
            <a:r>
              <a:rPr lang="en-GB" sz="2800" dirty="0"/>
              <a:t>Strategic planning and control</a:t>
            </a:r>
          </a:p>
          <a:p>
            <a:pPr lvl="1"/>
            <a:r>
              <a:rPr lang="en-GB" sz="2800" dirty="0"/>
              <a:t>People issues and strategic change</a:t>
            </a:r>
          </a:p>
        </p:txBody>
      </p:sp>
    </p:spTree>
    <p:extLst>
      <p:ext uri="{BB962C8B-B14F-4D97-AF65-F5344CB8AC3E}">
        <p14:creationId xmlns:p14="http://schemas.microsoft.com/office/powerpoint/2010/main" val="136502413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91842"/>
                                        </p:tgtEl>
                                        <p:attrNameLst>
                                          <p:attrName>style.visibility</p:attrName>
                                        </p:attrNameLst>
                                      </p:cBhvr>
                                      <p:to>
                                        <p:strVal val="visible"/>
                                      </p:to>
                                    </p:set>
                                    <p:anim calcmode="lin" valueType="num">
                                      <p:cBhvr additive="base">
                                        <p:cTn id="7" dur="1000" fill="hold"/>
                                        <p:tgtEl>
                                          <p:spTgt spid="291842"/>
                                        </p:tgtEl>
                                        <p:attrNameLst>
                                          <p:attrName>ppt_x</p:attrName>
                                        </p:attrNameLst>
                                      </p:cBhvr>
                                      <p:tavLst>
                                        <p:tav tm="0">
                                          <p:val>
                                            <p:strVal val="0-#ppt_w/2"/>
                                          </p:val>
                                        </p:tav>
                                        <p:tav tm="100000">
                                          <p:val>
                                            <p:strVal val="#ppt_x"/>
                                          </p:val>
                                        </p:tav>
                                      </p:tavLst>
                                    </p:anim>
                                    <p:anim calcmode="lin" valueType="num">
                                      <p:cBhvr additive="base">
                                        <p:cTn id="8" dur="1000" fill="hold"/>
                                        <p:tgtEl>
                                          <p:spTgt spid="29184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91843">
                                            <p:txEl>
                                              <p:pRg st="0" end="0"/>
                                            </p:txEl>
                                          </p:spTgt>
                                        </p:tgtEl>
                                        <p:attrNameLst>
                                          <p:attrName>style.visibility</p:attrName>
                                        </p:attrNameLst>
                                      </p:cBhvr>
                                      <p:to>
                                        <p:strVal val="visible"/>
                                      </p:to>
                                    </p:set>
                                    <p:anim calcmode="lin" valueType="num">
                                      <p:cBhvr additive="base">
                                        <p:cTn id="13" dur="1000" fill="hold"/>
                                        <p:tgtEl>
                                          <p:spTgt spid="29184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291843">
                                            <p:txEl>
                                              <p:pRg st="0" end="0"/>
                                            </p:txEl>
                                          </p:spTgt>
                                        </p:tgtEl>
                                        <p:attrNameLst>
                                          <p:attrName>ppt_y</p:attrName>
                                        </p:attrNameLst>
                                      </p:cBhvr>
                                      <p:tavLst>
                                        <p:tav tm="0">
                                          <p:val>
                                            <p:strVal val="#ppt_y"/>
                                          </p:val>
                                        </p:tav>
                                        <p:tav tm="100000">
                                          <p:val>
                                            <p:strVal val="#ppt_y"/>
                                          </p:val>
                                        </p:tav>
                                      </p:tavLst>
                                    </p:anim>
                                  </p:childTnLst>
                                </p:cTn>
                              </p:par>
                              <p:par>
                                <p:cTn id="15" presetID="2" presetClass="entr" presetSubtype="8" fill="hold" grpId="0" nodeType="withEffect">
                                  <p:stCondLst>
                                    <p:cond delay="0"/>
                                  </p:stCondLst>
                                  <p:childTnLst>
                                    <p:set>
                                      <p:cBhvr>
                                        <p:cTn id="16" dur="1" fill="hold">
                                          <p:stCondLst>
                                            <p:cond delay="0"/>
                                          </p:stCondLst>
                                        </p:cTn>
                                        <p:tgtEl>
                                          <p:spTgt spid="291843">
                                            <p:txEl>
                                              <p:pRg st="2" end="2"/>
                                            </p:txEl>
                                          </p:spTgt>
                                        </p:tgtEl>
                                        <p:attrNameLst>
                                          <p:attrName>style.visibility</p:attrName>
                                        </p:attrNameLst>
                                      </p:cBhvr>
                                      <p:to>
                                        <p:strVal val="visible"/>
                                      </p:to>
                                    </p:set>
                                    <p:anim calcmode="lin" valueType="num">
                                      <p:cBhvr additive="base">
                                        <p:cTn id="17" dur="1000" fill="hold"/>
                                        <p:tgtEl>
                                          <p:spTgt spid="291843">
                                            <p:txEl>
                                              <p:pRg st="2" end="2"/>
                                            </p:txEl>
                                          </p:spTgt>
                                        </p:tgtEl>
                                        <p:attrNameLst>
                                          <p:attrName>ppt_x</p:attrName>
                                        </p:attrNameLst>
                                      </p:cBhvr>
                                      <p:tavLst>
                                        <p:tav tm="0">
                                          <p:val>
                                            <p:strVal val="0-#ppt_w/2"/>
                                          </p:val>
                                        </p:tav>
                                        <p:tav tm="100000">
                                          <p:val>
                                            <p:strVal val="#ppt_x"/>
                                          </p:val>
                                        </p:tav>
                                      </p:tavLst>
                                    </p:anim>
                                    <p:anim calcmode="lin" valueType="num">
                                      <p:cBhvr additive="base">
                                        <p:cTn id="18" dur="1000" fill="hold"/>
                                        <p:tgtEl>
                                          <p:spTgt spid="291843">
                                            <p:txEl>
                                              <p:pRg st="2" end="2"/>
                                            </p:txEl>
                                          </p:spTgt>
                                        </p:tgtEl>
                                        <p:attrNameLst>
                                          <p:attrName>ppt_y</p:attrName>
                                        </p:attrNameLst>
                                      </p:cBhvr>
                                      <p:tavLst>
                                        <p:tav tm="0">
                                          <p:val>
                                            <p:strVal val="#ppt_y"/>
                                          </p:val>
                                        </p:tav>
                                        <p:tav tm="100000">
                                          <p:val>
                                            <p:strVal val="#ppt_y"/>
                                          </p:val>
                                        </p:tav>
                                      </p:tavLst>
                                    </p:anim>
                                  </p:childTnLst>
                                </p:cTn>
                              </p:par>
                              <p:par>
                                <p:cTn id="19" presetID="2" presetClass="entr" presetSubtype="8" fill="hold" grpId="0" nodeType="withEffect">
                                  <p:stCondLst>
                                    <p:cond delay="0"/>
                                  </p:stCondLst>
                                  <p:childTnLst>
                                    <p:set>
                                      <p:cBhvr>
                                        <p:cTn id="20" dur="1" fill="hold">
                                          <p:stCondLst>
                                            <p:cond delay="0"/>
                                          </p:stCondLst>
                                        </p:cTn>
                                        <p:tgtEl>
                                          <p:spTgt spid="291843">
                                            <p:txEl>
                                              <p:pRg st="3" end="3"/>
                                            </p:txEl>
                                          </p:spTgt>
                                        </p:tgtEl>
                                        <p:attrNameLst>
                                          <p:attrName>style.visibility</p:attrName>
                                        </p:attrNameLst>
                                      </p:cBhvr>
                                      <p:to>
                                        <p:strVal val="visible"/>
                                      </p:to>
                                    </p:set>
                                    <p:anim calcmode="lin" valueType="num">
                                      <p:cBhvr additive="base">
                                        <p:cTn id="21" dur="1000" fill="hold"/>
                                        <p:tgtEl>
                                          <p:spTgt spid="291843">
                                            <p:txEl>
                                              <p:pRg st="3" end="3"/>
                                            </p:txEl>
                                          </p:spTgt>
                                        </p:tgtEl>
                                        <p:attrNameLst>
                                          <p:attrName>ppt_x</p:attrName>
                                        </p:attrNameLst>
                                      </p:cBhvr>
                                      <p:tavLst>
                                        <p:tav tm="0">
                                          <p:val>
                                            <p:strVal val="0-#ppt_w/2"/>
                                          </p:val>
                                        </p:tav>
                                        <p:tav tm="100000">
                                          <p:val>
                                            <p:strVal val="#ppt_x"/>
                                          </p:val>
                                        </p:tav>
                                      </p:tavLst>
                                    </p:anim>
                                    <p:anim calcmode="lin" valueType="num">
                                      <p:cBhvr additive="base">
                                        <p:cTn id="22" dur="1000" fill="hold"/>
                                        <p:tgtEl>
                                          <p:spTgt spid="291843">
                                            <p:txEl>
                                              <p:pRg st="3" end="3"/>
                                            </p:txEl>
                                          </p:spTgt>
                                        </p:tgtEl>
                                        <p:attrNameLst>
                                          <p:attrName>ppt_y</p:attrName>
                                        </p:attrNameLst>
                                      </p:cBhvr>
                                      <p:tavLst>
                                        <p:tav tm="0">
                                          <p:val>
                                            <p:strVal val="#ppt_y"/>
                                          </p:val>
                                        </p:tav>
                                        <p:tav tm="100000">
                                          <p:val>
                                            <p:strVal val="#ppt_y"/>
                                          </p:val>
                                        </p:tav>
                                      </p:tavLst>
                                    </p:anim>
                                  </p:childTnLst>
                                </p:cTn>
                              </p:par>
                              <p:par>
                                <p:cTn id="23" presetID="2" presetClass="entr" presetSubtype="8" fill="hold" grpId="0" nodeType="withEffect">
                                  <p:stCondLst>
                                    <p:cond delay="0"/>
                                  </p:stCondLst>
                                  <p:childTnLst>
                                    <p:set>
                                      <p:cBhvr>
                                        <p:cTn id="24" dur="1" fill="hold">
                                          <p:stCondLst>
                                            <p:cond delay="0"/>
                                          </p:stCondLst>
                                        </p:cTn>
                                        <p:tgtEl>
                                          <p:spTgt spid="291843">
                                            <p:txEl>
                                              <p:pRg st="4" end="4"/>
                                            </p:txEl>
                                          </p:spTgt>
                                        </p:tgtEl>
                                        <p:attrNameLst>
                                          <p:attrName>style.visibility</p:attrName>
                                        </p:attrNameLst>
                                      </p:cBhvr>
                                      <p:to>
                                        <p:strVal val="visible"/>
                                      </p:to>
                                    </p:set>
                                    <p:anim calcmode="lin" valueType="num">
                                      <p:cBhvr additive="base">
                                        <p:cTn id="25" dur="1000" fill="hold"/>
                                        <p:tgtEl>
                                          <p:spTgt spid="291843">
                                            <p:txEl>
                                              <p:pRg st="4" end="4"/>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29184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1842" grpId="0" animBg="1"/>
      <p:bldP spid="29184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idx="4294967295"/>
          </p:nvPr>
        </p:nvSpPr>
        <p:spPr>
          <a:xfrm>
            <a:off x="0" y="215901"/>
            <a:ext cx="8496300" cy="1067552"/>
          </a:xfrm>
        </p:spPr>
        <p:txBody>
          <a:bodyPr>
            <a:noAutofit/>
          </a:bodyPr>
          <a:lstStyle/>
          <a:p>
            <a:pPr algn="ctr"/>
            <a:r>
              <a:rPr lang="en-GB" sz="2800" b="1" dirty="0">
                <a:latin typeface="Verdana" panose="020B0604030504040204" pitchFamily="34" charset="0"/>
                <a:ea typeface="Verdana" panose="020B0604030504040204" pitchFamily="34" charset="0"/>
                <a:cs typeface="Verdana" panose="020B0604030504040204" pitchFamily="34" charset="0"/>
              </a:rPr>
              <a:t>Influences on</a:t>
            </a:r>
            <a:br>
              <a:rPr lang="en-GB" sz="2800" b="1" dirty="0">
                <a:latin typeface="Verdana" panose="020B0604030504040204" pitchFamily="34" charset="0"/>
                <a:ea typeface="Verdana" panose="020B0604030504040204" pitchFamily="34" charset="0"/>
                <a:cs typeface="Verdana" panose="020B0604030504040204" pitchFamily="34" charset="0"/>
              </a:rPr>
            </a:br>
            <a:r>
              <a:rPr lang="en-GB" sz="2800" b="1" dirty="0">
                <a:latin typeface="Verdana" panose="020B0604030504040204" pitchFamily="34" charset="0"/>
                <a:ea typeface="Verdana" panose="020B0604030504040204" pitchFamily="34" charset="0"/>
                <a:cs typeface="Verdana" panose="020B0604030504040204" pitchFamily="34" charset="0"/>
              </a:rPr>
              <a:t>Strategy &amp; Planning</a:t>
            </a:r>
          </a:p>
        </p:txBody>
      </p:sp>
      <p:sp>
        <p:nvSpPr>
          <p:cNvPr id="5" name="TextBox 4"/>
          <p:cNvSpPr txBox="1"/>
          <p:nvPr/>
        </p:nvSpPr>
        <p:spPr>
          <a:xfrm>
            <a:off x="4728570" y="1424446"/>
            <a:ext cx="3572436" cy="1692772"/>
          </a:xfrm>
          <a:prstGeom prst="rect">
            <a:avLst/>
          </a:prstGeom>
          <a:noFill/>
          <a:ln w="9525">
            <a:solidFill>
              <a:schemeClr val="tx1"/>
            </a:solidFill>
          </a:ln>
        </p:spPr>
        <p:txBody>
          <a:bodyPr wrap="square" rtlCol="0">
            <a:spAutoFit/>
          </a:bodyPr>
          <a:lstStyle/>
          <a:p>
            <a:pPr algn="ctr"/>
            <a:r>
              <a:rPr lang="en-GB" sz="2000" b="1" dirty="0">
                <a:solidFill>
                  <a:schemeClr val="accent1"/>
                </a:solidFill>
                <a:latin typeface="Verdana" panose="020B0604030504040204" pitchFamily="34" charset="0"/>
                <a:ea typeface="Verdana" panose="020B0604030504040204" pitchFamily="34" charset="0"/>
                <a:cs typeface="Verdana" panose="020B0604030504040204" pitchFamily="34" charset="0"/>
              </a:rPr>
              <a:t>NATURE OF</a:t>
            </a:r>
          </a:p>
          <a:p>
            <a:pPr algn="ctr"/>
            <a:r>
              <a:rPr lang="en-GB" sz="2000" b="1" dirty="0">
                <a:solidFill>
                  <a:schemeClr val="accent1"/>
                </a:solidFill>
                <a:latin typeface="Verdana" panose="020B0604030504040204" pitchFamily="34" charset="0"/>
                <a:ea typeface="Verdana" panose="020B0604030504040204" pitchFamily="34" charset="0"/>
                <a:cs typeface="Verdana" panose="020B0604030504040204" pitchFamily="34" charset="0"/>
              </a:rPr>
              <a:t>THE BUSINESS</a:t>
            </a:r>
          </a:p>
          <a:p>
            <a:r>
              <a:rPr lang="en-GB" sz="1600" b="1" dirty="0">
                <a:latin typeface="Verdana" panose="020B0604030504040204" pitchFamily="34" charset="0"/>
                <a:ea typeface="Verdana" panose="020B0604030504040204" pitchFamily="34" charset="0"/>
                <a:cs typeface="Verdana" panose="020B0604030504040204" pitchFamily="34" charset="0"/>
              </a:rPr>
              <a:t>Markets &amp; competition</a:t>
            </a:r>
          </a:p>
          <a:p>
            <a:r>
              <a:rPr lang="en-GB" sz="1600" b="1" dirty="0">
                <a:latin typeface="Verdana" panose="020B0604030504040204" pitchFamily="34" charset="0"/>
                <a:ea typeface="Verdana" panose="020B0604030504040204" pitchFamily="34" charset="0"/>
                <a:cs typeface="Verdana" panose="020B0604030504040204" pitchFamily="34" charset="0"/>
              </a:rPr>
              <a:t>Products/services</a:t>
            </a:r>
          </a:p>
          <a:p>
            <a:r>
              <a:rPr lang="en-GB" sz="1600" b="1" dirty="0">
                <a:latin typeface="Verdana" panose="020B0604030504040204" pitchFamily="34" charset="0"/>
                <a:ea typeface="Verdana" panose="020B0604030504040204" pitchFamily="34" charset="0"/>
                <a:cs typeface="Verdana" panose="020B0604030504040204" pitchFamily="34" charset="0"/>
              </a:rPr>
              <a:t>Technology</a:t>
            </a:r>
          </a:p>
          <a:p>
            <a:r>
              <a:rPr lang="en-GB" sz="1600" b="1" dirty="0">
                <a:latin typeface="Verdana" panose="020B0604030504040204" pitchFamily="34" charset="0"/>
                <a:ea typeface="Verdana" panose="020B0604030504040204" pitchFamily="34" charset="0"/>
                <a:cs typeface="Verdana" panose="020B0604030504040204" pitchFamily="34" charset="0"/>
              </a:rPr>
              <a:t>Capital investment</a:t>
            </a:r>
          </a:p>
        </p:txBody>
      </p:sp>
      <p:sp>
        <p:nvSpPr>
          <p:cNvPr id="6" name="TextBox 5"/>
          <p:cNvSpPr txBox="1"/>
          <p:nvPr/>
        </p:nvSpPr>
        <p:spPr>
          <a:xfrm>
            <a:off x="366278" y="4012347"/>
            <a:ext cx="3608204" cy="1692759"/>
          </a:xfrm>
          <a:prstGeom prst="rect">
            <a:avLst/>
          </a:prstGeom>
          <a:noFill/>
          <a:ln w="9525">
            <a:solidFill>
              <a:schemeClr val="tx1"/>
            </a:solidFill>
          </a:ln>
        </p:spPr>
        <p:txBody>
          <a:bodyPr wrap="square" lIns="91430" tIns="45714" rIns="91430" bIns="45714" rtlCol="0">
            <a:spAutoFit/>
          </a:bodyPr>
          <a:lstStyle/>
          <a:p>
            <a:pPr algn="ctr"/>
            <a:r>
              <a:rPr lang="en-GB" sz="2000" b="1" dirty="0">
                <a:solidFill>
                  <a:schemeClr val="accent1"/>
                </a:solidFill>
                <a:latin typeface="Verdana" panose="020B0604030504040204" pitchFamily="34" charset="0"/>
                <a:ea typeface="Verdana" panose="020B0604030504040204" pitchFamily="34" charset="0"/>
                <a:cs typeface="Verdana" panose="020B0604030504040204" pitchFamily="34" charset="0"/>
              </a:rPr>
              <a:t>ORGANISATIONAL</a:t>
            </a:r>
          </a:p>
          <a:p>
            <a:pPr algn="ctr"/>
            <a:r>
              <a:rPr lang="en-GB" sz="2000" b="1" dirty="0">
                <a:solidFill>
                  <a:schemeClr val="accent1"/>
                </a:solidFill>
                <a:latin typeface="Verdana" panose="020B0604030504040204" pitchFamily="34" charset="0"/>
                <a:ea typeface="Verdana" panose="020B0604030504040204" pitchFamily="34" charset="0"/>
                <a:cs typeface="Verdana" panose="020B0604030504040204" pitchFamily="34" charset="0"/>
              </a:rPr>
              <a:t>CULTURE</a:t>
            </a:r>
          </a:p>
          <a:p>
            <a:r>
              <a:rPr lang="en-GB" sz="1600" b="1" dirty="0">
                <a:latin typeface="Verdana" panose="020B0604030504040204" pitchFamily="34" charset="0"/>
                <a:ea typeface="Verdana" panose="020B0604030504040204" pitchFamily="34" charset="0"/>
                <a:cs typeface="Verdana" panose="020B0604030504040204" pitchFamily="34" charset="0"/>
              </a:rPr>
              <a:t>History and age</a:t>
            </a:r>
          </a:p>
          <a:p>
            <a:r>
              <a:rPr lang="en-GB" sz="1600" b="1" dirty="0">
                <a:latin typeface="Verdana" panose="020B0604030504040204" pitchFamily="34" charset="0"/>
                <a:ea typeface="Verdana" panose="020B0604030504040204" pitchFamily="34" charset="0"/>
                <a:cs typeface="Verdana" panose="020B0604030504040204" pitchFamily="34" charset="0"/>
              </a:rPr>
              <a:t>Leadership and</a:t>
            </a:r>
          </a:p>
          <a:p>
            <a:r>
              <a:rPr lang="en-GB" sz="1600" b="1" dirty="0">
                <a:latin typeface="Verdana" panose="020B0604030504040204" pitchFamily="34" charset="0"/>
                <a:ea typeface="Verdana" panose="020B0604030504040204" pitchFamily="34" charset="0"/>
                <a:cs typeface="Verdana" panose="020B0604030504040204" pitchFamily="34" charset="0"/>
              </a:rPr>
              <a:t>management style</a:t>
            </a:r>
          </a:p>
          <a:p>
            <a:r>
              <a:rPr lang="en-GB" sz="1600" b="1" dirty="0">
                <a:latin typeface="Verdana" panose="020B0604030504040204" pitchFamily="34" charset="0"/>
                <a:ea typeface="Verdana" panose="020B0604030504040204" pitchFamily="34" charset="0"/>
                <a:cs typeface="Verdana" panose="020B0604030504040204" pitchFamily="34" charset="0"/>
              </a:rPr>
              <a:t>Structure and system</a:t>
            </a:r>
            <a:r>
              <a:rPr lang="en-GB" sz="1600" b="1" dirty="0">
                <a:latin typeface="Comic Sans MS" pitchFamily="66" charset="0"/>
              </a:rPr>
              <a:t>s</a:t>
            </a:r>
          </a:p>
        </p:txBody>
      </p:sp>
      <p:sp>
        <p:nvSpPr>
          <p:cNvPr id="7" name="TextBox 6"/>
          <p:cNvSpPr txBox="1"/>
          <p:nvPr/>
        </p:nvSpPr>
        <p:spPr>
          <a:xfrm>
            <a:off x="4728570" y="4001534"/>
            <a:ext cx="3572436" cy="1754314"/>
          </a:xfrm>
          <a:prstGeom prst="rect">
            <a:avLst/>
          </a:prstGeom>
          <a:noFill/>
          <a:ln w="9525">
            <a:solidFill>
              <a:schemeClr val="tx1"/>
            </a:solidFill>
          </a:ln>
        </p:spPr>
        <p:txBody>
          <a:bodyPr wrap="square" lIns="91430" tIns="45714" rIns="91430" bIns="45714" rtlCol="0">
            <a:spAutoFit/>
          </a:bodyPr>
          <a:lstStyle/>
          <a:p>
            <a:pPr algn="ctr"/>
            <a:r>
              <a:rPr lang="en-GB" sz="2000" b="1" dirty="0">
                <a:solidFill>
                  <a:schemeClr val="accent1"/>
                </a:solidFill>
                <a:latin typeface="Verdana" panose="020B0604030504040204" pitchFamily="34" charset="0"/>
                <a:ea typeface="Verdana" panose="020B0604030504040204" pitchFamily="34" charset="0"/>
                <a:cs typeface="Verdana" panose="020B0604030504040204" pitchFamily="34" charset="0"/>
              </a:rPr>
              <a:t>INDIVIDUALS</a:t>
            </a:r>
          </a:p>
          <a:p>
            <a:pPr algn="ctr"/>
            <a:r>
              <a:rPr lang="en-GB" sz="2000" b="1" dirty="0">
                <a:solidFill>
                  <a:schemeClr val="accent1"/>
                </a:solidFill>
                <a:latin typeface="Verdana" panose="020B0604030504040204" pitchFamily="34" charset="0"/>
                <a:ea typeface="Verdana" panose="020B0604030504040204" pitchFamily="34" charset="0"/>
                <a:cs typeface="Verdana" panose="020B0604030504040204" pitchFamily="34" charset="0"/>
              </a:rPr>
              <a:t>AND GROUPS</a:t>
            </a:r>
          </a:p>
          <a:p>
            <a:endParaRPr lang="en-GB" sz="1600" b="1" dirty="0">
              <a:latin typeface="Verdana" panose="020B0604030504040204" pitchFamily="34" charset="0"/>
              <a:ea typeface="Verdana" panose="020B0604030504040204" pitchFamily="34" charset="0"/>
              <a:cs typeface="Verdana" panose="020B0604030504040204" pitchFamily="34" charset="0"/>
            </a:endParaRPr>
          </a:p>
          <a:p>
            <a:r>
              <a:rPr lang="en-GB" sz="1600" b="1" dirty="0">
                <a:latin typeface="Verdana" panose="020B0604030504040204" pitchFamily="34" charset="0"/>
                <a:ea typeface="Verdana" panose="020B0604030504040204" pitchFamily="34" charset="0"/>
                <a:cs typeface="Verdana" panose="020B0604030504040204" pitchFamily="34" charset="0"/>
              </a:rPr>
              <a:t>Expectations of stakeholders</a:t>
            </a:r>
          </a:p>
          <a:p>
            <a:endParaRPr lang="en-GB" sz="1200" b="1" dirty="0">
              <a:latin typeface="Verdana" panose="020B0604030504040204" pitchFamily="34" charset="0"/>
              <a:ea typeface="Verdana" panose="020B0604030504040204" pitchFamily="34" charset="0"/>
              <a:cs typeface="Verdana" panose="020B0604030504040204" pitchFamily="34" charset="0"/>
            </a:endParaRPr>
          </a:p>
          <a:p>
            <a:endParaRPr lang="en-GB" sz="1200" b="1" dirty="0">
              <a:latin typeface="Verdana" panose="020B0604030504040204" pitchFamily="34" charset="0"/>
              <a:ea typeface="Verdana" panose="020B0604030504040204" pitchFamily="34" charset="0"/>
              <a:cs typeface="Verdana" panose="020B0604030504040204" pitchFamily="34" charset="0"/>
            </a:endParaRPr>
          </a:p>
          <a:p>
            <a:endParaRPr lang="en-GB" sz="1200" b="1" dirty="0">
              <a:latin typeface="Verdana" panose="020B0604030504040204" pitchFamily="34" charset="0"/>
              <a:ea typeface="Verdana" panose="020B0604030504040204" pitchFamily="34" charset="0"/>
              <a:cs typeface="Verdana" panose="020B0604030504040204" pitchFamily="34" charset="0"/>
            </a:endParaRPr>
          </a:p>
        </p:txBody>
      </p:sp>
      <p:sp>
        <p:nvSpPr>
          <p:cNvPr id="11" name="TextBox 10"/>
          <p:cNvSpPr txBox="1"/>
          <p:nvPr/>
        </p:nvSpPr>
        <p:spPr>
          <a:xfrm>
            <a:off x="366278" y="6237721"/>
            <a:ext cx="8101042" cy="400097"/>
          </a:xfrm>
          <a:prstGeom prst="rect">
            <a:avLst/>
          </a:prstGeom>
          <a:noFill/>
        </p:spPr>
        <p:txBody>
          <a:bodyPr wrap="square" lIns="91430" tIns="45714" rIns="91430" bIns="45714" rtlCol="0">
            <a:spAutoFit/>
          </a:bodyPr>
          <a:lstStyle/>
          <a:p>
            <a:r>
              <a:rPr lang="en-GB" sz="2000" dirty="0">
                <a:latin typeface="Comic Sans MS" pitchFamily="66" charset="0"/>
              </a:rPr>
              <a:t>Adapted from Johnson and </a:t>
            </a:r>
            <a:r>
              <a:rPr lang="en-GB" sz="2000" dirty="0" err="1">
                <a:latin typeface="Comic Sans MS" pitchFamily="66" charset="0"/>
              </a:rPr>
              <a:t>Scholes</a:t>
            </a:r>
            <a:r>
              <a:rPr lang="en-GB" sz="2000" dirty="0">
                <a:latin typeface="Comic Sans MS" pitchFamily="66" charset="0"/>
              </a:rPr>
              <a:t> 2004</a:t>
            </a:r>
          </a:p>
        </p:txBody>
      </p:sp>
      <p:sp>
        <p:nvSpPr>
          <p:cNvPr id="12" name="TextBox 11"/>
          <p:cNvSpPr txBox="1"/>
          <p:nvPr/>
        </p:nvSpPr>
        <p:spPr>
          <a:xfrm>
            <a:off x="3263755" y="3249272"/>
            <a:ext cx="1968789" cy="707874"/>
          </a:xfrm>
          <a:prstGeom prst="rect">
            <a:avLst/>
          </a:prstGeom>
          <a:noFill/>
        </p:spPr>
        <p:txBody>
          <a:bodyPr wrap="none" lIns="91430" tIns="45714" rIns="91430" bIns="45714" rtlCol="0">
            <a:spAutoFit/>
          </a:bodyPr>
          <a:lstStyle/>
          <a:p>
            <a:pPr algn="ctr"/>
            <a:r>
              <a:rPr lang="en-GB" sz="2000" b="1" dirty="0">
                <a:solidFill>
                  <a:schemeClr val="accent1"/>
                </a:solidFill>
                <a:latin typeface="Verdana" panose="020B0604030504040204" pitchFamily="34" charset="0"/>
                <a:ea typeface="Verdana" panose="020B0604030504040204" pitchFamily="34" charset="0"/>
                <a:cs typeface="Verdana" panose="020B0604030504040204" pitchFamily="34" charset="0"/>
              </a:rPr>
              <a:t>PROCESS &amp;</a:t>
            </a:r>
          </a:p>
          <a:p>
            <a:pPr algn="ctr"/>
            <a:r>
              <a:rPr lang="en-GB" sz="2000" b="1" dirty="0">
                <a:solidFill>
                  <a:schemeClr val="accent1"/>
                </a:solidFill>
                <a:latin typeface="Verdana" panose="020B0604030504040204" pitchFamily="34" charset="0"/>
                <a:ea typeface="Verdana" panose="020B0604030504040204" pitchFamily="34" charset="0"/>
                <a:cs typeface="Verdana" panose="020B0604030504040204" pitchFamily="34" charset="0"/>
              </a:rPr>
              <a:t>OBJECTIVES</a:t>
            </a:r>
          </a:p>
        </p:txBody>
      </p:sp>
      <p:sp>
        <p:nvSpPr>
          <p:cNvPr id="8" name="TextBox 7">
            <a:extLst>
              <a:ext uri="{FF2B5EF4-FFF2-40B4-BE49-F238E27FC236}">
                <a16:creationId xmlns:a16="http://schemas.microsoft.com/office/drawing/2014/main" id="{E636ABFD-9FB3-7C91-4421-C75C25F8AFFF}"/>
              </a:ext>
            </a:extLst>
          </p:cNvPr>
          <p:cNvSpPr txBox="1"/>
          <p:nvPr/>
        </p:nvSpPr>
        <p:spPr>
          <a:xfrm>
            <a:off x="402046" y="1386420"/>
            <a:ext cx="3572436" cy="1692771"/>
          </a:xfrm>
          <a:prstGeom prst="rect">
            <a:avLst/>
          </a:prstGeom>
          <a:noFill/>
          <a:ln w="9525">
            <a:solidFill>
              <a:schemeClr val="tx1"/>
            </a:solidFill>
          </a:ln>
        </p:spPr>
        <p:txBody>
          <a:bodyPr wrap="square" rtlCol="0">
            <a:spAutoFit/>
          </a:bodyPr>
          <a:lstStyle/>
          <a:p>
            <a:pPr algn="ctr"/>
            <a:r>
              <a:rPr lang="en-GB" sz="2000" b="1" dirty="0">
                <a:solidFill>
                  <a:schemeClr val="accent1"/>
                </a:solidFill>
                <a:latin typeface="Verdana" panose="020B0604030504040204" pitchFamily="34" charset="0"/>
                <a:ea typeface="Verdana" panose="020B0604030504040204" pitchFamily="34" charset="0"/>
                <a:cs typeface="Verdana" panose="020B0604030504040204" pitchFamily="34" charset="0"/>
              </a:rPr>
              <a:t>EXTERNAL</a:t>
            </a:r>
          </a:p>
          <a:p>
            <a:pPr algn="ctr"/>
            <a:r>
              <a:rPr lang="en-GB" sz="2000" b="1" dirty="0">
                <a:solidFill>
                  <a:schemeClr val="accent1"/>
                </a:solidFill>
                <a:latin typeface="Verdana" panose="020B0604030504040204" pitchFamily="34" charset="0"/>
                <a:ea typeface="Verdana" panose="020B0604030504040204" pitchFamily="34" charset="0"/>
                <a:cs typeface="Verdana" panose="020B0604030504040204" pitchFamily="34" charset="0"/>
              </a:rPr>
              <a:t>INFLUENCES</a:t>
            </a:r>
          </a:p>
          <a:p>
            <a:r>
              <a:rPr lang="en-GB" sz="1600" b="1" dirty="0">
                <a:latin typeface="Verdana" panose="020B0604030504040204" pitchFamily="34" charset="0"/>
                <a:ea typeface="Verdana" panose="020B0604030504040204" pitchFamily="34" charset="0"/>
                <a:cs typeface="Verdana" panose="020B0604030504040204" pitchFamily="34" charset="0"/>
              </a:rPr>
              <a:t>Societal values</a:t>
            </a:r>
          </a:p>
          <a:p>
            <a:r>
              <a:rPr lang="en-GB" sz="1600" b="1" dirty="0">
                <a:latin typeface="Verdana" panose="020B0604030504040204" pitchFamily="34" charset="0"/>
                <a:ea typeface="Verdana" panose="020B0604030504040204" pitchFamily="34" charset="0"/>
                <a:cs typeface="Verdana" panose="020B0604030504040204" pitchFamily="34" charset="0"/>
              </a:rPr>
              <a:t>Demographics</a:t>
            </a:r>
          </a:p>
          <a:p>
            <a:r>
              <a:rPr lang="en-GB" sz="1600" b="1" dirty="0">
                <a:latin typeface="Verdana" panose="020B0604030504040204" pitchFamily="34" charset="0"/>
                <a:ea typeface="Verdana" panose="020B0604030504040204" pitchFamily="34" charset="0"/>
                <a:cs typeface="Verdana" panose="020B0604030504040204" pitchFamily="34" charset="0"/>
              </a:rPr>
              <a:t>Pressure groups</a:t>
            </a:r>
          </a:p>
          <a:p>
            <a:r>
              <a:rPr lang="en-GB" sz="1600" b="1" dirty="0">
                <a:latin typeface="Verdana" panose="020B0604030504040204" pitchFamily="34" charset="0"/>
                <a:ea typeface="Verdana" panose="020B0604030504040204" pitchFamily="34" charset="0"/>
                <a:cs typeface="Verdana" panose="020B0604030504040204" pitchFamily="34" charset="0"/>
              </a:rPr>
              <a:t>Government/legislation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additive="base">
                                        <p:cTn id="13" dur="1000" fill="hold"/>
                                        <p:tgtEl>
                                          <p:spTgt spid="11"/>
                                        </p:tgtEl>
                                        <p:attrNameLst>
                                          <p:attrName>ppt_x</p:attrName>
                                        </p:attrNameLst>
                                      </p:cBhvr>
                                      <p:tavLst>
                                        <p:tav tm="0">
                                          <p:val>
                                            <p:strVal val="0-#ppt_w/2"/>
                                          </p:val>
                                        </p:tav>
                                        <p:tav tm="100000">
                                          <p:val>
                                            <p:strVal val="#ppt_x"/>
                                          </p:val>
                                        </p:tav>
                                      </p:tavLst>
                                    </p:anim>
                                    <p:anim calcmode="lin" valueType="num">
                                      <p:cBhvr additive="base">
                                        <p:cTn id="14" dur="1000" fill="hold"/>
                                        <p:tgtEl>
                                          <p:spTgt spid="11"/>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anim calcmode="lin" valueType="num">
                                      <p:cBhvr additive="base">
                                        <p:cTn id="19" dur="500" fill="hold"/>
                                        <p:tgtEl>
                                          <p:spTgt spid="12"/>
                                        </p:tgtEl>
                                        <p:attrNameLst>
                                          <p:attrName>ppt_x</p:attrName>
                                        </p:attrNameLst>
                                      </p:cBhvr>
                                      <p:tavLst>
                                        <p:tav tm="0">
                                          <p:val>
                                            <p:strVal val="#ppt_x"/>
                                          </p:val>
                                        </p:tav>
                                        <p:tav tm="100000">
                                          <p:val>
                                            <p:strVal val="#ppt_x"/>
                                          </p:val>
                                        </p:tav>
                                      </p:tavLst>
                                    </p:anim>
                                    <p:anim calcmode="lin" valueType="num">
                                      <p:cBhvr additive="base">
                                        <p:cTn id="2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8">
                                            <p:txEl>
                                              <p:pRg st="0" end="0"/>
                                            </p:txEl>
                                          </p:spTgt>
                                        </p:tgtEl>
                                        <p:attrNameLst>
                                          <p:attrName>style.visibility</p:attrName>
                                        </p:attrNameLst>
                                      </p:cBhvr>
                                      <p:to>
                                        <p:strVal val="visible"/>
                                      </p:to>
                                    </p:set>
                                    <p:anim calcmode="lin" valueType="num">
                                      <p:cBhvr additive="base">
                                        <p:cTn id="25"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8">
                                            <p:txEl>
                                              <p:pRg st="0" end="0"/>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8">
                                            <p:txEl>
                                              <p:pRg st="1" end="1"/>
                                            </p:txEl>
                                          </p:spTgt>
                                        </p:tgtEl>
                                        <p:attrNameLst>
                                          <p:attrName>style.visibility</p:attrName>
                                        </p:attrNameLst>
                                      </p:cBhvr>
                                      <p:to>
                                        <p:strVal val="visible"/>
                                      </p:to>
                                    </p:set>
                                    <p:anim calcmode="lin" valueType="num">
                                      <p:cBhvr additive="base">
                                        <p:cTn id="29" dur="500" fill="hold"/>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8">
                                            <p:txEl>
                                              <p:pRg st="1" end="1"/>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8">
                                            <p:txEl>
                                              <p:pRg st="2" end="2"/>
                                            </p:txEl>
                                          </p:spTgt>
                                        </p:tgtEl>
                                        <p:attrNameLst>
                                          <p:attrName>style.visibility</p:attrName>
                                        </p:attrNameLst>
                                      </p:cBhvr>
                                      <p:to>
                                        <p:strVal val="visible"/>
                                      </p:to>
                                    </p:set>
                                    <p:anim calcmode="lin" valueType="num">
                                      <p:cBhvr additive="base">
                                        <p:cTn id="33"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8">
                                            <p:txEl>
                                              <p:pRg st="2" end="2"/>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8">
                                            <p:txEl>
                                              <p:pRg st="3" end="3"/>
                                            </p:txEl>
                                          </p:spTgt>
                                        </p:tgtEl>
                                        <p:attrNameLst>
                                          <p:attrName>style.visibility</p:attrName>
                                        </p:attrNameLst>
                                      </p:cBhvr>
                                      <p:to>
                                        <p:strVal val="visible"/>
                                      </p:to>
                                    </p:set>
                                    <p:anim calcmode="lin" valueType="num">
                                      <p:cBhvr additive="base">
                                        <p:cTn id="37" dur="500" fill="hold"/>
                                        <p:tgtEl>
                                          <p:spTgt spid="8">
                                            <p:txEl>
                                              <p:pRg st="3" end="3"/>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8">
                                            <p:txEl>
                                              <p:pRg st="3" end="3"/>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8">
                                            <p:txEl>
                                              <p:pRg st="4" end="4"/>
                                            </p:txEl>
                                          </p:spTgt>
                                        </p:tgtEl>
                                        <p:attrNameLst>
                                          <p:attrName>style.visibility</p:attrName>
                                        </p:attrNameLst>
                                      </p:cBhvr>
                                      <p:to>
                                        <p:strVal val="visible"/>
                                      </p:to>
                                    </p:set>
                                    <p:anim calcmode="lin" valueType="num">
                                      <p:cBhvr additive="base">
                                        <p:cTn id="41" dur="500" fill="hold"/>
                                        <p:tgtEl>
                                          <p:spTgt spid="8">
                                            <p:txEl>
                                              <p:pRg st="4" end="4"/>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8">
                                            <p:txEl>
                                              <p:pRg st="4" end="4"/>
                                            </p:txEl>
                                          </p:spTgt>
                                        </p:tgtEl>
                                        <p:attrNameLst>
                                          <p:attrName>ppt_y</p:attrName>
                                        </p:attrNameLst>
                                      </p:cBhvr>
                                      <p:tavLst>
                                        <p:tav tm="0">
                                          <p:val>
                                            <p:strVal val="1+#ppt_h/2"/>
                                          </p:val>
                                        </p:tav>
                                        <p:tav tm="100000">
                                          <p:val>
                                            <p:strVal val="#ppt_y"/>
                                          </p:val>
                                        </p:tav>
                                      </p:tavLst>
                                    </p:anim>
                                  </p:childTnLst>
                                </p:cTn>
                              </p:par>
                              <p:par>
                                <p:cTn id="43" presetID="2" presetClass="entr" presetSubtype="4" fill="hold" nodeType="withEffect">
                                  <p:stCondLst>
                                    <p:cond delay="0"/>
                                  </p:stCondLst>
                                  <p:childTnLst>
                                    <p:set>
                                      <p:cBhvr>
                                        <p:cTn id="44" dur="1" fill="hold">
                                          <p:stCondLst>
                                            <p:cond delay="0"/>
                                          </p:stCondLst>
                                        </p:cTn>
                                        <p:tgtEl>
                                          <p:spTgt spid="8">
                                            <p:txEl>
                                              <p:pRg st="5" end="5"/>
                                            </p:txEl>
                                          </p:spTgt>
                                        </p:tgtEl>
                                        <p:attrNameLst>
                                          <p:attrName>style.visibility</p:attrName>
                                        </p:attrNameLst>
                                      </p:cBhvr>
                                      <p:to>
                                        <p:strVal val="visible"/>
                                      </p:to>
                                    </p:set>
                                    <p:anim calcmode="lin" valueType="num">
                                      <p:cBhvr additive="base">
                                        <p:cTn id="45" dur="500" fill="hold"/>
                                        <p:tgtEl>
                                          <p:spTgt spid="8">
                                            <p:txEl>
                                              <p:pRg st="5" end="5"/>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8">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2" presetClass="entr" presetSubtype="4" fill="hold" nodeType="clickEffect">
                                  <p:stCondLst>
                                    <p:cond delay="0"/>
                                  </p:stCondLst>
                                  <p:childTnLst>
                                    <p:set>
                                      <p:cBhvr>
                                        <p:cTn id="50" dur="1" fill="hold">
                                          <p:stCondLst>
                                            <p:cond delay="0"/>
                                          </p:stCondLst>
                                        </p:cTn>
                                        <p:tgtEl>
                                          <p:spTgt spid="5">
                                            <p:txEl>
                                              <p:pRg st="0" end="0"/>
                                            </p:txEl>
                                          </p:spTgt>
                                        </p:tgtEl>
                                        <p:attrNameLst>
                                          <p:attrName>style.visibility</p:attrName>
                                        </p:attrNameLst>
                                      </p:cBhvr>
                                      <p:to>
                                        <p:strVal val="visible"/>
                                      </p:to>
                                    </p:set>
                                    <p:anim calcmode="lin" valueType="num">
                                      <p:cBhvr additive="base">
                                        <p:cTn id="51"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5">
                                            <p:txEl>
                                              <p:pRg st="0" end="0"/>
                                            </p:txEl>
                                          </p:spTgt>
                                        </p:tgtEl>
                                        <p:attrNameLst>
                                          <p:attrName>ppt_y</p:attrName>
                                        </p:attrNameLst>
                                      </p:cBhvr>
                                      <p:tavLst>
                                        <p:tav tm="0">
                                          <p:val>
                                            <p:strVal val="1+#ppt_h/2"/>
                                          </p:val>
                                        </p:tav>
                                        <p:tav tm="100000">
                                          <p:val>
                                            <p:strVal val="#ppt_y"/>
                                          </p:val>
                                        </p:tav>
                                      </p:tavLst>
                                    </p:anim>
                                  </p:childTnLst>
                                </p:cTn>
                              </p:par>
                              <p:par>
                                <p:cTn id="53" presetID="2" presetClass="entr" presetSubtype="4" fill="hold" nodeType="withEffect">
                                  <p:stCondLst>
                                    <p:cond delay="0"/>
                                  </p:stCondLst>
                                  <p:childTnLst>
                                    <p:set>
                                      <p:cBhvr>
                                        <p:cTn id="54" dur="1" fill="hold">
                                          <p:stCondLst>
                                            <p:cond delay="0"/>
                                          </p:stCondLst>
                                        </p:cTn>
                                        <p:tgtEl>
                                          <p:spTgt spid="5">
                                            <p:txEl>
                                              <p:pRg st="1" end="1"/>
                                            </p:txEl>
                                          </p:spTgt>
                                        </p:tgtEl>
                                        <p:attrNameLst>
                                          <p:attrName>style.visibility</p:attrName>
                                        </p:attrNameLst>
                                      </p:cBhvr>
                                      <p:to>
                                        <p:strVal val="visible"/>
                                      </p:to>
                                    </p:set>
                                    <p:anim calcmode="lin" valueType="num">
                                      <p:cBhvr additive="base">
                                        <p:cTn id="55"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5">
                                            <p:txEl>
                                              <p:pRg st="1" end="1"/>
                                            </p:txEl>
                                          </p:spTgt>
                                        </p:tgtEl>
                                        <p:attrNameLst>
                                          <p:attrName>ppt_y</p:attrName>
                                        </p:attrNameLst>
                                      </p:cBhvr>
                                      <p:tavLst>
                                        <p:tav tm="0">
                                          <p:val>
                                            <p:strVal val="1+#ppt_h/2"/>
                                          </p:val>
                                        </p:tav>
                                        <p:tav tm="100000">
                                          <p:val>
                                            <p:strVal val="#ppt_y"/>
                                          </p:val>
                                        </p:tav>
                                      </p:tavLst>
                                    </p:anim>
                                  </p:childTnLst>
                                </p:cTn>
                              </p:par>
                              <p:par>
                                <p:cTn id="57" presetID="2" presetClass="entr" presetSubtype="4" fill="hold" nodeType="withEffect">
                                  <p:stCondLst>
                                    <p:cond delay="0"/>
                                  </p:stCondLst>
                                  <p:childTnLst>
                                    <p:set>
                                      <p:cBhvr>
                                        <p:cTn id="58" dur="1" fill="hold">
                                          <p:stCondLst>
                                            <p:cond delay="0"/>
                                          </p:stCondLst>
                                        </p:cTn>
                                        <p:tgtEl>
                                          <p:spTgt spid="5">
                                            <p:txEl>
                                              <p:pRg st="2" end="2"/>
                                            </p:txEl>
                                          </p:spTgt>
                                        </p:tgtEl>
                                        <p:attrNameLst>
                                          <p:attrName>style.visibility</p:attrName>
                                        </p:attrNameLst>
                                      </p:cBhvr>
                                      <p:to>
                                        <p:strVal val="visible"/>
                                      </p:to>
                                    </p:set>
                                    <p:anim calcmode="lin" valueType="num">
                                      <p:cBhvr additive="base">
                                        <p:cTn id="59"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5">
                                            <p:txEl>
                                              <p:pRg st="2" end="2"/>
                                            </p:txEl>
                                          </p:spTgt>
                                        </p:tgtEl>
                                        <p:attrNameLst>
                                          <p:attrName>ppt_y</p:attrName>
                                        </p:attrNameLst>
                                      </p:cBhvr>
                                      <p:tavLst>
                                        <p:tav tm="0">
                                          <p:val>
                                            <p:strVal val="1+#ppt_h/2"/>
                                          </p:val>
                                        </p:tav>
                                        <p:tav tm="100000">
                                          <p:val>
                                            <p:strVal val="#ppt_y"/>
                                          </p:val>
                                        </p:tav>
                                      </p:tavLst>
                                    </p:anim>
                                  </p:childTnLst>
                                </p:cTn>
                              </p:par>
                              <p:par>
                                <p:cTn id="61" presetID="2" presetClass="entr" presetSubtype="4" fill="hold" nodeType="withEffect">
                                  <p:stCondLst>
                                    <p:cond delay="0"/>
                                  </p:stCondLst>
                                  <p:childTnLst>
                                    <p:set>
                                      <p:cBhvr>
                                        <p:cTn id="62" dur="1" fill="hold">
                                          <p:stCondLst>
                                            <p:cond delay="0"/>
                                          </p:stCondLst>
                                        </p:cTn>
                                        <p:tgtEl>
                                          <p:spTgt spid="5">
                                            <p:txEl>
                                              <p:pRg st="3" end="3"/>
                                            </p:txEl>
                                          </p:spTgt>
                                        </p:tgtEl>
                                        <p:attrNameLst>
                                          <p:attrName>style.visibility</p:attrName>
                                        </p:attrNameLst>
                                      </p:cBhvr>
                                      <p:to>
                                        <p:strVal val="visible"/>
                                      </p:to>
                                    </p:set>
                                    <p:anim calcmode="lin" valueType="num">
                                      <p:cBhvr additive="base">
                                        <p:cTn id="63"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64" dur="500" fill="hold"/>
                                        <p:tgtEl>
                                          <p:spTgt spid="5">
                                            <p:txEl>
                                              <p:pRg st="3" end="3"/>
                                            </p:txEl>
                                          </p:spTgt>
                                        </p:tgtEl>
                                        <p:attrNameLst>
                                          <p:attrName>ppt_y</p:attrName>
                                        </p:attrNameLst>
                                      </p:cBhvr>
                                      <p:tavLst>
                                        <p:tav tm="0">
                                          <p:val>
                                            <p:strVal val="1+#ppt_h/2"/>
                                          </p:val>
                                        </p:tav>
                                        <p:tav tm="100000">
                                          <p:val>
                                            <p:strVal val="#ppt_y"/>
                                          </p:val>
                                        </p:tav>
                                      </p:tavLst>
                                    </p:anim>
                                  </p:childTnLst>
                                </p:cTn>
                              </p:par>
                              <p:par>
                                <p:cTn id="65" presetID="2" presetClass="entr" presetSubtype="4" fill="hold" nodeType="withEffect">
                                  <p:stCondLst>
                                    <p:cond delay="0"/>
                                  </p:stCondLst>
                                  <p:childTnLst>
                                    <p:set>
                                      <p:cBhvr>
                                        <p:cTn id="66" dur="1" fill="hold">
                                          <p:stCondLst>
                                            <p:cond delay="0"/>
                                          </p:stCondLst>
                                        </p:cTn>
                                        <p:tgtEl>
                                          <p:spTgt spid="5">
                                            <p:txEl>
                                              <p:pRg st="4" end="4"/>
                                            </p:txEl>
                                          </p:spTgt>
                                        </p:tgtEl>
                                        <p:attrNameLst>
                                          <p:attrName>style.visibility</p:attrName>
                                        </p:attrNameLst>
                                      </p:cBhvr>
                                      <p:to>
                                        <p:strVal val="visible"/>
                                      </p:to>
                                    </p:set>
                                    <p:anim calcmode="lin" valueType="num">
                                      <p:cBhvr additive="base">
                                        <p:cTn id="67"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5">
                                            <p:txEl>
                                              <p:pRg st="4" end="4"/>
                                            </p:txEl>
                                          </p:spTgt>
                                        </p:tgtEl>
                                        <p:attrNameLst>
                                          <p:attrName>ppt_y</p:attrName>
                                        </p:attrNameLst>
                                      </p:cBhvr>
                                      <p:tavLst>
                                        <p:tav tm="0">
                                          <p:val>
                                            <p:strVal val="1+#ppt_h/2"/>
                                          </p:val>
                                        </p:tav>
                                        <p:tav tm="100000">
                                          <p:val>
                                            <p:strVal val="#ppt_y"/>
                                          </p:val>
                                        </p:tav>
                                      </p:tavLst>
                                    </p:anim>
                                  </p:childTnLst>
                                </p:cTn>
                              </p:par>
                              <p:par>
                                <p:cTn id="69" presetID="2" presetClass="entr" presetSubtype="4" fill="hold" nodeType="withEffect">
                                  <p:stCondLst>
                                    <p:cond delay="0"/>
                                  </p:stCondLst>
                                  <p:childTnLst>
                                    <p:set>
                                      <p:cBhvr>
                                        <p:cTn id="70" dur="1" fill="hold">
                                          <p:stCondLst>
                                            <p:cond delay="0"/>
                                          </p:stCondLst>
                                        </p:cTn>
                                        <p:tgtEl>
                                          <p:spTgt spid="5">
                                            <p:txEl>
                                              <p:pRg st="5" end="5"/>
                                            </p:txEl>
                                          </p:spTgt>
                                        </p:tgtEl>
                                        <p:attrNameLst>
                                          <p:attrName>style.visibility</p:attrName>
                                        </p:attrNameLst>
                                      </p:cBhvr>
                                      <p:to>
                                        <p:strVal val="visible"/>
                                      </p:to>
                                    </p:set>
                                    <p:anim calcmode="lin" valueType="num">
                                      <p:cBhvr additive="base">
                                        <p:cTn id="71"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72"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2" presetClass="entr" presetSubtype="4" fill="hold" nodeType="clickEffect">
                                  <p:stCondLst>
                                    <p:cond delay="0"/>
                                  </p:stCondLst>
                                  <p:childTnLst>
                                    <p:set>
                                      <p:cBhvr>
                                        <p:cTn id="76" dur="1" fill="hold">
                                          <p:stCondLst>
                                            <p:cond delay="0"/>
                                          </p:stCondLst>
                                        </p:cTn>
                                        <p:tgtEl>
                                          <p:spTgt spid="6">
                                            <p:txEl>
                                              <p:pRg st="0" end="0"/>
                                            </p:txEl>
                                          </p:spTgt>
                                        </p:tgtEl>
                                        <p:attrNameLst>
                                          <p:attrName>style.visibility</p:attrName>
                                        </p:attrNameLst>
                                      </p:cBhvr>
                                      <p:to>
                                        <p:strVal val="visible"/>
                                      </p:to>
                                    </p:set>
                                    <p:anim calcmode="lin" valueType="num">
                                      <p:cBhvr additive="base">
                                        <p:cTn id="7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78" dur="500" fill="hold"/>
                                        <p:tgtEl>
                                          <p:spTgt spid="6">
                                            <p:txEl>
                                              <p:pRg st="0" end="0"/>
                                            </p:txEl>
                                          </p:spTgt>
                                        </p:tgtEl>
                                        <p:attrNameLst>
                                          <p:attrName>ppt_y</p:attrName>
                                        </p:attrNameLst>
                                      </p:cBhvr>
                                      <p:tavLst>
                                        <p:tav tm="0">
                                          <p:val>
                                            <p:strVal val="1+#ppt_h/2"/>
                                          </p:val>
                                        </p:tav>
                                        <p:tav tm="100000">
                                          <p:val>
                                            <p:strVal val="#ppt_y"/>
                                          </p:val>
                                        </p:tav>
                                      </p:tavLst>
                                    </p:anim>
                                  </p:childTnLst>
                                </p:cTn>
                              </p:par>
                              <p:par>
                                <p:cTn id="79" presetID="2" presetClass="entr" presetSubtype="4" fill="hold" nodeType="withEffect">
                                  <p:stCondLst>
                                    <p:cond delay="0"/>
                                  </p:stCondLst>
                                  <p:childTnLst>
                                    <p:set>
                                      <p:cBhvr>
                                        <p:cTn id="80" dur="1" fill="hold">
                                          <p:stCondLst>
                                            <p:cond delay="0"/>
                                          </p:stCondLst>
                                        </p:cTn>
                                        <p:tgtEl>
                                          <p:spTgt spid="6">
                                            <p:txEl>
                                              <p:pRg st="1" end="1"/>
                                            </p:txEl>
                                          </p:spTgt>
                                        </p:tgtEl>
                                        <p:attrNameLst>
                                          <p:attrName>style.visibility</p:attrName>
                                        </p:attrNameLst>
                                      </p:cBhvr>
                                      <p:to>
                                        <p:strVal val="visible"/>
                                      </p:to>
                                    </p:set>
                                    <p:anim calcmode="lin" valueType="num">
                                      <p:cBhvr additive="base">
                                        <p:cTn id="81"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82" dur="500" fill="hold"/>
                                        <p:tgtEl>
                                          <p:spTgt spid="6">
                                            <p:txEl>
                                              <p:pRg st="1" end="1"/>
                                            </p:txEl>
                                          </p:spTgt>
                                        </p:tgtEl>
                                        <p:attrNameLst>
                                          <p:attrName>ppt_y</p:attrName>
                                        </p:attrNameLst>
                                      </p:cBhvr>
                                      <p:tavLst>
                                        <p:tav tm="0">
                                          <p:val>
                                            <p:strVal val="1+#ppt_h/2"/>
                                          </p:val>
                                        </p:tav>
                                        <p:tav tm="100000">
                                          <p:val>
                                            <p:strVal val="#ppt_y"/>
                                          </p:val>
                                        </p:tav>
                                      </p:tavLst>
                                    </p:anim>
                                  </p:childTnLst>
                                </p:cTn>
                              </p:par>
                              <p:par>
                                <p:cTn id="83" presetID="2" presetClass="entr" presetSubtype="4" fill="hold" nodeType="withEffect">
                                  <p:stCondLst>
                                    <p:cond delay="0"/>
                                  </p:stCondLst>
                                  <p:childTnLst>
                                    <p:set>
                                      <p:cBhvr>
                                        <p:cTn id="84" dur="1" fill="hold">
                                          <p:stCondLst>
                                            <p:cond delay="0"/>
                                          </p:stCondLst>
                                        </p:cTn>
                                        <p:tgtEl>
                                          <p:spTgt spid="6">
                                            <p:txEl>
                                              <p:pRg st="2" end="2"/>
                                            </p:txEl>
                                          </p:spTgt>
                                        </p:tgtEl>
                                        <p:attrNameLst>
                                          <p:attrName>style.visibility</p:attrName>
                                        </p:attrNameLst>
                                      </p:cBhvr>
                                      <p:to>
                                        <p:strVal val="visible"/>
                                      </p:to>
                                    </p:set>
                                    <p:anim calcmode="lin" valueType="num">
                                      <p:cBhvr additive="base">
                                        <p:cTn id="85"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86" dur="500" fill="hold"/>
                                        <p:tgtEl>
                                          <p:spTgt spid="6">
                                            <p:txEl>
                                              <p:pRg st="2" end="2"/>
                                            </p:txEl>
                                          </p:spTgt>
                                        </p:tgtEl>
                                        <p:attrNameLst>
                                          <p:attrName>ppt_y</p:attrName>
                                        </p:attrNameLst>
                                      </p:cBhvr>
                                      <p:tavLst>
                                        <p:tav tm="0">
                                          <p:val>
                                            <p:strVal val="1+#ppt_h/2"/>
                                          </p:val>
                                        </p:tav>
                                        <p:tav tm="100000">
                                          <p:val>
                                            <p:strVal val="#ppt_y"/>
                                          </p:val>
                                        </p:tav>
                                      </p:tavLst>
                                    </p:anim>
                                  </p:childTnLst>
                                </p:cTn>
                              </p:par>
                              <p:par>
                                <p:cTn id="87" presetID="2" presetClass="entr" presetSubtype="4" fill="hold" nodeType="withEffect">
                                  <p:stCondLst>
                                    <p:cond delay="0"/>
                                  </p:stCondLst>
                                  <p:childTnLst>
                                    <p:set>
                                      <p:cBhvr>
                                        <p:cTn id="88" dur="1" fill="hold">
                                          <p:stCondLst>
                                            <p:cond delay="0"/>
                                          </p:stCondLst>
                                        </p:cTn>
                                        <p:tgtEl>
                                          <p:spTgt spid="6">
                                            <p:txEl>
                                              <p:pRg st="3" end="3"/>
                                            </p:txEl>
                                          </p:spTgt>
                                        </p:tgtEl>
                                        <p:attrNameLst>
                                          <p:attrName>style.visibility</p:attrName>
                                        </p:attrNameLst>
                                      </p:cBhvr>
                                      <p:to>
                                        <p:strVal val="visible"/>
                                      </p:to>
                                    </p:set>
                                    <p:anim calcmode="lin" valueType="num">
                                      <p:cBhvr additive="base">
                                        <p:cTn id="89"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90" dur="500" fill="hold"/>
                                        <p:tgtEl>
                                          <p:spTgt spid="6">
                                            <p:txEl>
                                              <p:pRg st="3" end="3"/>
                                            </p:txEl>
                                          </p:spTgt>
                                        </p:tgtEl>
                                        <p:attrNameLst>
                                          <p:attrName>ppt_y</p:attrName>
                                        </p:attrNameLst>
                                      </p:cBhvr>
                                      <p:tavLst>
                                        <p:tav tm="0">
                                          <p:val>
                                            <p:strVal val="1+#ppt_h/2"/>
                                          </p:val>
                                        </p:tav>
                                        <p:tav tm="100000">
                                          <p:val>
                                            <p:strVal val="#ppt_y"/>
                                          </p:val>
                                        </p:tav>
                                      </p:tavLst>
                                    </p:anim>
                                  </p:childTnLst>
                                </p:cTn>
                              </p:par>
                              <p:par>
                                <p:cTn id="91" presetID="2" presetClass="entr" presetSubtype="4" fill="hold" nodeType="withEffect">
                                  <p:stCondLst>
                                    <p:cond delay="0"/>
                                  </p:stCondLst>
                                  <p:childTnLst>
                                    <p:set>
                                      <p:cBhvr>
                                        <p:cTn id="92" dur="1" fill="hold">
                                          <p:stCondLst>
                                            <p:cond delay="0"/>
                                          </p:stCondLst>
                                        </p:cTn>
                                        <p:tgtEl>
                                          <p:spTgt spid="6">
                                            <p:txEl>
                                              <p:pRg st="4" end="4"/>
                                            </p:txEl>
                                          </p:spTgt>
                                        </p:tgtEl>
                                        <p:attrNameLst>
                                          <p:attrName>style.visibility</p:attrName>
                                        </p:attrNameLst>
                                      </p:cBhvr>
                                      <p:to>
                                        <p:strVal val="visible"/>
                                      </p:to>
                                    </p:set>
                                    <p:anim calcmode="lin" valueType="num">
                                      <p:cBhvr additive="base">
                                        <p:cTn id="93"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94" dur="500" fill="hold"/>
                                        <p:tgtEl>
                                          <p:spTgt spid="6">
                                            <p:txEl>
                                              <p:pRg st="4" end="4"/>
                                            </p:txEl>
                                          </p:spTgt>
                                        </p:tgtEl>
                                        <p:attrNameLst>
                                          <p:attrName>ppt_y</p:attrName>
                                        </p:attrNameLst>
                                      </p:cBhvr>
                                      <p:tavLst>
                                        <p:tav tm="0">
                                          <p:val>
                                            <p:strVal val="1+#ppt_h/2"/>
                                          </p:val>
                                        </p:tav>
                                        <p:tav tm="100000">
                                          <p:val>
                                            <p:strVal val="#ppt_y"/>
                                          </p:val>
                                        </p:tav>
                                      </p:tavLst>
                                    </p:anim>
                                  </p:childTnLst>
                                </p:cTn>
                              </p:par>
                              <p:par>
                                <p:cTn id="95" presetID="2" presetClass="entr" presetSubtype="4" fill="hold" nodeType="withEffect">
                                  <p:stCondLst>
                                    <p:cond delay="0"/>
                                  </p:stCondLst>
                                  <p:childTnLst>
                                    <p:set>
                                      <p:cBhvr>
                                        <p:cTn id="96" dur="1" fill="hold">
                                          <p:stCondLst>
                                            <p:cond delay="0"/>
                                          </p:stCondLst>
                                        </p:cTn>
                                        <p:tgtEl>
                                          <p:spTgt spid="6">
                                            <p:txEl>
                                              <p:pRg st="5" end="5"/>
                                            </p:txEl>
                                          </p:spTgt>
                                        </p:tgtEl>
                                        <p:attrNameLst>
                                          <p:attrName>style.visibility</p:attrName>
                                        </p:attrNameLst>
                                      </p:cBhvr>
                                      <p:to>
                                        <p:strVal val="visible"/>
                                      </p:to>
                                    </p:set>
                                    <p:anim calcmode="lin" valueType="num">
                                      <p:cBhvr additive="base">
                                        <p:cTn id="97"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98"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99" fill="hold">
                      <p:stCondLst>
                        <p:cond delay="indefinite"/>
                      </p:stCondLst>
                      <p:childTnLst>
                        <p:par>
                          <p:cTn id="100" fill="hold">
                            <p:stCondLst>
                              <p:cond delay="0"/>
                            </p:stCondLst>
                            <p:childTnLst>
                              <p:par>
                                <p:cTn id="101" presetID="2" presetClass="entr" presetSubtype="4" fill="hold" nodeType="clickEffect">
                                  <p:stCondLst>
                                    <p:cond delay="0"/>
                                  </p:stCondLst>
                                  <p:childTnLst>
                                    <p:set>
                                      <p:cBhvr>
                                        <p:cTn id="102" dur="1" fill="hold">
                                          <p:stCondLst>
                                            <p:cond delay="0"/>
                                          </p:stCondLst>
                                        </p:cTn>
                                        <p:tgtEl>
                                          <p:spTgt spid="7">
                                            <p:txEl>
                                              <p:pRg st="0" end="0"/>
                                            </p:txEl>
                                          </p:spTgt>
                                        </p:tgtEl>
                                        <p:attrNameLst>
                                          <p:attrName>style.visibility</p:attrName>
                                        </p:attrNameLst>
                                      </p:cBhvr>
                                      <p:to>
                                        <p:strVal val="visible"/>
                                      </p:to>
                                    </p:set>
                                    <p:anim calcmode="lin" valueType="num">
                                      <p:cBhvr additive="base">
                                        <p:cTn id="103"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104" dur="500" fill="hold"/>
                                        <p:tgtEl>
                                          <p:spTgt spid="7">
                                            <p:txEl>
                                              <p:pRg st="0" end="0"/>
                                            </p:txEl>
                                          </p:spTgt>
                                        </p:tgtEl>
                                        <p:attrNameLst>
                                          <p:attrName>ppt_y</p:attrName>
                                        </p:attrNameLst>
                                      </p:cBhvr>
                                      <p:tavLst>
                                        <p:tav tm="0">
                                          <p:val>
                                            <p:strVal val="1+#ppt_h/2"/>
                                          </p:val>
                                        </p:tav>
                                        <p:tav tm="100000">
                                          <p:val>
                                            <p:strVal val="#ppt_y"/>
                                          </p:val>
                                        </p:tav>
                                      </p:tavLst>
                                    </p:anim>
                                  </p:childTnLst>
                                </p:cTn>
                              </p:par>
                              <p:par>
                                <p:cTn id="105" presetID="2" presetClass="entr" presetSubtype="4" fill="hold" nodeType="withEffect">
                                  <p:stCondLst>
                                    <p:cond delay="0"/>
                                  </p:stCondLst>
                                  <p:childTnLst>
                                    <p:set>
                                      <p:cBhvr>
                                        <p:cTn id="106" dur="1" fill="hold">
                                          <p:stCondLst>
                                            <p:cond delay="0"/>
                                          </p:stCondLst>
                                        </p:cTn>
                                        <p:tgtEl>
                                          <p:spTgt spid="7">
                                            <p:txEl>
                                              <p:pRg st="1" end="1"/>
                                            </p:txEl>
                                          </p:spTgt>
                                        </p:tgtEl>
                                        <p:attrNameLst>
                                          <p:attrName>style.visibility</p:attrName>
                                        </p:attrNameLst>
                                      </p:cBhvr>
                                      <p:to>
                                        <p:strVal val="visible"/>
                                      </p:to>
                                    </p:set>
                                    <p:anim calcmode="lin" valueType="num">
                                      <p:cBhvr additive="base">
                                        <p:cTn id="107"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108" dur="500" fill="hold"/>
                                        <p:tgtEl>
                                          <p:spTgt spid="7">
                                            <p:txEl>
                                              <p:pRg st="1" end="1"/>
                                            </p:txEl>
                                          </p:spTgt>
                                        </p:tgtEl>
                                        <p:attrNameLst>
                                          <p:attrName>ppt_y</p:attrName>
                                        </p:attrNameLst>
                                      </p:cBhvr>
                                      <p:tavLst>
                                        <p:tav tm="0">
                                          <p:val>
                                            <p:strVal val="1+#ppt_h/2"/>
                                          </p:val>
                                        </p:tav>
                                        <p:tav tm="100000">
                                          <p:val>
                                            <p:strVal val="#ppt_y"/>
                                          </p:val>
                                        </p:tav>
                                      </p:tavLst>
                                    </p:anim>
                                  </p:childTnLst>
                                </p:cTn>
                              </p:par>
                              <p:par>
                                <p:cTn id="109" presetID="2" presetClass="entr" presetSubtype="4" fill="hold" nodeType="withEffect">
                                  <p:stCondLst>
                                    <p:cond delay="0"/>
                                  </p:stCondLst>
                                  <p:childTnLst>
                                    <p:set>
                                      <p:cBhvr>
                                        <p:cTn id="110" dur="1" fill="hold">
                                          <p:stCondLst>
                                            <p:cond delay="0"/>
                                          </p:stCondLst>
                                        </p:cTn>
                                        <p:tgtEl>
                                          <p:spTgt spid="7">
                                            <p:txEl>
                                              <p:pRg st="3" end="3"/>
                                            </p:txEl>
                                          </p:spTgt>
                                        </p:tgtEl>
                                        <p:attrNameLst>
                                          <p:attrName>style.visibility</p:attrName>
                                        </p:attrNameLst>
                                      </p:cBhvr>
                                      <p:to>
                                        <p:strVal val="visible"/>
                                      </p:to>
                                    </p:set>
                                    <p:anim calcmode="lin" valueType="num">
                                      <p:cBhvr additive="base">
                                        <p:cTn id="111" dur="500" fill="hold"/>
                                        <p:tgtEl>
                                          <p:spTgt spid="7">
                                            <p:txEl>
                                              <p:pRg st="3" end="3"/>
                                            </p:txEl>
                                          </p:spTgt>
                                        </p:tgtEl>
                                        <p:attrNameLst>
                                          <p:attrName>ppt_x</p:attrName>
                                        </p:attrNameLst>
                                      </p:cBhvr>
                                      <p:tavLst>
                                        <p:tav tm="0">
                                          <p:val>
                                            <p:strVal val="#ppt_x"/>
                                          </p:val>
                                        </p:tav>
                                        <p:tav tm="100000">
                                          <p:val>
                                            <p:strVal val="#ppt_x"/>
                                          </p:val>
                                        </p:tav>
                                      </p:tavLst>
                                    </p:anim>
                                    <p:anim calcmode="lin" valueType="num">
                                      <p:cBhvr additive="base">
                                        <p:cTn id="112" dur="500" fill="hold"/>
                                        <p:tgtEl>
                                          <p:spTgt spid="7">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1" grpId="0"/>
      <p:bldP spid="12"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116632"/>
            <a:ext cx="7797662" cy="653495"/>
          </a:xfrm>
        </p:spPr>
        <p:txBody>
          <a:bodyPr>
            <a:normAutofit/>
          </a:bodyPr>
          <a:lstStyle/>
          <a:p>
            <a:pPr algn="ctr"/>
            <a:r>
              <a:rPr lang="en-GB" sz="3600" b="1" dirty="0">
                <a:latin typeface="Verdana" panose="020B0604030504040204" pitchFamily="34" charset="0"/>
                <a:ea typeface="Verdana" panose="020B0604030504040204" pitchFamily="34" charset="0"/>
                <a:cs typeface="Verdana" panose="020B0604030504040204" pitchFamily="34" charset="0"/>
              </a:rPr>
              <a:t>Stakeholders</a:t>
            </a:r>
          </a:p>
        </p:txBody>
      </p:sp>
      <p:pic>
        <p:nvPicPr>
          <p:cNvPr id="5" name="Picture 5"/>
          <p:cNvPicPr>
            <a:picLocks noGrp="1" noChangeAspect="1" noChangeArrowheads="1"/>
          </p:cNvPicPr>
          <p:nvPr>
            <p:ph sz="quarter" idx="13"/>
          </p:nvPr>
        </p:nvPicPr>
        <p:blipFill>
          <a:blip r:embed="rId2">
            <a:clrChange>
              <a:clrFrom>
                <a:srgbClr val="E5F7F7"/>
              </a:clrFrom>
              <a:clrTo>
                <a:srgbClr val="E5F7F7">
                  <a:alpha val="0"/>
                </a:srgbClr>
              </a:clrTo>
            </a:clrChange>
          </a:blip>
          <a:srcRect/>
          <a:stretch>
            <a:fillRect/>
          </a:stretch>
        </p:blipFill>
        <p:spPr>
          <a:xfrm>
            <a:off x="0" y="770127"/>
            <a:ext cx="9441769" cy="6408204"/>
          </a:xfrm>
          <a:noFill/>
          <a:ln/>
        </p:spPr>
      </p:pic>
      <p:sp>
        <p:nvSpPr>
          <p:cNvPr id="4" name="Slide Number Placeholder 3"/>
          <p:cNvSpPr>
            <a:spLocks noGrp="1"/>
          </p:cNvSpPr>
          <p:nvPr>
            <p:ph type="sldNum" sz="quarter" idx="12"/>
          </p:nvPr>
        </p:nvSpPr>
        <p:spPr/>
        <p:txBody>
          <a:bodyPr/>
          <a:lstStyle/>
          <a:p>
            <a:fld id="{0EC2B28F-8E3F-46A8-B70B-3560BAE4C4CA}" type="slidenum">
              <a:rPr lang="en-GB" smtClean="0">
                <a:solidFill>
                  <a:schemeClr val="bg1"/>
                </a:solidFill>
                <a:latin typeface="Verdana" panose="020B0604030504040204" pitchFamily="34" charset="0"/>
                <a:ea typeface="Verdana" panose="020B0604030504040204" pitchFamily="34" charset="0"/>
                <a:cs typeface="Verdana" panose="020B0604030504040204" pitchFamily="34" charset="0"/>
              </a:rPr>
              <a:pPr/>
              <a:t>29</a:t>
            </a:fld>
            <a:endParaRPr lang="en-GB" dirty="0">
              <a:solidFill>
                <a:schemeClr val="bg1"/>
              </a:solidFill>
              <a:latin typeface="Verdana" panose="020B0604030504040204" pitchFamily="34" charset="0"/>
              <a:ea typeface="Verdana" panose="020B0604030504040204" pitchFamily="34" charset="0"/>
              <a:cs typeface="Verdana" panose="020B060403050404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1000" fill="hold"/>
                                        <p:tgtEl>
                                          <p:spTgt spid="5"/>
                                        </p:tgtEl>
                                        <p:attrNameLst>
                                          <p:attrName>ppt_x</p:attrName>
                                        </p:attrNameLst>
                                      </p:cBhvr>
                                      <p:tavLst>
                                        <p:tav tm="0">
                                          <p:val>
                                            <p:strVal val="0-#ppt_w/2"/>
                                          </p:val>
                                        </p:tav>
                                        <p:tav tm="100000">
                                          <p:val>
                                            <p:strVal val="#ppt_x"/>
                                          </p:val>
                                        </p:tav>
                                      </p:tavLst>
                                    </p:anim>
                                    <p:anim calcmode="lin" valueType="num">
                                      <p:cBhvr additive="base">
                                        <p:cTn id="14" dur="1000" fill="hold"/>
                                        <p:tgtEl>
                                          <p:spTgt spid="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514351" y="173755"/>
            <a:ext cx="7797662" cy="1151965"/>
          </a:xfrm>
        </p:spPr>
        <p:txBody>
          <a:bodyPr>
            <a:normAutofit/>
          </a:bodyPr>
          <a:lstStyle/>
          <a:p>
            <a:pPr algn="ctr"/>
            <a:r>
              <a:rPr lang="en-GB" sz="3600" b="1" dirty="0">
                <a:latin typeface="Verdana" panose="020B0604030504040204" pitchFamily="34" charset="0"/>
                <a:ea typeface="Verdana" panose="020B0604030504040204" pitchFamily="34" charset="0"/>
                <a:cs typeface="Verdana" panose="020B0604030504040204" pitchFamily="34" charset="0"/>
              </a:rPr>
              <a:t>Discussion Questions</a:t>
            </a:r>
          </a:p>
        </p:txBody>
      </p:sp>
      <p:sp>
        <p:nvSpPr>
          <p:cNvPr id="6" name="Content Placeholder 5"/>
          <p:cNvSpPr>
            <a:spLocks noGrp="1"/>
          </p:cNvSpPr>
          <p:nvPr>
            <p:ph sz="quarter" idx="13"/>
          </p:nvPr>
        </p:nvSpPr>
        <p:spPr>
          <a:xfrm>
            <a:off x="514350" y="1596396"/>
            <a:ext cx="8324850" cy="4659408"/>
          </a:xfrm>
        </p:spPr>
        <p:txBody>
          <a:bodyPr vert="horz" lIns="91440" tIns="45720" rIns="91440" bIns="45720" rtlCol="0" anchor="ctr">
            <a:noAutofit/>
          </a:bodyPr>
          <a:lstStyle/>
          <a:p>
            <a:r>
              <a:rPr lang="en-GB" sz="2400" dirty="0">
                <a:latin typeface="Verdana" panose="020B0604030504040204" pitchFamily="34" charset="0"/>
                <a:ea typeface="Verdana" panose="020B0604030504040204" pitchFamily="34" charset="0"/>
                <a:cs typeface="Verdana" panose="020B0604030504040204" pitchFamily="34" charset="0"/>
              </a:rPr>
              <a:t>In small groups identify examples of organisations, with which you are familiar, in different sectors.  For each organisation: </a:t>
            </a:r>
          </a:p>
          <a:p>
            <a:r>
              <a:rPr lang="en-GB" sz="2400" dirty="0">
                <a:latin typeface="Verdana" panose="020B0604030504040204" pitchFamily="34" charset="0"/>
                <a:ea typeface="Verdana" panose="020B0604030504040204" pitchFamily="34" charset="0"/>
                <a:cs typeface="Verdana" panose="020B0604030504040204" pitchFamily="34" charset="0"/>
              </a:rPr>
              <a:t>Who are the key stakeholder groups?  What is the key motive of each group?  Which has greatest power? </a:t>
            </a:r>
          </a:p>
          <a:p>
            <a:r>
              <a:rPr lang="en-GB" sz="2400" dirty="0">
                <a:latin typeface="Verdana" panose="020B0604030504040204" pitchFamily="34" charset="0"/>
                <a:ea typeface="Verdana" panose="020B0604030504040204" pitchFamily="34" charset="0"/>
                <a:cs typeface="Verdana" panose="020B0604030504040204" pitchFamily="34" charset="0"/>
              </a:rPr>
              <a:t>How might this influence the organisation and its choice of values, direction and strategy? </a:t>
            </a:r>
          </a:p>
          <a:p>
            <a:r>
              <a:rPr lang="en-GB" sz="2400" dirty="0">
                <a:latin typeface="Verdana" panose="020B0604030504040204" pitchFamily="34" charset="0"/>
                <a:ea typeface="Verdana" panose="020B0604030504040204" pitchFamily="34" charset="0"/>
                <a:cs typeface="Verdana" panose="020B0604030504040204" pitchFamily="34" charset="0"/>
              </a:rPr>
              <a:t>What problems or conflicts might this cause in the organisation?</a:t>
            </a:r>
          </a:p>
        </p:txBody>
      </p:sp>
      <p:sp>
        <p:nvSpPr>
          <p:cNvPr id="3" name="Slide Number Placeholder 2"/>
          <p:cNvSpPr>
            <a:spLocks noGrp="1"/>
          </p:cNvSpPr>
          <p:nvPr>
            <p:ph type="sldNum" sz="quarter" idx="12"/>
          </p:nvPr>
        </p:nvSpPr>
        <p:spPr>
          <a:xfrm>
            <a:off x="4715340" y="5757334"/>
            <a:ext cx="1224811" cy="498470"/>
          </a:xfrm>
        </p:spPr>
        <p:txBody>
          <a:bodyPr/>
          <a:lstStyle/>
          <a:p>
            <a:fld id="{0EC2B28F-8E3F-46A8-B70B-3560BAE4C4CA}" type="slidenum">
              <a:rPr lang="en-GB" b="1" smtClean="0">
                <a:solidFill>
                  <a:schemeClr val="bg1"/>
                </a:solidFill>
                <a:latin typeface="Verdana" panose="020B0604030504040204" pitchFamily="34" charset="0"/>
                <a:ea typeface="Verdana" panose="020B0604030504040204" pitchFamily="34" charset="0"/>
                <a:cs typeface="Verdana" panose="020B0604030504040204" pitchFamily="34" charset="0"/>
              </a:rPr>
              <a:pPr/>
              <a:t>30</a:t>
            </a:fld>
            <a:endParaRPr lang="en-GB" b="1" dirty="0">
              <a:solidFill>
                <a:schemeClr val="bg1"/>
              </a:solidFill>
              <a:latin typeface="Verdana" panose="020B0604030504040204" pitchFamily="34" charset="0"/>
              <a:ea typeface="Verdana" panose="020B0604030504040204" pitchFamily="34" charset="0"/>
              <a:cs typeface="Verdana" panose="020B0604030504040204" pitchFamily="34" charset="0"/>
            </a:endParaRPr>
          </a:p>
        </p:txBody>
      </p:sp>
      <p:sp>
        <p:nvSpPr>
          <p:cNvPr id="4" name="Rectangle 3"/>
          <p:cNvSpPr/>
          <p:nvPr/>
        </p:nvSpPr>
        <p:spPr>
          <a:xfrm>
            <a:off x="428597" y="1571612"/>
            <a:ext cx="6429404" cy="646331"/>
          </a:xfrm>
          <a:prstGeom prst="rect">
            <a:avLst/>
          </a:prstGeom>
        </p:spPr>
        <p:txBody>
          <a:bodyPr wrap="square" lIns="91430" tIns="45714" rIns="91430" bIns="45714">
            <a:spAutoFit/>
          </a:bodyPr>
          <a:lstStyle/>
          <a:p>
            <a:endParaRPr lang="en-GB" b="1" dirty="0">
              <a:solidFill>
                <a:schemeClr val="bg1"/>
              </a:solidFill>
              <a:latin typeface="Verdana" panose="020B0604030504040204" pitchFamily="34" charset="0"/>
              <a:ea typeface="Verdana" panose="020B0604030504040204" pitchFamily="34" charset="0"/>
              <a:cs typeface="Verdana" panose="020B0604030504040204" pitchFamily="34" charset="0"/>
            </a:endParaRPr>
          </a:p>
          <a:p>
            <a:endParaRPr lang="en-GB" b="1" dirty="0">
              <a:solidFill>
                <a:schemeClr val="bg1"/>
              </a:solidFill>
              <a:latin typeface="Verdana" panose="020B0604030504040204" pitchFamily="34" charset="0"/>
              <a:ea typeface="Verdana" panose="020B0604030504040204" pitchFamily="34" charset="0"/>
              <a:cs typeface="Verdana" panose="020B060403050404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1000" fill="hold"/>
                                        <p:tgtEl>
                                          <p:spTgt spid="5"/>
                                        </p:tgtEl>
                                        <p:attrNameLst>
                                          <p:attrName>ppt_x</p:attrName>
                                        </p:attrNameLst>
                                      </p:cBhvr>
                                      <p:tavLst>
                                        <p:tav tm="0">
                                          <p:val>
                                            <p:strVal val="0-#ppt_w/2"/>
                                          </p:val>
                                        </p:tav>
                                        <p:tav tm="100000">
                                          <p:val>
                                            <p:strVal val="#ppt_x"/>
                                          </p:val>
                                        </p:tav>
                                      </p:tavLst>
                                    </p:anim>
                                    <p:anim calcmode="lin" valueType="num">
                                      <p:cBhvr additive="base">
                                        <p:cTn id="8" dur="1000" fill="hold"/>
                                        <p:tgtEl>
                                          <p:spTgt spid="5"/>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 calcmode="lin" valueType="num">
                                      <p:cBhvr additive="base">
                                        <p:cTn id="13" dur="1000" fill="hold"/>
                                        <p:tgtEl>
                                          <p:spTgt spid="6">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6">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anim calcmode="lin" valueType="num">
                                      <p:cBhvr additive="base">
                                        <p:cTn id="19" dur="1000" fill="hold"/>
                                        <p:tgtEl>
                                          <p:spTgt spid="6">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6">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6">
                                            <p:txEl>
                                              <p:pRg st="2" end="2"/>
                                            </p:txEl>
                                          </p:spTgt>
                                        </p:tgtEl>
                                        <p:attrNameLst>
                                          <p:attrName>style.visibility</p:attrName>
                                        </p:attrNameLst>
                                      </p:cBhvr>
                                      <p:to>
                                        <p:strVal val="visible"/>
                                      </p:to>
                                    </p:set>
                                    <p:anim calcmode="lin" valueType="num">
                                      <p:cBhvr additive="base">
                                        <p:cTn id="25" dur="1000" fill="hold"/>
                                        <p:tgtEl>
                                          <p:spTgt spid="6">
                                            <p:txEl>
                                              <p:pRg st="2" end="2"/>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6">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6">
                                            <p:txEl>
                                              <p:pRg st="3" end="3"/>
                                            </p:txEl>
                                          </p:spTgt>
                                        </p:tgtEl>
                                        <p:attrNameLst>
                                          <p:attrName>style.visibility</p:attrName>
                                        </p:attrNameLst>
                                      </p:cBhvr>
                                      <p:to>
                                        <p:strVal val="visible"/>
                                      </p:to>
                                    </p:set>
                                    <p:anim calcmode="lin" valueType="num">
                                      <p:cBhvr additive="base">
                                        <p:cTn id="31" dur="1000" fill="hold"/>
                                        <p:tgtEl>
                                          <p:spTgt spid="6">
                                            <p:txEl>
                                              <p:pRg st="3" end="3"/>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6">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Image result for kingston university">
            <a:hlinkClick r:id="rId2" invalidUrl="https://www.google.co.uk/url?sa=i&amp;rct=j&amp;q=&amp;esrc=s&amp;source=images&amp;cd=&amp;ved=0ahUKEwj6qM2ZsdzWAhUoLsAKHQgbC_gQjRwIBw&amp;url=https%3A%2F%2Fwww.studenthut.com%2Funiversities%2Fkingston-university-profile&amp;psig=AOvVaw2-btajMxVpzHd_v4sJt_lT&amp;ust=1507392600841645"/>
            <a:extLst>
              <a:ext uri="{FF2B5EF4-FFF2-40B4-BE49-F238E27FC236}">
                <a16:creationId xmlns:a16="http://schemas.microsoft.com/office/drawing/2014/main" id="{42C8DFBB-4996-4650-B029-E7CCB49905E2}"/>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759582" y="3111126"/>
            <a:ext cx="2255327" cy="139266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609600" y="341527"/>
            <a:ext cx="8094627" cy="1485900"/>
          </a:xfrm>
        </p:spPr>
        <p:txBody>
          <a:bodyPr>
            <a:normAutofit/>
          </a:bodyPr>
          <a:lstStyle/>
          <a:p>
            <a:r>
              <a:rPr lang="en-US" sz="3700" b="1" dirty="0">
                <a:latin typeface="Verdana" panose="020B0604030504040204" pitchFamily="34" charset="0"/>
                <a:ea typeface="Verdana" panose="020B0604030504040204" pitchFamily="34" charset="0"/>
                <a:cs typeface="Verdana" panose="020B0604030504040204" pitchFamily="34" charset="0"/>
              </a:rPr>
              <a:t>Vocabulary of Strategy: </a:t>
            </a:r>
            <a:br>
              <a:rPr lang="en-US" sz="3700" b="1" dirty="0">
                <a:latin typeface="Verdana" panose="020B0604030504040204" pitchFamily="34" charset="0"/>
                <a:ea typeface="Verdana" panose="020B0604030504040204" pitchFamily="34" charset="0"/>
                <a:cs typeface="Verdana" panose="020B0604030504040204" pitchFamily="34" charset="0"/>
              </a:rPr>
            </a:br>
            <a:r>
              <a:rPr lang="en-US" sz="3700" b="1" dirty="0">
                <a:latin typeface="Verdana" panose="020B0604030504040204" pitchFamily="34" charset="0"/>
                <a:ea typeface="Verdana" panose="020B0604030504040204" pitchFamily="34" charset="0"/>
                <a:cs typeface="Verdana" panose="020B0604030504040204" pitchFamily="34" charset="0"/>
              </a:rPr>
              <a:t>Kingston University</a:t>
            </a:r>
            <a:endParaRPr lang="en-GB" sz="3700" b="1" dirty="0">
              <a:latin typeface="Verdana" panose="020B0604030504040204" pitchFamily="34" charset="0"/>
              <a:ea typeface="Verdana" panose="020B0604030504040204" pitchFamily="34" charset="0"/>
              <a:cs typeface="Verdana" panose="020B0604030504040204" pitchFamily="34" charset="0"/>
            </a:endParaRPr>
          </a:p>
        </p:txBody>
      </p:sp>
      <p:sp>
        <p:nvSpPr>
          <p:cNvPr id="3" name="Content Placeholder 2"/>
          <p:cNvSpPr>
            <a:spLocks noGrp="1"/>
          </p:cNvSpPr>
          <p:nvPr>
            <p:ph sz="quarter" idx="13"/>
          </p:nvPr>
        </p:nvSpPr>
        <p:spPr>
          <a:xfrm>
            <a:off x="514350" y="2060848"/>
            <a:ext cx="6115050" cy="4660733"/>
          </a:xfrm>
        </p:spPr>
        <p:txBody>
          <a:bodyPr vert="horz" lIns="91440" tIns="45720" rIns="91440" bIns="45720" rtlCol="0" anchor="t">
            <a:normAutofit/>
          </a:bodyPr>
          <a:lstStyle/>
          <a:p>
            <a:r>
              <a:rPr lang="en-US" sz="2800" b="1" dirty="0">
                <a:latin typeface="Verdana" panose="020B0604030504040204" pitchFamily="34" charset="0"/>
                <a:ea typeface="Verdana" panose="020B0604030504040204" pitchFamily="34" charset="0"/>
                <a:cs typeface="Verdana" panose="020B0604030504040204" pitchFamily="34" charset="0"/>
              </a:rPr>
              <a:t>Mission</a:t>
            </a:r>
          </a:p>
          <a:p>
            <a:pPr lvl="1"/>
            <a:r>
              <a:rPr lang="en-US" sz="2800" dirty="0">
                <a:latin typeface="Arial" panose="020B0604020202020204" pitchFamily="34" charset="0"/>
                <a:cs typeface="Arial" panose="020B0604020202020204" pitchFamily="34" charset="0"/>
              </a:rPr>
              <a:t>To promote participation in higher education, which it regards as a democratic entitlement; to strive for excellence in learning, teaching, and research; to </a:t>
            </a:r>
            <a:r>
              <a:rPr lang="en-US" sz="2800" dirty="0" err="1">
                <a:latin typeface="Arial" panose="020B0604020202020204" pitchFamily="34" charset="0"/>
                <a:cs typeface="Arial" panose="020B0604020202020204" pitchFamily="34" charset="0"/>
              </a:rPr>
              <a:t>realise</a:t>
            </a:r>
            <a:r>
              <a:rPr lang="en-US" sz="2800" dirty="0">
                <a:latin typeface="Arial" panose="020B0604020202020204" pitchFamily="34" charset="0"/>
                <a:cs typeface="Arial" panose="020B0604020202020204" pitchFamily="34" charset="0"/>
              </a:rPr>
              <a:t> the creative potential and fire the imagination of all its members; and to equip its students to make effective contributions to society and the economy.</a:t>
            </a:r>
          </a:p>
          <a:p>
            <a:endParaRPr lang="en-GB" sz="1600" b="1" dirty="0">
              <a:latin typeface="Verdana" panose="020B0604030504040204" pitchFamily="34" charset="0"/>
              <a:ea typeface="Verdana" panose="020B0604030504040204" pitchFamily="34" charset="0"/>
              <a:cs typeface="Verdana" panose="020B0604030504040204" pitchFamily="34" charset="0"/>
            </a:endParaRPr>
          </a:p>
        </p:txBody>
      </p:sp>
      <p:sp>
        <p:nvSpPr>
          <p:cNvPr id="4" name="Slide Number Placeholder 3"/>
          <p:cNvSpPr>
            <a:spLocks noGrp="1"/>
          </p:cNvSpPr>
          <p:nvPr>
            <p:ph type="sldNum" sz="quarter" idx="12"/>
          </p:nvPr>
        </p:nvSpPr>
        <p:spPr>
          <a:xfrm>
            <a:off x="7887246" y="6223111"/>
            <a:ext cx="680390" cy="498470"/>
          </a:xfrm>
        </p:spPr>
        <p:txBody>
          <a:bodyPr>
            <a:normAutofit/>
          </a:bodyPr>
          <a:lstStyle/>
          <a:p>
            <a:pPr algn="r">
              <a:spcAft>
                <a:spcPts val="600"/>
              </a:spcAft>
            </a:pPr>
            <a:fld id="{0EC2B28F-8E3F-46A8-B70B-3560BAE4C4CA}" type="slidenum">
              <a:rPr lang="en-GB" sz="1600">
                <a:latin typeface="Verdana" panose="020B0604030504040204" pitchFamily="34" charset="0"/>
                <a:ea typeface="Verdana" panose="020B0604030504040204" pitchFamily="34" charset="0"/>
                <a:cs typeface="Verdana" panose="020B0604030504040204" pitchFamily="34" charset="0"/>
              </a:rPr>
              <a:pPr algn="r">
                <a:spcAft>
                  <a:spcPts val="600"/>
                </a:spcAft>
              </a:pPr>
              <a:t>31</a:t>
            </a:fld>
            <a:endParaRPr lang="en-GB" sz="1600">
              <a:latin typeface="Verdana" panose="020B0604030504040204" pitchFamily="34" charset="0"/>
              <a:ea typeface="Verdana" panose="020B0604030504040204" pitchFamily="34" charset="0"/>
              <a:cs typeface="Verdana" panose="020B060403050404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par>
                                <p:cTn id="15" presetID="2" presetClass="entr" presetSubtype="8" fill="hold"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10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10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clipart&#10;&#10;Description generated with very high confidence">
            <a:extLst>
              <a:ext uri="{FF2B5EF4-FFF2-40B4-BE49-F238E27FC236}">
                <a16:creationId xmlns:a16="http://schemas.microsoft.com/office/drawing/2014/main" id="{CD6B02D9-F085-40E8-AD7E-01464D0E094D}"/>
              </a:ext>
            </a:extLst>
          </p:cNvPr>
          <p:cNvPicPr>
            <a:picLocks noChangeAspect="1"/>
          </p:cNvPicPr>
          <p:nvPr/>
        </p:nvPicPr>
        <p:blipFill>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867400" y="3367233"/>
            <a:ext cx="2888448" cy="1154833"/>
          </a:xfrm>
          <a:prstGeom prst="rect">
            <a:avLst/>
          </a:prstGeom>
        </p:spPr>
      </p:pic>
      <p:sp>
        <p:nvSpPr>
          <p:cNvPr id="2" name="Title 1"/>
          <p:cNvSpPr>
            <a:spLocks noGrp="1"/>
          </p:cNvSpPr>
          <p:nvPr>
            <p:ph type="title"/>
          </p:nvPr>
        </p:nvSpPr>
        <p:spPr>
          <a:xfrm>
            <a:off x="514350" y="685800"/>
            <a:ext cx="8094627" cy="1485900"/>
          </a:xfrm>
        </p:spPr>
        <p:txBody>
          <a:bodyPr>
            <a:normAutofit/>
          </a:bodyPr>
          <a:lstStyle/>
          <a:p>
            <a:r>
              <a:rPr lang="en-US" b="1">
                <a:latin typeface="Verdana" panose="020B0604030504040204" pitchFamily="34" charset="0"/>
                <a:ea typeface="Verdana" panose="020B0604030504040204" pitchFamily="34" charset="0"/>
                <a:cs typeface="Verdana" panose="020B0604030504040204" pitchFamily="34" charset="0"/>
              </a:rPr>
              <a:t>Vocabulary of Strategy: Nokia</a:t>
            </a:r>
            <a:endParaRPr lang="en-GB" b="1">
              <a:latin typeface="Verdana" panose="020B0604030504040204" pitchFamily="34" charset="0"/>
              <a:ea typeface="Verdana" panose="020B0604030504040204" pitchFamily="34" charset="0"/>
              <a:cs typeface="Verdana" panose="020B0604030504040204" pitchFamily="34" charset="0"/>
            </a:endParaRPr>
          </a:p>
        </p:txBody>
      </p:sp>
      <p:sp>
        <p:nvSpPr>
          <p:cNvPr id="3" name="Content Placeholder 2"/>
          <p:cNvSpPr>
            <a:spLocks noGrp="1"/>
          </p:cNvSpPr>
          <p:nvPr>
            <p:ph sz="quarter" idx="13"/>
          </p:nvPr>
        </p:nvSpPr>
        <p:spPr>
          <a:xfrm>
            <a:off x="107504" y="2286000"/>
            <a:ext cx="5988496" cy="4267200"/>
          </a:xfrm>
        </p:spPr>
        <p:txBody>
          <a:bodyPr vert="horz" lIns="91440" tIns="45720" rIns="91440" bIns="45720" rtlCol="0" anchor="t">
            <a:normAutofit/>
          </a:bodyPr>
          <a:lstStyle/>
          <a:p>
            <a:r>
              <a:rPr lang="en-US" sz="2800" b="1" dirty="0">
                <a:latin typeface="Verdana" panose="020B0604030504040204" pitchFamily="34" charset="0"/>
                <a:ea typeface="Verdana" panose="020B0604030504040204" pitchFamily="34" charset="0"/>
                <a:cs typeface="Verdana" panose="020B0604030504040204" pitchFamily="34" charset="0"/>
              </a:rPr>
              <a:t>Vision/Mission</a:t>
            </a:r>
          </a:p>
          <a:p>
            <a:pPr lvl="1"/>
            <a:r>
              <a:rPr lang="en-US" sz="2800" dirty="0">
                <a:latin typeface="Arial" panose="020B0604020202020204" pitchFamily="34" charset="0"/>
                <a:cs typeface="Arial" panose="020B0604020202020204" pitchFamily="34" charset="0"/>
              </a:rPr>
              <a:t>Connecting is about helping people feel close to what matters. Wherever, whenever, Nokia believes in communicating, sharing, and in the awesome potential in connecting the 2 billion who do with the 4 billion who don’t.</a:t>
            </a:r>
          </a:p>
          <a:p>
            <a:endParaRPr lang="en-GB" sz="1600" b="1" dirty="0">
              <a:latin typeface="Verdana" panose="020B0604030504040204" pitchFamily="34" charset="0"/>
              <a:ea typeface="Verdana" panose="020B0604030504040204" pitchFamily="34" charset="0"/>
              <a:cs typeface="Verdana" panose="020B0604030504040204" pitchFamily="34" charset="0"/>
            </a:endParaRPr>
          </a:p>
        </p:txBody>
      </p:sp>
      <p:sp>
        <p:nvSpPr>
          <p:cNvPr id="4" name="Slide Number Placeholder 3"/>
          <p:cNvSpPr>
            <a:spLocks noGrp="1"/>
          </p:cNvSpPr>
          <p:nvPr>
            <p:ph type="sldNum" sz="quarter" idx="12"/>
          </p:nvPr>
        </p:nvSpPr>
        <p:spPr>
          <a:xfrm>
            <a:off x="7887246" y="6223111"/>
            <a:ext cx="680390" cy="498470"/>
          </a:xfrm>
        </p:spPr>
        <p:txBody>
          <a:bodyPr>
            <a:normAutofit/>
          </a:bodyPr>
          <a:lstStyle/>
          <a:p>
            <a:pPr algn="r">
              <a:spcAft>
                <a:spcPts val="600"/>
              </a:spcAft>
            </a:pPr>
            <a:fld id="{0EC2B28F-8E3F-46A8-B70B-3560BAE4C4CA}" type="slidenum">
              <a:rPr lang="en-GB" sz="1600" b="1">
                <a:latin typeface="Verdana" panose="020B0604030504040204" pitchFamily="34" charset="0"/>
                <a:ea typeface="Verdana" panose="020B0604030504040204" pitchFamily="34" charset="0"/>
                <a:cs typeface="Verdana" panose="020B0604030504040204" pitchFamily="34" charset="0"/>
              </a:rPr>
              <a:pPr algn="r">
                <a:spcAft>
                  <a:spcPts val="600"/>
                </a:spcAft>
              </a:pPr>
              <a:t>32</a:t>
            </a:fld>
            <a:endParaRPr lang="en-GB" sz="1600" b="1">
              <a:latin typeface="Verdana" panose="020B0604030504040204" pitchFamily="34" charset="0"/>
              <a:ea typeface="Verdana" panose="020B0604030504040204" pitchFamily="34" charset="0"/>
              <a:cs typeface="Verdana" panose="020B060403050404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par>
                                <p:cTn id="15" presetID="2" presetClass="entr" presetSubtype="8" fill="hold"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10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10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C6A9C89-F888-4913-B8CD-FE16287340D3}"/>
              </a:ext>
            </a:extLst>
          </p:cNvPr>
          <p:cNvSpPr>
            <a:spLocks noGrp="1"/>
          </p:cNvSpPr>
          <p:nvPr>
            <p:ph type="title"/>
          </p:nvPr>
        </p:nvSpPr>
        <p:spPr/>
        <p:txBody>
          <a:bodyPr>
            <a:normAutofit/>
          </a:bodyPr>
          <a:lstStyle/>
          <a:p>
            <a:r>
              <a:rPr lang="en-GB" sz="6000" dirty="0"/>
              <a:t>References</a:t>
            </a:r>
          </a:p>
        </p:txBody>
      </p:sp>
      <p:sp>
        <p:nvSpPr>
          <p:cNvPr id="2" name="Content Placeholder 1">
            <a:extLst>
              <a:ext uri="{FF2B5EF4-FFF2-40B4-BE49-F238E27FC236}">
                <a16:creationId xmlns:a16="http://schemas.microsoft.com/office/drawing/2014/main" id="{B302CEE6-1715-430F-8922-E199DE2B8380}"/>
              </a:ext>
            </a:extLst>
          </p:cNvPr>
          <p:cNvSpPr>
            <a:spLocks noGrp="1"/>
          </p:cNvSpPr>
          <p:nvPr>
            <p:ph idx="1"/>
          </p:nvPr>
        </p:nvSpPr>
        <p:spPr>
          <a:xfrm>
            <a:off x="768096" y="2286000"/>
            <a:ext cx="7766304" cy="4023360"/>
          </a:xfrm>
        </p:spPr>
        <p:txBody>
          <a:bodyPr>
            <a:normAutofit/>
          </a:bodyPr>
          <a:lstStyle/>
          <a:p>
            <a:r>
              <a:rPr lang="en-US" sz="2400" dirty="0"/>
              <a:t>Grant RM (2003) Contemporary Strategy Analysis. Oxford: Blackwell</a:t>
            </a:r>
          </a:p>
          <a:p>
            <a:r>
              <a:rPr lang="en-US" sz="2400" dirty="0"/>
              <a:t>Johnson, Scholes and Whittington (2005) Exploring Corporate Strategy.  Harlow: Prentice Hall.</a:t>
            </a:r>
          </a:p>
          <a:p>
            <a:r>
              <a:rPr lang="en-US" sz="2400" dirty="0"/>
              <a:t>Waterman, Peters and Phillips (1980) ‘Structure is not </a:t>
            </a:r>
            <a:r>
              <a:rPr lang="en-US" sz="2400" dirty="0" err="1"/>
              <a:t>organisation</a:t>
            </a:r>
            <a:r>
              <a:rPr lang="en-US" sz="2400" dirty="0"/>
              <a:t>’ in Business Horizons. The foundation for the School of Business Indiana University</a:t>
            </a:r>
            <a:endParaRPr lang="en-GB" sz="2400" dirty="0"/>
          </a:p>
        </p:txBody>
      </p:sp>
      <p:sp>
        <p:nvSpPr>
          <p:cNvPr id="3" name="Slide Number Placeholder 2">
            <a:extLst>
              <a:ext uri="{FF2B5EF4-FFF2-40B4-BE49-F238E27FC236}">
                <a16:creationId xmlns:a16="http://schemas.microsoft.com/office/drawing/2014/main" id="{C3A60FF4-73BF-4475-8B01-B635975BCB40}"/>
              </a:ext>
            </a:extLst>
          </p:cNvPr>
          <p:cNvSpPr>
            <a:spLocks noGrp="1"/>
          </p:cNvSpPr>
          <p:nvPr>
            <p:ph type="sldNum" sz="quarter" idx="12"/>
          </p:nvPr>
        </p:nvSpPr>
        <p:spPr/>
        <p:txBody>
          <a:bodyPr/>
          <a:lstStyle/>
          <a:p>
            <a:pPr>
              <a:defRPr/>
            </a:pPr>
            <a:fld id="{AF05CC4A-1642-4BF6-B8F1-4469DB2DB51B}" type="slidenum">
              <a:rPr lang="en-US" smtClean="0"/>
              <a:pPr>
                <a:defRPr/>
              </a:pPr>
              <a:t>33</a:t>
            </a:fld>
            <a:endParaRPr lang="en-US" dirty="0"/>
          </a:p>
        </p:txBody>
      </p:sp>
    </p:spTree>
    <p:extLst>
      <p:ext uri="{BB962C8B-B14F-4D97-AF65-F5344CB8AC3E}">
        <p14:creationId xmlns:p14="http://schemas.microsoft.com/office/powerpoint/2010/main" val="212521140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endParaRPr lang="en-US"/>
          </a:p>
        </p:txBody>
      </p:sp>
      <p:sp>
        <p:nvSpPr>
          <p:cNvPr id="19459" name="Content Placeholder 2"/>
          <p:cNvSpPr>
            <a:spLocks noGrp="1"/>
          </p:cNvSpPr>
          <p:nvPr>
            <p:ph idx="1"/>
          </p:nvPr>
        </p:nvSpPr>
        <p:spPr/>
        <p:txBody>
          <a:bodyPr/>
          <a:lstStyle/>
          <a:p>
            <a:r>
              <a:rPr lang="en-US"/>
              <a:t>ends</a:t>
            </a:r>
          </a:p>
        </p:txBody>
      </p:sp>
      <p:sp>
        <p:nvSpPr>
          <p:cNvPr id="4" name="Slide Number Placeholder 3"/>
          <p:cNvSpPr>
            <a:spLocks noGrp="1"/>
          </p:cNvSpPr>
          <p:nvPr>
            <p:ph type="sldNum" sz="quarter" idx="12"/>
          </p:nvPr>
        </p:nvSpPr>
        <p:spPr/>
        <p:txBody>
          <a:bodyPr/>
          <a:lstStyle/>
          <a:p>
            <a:pPr>
              <a:defRPr/>
            </a:pPr>
            <a:fld id="{23C2D25D-DD7C-421D-B084-41F4FC47067F}" type="slidenum">
              <a:rPr lang="en-US" smtClean="0"/>
              <a:pPr>
                <a:defRPr/>
              </a:pPr>
              <a:t>34</a:t>
            </a:fld>
            <a:endParaRPr lang="en-US"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46AC299C-CDFE-43A5-B1CA-272FD63F1B09}"/>
              </a:ext>
            </a:extLst>
          </p:cNvPr>
          <p:cNvSpPr>
            <a:spLocks noGrp="1"/>
          </p:cNvSpPr>
          <p:nvPr>
            <p:ph type="sldNum" sz="quarter" idx="12"/>
          </p:nvPr>
        </p:nvSpPr>
        <p:spPr/>
        <p:txBody>
          <a:bodyPr/>
          <a:lstStyle/>
          <a:p>
            <a:pPr>
              <a:defRPr/>
            </a:pPr>
            <a:fld id="{AF05CC4A-1642-4BF6-B8F1-4469DB2DB51B}" type="slidenum">
              <a:rPr lang="en-US" smtClean="0"/>
              <a:pPr>
                <a:defRPr/>
              </a:pPr>
              <a:t>35</a:t>
            </a:fld>
            <a:endParaRPr lang="en-US" dirty="0"/>
          </a:p>
        </p:txBody>
      </p:sp>
      <p:pic>
        <p:nvPicPr>
          <p:cNvPr id="6" name="Picture 5">
            <a:extLst>
              <a:ext uri="{FF2B5EF4-FFF2-40B4-BE49-F238E27FC236}">
                <a16:creationId xmlns:a16="http://schemas.microsoft.com/office/drawing/2014/main" id="{41B33AA4-BC18-40D3-95A9-25A853A7B68E}"/>
              </a:ext>
            </a:extLst>
          </p:cNvPr>
          <p:cNvPicPr>
            <a:picLocks noChangeAspect="1"/>
          </p:cNvPicPr>
          <p:nvPr/>
        </p:nvPicPr>
        <p:blipFill>
          <a:blip r:embed="rId2"/>
          <a:stretch>
            <a:fillRect/>
          </a:stretch>
        </p:blipFill>
        <p:spPr>
          <a:xfrm>
            <a:off x="0" y="1403084"/>
            <a:ext cx="9144000" cy="4051832"/>
          </a:xfrm>
          <a:prstGeom prst="rect">
            <a:avLst/>
          </a:prstGeom>
        </p:spPr>
      </p:pic>
    </p:spTree>
    <p:extLst>
      <p:ext uri="{BB962C8B-B14F-4D97-AF65-F5344CB8AC3E}">
        <p14:creationId xmlns:p14="http://schemas.microsoft.com/office/powerpoint/2010/main" val="405942805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2.jpeg"/></Relationships>
</file>

<file path=ppt/theme/theme1.xml><?xml version="1.0" encoding="utf-8"?>
<a:theme xmlns:a="http://schemas.openxmlformats.org/drawingml/2006/main" name="1_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Integral">
  <a:themeElements>
    <a:clrScheme name="Integral">
      <a:dk1>
        <a:srgbClr val="2E2B21"/>
      </a:dk1>
      <a:lt1>
        <a:srgbClr val="FFFFFF"/>
      </a:lt1>
      <a:dk2>
        <a:srgbClr val="605B4F"/>
      </a:dk2>
      <a:lt2>
        <a:srgbClr val="D8D6BE"/>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4825F1AF-8DBC-4E3D-9F3D-688338DA83FC}"/>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734</TotalTime>
  <Words>1139</Words>
  <Application>Microsoft Office PowerPoint</Application>
  <PresentationFormat>On-screen Show (4:3)</PresentationFormat>
  <Paragraphs>203</Paragraphs>
  <Slides>35</Slides>
  <Notes>18</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35</vt:i4>
      </vt:variant>
    </vt:vector>
  </HeadingPairs>
  <TitlesOfParts>
    <vt:vector size="46" baseType="lpstr">
      <vt:lpstr>Arial</vt:lpstr>
      <vt:lpstr>Calibri</vt:lpstr>
      <vt:lpstr>Comic Sans MS</vt:lpstr>
      <vt:lpstr>Lucida Sans Unicode</vt:lpstr>
      <vt:lpstr>Tw Cen MT</vt:lpstr>
      <vt:lpstr>Tw Cen MT Condensed</vt:lpstr>
      <vt:lpstr>Verdana</vt:lpstr>
      <vt:lpstr>Wingdings 2</vt:lpstr>
      <vt:lpstr>Wingdings 3</vt:lpstr>
      <vt:lpstr>1_Concourse</vt:lpstr>
      <vt:lpstr>Integral</vt:lpstr>
      <vt:lpstr>Strategy</vt:lpstr>
      <vt:lpstr>PowerPoint Presentation</vt:lpstr>
      <vt:lpstr>Remember your library skills</vt:lpstr>
      <vt:lpstr>Objectives</vt:lpstr>
      <vt:lpstr>What is strategy?</vt:lpstr>
      <vt:lpstr>What is strategy?</vt:lpstr>
      <vt:lpstr>What is Strategy?</vt:lpstr>
      <vt:lpstr>The nature of strategy</vt:lpstr>
      <vt:lpstr>The nature of strategy</vt:lpstr>
      <vt:lpstr>Value, Profit &amp; Planning</vt:lpstr>
      <vt:lpstr>strategic Planning</vt:lpstr>
      <vt:lpstr>Long term Focus with clear advantages</vt:lpstr>
      <vt:lpstr>PowerPoint Presentation</vt:lpstr>
      <vt:lpstr>PowerPoint Presentation</vt:lpstr>
      <vt:lpstr>Corporate Strategy</vt:lpstr>
      <vt:lpstr>Business strategy </vt:lpstr>
      <vt:lpstr>Operational Strategy</vt:lpstr>
      <vt:lpstr>3 levels for Johnson et al:</vt:lpstr>
      <vt:lpstr>Strategic Choices</vt:lpstr>
      <vt:lpstr>Strategy is not about specific action</vt:lpstr>
      <vt:lpstr>Structure follows strategy</vt:lpstr>
      <vt:lpstr>Vocabulary of strategy</vt:lpstr>
      <vt:lpstr>PowerPoint Presentation</vt:lpstr>
      <vt:lpstr>PowerPoint Presentation</vt:lpstr>
      <vt:lpstr>Three Core Areas of Strategy</vt:lpstr>
      <vt:lpstr>Three Core Areas of Strategy</vt:lpstr>
      <vt:lpstr>Three Core Areas of Strategy</vt:lpstr>
      <vt:lpstr>Influences on Strategy &amp; Planning</vt:lpstr>
      <vt:lpstr>Stakeholders</vt:lpstr>
      <vt:lpstr>Discussion Questions</vt:lpstr>
      <vt:lpstr>Vocabulary of Strategy:  Kingston University</vt:lpstr>
      <vt:lpstr>Vocabulary of Strategy: Nokia</vt:lpstr>
      <vt:lpstr>References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Mike</dc:creator>
  <cp:lastModifiedBy>Mike Durke</cp:lastModifiedBy>
  <cp:revision>43</cp:revision>
  <dcterms:created xsi:type="dcterms:W3CDTF">2006-08-16T00:00:00Z</dcterms:created>
  <dcterms:modified xsi:type="dcterms:W3CDTF">2023-02-07T19:11:57Z</dcterms:modified>
</cp:coreProperties>
</file>