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304" r:id="rId6"/>
    <p:sldId id="259" r:id="rId7"/>
    <p:sldId id="263" r:id="rId8"/>
    <p:sldId id="276" r:id="rId9"/>
    <p:sldId id="264" r:id="rId10"/>
    <p:sldId id="265" r:id="rId11"/>
    <p:sldId id="266" r:id="rId12"/>
    <p:sldId id="300" r:id="rId13"/>
    <p:sldId id="269" r:id="rId14"/>
    <p:sldId id="273" r:id="rId15"/>
    <p:sldId id="274" r:id="rId16"/>
    <p:sldId id="267" r:id="rId17"/>
    <p:sldId id="268" r:id="rId18"/>
    <p:sldId id="270" r:id="rId19"/>
    <p:sldId id="277" r:id="rId20"/>
    <p:sldId id="301" r:id="rId21"/>
    <p:sldId id="281" r:id="rId22"/>
    <p:sldId id="282" r:id="rId23"/>
    <p:sldId id="283" r:id="rId24"/>
    <p:sldId id="284" r:id="rId25"/>
    <p:sldId id="285" r:id="rId26"/>
    <p:sldId id="289" r:id="rId27"/>
    <p:sldId id="288" r:id="rId28"/>
    <p:sldId id="290" r:id="rId29"/>
    <p:sldId id="291" r:id="rId30"/>
    <p:sldId id="292" r:id="rId31"/>
    <p:sldId id="294" r:id="rId32"/>
    <p:sldId id="295" r:id="rId33"/>
    <p:sldId id="299" r:id="rId34"/>
    <p:sldId id="303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Orpy_d2HP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qkbdEVXzW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OXqdHSOIx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hxeITyt_Xf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</a:t>
            </a:r>
            <a:br>
              <a:rPr lang="en-GB" dirty="0"/>
            </a:br>
            <a:r>
              <a:rPr lang="en-GB" dirty="0"/>
              <a:t>tourism</a:t>
            </a:r>
            <a:br>
              <a:rPr lang="en-GB" dirty="0"/>
            </a:br>
            <a:r>
              <a:rPr lang="en-GB" dirty="0"/>
              <a:t>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Principles of Sustainability and the historical development and Impact of tourism on Destinations</a:t>
            </a:r>
          </a:p>
        </p:txBody>
      </p:sp>
    </p:spTree>
    <p:extLst>
      <p:ext uri="{BB962C8B-B14F-4D97-AF65-F5344CB8AC3E}">
        <p14:creationId xmlns:p14="http://schemas.microsoft.com/office/powerpoint/2010/main" val="3498473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359359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the different stages in destination development. 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sustainable tourism development and its benefits. 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the different prerequisites of a sustainable tourism development.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Analyse the roles played by various stakeholders in sustainable tourism development.</a:t>
            </a:r>
          </a:p>
        </p:txBody>
      </p:sp>
    </p:spTree>
    <p:extLst>
      <p:ext uri="{BB962C8B-B14F-4D97-AF65-F5344CB8AC3E}">
        <p14:creationId xmlns:p14="http://schemas.microsoft.com/office/powerpoint/2010/main" val="157830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Butler Model of Tourism Life cycle</a:t>
            </a:r>
          </a:p>
        </p:txBody>
      </p:sp>
      <p:pic>
        <p:nvPicPr>
          <p:cNvPr id="2052" name="Picture 4" descr="Image result for image of butler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667" y="2065867"/>
            <a:ext cx="7704666" cy="46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02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2612571"/>
            <a:ext cx="10318418" cy="2249714"/>
          </a:xfrm>
        </p:spPr>
        <p:txBody>
          <a:bodyPr/>
          <a:lstStyle/>
          <a:p>
            <a:r>
              <a:rPr lang="en-GB" dirty="0"/>
              <a:t>Boracay Island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326744"/>
            <a:ext cx="8045373" cy="653142"/>
          </a:xfrm>
        </p:spPr>
        <p:txBody>
          <a:bodyPr/>
          <a:lstStyle/>
          <a:p>
            <a:r>
              <a:rPr lang="en-GB" dirty="0"/>
              <a:t>Beach Capital of the Philippines</a:t>
            </a:r>
          </a:p>
        </p:txBody>
      </p:sp>
    </p:spTree>
    <p:extLst>
      <p:ext uri="{BB962C8B-B14F-4D97-AF65-F5344CB8AC3E}">
        <p14:creationId xmlns:p14="http://schemas.microsoft.com/office/powerpoint/2010/main" val="3590068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Boracay island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https://youtu.be/8Orpy_d2HPM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17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3386" r="13386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r>
              <a:rPr lang="en-GB" sz="2800" b="0" dirty="0"/>
              <a:t> during 1970s</a:t>
            </a:r>
            <a:endParaRPr lang="en-GB" sz="2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5"/>
            <a:ext cx="3092117" cy="5116664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1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Discovery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4264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317" r="14317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549317" cy="1196670"/>
          </a:xfrm>
        </p:spPr>
        <p:txBody>
          <a:bodyPr>
            <a:no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during 1980s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4457" y="1741335"/>
            <a:ext cx="3802743" cy="4891693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 Stage 2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</a:p>
        </p:txBody>
      </p:sp>
    </p:spTree>
    <p:extLst>
      <p:ext uri="{BB962C8B-B14F-4D97-AF65-F5344CB8AC3E}">
        <p14:creationId xmlns:p14="http://schemas.microsoft.com/office/powerpoint/2010/main" val="2554282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274" r="14274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 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late 1980s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5116664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3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</a:p>
        </p:txBody>
      </p:sp>
    </p:spTree>
    <p:extLst>
      <p:ext uri="{BB962C8B-B14F-4D97-AF65-F5344CB8AC3E}">
        <p14:creationId xmlns:p14="http://schemas.microsoft.com/office/powerpoint/2010/main" val="1580005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tretch>
            <a:fillRect/>
          </a:stretch>
        </p:blipFill>
        <p:spPr>
          <a:xfrm>
            <a:off x="220133" y="0"/>
            <a:ext cx="7349067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r>
              <a:rPr lang="en-GB" dirty="0"/>
              <a:t> </a:t>
            </a:r>
            <a:br>
              <a:rPr lang="en-GB" dirty="0"/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1990s &amp; beyond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38533" y="1741336"/>
            <a:ext cx="4301067" cy="5116664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4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Stagnation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598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363" r="14363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0"/>
            <a:ext cx="3092117" cy="1436914"/>
          </a:xfrm>
        </p:spPr>
        <p:txBody>
          <a:bodyPr>
            <a:noAutofit/>
          </a:bodyPr>
          <a:lstStyle/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Stage 5</a:t>
            </a:r>
            <a:b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Decline of a destination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436915"/>
            <a:ext cx="3092117" cy="5254171"/>
          </a:xfrm>
        </p:spPr>
        <p:txBody>
          <a:bodyPr>
            <a:no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323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317" r="14317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261257"/>
            <a:ext cx="3092117" cy="1799771"/>
          </a:xfrm>
        </p:spPr>
        <p:txBody>
          <a:bodyPr>
            <a:noAutofit/>
          </a:bodyPr>
          <a:lstStyle/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Stage 5 </a:t>
            </a:r>
            <a:b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rejuvenation of a destination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2061028"/>
            <a:ext cx="3092117" cy="4475239"/>
          </a:xfrm>
        </p:spPr>
        <p:txBody>
          <a:bodyPr>
            <a:norm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8782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4"/>
            <a:ext cx="10178322" cy="214310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2017 International year of sustainable tourism </a:t>
            </a:r>
            <a:br>
              <a:rPr lang="en-GB" dirty="0"/>
            </a:br>
            <a:r>
              <a:rPr lang="en-GB" dirty="0"/>
              <a:t>for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3149600"/>
            <a:ext cx="10178322" cy="2729992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https://youtu.be/fqkbdEVXzWE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03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does this all mean </a:t>
            </a:r>
          </a:p>
        </p:txBody>
      </p:sp>
    </p:spTree>
    <p:extLst>
      <p:ext uri="{BB962C8B-B14F-4D97-AF65-F5344CB8AC3E}">
        <p14:creationId xmlns:p14="http://schemas.microsoft.com/office/powerpoint/2010/main" val="3165317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Sustaining tourism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17964"/>
            <a:ext cx="10178322" cy="488603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Tourism will never be completely sustainable as every industry has impacts, but it can work towards becoming more sustainable.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Impacts on natural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Development guidelines and management practices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Sustainability principles</a:t>
            </a:r>
          </a:p>
        </p:txBody>
      </p:sp>
    </p:spTree>
    <p:extLst>
      <p:ext uri="{BB962C8B-B14F-4D97-AF65-F5344CB8AC3E}">
        <p14:creationId xmlns:p14="http://schemas.microsoft.com/office/powerpoint/2010/main" val="533558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tourism should: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79418"/>
            <a:ext cx="10178322" cy="50800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optimal use of environmental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Respect the socio-cultural authenticity of host communities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viable and long-term economic operations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Development requires the informed participation of all relevant stakeholders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political leadership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Achieving Sustainable Tourism is a continuous process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should also maintain a high level of tourist satisfaction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1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Model for sustainable development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05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599" y="372533"/>
            <a:ext cx="7653867" cy="624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32000" y="1277257"/>
            <a:ext cx="71120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rgbClr val="3B38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 is progress that meets the needs of the present without compromising the ability of the future to meet their own needs</a:t>
            </a:r>
          </a:p>
          <a:p>
            <a:pPr algn="ctr"/>
            <a:r>
              <a:rPr lang="en-GB" sz="4400" dirty="0">
                <a:solidFill>
                  <a:srgbClr val="3B38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 WCED, 1987).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592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Tourism.. Sustainability means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419927"/>
            <a:ext cx="10178322" cy="406553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Achieving quality growth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Achieving balance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Greatest interaction and enjoyment with the least destruction</a:t>
            </a:r>
          </a:p>
        </p:txBody>
      </p:sp>
    </p:spTree>
    <p:extLst>
      <p:ext uri="{BB962C8B-B14F-4D97-AF65-F5344CB8AC3E}">
        <p14:creationId xmlns:p14="http://schemas.microsoft.com/office/powerpoint/2010/main" val="3278352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Island Solutions – sustainable tourism for secure livelihoods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https://youtu.be/8OXqdHSOIxI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345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Prerequisites to Sustainable Tourism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23091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Carrying Capacity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 quality attractions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Tourism infrastructure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Community support and tolerance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Government assistance at all levels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 security and safety of tourists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Code of ethics and behaviour of tourists</a:t>
            </a:r>
          </a:p>
        </p:txBody>
      </p:sp>
    </p:spTree>
    <p:extLst>
      <p:ext uri="{BB962C8B-B14F-4D97-AF65-F5344CB8AC3E}">
        <p14:creationId xmlns:p14="http://schemas.microsoft.com/office/powerpoint/2010/main" val="3496456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quality attractions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Attractions draw visitors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Offers experiences that visitors want and need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goal of sustainable tourism development is the preservation of the attractions so that future generations can enjoy them.</a:t>
            </a:r>
          </a:p>
        </p:txBody>
      </p:sp>
    </p:spTree>
    <p:extLst>
      <p:ext uri="{BB962C8B-B14F-4D97-AF65-F5344CB8AC3E}">
        <p14:creationId xmlns:p14="http://schemas.microsoft.com/office/powerpoint/2010/main" val="3886344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Attributes of attractions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3371"/>
            <a:ext cx="10178322" cy="493485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Natural or human made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Fixed or mobile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New or ancient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Large or small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Temporary or permanent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Maybe designed for some type of human activity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</a:p>
        </p:txBody>
      </p:sp>
    </p:spTree>
    <p:extLst>
      <p:ext uri="{BB962C8B-B14F-4D97-AF65-F5344CB8AC3E}">
        <p14:creationId xmlns:p14="http://schemas.microsoft.com/office/powerpoint/2010/main" val="5294366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players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343"/>
            <a:ext cx="10178322" cy="505097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Private Sector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Government Sector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NGOs </a:t>
            </a:r>
          </a:p>
        </p:txBody>
      </p:sp>
    </p:spTree>
    <p:extLst>
      <p:ext uri="{BB962C8B-B14F-4D97-AF65-F5344CB8AC3E}">
        <p14:creationId xmlns:p14="http://schemas.microsoft.com/office/powerpoint/2010/main" val="9621575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72145"/>
            <a:ext cx="10178322" cy="3607448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The sum total of basic facilities, equipment and installations needed for a functioning tourism industry</a:t>
            </a:r>
            <a:r>
              <a:rPr lang="en-GB" sz="4000" i="1" dirty="0"/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7591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49714" y="406400"/>
            <a:ext cx="6081486" cy="2510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Mistakes are made when single purpose tourism infrastructures are narrowly conceived and rushed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596571" y="3396343"/>
            <a:ext cx="9710058" cy="33382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Feasibility and Market Studies are required to evaluate the financial realism and the Environmental, Social and Economic Impacts of Tourism Development.</a:t>
            </a:r>
          </a:p>
        </p:txBody>
      </p:sp>
    </p:spTree>
    <p:extLst>
      <p:ext uri="{BB962C8B-B14F-4D97-AF65-F5344CB8AC3E}">
        <p14:creationId xmlns:p14="http://schemas.microsoft.com/office/powerpoint/2010/main" val="32461993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08577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Has numerous and diverse traits.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learned behaviour.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Creation of human mind and practice.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Spreads through communication.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limited to human acts, customs or material possessions.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Embraces a large field of human behaviour and creativity.</a:t>
            </a:r>
          </a:p>
        </p:txBody>
      </p:sp>
    </p:spTree>
    <p:extLst>
      <p:ext uri="{BB962C8B-B14F-4D97-AF65-F5344CB8AC3E}">
        <p14:creationId xmlns:p14="http://schemas.microsoft.com/office/powerpoint/2010/main" val="351084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104571"/>
            <a:ext cx="10178322" cy="4601029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harmony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diffusion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Transmitting culture.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Safe and Secure environment</a:t>
            </a:r>
          </a:p>
        </p:txBody>
      </p:sp>
    </p:spTree>
    <p:extLst>
      <p:ext uri="{BB962C8B-B14F-4D97-AF65-F5344CB8AC3E}">
        <p14:creationId xmlns:p14="http://schemas.microsoft.com/office/powerpoint/2010/main" val="42018082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Harmony between traditional and foreign cultures must be established through demonstration and communication</a:t>
            </a:r>
            <a:r>
              <a:rPr lang="en-GB" sz="2800" dirty="0"/>
              <a:t>. </a:t>
            </a:r>
          </a:p>
          <a:p>
            <a:pPr marL="0" indent="0" algn="ctr">
              <a:buNone/>
            </a:pPr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Mutual respect can be gained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Acceptance of tourism and cultural changes can be achieved</a:t>
            </a:r>
          </a:p>
        </p:txBody>
      </p:sp>
    </p:spTree>
    <p:extLst>
      <p:ext uri="{BB962C8B-B14F-4D97-AF65-F5344CB8AC3E}">
        <p14:creationId xmlns:p14="http://schemas.microsoft.com/office/powerpoint/2010/main" val="3424316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assistance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National level 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Regional level &amp; Local level 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9645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of Ethics and Behaviour for Tourists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2793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should tourists behave?</a:t>
            </a:r>
          </a:p>
        </p:txBody>
      </p:sp>
    </p:spTree>
    <p:extLst>
      <p:ext uri="{BB962C8B-B14F-4D97-AF65-F5344CB8AC3E}">
        <p14:creationId xmlns:p14="http://schemas.microsoft.com/office/powerpoint/2010/main" val="35182034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Sustainable Tourism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9834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new businesses.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Expanding job opportunities.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Increasing income.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Marketing new products.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Improving infrastructures.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diversification.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Integrating local economy.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Promoting community pride.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Higher quality of life for local population.</a:t>
            </a:r>
          </a:p>
        </p:txBody>
      </p:sp>
    </p:spTree>
    <p:extLst>
      <p:ext uri="{BB962C8B-B14F-4D97-AF65-F5344CB8AC3E}">
        <p14:creationId xmlns:p14="http://schemas.microsoft.com/office/powerpoint/2010/main" val="1988507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solution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343"/>
            <a:ext cx="10178322" cy="4515249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is about re-focusing and adapting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Balance must be found between limits and usage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requires thinking long-term (10, 20+ years)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Economic, social and environmental are the 3 pillars for sustainable development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Must include the interests of all stakeholders including the local people and communities, visitors, industry and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482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Top 10 vacation spots in the world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https://youtu.be/hxeITyt_XfU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44449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4822</TotalTime>
  <Words>647</Words>
  <Application>Microsoft Office PowerPoint</Application>
  <PresentationFormat>Widescreen</PresentationFormat>
  <Paragraphs>122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Gill Sans MT</vt:lpstr>
      <vt:lpstr>Impact</vt:lpstr>
      <vt:lpstr>Badge</vt:lpstr>
      <vt:lpstr>Sustainable  tourism 1</vt:lpstr>
      <vt:lpstr>Sustainable Overview</vt:lpstr>
      <vt:lpstr>Butler Model of Tourism Life cycle</vt:lpstr>
      <vt:lpstr>Boracay Island  </vt:lpstr>
      <vt:lpstr>Boracay island </vt:lpstr>
      <vt:lpstr>Boracay during 1970s</vt:lpstr>
      <vt:lpstr>Boracay during 1980s</vt:lpstr>
      <vt:lpstr>Boracay  late 1980s </vt:lpstr>
      <vt:lpstr>Boracay  1990s &amp; beyond</vt:lpstr>
      <vt:lpstr>Stage 5 Decline of a destination</vt:lpstr>
      <vt:lpstr>Stage 5  rejuvenation of a destination</vt:lpstr>
      <vt:lpstr>2017 International year of sustainable tourism  for development </vt:lpstr>
      <vt:lpstr>Sustainable tourism </vt:lpstr>
      <vt:lpstr>Sustaining tourism </vt:lpstr>
      <vt:lpstr>Sustainable tourism should:</vt:lpstr>
      <vt:lpstr>Model for sustainable development </vt:lpstr>
      <vt:lpstr>PowerPoint Presentation</vt:lpstr>
      <vt:lpstr>PowerPoint Presentation</vt:lpstr>
      <vt:lpstr>In Tourism.. Sustainability means ….</vt:lpstr>
      <vt:lpstr>Island Solutions – sustainable tourism for secure livelihoods</vt:lpstr>
      <vt:lpstr>Prerequisites to Sustainable Tourism Development</vt:lpstr>
      <vt:lpstr>High quality attractions</vt:lpstr>
      <vt:lpstr>Attributes of attractions</vt:lpstr>
      <vt:lpstr>Key players</vt:lpstr>
      <vt:lpstr>Tourism infrastructure</vt:lpstr>
      <vt:lpstr>PowerPoint Presentation</vt:lpstr>
      <vt:lpstr>Community Support and Tolerance Culture</vt:lpstr>
      <vt:lpstr>Community Support and Tolerance</vt:lpstr>
      <vt:lpstr>Community Support and Tolerance</vt:lpstr>
      <vt:lpstr>Government assistance</vt:lpstr>
      <vt:lpstr>Code of Ethics and Behaviour for Tourists</vt:lpstr>
      <vt:lpstr>Benefits of Sustainable Tourism Development</vt:lpstr>
      <vt:lpstr>Sustainable solution </vt:lpstr>
      <vt:lpstr>Top 10 vacation spots in the world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 tourism</dc:title>
  <dc:creator>Samantha Birdsell</dc:creator>
  <cp:lastModifiedBy>Huw Thomas (Business &amp; Management)</cp:lastModifiedBy>
  <cp:revision>57</cp:revision>
  <dcterms:created xsi:type="dcterms:W3CDTF">2017-01-04T11:42:18Z</dcterms:created>
  <dcterms:modified xsi:type="dcterms:W3CDTF">2017-09-20T13:03:28Z</dcterms:modified>
</cp:coreProperties>
</file>