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-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70261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01563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80934" y="1318758"/>
            <a:ext cx="3505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arenR"/>
            </a:pPr>
            <a:endParaRPr lang="en-GB" sz="1200" dirty="0"/>
          </a:p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5" y="4160452"/>
            <a:ext cx="2057536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r>
              <a:rPr lang="en-GB" sz="1200" dirty="0"/>
              <a:t>GCSEs:</a:t>
            </a:r>
          </a:p>
          <a:p>
            <a:r>
              <a:rPr lang="en-GB" sz="1200" dirty="0"/>
              <a:t>English Literature &amp; Language: A</a:t>
            </a:r>
          </a:p>
          <a:p>
            <a:r>
              <a:rPr lang="en-GB" sz="1200" dirty="0"/>
              <a:t>History: A</a:t>
            </a:r>
          </a:p>
          <a:p>
            <a:r>
              <a:rPr lang="en-GB" sz="1200" dirty="0"/>
              <a:t>Welsh Full &amp; Short course: A</a:t>
            </a:r>
            <a:br>
              <a:rPr lang="en-GB" sz="1200" dirty="0"/>
            </a:br>
            <a:r>
              <a:rPr lang="en-GB" sz="1200" dirty="0"/>
              <a:t>Science: B</a:t>
            </a:r>
          </a:p>
          <a:p>
            <a:r>
              <a:rPr lang="en-GB" sz="1200" dirty="0"/>
              <a:t>Maths: B</a:t>
            </a:r>
          </a:p>
          <a:p>
            <a:r>
              <a:rPr lang="en-GB" sz="1200" dirty="0"/>
              <a:t>Child Development: B</a:t>
            </a:r>
          </a:p>
          <a:p>
            <a:r>
              <a:rPr lang="en-GB" sz="1200" dirty="0"/>
              <a:t>German: C</a:t>
            </a:r>
          </a:p>
          <a:p>
            <a:r>
              <a:rPr lang="en-GB" sz="1200" dirty="0"/>
              <a:t>French: C</a:t>
            </a:r>
          </a:p>
          <a:p>
            <a:r>
              <a:rPr lang="en-GB" sz="1200" dirty="0"/>
              <a:t>.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0BA3E8-7E98-486E-B10D-45AB2AA93F5E}"/>
              </a:ext>
            </a:extLst>
          </p:cNvPr>
          <p:cNvSpPr txBox="1"/>
          <p:nvPr/>
        </p:nvSpPr>
        <p:spPr>
          <a:xfrm>
            <a:off x="4544601" y="779836"/>
            <a:ext cx="343729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Name: Megan Powell</a:t>
            </a:r>
          </a:p>
          <a:p>
            <a:r>
              <a:rPr lang="en-GB" dirty="0"/>
              <a:t>Age: 19 </a:t>
            </a:r>
          </a:p>
          <a:p>
            <a:r>
              <a:rPr lang="en-GB" dirty="0"/>
              <a:t>D.O.B: 24/07/00</a:t>
            </a:r>
          </a:p>
          <a:p>
            <a:r>
              <a:rPr lang="en-GB" dirty="0"/>
              <a:t>I live in Abergavenny with my family and 2 dogs. </a:t>
            </a:r>
          </a:p>
          <a:p>
            <a:r>
              <a:rPr lang="en-GB" dirty="0"/>
              <a:t>I enjoy spending time with my family and walking my dogs. I like to socialise with my friends on the weekend and I enjoy shopping.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1033C7-C170-40D4-ACD7-6B6049C53B4C}"/>
              </a:ext>
            </a:extLst>
          </p:cNvPr>
          <p:cNvSpPr txBox="1"/>
          <p:nvPr/>
        </p:nvSpPr>
        <p:spPr>
          <a:xfrm>
            <a:off x="194277" y="2020712"/>
            <a:ext cx="35223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Previously I have volunteered to help out in my local primary school after completing summer examinations in school. I also have a job where I coach children in sporting activities throughout the school holidays. My first PTE last year.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9885C7-6F69-464F-AE43-D4BB5116A88F}"/>
              </a:ext>
            </a:extLst>
          </p:cNvPr>
          <p:cNvSpPr txBox="1"/>
          <p:nvPr/>
        </p:nvSpPr>
        <p:spPr>
          <a:xfrm>
            <a:off x="2201059" y="4297876"/>
            <a:ext cx="159397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Levels: </a:t>
            </a:r>
            <a:br>
              <a:rPr lang="en-GB" dirty="0"/>
            </a:br>
            <a:r>
              <a:rPr lang="en-GB" dirty="0"/>
              <a:t>Media Studies: B</a:t>
            </a:r>
          </a:p>
          <a:p>
            <a:r>
              <a:rPr lang="en-GB" dirty="0"/>
              <a:t>History: B</a:t>
            </a:r>
          </a:p>
          <a:p>
            <a:r>
              <a:rPr lang="en-GB" dirty="0"/>
              <a:t>English Literature: C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5FB302-7E5A-4F7A-A788-531EB15B1AA4}"/>
              </a:ext>
            </a:extLst>
          </p:cNvPr>
          <p:cNvSpPr txBox="1"/>
          <p:nvPr/>
        </p:nvSpPr>
        <p:spPr>
          <a:xfrm>
            <a:off x="8530772" y="1870642"/>
            <a:ext cx="345557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I aspire to be a teacher who has a good relationship with all pupils in which they are never scared or worried of asking me questions or asking for help. I aspire to be a teacher in which pupils enjoy having as a teacher. 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2305E4-9328-4AC9-B07B-008C789C7112}"/>
              </a:ext>
            </a:extLst>
          </p:cNvPr>
          <p:cNvSpPr txBox="1"/>
          <p:nvPr/>
        </p:nvSpPr>
        <p:spPr>
          <a:xfrm>
            <a:off x="9612764" y="4608380"/>
            <a:ext cx="243890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I would like to teach all subjects to prepare me for the future. I am stronger at English and I have an interest in teaching history.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656959-7128-4296-8C38-0B432C5F80F8}"/>
              </a:ext>
            </a:extLst>
          </p:cNvPr>
          <p:cNvSpPr txBox="1"/>
          <p:nvPr/>
        </p:nvSpPr>
        <p:spPr>
          <a:xfrm>
            <a:off x="4057008" y="4285873"/>
            <a:ext cx="535427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have teachers in the family in which have aspired me due to their love and passion for their job. I have also had teachers in the past who have helped me overcome struggles such as confidence in some subject areas which I will always remember. I want to be able to change or help pupils as best I can as it is such a rewarding profession. 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61</TotalTime>
  <Words>312</Words>
  <Application>Microsoft Office PowerPoint</Application>
  <PresentationFormat>Widescreen</PresentationFormat>
  <Paragraphs>36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Megan Powell</cp:lastModifiedBy>
  <cp:revision>7</cp:revision>
  <dcterms:created xsi:type="dcterms:W3CDTF">2019-09-05T20:58:34Z</dcterms:created>
  <dcterms:modified xsi:type="dcterms:W3CDTF">2019-10-22T17:55:42Z</dcterms:modified>
</cp:coreProperties>
</file>