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1510F"/>
    <a:srgbClr val="391A05"/>
    <a:srgbClr val="C2A44E"/>
    <a:srgbClr val="806A2C"/>
    <a:srgbClr val="8C7430"/>
    <a:srgbClr val="AE903C"/>
    <a:srgbClr val="F1995D"/>
    <a:srgbClr val="ECCDAE"/>
    <a:srgbClr val="CCB26A"/>
    <a:srgbClr val="EE85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4CEC4-EEFE-4ECE-AD14-BAC8BE5F5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5FB979-B34D-4E3D-8C69-2A87990770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19ABF-23F9-4C8E-89FE-1323067E5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A7560-A5D4-42E8-B29A-43AD9B67D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6A168-0FE5-4610-B359-B1F79B669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327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06505-5490-46F7-8E0B-0C32EFC60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93597-71F0-4A28-884E-B715E0AF9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5E2AF-94B2-424B-9AEF-86C416946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B36A5-46D0-409F-A854-114326F2B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2CDDA-2F1D-480B-935B-841A8F696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333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840F4-9D2D-4DB8-997E-E4122DCFD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BEFEED-CF09-4FB4-9C66-DC1E074667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14388-3F02-4BDA-B543-1F13BFE51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482FE-F377-4AC3-BDBF-66BFB55FD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45E53-8FEA-417C-8D0C-B8627DD85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886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79090-05BB-43F7-9BEA-E32E1D4A2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4CCF7-6CF7-48A2-8B54-E0CE02F6D4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2E2845-4E70-4921-BE4F-776FEA53C5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C5520-F0C7-445C-91D9-BC1F2A819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92E0A-510B-4322-8594-39104FED0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950B79-C400-4AA5-8571-EE4BB1415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325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8AC10-A53B-4F94-AF32-497A83EA1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F89011-F1C5-4560-88FC-829239F586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1877B-53C6-49FD-8151-44F473DA03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86B354-D226-4ABB-9BFB-4A175738EA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C9E729-7F12-482F-A5B9-67F98F15E0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8AFE56-BF0A-4BBA-8B54-F4BC94240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E2E9BD-7E60-45BA-8307-E8F616C3C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DE6EF0-52F5-4D62-AE8A-25969E824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160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55DF0-A71E-434E-8A7A-05F982636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9FE2DC-11E2-4DFA-AC4B-115810113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67D6D-0066-4193-B709-44166BAD0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437323-EF3B-43A4-AD22-CE64BCAA0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362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3192E9-EE9E-4F3D-9BA9-73A96BB7D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F9DBAA-CC3F-46D1-9187-F6806336B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E910F5-06E8-4042-9390-1692E0DA4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094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BF9AC-2340-4576-BA0D-55EC4D10C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2F03A-EB7A-42AE-87A0-C48E57E96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016EC9-A262-462C-86DF-A590D91E3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253F04-EA02-4B99-8801-EF6944483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1B40D-B955-4E68-9AA7-309C9C0AF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A5AD9-A491-47C3-AF1E-C516E17F2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805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62C3A-B6A5-4B25-8C5A-FF891160B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16B263-D0A1-464F-9D02-0D74A803EF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16748-108A-41EC-B246-5F2077A881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FBC161-DE46-4E7D-AD6A-F65F58025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402D6B-A82A-4E82-BB3E-BC60575A9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B047C5-5467-438E-A6E2-F1B327EBE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998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B30AA-9EA8-4287-AC2C-246C83B4B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627205-EE13-498F-A581-E1992D435C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F5D95-2A18-49F2-8FB2-68734A141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48D07B-41C1-41AF-983F-8F8A3D3DC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26E5FA-7509-4126-8B17-6D5DC2C9C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131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EF7FE4-4EDE-4C41-A684-6DF3E88FE5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525CF2-E469-462A-B111-417C352F15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F6E321-4454-4DFD-8C5D-3AD827C29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71168-6A71-49EB-948B-65FF1F1CE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1ADB1-0A75-4E11-84B7-88AC60130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554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C6A9F2-AF34-4975-8C46-FD55C1624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08ED3-C382-4298-98E5-9869E7C356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AC72B0-5A2F-40B7-9423-77F2E70C1B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C96D4-CE4F-40EF-AB11-EF1791BC8F53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5C42E-7DF8-4CD5-B54F-3A941BDDAF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0C8FC-B22B-4BD0-ACCA-FAF8128C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3BE8C8-1BA1-466F-AFD9-DDF9178F1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andarin_Oriental_Ritz_Madrid_logo.svg" TargetMode="External"/><Relationship Id="rId7" Type="http://schemas.openxmlformats.org/officeDocument/2006/relationships/hyperlink" Target="http://www.pngall.com/5-star-rating-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91A05"/>
            </a:gs>
            <a:gs pos="83000">
              <a:srgbClr val="B1510F"/>
            </a:gs>
            <a:gs pos="63000">
              <a:srgbClr val="B1510F"/>
            </a:gs>
            <a:gs pos="100000">
              <a:srgbClr val="391A05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4498D6B-824F-4BE4-B54A-97286B8CD1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95242" y="92364"/>
            <a:ext cx="2601516" cy="228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59F58F7-AEF6-4FB4-9715-8A4D2DE0E7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50" y="1775463"/>
            <a:ext cx="3805670" cy="181364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C18335-AA4A-499B-9E2F-AD6A076B5D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9279" y="1775463"/>
            <a:ext cx="3805671" cy="18136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04531FF-3222-4289-97D9-BD980C8F5788}"/>
              </a:ext>
            </a:extLst>
          </p:cNvPr>
          <p:cNvSpPr txBox="1"/>
          <p:nvPr/>
        </p:nvSpPr>
        <p:spPr>
          <a:xfrm>
            <a:off x="4193165" y="3624857"/>
            <a:ext cx="380567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Reservaciones</a:t>
            </a:r>
            <a:endParaRPr lang="en-US" sz="3600" b="1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algn="ctr"/>
            <a:r>
              <a:rPr lang="en-US" sz="2800" b="1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+34 0792 945 218</a:t>
            </a:r>
          </a:p>
          <a:p>
            <a:pPr algn="ctr"/>
            <a:endParaRPr lang="en-GB" b="1" dirty="0">
              <a:solidFill>
                <a:srgbClr val="CCB26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DB23A2-450D-4DEE-A008-F776E3FA309B}"/>
              </a:ext>
            </a:extLst>
          </p:cNvPr>
          <p:cNvCxnSpPr>
            <a:cxnSpLocks/>
          </p:cNvCxnSpPr>
          <p:nvPr/>
        </p:nvCxnSpPr>
        <p:spPr>
          <a:xfrm>
            <a:off x="7889279" y="1775463"/>
            <a:ext cx="0" cy="1813640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765C8BB-67FE-4093-B91B-7E690A8693FC}"/>
              </a:ext>
            </a:extLst>
          </p:cNvPr>
          <p:cNvCxnSpPr>
            <a:cxnSpLocks/>
          </p:cNvCxnSpPr>
          <p:nvPr/>
        </p:nvCxnSpPr>
        <p:spPr>
          <a:xfrm flipH="1">
            <a:off x="7889279" y="3580642"/>
            <a:ext cx="3805671" cy="0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9597FFB-D2DB-42F0-AC12-2DE600500689}"/>
              </a:ext>
            </a:extLst>
          </p:cNvPr>
          <p:cNvCxnSpPr>
            <a:cxnSpLocks/>
          </p:cNvCxnSpPr>
          <p:nvPr/>
        </p:nvCxnSpPr>
        <p:spPr>
          <a:xfrm>
            <a:off x="11694950" y="1795487"/>
            <a:ext cx="0" cy="1813640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D1C0EC3-8111-403C-9033-95B7D719FAEA}"/>
              </a:ext>
            </a:extLst>
          </p:cNvPr>
          <p:cNvCxnSpPr>
            <a:cxnSpLocks/>
          </p:cNvCxnSpPr>
          <p:nvPr/>
        </p:nvCxnSpPr>
        <p:spPr>
          <a:xfrm flipH="1">
            <a:off x="7889280" y="1767002"/>
            <a:ext cx="3805670" cy="0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1914C14-4EF9-4161-BFC5-C000A7486783}"/>
              </a:ext>
            </a:extLst>
          </p:cNvPr>
          <p:cNvCxnSpPr>
            <a:cxnSpLocks/>
          </p:cNvCxnSpPr>
          <p:nvPr/>
        </p:nvCxnSpPr>
        <p:spPr>
          <a:xfrm>
            <a:off x="4302720" y="1795487"/>
            <a:ext cx="0" cy="1813640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B657B9D-8DFC-4270-B52E-DD59B148E268}"/>
              </a:ext>
            </a:extLst>
          </p:cNvPr>
          <p:cNvCxnSpPr>
            <a:cxnSpLocks/>
          </p:cNvCxnSpPr>
          <p:nvPr/>
        </p:nvCxnSpPr>
        <p:spPr>
          <a:xfrm>
            <a:off x="484620" y="1767002"/>
            <a:ext cx="0" cy="1813640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20DB774-9BB1-45F7-9319-7C2110285744}"/>
              </a:ext>
            </a:extLst>
          </p:cNvPr>
          <p:cNvCxnSpPr>
            <a:cxnSpLocks/>
          </p:cNvCxnSpPr>
          <p:nvPr/>
        </p:nvCxnSpPr>
        <p:spPr>
          <a:xfrm flipH="1">
            <a:off x="497050" y="3589103"/>
            <a:ext cx="3805670" cy="20024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55FC7EC-2D9B-4C74-8440-5AD373C5D684}"/>
              </a:ext>
            </a:extLst>
          </p:cNvPr>
          <p:cNvCxnSpPr>
            <a:cxnSpLocks/>
          </p:cNvCxnSpPr>
          <p:nvPr/>
        </p:nvCxnSpPr>
        <p:spPr>
          <a:xfrm flipH="1">
            <a:off x="497050" y="1767002"/>
            <a:ext cx="3805670" cy="0"/>
          </a:xfrm>
          <a:prstGeom prst="line">
            <a:avLst/>
          </a:prstGeom>
          <a:ln w="63500" cap="rnd" cmpd="sng">
            <a:gradFill>
              <a:gsLst>
                <a:gs pos="0">
                  <a:srgbClr val="391A05"/>
                </a:gs>
                <a:gs pos="33000">
                  <a:srgbClr val="F1995D"/>
                </a:gs>
                <a:gs pos="72000">
                  <a:srgbClr val="F1995D"/>
                </a:gs>
                <a:gs pos="100000">
                  <a:srgbClr val="391A05"/>
                </a:gs>
              </a:gsLst>
              <a:lin ang="5400000" scaled="1"/>
            </a:gradFill>
            <a:prstDash val="solid"/>
            <a:miter lim="800000"/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F586C7D9-19E3-48A1-A8E4-4F205A4D8A42}"/>
              </a:ext>
            </a:extLst>
          </p:cNvPr>
          <p:cNvSpPr txBox="1"/>
          <p:nvPr/>
        </p:nvSpPr>
        <p:spPr>
          <a:xfrm>
            <a:off x="484620" y="4036290"/>
            <a:ext cx="38181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C2A44E"/>
                </a:solidFill>
                <a:latin typeface="Bodoni MT Black" panose="02070A03080606020203" pitchFamily="18" charset="0"/>
              </a:rPr>
              <a:t>Tarifos</a:t>
            </a:r>
            <a:endParaRPr lang="en-US" sz="4000" b="1" dirty="0">
              <a:solidFill>
                <a:srgbClr val="C2A44E"/>
              </a:solidFill>
              <a:latin typeface="Bodoni MT Black" panose="02070A03080606020203" pitchFamily="18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Habitacion</a:t>
            </a: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Individual-500 Euros</a:t>
            </a:r>
          </a:p>
          <a:p>
            <a:pPr algn="ctr"/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Habutacion</a:t>
            </a: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Doble-550 Euros</a:t>
            </a:r>
          </a:p>
          <a:p>
            <a:pPr algn="ctr"/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Habitacion</a:t>
            </a: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Doble-Doble-800 Euros</a:t>
            </a:r>
          </a:p>
          <a:p>
            <a:pPr algn="ctr"/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Estudio</a:t>
            </a: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400-Euros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en-GB" dirty="0">
              <a:solidFill>
                <a:srgbClr val="C2A44E"/>
              </a:solidFill>
              <a:latin typeface="Bodoni MT Black" panose="02070A03080606020203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BD6BDC1-E513-4F3C-B9F3-C615B12FA69C}"/>
              </a:ext>
            </a:extLst>
          </p:cNvPr>
          <p:cNvSpPr txBox="1"/>
          <p:nvPr/>
        </p:nvSpPr>
        <p:spPr>
          <a:xfrm>
            <a:off x="7889279" y="4036290"/>
            <a:ext cx="381810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Comodidades</a:t>
            </a: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</a:t>
            </a: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1400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Desayuno</a:t>
            </a: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</a:t>
            </a:r>
          </a:p>
          <a:p>
            <a:pPr algn="ctr"/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Coche </a:t>
            </a:r>
            <a:r>
              <a:rPr lang="en-US" sz="1400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estacinoamiento</a:t>
            </a: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 gratis</a:t>
            </a:r>
          </a:p>
          <a:p>
            <a:pPr algn="ctr"/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Aire </a:t>
            </a:r>
            <a:r>
              <a:rPr lang="ro-RO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acondicionado</a:t>
            </a:r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algn="ctr"/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Bar/</a:t>
            </a:r>
            <a:r>
              <a:rPr lang="en-US" sz="1400" dirty="0" err="1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Restaurante</a:t>
            </a:r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algn="ctr"/>
            <a:endParaRPr lang="en-US" sz="1400" dirty="0">
              <a:solidFill>
                <a:srgbClr val="C2A44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anose="02070A03080606020203" pitchFamily="18" charset="0"/>
            </a:endParaRPr>
          </a:p>
          <a:p>
            <a:pPr marL="571500" indent="-571500" algn="ctr"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C2A44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anose="02070A03080606020203" pitchFamily="18" charset="0"/>
              </a:rPr>
              <a:t>Wi-Fi Gratis 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A38CC5D7-0107-49E6-BD8A-CE6200974F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490332" y="2341000"/>
            <a:ext cx="1211334" cy="66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85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31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Bodoni MT Black</vt:lpstr>
      <vt:lpstr>Calibri</vt:lpstr>
      <vt:lpstr>Calibri Light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Cornelia Stoian</dc:creator>
  <cp:lastModifiedBy>Cornelia Stoian (2013911)</cp:lastModifiedBy>
  <cp:revision>2</cp:revision>
  <dcterms:created xsi:type="dcterms:W3CDTF">2021-11-13T14:38:27Z</dcterms:created>
  <dcterms:modified xsi:type="dcterms:W3CDTF">2021-11-16T15:55:05Z</dcterms:modified>
</cp:coreProperties>
</file>