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BB1056-FE90-41EF-A1AF-428FFB53EA50}" v="3" dt="2024-03-15T15:57:34.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06C5CD-F156-4008-8B42-7301F5DBF73C}"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1837590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06C5CD-F156-4008-8B42-7301F5DBF73C}"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140723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06C5CD-F156-4008-8B42-7301F5DBF73C}"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3174557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06C5CD-F156-4008-8B42-7301F5DBF73C}"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2562703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06C5CD-F156-4008-8B42-7301F5DBF73C}" type="datetimeFigureOut">
              <a:rPr lang="en-GB" smtClean="0"/>
              <a:t>21/03/2024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2401645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06C5CD-F156-4008-8B42-7301F5DBF73C}" type="datetimeFigureOut">
              <a:rPr lang="en-GB" smtClean="0"/>
              <a:t>21/03/2024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154594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6C5CD-F156-4008-8B42-7301F5DBF73C}" type="datetimeFigureOut">
              <a:rPr lang="en-GB" smtClean="0"/>
              <a:t>21/03/2024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342647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6C5CD-F156-4008-8B42-7301F5DBF73C}"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359961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6C5CD-F156-4008-8B42-7301F5DBF73C}"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772254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06C5CD-F156-4008-8B42-7301F5DBF73C}"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572318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06C5CD-F156-4008-8B42-7301F5DBF73C}"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FE39E2-4EFF-4CA9-A89F-91F255D2E35E}" type="slidenum">
              <a:rPr lang="en-GB" smtClean="0"/>
              <a:t>‹#›</a:t>
            </a:fld>
            <a:endParaRPr lang="en-GB"/>
          </a:p>
        </p:txBody>
      </p:sp>
    </p:spTree>
    <p:extLst>
      <p:ext uri="{BB962C8B-B14F-4D97-AF65-F5344CB8AC3E}">
        <p14:creationId xmlns:p14="http://schemas.microsoft.com/office/powerpoint/2010/main" val="106035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06C5CD-F156-4008-8B42-7301F5DBF73C}" type="datetimeFigureOut">
              <a:rPr lang="en-GB" smtClean="0"/>
              <a:t>21/03/2024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E39E2-4EFF-4CA9-A89F-91F255D2E35E}" type="slidenum">
              <a:rPr lang="en-GB" smtClean="0"/>
              <a:t>‹#›</a:t>
            </a:fld>
            <a:endParaRPr lang="en-GB"/>
          </a:p>
        </p:txBody>
      </p:sp>
    </p:spTree>
    <p:extLst>
      <p:ext uri="{BB962C8B-B14F-4D97-AF65-F5344CB8AC3E}">
        <p14:creationId xmlns:p14="http://schemas.microsoft.com/office/powerpoint/2010/main" val="397843693"/>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Scroll: Horizontal 49">
            <a:extLst>
              <a:ext uri="{FF2B5EF4-FFF2-40B4-BE49-F238E27FC236}">
                <a16:creationId xmlns:a16="http://schemas.microsoft.com/office/drawing/2014/main" id="{9C74E3A1-C97B-28CA-ED5E-523777A4BC61}"/>
              </a:ext>
            </a:extLst>
          </p:cNvPr>
          <p:cNvSpPr/>
          <p:nvPr/>
        </p:nvSpPr>
        <p:spPr>
          <a:xfrm>
            <a:off x="3382350" y="82494"/>
            <a:ext cx="4540648" cy="1730113"/>
          </a:xfrm>
          <a:prstGeom prst="horizontalScroll">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4" name="Rectangle 23">
            <a:extLst>
              <a:ext uri="{FF2B5EF4-FFF2-40B4-BE49-F238E27FC236}">
                <a16:creationId xmlns:a16="http://schemas.microsoft.com/office/drawing/2014/main" id="{12BFA454-A0B7-8E6A-FAB3-4FD3DC01E12D}"/>
              </a:ext>
            </a:extLst>
          </p:cNvPr>
          <p:cNvSpPr/>
          <p:nvPr/>
        </p:nvSpPr>
        <p:spPr>
          <a:xfrm>
            <a:off x="-29222" y="0"/>
            <a:ext cx="3238143" cy="6825908"/>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dirty="0"/>
          </a:p>
        </p:txBody>
      </p:sp>
      <p:pic>
        <p:nvPicPr>
          <p:cNvPr id="4" name="Picture 3">
            <a:extLst>
              <a:ext uri="{FF2B5EF4-FFF2-40B4-BE49-F238E27FC236}">
                <a16:creationId xmlns:a16="http://schemas.microsoft.com/office/drawing/2014/main" id="{F1017D9E-9247-E2F5-8C2E-4DC8820E9FAA}"/>
              </a:ext>
            </a:extLst>
          </p:cNvPr>
          <p:cNvPicPr>
            <a:picLocks noChangeAspect="1"/>
          </p:cNvPicPr>
          <p:nvPr/>
        </p:nvPicPr>
        <p:blipFill>
          <a:blip r:embed="rId2"/>
          <a:stretch>
            <a:fillRect/>
          </a:stretch>
        </p:blipFill>
        <p:spPr>
          <a:xfrm>
            <a:off x="8162880" y="106087"/>
            <a:ext cx="3757876" cy="2113805"/>
          </a:xfrm>
          <a:prstGeom prst="rect">
            <a:avLst/>
          </a:prstGeom>
          <a:effectLst>
            <a:glow rad="127000">
              <a:schemeClr val="tx1">
                <a:alpha val="40000"/>
              </a:schemeClr>
            </a:glow>
          </a:effectLst>
        </p:spPr>
      </p:pic>
      <p:sp>
        <p:nvSpPr>
          <p:cNvPr id="5" name="Rectangle 4">
            <a:extLst>
              <a:ext uri="{FF2B5EF4-FFF2-40B4-BE49-F238E27FC236}">
                <a16:creationId xmlns:a16="http://schemas.microsoft.com/office/drawing/2014/main" id="{69218A9B-6C46-C3AA-0C72-4C6C4A4435D7}"/>
              </a:ext>
            </a:extLst>
          </p:cNvPr>
          <p:cNvSpPr/>
          <p:nvPr/>
        </p:nvSpPr>
        <p:spPr>
          <a:xfrm>
            <a:off x="2995105" y="164783"/>
            <a:ext cx="5398270" cy="1600438"/>
          </a:xfrm>
          <a:prstGeom prst="rect">
            <a:avLst/>
          </a:prstGeom>
          <a:noFill/>
        </p:spPr>
        <p:txBody>
          <a:bodyPr wrap="square" lIns="91440" tIns="45720" rIns="91440" bIns="45720">
            <a:spAutoFit/>
          </a:bodyPr>
          <a:lstStyle/>
          <a:p>
            <a:pPr algn="ctr"/>
            <a:r>
              <a:rPr lang="en-US" sz="4400" b="1" i="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Egyptian times </a:t>
            </a:r>
          </a:p>
          <a:p>
            <a:pPr algn="ctr"/>
            <a:endParaRPr lang="en-US" sz="54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8" name="TextBox 17">
            <a:extLst>
              <a:ext uri="{FF2B5EF4-FFF2-40B4-BE49-F238E27FC236}">
                <a16:creationId xmlns:a16="http://schemas.microsoft.com/office/drawing/2014/main" id="{18810585-4E06-A702-E9C0-22C4DBB00C14}"/>
              </a:ext>
            </a:extLst>
          </p:cNvPr>
          <p:cNvSpPr txBox="1"/>
          <p:nvPr/>
        </p:nvSpPr>
        <p:spPr>
          <a:xfrm>
            <a:off x="4254530" y="887134"/>
            <a:ext cx="3498209" cy="369332"/>
          </a:xfrm>
          <a:prstGeom prst="rect">
            <a:avLst/>
          </a:prstGeom>
          <a:noFill/>
        </p:spPr>
        <p:txBody>
          <a:bodyPr wrap="square" rtlCol="0">
            <a:spAutoFit/>
          </a:bodyPr>
          <a:lstStyle/>
          <a:p>
            <a:r>
              <a:rPr lang="en-GB" b="1" i="1" u="sng" dirty="0">
                <a:ln w="9525">
                  <a:solidFill>
                    <a:schemeClr val="bg1"/>
                  </a:solidFill>
                  <a:prstDash val="solid"/>
                </a:ln>
                <a:effectLst>
                  <a:outerShdw blurRad="12700" dist="38100" dir="2700000" algn="tl" rotWithShape="0">
                    <a:schemeClr val="bg1">
                      <a:lumMod val="50000"/>
                    </a:schemeClr>
                  </a:outerShdw>
                </a:effectLst>
              </a:rPr>
              <a:t>Jordan Bickley (2318811)</a:t>
            </a:r>
          </a:p>
        </p:txBody>
      </p:sp>
      <p:sp>
        <p:nvSpPr>
          <p:cNvPr id="21" name="TextBox 20">
            <a:extLst>
              <a:ext uri="{FF2B5EF4-FFF2-40B4-BE49-F238E27FC236}">
                <a16:creationId xmlns:a16="http://schemas.microsoft.com/office/drawing/2014/main" id="{3C99E4F6-FC33-782D-5DED-7147FA2E3D2A}"/>
              </a:ext>
            </a:extLst>
          </p:cNvPr>
          <p:cNvSpPr txBox="1"/>
          <p:nvPr/>
        </p:nvSpPr>
        <p:spPr>
          <a:xfrm>
            <a:off x="-42086" y="12344"/>
            <a:ext cx="3120705" cy="6678751"/>
          </a:xfrm>
          <a:prstGeom prst="rect">
            <a:avLst/>
          </a:prstGeom>
          <a:noFill/>
        </p:spPr>
        <p:txBody>
          <a:bodyPr wrap="square" rtlCol="0">
            <a:spAutoFit/>
          </a:bodyPr>
          <a:lstStyle/>
          <a:p>
            <a:pPr marL="285750" indent="-285750">
              <a:buFont typeface="Arial" panose="020B0604020202020204" pitchFamily="34" charset="0"/>
              <a:buChar char="•"/>
            </a:pPr>
            <a:r>
              <a:rPr lang="en-GB" sz="1200" dirty="0"/>
              <a:t>In Egyptian times, afterlife was believed to be the same as living just without illness, sadness and mosquitoes. They however did believe that Dogs, cats and even monkeys could go into this afterlife with them. </a:t>
            </a:r>
          </a:p>
          <a:p>
            <a:endParaRPr lang="en-GB" sz="1200" dirty="0"/>
          </a:p>
          <a:p>
            <a:pPr marL="285750" indent="-285750">
              <a:buFont typeface="Arial" panose="020B0604020202020204" pitchFamily="34" charset="0"/>
              <a:buChar char="•"/>
            </a:pPr>
            <a:r>
              <a:rPr lang="en-GB" sz="1200" dirty="0"/>
              <a:t>The Egyptians had a lord they worshipped and is very well known by “Osiris”. He is believed to be the lord of the underworld and is one of the most important gods of ancient Egypt.</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Egyptians didn’t separate their world into good and evil although bad things could happen to you on the way to the underworld. </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Osiris was a huge deal in ancient Egyptian times “In the mythology, before becoming master of the Afterlife, Osiris ruled Egypt and taught agriculture and gave laws and civilization to humans” . </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400" dirty="0"/>
          </a:p>
          <a:p>
            <a:endParaRPr lang="en-GB" dirty="0"/>
          </a:p>
        </p:txBody>
      </p:sp>
      <p:cxnSp>
        <p:nvCxnSpPr>
          <p:cNvPr id="23" name="Straight Connector 22">
            <a:extLst>
              <a:ext uri="{FF2B5EF4-FFF2-40B4-BE49-F238E27FC236}">
                <a16:creationId xmlns:a16="http://schemas.microsoft.com/office/drawing/2014/main" id="{C3A4A5A4-4A98-5ECC-8DAF-C144A554CB25}"/>
              </a:ext>
            </a:extLst>
          </p:cNvPr>
          <p:cNvCxnSpPr/>
          <p:nvPr/>
        </p:nvCxnSpPr>
        <p:spPr>
          <a:xfrm>
            <a:off x="3238150" y="33556"/>
            <a:ext cx="0" cy="6895750"/>
          </a:xfrm>
          <a:prstGeom prst="line">
            <a:avLst/>
          </a:prstGeom>
        </p:spPr>
        <p:style>
          <a:lnRef idx="1">
            <a:schemeClr val="accent1"/>
          </a:lnRef>
          <a:fillRef idx="0">
            <a:schemeClr val="accent1"/>
          </a:fillRef>
          <a:effectRef idx="0">
            <a:schemeClr val="accent1"/>
          </a:effectRef>
          <a:fontRef idx="minor">
            <a:schemeClr val="tx1"/>
          </a:fontRef>
        </p:style>
      </p:cxnSp>
      <p:sp>
        <p:nvSpPr>
          <p:cNvPr id="27" name="Flowchart: Process 26">
            <a:extLst>
              <a:ext uri="{FF2B5EF4-FFF2-40B4-BE49-F238E27FC236}">
                <a16:creationId xmlns:a16="http://schemas.microsoft.com/office/drawing/2014/main" id="{DBF6368E-3323-9432-A37F-265A7E70B571}"/>
              </a:ext>
            </a:extLst>
          </p:cNvPr>
          <p:cNvSpPr/>
          <p:nvPr/>
        </p:nvSpPr>
        <p:spPr>
          <a:xfrm>
            <a:off x="7697012" y="2372331"/>
            <a:ext cx="4482517" cy="4495158"/>
          </a:xfrm>
          <a:prstGeom prst="flowChartProcess">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dirty="0"/>
          </a:p>
        </p:txBody>
      </p:sp>
      <p:pic>
        <p:nvPicPr>
          <p:cNvPr id="30" name="Picture 29">
            <a:extLst>
              <a:ext uri="{FF2B5EF4-FFF2-40B4-BE49-F238E27FC236}">
                <a16:creationId xmlns:a16="http://schemas.microsoft.com/office/drawing/2014/main" id="{970EC60F-BD71-E90C-5F34-A805A525E234}"/>
              </a:ext>
            </a:extLst>
          </p:cNvPr>
          <p:cNvPicPr>
            <a:picLocks noChangeAspect="1"/>
          </p:cNvPicPr>
          <p:nvPr/>
        </p:nvPicPr>
        <p:blipFill>
          <a:blip r:embed="rId3"/>
          <a:stretch>
            <a:fillRect/>
          </a:stretch>
        </p:blipFill>
        <p:spPr>
          <a:xfrm>
            <a:off x="10312934" y="2543982"/>
            <a:ext cx="1670540" cy="2090273"/>
          </a:xfrm>
          <a:prstGeom prst="ellipse">
            <a:avLst/>
          </a:prstGeom>
          <a:ln>
            <a:noFill/>
          </a:ln>
          <a:effectLst>
            <a:glow rad="127000">
              <a:schemeClr val="tx1">
                <a:alpha val="40000"/>
              </a:schemeClr>
            </a:glow>
            <a:softEdge rad="112500"/>
          </a:effectLst>
        </p:spPr>
      </p:pic>
      <p:sp>
        <p:nvSpPr>
          <p:cNvPr id="31" name="Rectangle 30">
            <a:extLst>
              <a:ext uri="{FF2B5EF4-FFF2-40B4-BE49-F238E27FC236}">
                <a16:creationId xmlns:a16="http://schemas.microsoft.com/office/drawing/2014/main" id="{C52262BB-49F8-1A28-D3ED-3E18EB82EBB3}"/>
              </a:ext>
            </a:extLst>
          </p:cNvPr>
          <p:cNvSpPr/>
          <p:nvPr/>
        </p:nvSpPr>
        <p:spPr>
          <a:xfrm>
            <a:off x="6003635" y="2910569"/>
            <a:ext cx="184730" cy="923330"/>
          </a:xfrm>
          <a:prstGeom prst="rect">
            <a:avLst/>
          </a:prstGeom>
          <a:noFill/>
        </p:spPr>
        <p:txBody>
          <a:bodyPr wrap="none" lIns="91440" tIns="45720" rIns="91440" bIns="45720">
            <a:spAutoFit/>
          </a:bodyPr>
          <a:lstStyle/>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2" name="TextBox 31">
            <a:extLst>
              <a:ext uri="{FF2B5EF4-FFF2-40B4-BE49-F238E27FC236}">
                <a16:creationId xmlns:a16="http://schemas.microsoft.com/office/drawing/2014/main" id="{3BA7BECF-994E-9342-4E52-F8B2F74BC3FB}"/>
              </a:ext>
            </a:extLst>
          </p:cNvPr>
          <p:cNvSpPr txBox="1"/>
          <p:nvPr/>
        </p:nvSpPr>
        <p:spPr>
          <a:xfrm>
            <a:off x="7709478" y="2437529"/>
            <a:ext cx="2752882" cy="646331"/>
          </a:xfrm>
          <a:prstGeom prst="rect">
            <a:avLst/>
          </a:prstGeom>
          <a:noFill/>
        </p:spPr>
        <p:txBody>
          <a:bodyPr wrap="square" rtlCol="0">
            <a:spAutoFit/>
          </a:bodyPr>
          <a:lstStyle/>
          <a:p>
            <a:r>
              <a:rPr lang="en-GB" b="1" i="1" u="sng" dirty="0"/>
              <a:t>Osiris: Lord of the believed underworld</a:t>
            </a:r>
            <a:r>
              <a:rPr lang="en-GB" dirty="0"/>
              <a:t>. </a:t>
            </a:r>
          </a:p>
        </p:txBody>
      </p:sp>
      <p:sp>
        <p:nvSpPr>
          <p:cNvPr id="33" name="TextBox 32">
            <a:extLst>
              <a:ext uri="{FF2B5EF4-FFF2-40B4-BE49-F238E27FC236}">
                <a16:creationId xmlns:a16="http://schemas.microsoft.com/office/drawing/2014/main" id="{A864DAE6-AA46-DDE5-BDE6-29B9CDFD09BA}"/>
              </a:ext>
            </a:extLst>
          </p:cNvPr>
          <p:cNvSpPr txBox="1"/>
          <p:nvPr/>
        </p:nvSpPr>
        <p:spPr>
          <a:xfrm>
            <a:off x="7652198" y="2967689"/>
            <a:ext cx="2093743" cy="800219"/>
          </a:xfrm>
          <a:prstGeom prst="rect">
            <a:avLst/>
          </a:prstGeom>
          <a:noFill/>
        </p:spPr>
        <p:txBody>
          <a:bodyPr wrap="square" rtlCol="0">
            <a:spAutoFit/>
          </a:bodyPr>
          <a:lstStyle/>
          <a:p>
            <a:pPr marL="285750" indent="-285750">
              <a:buFont typeface="Arial" panose="020B0604020202020204" pitchFamily="34" charset="0"/>
              <a:buChar char="•"/>
            </a:pPr>
            <a:r>
              <a:rPr lang="en-GB" sz="1400" dirty="0"/>
              <a:t>he wasn’t neither a positive or negative force</a:t>
            </a:r>
            <a:r>
              <a:rPr lang="en-GB" dirty="0"/>
              <a:t>. </a:t>
            </a:r>
          </a:p>
        </p:txBody>
      </p:sp>
      <p:sp>
        <p:nvSpPr>
          <p:cNvPr id="44" name="TextBox 43">
            <a:extLst>
              <a:ext uri="{FF2B5EF4-FFF2-40B4-BE49-F238E27FC236}">
                <a16:creationId xmlns:a16="http://schemas.microsoft.com/office/drawing/2014/main" id="{F74770CD-3C37-9E2F-6364-EDBBDD427666}"/>
              </a:ext>
            </a:extLst>
          </p:cNvPr>
          <p:cNvSpPr txBox="1"/>
          <p:nvPr/>
        </p:nvSpPr>
        <p:spPr>
          <a:xfrm>
            <a:off x="7804998" y="4998831"/>
            <a:ext cx="2062493" cy="369332"/>
          </a:xfrm>
          <a:prstGeom prst="rect">
            <a:avLst/>
          </a:prstGeom>
          <a:noFill/>
        </p:spPr>
        <p:txBody>
          <a:bodyPr wrap="square" rtlCol="0">
            <a:spAutoFit/>
          </a:bodyPr>
          <a:lstStyle/>
          <a:p>
            <a:r>
              <a:rPr lang="en-GB" b="1" i="1" u="sng" dirty="0"/>
              <a:t>Bibliography:</a:t>
            </a:r>
          </a:p>
        </p:txBody>
      </p:sp>
      <p:sp>
        <p:nvSpPr>
          <p:cNvPr id="46" name="TextBox 45">
            <a:extLst>
              <a:ext uri="{FF2B5EF4-FFF2-40B4-BE49-F238E27FC236}">
                <a16:creationId xmlns:a16="http://schemas.microsoft.com/office/drawing/2014/main" id="{EDA88523-0539-E02D-B44D-8D25B4C46151}"/>
              </a:ext>
            </a:extLst>
          </p:cNvPr>
          <p:cNvSpPr txBox="1"/>
          <p:nvPr/>
        </p:nvSpPr>
        <p:spPr>
          <a:xfrm>
            <a:off x="7860011" y="5335373"/>
            <a:ext cx="4376798" cy="830997"/>
          </a:xfrm>
          <a:prstGeom prst="rect">
            <a:avLst/>
          </a:prstGeom>
          <a:noFill/>
        </p:spPr>
        <p:txBody>
          <a:bodyPr wrap="square">
            <a:spAutoFit/>
          </a:bodyPr>
          <a:lstStyle/>
          <a:p>
            <a:r>
              <a:rPr lang="en-GB" sz="1200" dirty="0"/>
              <a:t>https://egyptianmuseum.org/deities-osiris#:~:text=In%20the%20mythology%2C%20before%20becoming,which%20he%20distributed%20around%20Egypt.</a:t>
            </a:r>
          </a:p>
        </p:txBody>
      </p:sp>
      <p:sp>
        <p:nvSpPr>
          <p:cNvPr id="48" name="TextBox 47">
            <a:extLst>
              <a:ext uri="{FF2B5EF4-FFF2-40B4-BE49-F238E27FC236}">
                <a16:creationId xmlns:a16="http://schemas.microsoft.com/office/drawing/2014/main" id="{A701CA0C-194D-D410-1A1B-B416BC71EF29}"/>
              </a:ext>
            </a:extLst>
          </p:cNvPr>
          <p:cNvSpPr txBox="1"/>
          <p:nvPr/>
        </p:nvSpPr>
        <p:spPr>
          <a:xfrm>
            <a:off x="7877126" y="6231853"/>
            <a:ext cx="4090406" cy="461665"/>
          </a:xfrm>
          <a:prstGeom prst="rect">
            <a:avLst/>
          </a:prstGeom>
          <a:noFill/>
        </p:spPr>
        <p:txBody>
          <a:bodyPr wrap="square">
            <a:spAutoFit/>
          </a:bodyPr>
          <a:lstStyle/>
          <a:p>
            <a:r>
              <a:rPr lang="en-GB" sz="1200" dirty="0"/>
              <a:t>https://kids.nationalgeographic.com/history/article/ancient-egypt</a:t>
            </a:r>
          </a:p>
        </p:txBody>
      </p:sp>
      <p:pic>
        <p:nvPicPr>
          <p:cNvPr id="53" name="Picture 52">
            <a:extLst>
              <a:ext uri="{FF2B5EF4-FFF2-40B4-BE49-F238E27FC236}">
                <a16:creationId xmlns:a16="http://schemas.microsoft.com/office/drawing/2014/main" id="{F54EA2B3-FA04-753F-170D-09ECA29F1F53}"/>
              </a:ext>
            </a:extLst>
          </p:cNvPr>
          <p:cNvPicPr>
            <a:picLocks noChangeAspect="1"/>
          </p:cNvPicPr>
          <p:nvPr/>
        </p:nvPicPr>
        <p:blipFill>
          <a:blip r:embed="rId4"/>
          <a:stretch>
            <a:fillRect/>
          </a:stretch>
        </p:blipFill>
        <p:spPr>
          <a:xfrm>
            <a:off x="3382350" y="4599935"/>
            <a:ext cx="2837518" cy="2132192"/>
          </a:xfrm>
          <a:prstGeom prst="rect">
            <a:avLst/>
          </a:prstGeom>
          <a:ln>
            <a:noFill/>
          </a:ln>
          <a:effectLst>
            <a:softEdge rad="112500"/>
          </a:effectLst>
        </p:spPr>
      </p:pic>
      <p:sp>
        <p:nvSpPr>
          <p:cNvPr id="54" name="TextBox 53">
            <a:extLst>
              <a:ext uri="{FF2B5EF4-FFF2-40B4-BE49-F238E27FC236}">
                <a16:creationId xmlns:a16="http://schemas.microsoft.com/office/drawing/2014/main" id="{62181C43-9F78-BD5A-AE8D-D6FA2B042A74}"/>
              </a:ext>
            </a:extLst>
          </p:cNvPr>
          <p:cNvSpPr txBox="1"/>
          <p:nvPr/>
        </p:nvSpPr>
        <p:spPr>
          <a:xfrm>
            <a:off x="7728515" y="3817275"/>
            <a:ext cx="2651079" cy="830997"/>
          </a:xfrm>
          <a:prstGeom prst="rect">
            <a:avLst/>
          </a:prstGeom>
          <a:noFill/>
        </p:spPr>
        <p:txBody>
          <a:bodyPr wrap="square" rtlCol="0">
            <a:spAutoFit/>
          </a:bodyPr>
          <a:lstStyle/>
          <a:p>
            <a:pPr marL="171450" indent="-171450">
              <a:buFont typeface="Arial" panose="020B0604020202020204" pitchFamily="34" charset="0"/>
              <a:buChar char="•"/>
            </a:pPr>
            <a:r>
              <a:rPr lang="en-GB" sz="1200" dirty="0"/>
              <a:t>Osiris was killed by his brother Seth. Down to jealousy,  his brother Seth cut up his body and spread it around Egypt.</a:t>
            </a:r>
          </a:p>
        </p:txBody>
      </p:sp>
    </p:spTree>
    <p:extLst>
      <p:ext uri="{BB962C8B-B14F-4D97-AF65-F5344CB8AC3E}">
        <p14:creationId xmlns:p14="http://schemas.microsoft.com/office/powerpoint/2010/main" val="26568671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3E4F19A7-A959-40BB-972C-4880BAF8EB0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5b0da114-0538-4a78-995a-f0bd1390352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D3EB58D5E805447A67E6E3AC2AA098F" ma:contentTypeVersion="8" ma:contentTypeDescription="Create a new document." ma:contentTypeScope="" ma:versionID="02fd847ba918236a47e62246bd7d14a5">
  <xsd:schema xmlns:xsd="http://www.w3.org/2001/XMLSchema" xmlns:xs="http://www.w3.org/2001/XMLSchema" xmlns:p="http://schemas.microsoft.com/office/2006/metadata/properties" xmlns:ns3="5b0da114-0538-4a78-995a-f0bd13903525" xmlns:ns4="076a45e5-8aef-46c2-8bf0-bde5428c276d" targetNamespace="http://schemas.microsoft.com/office/2006/metadata/properties" ma:root="true" ma:fieldsID="3fb8c907cea50bc4362d01ac89d7e7a1" ns3:_="" ns4:_="">
    <xsd:import namespace="5b0da114-0538-4a78-995a-f0bd13903525"/>
    <xsd:import namespace="076a45e5-8aef-46c2-8bf0-bde5428c276d"/>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0da114-0538-4a78-995a-f0bd1390352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76a45e5-8aef-46c2-8bf0-bde5428c276d"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E742A5-4A83-4077-B6EB-E65C183B97E7}">
  <ds:schemaRefs>
    <ds:schemaRef ds:uri="http://www.w3.org/XML/1998/namespace"/>
    <ds:schemaRef ds:uri="http://schemas.microsoft.com/office/2006/metadata/properties"/>
    <ds:schemaRef ds:uri="076a45e5-8aef-46c2-8bf0-bde5428c276d"/>
    <ds:schemaRef ds:uri="http://purl.org/dc/terms/"/>
    <ds:schemaRef ds:uri="http://schemas.microsoft.com/office/infopath/2007/PartnerControls"/>
    <ds:schemaRef ds:uri="http://schemas.openxmlformats.org/package/2006/metadata/core-properties"/>
    <ds:schemaRef ds:uri="http://purl.org/dc/dcmitype/"/>
    <ds:schemaRef ds:uri="http://schemas.microsoft.com/office/2006/documentManagement/types"/>
    <ds:schemaRef ds:uri="5b0da114-0538-4a78-995a-f0bd13903525"/>
    <ds:schemaRef ds:uri="http://purl.org/dc/elements/1.1/"/>
  </ds:schemaRefs>
</ds:datastoreItem>
</file>

<file path=customXml/itemProps2.xml><?xml version="1.0" encoding="utf-8"?>
<ds:datastoreItem xmlns:ds="http://schemas.openxmlformats.org/officeDocument/2006/customXml" ds:itemID="{0A4DBA30-D7E8-45FD-8E04-6BB6AF53658F}">
  <ds:schemaRefs>
    <ds:schemaRef ds:uri="http://schemas.microsoft.com/sharepoint/v3/contenttype/forms"/>
  </ds:schemaRefs>
</ds:datastoreItem>
</file>

<file path=customXml/itemProps3.xml><?xml version="1.0" encoding="utf-8"?>
<ds:datastoreItem xmlns:ds="http://schemas.openxmlformats.org/officeDocument/2006/customXml" ds:itemID="{50005A1B-99C3-4F67-8818-490EB4EEA4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0da114-0538-4a78-995a-f0bd13903525"/>
    <ds:schemaRef ds:uri="076a45e5-8aef-46c2-8bf0-bde5428c27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125</TotalTime>
  <Words>233</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Century Gothic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Bickley (2318811)</dc:creator>
  <cp:lastModifiedBy>Jordan Bickley (2318811)</cp:lastModifiedBy>
  <cp:revision>5</cp:revision>
  <dcterms:created xsi:type="dcterms:W3CDTF">2024-03-15T14:41:57Z</dcterms:created>
  <dcterms:modified xsi:type="dcterms:W3CDTF">2024-03-21T10:36:19Z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0x0101008D3EB58D5E805447A67E6E3AC2AA098F</vt:lpwstr>
  </property>
</Properties>
</file>