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handoutMasterIdLst>
    <p:handoutMasterId r:id="rId33"/>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5" r:id="rId14"/>
    <p:sldId id="276" r:id="rId15"/>
    <p:sldId id="305" r:id="rId16"/>
    <p:sldId id="287" r:id="rId17"/>
    <p:sldId id="284" r:id="rId18"/>
    <p:sldId id="288" r:id="rId19"/>
    <p:sldId id="306" r:id="rId20"/>
    <p:sldId id="293" r:id="rId21"/>
    <p:sldId id="294" r:id="rId22"/>
    <p:sldId id="295" r:id="rId23"/>
    <p:sldId id="297" r:id="rId24"/>
    <p:sldId id="303" r:id="rId25"/>
    <p:sldId id="304" r:id="rId26"/>
    <p:sldId id="296" r:id="rId27"/>
    <p:sldId id="307" r:id="rId28"/>
    <p:sldId id="298" r:id="rId29"/>
    <p:sldId id="308" r:id="rId30"/>
    <p:sldId id="299"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158"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2CF725-D759-400A-8AFC-CC0A0FD92E4D}"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GB"/>
        </a:p>
      </dgm:t>
    </dgm:pt>
    <dgm:pt modelId="{3C16BA00-D8BE-4DCE-A11F-82E1DF76D954}">
      <dgm:prSet phldrT="[Text]"/>
      <dgm:spPr/>
      <dgm:t>
        <a:bodyPr/>
        <a:lstStyle/>
        <a:p>
          <a:r>
            <a:rPr lang="en-GB" dirty="0" smtClean="0"/>
            <a:t>Humour</a:t>
          </a:r>
          <a:endParaRPr lang="en-GB" dirty="0"/>
        </a:p>
      </dgm:t>
    </dgm:pt>
    <dgm:pt modelId="{D1136CA3-F335-4882-AE00-190B088DD4D4}" type="parTrans" cxnId="{18A2F784-89F6-4CB0-AFCB-B2334C237E33}">
      <dgm:prSet/>
      <dgm:spPr/>
      <dgm:t>
        <a:bodyPr/>
        <a:lstStyle/>
        <a:p>
          <a:endParaRPr lang="en-GB"/>
        </a:p>
      </dgm:t>
    </dgm:pt>
    <dgm:pt modelId="{14AF8ABE-FA4F-4E1A-84AB-E80DF1A058F9}" type="sibTrans" cxnId="{18A2F784-89F6-4CB0-AFCB-B2334C237E33}">
      <dgm:prSet/>
      <dgm:spPr/>
      <dgm:t>
        <a:bodyPr/>
        <a:lstStyle/>
        <a:p>
          <a:endParaRPr lang="en-GB"/>
        </a:p>
      </dgm:t>
    </dgm:pt>
    <dgm:pt modelId="{4CB758B3-6A6A-4C15-B199-62E10BC12407}">
      <dgm:prSet phldrT="[Text]"/>
      <dgm:spPr/>
      <dgm:t>
        <a:bodyPr/>
        <a:lstStyle/>
        <a:p>
          <a:r>
            <a:rPr lang="en-GB" dirty="0" smtClean="0"/>
            <a:t>Concrete</a:t>
          </a:r>
          <a:endParaRPr lang="en-GB" dirty="0"/>
        </a:p>
      </dgm:t>
    </dgm:pt>
    <dgm:pt modelId="{45463CB4-FC36-4DBD-8947-1D4AC3575DEC}" type="parTrans" cxnId="{BBB83C11-1580-45B5-BDB6-6F5D76F67210}">
      <dgm:prSet/>
      <dgm:spPr/>
      <dgm:t>
        <a:bodyPr/>
        <a:lstStyle/>
        <a:p>
          <a:endParaRPr lang="en-GB"/>
        </a:p>
      </dgm:t>
    </dgm:pt>
    <dgm:pt modelId="{3B965827-30F9-49CA-9563-EF81BF206F56}" type="sibTrans" cxnId="{BBB83C11-1580-45B5-BDB6-6F5D76F67210}">
      <dgm:prSet/>
      <dgm:spPr/>
      <dgm:t>
        <a:bodyPr/>
        <a:lstStyle/>
        <a:p>
          <a:endParaRPr lang="en-GB"/>
        </a:p>
      </dgm:t>
    </dgm:pt>
    <dgm:pt modelId="{E0663C11-4B27-4A7F-88B7-8DE24EF9D80A}">
      <dgm:prSet phldrT="[Text]"/>
      <dgm:spPr/>
      <dgm:t>
        <a:bodyPr/>
        <a:lstStyle/>
        <a:p>
          <a:r>
            <a:rPr lang="en-GB" dirty="0" smtClean="0"/>
            <a:t>Drama?</a:t>
          </a:r>
          <a:endParaRPr lang="en-GB" dirty="0"/>
        </a:p>
      </dgm:t>
    </dgm:pt>
    <dgm:pt modelId="{102A692D-2FF6-4D9C-80BC-8C53D74F2B1B}" type="parTrans" cxnId="{E3EF0CED-E83E-40BE-BCD0-F68187F62577}">
      <dgm:prSet/>
      <dgm:spPr/>
      <dgm:t>
        <a:bodyPr/>
        <a:lstStyle/>
        <a:p>
          <a:endParaRPr lang="en-GB"/>
        </a:p>
      </dgm:t>
    </dgm:pt>
    <dgm:pt modelId="{3AB43E73-CD8E-4347-A262-BD566FFC991B}" type="sibTrans" cxnId="{E3EF0CED-E83E-40BE-BCD0-F68187F62577}">
      <dgm:prSet/>
      <dgm:spPr/>
      <dgm:t>
        <a:bodyPr/>
        <a:lstStyle/>
        <a:p>
          <a:endParaRPr lang="en-GB"/>
        </a:p>
      </dgm:t>
    </dgm:pt>
    <dgm:pt modelId="{CD4FD4BC-4811-481B-A4F2-6FA2076AE0BC}">
      <dgm:prSet phldrT="[Text]"/>
      <dgm:spPr/>
      <dgm:t>
        <a:bodyPr/>
        <a:lstStyle/>
        <a:p>
          <a:r>
            <a:rPr lang="en-GB" dirty="0" smtClean="0"/>
            <a:t>Satire?</a:t>
          </a:r>
          <a:endParaRPr lang="en-GB" dirty="0"/>
        </a:p>
      </dgm:t>
    </dgm:pt>
    <dgm:pt modelId="{19421572-1F20-4088-8372-FB8A83A853D9}" type="parTrans" cxnId="{627744B3-2CFA-4807-B708-A451D2783AB4}">
      <dgm:prSet/>
      <dgm:spPr/>
      <dgm:t>
        <a:bodyPr/>
        <a:lstStyle/>
        <a:p>
          <a:endParaRPr lang="en-GB"/>
        </a:p>
      </dgm:t>
    </dgm:pt>
    <dgm:pt modelId="{CD36D1F5-9A36-47E2-B810-E39996E20FC3}" type="sibTrans" cxnId="{627744B3-2CFA-4807-B708-A451D2783AB4}">
      <dgm:prSet/>
      <dgm:spPr/>
      <dgm:t>
        <a:bodyPr/>
        <a:lstStyle/>
        <a:p>
          <a:endParaRPr lang="en-GB"/>
        </a:p>
      </dgm:t>
    </dgm:pt>
    <dgm:pt modelId="{08C3DB75-E8EB-427D-8A15-825EB2DBE348}">
      <dgm:prSet phldrT="[Text]"/>
      <dgm:spPr/>
      <dgm:t>
        <a:bodyPr/>
        <a:lstStyle/>
        <a:p>
          <a:r>
            <a:rPr lang="en-GB" dirty="0" smtClean="0"/>
            <a:t>Abstract</a:t>
          </a:r>
          <a:endParaRPr lang="en-GB" dirty="0"/>
        </a:p>
      </dgm:t>
    </dgm:pt>
    <dgm:pt modelId="{EA2CB827-894F-456F-A58C-FC4A4D85B77E}" type="parTrans" cxnId="{C313EBED-672D-42C9-8B6D-A28A3FAB1D4B}">
      <dgm:prSet/>
      <dgm:spPr/>
      <dgm:t>
        <a:bodyPr/>
        <a:lstStyle/>
        <a:p>
          <a:endParaRPr lang="en-GB"/>
        </a:p>
      </dgm:t>
    </dgm:pt>
    <dgm:pt modelId="{1D969AB9-4930-4CA2-826B-9E5E70FA1A2E}" type="sibTrans" cxnId="{C313EBED-672D-42C9-8B6D-A28A3FAB1D4B}">
      <dgm:prSet/>
      <dgm:spPr/>
      <dgm:t>
        <a:bodyPr/>
        <a:lstStyle/>
        <a:p>
          <a:endParaRPr lang="en-GB"/>
        </a:p>
      </dgm:t>
    </dgm:pt>
    <dgm:pt modelId="{5ED9161D-B828-4FF0-8F1E-71F71896FEC5}">
      <dgm:prSet phldrT="[Text]"/>
      <dgm:spPr/>
      <dgm:t>
        <a:bodyPr/>
        <a:lstStyle/>
        <a:p>
          <a:r>
            <a:rPr lang="en-GB" dirty="0" smtClean="0"/>
            <a:t>Ancient theory?</a:t>
          </a:r>
          <a:endParaRPr lang="en-GB" dirty="0"/>
        </a:p>
      </dgm:t>
    </dgm:pt>
    <dgm:pt modelId="{5C5594F9-935C-4574-94FB-7B9DF56C88E1}" type="parTrans" cxnId="{ECAD9910-3C16-455D-B4D1-E00912555A63}">
      <dgm:prSet/>
      <dgm:spPr/>
      <dgm:t>
        <a:bodyPr/>
        <a:lstStyle/>
        <a:p>
          <a:endParaRPr lang="en-GB"/>
        </a:p>
      </dgm:t>
    </dgm:pt>
    <dgm:pt modelId="{76AEA39B-FAB9-4569-8BD9-2FF1C893E012}" type="sibTrans" cxnId="{ECAD9910-3C16-455D-B4D1-E00912555A63}">
      <dgm:prSet/>
      <dgm:spPr/>
      <dgm:t>
        <a:bodyPr/>
        <a:lstStyle/>
        <a:p>
          <a:endParaRPr lang="en-GB"/>
        </a:p>
      </dgm:t>
    </dgm:pt>
    <dgm:pt modelId="{F952D2D0-ED17-4D71-9E4B-11A84EBAE470}">
      <dgm:prSet phldrT="[Text]"/>
      <dgm:spPr/>
      <dgm:t>
        <a:bodyPr/>
        <a:lstStyle/>
        <a:p>
          <a:r>
            <a:rPr lang="en-GB" dirty="0" smtClean="0"/>
            <a:t>Comic elements?</a:t>
          </a:r>
          <a:endParaRPr lang="en-GB" dirty="0"/>
        </a:p>
      </dgm:t>
    </dgm:pt>
    <dgm:pt modelId="{86B770B1-6F5A-43AF-9EF8-46BA9770EA5F}" type="parTrans" cxnId="{C4BAC0EF-18D0-40E5-8454-E2ECF5709410}">
      <dgm:prSet/>
      <dgm:spPr/>
      <dgm:t>
        <a:bodyPr/>
        <a:lstStyle/>
        <a:p>
          <a:endParaRPr lang="en-GB"/>
        </a:p>
      </dgm:t>
    </dgm:pt>
    <dgm:pt modelId="{F858776C-2CBC-4DD7-9339-EFF31EEF549F}" type="sibTrans" cxnId="{C4BAC0EF-18D0-40E5-8454-E2ECF5709410}">
      <dgm:prSet/>
      <dgm:spPr/>
      <dgm:t>
        <a:bodyPr/>
        <a:lstStyle/>
        <a:p>
          <a:endParaRPr lang="en-GB"/>
        </a:p>
      </dgm:t>
    </dgm:pt>
    <dgm:pt modelId="{B017E23A-0910-40CA-A36B-33B29F097907}">
      <dgm:prSet phldrT="[Text]"/>
      <dgm:spPr/>
      <dgm:t>
        <a:bodyPr/>
        <a:lstStyle/>
        <a:p>
          <a:r>
            <a:rPr lang="en-GB" dirty="0" smtClean="0"/>
            <a:t>Modern theory on ancient material?</a:t>
          </a:r>
          <a:endParaRPr lang="en-GB" dirty="0"/>
        </a:p>
      </dgm:t>
    </dgm:pt>
    <dgm:pt modelId="{740048FC-2EB8-4119-A144-92976ED85E91}" type="parTrans" cxnId="{86E0EA3A-C27C-40B3-8AC2-52FD13ED0664}">
      <dgm:prSet/>
      <dgm:spPr/>
      <dgm:t>
        <a:bodyPr/>
        <a:lstStyle/>
        <a:p>
          <a:endParaRPr lang="en-GB"/>
        </a:p>
      </dgm:t>
    </dgm:pt>
    <dgm:pt modelId="{E6FAE20E-1EB8-468D-A9B6-A8B9390458CC}" type="sibTrans" cxnId="{86E0EA3A-C27C-40B3-8AC2-52FD13ED0664}">
      <dgm:prSet/>
      <dgm:spPr/>
      <dgm:t>
        <a:bodyPr/>
        <a:lstStyle/>
        <a:p>
          <a:endParaRPr lang="en-GB"/>
        </a:p>
      </dgm:t>
    </dgm:pt>
    <dgm:pt modelId="{5A6D0873-572B-4D4D-94CE-86BDFB1CAF85}">
      <dgm:prSet phldrT="[Text]"/>
      <dgm:spPr/>
      <dgm:t>
        <a:bodyPr/>
        <a:lstStyle/>
        <a:p>
          <a:r>
            <a:rPr lang="en-GB" dirty="0" smtClean="0"/>
            <a:t>Graffiti</a:t>
          </a:r>
          <a:endParaRPr lang="en-GB" dirty="0"/>
        </a:p>
      </dgm:t>
    </dgm:pt>
    <dgm:pt modelId="{8E8BBD12-D9FF-4BE6-A599-7576F3AD9443}" type="parTrans" cxnId="{0DFCE71A-BE48-473A-9034-8067851405C1}">
      <dgm:prSet/>
      <dgm:spPr/>
      <dgm:t>
        <a:bodyPr/>
        <a:lstStyle/>
        <a:p>
          <a:endParaRPr lang="en-GB"/>
        </a:p>
      </dgm:t>
    </dgm:pt>
    <dgm:pt modelId="{CFF21129-0D17-43D4-8285-0C8835F7E1F4}" type="sibTrans" cxnId="{0DFCE71A-BE48-473A-9034-8067851405C1}">
      <dgm:prSet/>
      <dgm:spPr/>
      <dgm:t>
        <a:bodyPr/>
        <a:lstStyle/>
        <a:p>
          <a:endParaRPr lang="en-GB"/>
        </a:p>
      </dgm:t>
    </dgm:pt>
    <dgm:pt modelId="{B6540EDC-771A-48AD-BEE5-0EF01C5FB6A3}">
      <dgm:prSet phldrT="[Text]"/>
      <dgm:spPr/>
      <dgm:t>
        <a:bodyPr/>
        <a:lstStyle/>
        <a:p>
          <a:r>
            <a:rPr lang="en-GB" dirty="0" smtClean="0"/>
            <a:t>Iconography</a:t>
          </a:r>
          <a:endParaRPr lang="en-GB" dirty="0"/>
        </a:p>
      </dgm:t>
    </dgm:pt>
    <dgm:pt modelId="{8C341FA8-44C1-4DA1-9F5B-B268117B0175}" type="parTrans" cxnId="{956D59B9-C952-465A-B1CD-D94B3D9F6E01}">
      <dgm:prSet/>
      <dgm:spPr/>
      <dgm:t>
        <a:bodyPr/>
        <a:lstStyle/>
        <a:p>
          <a:endParaRPr lang="en-GB"/>
        </a:p>
      </dgm:t>
    </dgm:pt>
    <dgm:pt modelId="{E4FFFA10-2D1F-42E7-B9F0-893B3B41B3C0}" type="sibTrans" cxnId="{956D59B9-C952-465A-B1CD-D94B3D9F6E01}">
      <dgm:prSet/>
      <dgm:spPr/>
      <dgm:t>
        <a:bodyPr/>
        <a:lstStyle/>
        <a:p>
          <a:endParaRPr lang="en-GB"/>
        </a:p>
      </dgm:t>
    </dgm:pt>
    <dgm:pt modelId="{439CD4DB-E906-4DF8-AC34-1A74B3FE9577}" type="pres">
      <dgm:prSet presAssocID="{282CF725-D759-400A-8AFC-CC0A0FD92E4D}" presName="diagram" presStyleCnt="0">
        <dgm:presLayoutVars>
          <dgm:chPref val="1"/>
          <dgm:dir/>
          <dgm:animOne val="branch"/>
          <dgm:animLvl val="lvl"/>
          <dgm:resizeHandles val="exact"/>
        </dgm:presLayoutVars>
      </dgm:prSet>
      <dgm:spPr/>
      <dgm:t>
        <a:bodyPr/>
        <a:lstStyle/>
        <a:p>
          <a:endParaRPr lang="en-GB"/>
        </a:p>
      </dgm:t>
    </dgm:pt>
    <dgm:pt modelId="{004CCA62-675E-4EC4-8378-6A896AA7338D}" type="pres">
      <dgm:prSet presAssocID="{3C16BA00-D8BE-4DCE-A11F-82E1DF76D954}" presName="root1" presStyleCnt="0"/>
      <dgm:spPr/>
    </dgm:pt>
    <dgm:pt modelId="{72F6D35E-8273-4842-AD7B-CE4EFC0235D1}" type="pres">
      <dgm:prSet presAssocID="{3C16BA00-D8BE-4DCE-A11F-82E1DF76D954}" presName="LevelOneTextNode" presStyleLbl="node0" presStyleIdx="0" presStyleCnt="1" custScaleX="101273">
        <dgm:presLayoutVars>
          <dgm:chPref val="3"/>
        </dgm:presLayoutVars>
      </dgm:prSet>
      <dgm:spPr/>
      <dgm:t>
        <a:bodyPr/>
        <a:lstStyle/>
        <a:p>
          <a:endParaRPr lang="en-GB"/>
        </a:p>
      </dgm:t>
    </dgm:pt>
    <dgm:pt modelId="{034A0DA1-588F-4C13-AC8D-A856B05BEAF4}" type="pres">
      <dgm:prSet presAssocID="{3C16BA00-D8BE-4DCE-A11F-82E1DF76D954}" presName="level2hierChild" presStyleCnt="0"/>
      <dgm:spPr/>
    </dgm:pt>
    <dgm:pt modelId="{7EDCA58D-00B0-474F-BC83-825C812265B5}" type="pres">
      <dgm:prSet presAssocID="{45463CB4-FC36-4DBD-8947-1D4AC3575DEC}" presName="conn2-1" presStyleLbl="parChTrans1D2" presStyleIdx="0" presStyleCnt="2"/>
      <dgm:spPr/>
      <dgm:t>
        <a:bodyPr/>
        <a:lstStyle/>
        <a:p>
          <a:endParaRPr lang="en-GB"/>
        </a:p>
      </dgm:t>
    </dgm:pt>
    <dgm:pt modelId="{39D5E772-2729-42C3-B7B3-4EAB16C55586}" type="pres">
      <dgm:prSet presAssocID="{45463CB4-FC36-4DBD-8947-1D4AC3575DEC}" presName="connTx" presStyleLbl="parChTrans1D2" presStyleIdx="0" presStyleCnt="2"/>
      <dgm:spPr/>
      <dgm:t>
        <a:bodyPr/>
        <a:lstStyle/>
        <a:p>
          <a:endParaRPr lang="en-GB"/>
        </a:p>
      </dgm:t>
    </dgm:pt>
    <dgm:pt modelId="{DD2BE970-BBCC-431A-A32D-EDEB2852C076}" type="pres">
      <dgm:prSet presAssocID="{4CB758B3-6A6A-4C15-B199-62E10BC12407}" presName="root2" presStyleCnt="0"/>
      <dgm:spPr/>
    </dgm:pt>
    <dgm:pt modelId="{977FE097-5866-4827-8E99-0C1B1340CEBE}" type="pres">
      <dgm:prSet presAssocID="{4CB758B3-6A6A-4C15-B199-62E10BC12407}" presName="LevelTwoTextNode" presStyleLbl="node2" presStyleIdx="0" presStyleCnt="2">
        <dgm:presLayoutVars>
          <dgm:chPref val="3"/>
        </dgm:presLayoutVars>
      </dgm:prSet>
      <dgm:spPr/>
      <dgm:t>
        <a:bodyPr/>
        <a:lstStyle/>
        <a:p>
          <a:endParaRPr lang="en-GB"/>
        </a:p>
      </dgm:t>
    </dgm:pt>
    <dgm:pt modelId="{589304FA-B688-4C71-A2BB-29277F2647AD}" type="pres">
      <dgm:prSet presAssocID="{4CB758B3-6A6A-4C15-B199-62E10BC12407}" presName="level3hierChild" presStyleCnt="0"/>
      <dgm:spPr/>
    </dgm:pt>
    <dgm:pt modelId="{AA609673-26AA-4769-9EEE-EB496CC0B4E4}" type="pres">
      <dgm:prSet presAssocID="{102A692D-2FF6-4D9C-80BC-8C53D74F2B1B}" presName="conn2-1" presStyleLbl="parChTrans1D3" presStyleIdx="0" presStyleCnt="7"/>
      <dgm:spPr/>
      <dgm:t>
        <a:bodyPr/>
        <a:lstStyle/>
        <a:p>
          <a:endParaRPr lang="en-GB"/>
        </a:p>
      </dgm:t>
    </dgm:pt>
    <dgm:pt modelId="{AD5FA03D-3BE7-4182-8A13-D399D1A97B16}" type="pres">
      <dgm:prSet presAssocID="{102A692D-2FF6-4D9C-80BC-8C53D74F2B1B}" presName="connTx" presStyleLbl="parChTrans1D3" presStyleIdx="0" presStyleCnt="7"/>
      <dgm:spPr/>
      <dgm:t>
        <a:bodyPr/>
        <a:lstStyle/>
        <a:p>
          <a:endParaRPr lang="en-GB"/>
        </a:p>
      </dgm:t>
    </dgm:pt>
    <dgm:pt modelId="{694273A1-B5BC-42FD-BE5C-2EC7C8972130}" type="pres">
      <dgm:prSet presAssocID="{E0663C11-4B27-4A7F-88B7-8DE24EF9D80A}" presName="root2" presStyleCnt="0"/>
      <dgm:spPr/>
    </dgm:pt>
    <dgm:pt modelId="{B5555DBD-910C-43D6-A887-FAAB867B43BF}" type="pres">
      <dgm:prSet presAssocID="{E0663C11-4B27-4A7F-88B7-8DE24EF9D80A}" presName="LevelTwoTextNode" presStyleLbl="node3" presStyleIdx="0" presStyleCnt="7">
        <dgm:presLayoutVars>
          <dgm:chPref val="3"/>
        </dgm:presLayoutVars>
      </dgm:prSet>
      <dgm:spPr/>
      <dgm:t>
        <a:bodyPr/>
        <a:lstStyle/>
        <a:p>
          <a:endParaRPr lang="en-GB"/>
        </a:p>
      </dgm:t>
    </dgm:pt>
    <dgm:pt modelId="{B78A7D9D-DD52-41BE-98D2-9453B5F82E5C}" type="pres">
      <dgm:prSet presAssocID="{E0663C11-4B27-4A7F-88B7-8DE24EF9D80A}" presName="level3hierChild" presStyleCnt="0"/>
      <dgm:spPr/>
    </dgm:pt>
    <dgm:pt modelId="{1B141ACA-C21E-4584-B5C2-E9EB81CCD81C}" type="pres">
      <dgm:prSet presAssocID="{19421572-1F20-4088-8372-FB8A83A853D9}" presName="conn2-1" presStyleLbl="parChTrans1D3" presStyleIdx="1" presStyleCnt="7"/>
      <dgm:spPr/>
      <dgm:t>
        <a:bodyPr/>
        <a:lstStyle/>
        <a:p>
          <a:endParaRPr lang="en-GB"/>
        </a:p>
      </dgm:t>
    </dgm:pt>
    <dgm:pt modelId="{10C9BAD6-6C66-4D0F-930F-C11FEF038165}" type="pres">
      <dgm:prSet presAssocID="{19421572-1F20-4088-8372-FB8A83A853D9}" presName="connTx" presStyleLbl="parChTrans1D3" presStyleIdx="1" presStyleCnt="7"/>
      <dgm:spPr/>
      <dgm:t>
        <a:bodyPr/>
        <a:lstStyle/>
        <a:p>
          <a:endParaRPr lang="en-GB"/>
        </a:p>
      </dgm:t>
    </dgm:pt>
    <dgm:pt modelId="{47C88D71-7BEA-4406-A605-672B65CF8BA6}" type="pres">
      <dgm:prSet presAssocID="{CD4FD4BC-4811-481B-A4F2-6FA2076AE0BC}" presName="root2" presStyleCnt="0"/>
      <dgm:spPr/>
    </dgm:pt>
    <dgm:pt modelId="{68DDD231-B022-4CD0-B30B-C3FB826F8344}" type="pres">
      <dgm:prSet presAssocID="{CD4FD4BC-4811-481B-A4F2-6FA2076AE0BC}" presName="LevelTwoTextNode" presStyleLbl="node3" presStyleIdx="1" presStyleCnt="7">
        <dgm:presLayoutVars>
          <dgm:chPref val="3"/>
        </dgm:presLayoutVars>
      </dgm:prSet>
      <dgm:spPr/>
      <dgm:t>
        <a:bodyPr/>
        <a:lstStyle/>
        <a:p>
          <a:endParaRPr lang="en-GB"/>
        </a:p>
      </dgm:t>
    </dgm:pt>
    <dgm:pt modelId="{371F6446-A5B5-4C73-ACDD-6020A1236BB0}" type="pres">
      <dgm:prSet presAssocID="{CD4FD4BC-4811-481B-A4F2-6FA2076AE0BC}" presName="level3hierChild" presStyleCnt="0"/>
      <dgm:spPr/>
    </dgm:pt>
    <dgm:pt modelId="{6746D9C5-621A-4E3B-88D0-50E55E64EE48}" type="pres">
      <dgm:prSet presAssocID="{86B770B1-6F5A-43AF-9EF8-46BA9770EA5F}" presName="conn2-1" presStyleLbl="parChTrans1D3" presStyleIdx="2" presStyleCnt="7"/>
      <dgm:spPr/>
      <dgm:t>
        <a:bodyPr/>
        <a:lstStyle/>
        <a:p>
          <a:endParaRPr lang="en-GB"/>
        </a:p>
      </dgm:t>
    </dgm:pt>
    <dgm:pt modelId="{F7DC18BC-BFCB-488A-B965-682C7093C56C}" type="pres">
      <dgm:prSet presAssocID="{86B770B1-6F5A-43AF-9EF8-46BA9770EA5F}" presName="connTx" presStyleLbl="parChTrans1D3" presStyleIdx="2" presStyleCnt="7"/>
      <dgm:spPr/>
      <dgm:t>
        <a:bodyPr/>
        <a:lstStyle/>
        <a:p>
          <a:endParaRPr lang="en-GB"/>
        </a:p>
      </dgm:t>
    </dgm:pt>
    <dgm:pt modelId="{966BCAD7-77C5-4782-8F3E-A6570E6CFC3C}" type="pres">
      <dgm:prSet presAssocID="{F952D2D0-ED17-4D71-9E4B-11A84EBAE470}" presName="root2" presStyleCnt="0"/>
      <dgm:spPr/>
    </dgm:pt>
    <dgm:pt modelId="{3ABADED5-0E9B-41FF-B576-CA28C9FCFA80}" type="pres">
      <dgm:prSet presAssocID="{F952D2D0-ED17-4D71-9E4B-11A84EBAE470}" presName="LevelTwoTextNode" presStyleLbl="node3" presStyleIdx="2" presStyleCnt="7">
        <dgm:presLayoutVars>
          <dgm:chPref val="3"/>
        </dgm:presLayoutVars>
      </dgm:prSet>
      <dgm:spPr/>
      <dgm:t>
        <a:bodyPr/>
        <a:lstStyle/>
        <a:p>
          <a:endParaRPr lang="en-GB"/>
        </a:p>
      </dgm:t>
    </dgm:pt>
    <dgm:pt modelId="{EAE332B2-373A-4522-BF53-CD6FB03299A8}" type="pres">
      <dgm:prSet presAssocID="{F952D2D0-ED17-4D71-9E4B-11A84EBAE470}" presName="level3hierChild" presStyleCnt="0"/>
      <dgm:spPr/>
    </dgm:pt>
    <dgm:pt modelId="{4E98E744-C829-4F9F-A937-451D4B57D802}" type="pres">
      <dgm:prSet presAssocID="{8E8BBD12-D9FF-4BE6-A599-7576F3AD9443}" presName="conn2-1" presStyleLbl="parChTrans1D3" presStyleIdx="3" presStyleCnt="7"/>
      <dgm:spPr/>
      <dgm:t>
        <a:bodyPr/>
        <a:lstStyle/>
        <a:p>
          <a:endParaRPr lang="en-GB"/>
        </a:p>
      </dgm:t>
    </dgm:pt>
    <dgm:pt modelId="{BDBC9EE7-E698-4EB2-B424-1B5499E9A816}" type="pres">
      <dgm:prSet presAssocID="{8E8BBD12-D9FF-4BE6-A599-7576F3AD9443}" presName="connTx" presStyleLbl="parChTrans1D3" presStyleIdx="3" presStyleCnt="7"/>
      <dgm:spPr/>
      <dgm:t>
        <a:bodyPr/>
        <a:lstStyle/>
        <a:p>
          <a:endParaRPr lang="en-GB"/>
        </a:p>
      </dgm:t>
    </dgm:pt>
    <dgm:pt modelId="{F16FB7CC-FEC9-47E0-9F83-74A276296DC5}" type="pres">
      <dgm:prSet presAssocID="{5A6D0873-572B-4D4D-94CE-86BDFB1CAF85}" presName="root2" presStyleCnt="0"/>
      <dgm:spPr/>
    </dgm:pt>
    <dgm:pt modelId="{A51BCE4B-3FDC-4B4D-908A-F01946FE6032}" type="pres">
      <dgm:prSet presAssocID="{5A6D0873-572B-4D4D-94CE-86BDFB1CAF85}" presName="LevelTwoTextNode" presStyleLbl="node3" presStyleIdx="3" presStyleCnt="7">
        <dgm:presLayoutVars>
          <dgm:chPref val="3"/>
        </dgm:presLayoutVars>
      </dgm:prSet>
      <dgm:spPr/>
      <dgm:t>
        <a:bodyPr/>
        <a:lstStyle/>
        <a:p>
          <a:endParaRPr lang="en-GB"/>
        </a:p>
      </dgm:t>
    </dgm:pt>
    <dgm:pt modelId="{D6CFA207-7717-4B17-898C-C14ECBD6C211}" type="pres">
      <dgm:prSet presAssocID="{5A6D0873-572B-4D4D-94CE-86BDFB1CAF85}" presName="level3hierChild" presStyleCnt="0"/>
      <dgm:spPr/>
    </dgm:pt>
    <dgm:pt modelId="{3AEC5864-8A54-44A7-8202-34F207B2DFE1}" type="pres">
      <dgm:prSet presAssocID="{8C341FA8-44C1-4DA1-9F5B-B268117B0175}" presName="conn2-1" presStyleLbl="parChTrans1D3" presStyleIdx="4" presStyleCnt="7"/>
      <dgm:spPr/>
      <dgm:t>
        <a:bodyPr/>
        <a:lstStyle/>
        <a:p>
          <a:endParaRPr lang="en-GB"/>
        </a:p>
      </dgm:t>
    </dgm:pt>
    <dgm:pt modelId="{717923B1-2AD5-4DF0-BF51-61FE850C3DFD}" type="pres">
      <dgm:prSet presAssocID="{8C341FA8-44C1-4DA1-9F5B-B268117B0175}" presName="connTx" presStyleLbl="parChTrans1D3" presStyleIdx="4" presStyleCnt="7"/>
      <dgm:spPr/>
      <dgm:t>
        <a:bodyPr/>
        <a:lstStyle/>
        <a:p>
          <a:endParaRPr lang="en-GB"/>
        </a:p>
      </dgm:t>
    </dgm:pt>
    <dgm:pt modelId="{1D620B10-451F-428E-87C8-1A587699313E}" type="pres">
      <dgm:prSet presAssocID="{B6540EDC-771A-48AD-BEE5-0EF01C5FB6A3}" presName="root2" presStyleCnt="0"/>
      <dgm:spPr/>
    </dgm:pt>
    <dgm:pt modelId="{003F4A78-5A27-407E-960B-4CDD8E4610C0}" type="pres">
      <dgm:prSet presAssocID="{B6540EDC-771A-48AD-BEE5-0EF01C5FB6A3}" presName="LevelTwoTextNode" presStyleLbl="node3" presStyleIdx="4" presStyleCnt="7">
        <dgm:presLayoutVars>
          <dgm:chPref val="3"/>
        </dgm:presLayoutVars>
      </dgm:prSet>
      <dgm:spPr/>
      <dgm:t>
        <a:bodyPr/>
        <a:lstStyle/>
        <a:p>
          <a:endParaRPr lang="en-GB"/>
        </a:p>
      </dgm:t>
    </dgm:pt>
    <dgm:pt modelId="{55998F52-2B8B-4A9A-B3EE-3E2D2DC235A6}" type="pres">
      <dgm:prSet presAssocID="{B6540EDC-771A-48AD-BEE5-0EF01C5FB6A3}" presName="level3hierChild" presStyleCnt="0"/>
      <dgm:spPr/>
    </dgm:pt>
    <dgm:pt modelId="{040AF2BA-F168-4CD5-ADB7-16E8F9BF02EA}" type="pres">
      <dgm:prSet presAssocID="{EA2CB827-894F-456F-A58C-FC4A4D85B77E}" presName="conn2-1" presStyleLbl="parChTrans1D2" presStyleIdx="1" presStyleCnt="2"/>
      <dgm:spPr/>
      <dgm:t>
        <a:bodyPr/>
        <a:lstStyle/>
        <a:p>
          <a:endParaRPr lang="en-GB"/>
        </a:p>
      </dgm:t>
    </dgm:pt>
    <dgm:pt modelId="{8AE2F06A-B545-4AA5-B80C-4828DAC7DF4C}" type="pres">
      <dgm:prSet presAssocID="{EA2CB827-894F-456F-A58C-FC4A4D85B77E}" presName="connTx" presStyleLbl="parChTrans1D2" presStyleIdx="1" presStyleCnt="2"/>
      <dgm:spPr/>
      <dgm:t>
        <a:bodyPr/>
        <a:lstStyle/>
        <a:p>
          <a:endParaRPr lang="en-GB"/>
        </a:p>
      </dgm:t>
    </dgm:pt>
    <dgm:pt modelId="{987388B4-36E3-478C-BE29-86570A5E7BE5}" type="pres">
      <dgm:prSet presAssocID="{08C3DB75-E8EB-427D-8A15-825EB2DBE348}" presName="root2" presStyleCnt="0"/>
      <dgm:spPr/>
    </dgm:pt>
    <dgm:pt modelId="{62EFF088-BAE6-43B1-9747-2923E925A12B}" type="pres">
      <dgm:prSet presAssocID="{08C3DB75-E8EB-427D-8A15-825EB2DBE348}" presName="LevelTwoTextNode" presStyleLbl="node2" presStyleIdx="1" presStyleCnt="2">
        <dgm:presLayoutVars>
          <dgm:chPref val="3"/>
        </dgm:presLayoutVars>
      </dgm:prSet>
      <dgm:spPr/>
      <dgm:t>
        <a:bodyPr/>
        <a:lstStyle/>
        <a:p>
          <a:endParaRPr lang="en-GB"/>
        </a:p>
      </dgm:t>
    </dgm:pt>
    <dgm:pt modelId="{D87D414F-8F5B-45DD-B508-59771B5EA59B}" type="pres">
      <dgm:prSet presAssocID="{08C3DB75-E8EB-427D-8A15-825EB2DBE348}" presName="level3hierChild" presStyleCnt="0"/>
      <dgm:spPr/>
    </dgm:pt>
    <dgm:pt modelId="{F8ACCF9E-9FB0-4876-9C96-F50E161286A4}" type="pres">
      <dgm:prSet presAssocID="{5C5594F9-935C-4574-94FB-7B9DF56C88E1}" presName="conn2-1" presStyleLbl="parChTrans1D3" presStyleIdx="5" presStyleCnt="7"/>
      <dgm:spPr/>
      <dgm:t>
        <a:bodyPr/>
        <a:lstStyle/>
        <a:p>
          <a:endParaRPr lang="en-GB"/>
        </a:p>
      </dgm:t>
    </dgm:pt>
    <dgm:pt modelId="{4816A1E5-9689-48E6-A5A3-45C5E33648B6}" type="pres">
      <dgm:prSet presAssocID="{5C5594F9-935C-4574-94FB-7B9DF56C88E1}" presName="connTx" presStyleLbl="parChTrans1D3" presStyleIdx="5" presStyleCnt="7"/>
      <dgm:spPr/>
      <dgm:t>
        <a:bodyPr/>
        <a:lstStyle/>
        <a:p>
          <a:endParaRPr lang="en-GB"/>
        </a:p>
      </dgm:t>
    </dgm:pt>
    <dgm:pt modelId="{159EBA3F-2280-46C0-9BF1-67E2316BD450}" type="pres">
      <dgm:prSet presAssocID="{5ED9161D-B828-4FF0-8F1E-71F71896FEC5}" presName="root2" presStyleCnt="0"/>
      <dgm:spPr/>
    </dgm:pt>
    <dgm:pt modelId="{13E4203E-95E2-4EFD-8A39-442BACEBC77F}" type="pres">
      <dgm:prSet presAssocID="{5ED9161D-B828-4FF0-8F1E-71F71896FEC5}" presName="LevelTwoTextNode" presStyleLbl="node3" presStyleIdx="5" presStyleCnt="7">
        <dgm:presLayoutVars>
          <dgm:chPref val="3"/>
        </dgm:presLayoutVars>
      </dgm:prSet>
      <dgm:spPr/>
      <dgm:t>
        <a:bodyPr/>
        <a:lstStyle/>
        <a:p>
          <a:endParaRPr lang="en-GB"/>
        </a:p>
      </dgm:t>
    </dgm:pt>
    <dgm:pt modelId="{41FFD9C6-1920-4F24-8094-9B24EB1687C5}" type="pres">
      <dgm:prSet presAssocID="{5ED9161D-B828-4FF0-8F1E-71F71896FEC5}" presName="level3hierChild" presStyleCnt="0"/>
      <dgm:spPr/>
    </dgm:pt>
    <dgm:pt modelId="{0846F548-3749-4921-A6E7-09595A182CC6}" type="pres">
      <dgm:prSet presAssocID="{740048FC-2EB8-4119-A144-92976ED85E91}" presName="conn2-1" presStyleLbl="parChTrans1D3" presStyleIdx="6" presStyleCnt="7"/>
      <dgm:spPr/>
      <dgm:t>
        <a:bodyPr/>
        <a:lstStyle/>
        <a:p>
          <a:endParaRPr lang="en-GB"/>
        </a:p>
      </dgm:t>
    </dgm:pt>
    <dgm:pt modelId="{D48E2563-A912-46EA-B72B-B2695BFD288F}" type="pres">
      <dgm:prSet presAssocID="{740048FC-2EB8-4119-A144-92976ED85E91}" presName="connTx" presStyleLbl="parChTrans1D3" presStyleIdx="6" presStyleCnt="7"/>
      <dgm:spPr/>
      <dgm:t>
        <a:bodyPr/>
        <a:lstStyle/>
        <a:p>
          <a:endParaRPr lang="en-GB"/>
        </a:p>
      </dgm:t>
    </dgm:pt>
    <dgm:pt modelId="{F11A8A89-76A4-414C-8E5B-45ECCC975ADF}" type="pres">
      <dgm:prSet presAssocID="{B017E23A-0910-40CA-A36B-33B29F097907}" presName="root2" presStyleCnt="0"/>
      <dgm:spPr/>
    </dgm:pt>
    <dgm:pt modelId="{88AF0E9D-EFC5-4983-A9CC-1E63832CD3D9}" type="pres">
      <dgm:prSet presAssocID="{B017E23A-0910-40CA-A36B-33B29F097907}" presName="LevelTwoTextNode" presStyleLbl="node3" presStyleIdx="6" presStyleCnt="7">
        <dgm:presLayoutVars>
          <dgm:chPref val="3"/>
        </dgm:presLayoutVars>
      </dgm:prSet>
      <dgm:spPr/>
      <dgm:t>
        <a:bodyPr/>
        <a:lstStyle/>
        <a:p>
          <a:endParaRPr lang="en-GB"/>
        </a:p>
      </dgm:t>
    </dgm:pt>
    <dgm:pt modelId="{F2A0E638-C3A6-4AD2-8DC0-71E58E0B79C1}" type="pres">
      <dgm:prSet presAssocID="{B017E23A-0910-40CA-A36B-33B29F097907}" presName="level3hierChild" presStyleCnt="0"/>
      <dgm:spPr/>
    </dgm:pt>
  </dgm:ptLst>
  <dgm:cxnLst>
    <dgm:cxn modelId="{EB351306-EB34-422B-B7A2-2BE56F981A8F}" type="presOf" srcId="{B6540EDC-771A-48AD-BEE5-0EF01C5FB6A3}" destId="{003F4A78-5A27-407E-960B-4CDD8E4610C0}" srcOrd="0" destOrd="0" presId="urn:microsoft.com/office/officeart/2005/8/layout/hierarchy2"/>
    <dgm:cxn modelId="{3456D938-8726-41C4-A565-D51CA5A6CC2B}" type="presOf" srcId="{740048FC-2EB8-4119-A144-92976ED85E91}" destId="{0846F548-3749-4921-A6E7-09595A182CC6}" srcOrd="0" destOrd="0" presId="urn:microsoft.com/office/officeart/2005/8/layout/hierarchy2"/>
    <dgm:cxn modelId="{17ED492F-17A7-4719-9D87-471FF201C1B2}" type="presOf" srcId="{EA2CB827-894F-456F-A58C-FC4A4D85B77E}" destId="{040AF2BA-F168-4CD5-ADB7-16E8F9BF02EA}" srcOrd="0" destOrd="0" presId="urn:microsoft.com/office/officeart/2005/8/layout/hierarchy2"/>
    <dgm:cxn modelId="{C313EBED-672D-42C9-8B6D-A28A3FAB1D4B}" srcId="{3C16BA00-D8BE-4DCE-A11F-82E1DF76D954}" destId="{08C3DB75-E8EB-427D-8A15-825EB2DBE348}" srcOrd="1" destOrd="0" parTransId="{EA2CB827-894F-456F-A58C-FC4A4D85B77E}" sibTransId="{1D969AB9-4930-4CA2-826B-9E5E70FA1A2E}"/>
    <dgm:cxn modelId="{E3EF0CED-E83E-40BE-BCD0-F68187F62577}" srcId="{4CB758B3-6A6A-4C15-B199-62E10BC12407}" destId="{E0663C11-4B27-4A7F-88B7-8DE24EF9D80A}" srcOrd="0" destOrd="0" parTransId="{102A692D-2FF6-4D9C-80BC-8C53D74F2B1B}" sibTransId="{3AB43E73-CD8E-4347-A262-BD566FFC991B}"/>
    <dgm:cxn modelId="{3711577B-A7CC-424D-8FEB-138FBBB49061}" type="presOf" srcId="{8C341FA8-44C1-4DA1-9F5B-B268117B0175}" destId="{717923B1-2AD5-4DF0-BF51-61FE850C3DFD}" srcOrd="1" destOrd="0" presId="urn:microsoft.com/office/officeart/2005/8/layout/hierarchy2"/>
    <dgm:cxn modelId="{484A3E09-6213-4D92-969C-A67308D8CE21}" type="presOf" srcId="{E0663C11-4B27-4A7F-88B7-8DE24EF9D80A}" destId="{B5555DBD-910C-43D6-A887-FAAB867B43BF}" srcOrd="0" destOrd="0" presId="urn:microsoft.com/office/officeart/2005/8/layout/hierarchy2"/>
    <dgm:cxn modelId="{74DBF4E6-018B-41BE-AEB5-09B308EBBE65}" type="presOf" srcId="{102A692D-2FF6-4D9C-80BC-8C53D74F2B1B}" destId="{AA609673-26AA-4769-9EEE-EB496CC0B4E4}" srcOrd="0" destOrd="0" presId="urn:microsoft.com/office/officeart/2005/8/layout/hierarchy2"/>
    <dgm:cxn modelId="{9EB7842E-7065-41A5-B763-4FE38FD33092}" type="presOf" srcId="{19421572-1F20-4088-8372-FB8A83A853D9}" destId="{1B141ACA-C21E-4584-B5C2-E9EB81CCD81C}" srcOrd="0" destOrd="0" presId="urn:microsoft.com/office/officeart/2005/8/layout/hierarchy2"/>
    <dgm:cxn modelId="{5E0955F3-B9CB-4F5D-83F3-E0C84D045EE3}" type="presOf" srcId="{86B770B1-6F5A-43AF-9EF8-46BA9770EA5F}" destId="{6746D9C5-621A-4E3B-88D0-50E55E64EE48}" srcOrd="0" destOrd="0" presId="urn:microsoft.com/office/officeart/2005/8/layout/hierarchy2"/>
    <dgm:cxn modelId="{ECAD9910-3C16-455D-B4D1-E00912555A63}" srcId="{08C3DB75-E8EB-427D-8A15-825EB2DBE348}" destId="{5ED9161D-B828-4FF0-8F1E-71F71896FEC5}" srcOrd="0" destOrd="0" parTransId="{5C5594F9-935C-4574-94FB-7B9DF56C88E1}" sibTransId="{76AEA39B-FAB9-4569-8BD9-2FF1C893E012}"/>
    <dgm:cxn modelId="{A6343018-8D8E-4F3D-BB74-15A244A19973}" type="presOf" srcId="{B017E23A-0910-40CA-A36B-33B29F097907}" destId="{88AF0E9D-EFC5-4983-A9CC-1E63832CD3D9}" srcOrd="0" destOrd="0" presId="urn:microsoft.com/office/officeart/2005/8/layout/hierarchy2"/>
    <dgm:cxn modelId="{A4AC7A7F-BA0F-4D79-A525-D45BF2D78362}" type="presOf" srcId="{08C3DB75-E8EB-427D-8A15-825EB2DBE348}" destId="{62EFF088-BAE6-43B1-9747-2923E925A12B}" srcOrd="0" destOrd="0" presId="urn:microsoft.com/office/officeart/2005/8/layout/hierarchy2"/>
    <dgm:cxn modelId="{86E0EA3A-C27C-40B3-8AC2-52FD13ED0664}" srcId="{08C3DB75-E8EB-427D-8A15-825EB2DBE348}" destId="{B017E23A-0910-40CA-A36B-33B29F097907}" srcOrd="1" destOrd="0" parTransId="{740048FC-2EB8-4119-A144-92976ED85E91}" sibTransId="{E6FAE20E-1EB8-468D-A9B6-A8B9390458CC}"/>
    <dgm:cxn modelId="{723D2629-11D8-437A-8AC1-6572A7B54988}" type="presOf" srcId="{5A6D0873-572B-4D4D-94CE-86BDFB1CAF85}" destId="{A51BCE4B-3FDC-4B4D-908A-F01946FE6032}" srcOrd="0" destOrd="0" presId="urn:microsoft.com/office/officeart/2005/8/layout/hierarchy2"/>
    <dgm:cxn modelId="{78F5F379-0E67-4A9A-9337-D9A05035E1D9}" type="presOf" srcId="{3C16BA00-D8BE-4DCE-A11F-82E1DF76D954}" destId="{72F6D35E-8273-4842-AD7B-CE4EFC0235D1}" srcOrd="0" destOrd="0" presId="urn:microsoft.com/office/officeart/2005/8/layout/hierarchy2"/>
    <dgm:cxn modelId="{06F15551-D352-4303-B10B-846A24E00625}" type="presOf" srcId="{8C341FA8-44C1-4DA1-9F5B-B268117B0175}" destId="{3AEC5864-8A54-44A7-8202-34F207B2DFE1}" srcOrd="0" destOrd="0" presId="urn:microsoft.com/office/officeart/2005/8/layout/hierarchy2"/>
    <dgm:cxn modelId="{9E352810-616D-4F66-A54A-821123DDB59F}" type="presOf" srcId="{8E8BBD12-D9FF-4BE6-A599-7576F3AD9443}" destId="{BDBC9EE7-E698-4EB2-B424-1B5499E9A816}" srcOrd="1" destOrd="0" presId="urn:microsoft.com/office/officeart/2005/8/layout/hierarchy2"/>
    <dgm:cxn modelId="{A83CC084-4140-429F-8D30-60124DDB4F95}" type="presOf" srcId="{CD4FD4BC-4811-481B-A4F2-6FA2076AE0BC}" destId="{68DDD231-B022-4CD0-B30B-C3FB826F8344}" srcOrd="0" destOrd="0" presId="urn:microsoft.com/office/officeart/2005/8/layout/hierarchy2"/>
    <dgm:cxn modelId="{FAFE8941-B7C2-42C5-B5E6-2EC12418E282}" type="presOf" srcId="{EA2CB827-894F-456F-A58C-FC4A4D85B77E}" destId="{8AE2F06A-B545-4AA5-B80C-4828DAC7DF4C}" srcOrd="1" destOrd="0" presId="urn:microsoft.com/office/officeart/2005/8/layout/hierarchy2"/>
    <dgm:cxn modelId="{5924ABF8-5475-4C7A-84A2-934A0C494B12}" type="presOf" srcId="{86B770B1-6F5A-43AF-9EF8-46BA9770EA5F}" destId="{F7DC18BC-BFCB-488A-B965-682C7093C56C}" srcOrd="1" destOrd="0" presId="urn:microsoft.com/office/officeart/2005/8/layout/hierarchy2"/>
    <dgm:cxn modelId="{CF118D7A-474D-40B6-9034-9CD3531AABD8}" type="presOf" srcId="{4CB758B3-6A6A-4C15-B199-62E10BC12407}" destId="{977FE097-5866-4827-8E99-0C1B1340CEBE}" srcOrd="0" destOrd="0" presId="urn:microsoft.com/office/officeart/2005/8/layout/hierarchy2"/>
    <dgm:cxn modelId="{627744B3-2CFA-4807-B708-A451D2783AB4}" srcId="{4CB758B3-6A6A-4C15-B199-62E10BC12407}" destId="{CD4FD4BC-4811-481B-A4F2-6FA2076AE0BC}" srcOrd="1" destOrd="0" parTransId="{19421572-1F20-4088-8372-FB8A83A853D9}" sibTransId="{CD36D1F5-9A36-47E2-B810-E39996E20FC3}"/>
    <dgm:cxn modelId="{F64C9800-6BB5-4D94-9A2B-A3BA80EBDB94}" type="presOf" srcId="{45463CB4-FC36-4DBD-8947-1D4AC3575DEC}" destId="{7EDCA58D-00B0-474F-BC83-825C812265B5}" srcOrd="0" destOrd="0" presId="urn:microsoft.com/office/officeart/2005/8/layout/hierarchy2"/>
    <dgm:cxn modelId="{18A2F784-89F6-4CB0-AFCB-B2334C237E33}" srcId="{282CF725-D759-400A-8AFC-CC0A0FD92E4D}" destId="{3C16BA00-D8BE-4DCE-A11F-82E1DF76D954}" srcOrd="0" destOrd="0" parTransId="{D1136CA3-F335-4882-AE00-190B088DD4D4}" sibTransId="{14AF8ABE-FA4F-4E1A-84AB-E80DF1A058F9}"/>
    <dgm:cxn modelId="{956D59B9-C952-465A-B1CD-D94B3D9F6E01}" srcId="{4CB758B3-6A6A-4C15-B199-62E10BC12407}" destId="{B6540EDC-771A-48AD-BEE5-0EF01C5FB6A3}" srcOrd="4" destOrd="0" parTransId="{8C341FA8-44C1-4DA1-9F5B-B268117B0175}" sibTransId="{E4FFFA10-2D1F-42E7-B9F0-893B3B41B3C0}"/>
    <dgm:cxn modelId="{C4BAC0EF-18D0-40E5-8454-E2ECF5709410}" srcId="{4CB758B3-6A6A-4C15-B199-62E10BC12407}" destId="{F952D2D0-ED17-4D71-9E4B-11A84EBAE470}" srcOrd="2" destOrd="0" parTransId="{86B770B1-6F5A-43AF-9EF8-46BA9770EA5F}" sibTransId="{F858776C-2CBC-4DD7-9339-EFF31EEF549F}"/>
    <dgm:cxn modelId="{EE3E0F64-8146-4590-8203-BB6EC4C59B98}" type="presOf" srcId="{740048FC-2EB8-4119-A144-92976ED85E91}" destId="{D48E2563-A912-46EA-B72B-B2695BFD288F}" srcOrd="1" destOrd="0" presId="urn:microsoft.com/office/officeart/2005/8/layout/hierarchy2"/>
    <dgm:cxn modelId="{A3E61EE9-6DC1-4076-8156-E653E778F167}" type="presOf" srcId="{F952D2D0-ED17-4D71-9E4B-11A84EBAE470}" destId="{3ABADED5-0E9B-41FF-B576-CA28C9FCFA80}" srcOrd="0" destOrd="0" presId="urn:microsoft.com/office/officeart/2005/8/layout/hierarchy2"/>
    <dgm:cxn modelId="{2AD8BF2A-9612-4CA3-AB8A-91A0620E686D}" type="presOf" srcId="{45463CB4-FC36-4DBD-8947-1D4AC3575DEC}" destId="{39D5E772-2729-42C3-B7B3-4EAB16C55586}" srcOrd="1" destOrd="0" presId="urn:microsoft.com/office/officeart/2005/8/layout/hierarchy2"/>
    <dgm:cxn modelId="{BBB83C11-1580-45B5-BDB6-6F5D76F67210}" srcId="{3C16BA00-D8BE-4DCE-A11F-82E1DF76D954}" destId="{4CB758B3-6A6A-4C15-B199-62E10BC12407}" srcOrd="0" destOrd="0" parTransId="{45463CB4-FC36-4DBD-8947-1D4AC3575DEC}" sibTransId="{3B965827-30F9-49CA-9563-EF81BF206F56}"/>
    <dgm:cxn modelId="{E274F92E-4A85-43E8-9F31-D904BA8C5A80}" type="presOf" srcId="{8E8BBD12-D9FF-4BE6-A599-7576F3AD9443}" destId="{4E98E744-C829-4F9F-A937-451D4B57D802}" srcOrd="0" destOrd="0" presId="urn:microsoft.com/office/officeart/2005/8/layout/hierarchy2"/>
    <dgm:cxn modelId="{F61260A9-B17D-438F-AEE7-B9730992C1CB}" type="presOf" srcId="{5C5594F9-935C-4574-94FB-7B9DF56C88E1}" destId="{F8ACCF9E-9FB0-4876-9C96-F50E161286A4}" srcOrd="0" destOrd="0" presId="urn:microsoft.com/office/officeart/2005/8/layout/hierarchy2"/>
    <dgm:cxn modelId="{3A1AEFA1-B9FF-4221-A035-CB0CC186CCE2}" type="presOf" srcId="{282CF725-D759-400A-8AFC-CC0A0FD92E4D}" destId="{439CD4DB-E906-4DF8-AC34-1A74B3FE9577}" srcOrd="0" destOrd="0" presId="urn:microsoft.com/office/officeart/2005/8/layout/hierarchy2"/>
    <dgm:cxn modelId="{41BB481C-EA69-45E5-A5AC-B2C71B8FFC6E}" type="presOf" srcId="{19421572-1F20-4088-8372-FB8A83A853D9}" destId="{10C9BAD6-6C66-4D0F-930F-C11FEF038165}" srcOrd="1" destOrd="0" presId="urn:microsoft.com/office/officeart/2005/8/layout/hierarchy2"/>
    <dgm:cxn modelId="{761F1622-2A67-40CB-9B61-4A9799A3D340}" type="presOf" srcId="{5ED9161D-B828-4FF0-8F1E-71F71896FEC5}" destId="{13E4203E-95E2-4EFD-8A39-442BACEBC77F}" srcOrd="0" destOrd="0" presId="urn:microsoft.com/office/officeart/2005/8/layout/hierarchy2"/>
    <dgm:cxn modelId="{0DFCE71A-BE48-473A-9034-8067851405C1}" srcId="{4CB758B3-6A6A-4C15-B199-62E10BC12407}" destId="{5A6D0873-572B-4D4D-94CE-86BDFB1CAF85}" srcOrd="3" destOrd="0" parTransId="{8E8BBD12-D9FF-4BE6-A599-7576F3AD9443}" sibTransId="{CFF21129-0D17-43D4-8285-0C8835F7E1F4}"/>
    <dgm:cxn modelId="{5AA5DA15-582B-4755-B23E-59D145FB212C}" type="presOf" srcId="{5C5594F9-935C-4574-94FB-7B9DF56C88E1}" destId="{4816A1E5-9689-48E6-A5A3-45C5E33648B6}" srcOrd="1" destOrd="0" presId="urn:microsoft.com/office/officeart/2005/8/layout/hierarchy2"/>
    <dgm:cxn modelId="{64D53378-09B7-4099-80BC-1F0A36D7B078}" type="presOf" srcId="{102A692D-2FF6-4D9C-80BC-8C53D74F2B1B}" destId="{AD5FA03D-3BE7-4182-8A13-D399D1A97B16}" srcOrd="1" destOrd="0" presId="urn:microsoft.com/office/officeart/2005/8/layout/hierarchy2"/>
    <dgm:cxn modelId="{C87CE97C-A213-4A35-85EF-8208619E0197}" type="presParOf" srcId="{439CD4DB-E906-4DF8-AC34-1A74B3FE9577}" destId="{004CCA62-675E-4EC4-8378-6A896AA7338D}" srcOrd="0" destOrd="0" presId="urn:microsoft.com/office/officeart/2005/8/layout/hierarchy2"/>
    <dgm:cxn modelId="{E2A9B836-32D0-4B6C-A6D1-005AAD498BFE}" type="presParOf" srcId="{004CCA62-675E-4EC4-8378-6A896AA7338D}" destId="{72F6D35E-8273-4842-AD7B-CE4EFC0235D1}" srcOrd="0" destOrd="0" presId="urn:microsoft.com/office/officeart/2005/8/layout/hierarchy2"/>
    <dgm:cxn modelId="{ACF7AF11-790B-466B-BD10-2AAD98024B54}" type="presParOf" srcId="{004CCA62-675E-4EC4-8378-6A896AA7338D}" destId="{034A0DA1-588F-4C13-AC8D-A856B05BEAF4}" srcOrd="1" destOrd="0" presId="urn:microsoft.com/office/officeart/2005/8/layout/hierarchy2"/>
    <dgm:cxn modelId="{49103A82-CBAC-4249-8FC5-D16B53D2683B}" type="presParOf" srcId="{034A0DA1-588F-4C13-AC8D-A856B05BEAF4}" destId="{7EDCA58D-00B0-474F-BC83-825C812265B5}" srcOrd="0" destOrd="0" presId="urn:microsoft.com/office/officeart/2005/8/layout/hierarchy2"/>
    <dgm:cxn modelId="{BC40E084-7D1D-4C2C-B4DA-C46BFCBEEEC6}" type="presParOf" srcId="{7EDCA58D-00B0-474F-BC83-825C812265B5}" destId="{39D5E772-2729-42C3-B7B3-4EAB16C55586}" srcOrd="0" destOrd="0" presId="urn:microsoft.com/office/officeart/2005/8/layout/hierarchy2"/>
    <dgm:cxn modelId="{06299CC2-D782-43B5-81EE-D70A9F015DAD}" type="presParOf" srcId="{034A0DA1-588F-4C13-AC8D-A856B05BEAF4}" destId="{DD2BE970-BBCC-431A-A32D-EDEB2852C076}" srcOrd="1" destOrd="0" presId="urn:microsoft.com/office/officeart/2005/8/layout/hierarchy2"/>
    <dgm:cxn modelId="{2818402F-AE78-4781-BECB-AAE9D6664032}" type="presParOf" srcId="{DD2BE970-BBCC-431A-A32D-EDEB2852C076}" destId="{977FE097-5866-4827-8E99-0C1B1340CEBE}" srcOrd="0" destOrd="0" presId="urn:microsoft.com/office/officeart/2005/8/layout/hierarchy2"/>
    <dgm:cxn modelId="{B0A863FF-4C2F-4580-94AF-348F7B0AC5D8}" type="presParOf" srcId="{DD2BE970-BBCC-431A-A32D-EDEB2852C076}" destId="{589304FA-B688-4C71-A2BB-29277F2647AD}" srcOrd="1" destOrd="0" presId="urn:microsoft.com/office/officeart/2005/8/layout/hierarchy2"/>
    <dgm:cxn modelId="{B8DB32AD-C1B9-48F8-80F6-D3F28B83C99F}" type="presParOf" srcId="{589304FA-B688-4C71-A2BB-29277F2647AD}" destId="{AA609673-26AA-4769-9EEE-EB496CC0B4E4}" srcOrd="0" destOrd="0" presId="urn:microsoft.com/office/officeart/2005/8/layout/hierarchy2"/>
    <dgm:cxn modelId="{A9820FB5-C159-405B-8187-66532E23683F}" type="presParOf" srcId="{AA609673-26AA-4769-9EEE-EB496CC0B4E4}" destId="{AD5FA03D-3BE7-4182-8A13-D399D1A97B16}" srcOrd="0" destOrd="0" presId="urn:microsoft.com/office/officeart/2005/8/layout/hierarchy2"/>
    <dgm:cxn modelId="{8C046481-0BD1-41C4-A267-A7CBDC7EE4F7}" type="presParOf" srcId="{589304FA-B688-4C71-A2BB-29277F2647AD}" destId="{694273A1-B5BC-42FD-BE5C-2EC7C8972130}" srcOrd="1" destOrd="0" presId="urn:microsoft.com/office/officeart/2005/8/layout/hierarchy2"/>
    <dgm:cxn modelId="{F1F82C74-49AF-4276-914D-EA61AC74850C}" type="presParOf" srcId="{694273A1-B5BC-42FD-BE5C-2EC7C8972130}" destId="{B5555DBD-910C-43D6-A887-FAAB867B43BF}" srcOrd="0" destOrd="0" presId="urn:microsoft.com/office/officeart/2005/8/layout/hierarchy2"/>
    <dgm:cxn modelId="{B006825F-6768-441B-BA35-E2BC66CF6D40}" type="presParOf" srcId="{694273A1-B5BC-42FD-BE5C-2EC7C8972130}" destId="{B78A7D9D-DD52-41BE-98D2-9453B5F82E5C}" srcOrd="1" destOrd="0" presId="urn:microsoft.com/office/officeart/2005/8/layout/hierarchy2"/>
    <dgm:cxn modelId="{FD49F0E6-AF7F-442B-B5B7-62A914CCA49D}" type="presParOf" srcId="{589304FA-B688-4C71-A2BB-29277F2647AD}" destId="{1B141ACA-C21E-4584-B5C2-E9EB81CCD81C}" srcOrd="2" destOrd="0" presId="urn:microsoft.com/office/officeart/2005/8/layout/hierarchy2"/>
    <dgm:cxn modelId="{F845F8FB-FC20-4324-9B82-E263B92D9B3F}" type="presParOf" srcId="{1B141ACA-C21E-4584-B5C2-E9EB81CCD81C}" destId="{10C9BAD6-6C66-4D0F-930F-C11FEF038165}" srcOrd="0" destOrd="0" presId="urn:microsoft.com/office/officeart/2005/8/layout/hierarchy2"/>
    <dgm:cxn modelId="{230D5CBC-CCD1-4569-8239-7B19583E56A7}" type="presParOf" srcId="{589304FA-B688-4C71-A2BB-29277F2647AD}" destId="{47C88D71-7BEA-4406-A605-672B65CF8BA6}" srcOrd="3" destOrd="0" presId="urn:microsoft.com/office/officeart/2005/8/layout/hierarchy2"/>
    <dgm:cxn modelId="{B95318B3-23E8-4DA9-A441-4A4A6D2DB578}" type="presParOf" srcId="{47C88D71-7BEA-4406-A605-672B65CF8BA6}" destId="{68DDD231-B022-4CD0-B30B-C3FB826F8344}" srcOrd="0" destOrd="0" presId="urn:microsoft.com/office/officeart/2005/8/layout/hierarchy2"/>
    <dgm:cxn modelId="{482CBE45-EC66-48EA-9B4F-49A20768B9C3}" type="presParOf" srcId="{47C88D71-7BEA-4406-A605-672B65CF8BA6}" destId="{371F6446-A5B5-4C73-ACDD-6020A1236BB0}" srcOrd="1" destOrd="0" presId="urn:microsoft.com/office/officeart/2005/8/layout/hierarchy2"/>
    <dgm:cxn modelId="{3DB2B18B-B076-440E-A069-43C0A9166D26}" type="presParOf" srcId="{589304FA-B688-4C71-A2BB-29277F2647AD}" destId="{6746D9C5-621A-4E3B-88D0-50E55E64EE48}" srcOrd="4" destOrd="0" presId="urn:microsoft.com/office/officeart/2005/8/layout/hierarchy2"/>
    <dgm:cxn modelId="{A15795D7-882A-4992-8B18-0B92507D213D}" type="presParOf" srcId="{6746D9C5-621A-4E3B-88D0-50E55E64EE48}" destId="{F7DC18BC-BFCB-488A-B965-682C7093C56C}" srcOrd="0" destOrd="0" presId="urn:microsoft.com/office/officeart/2005/8/layout/hierarchy2"/>
    <dgm:cxn modelId="{A1F855FF-F33E-4279-BF8B-79EE66ED1D7C}" type="presParOf" srcId="{589304FA-B688-4C71-A2BB-29277F2647AD}" destId="{966BCAD7-77C5-4782-8F3E-A6570E6CFC3C}" srcOrd="5" destOrd="0" presId="urn:microsoft.com/office/officeart/2005/8/layout/hierarchy2"/>
    <dgm:cxn modelId="{25962E1D-4EC9-4E45-954F-A328E59BEDA4}" type="presParOf" srcId="{966BCAD7-77C5-4782-8F3E-A6570E6CFC3C}" destId="{3ABADED5-0E9B-41FF-B576-CA28C9FCFA80}" srcOrd="0" destOrd="0" presId="urn:microsoft.com/office/officeart/2005/8/layout/hierarchy2"/>
    <dgm:cxn modelId="{62AE1F17-C6DF-437B-92CC-DABEBC7AD81F}" type="presParOf" srcId="{966BCAD7-77C5-4782-8F3E-A6570E6CFC3C}" destId="{EAE332B2-373A-4522-BF53-CD6FB03299A8}" srcOrd="1" destOrd="0" presId="urn:microsoft.com/office/officeart/2005/8/layout/hierarchy2"/>
    <dgm:cxn modelId="{B528ABBC-18AE-43EC-8BB5-B18B9CA25EC5}" type="presParOf" srcId="{589304FA-B688-4C71-A2BB-29277F2647AD}" destId="{4E98E744-C829-4F9F-A937-451D4B57D802}" srcOrd="6" destOrd="0" presId="urn:microsoft.com/office/officeart/2005/8/layout/hierarchy2"/>
    <dgm:cxn modelId="{61007122-7ECB-4EF9-A75C-192851908C3D}" type="presParOf" srcId="{4E98E744-C829-4F9F-A937-451D4B57D802}" destId="{BDBC9EE7-E698-4EB2-B424-1B5499E9A816}" srcOrd="0" destOrd="0" presId="urn:microsoft.com/office/officeart/2005/8/layout/hierarchy2"/>
    <dgm:cxn modelId="{060E4859-7590-401A-80FE-ED74E7FE6A5B}" type="presParOf" srcId="{589304FA-B688-4C71-A2BB-29277F2647AD}" destId="{F16FB7CC-FEC9-47E0-9F83-74A276296DC5}" srcOrd="7" destOrd="0" presId="urn:microsoft.com/office/officeart/2005/8/layout/hierarchy2"/>
    <dgm:cxn modelId="{6503A971-742F-46A7-B37B-59E247C2C6E1}" type="presParOf" srcId="{F16FB7CC-FEC9-47E0-9F83-74A276296DC5}" destId="{A51BCE4B-3FDC-4B4D-908A-F01946FE6032}" srcOrd="0" destOrd="0" presId="urn:microsoft.com/office/officeart/2005/8/layout/hierarchy2"/>
    <dgm:cxn modelId="{6F6E2CB4-2DB9-4B35-898A-697C94A05905}" type="presParOf" srcId="{F16FB7CC-FEC9-47E0-9F83-74A276296DC5}" destId="{D6CFA207-7717-4B17-898C-C14ECBD6C211}" srcOrd="1" destOrd="0" presId="urn:microsoft.com/office/officeart/2005/8/layout/hierarchy2"/>
    <dgm:cxn modelId="{70C4E333-5EE9-48E6-B753-63A33E6128BC}" type="presParOf" srcId="{589304FA-B688-4C71-A2BB-29277F2647AD}" destId="{3AEC5864-8A54-44A7-8202-34F207B2DFE1}" srcOrd="8" destOrd="0" presId="urn:microsoft.com/office/officeart/2005/8/layout/hierarchy2"/>
    <dgm:cxn modelId="{B7319962-C295-4323-9213-E37CFE0FC8F7}" type="presParOf" srcId="{3AEC5864-8A54-44A7-8202-34F207B2DFE1}" destId="{717923B1-2AD5-4DF0-BF51-61FE850C3DFD}" srcOrd="0" destOrd="0" presId="urn:microsoft.com/office/officeart/2005/8/layout/hierarchy2"/>
    <dgm:cxn modelId="{642ECBF9-10B9-422C-AF01-51AFF208DEA2}" type="presParOf" srcId="{589304FA-B688-4C71-A2BB-29277F2647AD}" destId="{1D620B10-451F-428E-87C8-1A587699313E}" srcOrd="9" destOrd="0" presId="urn:microsoft.com/office/officeart/2005/8/layout/hierarchy2"/>
    <dgm:cxn modelId="{C5B8C52C-3036-4406-99E7-D9971D4214F2}" type="presParOf" srcId="{1D620B10-451F-428E-87C8-1A587699313E}" destId="{003F4A78-5A27-407E-960B-4CDD8E4610C0}" srcOrd="0" destOrd="0" presId="urn:microsoft.com/office/officeart/2005/8/layout/hierarchy2"/>
    <dgm:cxn modelId="{C7FCF51E-6523-4A34-A27D-406EEF846556}" type="presParOf" srcId="{1D620B10-451F-428E-87C8-1A587699313E}" destId="{55998F52-2B8B-4A9A-B3EE-3E2D2DC235A6}" srcOrd="1" destOrd="0" presId="urn:microsoft.com/office/officeart/2005/8/layout/hierarchy2"/>
    <dgm:cxn modelId="{45A33A4D-7F4C-4974-992C-01E50CA167C2}" type="presParOf" srcId="{034A0DA1-588F-4C13-AC8D-A856B05BEAF4}" destId="{040AF2BA-F168-4CD5-ADB7-16E8F9BF02EA}" srcOrd="2" destOrd="0" presId="urn:microsoft.com/office/officeart/2005/8/layout/hierarchy2"/>
    <dgm:cxn modelId="{C137DCAD-ADC8-4B5B-93A5-0298C1DC1CCF}" type="presParOf" srcId="{040AF2BA-F168-4CD5-ADB7-16E8F9BF02EA}" destId="{8AE2F06A-B545-4AA5-B80C-4828DAC7DF4C}" srcOrd="0" destOrd="0" presId="urn:microsoft.com/office/officeart/2005/8/layout/hierarchy2"/>
    <dgm:cxn modelId="{BBA6DEB6-0C44-4BEC-BAA8-FEEB58A4AA40}" type="presParOf" srcId="{034A0DA1-588F-4C13-AC8D-A856B05BEAF4}" destId="{987388B4-36E3-478C-BE29-86570A5E7BE5}" srcOrd="3" destOrd="0" presId="urn:microsoft.com/office/officeart/2005/8/layout/hierarchy2"/>
    <dgm:cxn modelId="{640211AB-00CB-48C9-97A1-D6D7126C9571}" type="presParOf" srcId="{987388B4-36E3-478C-BE29-86570A5E7BE5}" destId="{62EFF088-BAE6-43B1-9747-2923E925A12B}" srcOrd="0" destOrd="0" presId="urn:microsoft.com/office/officeart/2005/8/layout/hierarchy2"/>
    <dgm:cxn modelId="{1B959EE9-2D45-4ACC-91AC-44BECD02A832}" type="presParOf" srcId="{987388B4-36E3-478C-BE29-86570A5E7BE5}" destId="{D87D414F-8F5B-45DD-B508-59771B5EA59B}" srcOrd="1" destOrd="0" presId="urn:microsoft.com/office/officeart/2005/8/layout/hierarchy2"/>
    <dgm:cxn modelId="{EF2629D9-E639-453B-882D-E8FC45297641}" type="presParOf" srcId="{D87D414F-8F5B-45DD-B508-59771B5EA59B}" destId="{F8ACCF9E-9FB0-4876-9C96-F50E161286A4}" srcOrd="0" destOrd="0" presId="urn:microsoft.com/office/officeart/2005/8/layout/hierarchy2"/>
    <dgm:cxn modelId="{FFA85125-F654-49C8-87FB-B6E611F5584D}" type="presParOf" srcId="{F8ACCF9E-9FB0-4876-9C96-F50E161286A4}" destId="{4816A1E5-9689-48E6-A5A3-45C5E33648B6}" srcOrd="0" destOrd="0" presId="urn:microsoft.com/office/officeart/2005/8/layout/hierarchy2"/>
    <dgm:cxn modelId="{919557E5-EAD7-4AED-98FC-EDE81F647462}" type="presParOf" srcId="{D87D414F-8F5B-45DD-B508-59771B5EA59B}" destId="{159EBA3F-2280-46C0-9BF1-67E2316BD450}" srcOrd="1" destOrd="0" presId="urn:microsoft.com/office/officeart/2005/8/layout/hierarchy2"/>
    <dgm:cxn modelId="{C8FBBB88-F3C5-4FEF-8DFB-9442B86C4570}" type="presParOf" srcId="{159EBA3F-2280-46C0-9BF1-67E2316BD450}" destId="{13E4203E-95E2-4EFD-8A39-442BACEBC77F}" srcOrd="0" destOrd="0" presId="urn:microsoft.com/office/officeart/2005/8/layout/hierarchy2"/>
    <dgm:cxn modelId="{83AF0FEB-CEF2-492F-9BC7-5B2241B1AE79}" type="presParOf" srcId="{159EBA3F-2280-46C0-9BF1-67E2316BD450}" destId="{41FFD9C6-1920-4F24-8094-9B24EB1687C5}" srcOrd="1" destOrd="0" presId="urn:microsoft.com/office/officeart/2005/8/layout/hierarchy2"/>
    <dgm:cxn modelId="{1846E144-CE29-4DE1-9AC9-147B283836E6}" type="presParOf" srcId="{D87D414F-8F5B-45DD-B508-59771B5EA59B}" destId="{0846F548-3749-4921-A6E7-09595A182CC6}" srcOrd="2" destOrd="0" presId="urn:microsoft.com/office/officeart/2005/8/layout/hierarchy2"/>
    <dgm:cxn modelId="{0F2FE7EA-D2AF-48FD-989A-D2C763E19804}" type="presParOf" srcId="{0846F548-3749-4921-A6E7-09595A182CC6}" destId="{D48E2563-A912-46EA-B72B-B2695BFD288F}" srcOrd="0" destOrd="0" presId="urn:microsoft.com/office/officeart/2005/8/layout/hierarchy2"/>
    <dgm:cxn modelId="{A80066E5-75CE-41F6-8D81-C55BAE355959}" type="presParOf" srcId="{D87D414F-8F5B-45DD-B508-59771B5EA59B}" destId="{F11A8A89-76A4-414C-8E5B-45ECCC975ADF}" srcOrd="3" destOrd="0" presId="urn:microsoft.com/office/officeart/2005/8/layout/hierarchy2"/>
    <dgm:cxn modelId="{D302CC89-F0F0-4D2E-8706-7BDBF5A71C44}" type="presParOf" srcId="{F11A8A89-76A4-414C-8E5B-45ECCC975ADF}" destId="{88AF0E9D-EFC5-4983-A9CC-1E63832CD3D9}" srcOrd="0" destOrd="0" presId="urn:microsoft.com/office/officeart/2005/8/layout/hierarchy2"/>
    <dgm:cxn modelId="{C6F4AEA7-60D7-4BCC-858C-20F48720CE5F}" type="presParOf" srcId="{F11A8A89-76A4-414C-8E5B-45ECCC975ADF}" destId="{F2A0E638-C3A6-4AD2-8DC0-71E58E0B79C1}"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456C9CF-A75F-432C-BA23-6DFF96F9420A}" type="datetimeFigureOut">
              <a:rPr lang="en-GB" smtClean="0"/>
              <a:pPr/>
              <a:t>31/01/2012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4F182EF-8A74-460F-8024-CC3A79277E01}" type="slidenum">
              <a:rPr lang="en-GB" smtClean="0"/>
              <a:pPr/>
              <a:t>‹#›</a:t>
            </a:fld>
            <a:endParaRPr lang="en-GB"/>
          </a:p>
        </p:txBody>
      </p:sp>
    </p:spTree>
    <p:extLst>
      <p:ext uri="{BB962C8B-B14F-4D97-AF65-F5344CB8AC3E}">
        <p14:creationId xmlns="" xmlns:p14="http://schemas.microsoft.com/office/powerpoint/2010/main" val="16767228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079268-2EA5-4222-B867-A2CFA562465F}" type="datetimeFigureOut">
              <a:rPr lang="en-GB" smtClean="0"/>
              <a:pPr/>
              <a:t>31/01/2012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BF2A9D-7BBA-4306-8C99-4DB4A3CF5343}" type="slidenum">
              <a:rPr lang="en-GB" smtClean="0"/>
              <a:pPr/>
              <a:t>‹#›</a:t>
            </a:fld>
            <a:endParaRPr lang="en-GB"/>
          </a:p>
        </p:txBody>
      </p:sp>
    </p:spTree>
    <p:extLst>
      <p:ext uri="{BB962C8B-B14F-4D97-AF65-F5344CB8AC3E}">
        <p14:creationId xmlns="" xmlns:p14="http://schemas.microsoft.com/office/powerpoint/2010/main" val="2735548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11</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12</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14</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16</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17</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18</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20</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21</a:t>
            </a:fld>
            <a:endParaRPr lang="en-GB"/>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22</a:t>
            </a:fld>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FBF2A9D-7BBA-4306-8C99-4DB4A3CF5343}" type="slidenum">
              <a:rPr lang="en-GB" smtClean="0"/>
              <a:pPr/>
              <a:t>26</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69DD50-218B-49BA-8601-88B9A6D997B3}" type="datetimeFigureOut">
              <a:rPr lang="en-GB" smtClean="0"/>
              <a:pPr/>
              <a:t>31/01/2012</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091DF0B7-261D-4245-9DED-470947D56765}" type="slidenum">
              <a:rPr lang="en-GB" smtClean="0"/>
              <a:pPr/>
              <a:t>‹#›</a:t>
            </a:fld>
            <a:endParaRPr lang="en-GB"/>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69DD50-218B-49BA-8601-88B9A6D997B3}" type="datetimeFigureOut">
              <a:rPr lang="en-GB" smtClean="0"/>
              <a:pPr/>
              <a:t>31/01/2012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1DF0B7-261D-4245-9DED-470947D56765}" type="slidenum">
              <a:rPr lang="en-GB" smtClean="0"/>
              <a:pPr/>
              <a:t>‹#›</a:t>
            </a:fld>
            <a:endParaRPr lang="en-GB"/>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69DD50-218B-49BA-8601-88B9A6D997B3}" type="datetimeFigureOut">
              <a:rPr lang="en-GB" smtClean="0"/>
              <a:pPr/>
              <a:t>31/01/2012</a:t>
            </a:fld>
            <a:endParaRPr lang="en-GB"/>
          </a:p>
        </p:txBody>
      </p:sp>
      <p:sp>
        <p:nvSpPr>
          <p:cNvPr id="5" name="Footer Placeholder 4"/>
          <p:cNvSpPr>
            <a:spLocks noGrp="1"/>
          </p:cNvSpPr>
          <p:nvPr>
            <p:ph type="ftr" sz="quarter" idx="11"/>
          </p:nvPr>
        </p:nvSpPr>
        <p:spPr>
          <a:xfrm>
            <a:off x="800100" y="6172200"/>
            <a:ext cx="4000500" cy="457200"/>
          </a:xfrm>
        </p:spPr>
        <p:txBody>
          <a:bodyPr/>
          <a:lstStyle/>
          <a:p>
            <a:endParaRPr lang="en-GB"/>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091DF0B7-261D-4245-9DED-470947D56765}"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69DD50-218B-49BA-8601-88B9A6D997B3}" type="datetimeFigureOut">
              <a:rPr lang="en-GB" smtClean="0"/>
              <a:pPr/>
              <a:t>31/01/2012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1DF0B7-261D-4245-9DED-470947D56765}" type="slidenum">
              <a:rPr lang="en-GB" smtClean="0"/>
              <a:pPr/>
              <a:t>‹#›</a:t>
            </a:fld>
            <a:endParaRPr lang="en-GB"/>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69DD50-218B-49BA-8601-88B9A6D997B3}" type="datetimeFigureOut">
              <a:rPr lang="en-GB" smtClean="0"/>
              <a:pPr/>
              <a:t>31/01/2012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91DF0B7-261D-4245-9DED-470947D56765}" type="slidenum">
              <a:rPr lang="en-GB" smtClean="0"/>
              <a:pPr/>
              <a:t>‹#›</a:t>
            </a:fld>
            <a:endParaRPr lang="en-GB"/>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69DD50-218B-49BA-8601-88B9A6D997B3}" type="datetimeFigureOut">
              <a:rPr lang="en-GB" smtClean="0"/>
              <a:pPr/>
              <a:t>31/01/2012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91DF0B7-261D-4245-9DED-470947D56765}"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69DD50-218B-49BA-8601-88B9A6D997B3}" type="datetimeFigureOut">
              <a:rPr lang="en-GB" smtClean="0"/>
              <a:pPr/>
              <a:t>31/01/2012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91DF0B7-261D-4245-9DED-470947D56765}"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69DD50-218B-49BA-8601-88B9A6D997B3}" type="datetimeFigureOut">
              <a:rPr lang="en-GB" smtClean="0"/>
              <a:pPr/>
              <a:t>31/01/2012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1DF0B7-261D-4245-9DED-470947D56765}" type="slidenum">
              <a:rPr lang="en-GB" smtClean="0"/>
              <a:pPr/>
              <a:t>‹#›</a:t>
            </a:fld>
            <a:endParaRPr lang="en-GB"/>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69DD50-218B-49BA-8601-88B9A6D997B3}" type="datetimeFigureOut">
              <a:rPr lang="en-GB" smtClean="0"/>
              <a:pPr/>
              <a:t>31/01/2012</a:t>
            </a:fld>
            <a:endParaRPr lang="en-GB"/>
          </a:p>
        </p:txBody>
      </p:sp>
      <p:sp>
        <p:nvSpPr>
          <p:cNvPr id="6" name="Footer Placeholder 5"/>
          <p:cNvSpPr>
            <a:spLocks noGrp="1"/>
          </p:cNvSpPr>
          <p:nvPr>
            <p:ph type="ftr" sz="quarter" idx="11"/>
          </p:nvPr>
        </p:nvSpPr>
        <p:spPr>
          <a:xfrm>
            <a:off x="914400" y="6172200"/>
            <a:ext cx="3886200" cy="457200"/>
          </a:xfrm>
        </p:spPr>
        <p:txBody>
          <a:bodyPr/>
          <a:lstStyle/>
          <a:p>
            <a:endParaRPr lang="en-GB"/>
          </a:p>
        </p:txBody>
      </p:sp>
      <p:sp>
        <p:nvSpPr>
          <p:cNvPr id="7" name="Slide Number Placeholder 6"/>
          <p:cNvSpPr>
            <a:spLocks noGrp="1"/>
          </p:cNvSpPr>
          <p:nvPr>
            <p:ph type="sldNum" sz="quarter" idx="12"/>
          </p:nvPr>
        </p:nvSpPr>
        <p:spPr>
          <a:xfrm>
            <a:off x="146304" y="6208776"/>
            <a:ext cx="457200" cy="457200"/>
          </a:xfrm>
        </p:spPr>
        <p:txBody>
          <a:bodyPr/>
          <a:lstStyle/>
          <a:p>
            <a:fld id="{091DF0B7-261D-4245-9DED-470947D56765}" type="slidenum">
              <a:rPr lang="en-GB" smtClean="0"/>
              <a:pPr/>
              <a:t>‹#›</a:t>
            </a:fld>
            <a:endParaRPr lang="en-GB"/>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69DD50-218B-49BA-8601-88B9A6D997B3}" type="datetimeFigureOut">
              <a:rPr lang="en-GB" smtClean="0"/>
              <a:pPr/>
              <a:t>31/01/2012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1DF0B7-261D-4245-9DED-470947D56765}"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69DD50-218B-49BA-8601-88B9A6D997B3}" type="datetimeFigureOut">
              <a:rPr lang="en-GB" smtClean="0"/>
              <a:pPr/>
              <a:t>31/01/2012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1DF0B7-261D-4245-9DED-470947D56765}"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69DD50-218B-49BA-8601-88B9A6D997B3}" type="datetimeFigureOut">
              <a:rPr lang="en-GB" smtClean="0"/>
              <a:pPr/>
              <a:t>31/01/2012</a:t>
            </a:fld>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091DF0B7-261D-4245-9DED-470947D56765}"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mailto:e.bissa@tsd.ac.uk"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mailto:e.bissa@tsd.ac.uk"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e.bissa@tsd.ac.uk"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3" Type="http://schemas.openxmlformats.org/officeDocument/2006/relationships/hyperlink" Target="http://tsd-l.worldcat.org/oclc/77176002"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hyperlink" Target="http://www.jstor.org/stable/4238756" TargetMode="External"/><Relationship Id="rId5" Type="http://schemas.openxmlformats.org/officeDocument/2006/relationships/hyperlink" Target="http://tsd-l.worldcat.org/oclc/430942990" TargetMode="External"/><Relationship Id="rId4" Type="http://schemas.openxmlformats.org/officeDocument/2006/relationships/hyperlink" Target="http://tsd-l.worldcat.org/oclc/367165613"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hyperlink" Target="http://tsd-l.worldcat.org/oclc/55717115" TargetMode="External"/><Relationship Id="rId3" Type="http://schemas.openxmlformats.org/officeDocument/2006/relationships/hyperlink" Target="http://tsd-l.worldcat.org/oclc/567889433" TargetMode="External"/><Relationship Id="rId7" Type="http://schemas.openxmlformats.org/officeDocument/2006/relationships/hyperlink" Target="http://tsd-l.worldcat.org/oclc/52170975" TargetMode="External"/><Relationship Id="rId2" Type="http://schemas.openxmlformats.org/officeDocument/2006/relationships/hyperlink" Target="http://tsd-l.worldcat.org/oclc/61270752" TargetMode="External"/><Relationship Id="rId1" Type="http://schemas.openxmlformats.org/officeDocument/2006/relationships/slideLayout" Target="../slideLayouts/slideLayout2.xml"/><Relationship Id="rId6" Type="http://schemas.openxmlformats.org/officeDocument/2006/relationships/hyperlink" Target="http://tsd-l.worldcat.org/oclc/77173711" TargetMode="External"/><Relationship Id="rId5" Type="http://schemas.openxmlformats.org/officeDocument/2006/relationships/hyperlink" Target="http://tsd-l.worldcat.org/oclc/44953775" TargetMode="External"/><Relationship Id="rId4" Type="http://schemas.openxmlformats.org/officeDocument/2006/relationships/hyperlink" Target="http://tsd-l.worldcat.org/oclc/213472408" TargetMode="External"/><Relationship Id="rId9" Type="http://schemas.openxmlformats.org/officeDocument/2006/relationships/hyperlink" Target="http://tsd-l.worldcat.org/oclc/55505466"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www.jstor.org/stable/25010961" TargetMode="External"/><Relationship Id="rId3" Type="http://schemas.openxmlformats.org/officeDocument/2006/relationships/hyperlink" Target="http://tsd-l.worldcat.org/oclc/49851890" TargetMode="External"/><Relationship Id="rId7" Type="http://schemas.openxmlformats.org/officeDocument/2006/relationships/hyperlink" Target="http://www.jstor.org/stable/1357514" TargetMode="External"/><Relationship Id="rId2" Type="http://schemas.openxmlformats.org/officeDocument/2006/relationships/hyperlink" Target="http://tsd-l.worldcat.org/oclc/669827783" TargetMode="External"/><Relationship Id="rId1" Type="http://schemas.openxmlformats.org/officeDocument/2006/relationships/slideLayout" Target="../slideLayouts/slideLayout2.xml"/><Relationship Id="rId6" Type="http://schemas.openxmlformats.org/officeDocument/2006/relationships/hyperlink" Target="http://www.jstor.org/stable/507271" TargetMode="External"/><Relationship Id="rId5" Type="http://schemas.openxmlformats.org/officeDocument/2006/relationships/hyperlink" Target="http://tsd-l.worldcat.org/oclc/45727527" TargetMode="External"/><Relationship Id="rId4" Type="http://schemas.openxmlformats.org/officeDocument/2006/relationships/hyperlink" Target="http://tsd-l.worldcat.org/oclc/6783848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smtClean="0"/>
              <a:t>Class 1: Introduction</a:t>
            </a:r>
            <a:endParaRPr lang="en-GB" dirty="0"/>
          </a:p>
        </p:txBody>
      </p:sp>
      <p:sp>
        <p:nvSpPr>
          <p:cNvPr id="2" name="Title 1"/>
          <p:cNvSpPr>
            <a:spLocks noGrp="1"/>
          </p:cNvSpPr>
          <p:nvPr>
            <p:ph type="ctrTitle"/>
          </p:nvPr>
        </p:nvSpPr>
        <p:spPr/>
        <p:txBody>
          <a:bodyPr>
            <a:normAutofit/>
          </a:bodyPr>
          <a:lstStyle/>
          <a:p>
            <a:r>
              <a:rPr lang="en-GB" dirty="0" smtClean="0"/>
              <a:t>CLCL5001</a:t>
            </a:r>
            <a:br>
              <a:rPr lang="en-GB" dirty="0" smtClean="0"/>
            </a:br>
            <a:r>
              <a:rPr lang="en-GB" dirty="0" smtClean="0"/>
              <a:t>Classics Project</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information </a:t>
            </a:r>
            <a:endParaRPr lang="en-GB" dirty="0"/>
          </a:p>
        </p:txBody>
      </p:sp>
      <p:sp>
        <p:nvSpPr>
          <p:cNvPr id="3" name="Content Placeholder 2"/>
          <p:cNvSpPr>
            <a:spLocks noGrp="1"/>
          </p:cNvSpPr>
          <p:nvPr>
            <p:ph sz="quarter" idx="1"/>
          </p:nvPr>
        </p:nvSpPr>
        <p:spPr/>
        <p:txBody>
          <a:bodyPr/>
          <a:lstStyle/>
          <a:p>
            <a:r>
              <a:rPr lang="en-GB" b="1" dirty="0" smtClean="0"/>
              <a:t>Module Code</a:t>
            </a:r>
            <a:r>
              <a:rPr lang="en-GB" dirty="0" smtClean="0"/>
              <a:t>: 	CLCL5001</a:t>
            </a:r>
          </a:p>
          <a:p>
            <a:r>
              <a:rPr lang="en-GB" b="1" dirty="0" smtClean="0"/>
              <a:t>Credit points</a:t>
            </a:r>
            <a:r>
              <a:rPr lang="en-GB" dirty="0" smtClean="0"/>
              <a:t>: 	20</a:t>
            </a:r>
          </a:p>
          <a:p>
            <a:r>
              <a:rPr lang="en-GB" b="1" dirty="0" smtClean="0"/>
              <a:t>Pre-requisites/restrictions</a:t>
            </a:r>
            <a:r>
              <a:rPr lang="en-GB" dirty="0" smtClean="0"/>
              <a:t>: 	None</a:t>
            </a:r>
          </a:p>
          <a:p>
            <a:r>
              <a:rPr lang="en-GB" b="1" dirty="0" smtClean="0"/>
              <a:t>Taught: 		Semester 2</a:t>
            </a:r>
            <a:endParaRPr lang="en-GB" dirty="0" smtClean="0"/>
          </a:p>
          <a:p>
            <a:r>
              <a:rPr lang="en-GB" b="1" dirty="0" smtClean="0"/>
              <a:t>Lecturers</a:t>
            </a:r>
            <a:r>
              <a:rPr lang="en-GB" dirty="0" smtClean="0"/>
              <a:t>: 		Magdalena Ohrman and Errietta Bissa			</a:t>
            </a:r>
          </a:p>
          <a:p>
            <a:pPr>
              <a:buNone/>
            </a:pP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GENERAL INFORMATION</a:t>
            </a:r>
            <a:r>
              <a:rPr lang="en-GB" dirty="0" smtClean="0"/>
              <a:t/>
            </a:r>
            <a:br>
              <a:rPr lang="en-GB" dirty="0" smtClean="0"/>
            </a:br>
            <a:endParaRPr lang="en-GB" dirty="0"/>
          </a:p>
        </p:txBody>
      </p:sp>
      <p:sp>
        <p:nvSpPr>
          <p:cNvPr id="3" name="Content Placeholder 2"/>
          <p:cNvSpPr>
            <a:spLocks noGrp="1"/>
          </p:cNvSpPr>
          <p:nvPr>
            <p:ph sz="quarter" idx="1"/>
          </p:nvPr>
        </p:nvSpPr>
        <p:spPr/>
        <p:txBody>
          <a:bodyPr>
            <a:normAutofit fontScale="92500" lnSpcReduction="20000"/>
          </a:bodyPr>
          <a:lstStyle/>
          <a:p>
            <a:r>
              <a:rPr lang="en-GB" dirty="0" smtClean="0"/>
              <a:t>The module guides students to learn how to research independently an aspect of the ancient world from a specific selection of subjects under close supervision. Students are given a range of topics, from literature, history and culture that are related to the research interests of members of staff, and are guided to designing their own title according to their interests within one of the specified topics. Topics in any given year might include The Athenian Empire, early Roman history, the history of the high Roman Empire, the ancient economy, love poetry, the second sophistic, etc. The students then research their chosen title independently with the workshops and lecturers/supervisors providing guidance and help in developing and honing research skills and independent learning. The module is essential preparation for the Classics Dissertation module in Level 6.</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AIM(S)</a:t>
            </a:r>
            <a:r>
              <a:rPr lang="en-GB" dirty="0" smtClean="0"/>
              <a:t/>
            </a:r>
            <a:br>
              <a:rPr lang="en-GB" dirty="0" smtClean="0"/>
            </a:br>
            <a:endParaRPr lang="en-GB" dirty="0"/>
          </a:p>
        </p:txBody>
      </p:sp>
      <p:sp>
        <p:nvSpPr>
          <p:cNvPr id="3" name="Content Placeholder 2"/>
          <p:cNvSpPr>
            <a:spLocks noGrp="1"/>
          </p:cNvSpPr>
          <p:nvPr>
            <p:ph sz="quarter" idx="1"/>
          </p:nvPr>
        </p:nvSpPr>
        <p:spPr/>
        <p:txBody>
          <a:bodyPr/>
          <a:lstStyle/>
          <a:p>
            <a:pPr lvl="0"/>
            <a:r>
              <a:rPr lang="en-GB" dirty="0" smtClean="0"/>
              <a:t>To enable students to study independently in detail an aspect of the ancient world from a specific selection of subjects under close supervision</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LEARNING OUTCOMES</a:t>
            </a:r>
            <a:r>
              <a:rPr lang="en-GB" dirty="0" smtClean="0"/>
              <a:t/>
            </a:r>
            <a:br>
              <a:rPr lang="en-GB" dirty="0" smtClean="0"/>
            </a:br>
            <a:endParaRPr lang="en-GB" dirty="0"/>
          </a:p>
        </p:txBody>
      </p:sp>
      <p:sp>
        <p:nvSpPr>
          <p:cNvPr id="3" name="Content Placeholder 2"/>
          <p:cNvSpPr>
            <a:spLocks noGrp="1"/>
          </p:cNvSpPr>
          <p:nvPr>
            <p:ph sz="quarter" idx="1"/>
          </p:nvPr>
        </p:nvSpPr>
        <p:spPr/>
        <p:txBody>
          <a:bodyPr>
            <a:normAutofit/>
          </a:bodyPr>
          <a:lstStyle/>
          <a:p>
            <a:pPr marL="0" indent="0">
              <a:buNone/>
            </a:pPr>
            <a:r>
              <a:rPr lang="en-GB" dirty="0" smtClean="0"/>
              <a:t>By the end of this module all students should be able to:  </a:t>
            </a:r>
          </a:p>
          <a:p>
            <a:pPr lvl="0"/>
            <a:r>
              <a:rPr lang="en-GB" dirty="0" smtClean="0"/>
              <a:t>demonstrate a secure understanding and knowledge of the subject of choice</a:t>
            </a:r>
          </a:p>
          <a:p>
            <a:pPr lvl="0"/>
            <a:r>
              <a:rPr lang="en-GB" dirty="0" smtClean="0"/>
              <a:t>evaluate and analyse the different methodologies for the subject of choice</a:t>
            </a:r>
          </a:p>
          <a:p>
            <a:pPr lvl="0"/>
            <a:r>
              <a:rPr lang="en-GB" dirty="0" smtClean="0"/>
              <a:t>evaluate critically the main sources and scholarly debates regarding the subject of choice</a:t>
            </a:r>
          </a:p>
          <a:p>
            <a:pPr lvl="0"/>
            <a:r>
              <a:rPr lang="en-GB" dirty="0" smtClean="0"/>
              <a:t>plan and develop under supervision a critical presentation of the subject of choice</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OFFICE HOURS/HOW TO CONTACT US</a:t>
            </a:r>
            <a:r>
              <a:rPr lang="en-GB" dirty="0" smtClean="0"/>
              <a:t/>
            </a:r>
            <a:br>
              <a:rPr lang="en-GB" dirty="0" smtClean="0"/>
            </a:br>
            <a:endParaRPr lang="en-GB" dirty="0"/>
          </a:p>
        </p:txBody>
      </p:sp>
      <p:sp>
        <p:nvSpPr>
          <p:cNvPr id="3" name="Content Placeholder 2"/>
          <p:cNvSpPr>
            <a:spLocks noGrp="1"/>
          </p:cNvSpPr>
          <p:nvPr>
            <p:ph sz="quarter" idx="1"/>
          </p:nvPr>
        </p:nvSpPr>
        <p:spPr/>
        <p:txBody>
          <a:bodyPr/>
          <a:lstStyle/>
          <a:p>
            <a:r>
              <a:rPr lang="en-GB" dirty="0" smtClean="0"/>
              <a:t>Please feel free to come and see us if you would like to discuss any problems you may have concerning this module. Try, if at all possible, to come during our office hours. Magdalena’s office hours are </a:t>
            </a:r>
            <a:r>
              <a:rPr lang="en-GB" dirty="0"/>
              <a:t>Tue. 14-15, Thurs. 9-10, and Fri. </a:t>
            </a:r>
            <a:r>
              <a:rPr lang="en-GB" dirty="0" smtClean="0"/>
              <a:t>9-10 and </a:t>
            </a:r>
            <a:r>
              <a:rPr lang="en-GB" dirty="0" err="1" smtClean="0"/>
              <a:t>Errietta’s</a:t>
            </a:r>
            <a:r>
              <a:rPr lang="en-GB" dirty="0" smtClean="0"/>
              <a:t> are Tuesday 14.15-15.00, Wednesday 12.15-13.00, Friday 12.15-13.00 If you come to see us at another time and we are not in because of teaching or other commitments, please email us (</a:t>
            </a:r>
            <a:r>
              <a:rPr lang="en-GB" u="sng" dirty="0" err="1" smtClean="0">
                <a:hlinkClick r:id="rId3"/>
              </a:rPr>
              <a:t>e.bissa@tsd.ac.uk</a:t>
            </a:r>
            <a:r>
              <a:rPr lang="en-GB" dirty="0" smtClean="0"/>
              <a:t> and </a:t>
            </a:r>
            <a:r>
              <a:rPr lang="en-GB" dirty="0" err="1" smtClean="0"/>
              <a:t>m.ohrman@tsd.ac.uk</a:t>
            </a:r>
            <a:r>
              <a:rPr lang="en-GB" dirty="0" smtClean="0"/>
              <a:t>). You can also ask questions (not confidential) in the discussion board available in the </a:t>
            </a:r>
            <a:r>
              <a:rPr lang="en-GB" dirty="0" err="1" smtClean="0"/>
              <a:t>Moodle</a:t>
            </a:r>
            <a:r>
              <a:rPr lang="en-GB" dirty="0" smtClean="0"/>
              <a:t> space for this course. </a:t>
            </a:r>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STRUCTURE AND ORGANISATION</a:t>
            </a:r>
            <a:r>
              <a:rPr lang="en-GB" dirty="0" smtClean="0"/>
              <a:t/>
            </a:r>
            <a:br>
              <a:rPr lang="en-GB" dirty="0" smtClean="0"/>
            </a:br>
            <a:endParaRPr lang="en-GB" dirty="0"/>
          </a:p>
        </p:txBody>
      </p:sp>
      <p:sp>
        <p:nvSpPr>
          <p:cNvPr id="3" name="Content Placeholder 2"/>
          <p:cNvSpPr>
            <a:spLocks noGrp="1"/>
          </p:cNvSpPr>
          <p:nvPr>
            <p:ph sz="quarter" idx="1"/>
          </p:nvPr>
        </p:nvSpPr>
        <p:spPr/>
        <p:txBody>
          <a:bodyPr/>
          <a:lstStyle/>
          <a:p>
            <a:r>
              <a:rPr lang="en-GB" dirty="0" smtClean="0"/>
              <a:t>This 20-credit module has 15 contact hours. Attendance is compulsory for ALL workshops. If you cannot make a class because of illness or other good reason, you need to inform us (</a:t>
            </a:r>
            <a:r>
              <a:rPr lang="en-GB" u="sng" dirty="0" err="1" smtClean="0">
                <a:hlinkClick r:id="rId3"/>
              </a:rPr>
              <a:t>e.bissa@tsd.ac.uk</a:t>
            </a:r>
            <a:r>
              <a:rPr lang="en-GB" dirty="0" smtClean="0"/>
              <a:t> and </a:t>
            </a:r>
            <a:r>
              <a:rPr lang="en-GB" dirty="0" err="1" smtClean="0"/>
              <a:t>m.ohrman@tsd.ac.uk</a:t>
            </a:r>
            <a:r>
              <a:rPr lang="en-GB" dirty="0" smtClean="0"/>
              <a:t>) and your personal tutor about this.</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Workshops</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Dates and Times</a:t>
            </a:r>
            <a:endParaRPr lang="en-GB" dirty="0"/>
          </a:p>
        </p:txBody>
      </p:sp>
      <p:sp>
        <p:nvSpPr>
          <p:cNvPr id="5" name="Content Placeholder 4"/>
          <p:cNvSpPr>
            <a:spLocks noGrp="1"/>
          </p:cNvSpPr>
          <p:nvPr>
            <p:ph sz="quarter" idx="1"/>
          </p:nvPr>
        </p:nvSpPr>
        <p:spPr/>
        <p:txBody>
          <a:bodyPr/>
          <a:lstStyle/>
          <a:p>
            <a:r>
              <a:rPr lang="en-GB" dirty="0" smtClean="0"/>
              <a:t>Lectures and workshops take place on Tuesday 11.15, </a:t>
            </a:r>
            <a:r>
              <a:rPr lang="en-GB" dirty="0" err="1" smtClean="0"/>
              <a:t>RedRoom</a:t>
            </a:r>
            <a:r>
              <a:rPr lang="en-GB" dirty="0" smtClean="0"/>
              <a:t> and Friday 11.15</a:t>
            </a:r>
            <a:r>
              <a:rPr lang="en-GB" smtClean="0"/>
              <a:t>, </a:t>
            </a:r>
            <a:r>
              <a:rPr lang="en-GB" smtClean="0"/>
              <a:t>Red Room.</a:t>
            </a:r>
            <a:endParaRPr lang="en-GB" dirty="0" smtClean="0"/>
          </a:p>
          <a:p>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78098"/>
          </a:xfrm>
        </p:spPr>
        <p:txBody>
          <a:bodyPr/>
          <a:lstStyle/>
          <a:p>
            <a:r>
              <a:rPr lang="en-GB" dirty="0" smtClean="0"/>
              <a:t>Course Outline</a:t>
            </a:r>
            <a:endParaRPr lang="en-GB" dirty="0"/>
          </a:p>
        </p:txBody>
      </p:sp>
      <p:graphicFrame>
        <p:nvGraphicFramePr>
          <p:cNvPr id="4" name="Content Placeholder 3"/>
          <p:cNvGraphicFramePr>
            <a:graphicFrameLocks noGrp="1"/>
          </p:cNvGraphicFramePr>
          <p:nvPr>
            <p:ph sz="quarter" idx="1"/>
          </p:nvPr>
        </p:nvGraphicFramePr>
        <p:xfrm>
          <a:off x="899592" y="1052736"/>
          <a:ext cx="7762056" cy="5522858"/>
        </p:xfrm>
        <a:graphic>
          <a:graphicData uri="http://schemas.openxmlformats.org/drawingml/2006/table">
            <a:tbl>
              <a:tblPr firstRow="1" bandRow="1">
                <a:tableStyleId>{5C22544A-7EE6-4342-B048-85BDC9FD1C3A}</a:tableStyleId>
              </a:tblPr>
              <a:tblGrid>
                <a:gridCol w="3881028"/>
                <a:gridCol w="3881028"/>
              </a:tblGrid>
              <a:tr h="539950">
                <a:tc>
                  <a:txBody>
                    <a:bodyPr/>
                    <a:lstStyle/>
                    <a:p>
                      <a:pPr>
                        <a:lnSpc>
                          <a:spcPct val="115000"/>
                        </a:lnSpc>
                        <a:spcAft>
                          <a:spcPts val="0"/>
                        </a:spcAft>
                      </a:pPr>
                      <a:r>
                        <a:rPr lang="en-GB" sz="2000" b="1" dirty="0">
                          <a:latin typeface="Calibri"/>
                          <a:ea typeface="Calibri"/>
                          <a:cs typeface="Arial"/>
                        </a:rPr>
                        <a:t>Title</a:t>
                      </a:r>
                      <a:endParaRPr lang="en-GB" sz="2000" dirty="0">
                        <a:latin typeface="Calibri"/>
                        <a:ea typeface="Calibri"/>
                        <a:cs typeface="Arial"/>
                      </a:endParaRPr>
                    </a:p>
                  </a:txBody>
                  <a:tcPr marL="68580" marR="68580" marT="0" marB="0"/>
                </a:tc>
                <a:tc>
                  <a:txBody>
                    <a:bodyPr/>
                    <a:lstStyle/>
                    <a:p>
                      <a:pPr>
                        <a:lnSpc>
                          <a:spcPct val="115000"/>
                        </a:lnSpc>
                        <a:spcAft>
                          <a:spcPts val="0"/>
                        </a:spcAft>
                      </a:pPr>
                      <a:r>
                        <a:rPr lang="en-GB" sz="2000" b="1">
                          <a:latin typeface="Calibri"/>
                          <a:ea typeface="Calibri"/>
                          <a:cs typeface="Arial"/>
                        </a:rPr>
                        <a:t>Content</a:t>
                      </a:r>
                      <a:endParaRPr lang="en-GB" sz="2000">
                        <a:latin typeface="Calibri"/>
                        <a:ea typeface="Calibri"/>
                        <a:cs typeface="Arial"/>
                      </a:endParaRPr>
                    </a:p>
                  </a:txBody>
                  <a:tcPr marL="68580" marR="68580" marT="0" marB="0"/>
                </a:tc>
              </a:tr>
              <a:tr h="660620">
                <a:tc>
                  <a:txBody>
                    <a:bodyPr/>
                    <a:lstStyle/>
                    <a:p>
                      <a:pPr>
                        <a:lnSpc>
                          <a:spcPct val="115000"/>
                        </a:lnSpc>
                        <a:spcAft>
                          <a:spcPts val="0"/>
                        </a:spcAft>
                      </a:pPr>
                      <a:r>
                        <a:rPr lang="en-GB" sz="1600" dirty="0">
                          <a:latin typeface="Times New Roman"/>
                          <a:ea typeface="Calibri"/>
                          <a:cs typeface="Times New Roman"/>
                        </a:rPr>
                        <a:t>Introduction</a:t>
                      </a:r>
                      <a:endParaRPr lang="en-GB" sz="1400" dirty="0">
                        <a:latin typeface="Calibri"/>
                        <a:ea typeface="Calibri"/>
                        <a:cs typeface="Times New Roman"/>
                      </a:endParaRPr>
                    </a:p>
                  </a:txBody>
                  <a:tcPr marL="68580" marR="68580" marT="0" marB="0"/>
                </a:tc>
                <a:tc>
                  <a:txBody>
                    <a:bodyPr/>
                    <a:lstStyle/>
                    <a:p>
                      <a:pPr>
                        <a:lnSpc>
                          <a:spcPct val="115000"/>
                        </a:lnSpc>
                        <a:spcAft>
                          <a:spcPts val="0"/>
                        </a:spcAft>
                      </a:pPr>
                      <a:r>
                        <a:rPr lang="en-GB" sz="1600">
                          <a:latin typeface="Times New Roman"/>
                          <a:ea typeface="Calibri"/>
                          <a:cs typeface="Times New Roman"/>
                        </a:rPr>
                        <a:t>Introduction to the module</a:t>
                      </a:r>
                      <a:endParaRPr lang="en-GB" sz="1400">
                        <a:latin typeface="Calibri"/>
                        <a:ea typeface="Calibri"/>
                        <a:cs typeface="Times New Roman"/>
                      </a:endParaRPr>
                    </a:p>
                  </a:txBody>
                  <a:tcPr marL="68580" marR="68580" marT="0" marB="0"/>
                </a:tc>
              </a:tr>
              <a:tr h="660620">
                <a:tc>
                  <a:txBody>
                    <a:bodyPr/>
                    <a:lstStyle/>
                    <a:p>
                      <a:pPr>
                        <a:lnSpc>
                          <a:spcPct val="115000"/>
                        </a:lnSpc>
                        <a:spcAft>
                          <a:spcPts val="0"/>
                        </a:spcAft>
                      </a:pPr>
                      <a:r>
                        <a:rPr lang="en-GB" sz="1600">
                          <a:latin typeface="Times New Roman"/>
                          <a:ea typeface="Calibri"/>
                          <a:cs typeface="Times New Roman"/>
                        </a:rPr>
                        <a:t>Choosing an area</a:t>
                      </a:r>
                      <a:endParaRPr lang="en-GB" sz="1400">
                        <a:latin typeface="Calibri"/>
                        <a:ea typeface="Calibri"/>
                        <a:cs typeface="Times New Roman"/>
                      </a:endParaRPr>
                    </a:p>
                  </a:txBody>
                  <a:tcPr marL="68580" marR="68580" marT="0" marB="0"/>
                </a:tc>
                <a:tc>
                  <a:txBody>
                    <a:bodyPr/>
                    <a:lstStyle/>
                    <a:p>
                      <a:pPr>
                        <a:lnSpc>
                          <a:spcPct val="115000"/>
                        </a:lnSpc>
                        <a:spcAft>
                          <a:spcPts val="0"/>
                        </a:spcAft>
                      </a:pPr>
                      <a:r>
                        <a:rPr lang="en-GB" sz="1600">
                          <a:latin typeface="Times New Roman"/>
                          <a:ea typeface="Calibri"/>
                          <a:cs typeface="Times New Roman"/>
                        </a:rPr>
                        <a:t>How to get into an area of study</a:t>
                      </a:r>
                      <a:endParaRPr lang="en-GB" sz="1400">
                        <a:latin typeface="Calibri"/>
                        <a:ea typeface="Calibri"/>
                        <a:cs typeface="Times New Roman"/>
                      </a:endParaRPr>
                    </a:p>
                  </a:txBody>
                  <a:tcPr marL="68580" marR="68580" marT="0" marB="0"/>
                </a:tc>
              </a:tr>
              <a:tr h="660620">
                <a:tc>
                  <a:txBody>
                    <a:bodyPr/>
                    <a:lstStyle/>
                    <a:p>
                      <a:pPr>
                        <a:lnSpc>
                          <a:spcPct val="115000"/>
                        </a:lnSpc>
                        <a:spcAft>
                          <a:spcPts val="0"/>
                        </a:spcAft>
                      </a:pPr>
                      <a:r>
                        <a:rPr lang="en-GB" sz="1600">
                          <a:latin typeface="Times New Roman"/>
                          <a:ea typeface="Calibri"/>
                          <a:cs typeface="Times New Roman"/>
                        </a:rPr>
                        <a:t>Choosing a title</a:t>
                      </a:r>
                      <a:endParaRPr lang="en-GB" sz="1400">
                        <a:latin typeface="Calibri"/>
                        <a:ea typeface="Calibri"/>
                        <a:cs typeface="Times New Roman"/>
                      </a:endParaRPr>
                    </a:p>
                  </a:txBody>
                  <a:tcPr marL="68580" marR="68580" marT="0" marB="0"/>
                </a:tc>
                <a:tc>
                  <a:txBody>
                    <a:bodyPr/>
                    <a:lstStyle/>
                    <a:p>
                      <a:pPr>
                        <a:lnSpc>
                          <a:spcPct val="115000"/>
                        </a:lnSpc>
                        <a:spcAft>
                          <a:spcPts val="0"/>
                        </a:spcAft>
                      </a:pPr>
                      <a:r>
                        <a:rPr lang="en-GB" sz="1600">
                          <a:latin typeface="Times New Roman"/>
                          <a:ea typeface="Calibri"/>
                          <a:cs typeface="Times New Roman"/>
                        </a:rPr>
                        <a:t>How to get a good title</a:t>
                      </a:r>
                      <a:endParaRPr lang="en-GB" sz="1400">
                        <a:latin typeface="Calibri"/>
                        <a:ea typeface="Calibri"/>
                        <a:cs typeface="Times New Roman"/>
                      </a:endParaRPr>
                    </a:p>
                  </a:txBody>
                  <a:tcPr marL="68580" marR="68580" marT="0" marB="0"/>
                </a:tc>
              </a:tr>
              <a:tr h="539950">
                <a:tc>
                  <a:txBody>
                    <a:bodyPr/>
                    <a:lstStyle/>
                    <a:p>
                      <a:pPr>
                        <a:lnSpc>
                          <a:spcPct val="115000"/>
                        </a:lnSpc>
                        <a:spcAft>
                          <a:spcPts val="0"/>
                        </a:spcAft>
                      </a:pPr>
                      <a:r>
                        <a:rPr lang="en-GB" sz="1600">
                          <a:latin typeface="Times New Roman"/>
                          <a:ea typeface="Calibri"/>
                          <a:cs typeface="Times New Roman"/>
                        </a:rPr>
                        <a:t>How-to: plan, bibliography and abstract</a:t>
                      </a:r>
                      <a:endParaRPr lang="en-GB" sz="1400">
                        <a:latin typeface="Calibri"/>
                        <a:ea typeface="Calibri"/>
                        <a:cs typeface="Times New Roman"/>
                      </a:endParaRPr>
                    </a:p>
                  </a:txBody>
                  <a:tcPr marL="68580" marR="68580" marT="0" marB="0"/>
                </a:tc>
                <a:tc>
                  <a:txBody>
                    <a:bodyPr/>
                    <a:lstStyle/>
                    <a:p>
                      <a:pPr>
                        <a:lnSpc>
                          <a:spcPct val="115000"/>
                        </a:lnSpc>
                        <a:spcAft>
                          <a:spcPts val="0"/>
                        </a:spcAft>
                      </a:pPr>
                      <a:r>
                        <a:rPr lang="en-GB" sz="1600">
                          <a:latin typeface="Times New Roman"/>
                          <a:ea typeface="Calibri"/>
                          <a:cs typeface="Times New Roman"/>
                        </a:rPr>
                        <a:t>Why is an abstract important? Writing bibliographies and abstracts. How to construct a draft structure</a:t>
                      </a:r>
                      <a:endParaRPr lang="en-GB" sz="1400">
                        <a:latin typeface="Calibri"/>
                        <a:ea typeface="Calibri"/>
                        <a:cs typeface="Times New Roman"/>
                      </a:endParaRPr>
                    </a:p>
                  </a:txBody>
                  <a:tcPr marL="68580" marR="68580" marT="0" marB="0"/>
                </a:tc>
              </a:tr>
              <a:tr h="539950">
                <a:tc>
                  <a:txBody>
                    <a:bodyPr/>
                    <a:lstStyle/>
                    <a:p>
                      <a:pPr>
                        <a:lnSpc>
                          <a:spcPct val="115000"/>
                        </a:lnSpc>
                        <a:spcAft>
                          <a:spcPts val="0"/>
                        </a:spcAft>
                      </a:pPr>
                      <a:r>
                        <a:rPr lang="en-GB" sz="1600">
                          <a:latin typeface="Times New Roman"/>
                          <a:ea typeface="Calibri"/>
                          <a:cs typeface="Times New Roman"/>
                        </a:rPr>
                        <a:t>Taking stock I</a:t>
                      </a:r>
                      <a:endParaRPr lang="en-GB" sz="1400">
                        <a:latin typeface="Calibri"/>
                        <a:ea typeface="Calibri"/>
                        <a:cs typeface="Times New Roman"/>
                      </a:endParaRPr>
                    </a:p>
                  </a:txBody>
                  <a:tcPr marL="68580" marR="68580" marT="0" marB="0"/>
                </a:tc>
                <a:tc>
                  <a:txBody>
                    <a:bodyPr/>
                    <a:lstStyle/>
                    <a:p>
                      <a:pPr>
                        <a:lnSpc>
                          <a:spcPct val="115000"/>
                        </a:lnSpc>
                        <a:spcAft>
                          <a:spcPts val="0"/>
                        </a:spcAft>
                      </a:pPr>
                      <a:r>
                        <a:rPr lang="en-GB" sz="1600">
                          <a:latin typeface="Times New Roman"/>
                          <a:ea typeface="Calibri"/>
                          <a:cs typeface="Times New Roman"/>
                        </a:rPr>
                        <a:t>How is your research progressing?</a:t>
                      </a:r>
                      <a:endParaRPr lang="en-GB" sz="1400">
                        <a:latin typeface="Calibri"/>
                        <a:ea typeface="Calibri"/>
                        <a:cs typeface="Times New Roman"/>
                      </a:endParaRPr>
                    </a:p>
                  </a:txBody>
                  <a:tcPr marL="68580" marR="68580" marT="0" marB="0"/>
                </a:tc>
              </a:tr>
              <a:tr h="539950">
                <a:tc>
                  <a:txBody>
                    <a:bodyPr/>
                    <a:lstStyle/>
                    <a:p>
                      <a:pPr>
                        <a:lnSpc>
                          <a:spcPct val="115000"/>
                        </a:lnSpc>
                        <a:spcAft>
                          <a:spcPts val="0"/>
                        </a:spcAft>
                      </a:pPr>
                      <a:r>
                        <a:rPr lang="en-GB" sz="1600" dirty="0">
                          <a:latin typeface="Times New Roman"/>
                          <a:ea typeface="Calibri"/>
                          <a:cs typeface="Times New Roman"/>
                        </a:rPr>
                        <a:t>Collating the process of research</a:t>
                      </a:r>
                      <a:endParaRPr lang="en-GB" sz="1400" dirty="0">
                        <a:latin typeface="Calibri"/>
                        <a:ea typeface="Calibri"/>
                        <a:cs typeface="Times New Roman"/>
                      </a:endParaRPr>
                    </a:p>
                  </a:txBody>
                  <a:tcPr marL="68580" marR="68580" marT="0" marB="0"/>
                </a:tc>
                <a:tc>
                  <a:txBody>
                    <a:bodyPr/>
                    <a:lstStyle/>
                    <a:p>
                      <a:pPr>
                        <a:lnSpc>
                          <a:spcPct val="115000"/>
                        </a:lnSpc>
                        <a:spcAft>
                          <a:spcPts val="0"/>
                        </a:spcAft>
                      </a:pPr>
                      <a:r>
                        <a:rPr lang="en-GB" sz="1600" dirty="0">
                          <a:latin typeface="Times New Roman"/>
                          <a:ea typeface="Calibri"/>
                          <a:cs typeface="Times New Roman"/>
                        </a:rPr>
                        <a:t>Past and present of your research</a:t>
                      </a:r>
                      <a:endParaRPr lang="en-GB" sz="1400" dirty="0">
                        <a:latin typeface="Calibri"/>
                        <a:ea typeface="Calibri"/>
                        <a:cs typeface="Times New Roman"/>
                      </a:endParaRPr>
                    </a:p>
                  </a:txBody>
                  <a:tcPr marL="68580" marR="68580" marT="0" marB="0"/>
                </a:tc>
              </a:tr>
              <a:tr h="539950">
                <a:tc>
                  <a:txBody>
                    <a:bodyPr/>
                    <a:lstStyle/>
                    <a:p>
                      <a:pPr>
                        <a:lnSpc>
                          <a:spcPct val="115000"/>
                        </a:lnSpc>
                        <a:spcAft>
                          <a:spcPts val="0"/>
                        </a:spcAft>
                      </a:pPr>
                      <a:r>
                        <a:rPr lang="en-GB" sz="1600" dirty="0">
                          <a:latin typeface="Times New Roman"/>
                          <a:ea typeface="Calibri"/>
                          <a:cs typeface="Times New Roman"/>
                        </a:rPr>
                        <a:t>Using the ancient sources</a:t>
                      </a:r>
                      <a:endParaRPr lang="en-GB" sz="1400" dirty="0">
                        <a:latin typeface="Calibri"/>
                        <a:ea typeface="Calibri"/>
                        <a:cs typeface="Times New Roman"/>
                      </a:endParaRPr>
                    </a:p>
                  </a:txBody>
                  <a:tcPr marL="68580" marR="68580" marT="0" marB="0"/>
                </a:tc>
                <a:tc>
                  <a:txBody>
                    <a:bodyPr/>
                    <a:lstStyle/>
                    <a:p>
                      <a:pPr>
                        <a:lnSpc>
                          <a:spcPct val="115000"/>
                        </a:lnSpc>
                        <a:spcAft>
                          <a:spcPts val="0"/>
                        </a:spcAft>
                      </a:pPr>
                      <a:r>
                        <a:rPr lang="en-GB" sz="1600">
                          <a:latin typeface="Times New Roman"/>
                          <a:ea typeface="Calibri"/>
                          <a:cs typeface="Times New Roman"/>
                        </a:rPr>
                        <a:t>Primary sources for research</a:t>
                      </a:r>
                      <a:endParaRPr lang="en-GB" sz="1400">
                        <a:latin typeface="Calibri"/>
                        <a:ea typeface="Calibri"/>
                        <a:cs typeface="Times New Roman"/>
                      </a:endParaRPr>
                    </a:p>
                  </a:txBody>
                  <a:tcPr marL="68580" marR="68580" marT="0" marB="0"/>
                </a:tc>
              </a:tr>
              <a:tr h="539950">
                <a:tc>
                  <a:txBody>
                    <a:bodyPr/>
                    <a:lstStyle/>
                    <a:p>
                      <a:pPr>
                        <a:lnSpc>
                          <a:spcPct val="115000"/>
                        </a:lnSpc>
                        <a:spcAft>
                          <a:spcPts val="0"/>
                        </a:spcAft>
                      </a:pPr>
                      <a:r>
                        <a:rPr lang="en-GB" sz="1600">
                          <a:latin typeface="Times New Roman"/>
                          <a:ea typeface="Calibri"/>
                          <a:cs typeface="Times New Roman"/>
                        </a:rPr>
                        <a:t>Dealing with scholarship</a:t>
                      </a:r>
                      <a:endParaRPr lang="en-GB" sz="1400">
                        <a:latin typeface="Calibri"/>
                        <a:ea typeface="Calibri"/>
                        <a:cs typeface="Times New Roman"/>
                      </a:endParaRPr>
                    </a:p>
                  </a:txBody>
                  <a:tcPr marL="68580" marR="68580" marT="0" marB="0"/>
                </a:tc>
                <a:tc>
                  <a:txBody>
                    <a:bodyPr/>
                    <a:lstStyle/>
                    <a:p>
                      <a:pPr>
                        <a:lnSpc>
                          <a:spcPct val="115000"/>
                        </a:lnSpc>
                        <a:spcAft>
                          <a:spcPts val="0"/>
                        </a:spcAft>
                      </a:pPr>
                      <a:r>
                        <a:rPr lang="en-GB" sz="1600" dirty="0">
                          <a:latin typeface="Times New Roman"/>
                          <a:ea typeface="Calibri"/>
                          <a:cs typeface="Times New Roman"/>
                        </a:rPr>
                        <a:t>Debates, issues re the subject</a:t>
                      </a:r>
                      <a:endParaRPr lang="en-GB" sz="1400" dirty="0">
                        <a:latin typeface="Calibri"/>
                        <a:ea typeface="Calibri"/>
                        <a:cs typeface="Times New Roman"/>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7772400" cy="1143000"/>
          </a:xfrm>
        </p:spPr>
        <p:txBody>
          <a:bodyPr/>
          <a:lstStyle/>
          <a:p>
            <a:r>
              <a:rPr lang="en-GB" dirty="0" smtClean="0"/>
              <a:t>Course Outline (cont.)</a:t>
            </a:r>
            <a:endParaRPr lang="en-GB" dirty="0"/>
          </a:p>
        </p:txBody>
      </p:sp>
      <p:graphicFrame>
        <p:nvGraphicFramePr>
          <p:cNvPr id="4" name="Content Placeholder 3"/>
          <p:cNvGraphicFramePr>
            <a:graphicFrameLocks noGrp="1"/>
          </p:cNvGraphicFramePr>
          <p:nvPr>
            <p:ph sz="quarter" idx="1"/>
          </p:nvPr>
        </p:nvGraphicFramePr>
        <p:xfrm>
          <a:off x="539552" y="1052736"/>
          <a:ext cx="7772400" cy="5642944"/>
        </p:xfrm>
        <a:graphic>
          <a:graphicData uri="http://schemas.openxmlformats.org/drawingml/2006/table">
            <a:tbl>
              <a:tblPr firstRow="1" bandRow="1">
                <a:tableStyleId>{5C22544A-7EE6-4342-B048-85BDC9FD1C3A}</a:tableStyleId>
              </a:tblPr>
              <a:tblGrid>
                <a:gridCol w="3886200"/>
                <a:gridCol w="3886200"/>
              </a:tblGrid>
              <a:tr h="776218">
                <a:tc>
                  <a:txBody>
                    <a:bodyPr/>
                    <a:lstStyle/>
                    <a:p>
                      <a:r>
                        <a:rPr lang="en-GB" sz="3200" dirty="0" smtClean="0"/>
                        <a:t>Title</a:t>
                      </a:r>
                      <a:endParaRPr lang="en-GB" sz="3200" dirty="0"/>
                    </a:p>
                  </a:txBody>
                  <a:tcPr/>
                </a:tc>
                <a:tc>
                  <a:txBody>
                    <a:bodyPr/>
                    <a:lstStyle/>
                    <a:p>
                      <a:r>
                        <a:rPr lang="en-GB" sz="3200" dirty="0" smtClean="0"/>
                        <a:t>Content</a:t>
                      </a:r>
                      <a:endParaRPr lang="en-GB" sz="3200" dirty="0"/>
                    </a:p>
                  </a:txBody>
                  <a:tcPr/>
                </a:tc>
              </a:tr>
              <a:tr h="670913">
                <a:tc>
                  <a:txBody>
                    <a:bodyPr/>
                    <a:lstStyle/>
                    <a:p>
                      <a:pPr>
                        <a:lnSpc>
                          <a:spcPct val="115000"/>
                        </a:lnSpc>
                        <a:spcAft>
                          <a:spcPts val="0"/>
                        </a:spcAft>
                      </a:pPr>
                      <a:r>
                        <a:rPr lang="en-GB" sz="1600" dirty="0">
                          <a:latin typeface="Times New Roman"/>
                          <a:ea typeface="Calibri"/>
                          <a:cs typeface="Times New Roman"/>
                        </a:rPr>
                        <a:t>Taking stock II</a:t>
                      </a:r>
                      <a:endParaRPr lang="en-GB" sz="1400" dirty="0">
                        <a:latin typeface="Calibri"/>
                        <a:ea typeface="Calibri"/>
                        <a:cs typeface="Times New Roman"/>
                      </a:endParaRPr>
                    </a:p>
                  </a:txBody>
                  <a:tcPr marL="68580" marR="68580" marT="0" marB="0"/>
                </a:tc>
                <a:tc>
                  <a:txBody>
                    <a:bodyPr/>
                    <a:lstStyle/>
                    <a:p>
                      <a:pPr>
                        <a:lnSpc>
                          <a:spcPct val="115000"/>
                        </a:lnSpc>
                        <a:spcAft>
                          <a:spcPts val="0"/>
                        </a:spcAft>
                      </a:pPr>
                      <a:r>
                        <a:rPr lang="en-GB" sz="1600">
                          <a:latin typeface="Times New Roman"/>
                          <a:ea typeface="Calibri"/>
                          <a:cs typeface="Times New Roman"/>
                        </a:rPr>
                        <a:t>How is your research progressing?</a:t>
                      </a:r>
                      <a:endParaRPr lang="en-GB" sz="1400">
                        <a:latin typeface="Calibri"/>
                        <a:ea typeface="Calibri"/>
                        <a:cs typeface="Times New Roman"/>
                      </a:endParaRPr>
                    </a:p>
                  </a:txBody>
                  <a:tcPr marL="68580" marR="68580" marT="0" marB="0"/>
                </a:tc>
              </a:tr>
              <a:tr h="670913">
                <a:tc>
                  <a:txBody>
                    <a:bodyPr/>
                    <a:lstStyle/>
                    <a:p>
                      <a:pPr>
                        <a:lnSpc>
                          <a:spcPct val="115000"/>
                        </a:lnSpc>
                        <a:spcAft>
                          <a:spcPts val="0"/>
                        </a:spcAft>
                      </a:pPr>
                      <a:r>
                        <a:rPr lang="en-GB" sz="1600">
                          <a:latin typeface="Times New Roman"/>
                          <a:ea typeface="Calibri"/>
                          <a:cs typeface="Times New Roman"/>
                        </a:rPr>
                        <a:t>Originality and its dangers</a:t>
                      </a:r>
                      <a:endParaRPr lang="en-GB" sz="1400">
                        <a:latin typeface="Calibri"/>
                        <a:ea typeface="Calibri"/>
                        <a:cs typeface="Times New Roman"/>
                      </a:endParaRPr>
                    </a:p>
                  </a:txBody>
                  <a:tcPr marL="68580" marR="68580" marT="0" marB="0"/>
                </a:tc>
                <a:tc>
                  <a:txBody>
                    <a:bodyPr/>
                    <a:lstStyle/>
                    <a:p>
                      <a:pPr>
                        <a:lnSpc>
                          <a:spcPct val="115000"/>
                        </a:lnSpc>
                        <a:spcAft>
                          <a:spcPts val="0"/>
                        </a:spcAft>
                      </a:pPr>
                      <a:r>
                        <a:rPr lang="en-GB" sz="1600">
                          <a:latin typeface="Times New Roman"/>
                          <a:ea typeface="Calibri"/>
                          <a:cs typeface="Times New Roman"/>
                        </a:rPr>
                        <a:t>How to be original and what originality really means</a:t>
                      </a:r>
                      <a:endParaRPr lang="en-GB" sz="1400">
                        <a:latin typeface="Calibri"/>
                        <a:ea typeface="Calibri"/>
                        <a:cs typeface="Times New Roman"/>
                      </a:endParaRPr>
                    </a:p>
                  </a:txBody>
                  <a:tcPr marL="68580" marR="68580" marT="0" marB="0"/>
                </a:tc>
              </a:tr>
              <a:tr h="670913">
                <a:tc>
                  <a:txBody>
                    <a:bodyPr/>
                    <a:lstStyle/>
                    <a:p>
                      <a:pPr>
                        <a:lnSpc>
                          <a:spcPct val="115000"/>
                        </a:lnSpc>
                        <a:spcAft>
                          <a:spcPts val="0"/>
                        </a:spcAft>
                      </a:pPr>
                      <a:r>
                        <a:rPr lang="en-GB" sz="1600">
                          <a:latin typeface="Times New Roman"/>
                          <a:ea typeface="Calibri"/>
                          <a:cs typeface="Times New Roman"/>
                        </a:rPr>
                        <a:t>Writing a longer piece of work</a:t>
                      </a:r>
                      <a:endParaRPr lang="en-GB" sz="1400">
                        <a:latin typeface="Calibri"/>
                        <a:ea typeface="Calibri"/>
                        <a:cs typeface="Times New Roman"/>
                      </a:endParaRPr>
                    </a:p>
                  </a:txBody>
                  <a:tcPr marL="68580" marR="68580" marT="0" marB="0"/>
                </a:tc>
                <a:tc>
                  <a:txBody>
                    <a:bodyPr/>
                    <a:lstStyle/>
                    <a:p>
                      <a:pPr>
                        <a:lnSpc>
                          <a:spcPct val="115000"/>
                        </a:lnSpc>
                        <a:spcAft>
                          <a:spcPts val="0"/>
                        </a:spcAft>
                      </a:pPr>
                      <a:r>
                        <a:rPr lang="en-GB" sz="1600">
                          <a:latin typeface="Times New Roman"/>
                          <a:ea typeface="Calibri"/>
                          <a:cs typeface="Times New Roman"/>
                        </a:rPr>
                        <a:t>Structure and content</a:t>
                      </a:r>
                      <a:endParaRPr lang="en-GB" sz="1400">
                        <a:latin typeface="Calibri"/>
                        <a:ea typeface="Calibri"/>
                        <a:cs typeface="Times New Roman"/>
                      </a:endParaRPr>
                    </a:p>
                  </a:txBody>
                  <a:tcPr marL="68580" marR="68580" marT="0" marB="0"/>
                </a:tc>
              </a:tr>
              <a:tr h="670913">
                <a:tc>
                  <a:txBody>
                    <a:bodyPr/>
                    <a:lstStyle/>
                    <a:p>
                      <a:pPr>
                        <a:lnSpc>
                          <a:spcPct val="115000"/>
                        </a:lnSpc>
                        <a:spcAft>
                          <a:spcPts val="0"/>
                        </a:spcAft>
                      </a:pPr>
                      <a:r>
                        <a:rPr lang="en-GB" sz="1600">
                          <a:latin typeface="Times New Roman"/>
                          <a:ea typeface="Calibri"/>
                          <a:cs typeface="Times New Roman"/>
                        </a:rPr>
                        <a:t>Handling your reader</a:t>
                      </a:r>
                      <a:endParaRPr lang="en-GB" sz="1400">
                        <a:latin typeface="Calibri"/>
                        <a:ea typeface="Calibri"/>
                        <a:cs typeface="Times New Roman"/>
                      </a:endParaRPr>
                    </a:p>
                  </a:txBody>
                  <a:tcPr marL="68580" marR="68580" marT="0" marB="0"/>
                </a:tc>
                <a:tc>
                  <a:txBody>
                    <a:bodyPr/>
                    <a:lstStyle/>
                    <a:p>
                      <a:pPr>
                        <a:lnSpc>
                          <a:spcPct val="115000"/>
                        </a:lnSpc>
                        <a:spcAft>
                          <a:spcPts val="0"/>
                        </a:spcAft>
                      </a:pPr>
                      <a:r>
                        <a:rPr lang="en-GB" sz="1600">
                          <a:latin typeface="Times New Roman"/>
                          <a:ea typeface="Calibri"/>
                          <a:cs typeface="Times New Roman"/>
                        </a:rPr>
                        <a:t>References, presentation</a:t>
                      </a:r>
                      <a:endParaRPr lang="en-GB" sz="1400">
                        <a:latin typeface="Calibri"/>
                        <a:ea typeface="Calibri"/>
                        <a:cs typeface="Times New Roman"/>
                      </a:endParaRPr>
                    </a:p>
                  </a:txBody>
                  <a:tcPr marL="68580" marR="68580" marT="0" marB="0"/>
                </a:tc>
              </a:tr>
              <a:tr h="670913">
                <a:tc>
                  <a:txBody>
                    <a:bodyPr/>
                    <a:lstStyle/>
                    <a:p>
                      <a:pPr>
                        <a:lnSpc>
                          <a:spcPct val="115000"/>
                        </a:lnSpc>
                        <a:spcAft>
                          <a:spcPts val="0"/>
                        </a:spcAft>
                      </a:pPr>
                      <a:r>
                        <a:rPr lang="en-GB" sz="1600">
                          <a:latin typeface="Times New Roman"/>
                          <a:ea typeface="Calibri"/>
                          <a:cs typeface="Times New Roman"/>
                        </a:rPr>
                        <a:t>Taking stock III</a:t>
                      </a:r>
                      <a:endParaRPr lang="en-GB" sz="1400">
                        <a:latin typeface="Calibri"/>
                        <a:ea typeface="Calibri"/>
                        <a:cs typeface="Times New Roman"/>
                      </a:endParaRPr>
                    </a:p>
                  </a:txBody>
                  <a:tcPr marL="68580" marR="68580" marT="0" marB="0"/>
                </a:tc>
                <a:tc>
                  <a:txBody>
                    <a:bodyPr/>
                    <a:lstStyle/>
                    <a:p>
                      <a:pPr>
                        <a:lnSpc>
                          <a:spcPct val="115000"/>
                        </a:lnSpc>
                        <a:spcAft>
                          <a:spcPts val="0"/>
                        </a:spcAft>
                      </a:pPr>
                      <a:r>
                        <a:rPr lang="en-GB" sz="1600">
                          <a:latin typeface="Times New Roman"/>
                          <a:ea typeface="Calibri"/>
                          <a:cs typeface="Times New Roman"/>
                        </a:rPr>
                        <a:t>How is your research progressing?</a:t>
                      </a:r>
                      <a:endParaRPr lang="en-GB" sz="1400">
                        <a:latin typeface="Calibri"/>
                        <a:ea typeface="Calibri"/>
                        <a:cs typeface="Times New Roman"/>
                      </a:endParaRPr>
                    </a:p>
                  </a:txBody>
                  <a:tcPr marL="68580" marR="68580" marT="0" marB="0"/>
                </a:tc>
              </a:tr>
              <a:tr h="670913">
                <a:tc>
                  <a:txBody>
                    <a:bodyPr/>
                    <a:lstStyle/>
                    <a:p>
                      <a:pPr>
                        <a:lnSpc>
                          <a:spcPct val="115000"/>
                        </a:lnSpc>
                        <a:spcAft>
                          <a:spcPts val="0"/>
                        </a:spcAft>
                      </a:pPr>
                      <a:r>
                        <a:rPr lang="en-GB" sz="1600">
                          <a:latin typeface="Times New Roman"/>
                          <a:ea typeface="Calibri"/>
                          <a:cs typeface="Times New Roman"/>
                        </a:rPr>
                        <a:t>When to stop and how</a:t>
                      </a:r>
                      <a:endParaRPr lang="en-GB" sz="1400">
                        <a:latin typeface="Calibri"/>
                        <a:ea typeface="Calibri"/>
                        <a:cs typeface="Times New Roman"/>
                      </a:endParaRPr>
                    </a:p>
                  </a:txBody>
                  <a:tcPr marL="68580" marR="68580" marT="0" marB="0"/>
                </a:tc>
                <a:tc>
                  <a:txBody>
                    <a:bodyPr/>
                    <a:lstStyle/>
                    <a:p>
                      <a:pPr>
                        <a:lnSpc>
                          <a:spcPct val="115000"/>
                        </a:lnSpc>
                        <a:spcAft>
                          <a:spcPts val="0"/>
                        </a:spcAft>
                      </a:pPr>
                      <a:r>
                        <a:rPr lang="en-GB" sz="1600">
                          <a:latin typeface="Times New Roman"/>
                          <a:ea typeface="Calibri"/>
                          <a:cs typeface="Times New Roman"/>
                        </a:rPr>
                        <a:t>How to stop oneself from going on a tangent</a:t>
                      </a:r>
                      <a:endParaRPr lang="en-GB" sz="1400">
                        <a:latin typeface="Calibri"/>
                        <a:ea typeface="Calibri"/>
                        <a:cs typeface="Times New Roman"/>
                      </a:endParaRPr>
                    </a:p>
                  </a:txBody>
                  <a:tcPr marL="68580" marR="68580" marT="0" marB="0"/>
                </a:tc>
              </a:tr>
              <a:tr h="670913">
                <a:tc>
                  <a:txBody>
                    <a:bodyPr/>
                    <a:lstStyle/>
                    <a:p>
                      <a:pPr>
                        <a:lnSpc>
                          <a:spcPct val="115000"/>
                        </a:lnSpc>
                        <a:spcAft>
                          <a:spcPts val="0"/>
                        </a:spcAft>
                      </a:pPr>
                      <a:r>
                        <a:rPr lang="en-GB" sz="1600" dirty="0">
                          <a:latin typeface="Times New Roman"/>
                          <a:ea typeface="Calibri"/>
                          <a:cs typeface="Times New Roman"/>
                        </a:rPr>
                        <a:t>Learning from the experience of independent research</a:t>
                      </a:r>
                      <a:endParaRPr lang="en-GB" sz="1400" dirty="0">
                        <a:latin typeface="Calibri"/>
                        <a:ea typeface="Calibri"/>
                        <a:cs typeface="Times New Roman"/>
                      </a:endParaRPr>
                    </a:p>
                  </a:txBody>
                  <a:tcPr marL="68580" marR="68580" marT="0" marB="0"/>
                </a:tc>
                <a:tc>
                  <a:txBody>
                    <a:bodyPr/>
                    <a:lstStyle/>
                    <a:p>
                      <a:pPr>
                        <a:lnSpc>
                          <a:spcPct val="115000"/>
                        </a:lnSpc>
                        <a:spcAft>
                          <a:spcPts val="0"/>
                        </a:spcAft>
                      </a:pPr>
                      <a:r>
                        <a:rPr lang="en-GB" sz="1600" dirty="0">
                          <a:latin typeface="Times New Roman"/>
                          <a:ea typeface="Calibri"/>
                          <a:cs typeface="Times New Roman"/>
                        </a:rPr>
                        <a:t>Reflecting upon one’s research and research processes. How not to make the same mistake twice</a:t>
                      </a:r>
                      <a:endParaRPr lang="en-GB" sz="1400" dirty="0">
                        <a:latin typeface="Calibri"/>
                        <a:ea typeface="Calibri"/>
                        <a:cs typeface="Times New Roman"/>
                      </a:endParaRPr>
                    </a:p>
                  </a:txBody>
                  <a:tcPr marL="68580" marR="68580" marT="0" marB="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Course Outline (cont.)</a:t>
            </a:r>
            <a:endParaRPr lang="en-GB" dirty="0"/>
          </a:p>
        </p:txBody>
      </p:sp>
      <p:sp>
        <p:nvSpPr>
          <p:cNvPr id="5" name="Content Placeholder 4"/>
          <p:cNvSpPr>
            <a:spLocks noGrp="1"/>
          </p:cNvSpPr>
          <p:nvPr>
            <p:ph sz="quarter" idx="1"/>
          </p:nvPr>
        </p:nvSpPr>
        <p:spPr/>
        <p:txBody>
          <a:bodyPr/>
          <a:lstStyle/>
          <a:p>
            <a:r>
              <a:rPr lang="en-GB" dirty="0" smtClean="0"/>
              <a:t>Please also note that there will be sessions on careers and preparing for your dissertation in addition to the above.</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Assessment</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b="1" i="1" dirty="0" smtClean="0"/>
              <a:t>Course Work</a:t>
            </a:r>
            <a:r>
              <a:rPr lang="en-GB" i="1" dirty="0" smtClean="0"/>
              <a:t>: </a:t>
            </a:r>
            <a:r>
              <a:rPr lang="en-GB" dirty="0" smtClean="0"/>
              <a:t/>
            </a:r>
            <a:br>
              <a:rPr lang="en-GB" dirty="0" smtClean="0"/>
            </a:br>
            <a:endParaRPr lang="en-GB" dirty="0"/>
          </a:p>
        </p:txBody>
      </p:sp>
      <p:sp>
        <p:nvSpPr>
          <p:cNvPr id="5" name="Content Placeholder 4"/>
          <p:cNvSpPr>
            <a:spLocks noGrp="1"/>
          </p:cNvSpPr>
          <p:nvPr>
            <p:ph sz="quarter" idx="1"/>
          </p:nvPr>
        </p:nvSpPr>
        <p:spPr/>
        <p:txBody>
          <a:bodyPr>
            <a:normAutofit fontScale="92500" lnSpcReduction="10000"/>
          </a:bodyPr>
          <a:lstStyle/>
          <a:p>
            <a:r>
              <a:rPr lang="en-GB" dirty="0" smtClean="0"/>
              <a:t>Coursework 1: A project plan: draft structure, abstract and bibliography  (equivalent of 1,000 words) 20%</a:t>
            </a:r>
          </a:p>
          <a:p>
            <a:r>
              <a:rPr lang="en-GB" dirty="0" smtClean="0"/>
              <a:t>To be submitted by </a:t>
            </a:r>
            <a:r>
              <a:rPr lang="en-GB" b="1" u="sng" dirty="0" smtClean="0"/>
              <a:t>14/02/12 3pm.</a:t>
            </a:r>
          </a:p>
          <a:p>
            <a:endParaRPr lang="en-GB" dirty="0" smtClean="0"/>
          </a:p>
          <a:p>
            <a:r>
              <a:rPr lang="en-GB" dirty="0" smtClean="0"/>
              <a:t>Coursework 2: A 4,000-word essay on student’s chosen topic on one of the subjects below 80%</a:t>
            </a:r>
          </a:p>
          <a:p>
            <a:r>
              <a:rPr lang="en-GB" dirty="0" smtClean="0"/>
              <a:t>To be submitted by </a:t>
            </a:r>
            <a:r>
              <a:rPr lang="en-GB" b="1" u="sng" dirty="0" smtClean="0"/>
              <a:t>01/05/12 3pm</a:t>
            </a:r>
            <a:r>
              <a:rPr lang="en-GB" dirty="0" smtClean="0"/>
              <a:t>; returned by 05/06/12.</a:t>
            </a:r>
          </a:p>
          <a:p>
            <a:endParaRPr lang="en-GB" dirty="0" smtClean="0"/>
          </a:p>
          <a:p>
            <a:r>
              <a:rPr lang="en-GB" dirty="0" smtClean="0"/>
              <a:t>SUBJECTS TO CHOOSE FROM:</a:t>
            </a:r>
          </a:p>
          <a:p>
            <a:pPr lvl="1"/>
            <a:r>
              <a:rPr lang="en-GB" dirty="0" smtClean="0"/>
              <a:t>Humour in the ancient world</a:t>
            </a:r>
          </a:p>
          <a:p>
            <a:pPr lvl="1"/>
            <a:r>
              <a:rPr lang="en-GB" dirty="0" smtClean="0"/>
              <a:t>Female and Male in Greece and Rome </a:t>
            </a:r>
          </a:p>
          <a:p>
            <a:pPr lvl="1"/>
            <a:r>
              <a:rPr lang="en-GB" dirty="0" smtClean="0"/>
              <a:t>Peripheries in the ancient world</a:t>
            </a: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Syllabus</a:t>
            </a:r>
            <a:endParaRPr lang="en-GB" dirty="0"/>
          </a:p>
        </p:txBody>
      </p:sp>
      <p:sp>
        <p:nvSpPr>
          <p:cNvPr id="3" name="Content Placeholder 2"/>
          <p:cNvSpPr>
            <a:spLocks noGrp="1"/>
          </p:cNvSpPr>
          <p:nvPr>
            <p:ph sz="quarter" idx="1"/>
          </p:nvPr>
        </p:nvSpPr>
        <p:spPr/>
        <p:txBody>
          <a:bodyPr/>
          <a:lstStyle/>
          <a:p>
            <a:r>
              <a:rPr lang="en-GB" dirty="0" smtClean="0"/>
              <a:t>MAKE CERTAIN THAT YOU READ THROUGH THE MODULE SYLLABUS (AVAILABLE ON MOODLE).</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Some general issues</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In case of problems….</a:t>
            </a:r>
            <a:r>
              <a:rPr lang="en-GB" dirty="0" smtClean="0"/>
              <a:t/>
            </a:r>
            <a:br>
              <a:rPr lang="en-GB" dirty="0" smtClean="0"/>
            </a:br>
            <a:endParaRPr lang="en-GB" dirty="0"/>
          </a:p>
        </p:txBody>
      </p:sp>
      <p:sp>
        <p:nvSpPr>
          <p:cNvPr id="3" name="Content Placeholder 2"/>
          <p:cNvSpPr>
            <a:spLocks noGrp="1"/>
          </p:cNvSpPr>
          <p:nvPr>
            <p:ph sz="quarter" idx="1"/>
          </p:nvPr>
        </p:nvSpPr>
        <p:spPr/>
        <p:txBody>
          <a:bodyPr>
            <a:normAutofit/>
          </a:bodyPr>
          <a:lstStyle/>
          <a:p>
            <a:r>
              <a:rPr lang="en-GB" dirty="0" smtClean="0"/>
              <a:t>Do come and see us during office hours if you have any problems with the writing or planning of your piece of coursework. You are also welcome to see your personal tutor for advice.</a:t>
            </a:r>
          </a:p>
          <a:p>
            <a:endParaRPr lang="en-GB" dirty="0" smtClean="0"/>
          </a:p>
          <a:p>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smtClean="0"/>
              <a:t>Course Materials and Moodle</a:t>
            </a:r>
            <a:r>
              <a:rPr lang="en-GB" dirty="0" smtClean="0"/>
              <a:t/>
            </a:r>
            <a:br>
              <a:rPr lang="en-GB" dirty="0" smtClean="0"/>
            </a:br>
            <a:endParaRPr lang="en-GB" dirty="0"/>
          </a:p>
        </p:txBody>
      </p:sp>
      <p:sp>
        <p:nvSpPr>
          <p:cNvPr id="3" name="Content Placeholder 2"/>
          <p:cNvSpPr>
            <a:spLocks noGrp="1"/>
          </p:cNvSpPr>
          <p:nvPr>
            <p:ph sz="quarter" idx="1"/>
          </p:nvPr>
        </p:nvSpPr>
        <p:spPr/>
        <p:txBody>
          <a:bodyPr>
            <a:normAutofit fontScale="92500" lnSpcReduction="10000"/>
          </a:bodyPr>
          <a:lstStyle/>
          <a:p>
            <a:r>
              <a:rPr lang="en-GB" dirty="0" smtClean="0"/>
              <a:t>All information regarding this course, including lecture, workshop and seminar handouts, </a:t>
            </a:r>
            <a:r>
              <a:rPr lang="en-GB" dirty="0" err="1" smtClean="0"/>
              <a:t>powerpoints</a:t>
            </a:r>
            <a:r>
              <a:rPr lang="en-GB" dirty="0" smtClean="0"/>
              <a:t>, this module syllabus, the bibliography, assessment assignment details and lecture podcasts will be available in the Moodle space for this course. Further, the Moodle space for this course will offer you a discussion board, where you can ask questions and discuss aspects of the course with your fellow students and me. </a:t>
            </a:r>
          </a:p>
          <a:p>
            <a:r>
              <a:rPr lang="en-GB" dirty="0" smtClean="0"/>
              <a:t> </a:t>
            </a:r>
          </a:p>
          <a:p>
            <a:r>
              <a:rPr lang="en-GB" dirty="0" smtClean="0"/>
              <a:t>If you have trouble accessing any of this material or the Moodle space for this course in general, please contact as soon as possible the departmental Moodle co-ordinator, Dr. Errietta Bissa (</a:t>
            </a:r>
            <a:r>
              <a:rPr lang="en-GB" u="sng" dirty="0" smtClean="0">
                <a:hlinkClick r:id="rId3"/>
              </a:rPr>
              <a:t>e.bissa@tsd.ac.uk</a:t>
            </a:r>
            <a:r>
              <a:rPr lang="en-GB" dirty="0" smtClean="0"/>
              <a:t>).</a:t>
            </a:r>
          </a:p>
          <a:p>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MARKING CRITERIA</a:t>
            </a:r>
            <a:endParaRPr lang="en-GB" dirty="0"/>
          </a:p>
        </p:txBody>
      </p:sp>
      <p:sp>
        <p:nvSpPr>
          <p:cNvPr id="3" name="Content Placeholder 2"/>
          <p:cNvSpPr>
            <a:spLocks noGrp="1"/>
          </p:cNvSpPr>
          <p:nvPr>
            <p:ph sz="quarter" idx="1"/>
          </p:nvPr>
        </p:nvSpPr>
        <p:spPr/>
        <p:txBody>
          <a:bodyPr/>
          <a:lstStyle/>
          <a:p>
            <a:r>
              <a:rPr lang="en-GB" dirty="0" smtClean="0"/>
              <a:t>Marking Criteria both for the Project essay and the Project Plan are available at the back of the module syllabus.</a:t>
            </a:r>
          </a:p>
          <a:p>
            <a:r>
              <a:rPr lang="en-GB" dirty="0" smtClean="0"/>
              <a:t>Make sure that you read them carefully and use them when preparing and writing your essay and plan.</a:t>
            </a:r>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Reading and Preparation</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Reading and Preparation</a:t>
            </a:r>
            <a:endParaRPr lang="en-GB" dirty="0"/>
          </a:p>
        </p:txBody>
      </p:sp>
      <p:sp>
        <p:nvSpPr>
          <p:cNvPr id="5" name="Content Placeholder 4"/>
          <p:cNvSpPr>
            <a:spLocks noGrp="1"/>
          </p:cNvSpPr>
          <p:nvPr>
            <p:ph sz="quarter" idx="1"/>
          </p:nvPr>
        </p:nvSpPr>
        <p:spPr/>
        <p:txBody>
          <a:bodyPr/>
          <a:lstStyle/>
          <a:p>
            <a:r>
              <a:rPr lang="en-GB" dirty="0" smtClean="0"/>
              <a:t>You will be provided with reading or other preparatory tasks for the </a:t>
            </a:r>
            <a:r>
              <a:rPr lang="en-GB" b="1" u="sng" dirty="0" smtClean="0"/>
              <a:t>next</a:t>
            </a:r>
            <a:r>
              <a:rPr lang="en-GB" dirty="0" smtClean="0"/>
              <a:t> workshop at the end of each class.</a:t>
            </a:r>
          </a:p>
          <a:p>
            <a:r>
              <a:rPr lang="en-GB" dirty="0" smtClean="0"/>
              <a:t>You are expected to do that reading and preparation before the next workshop. The workshops will assume that you have done the required reading and other preparation for the topic.</a:t>
            </a: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Preparation for next workshop</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4400" b="1" dirty="0" smtClean="0"/>
              <a:t>Preparation</a:t>
            </a:r>
            <a:endParaRPr lang="en-GB" sz="4400" b="1" dirty="0"/>
          </a:p>
        </p:txBody>
      </p:sp>
      <p:sp>
        <p:nvSpPr>
          <p:cNvPr id="5" name="Content Placeholder 4"/>
          <p:cNvSpPr>
            <a:spLocks noGrp="1"/>
          </p:cNvSpPr>
          <p:nvPr>
            <p:ph sz="quarter" idx="1"/>
          </p:nvPr>
        </p:nvSpPr>
        <p:spPr/>
        <p:txBody>
          <a:bodyPr/>
          <a:lstStyle/>
          <a:p>
            <a:r>
              <a:rPr lang="en-GB" dirty="0" smtClean="0"/>
              <a:t>You will need to do some reading to further explore the topics available for research.</a:t>
            </a:r>
          </a:p>
          <a:p>
            <a:r>
              <a:rPr lang="en-GB" dirty="0" smtClean="0"/>
              <a:t>Since you will be required to choose a subject in the next workshop, you need to do the necessary preparation.</a:t>
            </a:r>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Subject Areas – What They Can Be</a:t>
            </a:r>
            <a:endParaRPr lang="en-GB" dirty="0"/>
          </a:p>
        </p:txBody>
      </p:sp>
      <p:sp>
        <p:nvSpPr>
          <p:cNvPr id="3" name="Content Placeholder 2"/>
          <p:cNvSpPr>
            <a:spLocks noGrp="1"/>
          </p:cNvSpPr>
          <p:nvPr>
            <p:ph sz="quarter" idx="1"/>
          </p:nvPr>
        </p:nvSpPr>
        <p:spPr/>
        <p:txBody>
          <a:bodyPr/>
          <a:lstStyle/>
          <a:p>
            <a:pPr lvl="1"/>
            <a:endParaRPr lang="en-GB" dirty="0" smtClean="0"/>
          </a:p>
          <a:p>
            <a:pPr lvl="1"/>
            <a:endParaRPr lang="en-GB" dirty="0"/>
          </a:p>
          <a:p>
            <a:pPr lvl="1"/>
            <a:endParaRPr lang="en-GB" sz="4400" dirty="0" smtClean="0"/>
          </a:p>
          <a:p>
            <a:pPr lvl="1"/>
            <a:r>
              <a:rPr lang="en-GB" sz="4400" dirty="0" smtClean="0"/>
              <a:t>Humour </a:t>
            </a:r>
            <a:r>
              <a:rPr lang="en-GB" sz="4400" dirty="0"/>
              <a:t>in the ancient </a:t>
            </a:r>
            <a:r>
              <a:rPr lang="en-GB" sz="4400" dirty="0" smtClean="0"/>
              <a:t>world</a:t>
            </a:r>
            <a:endParaRPr lang="en-GB" sz="4400" dirty="0"/>
          </a:p>
          <a:p>
            <a:pPr lvl="1"/>
            <a:r>
              <a:rPr lang="en-GB" sz="4400" dirty="0" smtClean="0"/>
              <a:t>Female and Male in Greece and Rome</a:t>
            </a:r>
            <a:endParaRPr lang="en-GB" sz="4400" dirty="0"/>
          </a:p>
          <a:p>
            <a:pPr lvl="1"/>
            <a:r>
              <a:rPr lang="en-GB" sz="4400" dirty="0"/>
              <a:t>Peripheries in the ancient world</a:t>
            </a:r>
          </a:p>
          <a:p>
            <a:endParaRPr lang="en-GB" dirty="0"/>
          </a:p>
        </p:txBody>
      </p:sp>
    </p:spTree>
    <p:extLst>
      <p:ext uri="{BB962C8B-B14F-4D97-AF65-F5344CB8AC3E}">
        <p14:creationId xmlns="" xmlns:p14="http://schemas.microsoft.com/office/powerpoint/2010/main" val="40340292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357990212"/>
              </p:ext>
            </p:extLst>
          </p:nvPr>
        </p:nvGraphicFramePr>
        <p:xfrm>
          <a:off x="1043608" y="836712"/>
          <a:ext cx="6984776"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5"/>
          <p:cNvSpPr>
            <a:spLocks noGrp="1"/>
          </p:cNvSpPr>
          <p:nvPr>
            <p:ph type="title"/>
          </p:nvPr>
        </p:nvSpPr>
        <p:spPr/>
        <p:txBody>
          <a:bodyPr/>
          <a:lstStyle/>
          <a:p>
            <a:r>
              <a:rPr lang="en-GB" dirty="0" smtClean="0"/>
              <a:t>HUMOUR</a:t>
            </a:r>
            <a:endParaRPr lang="en-GB" dirty="0"/>
          </a:p>
        </p:txBody>
      </p:sp>
    </p:spTree>
    <p:extLst>
      <p:ext uri="{BB962C8B-B14F-4D97-AF65-F5344CB8AC3E}">
        <p14:creationId xmlns="" xmlns:p14="http://schemas.microsoft.com/office/powerpoint/2010/main" val="29602322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t>Some introductory works on Humour</a:t>
            </a:r>
            <a:endParaRPr lang="en-GB" dirty="0"/>
          </a:p>
        </p:txBody>
      </p:sp>
      <p:sp>
        <p:nvSpPr>
          <p:cNvPr id="5" name="Content Placeholder 4"/>
          <p:cNvSpPr>
            <a:spLocks noGrp="1"/>
          </p:cNvSpPr>
          <p:nvPr>
            <p:ph sz="quarter" idx="1"/>
          </p:nvPr>
        </p:nvSpPr>
        <p:spPr/>
        <p:txBody>
          <a:bodyPr>
            <a:normAutofit/>
          </a:bodyPr>
          <a:lstStyle/>
          <a:p>
            <a:r>
              <a:rPr lang="en-GB" sz="2800" b="1" dirty="0" smtClean="0"/>
              <a:t>Humour</a:t>
            </a:r>
          </a:p>
          <a:p>
            <a:r>
              <a:rPr lang="en-GB" sz="2000" dirty="0" smtClean="0"/>
              <a:t>PLAZA, M. (2006). </a:t>
            </a:r>
            <a:r>
              <a:rPr lang="en-GB" sz="2000" i="1" dirty="0" smtClean="0"/>
              <a:t>The function of humour in Roman verse satire laughing and lying</a:t>
            </a:r>
            <a:r>
              <a:rPr lang="en-GB" sz="2000" dirty="0" smtClean="0"/>
              <a:t>. Oxford, Oxford University Press </a:t>
            </a:r>
            <a:r>
              <a:rPr lang="en-GB" sz="2000" dirty="0" smtClean="0">
                <a:hlinkClick r:id="rId3"/>
              </a:rPr>
              <a:t>http://tsd-l.worldcat.org/oclc/77176002</a:t>
            </a:r>
            <a:r>
              <a:rPr lang="en-GB" sz="2000" dirty="0" smtClean="0"/>
              <a:t> </a:t>
            </a:r>
          </a:p>
          <a:p>
            <a:r>
              <a:rPr lang="en-GB" sz="2000" dirty="0" smtClean="0"/>
              <a:t>LOWE, N. J. (2007). ‘I COMEDY: DEFINITIONS, THEORIES, HISTORY.’ </a:t>
            </a:r>
            <a:r>
              <a:rPr lang="en-GB" sz="2000" i="1" dirty="0" smtClean="0"/>
              <a:t>Greece &amp; Rome. </a:t>
            </a:r>
            <a:r>
              <a:rPr lang="en-GB" sz="2000" dirty="0" smtClean="0"/>
              <a:t>54, 1-20. </a:t>
            </a:r>
            <a:r>
              <a:rPr lang="en-GB" sz="2000" dirty="0" smtClean="0">
                <a:hlinkClick r:id="rId4"/>
              </a:rPr>
              <a:t>http://tsd-l.worldcat.org/oclc/367165613</a:t>
            </a:r>
            <a:r>
              <a:rPr lang="en-GB" sz="2000" dirty="0" smtClean="0"/>
              <a:t> </a:t>
            </a:r>
          </a:p>
          <a:p>
            <a:r>
              <a:rPr lang="en-GB" sz="2000" dirty="0" smtClean="0"/>
              <a:t>SOMMERSTEIN, A. H. (2009). </a:t>
            </a:r>
            <a:r>
              <a:rPr lang="en-GB" sz="2000" i="1" dirty="0" smtClean="0"/>
              <a:t>Talking about laughter and other studies in Greek comedy</a:t>
            </a:r>
            <a:r>
              <a:rPr lang="en-GB" sz="2000" dirty="0" smtClean="0"/>
              <a:t>. Oxford, Oxford University Press. </a:t>
            </a:r>
            <a:r>
              <a:rPr lang="en-GB" sz="2000" dirty="0" smtClean="0">
                <a:hlinkClick r:id="rId5"/>
              </a:rPr>
              <a:t>http://tsd-l.worldcat.org/oclc/430942990</a:t>
            </a:r>
            <a:r>
              <a:rPr lang="en-GB" sz="2000" dirty="0" smtClean="0"/>
              <a:t> </a:t>
            </a:r>
          </a:p>
          <a:p>
            <a:r>
              <a:rPr lang="en-GB" sz="2000" dirty="0" smtClean="0"/>
              <a:t>Clarke,  John R. ‘LOOK WHO'S LAUGHING: HUMOR IN TAVERN PAINTING AS INDEX OF CLASS AND ACCULTURATION’  </a:t>
            </a:r>
            <a:r>
              <a:rPr lang="en-GB" sz="2000" i="1" dirty="0" smtClean="0"/>
              <a:t>Memoirs of the American Academy in Rome</a:t>
            </a:r>
            <a:r>
              <a:rPr lang="en-GB" sz="2000" dirty="0" smtClean="0"/>
              <a:t> , Vol. 43/44, (1998/1999), pp. 27-48  Article Stable URL: </a:t>
            </a:r>
            <a:r>
              <a:rPr lang="en-GB" sz="2000" dirty="0" smtClean="0">
                <a:hlinkClick r:id="rId6"/>
              </a:rPr>
              <a:t>http://www.jstor.org/stable/4238756</a:t>
            </a:r>
            <a:r>
              <a:rPr lang="en-GB" sz="2000" dirty="0" smtClean="0"/>
              <a:t> </a:t>
            </a:r>
          </a:p>
          <a:p>
            <a:endParaRPr lang="en-GB" sz="2000" dirty="0" smtClean="0"/>
          </a:p>
          <a:p>
            <a:endParaRPr lang="en-GB" sz="2000" b="1" dirty="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MALE AND FEMALE</a:t>
            </a:r>
            <a:endParaRPr lang="en-GB" dirty="0"/>
          </a:p>
        </p:txBody>
      </p:sp>
      <p:sp>
        <p:nvSpPr>
          <p:cNvPr id="7" name="Content Placeholder 6"/>
          <p:cNvSpPr>
            <a:spLocks noGrp="1"/>
          </p:cNvSpPr>
          <p:nvPr>
            <p:ph sz="quarter" idx="1"/>
          </p:nvPr>
        </p:nvSpPr>
        <p:spPr/>
        <p:txBody>
          <a:bodyPr/>
          <a:lstStyle/>
          <a:p>
            <a:r>
              <a:rPr lang="en-GB" dirty="0" smtClean="0"/>
              <a:t>Issues to consider:</a:t>
            </a:r>
          </a:p>
          <a:p>
            <a:pPr lvl="1"/>
            <a:r>
              <a:rPr lang="en-GB" dirty="0" smtClean="0"/>
              <a:t>Masculinity </a:t>
            </a:r>
            <a:r>
              <a:rPr lang="en-GB" dirty="0" err="1" smtClean="0"/>
              <a:t>vs</a:t>
            </a:r>
            <a:r>
              <a:rPr lang="en-GB" dirty="0" smtClean="0"/>
              <a:t> </a:t>
            </a:r>
            <a:r>
              <a:rPr lang="en-GB" dirty="0" err="1" smtClean="0"/>
              <a:t>Feminity</a:t>
            </a:r>
            <a:endParaRPr lang="en-GB" dirty="0" smtClean="0"/>
          </a:p>
          <a:p>
            <a:pPr lvl="1"/>
            <a:r>
              <a:rPr lang="en-GB" dirty="0" smtClean="0"/>
              <a:t>What does masculinity/</a:t>
            </a:r>
            <a:r>
              <a:rPr lang="en-GB" dirty="0" err="1" smtClean="0"/>
              <a:t>feminity</a:t>
            </a:r>
            <a:r>
              <a:rPr lang="en-GB" dirty="0" smtClean="0"/>
              <a:t> mean in the ancient world?</a:t>
            </a:r>
          </a:p>
          <a:p>
            <a:pPr lvl="1"/>
            <a:r>
              <a:rPr lang="en-GB" dirty="0" smtClean="0"/>
              <a:t>Gendered behaviours… in society…in law… in the family… in literature…in religion</a:t>
            </a:r>
          </a:p>
          <a:p>
            <a:pPr lvl="1"/>
            <a:r>
              <a:rPr lang="en-GB" dirty="0" smtClean="0"/>
              <a:t>Male vs. Masculine and Female vs. Feminine</a:t>
            </a:r>
          </a:p>
          <a:p>
            <a:pPr lvl="1"/>
            <a:r>
              <a:rPr lang="en-GB" dirty="0" smtClean="0"/>
              <a:t>Changing perceptions of male and female over time/area/culture</a:t>
            </a:r>
          </a:p>
        </p:txBody>
      </p:sp>
    </p:spTree>
    <p:extLst>
      <p:ext uri="{BB962C8B-B14F-4D97-AF65-F5344CB8AC3E}">
        <p14:creationId xmlns="" xmlns:p14="http://schemas.microsoft.com/office/powerpoint/2010/main" val="29602322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Some introductory works on Male and Female</a:t>
            </a:r>
            <a:endParaRPr lang="en-GB" dirty="0"/>
          </a:p>
        </p:txBody>
      </p:sp>
      <p:sp>
        <p:nvSpPr>
          <p:cNvPr id="3" name="Content Placeholder 2"/>
          <p:cNvSpPr>
            <a:spLocks noGrp="1"/>
          </p:cNvSpPr>
          <p:nvPr>
            <p:ph sz="quarter" idx="1"/>
          </p:nvPr>
        </p:nvSpPr>
        <p:spPr/>
        <p:txBody>
          <a:bodyPr>
            <a:normAutofit fontScale="62500" lnSpcReduction="20000"/>
          </a:bodyPr>
          <a:lstStyle/>
          <a:p>
            <a:pPr marL="0" indent="0">
              <a:buNone/>
            </a:pPr>
            <a:r>
              <a:rPr lang="en-GB" b="1" dirty="0" smtClean="0"/>
              <a:t>Female and Male in Greece and Rome</a:t>
            </a:r>
          </a:p>
          <a:p>
            <a:r>
              <a:rPr lang="en-GB" dirty="0" smtClean="0"/>
              <a:t>JOSHEL, S. R., &amp; MURNAGHAN, S. (1998). </a:t>
            </a:r>
            <a:r>
              <a:rPr lang="en-GB" i="1" dirty="0" smtClean="0"/>
              <a:t>Women and slaves in Greco-Roman culture differential equations</a:t>
            </a:r>
            <a:r>
              <a:rPr lang="en-GB" dirty="0" smtClean="0"/>
              <a:t>. London, </a:t>
            </a:r>
            <a:r>
              <a:rPr lang="en-GB" dirty="0" err="1" smtClean="0"/>
              <a:t>Routledge</a:t>
            </a:r>
            <a:r>
              <a:rPr lang="en-GB" dirty="0" smtClean="0"/>
              <a:t>. </a:t>
            </a:r>
            <a:r>
              <a:rPr lang="en-GB" dirty="0" smtClean="0">
                <a:hlinkClick r:id="rId2"/>
              </a:rPr>
              <a:t>http://tsd-l.worldcat.org/oclc/61270752</a:t>
            </a:r>
            <a:r>
              <a:rPr lang="en-GB" dirty="0" smtClean="0"/>
              <a:t> </a:t>
            </a:r>
          </a:p>
          <a:p>
            <a:r>
              <a:rPr lang="en-GB" dirty="0" smtClean="0"/>
              <a:t>HAWLEY, R., &amp; LEVICK, B. (1995). </a:t>
            </a:r>
            <a:r>
              <a:rPr lang="en-GB" i="1" dirty="0" smtClean="0"/>
              <a:t>Women in antiquity new assessments</a:t>
            </a:r>
            <a:r>
              <a:rPr lang="en-GB" dirty="0" smtClean="0"/>
              <a:t>. London, </a:t>
            </a:r>
            <a:r>
              <a:rPr lang="en-GB" dirty="0" err="1" smtClean="0"/>
              <a:t>Routledge</a:t>
            </a:r>
            <a:r>
              <a:rPr lang="en-GB" dirty="0" smtClean="0"/>
              <a:t>. </a:t>
            </a:r>
            <a:r>
              <a:rPr lang="en-GB" dirty="0" smtClean="0">
                <a:hlinkClick r:id="rId3"/>
              </a:rPr>
              <a:t>http://tsd-l.worldcat.org/oclc/567889433</a:t>
            </a:r>
            <a:r>
              <a:rPr lang="en-GB" dirty="0" smtClean="0"/>
              <a:t> </a:t>
            </a:r>
          </a:p>
          <a:p>
            <a:r>
              <a:rPr lang="en-GB" dirty="0" smtClean="0"/>
              <a:t>JUST, R. (1991). </a:t>
            </a:r>
            <a:r>
              <a:rPr lang="en-GB" i="1" dirty="0" smtClean="0"/>
              <a:t>Women in Athenian law and life</a:t>
            </a:r>
            <a:r>
              <a:rPr lang="en-GB" dirty="0" smtClean="0"/>
              <a:t>. London, </a:t>
            </a:r>
            <a:r>
              <a:rPr lang="en-GB" dirty="0" err="1" smtClean="0"/>
              <a:t>Routledge</a:t>
            </a:r>
            <a:r>
              <a:rPr lang="en-GB" dirty="0" smtClean="0"/>
              <a:t>. </a:t>
            </a:r>
            <a:r>
              <a:rPr lang="en-GB" dirty="0" smtClean="0">
                <a:hlinkClick r:id="rId4"/>
              </a:rPr>
              <a:t>http://tsd-l.worldcat.org/oclc/213472408</a:t>
            </a:r>
            <a:endParaRPr lang="en-GB" dirty="0" smtClean="0"/>
          </a:p>
          <a:p>
            <a:r>
              <a:rPr lang="en-GB" dirty="0" smtClean="0"/>
              <a:t>NUGENT, G. (1999) ‘The Women of the </a:t>
            </a:r>
            <a:r>
              <a:rPr lang="en-GB" i="1" dirty="0" err="1" smtClean="0"/>
              <a:t>Aeneid</a:t>
            </a:r>
            <a:r>
              <a:rPr lang="en-GB" dirty="0" smtClean="0"/>
              <a:t>: Vanishing Bodies, Lingering Voices’, in: </a:t>
            </a:r>
            <a:r>
              <a:rPr lang="en-GB" i="1" dirty="0" smtClean="0"/>
              <a:t>Reading Vergil’s </a:t>
            </a:r>
            <a:r>
              <a:rPr lang="en-GB" i="1" dirty="0" err="1" smtClean="0"/>
              <a:t>Aeneid</a:t>
            </a:r>
            <a:r>
              <a:rPr lang="en-GB" i="1" dirty="0" smtClean="0"/>
              <a:t>: An Interpretive Guide, </a:t>
            </a:r>
            <a:r>
              <a:rPr lang="en-GB" dirty="0" smtClean="0"/>
              <a:t>ed. C. </a:t>
            </a:r>
            <a:r>
              <a:rPr lang="en-GB" dirty="0" err="1" smtClean="0"/>
              <a:t>Perkell</a:t>
            </a:r>
            <a:r>
              <a:rPr lang="en-GB" dirty="0" smtClean="0"/>
              <a:t>. Oklahoma, Oklahoma </a:t>
            </a:r>
            <a:r>
              <a:rPr lang="en-GB" dirty="0"/>
              <a:t>University Press. </a:t>
            </a:r>
            <a:r>
              <a:rPr lang="en-GB" dirty="0">
                <a:hlinkClick r:id="rId5"/>
              </a:rPr>
              <a:t>http://</a:t>
            </a:r>
            <a:r>
              <a:rPr lang="en-GB" dirty="0" smtClean="0">
                <a:hlinkClick r:id="rId5"/>
              </a:rPr>
              <a:t>tsd-l.worldcat.org/oclc/44953775</a:t>
            </a:r>
            <a:r>
              <a:rPr lang="en-GB" dirty="0" smtClean="0"/>
              <a:t> </a:t>
            </a:r>
          </a:p>
          <a:p>
            <a:r>
              <a:rPr lang="en-GB" dirty="0" smtClean="0"/>
              <a:t>ARMSTRONG, R. (2006). </a:t>
            </a:r>
            <a:r>
              <a:rPr lang="en-GB" i="1" dirty="0" smtClean="0"/>
              <a:t>Cretan women Pasiphae, </a:t>
            </a:r>
            <a:r>
              <a:rPr lang="en-GB" i="1" dirty="0" err="1" smtClean="0"/>
              <a:t>Ariadne</a:t>
            </a:r>
            <a:r>
              <a:rPr lang="en-GB" i="1" dirty="0" smtClean="0"/>
              <a:t>, and Phaedra in Latin poetry</a:t>
            </a:r>
            <a:r>
              <a:rPr lang="en-GB" dirty="0" smtClean="0"/>
              <a:t>. Oxford, Oxford University Press. </a:t>
            </a:r>
            <a:r>
              <a:rPr lang="en-GB" dirty="0" smtClean="0">
                <a:hlinkClick r:id="rId6"/>
              </a:rPr>
              <a:t>http://tsd-l.worldcat.org/oclc/77173711</a:t>
            </a:r>
            <a:r>
              <a:rPr lang="en-GB" dirty="0" smtClean="0"/>
              <a:t> </a:t>
            </a:r>
          </a:p>
          <a:p>
            <a:r>
              <a:rPr lang="en-GB" dirty="0" smtClean="0"/>
              <a:t>BAUMAN, R. A. (1992). </a:t>
            </a:r>
            <a:r>
              <a:rPr lang="en-GB" i="1" dirty="0" smtClean="0"/>
              <a:t>Women and politics in ancient Rome</a:t>
            </a:r>
            <a:r>
              <a:rPr lang="en-GB" dirty="0" smtClean="0"/>
              <a:t>. London, </a:t>
            </a:r>
            <a:r>
              <a:rPr lang="en-GB" dirty="0" err="1" smtClean="0"/>
              <a:t>Routledge</a:t>
            </a:r>
            <a:r>
              <a:rPr lang="en-GB" dirty="0" smtClean="0"/>
              <a:t>. </a:t>
            </a:r>
            <a:r>
              <a:rPr lang="en-GB" dirty="0" smtClean="0">
                <a:hlinkClick r:id="rId7"/>
              </a:rPr>
              <a:t>http://tsd-l.worldcat.org/oclc/52170975</a:t>
            </a:r>
            <a:r>
              <a:rPr lang="en-GB" dirty="0" smtClean="0"/>
              <a:t> </a:t>
            </a:r>
          </a:p>
          <a:p>
            <a:r>
              <a:rPr lang="en-GB" dirty="0" smtClean="0"/>
              <a:t>POMEROY, S. B. (1995). </a:t>
            </a:r>
            <a:r>
              <a:rPr lang="en-GB" i="1" dirty="0" smtClean="0"/>
              <a:t>Goddesses, whores, wives, and slaves women in classical antiquity</a:t>
            </a:r>
            <a:r>
              <a:rPr lang="en-GB" dirty="0" smtClean="0"/>
              <a:t>. New York, </a:t>
            </a:r>
            <a:r>
              <a:rPr lang="en-GB" dirty="0" err="1" smtClean="0"/>
              <a:t>Schocken</a:t>
            </a:r>
            <a:r>
              <a:rPr lang="en-GB" dirty="0" smtClean="0"/>
              <a:t> Books. </a:t>
            </a:r>
            <a:r>
              <a:rPr lang="en-GB" dirty="0" smtClean="0">
                <a:hlinkClick r:id="rId8"/>
              </a:rPr>
              <a:t>http://tsd-l.worldcat.org/oclc/55717115</a:t>
            </a:r>
            <a:r>
              <a:rPr lang="en-GB" dirty="0" smtClean="0"/>
              <a:t> </a:t>
            </a:r>
          </a:p>
          <a:p>
            <a:r>
              <a:rPr lang="en-GB" dirty="0" smtClean="0"/>
              <a:t>ROSEN, R. M., &amp; SLUITER, I. (2003). </a:t>
            </a:r>
            <a:r>
              <a:rPr lang="en-GB" i="1" dirty="0" err="1" smtClean="0"/>
              <a:t>Andreia</a:t>
            </a:r>
            <a:r>
              <a:rPr lang="en-GB" i="1" dirty="0" smtClean="0"/>
              <a:t> studies in manliness and courage in classical antiquity</a:t>
            </a:r>
            <a:r>
              <a:rPr lang="en-GB" dirty="0" smtClean="0"/>
              <a:t>. Leiden, Brill. </a:t>
            </a:r>
            <a:r>
              <a:rPr lang="en-GB" dirty="0" smtClean="0">
                <a:hlinkClick r:id="rId9"/>
              </a:rPr>
              <a:t>http://tsd-l.worldcat.org/oclc/55505466</a:t>
            </a:r>
            <a:r>
              <a:rPr lang="en-GB" dirty="0" smtClean="0"/>
              <a:t> </a:t>
            </a:r>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Peripheries</a:t>
            </a:r>
            <a:endParaRPr lang="en-GB" dirty="0"/>
          </a:p>
        </p:txBody>
      </p:sp>
      <p:sp>
        <p:nvSpPr>
          <p:cNvPr id="3" name="Content Placeholder 2"/>
          <p:cNvSpPr>
            <a:spLocks noGrp="1"/>
          </p:cNvSpPr>
          <p:nvPr>
            <p:ph sz="quarter" idx="1"/>
          </p:nvPr>
        </p:nvSpPr>
        <p:spPr/>
        <p:txBody>
          <a:bodyPr/>
          <a:lstStyle/>
          <a:p>
            <a:r>
              <a:rPr lang="en-GB" dirty="0" smtClean="0"/>
              <a:t>Issues to Consider:</a:t>
            </a:r>
          </a:p>
          <a:p>
            <a:pPr lvl="1"/>
            <a:r>
              <a:rPr lang="en-GB" dirty="0" smtClean="0"/>
              <a:t>In literature</a:t>
            </a:r>
          </a:p>
          <a:p>
            <a:pPr lvl="2"/>
            <a:r>
              <a:rPr lang="en-GB" dirty="0" smtClean="0"/>
              <a:t>Exilic Narratives</a:t>
            </a:r>
          </a:p>
          <a:p>
            <a:pPr lvl="2"/>
            <a:r>
              <a:rPr lang="en-GB" dirty="0" smtClean="0"/>
              <a:t>Landscape depictions – the countryside as periphery </a:t>
            </a:r>
          </a:p>
          <a:p>
            <a:pPr lvl="2"/>
            <a:r>
              <a:rPr lang="en-GB" dirty="0" smtClean="0"/>
              <a:t>People from periphery areas as </a:t>
            </a:r>
            <a:r>
              <a:rPr lang="en-GB" dirty="0" err="1" smtClean="0"/>
              <a:t>topoi</a:t>
            </a:r>
            <a:endParaRPr lang="en-GB" dirty="0" smtClean="0"/>
          </a:p>
          <a:p>
            <a:pPr lvl="2"/>
            <a:r>
              <a:rPr lang="en-GB" dirty="0" smtClean="0"/>
              <a:t>People in the periphery of society</a:t>
            </a:r>
          </a:p>
          <a:p>
            <a:pPr lvl="2"/>
            <a:r>
              <a:rPr lang="en-GB" dirty="0" smtClean="0"/>
              <a:t>Exoticism and exploration narratives</a:t>
            </a:r>
          </a:p>
          <a:p>
            <a:pPr lvl="1"/>
            <a:r>
              <a:rPr lang="en-GB" dirty="0" smtClean="0"/>
              <a:t>In politics/society/economy</a:t>
            </a:r>
          </a:p>
          <a:p>
            <a:pPr lvl="2"/>
            <a:r>
              <a:rPr lang="en-GB" dirty="0" smtClean="0"/>
              <a:t>Provinces and Peripheral areas</a:t>
            </a:r>
          </a:p>
          <a:p>
            <a:pPr lvl="2"/>
            <a:r>
              <a:rPr lang="en-GB" dirty="0" smtClean="0"/>
              <a:t>Barbarians – interaction with non-Greeks/Romans - colonisation</a:t>
            </a:r>
          </a:p>
          <a:p>
            <a:pPr lvl="2"/>
            <a:r>
              <a:rPr lang="en-GB" dirty="0" smtClean="0"/>
              <a:t>Country as periphery</a:t>
            </a:r>
          </a:p>
          <a:p>
            <a:pPr lvl="2"/>
            <a:r>
              <a:rPr lang="en-GB" dirty="0" smtClean="0"/>
              <a:t>Religion and syncretism</a:t>
            </a:r>
          </a:p>
          <a:p>
            <a:pPr lvl="2"/>
            <a:endParaRPr lang="en-GB" dirty="0" smtClean="0"/>
          </a:p>
          <a:p>
            <a:pPr lvl="2"/>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Preparation Workshop2: Getting more information on the </a:t>
            </a:r>
            <a:r>
              <a:rPr lang="en-GB" smtClean="0"/>
              <a:t>four subjects</a:t>
            </a:r>
            <a:endParaRPr lang="en-GB" dirty="0"/>
          </a:p>
        </p:txBody>
      </p:sp>
      <p:sp>
        <p:nvSpPr>
          <p:cNvPr id="3" name="Content Placeholder 2"/>
          <p:cNvSpPr>
            <a:spLocks noGrp="1"/>
          </p:cNvSpPr>
          <p:nvPr>
            <p:ph sz="quarter" idx="1"/>
          </p:nvPr>
        </p:nvSpPr>
        <p:spPr>
          <a:xfrm>
            <a:off x="914400" y="1447800"/>
            <a:ext cx="7772400" cy="5149552"/>
          </a:xfrm>
        </p:spPr>
        <p:txBody>
          <a:bodyPr>
            <a:normAutofit fontScale="62500" lnSpcReduction="20000"/>
          </a:bodyPr>
          <a:lstStyle/>
          <a:p>
            <a:r>
              <a:rPr lang="en-GB" sz="6900" dirty="0" smtClean="0"/>
              <a:t>Peripheries</a:t>
            </a:r>
            <a:endParaRPr lang="en-GB" sz="4000" dirty="0" smtClean="0"/>
          </a:p>
          <a:p>
            <a:r>
              <a:rPr lang="en-GB" b="1" i="1" dirty="0" smtClean="0"/>
              <a:t>Arethusa 36</a:t>
            </a:r>
            <a:r>
              <a:rPr lang="en-GB" b="1" dirty="0" smtClean="0"/>
              <a:t>, 2003: Special edition of the Arethusa journal focussed on peripheries </a:t>
            </a:r>
            <a:r>
              <a:rPr lang="en-GB" b="1" dirty="0"/>
              <a:t>in </a:t>
            </a:r>
            <a:r>
              <a:rPr lang="en-GB" b="1" dirty="0" smtClean="0"/>
              <a:t>literature:  </a:t>
            </a:r>
            <a:r>
              <a:rPr lang="en-GB" b="1" dirty="0"/>
              <a:t>http://muse.jhu.edu/journals/arethusa/toc/are36.3.html</a:t>
            </a:r>
            <a:endParaRPr lang="en-GB" b="1" i="1" dirty="0" smtClean="0"/>
          </a:p>
          <a:p>
            <a:r>
              <a:rPr lang="en-GB" dirty="0" smtClean="0"/>
              <a:t>HANSEN, M. H., &amp; NIELSEN, T. H. (2004). </a:t>
            </a:r>
            <a:r>
              <a:rPr lang="en-GB" i="1" dirty="0" smtClean="0"/>
              <a:t>An inventory of archaic and classical poleis</a:t>
            </a:r>
            <a:r>
              <a:rPr lang="en-GB" dirty="0" smtClean="0"/>
              <a:t>. Oxford, Oxford University Press. </a:t>
            </a:r>
            <a:r>
              <a:rPr lang="en-GB" dirty="0" smtClean="0">
                <a:hlinkClick r:id="rId2"/>
              </a:rPr>
              <a:t>http://tsd-l.worldcat.org/oclc/669827783</a:t>
            </a:r>
            <a:r>
              <a:rPr lang="en-GB" dirty="0" smtClean="0"/>
              <a:t> </a:t>
            </a:r>
          </a:p>
          <a:p>
            <a:r>
              <a:rPr lang="en-GB" dirty="0" smtClean="0"/>
              <a:t>ANDO, C. (2000). </a:t>
            </a:r>
            <a:r>
              <a:rPr lang="en-GB" i="1" dirty="0" smtClean="0"/>
              <a:t>Imperial ideology and provincial loyalty in the Roman Empire</a:t>
            </a:r>
            <a:r>
              <a:rPr lang="en-GB" dirty="0" smtClean="0"/>
              <a:t>. Berkeley, University of California Press. </a:t>
            </a:r>
            <a:r>
              <a:rPr lang="en-GB" dirty="0" smtClean="0">
                <a:hlinkClick r:id="rId3"/>
              </a:rPr>
              <a:t>http://tsd-l.worldcat.org/oclc/49851890</a:t>
            </a:r>
            <a:r>
              <a:rPr lang="en-GB" dirty="0" smtClean="0"/>
              <a:t> </a:t>
            </a:r>
          </a:p>
          <a:p>
            <a:r>
              <a:rPr lang="en-GB" dirty="0" smtClean="0"/>
              <a:t>EILERS, C. (2002). </a:t>
            </a:r>
            <a:r>
              <a:rPr lang="en-GB" i="1" dirty="0" smtClean="0"/>
              <a:t>Roman patrons of Greek cities</a:t>
            </a:r>
            <a:r>
              <a:rPr lang="en-GB" dirty="0" smtClean="0"/>
              <a:t>. Oxford, Oxford University Press. </a:t>
            </a:r>
            <a:r>
              <a:rPr lang="en-GB" dirty="0" smtClean="0">
                <a:hlinkClick r:id="rId4"/>
              </a:rPr>
              <a:t>http://tsd-l.worldcat.org/oclc/67838485</a:t>
            </a:r>
            <a:r>
              <a:rPr lang="en-GB" dirty="0" smtClean="0"/>
              <a:t> </a:t>
            </a:r>
          </a:p>
          <a:p>
            <a:r>
              <a:rPr lang="en-GB" dirty="0" smtClean="0"/>
              <a:t>JONES, A. H. M. (1998). </a:t>
            </a:r>
            <a:r>
              <a:rPr lang="en-GB" i="1" dirty="0" smtClean="0"/>
              <a:t>Cities of the eastern Roman provinces</a:t>
            </a:r>
            <a:r>
              <a:rPr lang="en-GB" dirty="0" smtClean="0"/>
              <a:t>. New York, Oxford University Press. </a:t>
            </a:r>
            <a:r>
              <a:rPr lang="en-GB" dirty="0" smtClean="0">
                <a:hlinkClick r:id="rId5"/>
              </a:rPr>
              <a:t>http://tsd-l.worldcat.org/oclc/45727527</a:t>
            </a:r>
            <a:r>
              <a:rPr lang="en-GB" dirty="0" smtClean="0"/>
              <a:t> </a:t>
            </a:r>
          </a:p>
          <a:p>
            <a:r>
              <a:rPr lang="en-GB" dirty="0" smtClean="0"/>
              <a:t>Webster, J. ‘</a:t>
            </a:r>
            <a:r>
              <a:rPr lang="en-GB" dirty="0" err="1" smtClean="0"/>
              <a:t>Creolizing</a:t>
            </a:r>
            <a:r>
              <a:rPr lang="en-GB" dirty="0" smtClean="0"/>
              <a:t> the Roman Provinces’ American Journal of Archaeology Vol. 105, No. 2 (Apr., 2001) (pp. 209-225) </a:t>
            </a:r>
            <a:r>
              <a:rPr lang="en-GB" dirty="0" smtClean="0">
                <a:hlinkClick r:id="rId6"/>
              </a:rPr>
              <a:t>http://www.jstor.org/stable/507271</a:t>
            </a:r>
            <a:r>
              <a:rPr lang="en-GB" dirty="0" smtClean="0"/>
              <a:t> </a:t>
            </a:r>
          </a:p>
          <a:p>
            <a:r>
              <a:rPr lang="en-GB" dirty="0" smtClean="0"/>
              <a:t>Boardman, J. ‘Aspects of "Colonization“’ Bulletin of the American Schools of Oriental Research No. 322 (May, 2001) (pp. 33-42) </a:t>
            </a:r>
            <a:r>
              <a:rPr lang="en-GB" dirty="0" smtClean="0">
                <a:hlinkClick r:id="rId7"/>
              </a:rPr>
              <a:t>http://www.jstor.org/stable/1357514</a:t>
            </a:r>
            <a:endParaRPr lang="en-GB" dirty="0" smtClean="0"/>
          </a:p>
          <a:p>
            <a:r>
              <a:rPr lang="en-GB" dirty="0" smtClean="0"/>
              <a:t>Dougherty, C. ‘When Rain Falls from the Clear Blue Sky: Riddles and Colonization Oracles’ Classical Antiquity Vol. 11, No. 1 (Apr., 1992) (pp. 28-44) </a:t>
            </a:r>
            <a:r>
              <a:rPr lang="en-GB" dirty="0" smtClean="0">
                <a:hlinkClick r:id="rId8"/>
              </a:rPr>
              <a:t>http://www.jstor.org/stable/25010961</a:t>
            </a:r>
            <a:r>
              <a:rPr lang="en-GB" dirty="0" smtClean="0"/>
              <a:t> </a:t>
            </a:r>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351</TotalTime>
  <Words>1729</Words>
  <Application>Microsoft Office PowerPoint</Application>
  <PresentationFormat>On-screen Show (4:3)</PresentationFormat>
  <Paragraphs>180</Paragraphs>
  <Slides>30</Slides>
  <Notes>21</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Equity</vt:lpstr>
      <vt:lpstr>CLCL5001 Classics Project</vt:lpstr>
      <vt:lpstr>Module information </vt:lpstr>
      <vt:lpstr>GENERAL INFORMATION </vt:lpstr>
      <vt:lpstr>AIM(S) </vt:lpstr>
      <vt:lpstr>LEARNING OUTCOMES </vt:lpstr>
      <vt:lpstr>OFFICE HOURS/HOW TO CONTACT US </vt:lpstr>
      <vt:lpstr>STRUCTURE AND ORGANISATION </vt:lpstr>
      <vt:lpstr>Workshops</vt:lpstr>
      <vt:lpstr>Dates and Times</vt:lpstr>
      <vt:lpstr>Course Outline</vt:lpstr>
      <vt:lpstr>Course Outline (cont.)</vt:lpstr>
      <vt:lpstr>Course Outline (cont.)</vt:lpstr>
      <vt:lpstr>Assessment</vt:lpstr>
      <vt:lpstr>Course Work:  </vt:lpstr>
      <vt:lpstr>Module Syllabus</vt:lpstr>
      <vt:lpstr>Some general issues</vt:lpstr>
      <vt:lpstr>In case of problems…. </vt:lpstr>
      <vt:lpstr>Course Materials and Moodle </vt:lpstr>
      <vt:lpstr>MARKING CRITERIA</vt:lpstr>
      <vt:lpstr>Reading and Preparation</vt:lpstr>
      <vt:lpstr>Reading and Preparation</vt:lpstr>
      <vt:lpstr>Preparation for next workshop</vt:lpstr>
      <vt:lpstr>Preparation</vt:lpstr>
      <vt:lpstr>The Subject Areas – What They Can Be</vt:lpstr>
      <vt:lpstr>HUMOUR</vt:lpstr>
      <vt:lpstr>Some introductory works on Humour</vt:lpstr>
      <vt:lpstr>MALE AND FEMALE</vt:lpstr>
      <vt:lpstr>Some introductory works on Male and Female</vt:lpstr>
      <vt:lpstr>Peripheries</vt:lpstr>
      <vt:lpstr>Preparation Workshop2: Getting more information on the four subjects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Errietta Bissa</dc:creator>
  <cp:lastModifiedBy>Errietta Bissa</cp:lastModifiedBy>
  <cp:revision>95</cp:revision>
  <dcterms:created xsi:type="dcterms:W3CDTF">2010-12-26T08:27:55Z</dcterms:created>
  <dcterms:modified xsi:type="dcterms:W3CDTF">2012-01-31T09:26:12Z</dcterms:modified>
</cp:coreProperties>
</file>