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ntTable.xml" ContentType="application/vnd.openxmlformats-officedocument.wordprocessingml.fontTable+xml"/>
  <Override PartName="/word/webextensions/taskpanes.xml" ContentType="application/vnd.ms-office.webextensiontaskpanes+xml"/>
  <Override PartName="/word/webextensions/webextension1.xml" ContentType="application/vnd.ms-office.webextension+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microsoft.com/office/2011/relationships/webextensiontaskpanes" Target="word/webextensions/taskpanes.xml"/><Relationship Id="rId1" Type="http://schemas.openxmlformats.org/officeDocument/2006/relationships/officeDocument" Target="word/document.xml"/><Relationship Id="rId5" Type="http://schemas.openxmlformats.org/officeDocument/2006/relationships/custom-properties" Target="docProps/custom.xml"/><Relationship Id="rId4" Type="http://schemas.openxmlformats.org/officeDocument/2006/relationships/extended-properties" Target="docProps/app.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body>
    <w:p w14:paraId="745AC6D8" w14:textId="77777777" w:rsidR="000E3A6E" w:rsidRPr="00DA304F" w:rsidRDefault="000E3A6E" w:rsidP="00C63704">
      <w:pPr>
        <w:pStyle w:val="newstyle"/>
      </w:pPr>
      <w:bookmarkStart w:id="0" w:name="_Hlk57063418"/>
      <w:bookmarkStart w:id="1" w:name="_Hlk57627279"/>
    </w:p>
    <w:sdt>
      <w:sdtPr>
        <w:id w:val="1497070150"/>
        <w:docPartObj>
          <w:docPartGallery w:val="Cover Pages"/>
          <w:docPartUnique/>
        </w:docPartObj>
      </w:sdtPr>
      <w:sdtEndPr>
        <w:rPr>
          <w:noProof/>
        </w:rPr>
      </w:sdtEndPr>
      <w:sdtContent>
        <w:p w14:paraId="0945E836" w14:textId="2F3A8DB3" w:rsidR="0017768E" w:rsidRPr="00DA304F" w:rsidRDefault="0017768E" w:rsidP="00C63704">
          <w:pPr>
            <w:pStyle w:val="newstyle"/>
          </w:pPr>
        </w:p>
        <w:p w14:paraId="59EA17E3" w14:textId="77777777" w:rsidR="0017768E" w:rsidRPr="00DA304F" w:rsidRDefault="0017768E" w:rsidP="00C63704">
          <w:pPr>
            <w:pStyle w:val="newstyle"/>
          </w:pPr>
        </w:p>
        <w:p w14:paraId="04A3491E" w14:textId="77777777" w:rsidR="0017768E" w:rsidRPr="00DA304F" w:rsidRDefault="0017768E" w:rsidP="00C63704">
          <w:pPr>
            <w:pStyle w:val="newstyle"/>
          </w:pPr>
        </w:p>
        <w:p w14:paraId="0738BBB9" w14:textId="77777777" w:rsidR="0017768E" w:rsidRPr="00DA304F" w:rsidRDefault="0017768E" w:rsidP="00C63704">
          <w:pPr>
            <w:pStyle w:val="newstyle"/>
          </w:pPr>
        </w:p>
        <w:p w14:paraId="2686680C" w14:textId="4333C7E1" w:rsidR="00497863" w:rsidRPr="00DA304F" w:rsidRDefault="00497863" w:rsidP="00C63704">
          <w:pPr>
            <w:pStyle w:val="newstyle"/>
          </w:pPr>
        </w:p>
        <w:p w14:paraId="0D5264E9" w14:textId="25E44B35" w:rsidR="004D6E97" w:rsidRPr="00DA304F" w:rsidRDefault="575B9EEE" w:rsidP="00C63704">
          <w:pPr>
            <w:pStyle w:val="newstyle"/>
            <w:rPr>
              <w:noProof/>
            </w:rPr>
          </w:pPr>
          <w:r w:rsidRPr="00DA304F">
            <w:rPr>
              <w:noProof/>
            </w:rPr>
            <w:t xml:space="preserve">                                </w:t>
          </w:r>
        </w:p>
        <w:p w14:paraId="2CF5FC3D" w14:textId="77777777" w:rsidR="00D575F2" w:rsidRPr="00DA304F" w:rsidRDefault="00D575F2" w:rsidP="00C63704">
          <w:pPr>
            <w:pStyle w:val="newstyle"/>
            <w:rPr>
              <w:noProof/>
            </w:rPr>
          </w:pPr>
        </w:p>
        <w:p w14:paraId="73DA6F79" w14:textId="442A4D4D" w:rsidR="00497863" w:rsidRPr="00DA304F" w:rsidRDefault="00497863" w:rsidP="00C63704">
          <w:pPr>
            <w:pStyle w:val="newstyle"/>
            <w:rPr>
              <w:noProof/>
            </w:rPr>
          </w:pPr>
          <w:r w:rsidRPr="00DA304F">
            <w:rPr>
              <w:noProof/>
            </w:rPr>
            <w:br w:type="page"/>
          </w:r>
        </w:p>
      </w:sdtContent>
    </w:sdt>
    <w:p w14:paraId="1DF36175" w14:textId="77777777" w:rsidR="00392C72" w:rsidRPr="00DA304F" w:rsidRDefault="00392C72" w:rsidP="00C63704">
      <w:pPr>
        <w:pStyle w:val="newstyle"/>
      </w:pPr>
    </w:p>
    <w:tbl>
      <w:tblPr>
        <w:tblW w:w="1067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3865"/>
        <w:gridCol w:w="6808"/>
      </w:tblGrid>
      <w:tr w:rsidR="00AF6D48" w:rsidRPr="00DA304F" w14:paraId="38DB2813" w14:textId="77777777" w:rsidTr="00933336">
        <w:trPr>
          <w:trHeight w:val="704"/>
        </w:trPr>
        <w:tc>
          <w:tcPr>
            <w:tcW w:w="3865" w:type="dxa"/>
            <w:shd w:val="clear" w:color="auto" w:fill="D9D9D9"/>
          </w:tcPr>
          <w:p w14:paraId="1CEE7995" w14:textId="77777777" w:rsidR="00AF6D48" w:rsidRPr="00DA304F" w:rsidRDefault="00AF6D48" w:rsidP="00C63704">
            <w:pPr>
              <w:pStyle w:val="newstyle"/>
            </w:pPr>
            <w:r w:rsidRPr="00DA304F">
              <w:t>Student Name:</w:t>
            </w:r>
          </w:p>
        </w:tc>
        <w:tc>
          <w:tcPr>
            <w:tcW w:w="6808" w:type="dxa"/>
          </w:tcPr>
          <w:p w14:paraId="1B3665F8" w14:textId="77777777" w:rsidR="00AF6D48" w:rsidRDefault="00AF6D48" w:rsidP="00C63704">
            <w:pPr>
              <w:pStyle w:val="newstyle"/>
            </w:pPr>
          </w:p>
          <w:p w14:paraId="03BB05D3" w14:textId="618344FB" w:rsidR="00276A02" w:rsidRPr="00276A02" w:rsidRDefault="00276A02" w:rsidP="00C63704">
            <w:pPr>
              <w:pStyle w:val="newstyle"/>
            </w:pPr>
            <w:r>
              <w:t>Kate Hudgell</w:t>
            </w:r>
          </w:p>
        </w:tc>
      </w:tr>
      <w:tr w:rsidR="00AF6D48" w:rsidRPr="00DA304F" w14:paraId="7FC660A0" w14:textId="77777777" w:rsidTr="00BF0837">
        <w:trPr>
          <w:trHeight w:val="685"/>
        </w:trPr>
        <w:tc>
          <w:tcPr>
            <w:tcW w:w="3865" w:type="dxa"/>
            <w:shd w:val="clear" w:color="auto" w:fill="D9D9D9"/>
          </w:tcPr>
          <w:p w14:paraId="4A9D3220" w14:textId="77777777" w:rsidR="00AF6D48" w:rsidRPr="00DA304F" w:rsidRDefault="00AF6D48" w:rsidP="00C63704">
            <w:pPr>
              <w:pStyle w:val="newstyle"/>
            </w:pPr>
            <w:r w:rsidRPr="00DA304F">
              <w:t>Student Number:</w:t>
            </w:r>
          </w:p>
        </w:tc>
        <w:tc>
          <w:tcPr>
            <w:tcW w:w="6808" w:type="dxa"/>
          </w:tcPr>
          <w:p w14:paraId="02B1EB7A" w14:textId="77777777" w:rsidR="00276A02" w:rsidRDefault="00276A02" w:rsidP="00C63704">
            <w:pPr>
              <w:pStyle w:val="newstyle"/>
            </w:pPr>
          </w:p>
          <w:p w14:paraId="0B98CB92" w14:textId="19B8220F" w:rsidR="00276A02" w:rsidRPr="00276A02" w:rsidRDefault="00276A02" w:rsidP="00C63704">
            <w:pPr>
              <w:pStyle w:val="newstyle"/>
            </w:pPr>
            <w:r>
              <w:t>2000133</w:t>
            </w:r>
          </w:p>
        </w:tc>
      </w:tr>
      <w:tr w:rsidR="00AF6D48" w:rsidRPr="00DA304F" w14:paraId="0D45B09D" w14:textId="77777777" w:rsidTr="00BF0837">
        <w:trPr>
          <w:trHeight w:val="673"/>
        </w:trPr>
        <w:tc>
          <w:tcPr>
            <w:tcW w:w="3865" w:type="dxa"/>
            <w:shd w:val="clear" w:color="auto" w:fill="D9D9D9"/>
          </w:tcPr>
          <w:p w14:paraId="7875C9FD" w14:textId="77777777" w:rsidR="00AF6D48" w:rsidRPr="00DA304F" w:rsidRDefault="00AF6D48" w:rsidP="00C63704">
            <w:pPr>
              <w:pStyle w:val="newstyle"/>
            </w:pPr>
            <w:r w:rsidRPr="00DA304F">
              <w:t>Module No:</w:t>
            </w:r>
          </w:p>
        </w:tc>
        <w:tc>
          <w:tcPr>
            <w:tcW w:w="6808" w:type="dxa"/>
          </w:tcPr>
          <w:p w14:paraId="2AEE9279" w14:textId="77777777" w:rsidR="00AF6D48" w:rsidRDefault="00AF6D48" w:rsidP="00C63704">
            <w:pPr>
              <w:pStyle w:val="newstyle"/>
            </w:pPr>
          </w:p>
          <w:p w14:paraId="59D2F674" w14:textId="252B3BB0" w:rsidR="00276A02" w:rsidRPr="00276A02" w:rsidRDefault="00276A02" w:rsidP="00C63704">
            <w:pPr>
              <w:pStyle w:val="newstyle"/>
            </w:pPr>
            <w:r>
              <w:t>BMSK50006</w:t>
            </w:r>
          </w:p>
        </w:tc>
      </w:tr>
      <w:tr w:rsidR="00AF6D48" w:rsidRPr="00DA304F" w14:paraId="0ABCF2BE" w14:textId="77777777" w:rsidTr="00BF0837">
        <w:trPr>
          <w:trHeight w:val="431"/>
        </w:trPr>
        <w:tc>
          <w:tcPr>
            <w:tcW w:w="3865" w:type="dxa"/>
            <w:shd w:val="clear" w:color="auto" w:fill="D9D9D9"/>
          </w:tcPr>
          <w:p w14:paraId="45951CCD" w14:textId="77777777" w:rsidR="00AF6D48" w:rsidRPr="00DA304F" w:rsidRDefault="00AF6D48" w:rsidP="00C63704">
            <w:pPr>
              <w:pStyle w:val="newstyle"/>
            </w:pPr>
            <w:r w:rsidRPr="00DA304F">
              <w:t>Module Title:</w:t>
            </w:r>
          </w:p>
        </w:tc>
        <w:tc>
          <w:tcPr>
            <w:tcW w:w="6808" w:type="dxa"/>
          </w:tcPr>
          <w:p w14:paraId="680D7B39" w14:textId="77777777" w:rsidR="00AF6D48" w:rsidRDefault="00AF6D48" w:rsidP="00C63704">
            <w:pPr>
              <w:pStyle w:val="newstyle"/>
            </w:pPr>
          </w:p>
          <w:p w14:paraId="047EACEF" w14:textId="31071581" w:rsidR="00276A02" w:rsidRPr="00276A02" w:rsidRDefault="00C63704" w:rsidP="00C63704">
            <w:pPr>
              <w:pStyle w:val="newstyle"/>
            </w:pPr>
            <w:r>
              <w:t>Knowledge</w:t>
            </w:r>
            <w:r w:rsidR="00276A02">
              <w:t xml:space="preserve"> and Information in Management Skills</w:t>
            </w:r>
          </w:p>
        </w:tc>
      </w:tr>
    </w:tbl>
    <w:p w14:paraId="0DB9130E" w14:textId="77777777" w:rsidR="00AF6D48" w:rsidRPr="00DA304F" w:rsidRDefault="00AF6D48" w:rsidP="00C63704">
      <w:pPr>
        <w:pStyle w:val="newstyle"/>
      </w:pPr>
    </w:p>
    <w:p w14:paraId="101CC420" w14:textId="77777777" w:rsidR="00AF6D48" w:rsidRPr="00DA304F" w:rsidRDefault="00AF6D48" w:rsidP="00C63704">
      <w:pPr>
        <w:pStyle w:val="newstyle"/>
      </w:pPr>
      <w:r w:rsidRPr="00DA304F">
        <w:t>Statement of Confirmation of Authenticity</w:t>
      </w:r>
    </w:p>
    <w:p w14:paraId="3A9CB067" w14:textId="77777777" w:rsidR="00AF6D48" w:rsidRPr="00DA304F" w:rsidRDefault="00AF6D48" w:rsidP="00C63704">
      <w:pPr>
        <w:pStyle w:val="newstyle"/>
      </w:pPr>
      <w:r w:rsidRPr="00DA304F">
        <w: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w:t>
      </w:r>
    </w:p>
    <w:p w14:paraId="282842C6" w14:textId="77777777" w:rsidR="00AF6D48" w:rsidRPr="00DA304F" w:rsidRDefault="00AF6D48" w:rsidP="00C63704">
      <w:pPr>
        <w:pStyle w:val="newstyle"/>
      </w:pPr>
      <w:r w:rsidRPr="00DA304F">
        <w:t>Attention is drawn to the plagiarism and unfair practice policies of both the University and of ILM.</w:t>
      </w:r>
    </w:p>
    <w:p w14:paraId="2B967A3A" w14:textId="77777777" w:rsidR="00AF6D48" w:rsidRPr="00DA304F" w:rsidRDefault="00AF6D48" w:rsidP="00C63704">
      <w:pPr>
        <w:pStyle w:val="newstyle"/>
      </w:pPr>
      <w:r w:rsidRPr="00DA304F">
        <w:rPr>
          <w:b/>
        </w:rPr>
        <w:t>Permission for ILM to use this script</w:t>
      </w:r>
      <w:r w:rsidRPr="00DA304F">
        <w:br/>
        <w:t>ILM uses learners’ submissions – on an anonymous basis – for assessment standardisation. By submitting, both the centre and the learner agree that ILM may use this script on condition that identifying information is removed. However, if you are unwilling to allow ILM use this script,</w:t>
      </w:r>
    </w:p>
    <w:p w14:paraId="46DBC3CF" w14:textId="77777777" w:rsidR="00AF6D48" w:rsidRPr="00DA304F" w:rsidRDefault="00AF6D48" w:rsidP="00C63704">
      <w:pPr>
        <w:pStyle w:val="newstyle"/>
      </w:pPr>
      <w:r w:rsidRPr="00DA304F">
        <w:br w:type="page"/>
      </w:r>
    </w:p>
    <w:bookmarkStart w:id="2" w:name="_Toc52118599" w:displacedByCustomXml="next"/>
    <w:sdt>
      <w:sdtPr>
        <w:rPr>
          <w:b/>
        </w:rPr>
        <w:id w:val="-1947759954"/>
        <w:docPartObj>
          <w:docPartGallery w:val="Table of Contents"/>
          <w:docPartUnique/>
        </w:docPartObj>
      </w:sdtPr>
      <w:sdtEndPr>
        <w:rPr>
          <w:b w:val="0"/>
          <w:noProof/>
        </w:rPr>
      </w:sdtEndPr>
      <w:sdtContent>
        <w:p w14:paraId="77F3B3A3" w14:textId="77777777" w:rsidR="003D3EFB" w:rsidRPr="00DA304F" w:rsidRDefault="003D3EFB" w:rsidP="00C63704">
          <w:pPr>
            <w:pStyle w:val="newstyle"/>
          </w:pPr>
          <w:r w:rsidRPr="00DA304F">
            <w:t>Table of Contents</w:t>
          </w:r>
        </w:p>
        <w:p w14:paraId="4F1B76CB" w14:textId="0DED946D" w:rsidR="00BD346D" w:rsidRDefault="003D3EFB">
          <w:pPr>
            <w:pStyle w:val="TOC1"/>
            <w:tabs>
              <w:tab w:val="right" w:leader="dot" w:pos="11047"/>
            </w:tabs>
            <w:rPr>
              <w:rFonts w:eastAsiaTheme="minorEastAsia" w:cstheme="minorBidi"/>
              <w:b w:val="0"/>
              <w:bCs w:val="0"/>
              <w:noProof/>
              <w:sz w:val="24"/>
              <w:szCs w:val="24"/>
            </w:rPr>
          </w:pPr>
          <w:r w:rsidRPr="00DA304F">
            <w:rPr>
              <w:rFonts w:ascii="Arial" w:hAnsi="Arial" w:cs="Arial"/>
              <w:sz w:val="22"/>
              <w:szCs w:val="22"/>
            </w:rPr>
            <w:fldChar w:fldCharType="begin"/>
          </w:r>
          <w:r w:rsidRPr="00DA304F">
            <w:rPr>
              <w:rFonts w:ascii="Arial" w:hAnsi="Arial" w:cs="Arial"/>
              <w:sz w:val="22"/>
              <w:szCs w:val="22"/>
            </w:rPr>
            <w:instrText xml:space="preserve"> TOC \o "1-3" \h \z \u </w:instrText>
          </w:r>
          <w:r w:rsidRPr="00DA304F">
            <w:rPr>
              <w:rFonts w:ascii="Arial" w:hAnsi="Arial" w:cs="Arial"/>
              <w:sz w:val="22"/>
              <w:szCs w:val="22"/>
            </w:rPr>
            <w:fldChar w:fldCharType="separate"/>
          </w:r>
          <w:hyperlink w:anchor="_Toc64123722" w:history="1">
            <w:r w:rsidR="00BD346D" w:rsidRPr="000B69F7">
              <w:rPr>
                <w:rStyle w:val="Hyperlink"/>
                <w:rFonts w:cs="Arial"/>
                <w:noProof/>
              </w:rPr>
              <w:t>List of Abbreviations (if used)</w:t>
            </w:r>
            <w:r w:rsidR="00BD346D">
              <w:rPr>
                <w:noProof/>
                <w:webHidden/>
              </w:rPr>
              <w:tab/>
            </w:r>
            <w:r w:rsidR="00BD346D">
              <w:rPr>
                <w:noProof/>
                <w:webHidden/>
              </w:rPr>
              <w:fldChar w:fldCharType="begin"/>
            </w:r>
            <w:r w:rsidR="00BD346D">
              <w:rPr>
                <w:noProof/>
                <w:webHidden/>
              </w:rPr>
              <w:instrText xml:space="preserve"> PAGEREF _Toc64123722 \h </w:instrText>
            </w:r>
            <w:r w:rsidR="00BD346D">
              <w:rPr>
                <w:noProof/>
                <w:webHidden/>
              </w:rPr>
            </w:r>
            <w:r w:rsidR="00BD346D">
              <w:rPr>
                <w:noProof/>
                <w:webHidden/>
              </w:rPr>
              <w:fldChar w:fldCharType="separate"/>
            </w:r>
            <w:r w:rsidR="00BD346D">
              <w:rPr>
                <w:noProof/>
                <w:webHidden/>
              </w:rPr>
              <w:t>3</w:t>
            </w:r>
            <w:r w:rsidR="00BD346D">
              <w:rPr>
                <w:noProof/>
                <w:webHidden/>
              </w:rPr>
              <w:fldChar w:fldCharType="end"/>
            </w:r>
          </w:hyperlink>
        </w:p>
        <w:p w14:paraId="6BA926BB" w14:textId="660B2B90" w:rsidR="00BD346D" w:rsidRDefault="00D34A4F">
          <w:pPr>
            <w:pStyle w:val="TOC1"/>
            <w:tabs>
              <w:tab w:val="right" w:leader="dot" w:pos="11047"/>
            </w:tabs>
            <w:rPr>
              <w:rFonts w:eastAsiaTheme="minorEastAsia" w:cstheme="minorBidi"/>
              <w:b w:val="0"/>
              <w:bCs w:val="0"/>
              <w:noProof/>
              <w:sz w:val="24"/>
              <w:szCs w:val="24"/>
            </w:rPr>
          </w:pPr>
          <w:hyperlink w:anchor="_Toc64123723" w:history="1">
            <w:r w:rsidR="00BD346D" w:rsidRPr="000B69F7">
              <w:rPr>
                <w:rStyle w:val="Hyperlink"/>
                <w:noProof/>
              </w:rPr>
              <w:t>Introductio</w:t>
            </w:r>
            <w:r w:rsidR="00BD346D" w:rsidRPr="000B69F7">
              <w:rPr>
                <w:rStyle w:val="Hyperlink"/>
                <w:noProof/>
              </w:rPr>
              <w:t>n</w:t>
            </w:r>
            <w:r w:rsidR="00BD346D">
              <w:rPr>
                <w:noProof/>
                <w:webHidden/>
              </w:rPr>
              <w:tab/>
            </w:r>
            <w:r w:rsidR="00BD346D">
              <w:rPr>
                <w:noProof/>
                <w:webHidden/>
              </w:rPr>
              <w:fldChar w:fldCharType="begin"/>
            </w:r>
            <w:r w:rsidR="00BD346D">
              <w:rPr>
                <w:noProof/>
                <w:webHidden/>
              </w:rPr>
              <w:instrText xml:space="preserve"> PAGEREF _Toc64123723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533FBDBB" w14:textId="60DC70BE" w:rsidR="00BD346D" w:rsidRDefault="00D34A4F">
          <w:pPr>
            <w:pStyle w:val="TOC2"/>
            <w:tabs>
              <w:tab w:val="right" w:leader="dot" w:pos="11047"/>
            </w:tabs>
            <w:rPr>
              <w:rFonts w:eastAsiaTheme="minorEastAsia" w:cstheme="minorBidi"/>
              <w:i w:val="0"/>
              <w:iCs w:val="0"/>
              <w:noProof/>
              <w:sz w:val="24"/>
              <w:szCs w:val="24"/>
            </w:rPr>
          </w:pPr>
          <w:hyperlink w:anchor="_Toc64123724" w:history="1">
            <w:r w:rsidR="00BD346D" w:rsidRPr="000B69F7">
              <w:rPr>
                <w:rStyle w:val="Hyperlink"/>
                <w:noProof/>
              </w:rPr>
              <w:t>H</w:t>
            </w:r>
            <w:r w:rsidR="00BD346D" w:rsidRPr="000B69F7">
              <w:rPr>
                <w:rStyle w:val="Hyperlink"/>
                <w:noProof/>
              </w:rPr>
              <w:t>e</w:t>
            </w:r>
            <w:r w:rsidR="00BD346D" w:rsidRPr="000B69F7">
              <w:rPr>
                <w:rStyle w:val="Hyperlink"/>
                <w:noProof/>
              </w:rPr>
              <w:t>adi</w:t>
            </w:r>
            <w:r w:rsidR="00BD346D" w:rsidRPr="000B69F7">
              <w:rPr>
                <w:rStyle w:val="Hyperlink"/>
                <w:noProof/>
              </w:rPr>
              <w:t>n</w:t>
            </w:r>
            <w:r w:rsidR="00BD346D" w:rsidRPr="000B69F7">
              <w:rPr>
                <w:rStyle w:val="Hyperlink"/>
                <w:noProof/>
              </w:rPr>
              <w:t>g</w:t>
            </w:r>
            <w:r w:rsidR="00BD346D" w:rsidRPr="000B69F7">
              <w:rPr>
                <w:rStyle w:val="Hyperlink"/>
                <w:noProof/>
              </w:rPr>
              <w:t xml:space="preserve"> </w:t>
            </w:r>
            <w:r w:rsidR="00BD346D" w:rsidRPr="000B69F7">
              <w:rPr>
                <w:rStyle w:val="Hyperlink"/>
                <w:noProof/>
              </w:rPr>
              <w:t>2</w:t>
            </w:r>
            <w:r w:rsidR="00BD346D">
              <w:rPr>
                <w:noProof/>
                <w:webHidden/>
              </w:rPr>
              <w:tab/>
            </w:r>
            <w:r w:rsidR="00BD346D">
              <w:rPr>
                <w:noProof/>
                <w:webHidden/>
              </w:rPr>
              <w:fldChar w:fldCharType="begin"/>
            </w:r>
            <w:r w:rsidR="00BD346D">
              <w:rPr>
                <w:noProof/>
                <w:webHidden/>
              </w:rPr>
              <w:instrText xml:space="preserve"> PAGEREF _Toc64123724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4F5E9B0E" w14:textId="749E2049" w:rsidR="00BD346D" w:rsidRDefault="00D34A4F">
          <w:pPr>
            <w:pStyle w:val="TOC2"/>
            <w:tabs>
              <w:tab w:val="right" w:leader="dot" w:pos="11047"/>
            </w:tabs>
            <w:rPr>
              <w:rFonts w:eastAsiaTheme="minorEastAsia" w:cstheme="minorBidi"/>
              <w:i w:val="0"/>
              <w:iCs w:val="0"/>
              <w:noProof/>
              <w:sz w:val="24"/>
              <w:szCs w:val="24"/>
            </w:rPr>
          </w:pPr>
          <w:hyperlink w:anchor="_Toc64123725"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_Toc64123725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7B6F460B" w14:textId="536A0BC4" w:rsidR="00BD346D" w:rsidRDefault="00D34A4F">
          <w:pPr>
            <w:pStyle w:val="TOC2"/>
            <w:tabs>
              <w:tab w:val="right" w:leader="dot" w:pos="11047"/>
            </w:tabs>
            <w:rPr>
              <w:rFonts w:eastAsiaTheme="minorEastAsia" w:cstheme="minorBidi"/>
              <w:i w:val="0"/>
              <w:iCs w:val="0"/>
              <w:noProof/>
              <w:sz w:val="24"/>
              <w:szCs w:val="24"/>
            </w:rPr>
          </w:pPr>
          <w:hyperlink w:anchor="_Toc64123726"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_Toc64123726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76DF0BA7" w14:textId="48174399" w:rsidR="00BD346D" w:rsidRDefault="00D34A4F">
          <w:pPr>
            <w:pStyle w:val="TOC2"/>
            <w:tabs>
              <w:tab w:val="right" w:leader="dot" w:pos="11047"/>
            </w:tabs>
            <w:rPr>
              <w:rFonts w:eastAsiaTheme="minorEastAsia" w:cstheme="minorBidi"/>
              <w:i w:val="0"/>
              <w:iCs w:val="0"/>
              <w:noProof/>
              <w:sz w:val="24"/>
              <w:szCs w:val="24"/>
            </w:rPr>
          </w:pPr>
          <w:hyperlink w:anchor="_Toc64123727"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_Toc64123727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65CF0904" w14:textId="3C3116C1" w:rsidR="00BD346D" w:rsidRDefault="00D34A4F">
          <w:pPr>
            <w:pStyle w:val="TOC2"/>
            <w:tabs>
              <w:tab w:val="right" w:leader="dot" w:pos="11047"/>
            </w:tabs>
            <w:rPr>
              <w:rFonts w:eastAsiaTheme="minorEastAsia" w:cstheme="minorBidi"/>
              <w:i w:val="0"/>
              <w:iCs w:val="0"/>
              <w:noProof/>
              <w:sz w:val="24"/>
              <w:szCs w:val="24"/>
            </w:rPr>
          </w:pPr>
          <w:hyperlink w:anchor="_Toc64123728"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_Toc64123728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5299C853" w14:textId="34E2BD07" w:rsidR="00BD346D" w:rsidRDefault="00D34A4F">
          <w:pPr>
            <w:pStyle w:val="TOC2"/>
            <w:tabs>
              <w:tab w:val="right" w:leader="dot" w:pos="11047"/>
            </w:tabs>
            <w:rPr>
              <w:rFonts w:eastAsiaTheme="minorEastAsia" w:cstheme="minorBidi"/>
              <w:i w:val="0"/>
              <w:iCs w:val="0"/>
              <w:noProof/>
              <w:sz w:val="24"/>
              <w:szCs w:val="24"/>
            </w:rPr>
          </w:pPr>
          <w:hyperlink w:anchor="_Toc64123729"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_Toc64123729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70A70B3D" w14:textId="05B096D9" w:rsidR="00BD346D" w:rsidRDefault="00D34A4F">
          <w:pPr>
            <w:pStyle w:val="TOC1"/>
            <w:tabs>
              <w:tab w:val="right" w:leader="dot" w:pos="11047"/>
            </w:tabs>
            <w:rPr>
              <w:rFonts w:eastAsiaTheme="minorEastAsia" w:cstheme="minorBidi"/>
              <w:b w:val="0"/>
              <w:bCs w:val="0"/>
              <w:noProof/>
              <w:sz w:val="24"/>
              <w:szCs w:val="24"/>
            </w:rPr>
          </w:pPr>
          <w:hyperlink w:anchor="_Toc64123730" w:history="1">
            <w:r w:rsidR="00BD346D" w:rsidRPr="000B69F7">
              <w:rPr>
                <w:rStyle w:val="Hyperlink"/>
                <w:noProof/>
              </w:rPr>
              <w:t>Heading 1</w:t>
            </w:r>
            <w:r w:rsidR="00BD346D">
              <w:rPr>
                <w:noProof/>
                <w:webHidden/>
              </w:rPr>
              <w:tab/>
            </w:r>
            <w:r w:rsidR="00BD346D">
              <w:rPr>
                <w:noProof/>
                <w:webHidden/>
              </w:rPr>
              <w:fldChar w:fldCharType="begin"/>
            </w:r>
            <w:r w:rsidR="00BD346D">
              <w:rPr>
                <w:noProof/>
                <w:webHidden/>
              </w:rPr>
              <w:instrText xml:space="preserve"> PAGEREF _Toc64123730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5367235D" w14:textId="2A937115" w:rsidR="00BD346D" w:rsidRDefault="00D34A4F">
          <w:pPr>
            <w:pStyle w:val="TOC2"/>
            <w:tabs>
              <w:tab w:val="right" w:leader="dot" w:pos="11047"/>
            </w:tabs>
            <w:rPr>
              <w:rFonts w:eastAsiaTheme="minorEastAsia" w:cstheme="minorBidi"/>
              <w:i w:val="0"/>
              <w:iCs w:val="0"/>
              <w:noProof/>
              <w:sz w:val="24"/>
              <w:szCs w:val="24"/>
            </w:rPr>
          </w:pPr>
          <w:hyperlink w:anchor="_Toc64123731" w:history="1">
            <w:r w:rsidR="00BD346D" w:rsidRPr="000B69F7">
              <w:rPr>
                <w:rStyle w:val="Hyperlink"/>
                <w:noProof/>
              </w:rPr>
              <w:t>Heading 2</w:t>
            </w:r>
            <w:r w:rsidR="00BD346D">
              <w:rPr>
                <w:noProof/>
                <w:webHidden/>
              </w:rPr>
              <w:tab/>
            </w:r>
            <w:r w:rsidR="00BD346D">
              <w:rPr>
                <w:noProof/>
                <w:webHidden/>
              </w:rPr>
              <w:fldChar w:fldCharType="begin"/>
            </w:r>
            <w:r w:rsidR="00BD346D">
              <w:rPr>
                <w:noProof/>
                <w:webHidden/>
              </w:rPr>
              <w:instrText xml:space="preserve"> PAGEREF _Toc64123731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36C47888" w14:textId="1FEA7368" w:rsidR="00BD346D" w:rsidRDefault="00D34A4F">
          <w:pPr>
            <w:pStyle w:val="TOC3"/>
            <w:tabs>
              <w:tab w:val="right" w:leader="dot" w:pos="11047"/>
            </w:tabs>
            <w:rPr>
              <w:rFonts w:eastAsiaTheme="minorEastAsia" w:cstheme="minorBidi"/>
              <w:noProof/>
              <w:sz w:val="24"/>
              <w:szCs w:val="24"/>
            </w:rPr>
          </w:pPr>
          <w:hyperlink w:anchor="_Toc64123732" w:history="1">
            <w:r w:rsidR="00BD346D" w:rsidRPr="000B69F7">
              <w:rPr>
                <w:rStyle w:val="Hyperlink"/>
                <w:rFonts w:cs="Arial"/>
                <w:noProof/>
              </w:rPr>
              <w:t>Table 1</w:t>
            </w:r>
            <w:r w:rsidR="00BD346D">
              <w:rPr>
                <w:noProof/>
                <w:webHidden/>
              </w:rPr>
              <w:tab/>
            </w:r>
            <w:r w:rsidR="00BD346D">
              <w:rPr>
                <w:noProof/>
                <w:webHidden/>
              </w:rPr>
              <w:fldChar w:fldCharType="begin"/>
            </w:r>
            <w:r w:rsidR="00BD346D">
              <w:rPr>
                <w:noProof/>
                <w:webHidden/>
              </w:rPr>
              <w:instrText xml:space="preserve"> PAGEREF _Toc64123732 \h </w:instrText>
            </w:r>
            <w:r w:rsidR="00BD346D">
              <w:rPr>
                <w:noProof/>
                <w:webHidden/>
              </w:rPr>
            </w:r>
            <w:r w:rsidR="00BD346D">
              <w:rPr>
                <w:noProof/>
                <w:webHidden/>
              </w:rPr>
              <w:fldChar w:fldCharType="separate"/>
            </w:r>
            <w:r w:rsidR="00BD346D">
              <w:rPr>
                <w:noProof/>
                <w:webHidden/>
              </w:rPr>
              <w:t>4</w:t>
            </w:r>
            <w:r w:rsidR="00BD346D">
              <w:rPr>
                <w:noProof/>
                <w:webHidden/>
              </w:rPr>
              <w:fldChar w:fldCharType="end"/>
            </w:r>
          </w:hyperlink>
        </w:p>
        <w:p w14:paraId="2A50D9C4" w14:textId="7D612B64" w:rsidR="00BD346D" w:rsidRDefault="00D34A4F">
          <w:pPr>
            <w:pStyle w:val="TOC2"/>
            <w:tabs>
              <w:tab w:val="right" w:leader="dot" w:pos="11047"/>
            </w:tabs>
            <w:rPr>
              <w:rFonts w:eastAsiaTheme="minorEastAsia" w:cstheme="minorBidi"/>
              <w:i w:val="0"/>
              <w:iCs w:val="0"/>
              <w:noProof/>
              <w:sz w:val="24"/>
              <w:szCs w:val="24"/>
            </w:rPr>
          </w:pPr>
          <w:hyperlink w:anchor="_Toc64123733" w:history="1">
            <w:r w:rsidR="00BD346D" w:rsidRPr="000B69F7">
              <w:rPr>
                <w:rStyle w:val="Hyperlink"/>
                <w:noProof/>
              </w:rPr>
              <w:t>SWOT Review</w:t>
            </w:r>
            <w:r w:rsidR="00BD346D">
              <w:rPr>
                <w:noProof/>
                <w:webHidden/>
              </w:rPr>
              <w:tab/>
            </w:r>
            <w:r w:rsidR="00BD346D">
              <w:rPr>
                <w:noProof/>
                <w:webHidden/>
              </w:rPr>
              <w:fldChar w:fldCharType="begin"/>
            </w:r>
            <w:r w:rsidR="00BD346D">
              <w:rPr>
                <w:noProof/>
                <w:webHidden/>
              </w:rPr>
              <w:instrText xml:space="preserve"> PAGEREF _Toc64123733 \h </w:instrText>
            </w:r>
            <w:r w:rsidR="00BD346D">
              <w:rPr>
                <w:noProof/>
                <w:webHidden/>
              </w:rPr>
            </w:r>
            <w:r w:rsidR="00BD346D">
              <w:rPr>
                <w:noProof/>
                <w:webHidden/>
              </w:rPr>
              <w:fldChar w:fldCharType="separate"/>
            </w:r>
            <w:r w:rsidR="00BD346D">
              <w:rPr>
                <w:noProof/>
                <w:webHidden/>
              </w:rPr>
              <w:t>5</w:t>
            </w:r>
            <w:r w:rsidR="00BD346D">
              <w:rPr>
                <w:noProof/>
                <w:webHidden/>
              </w:rPr>
              <w:fldChar w:fldCharType="end"/>
            </w:r>
          </w:hyperlink>
        </w:p>
        <w:p w14:paraId="7ABEFE4E" w14:textId="3196D5CE" w:rsidR="00BD346D" w:rsidRDefault="00D34A4F">
          <w:pPr>
            <w:pStyle w:val="TOC2"/>
            <w:tabs>
              <w:tab w:val="right" w:leader="dot" w:pos="11047"/>
            </w:tabs>
            <w:rPr>
              <w:rFonts w:eastAsiaTheme="minorEastAsia" w:cstheme="minorBidi"/>
              <w:i w:val="0"/>
              <w:iCs w:val="0"/>
              <w:noProof/>
              <w:sz w:val="24"/>
              <w:szCs w:val="24"/>
            </w:rPr>
          </w:pPr>
          <w:hyperlink w:anchor="_Toc64123734" w:history="1">
            <w:r w:rsidR="00BD346D" w:rsidRPr="000B69F7">
              <w:rPr>
                <w:rStyle w:val="Hyperlink"/>
                <w:noProof/>
              </w:rPr>
              <w:t>PESTEL Analysis</w:t>
            </w:r>
            <w:r w:rsidR="00BD346D">
              <w:rPr>
                <w:noProof/>
                <w:webHidden/>
              </w:rPr>
              <w:tab/>
            </w:r>
            <w:r w:rsidR="00BD346D">
              <w:rPr>
                <w:noProof/>
                <w:webHidden/>
              </w:rPr>
              <w:fldChar w:fldCharType="begin"/>
            </w:r>
            <w:r w:rsidR="00BD346D">
              <w:rPr>
                <w:noProof/>
                <w:webHidden/>
              </w:rPr>
              <w:instrText xml:space="preserve"> PAGEREF _Toc64123734 \h </w:instrText>
            </w:r>
            <w:r w:rsidR="00BD346D">
              <w:rPr>
                <w:noProof/>
                <w:webHidden/>
              </w:rPr>
            </w:r>
            <w:r w:rsidR="00BD346D">
              <w:rPr>
                <w:noProof/>
                <w:webHidden/>
              </w:rPr>
              <w:fldChar w:fldCharType="separate"/>
            </w:r>
            <w:r w:rsidR="00BD346D">
              <w:rPr>
                <w:noProof/>
                <w:webHidden/>
              </w:rPr>
              <w:t>5</w:t>
            </w:r>
            <w:r w:rsidR="00BD346D">
              <w:rPr>
                <w:noProof/>
                <w:webHidden/>
              </w:rPr>
              <w:fldChar w:fldCharType="end"/>
            </w:r>
          </w:hyperlink>
        </w:p>
        <w:p w14:paraId="0C2EE8D4" w14:textId="292B2FDA" w:rsidR="00BD346D" w:rsidRDefault="00D34A4F">
          <w:pPr>
            <w:pStyle w:val="TOC1"/>
            <w:tabs>
              <w:tab w:val="right" w:leader="dot" w:pos="11047"/>
            </w:tabs>
            <w:rPr>
              <w:rFonts w:eastAsiaTheme="minorEastAsia" w:cstheme="minorBidi"/>
              <w:b w:val="0"/>
              <w:bCs w:val="0"/>
              <w:noProof/>
              <w:sz w:val="24"/>
              <w:szCs w:val="24"/>
            </w:rPr>
          </w:pPr>
          <w:hyperlink w:anchor="_Toc64123735" w:history="1">
            <w:r w:rsidR="00BD346D" w:rsidRPr="000B69F7">
              <w:rPr>
                <w:rStyle w:val="Hyperlink"/>
                <w:noProof/>
              </w:rPr>
              <w:t>References</w:t>
            </w:r>
            <w:r w:rsidR="00BD346D">
              <w:rPr>
                <w:noProof/>
                <w:webHidden/>
              </w:rPr>
              <w:tab/>
            </w:r>
            <w:r w:rsidR="00BD346D">
              <w:rPr>
                <w:noProof/>
                <w:webHidden/>
              </w:rPr>
              <w:fldChar w:fldCharType="begin"/>
            </w:r>
            <w:r w:rsidR="00BD346D">
              <w:rPr>
                <w:noProof/>
                <w:webHidden/>
              </w:rPr>
              <w:instrText xml:space="preserve"> PAGEREF _Toc64123735 \h </w:instrText>
            </w:r>
            <w:r w:rsidR="00BD346D">
              <w:rPr>
                <w:noProof/>
                <w:webHidden/>
              </w:rPr>
            </w:r>
            <w:r w:rsidR="00BD346D">
              <w:rPr>
                <w:noProof/>
                <w:webHidden/>
              </w:rPr>
              <w:fldChar w:fldCharType="separate"/>
            </w:r>
            <w:r w:rsidR="00BD346D">
              <w:rPr>
                <w:noProof/>
                <w:webHidden/>
              </w:rPr>
              <w:t>6</w:t>
            </w:r>
            <w:r w:rsidR="00BD346D">
              <w:rPr>
                <w:noProof/>
                <w:webHidden/>
              </w:rPr>
              <w:fldChar w:fldCharType="end"/>
            </w:r>
          </w:hyperlink>
        </w:p>
        <w:p w14:paraId="7EA6D578" w14:textId="54008662" w:rsidR="00BD346D" w:rsidRDefault="00D34A4F">
          <w:pPr>
            <w:pStyle w:val="TOC2"/>
            <w:tabs>
              <w:tab w:val="right" w:leader="dot" w:pos="11047"/>
            </w:tabs>
            <w:rPr>
              <w:rFonts w:eastAsiaTheme="minorEastAsia" w:cstheme="minorBidi"/>
              <w:i w:val="0"/>
              <w:iCs w:val="0"/>
              <w:noProof/>
              <w:sz w:val="24"/>
              <w:szCs w:val="24"/>
            </w:rPr>
          </w:pPr>
          <w:hyperlink w:anchor="_Toc64123736" w:history="1">
            <w:r w:rsidR="00BD346D" w:rsidRPr="000B69F7">
              <w:rPr>
                <w:rStyle w:val="Hyperlink"/>
                <w:noProof/>
              </w:rPr>
              <w:t>Books</w:t>
            </w:r>
            <w:r w:rsidR="00BD346D">
              <w:rPr>
                <w:noProof/>
                <w:webHidden/>
              </w:rPr>
              <w:tab/>
            </w:r>
            <w:r w:rsidR="00BD346D">
              <w:rPr>
                <w:noProof/>
                <w:webHidden/>
              </w:rPr>
              <w:fldChar w:fldCharType="begin"/>
            </w:r>
            <w:r w:rsidR="00BD346D">
              <w:rPr>
                <w:noProof/>
                <w:webHidden/>
              </w:rPr>
              <w:instrText xml:space="preserve"> PAGEREF _Toc64123736 \h </w:instrText>
            </w:r>
            <w:r w:rsidR="00BD346D">
              <w:rPr>
                <w:noProof/>
                <w:webHidden/>
              </w:rPr>
            </w:r>
            <w:r w:rsidR="00BD346D">
              <w:rPr>
                <w:noProof/>
                <w:webHidden/>
              </w:rPr>
              <w:fldChar w:fldCharType="separate"/>
            </w:r>
            <w:r w:rsidR="00BD346D">
              <w:rPr>
                <w:noProof/>
                <w:webHidden/>
              </w:rPr>
              <w:t>6</w:t>
            </w:r>
            <w:r w:rsidR="00BD346D">
              <w:rPr>
                <w:noProof/>
                <w:webHidden/>
              </w:rPr>
              <w:fldChar w:fldCharType="end"/>
            </w:r>
          </w:hyperlink>
        </w:p>
        <w:p w14:paraId="61584F3B" w14:textId="56794605" w:rsidR="00BD346D" w:rsidRDefault="00D34A4F">
          <w:pPr>
            <w:pStyle w:val="TOC2"/>
            <w:tabs>
              <w:tab w:val="right" w:leader="dot" w:pos="11047"/>
            </w:tabs>
            <w:rPr>
              <w:rFonts w:eastAsiaTheme="minorEastAsia" w:cstheme="minorBidi"/>
              <w:i w:val="0"/>
              <w:iCs w:val="0"/>
              <w:noProof/>
              <w:sz w:val="24"/>
              <w:szCs w:val="24"/>
            </w:rPr>
          </w:pPr>
          <w:hyperlink w:anchor="_Toc64123737" w:history="1">
            <w:r w:rsidR="00BD346D" w:rsidRPr="000B69F7">
              <w:rPr>
                <w:rStyle w:val="Hyperlink"/>
                <w:noProof/>
              </w:rPr>
              <w:t>Websites</w:t>
            </w:r>
            <w:r w:rsidR="00BD346D">
              <w:rPr>
                <w:noProof/>
                <w:webHidden/>
              </w:rPr>
              <w:tab/>
            </w:r>
            <w:r w:rsidR="00BD346D">
              <w:rPr>
                <w:noProof/>
                <w:webHidden/>
              </w:rPr>
              <w:fldChar w:fldCharType="begin"/>
            </w:r>
            <w:r w:rsidR="00BD346D">
              <w:rPr>
                <w:noProof/>
                <w:webHidden/>
              </w:rPr>
              <w:instrText xml:space="preserve"> PAGEREF _Toc64123737 \h </w:instrText>
            </w:r>
            <w:r w:rsidR="00BD346D">
              <w:rPr>
                <w:noProof/>
                <w:webHidden/>
              </w:rPr>
            </w:r>
            <w:r w:rsidR="00BD346D">
              <w:rPr>
                <w:noProof/>
                <w:webHidden/>
              </w:rPr>
              <w:fldChar w:fldCharType="separate"/>
            </w:r>
            <w:r w:rsidR="00BD346D">
              <w:rPr>
                <w:noProof/>
                <w:webHidden/>
              </w:rPr>
              <w:t>7</w:t>
            </w:r>
            <w:r w:rsidR="00BD346D">
              <w:rPr>
                <w:noProof/>
                <w:webHidden/>
              </w:rPr>
              <w:fldChar w:fldCharType="end"/>
            </w:r>
          </w:hyperlink>
        </w:p>
        <w:p w14:paraId="13E48758" w14:textId="20F1751E" w:rsidR="00BD346D" w:rsidRDefault="00D34A4F">
          <w:pPr>
            <w:pStyle w:val="TOC2"/>
            <w:tabs>
              <w:tab w:val="right" w:leader="dot" w:pos="11047"/>
            </w:tabs>
            <w:rPr>
              <w:rFonts w:eastAsiaTheme="minorEastAsia" w:cstheme="minorBidi"/>
              <w:i w:val="0"/>
              <w:iCs w:val="0"/>
              <w:noProof/>
              <w:sz w:val="24"/>
              <w:szCs w:val="24"/>
            </w:rPr>
          </w:pPr>
          <w:hyperlink w:anchor="_Toc64123738" w:history="1">
            <w:r w:rsidR="00BD346D" w:rsidRPr="000B69F7">
              <w:rPr>
                <w:rStyle w:val="Hyperlink"/>
                <w:rFonts w:eastAsiaTheme="minorHAnsi"/>
                <w:noProof/>
                <w:lang w:eastAsia="en-US"/>
              </w:rPr>
              <w:t>Bibliography</w:t>
            </w:r>
            <w:r w:rsidR="00BD346D">
              <w:rPr>
                <w:noProof/>
                <w:webHidden/>
              </w:rPr>
              <w:tab/>
            </w:r>
            <w:r w:rsidR="00BD346D">
              <w:rPr>
                <w:noProof/>
                <w:webHidden/>
              </w:rPr>
              <w:fldChar w:fldCharType="begin"/>
            </w:r>
            <w:r w:rsidR="00BD346D">
              <w:rPr>
                <w:noProof/>
                <w:webHidden/>
              </w:rPr>
              <w:instrText xml:space="preserve"> PAGEREF _Toc64123738 \h </w:instrText>
            </w:r>
            <w:r w:rsidR="00BD346D">
              <w:rPr>
                <w:noProof/>
                <w:webHidden/>
              </w:rPr>
            </w:r>
            <w:r w:rsidR="00BD346D">
              <w:rPr>
                <w:noProof/>
                <w:webHidden/>
              </w:rPr>
              <w:fldChar w:fldCharType="separate"/>
            </w:r>
            <w:r w:rsidR="00BD346D">
              <w:rPr>
                <w:noProof/>
                <w:webHidden/>
              </w:rPr>
              <w:t>8</w:t>
            </w:r>
            <w:r w:rsidR="00BD346D">
              <w:rPr>
                <w:noProof/>
                <w:webHidden/>
              </w:rPr>
              <w:fldChar w:fldCharType="end"/>
            </w:r>
          </w:hyperlink>
        </w:p>
        <w:p w14:paraId="4128E694" w14:textId="0A5BAD99" w:rsidR="00BD346D" w:rsidRDefault="00D34A4F">
          <w:pPr>
            <w:pStyle w:val="TOC1"/>
            <w:tabs>
              <w:tab w:val="right" w:leader="dot" w:pos="11047"/>
            </w:tabs>
            <w:rPr>
              <w:rFonts w:eastAsiaTheme="minorEastAsia" w:cstheme="minorBidi"/>
              <w:b w:val="0"/>
              <w:bCs w:val="0"/>
              <w:noProof/>
              <w:sz w:val="24"/>
              <w:szCs w:val="24"/>
            </w:rPr>
          </w:pPr>
          <w:hyperlink w:anchor="_Toc64123739" w:history="1">
            <w:r w:rsidR="00BD346D" w:rsidRPr="000B69F7">
              <w:rPr>
                <w:rStyle w:val="Hyperlink"/>
                <w:noProof/>
              </w:rPr>
              <w:t>Appendices</w:t>
            </w:r>
            <w:r w:rsidR="00BD346D">
              <w:rPr>
                <w:noProof/>
                <w:webHidden/>
              </w:rPr>
              <w:tab/>
            </w:r>
            <w:r w:rsidR="00BD346D">
              <w:rPr>
                <w:noProof/>
                <w:webHidden/>
              </w:rPr>
              <w:fldChar w:fldCharType="begin"/>
            </w:r>
            <w:r w:rsidR="00BD346D">
              <w:rPr>
                <w:noProof/>
                <w:webHidden/>
              </w:rPr>
              <w:instrText xml:space="preserve"> PAGEREF _Toc64123739 \h </w:instrText>
            </w:r>
            <w:r w:rsidR="00BD346D">
              <w:rPr>
                <w:noProof/>
                <w:webHidden/>
              </w:rPr>
            </w:r>
            <w:r w:rsidR="00BD346D">
              <w:rPr>
                <w:noProof/>
                <w:webHidden/>
              </w:rPr>
              <w:fldChar w:fldCharType="separate"/>
            </w:r>
            <w:r w:rsidR="00BD346D">
              <w:rPr>
                <w:noProof/>
                <w:webHidden/>
              </w:rPr>
              <w:t>9</w:t>
            </w:r>
            <w:r w:rsidR="00BD346D">
              <w:rPr>
                <w:noProof/>
                <w:webHidden/>
              </w:rPr>
              <w:fldChar w:fldCharType="end"/>
            </w:r>
          </w:hyperlink>
        </w:p>
        <w:p w14:paraId="59228AAA" w14:textId="3D9B3A7A" w:rsidR="00BD346D" w:rsidRDefault="00D34A4F">
          <w:pPr>
            <w:pStyle w:val="TOC2"/>
            <w:tabs>
              <w:tab w:val="right" w:leader="dot" w:pos="11047"/>
            </w:tabs>
            <w:rPr>
              <w:rFonts w:eastAsiaTheme="minorEastAsia" w:cstheme="minorBidi"/>
              <w:i w:val="0"/>
              <w:iCs w:val="0"/>
              <w:noProof/>
              <w:sz w:val="24"/>
              <w:szCs w:val="24"/>
            </w:rPr>
          </w:pPr>
          <w:hyperlink w:anchor="_Toc64123740" w:history="1">
            <w:r w:rsidR="00BD346D" w:rsidRPr="000B69F7">
              <w:rPr>
                <w:rStyle w:val="Hyperlink"/>
                <w:rFonts w:cs="Arial"/>
                <w:noProof/>
              </w:rPr>
              <w:t>Appendix A - Macro-Environment Analysis (PESTEL)</w:t>
            </w:r>
            <w:r w:rsidR="00BD346D">
              <w:rPr>
                <w:noProof/>
                <w:webHidden/>
              </w:rPr>
              <w:tab/>
            </w:r>
            <w:r w:rsidR="00BD346D">
              <w:rPr>
                <w:noProof/>
                <w:webHidden/>
              </w:rPr>
              <w:fldChar w:fldCharType="begin"/>
            </w:r>
            <w:r w:rsidR="00BD346D">
              <w:rPr>
                <w:noProof/>
                <w:webHidden/>
              </w:rPr>
              <w:instrText xml:space="preserve"> PAGEREF _Toc64123740 \h </w:instrText>
            </w:r>
            <w:r w:rsidR="00BD346D">
              <w:rPr>
                <w:noProof/>
                <w:webHidden/>
              </w:rPr>
            </w:r>
            <w:r w:rsidR="00BD346D">
              <w:rPr>
                <w:noProof/>
                <w:webHidden/>
              </w:rPr>
              <w:fldChar w:fldCharType="separate"/>
            </w:r>
            <w:r w:rsidR="00BD346D">
              <w:rPr>
                <w:noProof/>
                <w:webHidden/>
              </w:rPr>
              <w:t>9</w:t>
            </w:r>
            <w:r w:rsidR="00BD346D">
              <w:rPr>
                <w:noProof/>
                <w:webHidden/>
              </w:rPr>
              <w:fldChar w:fldCharType="end"/>
            </w:r>
          </w:hyperlink>
        </w:p>
        <w:p w14:paraId="1D2E7FDD" w14:textId="46715DF3" w:rsidR="00BD346D" w:rsidRDefault="00D34A4F">
          <w:pPr>
            <w:pStyle w:val="TOC2"/>
            <w:tabs>
              <w:tab w:val="right" w:leader="dot" w:pos="11047"/>
            </w:tabs>
            <w:rPr>
              <w:rFonts w:eastAsiaTheme="minorEastAsia" w:cstheme="minorBidi"/>
              <w:i w:val="0"/>
              <w:iCs w:val="0"/>
              <w:noProof/>
              <w:sz w:val="24"/>
              <w:szCs w:val="24"/>
            </w:rPr>
          </w:pPr>
          <w:hyperlink w:anchor="_Toc64123741" w:history="1">
            <w:r w:rsidR="00BD346D" w:rsidRPr="000B69F7">
              <w:rPr>
                <w:rStyle w:val="Hyperlink"/>
                <w:noProof/>
              </w:rPr>
              <w:t>Appendix B - Title</w:t>
            </w:r>
            <w:r w:rsidR="00BD346D">
              <w:rPr>
                <w:noProof/>
                <w:webHidden/>
              </w:rPr>
              <w:tab/>
            </w:r>
            <w:r w:rsidR="00BD346D">
              <w:rPr>
                <w:noProof/>
                <w:webHidden/>
              </w:rPr>
              <w:fldChar w:fldCharType="begin"/>
            </w:r>
            <w:r w:rsidR="00BD346D">
              <w:rPr>
                <w:noProof/>
                <w:webHidden/>
              </w:rPr>
              <w:instrText xml:space="preserve"> PAGEREF _Toc64123741 \h </w:instrText>
            </w:r>
            <w:r w:rsidR="00BD346D">
              <w:rPr>
                <w:noProof/>
                <w:webHidden/>
              </w:rPr>
            </w:r>
            <w:r w:rsidR="00BD346D">
              <w:rPr>
                <w:noProof/>
                <w:webHidden/>
              </w:rPr>
              <w:fldChar w:fldCharType="separate"/>
            </w:r>
            <w:r w:rsidR="00BD346D">
              <w:rPr>
                <w:noProof/>
                <w:webHidden/>
              </w:rPr>
              <w:t>10</w:t>
            </w:r>
            <w:r w:rsidR="00BD346D">
              <w:rPr>
                <w:noProof/>
                <w:webHidden/>
              </w:rPr>
              <w:fldChar w:fldCharType="end"/>
            </w:r>
          </w:hyperlink>
        </w:p>
        <w:p w14:paraId="1BEC0E8A" w14:textId="3D528F58" w:rsidR="00BD346D" w:rsidRDefault="00D34A4F">
          <w:pPr>
            <w:pStyle w:val="TOC2"/>
            <w:tabs>
              <w:tab w:val="right" w:leader="dot" w:pos="11047"/>
            </w:tabs>
            <w:rPr>
              <w:rFonts w:eastAsiaTheme="minorEastAsia" w:cstheme="minorBidi"/>
              <w:i w:val="0"/>
              <w:iCs w:val="0"/>
              <w:noProof/>
              <w:sz w:val="24"/>
              <w:szCs w:val="24"/>
            </w:rPr>
          </w:pPr>
          <w:hyperlink w:anchor="_Toc64123742" w:history="1">
            <w:r w:rsidR="00BD346D" w:rsidRPr="000B69F7">
              <w:rPr>
                <w:rStyle w:val="Hyperlink"/>
                <w:rFonts w:cs="Arial"/>
                <w:noProof/>
              </w:rPr>
              <w:t>Appendix C – Title</w:t>
            </w:r>
            <w:r w:rsidR="00BD346D">
              <w:rPr>
                <w:noProof/>
                <w:webHidden/>
              </w:rPr>
              <w:tab/>
            </w:r>
            <w:r w:rsidR="00BD346D">
              <w:rPr>
                <w:noProof/>
                <w:webHidden/>
              </w:rPr>
              <w:fldChar w:fldCharType="begin"/>
            </w:r>
            <w:r w:rsidR="00BD346D">
              <w:rPr>
                <w:noProof/>
                <w:webHidden/>
              </w:rPr>
              <w:instrText xml:space="preserve"> PAGEREF _Toc64123742 \h </w:instrText>
            </w:r>
            <w:r w:rsidR="00BD346D">
              <w:rPr>
                <w:noProof/>
                <w:webHidden/>
              </w:rPr>
            </w:r>
            <w:r w:rsidR="00BD346D">
              <w:rPr>
                <w:noProof/>
                <w:webHidden/>
              </w:rPr>
              <w:fldChar w:fldCharType="separate"/>
            </w:r>
            <w:r w:rsidR="00BD346D">
              <w:rPr>
                <w:noProof/>
                <w:webHidden/>
              </w:rPr>
              <w:t>11</w:t>
            </w:r>
            <w:r w:rsidR="00BD346D">
              <w:rPr>
                <w:noProof/>
                <w:webHidden/>
              </w:rPr>
              <w:fldChar w:fldCharType="end"/>
            </w:r>
          </w:hyperlink>
        </w:p>
        <w:p w14:paraId="738DE190" w14:textId="49F68206" w:rsidR="003D3EFB" w:rsidRPr="00DA304F" w:rsidRDefault="003D3EFB" w:rsidP="00C63704">
          <w:pPr>
            <w:pStyle w:val="newstyle"/>
            <w:rPr>
              <w:noProof/>
            </w:rPr>
          </w:pPr>
          <w:r w:rsidRPr="00DA304F">
            <w:rPr>
              <w:b/>
              <w:noProof/>
            </w:rPr>
            <w:fldChar w:fldCharType="end"/>
          </w:r>
        </w:p>
      </w:sdtContent>
    </w:sdt>
    <w:p w14:paraId="58A496DB" w14:textId="5305ADB4" w:rsidR="006F6892" w:rsidRPr="00DA304F" w:rsidRDefault="006F6892" w:rsidP="00C63704">
      <w:pPr>
        <w:pStyle w:val="newstyle"/>
        <w:rPr>
          <w:noProof/>
        </w:rPr>
      </w:pPr>
    </w:p>
    <w:p w14:paraId="1BE5A8DC" w14:textId="2F9DEDC6" w:rsidR="008D1FA1" w:rsidRPr="00DA304F" w:rsidRDefault="008D1FA1" w:rsidP="00C63704">
      <w:pPr>
        <w:pStyle w:val="newstyle"/>
        <w:rPr>
          <w:noProof/>
        </w:rPr>
      </w:pPr>
      <w:r w:rsidRPr="00DA304F">
        <w:rPr>
          <w:noProof/>
        </w:rPr>
        <w:br w:type="page"/>
      </w:r>
    </w:p>
    <w:p w14:paraId="58B784EB" w14:textId="72826594" w:rsidR="006F6892" w:rsidRPr="00DA304F" w:rsidRDefault="008D1FA1" w:rsidP="00F46929">
      <w:pPr>
        <w:pStyle w:val="Heading1"/>
        <w:rPr>
          <w:rFonts w:cs="Arial"/>
          <w:sz w:val="22"/>
          <w:szCs w:val="22"/>
        </w:rPr>
      </w:pPr>
      <w:bookmarkStart w:id="3" w:name="_Toc64123722"/>
      <w:r w:rsidRPr="00DA304F">
        <w:rPr>
          <w:rFonts w:cs="Arial"/>
          <w:sz w:val="22"/>
          <w:szCs w:val="22"/>
        </w:rPr>
        <w:lastRenderedPageBreak/>
        <w:t>List of Abbreviations</w:t>
      </w:r>
      <w:r w:rsidR="00BD346D">
        <w:rPr>
          <w:rFonts w:cs="Arial"/>
          <w:sz w:val="22"/>
          <w:szCs w:val="22"/>
        </w:rPr>
        <w:t xml:space="preserve"> (if used)</w:t>
      </w:r>
      <w:bookmarkEnd w:id="3"/>
    </w:p>
    <w:bookmarkEnd w:id="2"/>
    <w:p w14:paraId="10B7D877" w14:textId="77777777" w:rsidR="00BD346D" w:rsidRDefault="00BD346D" w:rsidP="00E43324">
      <w:pPr>
        <w:pStyle w:val="Heading1"/>
      </w:pPr>
    </w:p>
    <w:p w14:paraId="1AD85C3E" w14:textId="04CEE383" w:rsidR="00E43324" w:rsidRDefault="0057456D" w:rsidP="00E43324">
      <w:pPr>
        <w:spacing w:after="160" w:line="360" w:lineRule="auto"/>
        <w:rPr>
          <w:rFonts w:ascii="Arial" w:hAnsi="Arial" w:cs="Arial"/>
        </w:rPr>
      </w:pPr>
      <w:r w:rsidRPr="0057456D">
        <w:rPr>
          <w:rFonts w:ascii="Arial" w:hAnsi="Arial" w:cs="Arial"/>
        </w:rPr>
        <w:t>KM</w:t>
      </w:r>
      <w:r w:rsidRPr="0057456D">
        <w:rPr>
          <w:rFonts w:ascii="Arial" w:hAnsi="Arial" w:cs="Arial"/>
        </w:rPr>
        <w:tab/>
      </w:r>
      <w:r w:rsidRPr="0057456D">
        <w:rPr>
          <w:rFonts w:ascii="Arial" w:hAnsi="Arial" w:cs="Arial"/>
        </w:rPr>
        <w:tab/>
      </w:r>
      <w:r w:rsidRPr="0057456D">
        <w:rPr>
          <w:rFonts w:ascii="Arial" w:hAnsi="Arial" w:cs="Arial"/>
        </w:rPr>
        <w:tab/>
        <w:t>Knowledge Management</w:t>
      </w:r>
      <w:r w:rsidR="00726D4D">
        <w:rPr>
          <w:rFonts w:ascii="Arial" w:hAnsi="Arial" w:cs="Arial"/>
        </w:rPr>
        <w:t>.</w:t>
      </w:r>
    </w:p>
    <w:p w14:paraId="11285675" w14:textId="0FFAD80F" w:rsidR="00E43324" w:rsidRDefault="00E43324" w:rsidP="00E43324">
      <w:pPr>
        <w:spacing w:after="160" w:line="360" w:lineRule="auto"/>
        <w:rPr>
          <w:rFonts w:ascii="Arial" w:hAnsi="Arial" w:cs="Arial"/>
        </w:rPr>
      </w:pPr>
      <w:r>
        <w:rPr>
          <w:rFonts w:ascii="Arial" w:hAnsi="Arial" w:cs="Arial"/>
        </w:rPr>
        <w:t>UK</w:t>
      </w:r>
      <w:r>
        <w:rPr>
          <w:rFonts w:ascii="Arial" w:hAnsi="Arial" w:cs="Arial"/>
        </w:rPr>
        <w:tab/>
      </w:r>
      <w:r>
        <w:rPr>
          <w:rFonts w:ascii="Arial" w:hAnsi="Arial" w:cs="Arial"/>
        </w:rPr>
        <w:tab/>
      </w:r>
      <w:r>
        <w:rPr>
          <w:rFonts w:ascii="Arial" w:hAnsi="Arial" w:cs="Arial"/>
        </w:rPr>
        <w:tab/>
        <w:t>United Kingdom</w:t>
      </w:r>
      <w:r w:rsidR="00726D4D">
        <w:rPr>
          <w:rFonts w:ascii="Arial" w:hAnsi="Arial" w:cs="Arial"/>
        </w:rPr>
        <w:t>.</w:t>
      </w:r>
    </w:p>
    <w:p w14:paraId="34E39F7A" w14:textId="253F6528" w:rsidR="00E43324" w:rsidRDefault="00E43324" w:rsidP="00E43324">
      <w:pPr>
        <w:spacing w:after="160" w:line="360" w:lineRule="auto"/>
        <w:rPr>
          <w:rFonts w:ascii="Arial" w:hAnsi="Arial" w:cs="Arial"/>
        </w:rPr>
      </w:pPr>
      <w:r>
        <w:rPr>
          <w:rFonts w:ascii="Arial" w:hAnsi="Arial" w:cs="Arial"/>
        </w:rPr>
        <w:t>TAM</w:t>
      </w:r>
      <w:r>
        <w:rPr>
          <w:rFonts w:ascii="Arial" w:hAnsi="Arial" w:cs="Arial"/>
        </w:rPr>
        <w:tab/>
      </w:r>
      <w:r>
        <w:rPr>
          <w:rFonts w:ascii="Arial" w:hAnsi="Arial" w:cs="Arial"/>
        </w:rPr>
        <w:tab/>
      </w:r>
      <w:r>
        <w:rPr>
          <w:rFonts w:ascii="Arial" w:hAnsi="Arial" w:cs="Arial"/>
        </w:rPr>
        <w:tab/>
        <w:t>Technology Acceptance Model</w:t>
      </w:r>
      <w:r w:rsidR="00726D4D">
        <w:rPr>
          <w:rFonts w:ascii="Arial" w:hAnsi="Arial" w:cs="Arial"/>
        </w:rPr>
        <w:t>.</w:t>
      </w:r>
    </w:p>
    <w:p w14:paraId="5F4DD91D" w14:textId="0C1881BB" w:rsidR="00E43324" w:rsidRDefault="00726D4D" w:rsidP="00E43324">
      <w:pPr>
        <w:spacing w:after="160" w:line="360" w:lineRule="auto"/>
        <w:rPr>
          <w:rFonts w:ascii="Arial" w:hAnsi="Arial" w:cs="Arial"/>
        </w:rPr>
      </w:pPr>
      <w:r>
        <w:rPr>
          <w:rFonts w:ascii="Arial" w:hAnsi="Arial" w:cs="Arial"/>
        </w:rPr>
        <w:t>B2C</w:t>
      </w:r>
      <w:r>
        <w:rPr>
          <w:rFonts w:ascii="Arial" w:hAnsi="Arial" w:cs="Arial"/>
        </w:rPr>
        <w:tab/>
      </w:r>
      <w:r>
        <w:rPr>
          <w:rFonts w:ascii="Arial" w:hAnsi="Arial" w:cs="Arial"/>
        </w:rPr>
        <w:tab/>
      </w:r>
      <w:r>
        <w:rPr>
          <w:rFonts w:ascii="Arial" w:hAnsi="Arial" w:cs="Arial"/>
        </w:rPr>
        <w:tab/>
        <w:t>Business to consumer.</w:t>
      </w:r>
    </w:p>
    <w:p w14:paraId="013CE60D" w14:textId="08168759" w:rsidR="00BD346D" w:rsidRPr="0057456D" w:rsidRDefault="00726D4D">
      <w:pPr>
        <w:spacing w:after="160" w:line="259" w:lineRule="auto"/>
        <w:rPr>
          <w:rFonts w:ascii="Arial" w:eastAsiaTheme="majorEastAsia" w:hAnsi="Arial" w:cs="Arial"/>
          <w:b/>
          <w:color w:val="000000" w:themeColor="text1"/>
          <w:szCs w:val="32"/>
        </w:rPr>
      </w:pPr>
      <w:r>
        <w:rPr>
          <w:rFonts w:ascii="Arial" w:hAnsi="Arial" w:cs="Arial"/>
        </w:rPr>
        <w:t>CSR</w:t>
      </w:r>
      <w:r>
        <w:rPr>
          <w:rFonts w:ascii="Arial" w:hAnsi="Arial" w:cs="Arial"/>
        </w:rPr>
        <w:tab/>
      </w:r>
      <w:r>
        <w:rPr>
          <w:rFonts w:ascii="Arial" w:hAnsi="Arial" w:cs="Arial"/>
        </w:rPr>
        <w:tab/>
      </w:r>
      <w:r>
        <w:rPr>
          <w:rFonts w:ascii="Arial" w:hAnsi="Arial" w:cs="Arial"/>
        </w:rPr>
        <w:tab/>
        <w:t>Corporate social responsibility</w:t>
      </w:r>
      <w:r w:rsidR="00BD346D" w:rsidRPr="0057456D">
        <w:rPr>
          <w:rFonts w:ascii="Arial" w:hAnsi="Arial" w:cs="Arial"/>
        </w:rPr>
        <w:br w:type="page"/>
      </w:r>
    </w:p>
    <w:p w14:paraId="038A76BF" w14:textId="77F8074C" w:rsidR="00095CC4" w:rsidRPr="00197863" w:rsidRDefault="002E0439" w:rsidP="00197863">
      <w:pPr>
        <w:pStyle w:val="Heading1"/>
      </w:pPr>
      <w:bookmarkStart w:id="4" w:name="_Toc64123723"/>
      <w:r w:rsidRPr="00197863">
        <w:lastRenderedPageBreak/>
        <w:t>Introduction</w:t>
      </w:r>
      <w:bookmarkEnd w:id="4"/>
      <w:r w:rsidR="009D1DE9" w:rsidRPr="00197863">
        <w:t xml:space="preserve"> </w:t>
      </w:r>
    </w:p>
    <w:p w14:paraId="00F5FE18" w14:textId="10F3019B" w:rsidR="00197863" w:rsidRPr="0057456D" w:rsidRDefault="0057456D" w:rsidP="00C63704">
      <w:pPr>
        <w:pStyle w:val="newstyle"/>
      </w:pPr>
      <w:r w:rsidRPr="0057456D">
        <w:t>“Knowledge Management is the process of capturing, distributing and effectively using knowledge” (Davenport, 1994), encapsulating, and described as on ethe the better definitions of the subject at present.</w:t>
      </w:r>
      <w:r w:rsidR="00197863" w:rsidRPr="0057456D">
        <w:br/>
      </w:r>
    </w:p>
    <w:p w14:paraId="39CD4224" w14:textId="1A6CABDE" w:rsidR="00B86E62" w:rsidRPr="0057456D" w:rsidRDefault="00B86E62" w:rsidP="00C63704">
      <w:pPr>
        <w:pStyle w:val="newstyle"/>
      </w:pPr>
    </w:p>
    <w:p w14:paraId="560A2FB3" w14:textId="77777777" w:rsidR="00B86E62" w:rsidRPr="0057456D" w:rsidRDefault="00B86E62" w:rsidP="00C63704">
      <w:pPr>
        <w:pStyle w:val="newstyle"/>
      </w:pPr>
    </w:p>
    <w:p w14:paraId="6CD4C9D4" w14:textId="40390373" w:rsidR="00095CC4" w:rsidRPr="0057456D" w:rsidRDefault="001759F0" w:rsidP="0057456D">
      <w:pPr>
        <w:pStyle w:val="Heading2"/>
        <w:spacing w:line="360" w:lineRule="auto"/>
        <w:rPr>
          <w:szCs w:val="24"/>
        </w:rPr>
      </w:pPr>
      <w:bookmarkStart w:id="5" w:name="_Toc64123724"/>
      <w:r>
        <w:rPr>
          <w:szCs w:val="24"/>
        </w:rPr>
        <w:t>Knowledge Management</w:t>
      </w:r>
      <w:bookmarkEnd w:id="5"/>
    </w:p>
    <w:p w14:paraId="399C493A" w14:textId="7EB06944" w:rsidR="00197863" w:rsidRPr="0057456D" w:rsidRDefault="00197863" w:rsidP="00C63704">
      <w:pPr>
        <w:pStyle w:val="newstyle"/>
        <w:rPr>
          <w:shd w:val="clear" w:color="auto" w:fill="FFFFFF"/>
        </w:rPr>
      </w:pPr>
    </w:p>
    <w:p w14:paraId="50C36018" w14:textId="4447F22F" w:rsidR="00276A02" w:rsidRPr="0057456D" w:rsidRDefault="0057456D" w:rsidP="00C63704">
      <w:pPr>
        <w:pStyle w:val="newstyle"/>
        <w:rPr>
          <w:shd w:val="clear" w:color="auto" w:fill="FFFFFF"/>
        </w:rPr>
      </w:pPr>
      <w:r w:rsidRPr="0057456D">
        <w:rPr>
          <w:shd w:val="clear" w:color="auto" w:fill="FFFFFF"/>
        </w:rPr>
        <w:t>The repose and distinction of the term of Knowledge Management, KM, had it conceptual birth within the management community, with the use of the internet and networking t</w:t>
      </w:r>
      <w:r w:rsidR="001759F0">
        <w:rPr>
          <w:shd w:val="clear" w:color="auto" w:fill="FFFFFF"/>
        </w:rPr>
        <w:t>o</w:t>
      </w:r>
      <w:r w:rsidRPr="0057456D">
        <w:rPr>
          <w:shd w:val="clear" w:color="auto" w:fill="FFFFFF"/>
        </w:rPr>
        <w:t xml:space="preserve"> share information not just country wide but worldwide increasing the building tools to </w:t>
      </w:r>
      <w:r w:rsidR="001759F0">
        <w:rPr>
          <w:shd w:val="clear" w:color="auto" w:fill="FFFFFF"/>
        </w:rPr>
        <w:t>enhance</w:t>
      </w:r>
      <w:r w:rsidRPr="0057456D">
        <w:rPr>
          <w:shd w:val="clear" w:color="auto" w:fill="FFFFFF"/>
        </w:rPr>
        <w:t xml:space="preserve"> the potential to share expertise which will progress and product benefits in all companies, especially with those who </w:t>
      </w:r>
      <w:r w:rsidR="001759F0">
        <w:rPr>
          <w:shd w:val="clear" w:color="auto" w:fill="FFFFFF"/>
        </w:rPr>
        <w:t>operate in</w:t>
      </w:r>
      <w:r w:rsidRPr="0057456D">
        <w:rPr>
          <w:shd w:val="clear" w:color="auto" w:fill="FFFFFF"/>
        </w:rPr>
        <w:t xml:space="preserve"> widespread business sectors. Through research it seems that the term, Knowledge management, in this context was first at McKinsey in 1987 for an internal study on the company’s information handling and use (</w:t>
      </w:r>
      <w:proofErr w:type="spellStart"/>
      <w:r w:rsidRPr="0057456D">
        <w:rPr>
          <w:shd w:val="clear" w:color="auto" w:fill="FFFFFF"/>
        </w:rPr>
        <w:t>McInerney</w:t>
      </w:r>
      <w:proofErr w:type="spellEnd"/>
      <w:r w:rsidRPr="0057456D">
        <w:rPr>
          <w:shd w:val="clear" w:color="auto" w:fill="FFFFFF"/>
        </w:rPr>
        <w:t xml:space="preserve"> and </w:t>
      </w:r>
      <w:proofErr w:type="spellStart"/>
      <w:r w:rsidRPr="0057456D">
        <w:rPr>
          <w:shd w:val="clear" w:color="auto" w:fill="FFFFFF"/>
        </w:rPr>
        <w:t>Koeing</w:t>
      </w:r>
      <w:proofErr w:type="spellEnd"/>
      <w:r w:rsidRPr="0057456D">
        <w:rPr>
          <w:shd w:val="clear" w:color="auto" w:fill="FFFFFF"/>
        </w:rPr>
        <w:t xml:space="preserve">, 2011). </w:t>
      </w:r>
      <w:r w:rsidR="001759F0">
        <w:rPr>
          <w:shd w:val="clear" w:color="auto" w:fill="FFFFFF"/>
        </w:rPr>
        <w:t>Later,</w:t>
      </w:r>
      <w:r w:rsidRPr="0057456D">
        <w:rPr>
          <w:shd w:val="clear" w:color="auto" w:fill="FFFFFF"/>
        </w:rPr>
        <w:t xml:space="preserve"> </w:t>
      </w:r>
      <w:r w:rsidR="001759F0">
        <w:rPr>
          <w:shd w:val="clear" w:color="auto" w:fill="FFFFFF"/>
        </w:rPr>
        <w:t xml:space="preserve">during </w:t>
      </w:r>
      <w:r w:rsidRPr="0057456D">
        <w:rPr>
          <w:shd w:val="clear" w:color="auto" w:fill="FFFFFF"/>
        </w:rPr>
        <w:t>a conference in Boston in 1993 organised by Ernst and Young (</w:t>
      </w:r>
      <w:proofErr w:type="spellStart"/>
      <w:r w:rsidRPr="0057456D">
        <w:rPr>
          <w:shd w:val="clear" w:color="auto" w:fill="FFFFFF"/>
        </w:rPr>
        <w:t>Prusak</w:t>
      </w:r>
      <w:proofErr w:type="spellEnd"/>
      <w:r w:rsidRPr="0057456D">
        <w:rPr>
          <w:shd w:val="clear" w:color="auto" w:fill="FFFFFF"/>
        </w:rPr>
        <w:t xml:space="preserve"> 1999)</w:t>
      </w:r>
      <w:r w:rsidR="001759F0">
        <w:rPr>
          <w:shd w:val="clear" w:color="auto" w:fill="FFFFFF"/>
        </w:rPr>
        <w:t>, though referencing and incorporation into discussion topics, KM</w:t>
      </w:r>
      <w:r w:rsidRPr="0057456D">
        <w:rPr>
          <w:shd w:val="clear" w:color="auto" w:fill="FFFFFF"/>
        </w:rPr>
        <w:t xml:space="preserve"> </w:t>
      </w:r>
      <w:r w:rsidR="001759F0">
        <w:rPr>
          <w:shd w:val="clear" w:color="auto" w:fill="FFFFFF"/>
        </w:rPr>
        <w:t>became incorporated into the ideology</w:t>
      </w:r>
      <w:r w:rsidRPr="0057456D">
        <w:rPr>
          <w:shd w:val="clear" w:color="auto" w:fill="FFFFFF"/>
        </w:rPr>
        <w:t xml:space="preserve"> </w:t>
      </w:r>
      <w:r w:rsidR="001759F0">
        <w:rPr>
          <w:shd w:val="clear" w:color="auto" w:fill="FFFFFF"/>
        </w:rPr>
        <w:t>of</w:t>
      </w:r>
      <w:r w:rsidRPr="0057456D">
        <w:rPr>
          <w:shd w:val="clear" w:color="auto" w:fill="FFFFFF"/>
        </w:rPr>
        <w:t xml:space="preserve"> other organisations</w:t>
      </w:r>
      <w:r w:rsidR="001759F0">
        <w:rPr>
          <w:shd w:val="clear" w:color="auto" w:fill="FFFFFF"/>
        </w:rPr>
        <w:t>,</w:t>
      </w:r>
      <w:r w:rsidRPr="0057456D">
        <w:rPr>
          <w:shd w:val="clear" w:color="auto" w:fill="FFFFFF"/>
        </w:rPr>
        <w:t xml:space="preserve"> refreshing </w:t>
      </w:r>
      <w:r w:rsidR="001759F0">
        <w:rPr>
          <w:shd w:val="clear" w:color="auto" w:fill="FFFFFF"/>
        </w:rPr>
        <w:t>conceptually</w:t>
      </w:r>
      <w:r w:rsidRPr="0057456D">
        <w:rPr>
          <w:shd w:val="clear" w:color="auto" w:fill="FFFFFF"/>
        </w:rPr>
        <w:t xml:space="preserve"> the way information </w:t>
      </w:r>
      <w:r w:rsidR="001759F0">
        <w:rPr>
          <w:shd w:val="clear" w:color="auto" w:fill="FFFFFF"/>
        </w:rPr>
        <w:t>efficiently targets the</w:t>
      </w:r>
      <w:r w:rsidRPr="0057456D">
        <w:rPr>
          <w:shd w:val="clear" w:color="auto" w:fill="FFFFFF"/>
        </w:rPr>
        <w:t xml:space="preserve"> right place at the right time for worldwide business use.</w:t>
      </w:r>
    </w:p>
    <w:p w14:paraId="4F3B3B08" w14:textId="77777777" w:rsidR="009A19D5" w:rsidRPr="0057456D" w:rsidRDefault="009A19D5" w:rsidP="00C63704">
      <w:pPr>
        <w:pStyle w:val="newstyle"/>
        <w:rPr>
          <w:shd w:val="clear" w:color="auto" w:fill="FFFFFF"/>
        </w:rPr>
      </w:pPr>
    </w:p>
    <w:p w14:paraId="13683FC2" w14:textId="0A980FC2" w:rsidR="00197863" w:rsidRPr="0057456D" w:rsidRDefault="001759F0" w:rsidP="0057456D">
      <w:pPr>
        <w:pStyle w:val="Heading2"/>
        <w:spacing w:line="360" w:lineRule="auto"/>
        <w:rPr>
          <w:szCs w:val="24"/>
        </w:rPr>
      </w:pPr>
      <w:bookmarkStart w:id="6" w:name="_Toc64123725"/>
      <w:r>
        <w:rPr>
          <w:szCs w:val="24"/>
        </w:rPr>
        <w:t>K M within the organisation</w:t>
      </w:r>
      <w:bookmarkEnd w:id="6"/>
    </w:p>
    <w:p w14:paraId="61AD822A" w14:textId="62242EBF" w:rsidR="00197863" w:rsidRPr="0057456D" w:rsidRDefault="00197863" w:rsidP="00C63704">
      <w:pPr>
        <w:pStyle w:val="newstyle"/>
        <w:rPr>
          <w:shd w:val="clear" w:color="auto" w:fill="FFFFFF"/>
        </w:rPr>
      </w:pPr>
    </w:p>
    <w:p w14:paraId="2122433C" w14:textId="1722CFD1" w:rsidR="00276A02" w:rsidRDefault="0057456D" w:rsidP="00C63704">
      <w:pPr>
        <w:pStyle w:val="newstyle"/>
        <w:rPr>
          <w:shd w:val="clear" w:color="auto" w:fill="FFFFFF"/>
        </w:rPr>
      </w:pPr>
      <w:r w:rsidRPr="0057456D">
        <w:rPr>
          <w:shd w:val="clear" w:color="auto" w:fill="FFFFFF"/>
        </w:rPr>
        <w:t>“KM is an effort to increase useful knowledge in the organisation. It is natural outgrowth of the late twentieth century movements to make organisations management and more operations more effective.” (</w:t>
      </w:r>
      <w:proofErr w:type="spellStart"/>
      <w:r w:rsidRPr="0057456D">
        <w:rPr>
          <w:shd w:val="clear" w:color="auto" w:fill="FFFFFF"/>
        </w:rPr>
        <w:t>McInerney</w:t>
      </w:r>
      <w:proofErr w:type="spellEnd"/>
      <w:r w:rsidRPr="0057456D">
        <w:rPr>
          <w:shd w:val="clear" w:color="auto" w:fill="FFFFFF"/>
        </w:rPr>
        <w:t xml:space="preserve"> and </w:t>
      </w:r>
      <w:proofErr w:type="spellStart"/>
      <w:r w:rsidRPr="0057456D">
        <w:rPr>
          <w:shd w:val="clear" w:color="auto" w:fill="FFFFFF"/>
        </w:rPr>
        <w:t>Koeing</w:t>
      </w:r>
      <w:proofErr w:type="spellEnd"/>
      <w:r w:rsidRPr="0057456D">
        <w:rPr>
          <w:shd w:val="clear" w:color="auto" w:fill="FFFFFF"/>
        </w:rPr>
        <w:t>, 2011)</w:t>
      </w:r>
    </w:p>
    <w:p w14:paraId="2D8B3721" w14:textId="77777777" w:rsidR="001759F0" w:rsidRPr="0057456D" w:rsidRDefault="001759F0" w:rsidP="00C63704">
      <w:pPr>
        <w:pStyle w:val="newstyle"/>
        <w:rPr>
          <w:shd w:val="clear" w:color="auto" w:fill="FFFFFF"/>
        </w:rPr>
      </w:pPr>
    </w:p>
    <w:p w14:paraId="774A56C3" w14:textId="06DF78FD" w:rsidR="0057456D" w:rsidRPr="0057456D" w:rsidRDefault="001759F0" w:rsidP="00C63704">
      <w:pPr>
        <w:pStyle w:val="newstyle"/>
        <w:rPr>
          <w:shd w:val="clear" w:color="auto" w:fill="FFFFFF"/>
        </w:rPr>
      </w:pPr>
      <w:r>
        <w:rPr>
          <w:shd w:val="clear" w:color="auto" w:fill="FFFFFF"/>
        </w:rPr>
        <w:t xml:space="preserve">The fundamental capacity of </w:t>
      </w:r>
      <w:r w:rsidR="0057456D" w:rsidRPr="0057456D">
        <w:rPr>
          <w:shd w:val="clear" w:color="auto" w:fill="FFFFFF"/>
        </w:rPr>
        <w:t>KM</w:t>
      </w:r>
      <w:r>
        <w:rPr>
          <w:shd w:val="clear" w:color="auto" w:fill="FFFFFF"/>
        </w:rPr>
        <w:t xml:space="preserve"> implementation is therefor to</w:t>
      </w:r>
      <w:r w:rsidR="0057456D" w:rsidRPr="0057456D">
        <w:rPr>
          <w:shd w:val="clear" w:color="auto" w:fill="FFFFFF"/>
        </w:rPr>
        <w:t xml:space="preserve"> create </w:t>
      </w:r>
      <w:r>
        <w:rPr>
          <w:shd w:val="clear" w:color="auto" w:fill="FFFFFF"/>
        </w:rPr>
        <w:t>systems and philosophies that encourage and implement data monitoring and analysis, particularly of</w:t>
      </w:r>
      <w:r w:rsidR="0057456D" w:rsidRPr="0057456D">
        <w:rPr>
          <w:shd w:val="clear" w:color="auto" w:fill="FFFFFF"/>
        </w:rPr>
        <w:t xml:space="preserve"> the </w:t>
      </w:r>
      <w:r w:rsidRPr="0057456D">
        <w:rPr>
          <w:shd w:val="clear" w:color="auto" w:fill="FFFFFF"/>
        </w:rPr>
        <w:t>day-to-day</w:t>
      </w:r>
      <w:r w:rsidR="0057456D" w:rsidRPr="0057456D">
        <w:rPr>
          <w:shd w:val="clear" w:color="auto" w:fill="FFFFFF"/>
        </w:rPr>
        <w:t xml:space="preserve"> knowledge that we all share</w:t>
      </w:r>
      <w:r>
        <w:rPr>
          <w:shd w:val="clear" w:color="auto" w:fill="FFFFFF"/>
        </w:rPr>
        <w:t xml:space="preserve"> and/</w:t>
      </w:r>
      <w:r w:rsidR="0057456D" w:rsidRPr="0057456D">
        <w:rPr>
          <w:shd w:val="clear" w:color="auto" w:fill="FFFFFF"/>
        </w:rPr>
        <w:t>or the specialise information tha</w:t>
      </w:r>
      <w:r>
        <w:rPr>
          <w:shd w:val="clear" w:color="auto" w:fill="FFFFFF"/>
        </w:rPr>
        <w:t>t</w:t>
      </w:r>
      <w:r w:rsidR="0057456D" w:rsidRPr="0057456D">
        <w:rPr>
          <w:shd w:val="clear" w:color="auto" w:fill="FFFFFF"/>
        </w:rPr>
        <w:t xml:space="preserve"> has specific time to be used or addressed. The lower forms said to be Data and information but the relationship between can change as the needs of the project requirement, within a more technological areas of the system, information and knowledge can be seen as the same as they </w:t>
      </w:r>
      <w:r>
        <w:rPr>
          <w:shd w:val="clear" w:color="auto" w:fill="FFFFFF"/>
        </w:rPr>
        <w:t>transformed in</w:t>
      </w:r>
      <w:r w:rsidR="0057456D" w:rsidRPr="0057456D">
        <w:rPr>
          <w:shd w:val="clear" w:color="auto" w:fill="FFFFFF"/>
        </w:rPr>
        <w:t>to to</w:t>
      </w:r>
      <w:r>
        <w:rPr>
          <w:shd w:val="clear" w:color="auto" w:fill="FFFFFF"/>
        </w:rPr>
        <w:t xml:space="preserve"> digital</w:t>
      </w:r>
      <w:r w:rsidR="0057456D" w:rsidRPr="0057456D">
        <w:rPr>
          <w:shd w:val="clear" w:color="auto" w:fill="FFFFFF"/>
        </w:rPr>
        <w:t xml:space="preserve"> code, </w:t>
      </w:r>
      <w:r>
        <w:rPr>
          <w:shd w:val="clear" w:color="auto" w:fill="FFFFFF"/>
        </w:rPr>
        <w:t xml:space="preserve">this can then be </w:t>
      </w:r>
      <w:r w:rsidR="0057456D" w:rsidRPr="0057456D">
        <w:rPr>
          <w:shd w:val="clear" w:color="auto" w:fill="FFFFFF"/>
        </w:rPr>
        <w:t>then be</w:t>
      </w:r>
      <w:r>
        <w:rPr>
          <w:shd w:val="clear" w:color="auto" w:fill="FFFFFF"/>
        </w:rPr>
        <w:t xml:space="preserve"> transferred</w:t>
      </w:r>
      <w:r w:rsidRPr="0057456D">
        <w:rPr>
          <w:shd w:val="clear" w:color="auto" w:fill="FFFFFF"/>
        </w:rPr>
        <w:t xml:space="preserve"> </w:t>
      </w:r>
      <w:r>
        <w:rPr>
          <w:shd w:val="clear" w:color="auto" w:fill="FFFFFF"/>
        </w:rPr>
        <w:t>seamlessly between</w:t>
      </w:r>
      <w:r w:rsidR="0057456D" w:rsidRPr="0057456D">
        <w:rPr>
          <w:shd w:val="clear" w:color="auto" w:fill="FFFFFF"/>
        </w:rPr>
        <w:t xml:space="preserve"> device</w:t>
      </w:r>
      <w:r>
        <w:rPr>
          <w:shd w:val="clear" w:color="auto" w:fill="FFFFFF"/>
        </w:rPr>
        <w:t>s</w:t>
      </w:r>
      <w:r w:rsidR="0057456D" w:rsidRPr="0057456D">
        <w:rPr>
          <w:shd w:val="clear" w:color="auto" w:fill="FFFFFF"/>
        </w:rPr>
        <w:t xml:space="preserve"> </w:t>
      </w:r>
      <w:r>
        <w:rPr>
          <w:shd w:val="clear" w:color="auto" w:fill="FFFFFF"/>
        </w:rPr>
        <w:t>in order for the information to be extracted and utilised</w:t>
      </w:r>
      <w:r w:rsidR="0057456D" w:rsidRPr="0057456D">
        <w:rPr>
          <w:shd w:val="clear" w:color="auto" w:fill="FFFFFF"/>
        </w:rPr>
        <w:t>.</w:t>
      </w:r>
    </w:p>
    <w:p w14:paraId="2EF9FFA8" w14:textId="224804E8" w:rsidR="009A19D5" w:rsidRPr="0057456D" w:rsidRDefault="0057456D" w:rsidP="00C63704">
      <w:pPr>
        <w:pStyle w:val="newstyle"/>
        <w:rPr>
          <w:shd w:val="clear" w:color="auto" w:fill="FFFFFF"/>
        </w:rPr>
      </w:pPr>
      <w:r w:rsidRPr="0057456D">
        <w:rPr>
          <w:shd w:val="clear" w:color="auto" w:fill="FFFFFF"/>
        </w:rPr>
        <w:t>The Garter Group created a definition which is often cited (Duhon, 1998).</w:t>
      </w:r>
    </w:p>
    <w:p w14:paraId="5D8452CB" w14:textId="691EE588" w:rsidR="0057456D" w:rsidRPr="0057456D" w:rsidRDefault="0057456D" w:rsidP="00C63704">
      <w:pPr>
        <w:pStyle w:val="newstyle"/>
        <w:rPr>
          <w:shd w:val="clear" w:color="auto" w:fill="FFFFFF"/>
        </w:rPr>
      </w:pPr>
      <w:r w:rsidRPr="0057456D">
        <w:rPr>
          <w:shd w:val="clear" w:color="auto" w:fill="FFFFFF"/>
        </w:rPr>
        <w:t xml:space="preserve">“Knowledge management is a discipline that promotes and integrated approach to identifying, capturing, evaluating, retrieving, and sharing all of an enterprises information </w:t>
      </w:r>
      <w:r w:rsidR="001759F0" w:rsidRPr="0057456D">
        <w:rPr>
          <w:shd w:val="clear" w:color="auto" w:fill="FFFFFF"/>
        </w:rPr>
        <w:t>asset</w:t>
      </w:r>
      <w:r w:rsidRPr="0057456D">
        <w:rPr>
          <w:shd w:val="clear" w:color="auto" w:fill="FFFFFF"/>
        </w:rPr>
        <w:t>. These assets may include databases, documents, policies, procedures, and previously un-captures expertise and experience in individual workers.”</w:t>
      </w:r>
    </w:p>
    <w:p w14:paraId="164EC4DE" w14:textId="77777777" w:rsidR="0057456D" w:rsidRPr="0057456D" w:rsidRDefault="0057456D" w:rsidP="0057456D">
      <w:pPr>
        <w:pStyle w:val="Heading2"/>
        <w:spacing w:line="360" w:lineRule="auto"/>
        <w:rPr>
          <w:szCs w:val="24"/>
        </w:rPr>
      </w:pPr>
      <w:bookmarkStart w:id="7" w:name="_Toc64123726"/>
    </w:p>
    <w:p w14:paraId="2898AAAD" w14:textId="3A294270" w:rsidR="00935303" w:rsidRPr="0057456D" w:rsidRDefault="001759F0" w:rsidP="0057456D">
      <w:pPr>
        <w:pStyle w:val="Heading2"/>
        <w:spacing w:line="360" w:lineRule="auto"/>
        <w:rPr>
          <w:szCs w:val="24"/>
        </w:rPr>
      </w:pPr>
      <w:r>
        <w:rPr>
          <w:szCs w:val="24"/>
        </w:rPr>
        <w:t>Capturing information</w:t>
      </w:r>
      <w:bookmarkEnd w:id="7"/>
    </w:p>
    <w:p w14:paraId="0F94818D" w14:textId="46231DDF" w:rsidR="000832C3" w:rsidRPr="0057456D" w:rsidRDefault="000832C3" w:rsidP="00C63704">
      <w:pPr>
        <w:pStyle w:val="newstyle"/>
      </w:pPr>
    </w:p>
    <w:p w14:paraId="4C3DD2A5" w14:textId="7FEFEA60" w:rsidR="00276A02" w:rsidRPr="0020369D" w:rsidRDefault="0057456D" w:rsidP="00C63704">
      <w:pPr>
        <w:pStyle w:val="newstyle"/>
      </w:pPr>
      <w:r w:rsidRPr="0020369D">
        <w:t>Business knowledge is a</w:t>
      </w:r>
      <w:r w:rsidR="0020369D" w:rsidRPr="0020369D">
        <w:t>n</w:t>
      </w:r>
      <w:r w:rsidRPr="0020369D">
        <w:t xml:space="preserve"> asset that cannot be overlooked, it is the </w:t>
      </w:r>
      <w:r w:rsidR="001759F0">
        <w:t xml:space="preserve">accumulation of </w:t>
      </w:r>
      <w:r w:rsidR="001759F0" w:rsidRPr="0020369D">
        <w:t>skills</w:t>
      </w:r>
      <w:r w:rsidRPr="0020369D">
        <w:t>, experiences, abilities, and expert knowledge that is rel</w:t>
      </w:r>
      <w:r w:rsidR="001759F0">
        <w:t>i</w:t>
      </w:r>
      <w:r w:rsidRPr="0020369D">
        <w:t>ed on to drive the business forward.  These have been categorised into three main states, Tacit knowledge, the personal know-how and skill by experience or practice. Explicit knowledge, information in a written format, documents, databases, etc. Embedded knowledge, set processes, rules or the company culture.</w:t>
      </w:r>
    </w:p>
    <w:p w14:paraId="7A8710E2" w14:textId="49B63E9D" w:rsidR="0057456D" w:rsidRPr="0020369D" w:rsidRDefault="0057456D" w:rsidP="00C63704">
      <w:pPr>
        <w:pStyle w:val="newstyle"/>
      </w:pPr>
      <w:r w:rsidRPr="0020369D">
        <w:t xml:space="preserve">Business knowledge </w:t>
      </w:r>
      <w:r w:rsidR="001759F0">
        <w:t>is a key constitute</w:t>
      </w:r>
      <w:r w:rsidRPr="0020369D">
        <w:t xml:space="preserve"> in organisations and companies</w:t>
      </w:r>
      <w:r w:rsidR="001759F0">
        <w:t>, and can comprise of:</w:t>
      </w:r>
    </w:p>
    <w:p w14:paraId="134CBA86" w14:textId="30C83A70" w:rsidR="0057456D" w:rsidRPr="0020369D" w:rsidRDefault="0057456D" w:rsidP="00C63704">
      <w:pPr>
        <w:pStyle w:val="newstyle"/>
      </w:pPr>
      <w:r w:rsidRPr="0020369D">
        <w:tab/>
        <w:t>Skills and experiences of the workforce</w:t>
      </w:r>
      <w:r w:rsidR="0020369D">
        <w:t>.</w:t>
      </w:r>
    </w:p>
    <w:p w14:paraId="57F09A1E" w14:textId="0C76AF83" w:rsidR="0057456D" w:rsidRPr="0020369D" w:rsidRDefault="0057456D" w:rsidP="00C63704">
      <w:pPr>
        <w:pStyle w:val="newstyle"/>
      </w:pPr>
      <w:r w:rsidRPr="0020369D">
        <w:tab/>
        <w:t>Processes for your services and goods</w:t>
      </w:r>
      <w:r w:rsidR="0020369D">
        <w:t>.</w:t>
      </w:r>
    </w:p>
    <w:p w14:paraId="55919737" w14:textId="4037D961" w:rsidR="0057456D" w:rsidRDefault="0057456D" w:rsidP="00C63704">
      <w:pPr>
        <w:pStyle w:val="newstyle"/>
      </w:pPr>
      <w:r w:rsidRPr="0020369D">
        <w:tab/>
        <w:t>Market</w:t>
      </w:r>
      <w:r w:rsidR="0020369D">
        <w:t xml:space="preserve"> </w:t>
      </w:r>
      <w:r w:rsidRPr="0020369D">
        <w:t>information gathered</w:t>
      </w:r>
      <w:r w:rsidR="0020369D">
        <w:t>.</w:t>
      </w:r>
    </w:p>
    <w:p w14:paraId="399B3F32" w14:textId="4D8AA3CB" w:rsidR="0020369D" w:rsidRDefault="0020369D" w:rsidP="00C63704">
      <w:pPr>
        <w:pStyle w:val="newstyle"/>
      </w:pPr>
      <w:r>
        <w:tab/>
        <w:t>Files and documents.</w:t>
      </w:r>
    </w:p>
    <w:p w14:paraId="5ABA8EF1" w14:textId="5D362688" w:rsidR="0020369D" w:rsidRDefault="0020369D" w:rsidP="00C63704">
      <w:pPr>
        <w:pStyle w:val="newstyle"/>
      </w:pPr>
      <w:r>
        <w:tab/>
        <w:t>Customer information, supplier information, stakeholder information.</w:t>
      </w:r>
    </w:p>
    <w:p w14:paraId="01710EDE" w14:textId="503CE779" w:rsidR="0020369D" w:rsidRDefault="0020369D" w:rsidP="00C63704">
      <w:pPr>
        <w:pStyle w:val="newstyle"/>
      </w:pPr>
      <w:r>
        <w:tab/>
        <w:t>Future plans, future products or services.</w:t>
      </w:r>
    </w:p>
    <w:p w14:paraId="4B88EDD7" w14:textId="5FF0DF1D" w:rsidR="0020369D" w:rsidRDefault="0020369D" w:rsidP="00C63704">
      <w:pPr>
        <w:pStyle w:val="newstyle"/>
      </w:pPr>
      <w:r>
        <w:t>Individual knowledge can be easily lost, loss of key workers with integral knowledge of the business could be a dramatic loss. Capturing the needed information for the successive member of the company’s team, organise training sessions, brainstorming meetings, making sur that all documentation on the processes and procedures are in place.</w:t>
      </w:r>
    </w:p>
    <w:p w14:paraId="531E0509" w14:textId="10C62A5D" w:rsidR="0020369D" w:rsidRDefault="0020369D" w:rsidP="00C63704">
      <w:pPr>
        <w:pStyle w:val="newstyle"/>
      </w:pPr>
      <w:r>
        <w:t>This then also relies on a constant running of the companies’ systems to monitor and maintain good working practice by de-junking any of the systems information and data that is no longer required. Constant use of old systems doesn’t look fresh and crisp, making for the knowledge to become boring and no longer interesting.</w:t>
      </w:r>
    </w:p>
    <w:p w14:paraId="2D99431E" w14:textId="6BB093B6" w:rsidR="0020369D" w:rsidRPr="0020369D" w:rsidRDefault="0020369D" w:rsidP="00C63704">
      <w:pPr>
        <w:pStyle w:val="newstyle"/>
      </w:pPr>
      <w:r>
        <w:tab/>
      </w:r>
    </w:p>
    <w:p w14:paraId="0644CF83" w14:textId="18D97BEE" w:rsidR="0057456D" w:rsidRPr="0057456D" w:rsidRDefault="0057456D" w:rsidP="00C63704">
      <w:pPr>
        <w:pStyle w:val="newstyle"/>
      </w:pPr>
      <w:r w:rsidRPr="0057456D">
        <w:tab/>
      </w:r>
    </w:p>
    <w:p w14:paraId="4C47A890" w14:textId="77777777" w:rsidR="0057456D" w:rsidRPr="00276A02" w:rsidRDefault="0057456D" w:rsidP="00C63704">
      <w:pPr>
        <w:pStyle w:val="newstyle"/>
      </w:pPr>
    </w:p>
    <w:p w14:paraId="70678254" w14:textId="52B8AD0A" w:rsidR="00935303" w:rsidRDefault="001759F0" w:rsidP="00935303">
      <w:pPr>
        <w:pStyle w:val="Heading2"/>
      </w:pPr>
      <w:bookmarkStart w:id="8" w:name="_Toc64123727"/>
      <w:r>
        <w:t>Date- knowledge</w:t>
      </w:r>
      <w:bookmarkEnd w:id="8"/>
    </w:p>
    <w:p w14:paraId="7D14CB28" w14:textId="21C2C3BB" w:rsidR="00276A02" w:rsidRPr="00C63704" w:rsidRDefault="00276A02" w:rsidP="00C63704">
      <w:pPr>
        <w:spacing w:line="360" w:lineRule="auto"/>
      </w:pPr>
    </w:p>
    <w:p w14:paraId="47DB9CB3" w14:textId="7E1EF8ED" w:rsidR="00276A02" w:rsidRPr="00C63704" w:rsidRDefault="00C63704" w:rsidP="00C63704">
      <w:pPr>
        <w:spacing w:line="360" w:lineRule="auto"/>
        <w:rPr>
          <w:rFonts w:ascii="Arial" w:hAnsi="Arial" w:cs="Arial"/>
        </w:rPr>
      </w:pPr>
      <w:r w:rsidRPr="00C63704">
        <w:rPr>
          <w:rFonts w:ascii="Arial" w:hAnsi="Arial" w:cs="Arial"/>
        </w:rPr>
        <w:t>Data are the individual facts that</w:t>
      </w:r>
      <w:r w:rsidR="001759F0">
        <w:rPr>
          <w:rFonts w:ascii="Arial" w:hAnsi="Arial" w:cs="Arial"/>
        </w:rPr>
        <w:t>, without interpretation can be considered to</w:t>
      </w:r>
      <w:r w:rsidRPr="00C63704">
        <w:rPr>
          <w:rFonts w:ascii="Arial" w:hAnsi="Arial" w:cs="Arial"/>
        </w:rPr>
        <w:t xml:space="preserve"> have </w:t>
      </w:r>
      <w:r w:rsidR="001759F0">
        <w:rPr>
          <w:rFonts w:ascii="Arial" w:hAnsi="Arial" w:cs="Arial"/>
        </w:rPr>
        <w:t>no causal</w:t>
      </w:r>
      <w:r w:rsidRPr="00C63704">
        <w:rPr>
          <w:rFonts w:ascii="Arial" w:hAnsi="Arial" w:cs="Arial"/>
        </w:rPr>
        <w:t xml:space="preserve"> link or meaning on their own, </w:t>
      </w:r>
      <w:r w:rsidR="001759F0">
        <w:rPr>
          <w:rFonts w:ascii="Arial" w:hAnsi="Arial" w:cs="Arial"/>
        </w:rPr>
        <w:t>can be</w:t>
      </w:r>
      <w:r w:rsidRPr="00C63704">
        <w:rPr>
          <w:rFonts w:ascii="Arial" w:hAnsi="Arial" w:cs="Arial"/>
        </w:rPr>
        <w:t xml:space="preserve"> difficult to understand</w:t>
      </w:r>
      <w:r w:rsidR="001759F0">
        <w:rPr>
          <w:rFonts w:ascii="Arial" w:hAnsi="Arial" w:cs="Arial"/>
        </w:rPr>
        <w:t xml:space="preserve"> without relational data and are</w:t>
      </w:r>
      <w:r w:rsidRPr="00C63704">
        <w:rPr>
          <w:rFonts w:ascii="Arial" w:hAnsi="Arial" w:cs="Arial"/>
        </w:rPr>
        <w:t xml:space="preserve"> given the term of raw data. Adding the individual facts of data with meaning can then be more </w:t>
      </w:r>
      <w:r w:rsidR="001759F0" w:rsidRPr="00C63704">
        <w:rPr>
          <w:rFonts w:ascii="Arial" w:hAnsi="Arial" w:cs="Arial"/>
        </w:rPr>
        <w:t>understandable</w:t>
      </w:r>
      <w:r w:rsidR="001759F0">
        <w:rPr>
          <w:rFonts w:ascii="Arial" w:hAnsi="Arial" w:cs="Arial"/>
        </w:rPr>
        <w:t xml:space="preserve"> but</w:t>
      </w:r>
      <w:r w:rsidRPr="00C63704">
        <w:rPr>
          <w:rFonts w:ascii="Arial" w:hAnsi="Arial" w:cs="Arial"/>
        </w:rPr>
        <w:t xml:space="preserve"> is not yet information. The information comes from the data in a bundle being put in context, it must have relevance and be part of a period </w:t>
      </w:r>
      <w:r w:rsidR="001759F0" w:rsidRPr="00C63704">
        <w:rPr>
          <w:rFonts w:ascii="Arial" w:hAnsi="Arial" w:cs="Arial"/>
        </w:rPr>
        <w:t>of</w:t>
      </w:r>
      <w:r w:rsidRPr="00C63704">
        <w:rPr>
          <w:rFonts w:ascii="Arial" w:hAnsi="Arial" w:cs="Arial"/>
        </w:rPr>
        <w:t xml:space="preserve"> time frame. </w:t>
      </w:r>
    </w:p>
    <w:p w14:paraId="3D993550" w14:textId="15F7E2CB" w:rsidR="0079519F" w:rsidRPr="00C63704" w:rsidRDefault="00C63704" w:rsidP="00C63704">
      <w:pPr>
        <w:pStyle w:val="newstyle"/>
      </w:pPr>
      <w:r w:rsidRPr="00C63704">
        <w:t>Knowledge</w:t>
      </w:r>
      <w:r>
        <w:t xml:space="preserve"> is knowing a fact or condition with the familiarity, that has been learnt through experience or</w:t>
      </w:r>
      <w:r w:rsidRPr="00C63704">
        <w:t xml:space="preserve"> </w:t>
      </w:r>
      <w:r>
        <w:t>association. It is information that has been retained with the understanding o</w:t>
      </w:r>
      <w:r w:rsidR="001759F0">
        <w:t>f</w:t>
      </w:r>
      <w:r>
        <w:t xml:space="preserve"> how to use the significance of the information collected from the data. This could be via several mediums, study, association, awareness, experience and comprehension. Tesco plc ha</w:t>
      </w:r>
      <w:r w:rsidR="001759F0">
        <w:t>s a</w:t>
      </w:r>
      <w:r>
        <w:t xml:space="preserve"> network of platforms</w:t>
      </w:r>
      <w:r w:rsidR="001759F0">
        <w:t>,</w:t>
      </w:r>
      <w:r>
        <w:t xml:space="preserve"> staff, managers and senior team </w:t>
      </w:r>
      <w:r w:rsidR="001759F0">
        <w:t>can</w:t>
      </w:r>
      <w:r>
        <w:t xml:space="preserve"> </w:t>
      </w:r>
      <w:r>
        <w:lastRenderedPageBreak/>
        <w:t xml:space="preserve">access. </w:t>
      </w:r>
      <w:r w:rsidR="001759F0">
        <w:t>The access to information is hierarchical, the more senior</w:t>
      </w:r>
      <w:r>
        <w:t xml:space="preserve"> your</w:t>
      </w:r>
      <w:r w:rsidR="001759F0">
        <w:t xml:space="preserve"> position within the organisation</w:t>
      </w:r>
      <w:r>
        <w:t xml:space="preserve"> the more </w:t>
      </w:r>
      <w:r w:rsidR="001759F0">
        <w:t xml:space="preserve">information </w:t>
      </w:r>
      <w:r>
        <w:t xml:space="preserve">you can receive, but also </w:t>
      </w:r>
      <w:r w:rsidR="001759F0">
        <w:t xml:space="preserve">through knowledge embedded via training </w:t>
      </w:r>
      <w:r>
        <w:t>to</w:t>
      </w:r>
      <w:r w:rsidR="001759F0">
        <w:t xml:space="preserve"> be able to</w:t>
      </w:r>
      <w:r>
        <w:t xml:space="preserve"> </w:t>
      </w:r>
      <w:r w:rsidR="001759F0">
        <w:t>gain further qualifications to be able to utilise business critical knowledge</w:t>
      </w:r>
      <w:r>
        <w:t xml:space="preserve"> </w:t>
      </w:r>
      <w:r w:rsidR="001759F0">
        <w:t xml:space="preserve">by </w:t>
      </w:r>
      <w:r>
        <w:t>increas</w:t>
      </w:r>
      <w:r w:rsidR="001759F0">
        <w:t>ing</w:t>
      </w:r>
      <w:r>
        <w:t xml:space="preserve"> your data base</w:t>
      </w:r>
      <w:r w:rsidR="001759F0">
        <w:t xml:space="preserve"> and so</w:t>
      </w:r>
      <w:r>
        <w:t xml:space="preserve"> increase your</w:t>
      </w:r>
      <w:r w:rsidR="001759F0">
        <w:t xml:space="preserve"> value to</w:t>
      </w:r>
      <w:r>
        <w:t xml:space="preserve"> the company.</w:t>
      </w:r>
    </w:p>
    <w:p w14:paraId="18F83BA3" w14:textId="3A8D9851" w:rsidR="000832C3" w:rsidRPr="00DA304F" w:rsidRDefault="00C63704" w:rsidP="00C63704">
      <w:pPr>
        <w:pStyle w:val="newstyle"/>
      </w:pPr>
      <w:r>
        <w:t xml:space="preserve">Understanding the information that has been given using the knowledge in a practical way to assist in the growth. Tesco use the information from </w:t>
      </w:r>
      <w:r w:rsidR="006C50FE">
        <w:t>people’s</w:t>
      </w:r>
      <w:r>
        <w:t xml:space="preserve"> club cards to be able to process the purchase power of an individual, to be able to predetermine the supply and demand.</w:t>
      </w:r>
    </w:p>
    <w:p w14:paraId="5F3F476B" w14:textId="77777777" w:rsidR="001759F0" w:rsidRDefault="001759F0" w:rsidP="009A19D5">
      <w:pPr>
        <w:pStyle w:val="Heading2"/>
      </w:pPr>
      <w:bookmarkStart w:id="9" w:name="_Toc64123728"/>
    </w:p>
    <w:p w14:paraId="2FF7243E" w14:textId="407110EA" w:rsidR="009A19D5" w:rsidRDefault="001759F0" w:rsidP="009A19D5">
      <w:pPr>
        <w:pStyle w:val="Heading2"/>
      </w:pPr>
      <w:r>
        <w:t>Tesco</w:t>
      </w:r>
      <w:bookmarkEnd w:id="9"/>
    </w:p>
    <w:p w14:paraId="7A596BEF" w14:textId="538E9EDE" w:rsidR="00276A02" w:rsidRDefault="00276A02" w:rsidP="00276A02"/>
    <w:p w14:paraId="70A6177A" w14:textId="1052216E" w:rsidR="0079519F" w:rsidRPr="00E43324" w:rsidRDefault="00E43324" w:rsidP="00E43324">
      <w:pPr>
        <w:spacing w:line="360" w:lineRule="auto"/>
        <w:rPr>
          <w:rFonts w:ascii="Arial" w:hAnsi="Arial" w:cs="Arial"/>
        </w:rPr>
      </w:pPr>
      <w:r w:rsidRPr="00E43324">
        <w:rPr>
          <w:rFonts w:ascii="Arial" w:hAnsi="Arial" w:cs="Arial"/>
        </w:rPr>
        <w:t>Tesco is the largest British retailer, and the third largest in the world, with stores in Europe, United states of America, and until recently Asia. Started in 1919 with Jack Cohen on a market stall in London selling tea.</w:t>
      </w:r>
      <w:r>
        <w:rPr>
          <w:rFonts w:ascii="Arial" w:hAnsi="Arial" w:cs="Arial"/>
        </w:rPr>
        <w:t xml:space="preserve"> Now country wide, adapting to the ever-changing needs of consumers from large all in one supermarket store to the pop in express outlets. Tesco has changed from the original grocery and general shopping, has developed into catering for more of our everyday needs, such as electrical goods mobile phones, banking, insurance form home, animals, health, and internet shopping. Over the past year the home delivery network, tesco.com, website (Tescoplc.com) has increased by over 20% to aid to serve the customer base during the ‘lockdown’ period </w:t>
      </w:r>
    </w:p>
    <w:p w14:paraId="086663AE" w14:textId="77777777" w:rsidR="00033CE6" w:rsidRPr="00E43324" w:rsidRDefault="00033CE6" w:rsidP="00E43324">
      <w:pPr>
        <w:pStyle w:val="newstyle"/>
        <w:rPr>
          <w:sz w:val="24"/>
          <w:szCs w:val="24"/>
          <w:shd w:val="clear" w:color="auto" w:fill="FFFFFF"/>
        </w:rPr>
      </w:pPr>
    </w:p>
    <w:p w14:paraId="37362FAC" w14:textId="33A94C0F" w:rsidR="009A19D5" w:rsidRPr="00197863" w:rsidRDefault="001759F0" w:rsidP="009A19D5">
      <w:pPr>
        <w:pStyle w:val="Heading2"/>
      </w:pPr>
      <w:bookmarkStart w:id="10" w:name="_Toc64123729"/>
      <w:r>
        <w:t>Tesco &amp;Knowledge Management</w:t>
      </w:r>
      <w:bookmarkEnd w:id="10"/>
    </w:p>
    <w:p w14:paraId="0E6A7B7E" w14:textId="77777777" w:rsidR="00E43324" w:rsidRPr="00E43324" w:rsidRDefault="00E43324" w:rsidP="00E43324"/>
    <w:p w14:paraId="21DFEECD" w14:textId="03A43E9A" w:rsidR="001759F0" w:rsidRDefault="00E43324" w:rsidP="002C4671">
      <w:pPr>
        <w:pStyle w:val="newstyle"/>
        <w:rPr>
          <w:sz w:val="24"/>
          <w:szCs w:val="24"/>
          <w:shd w:val="clear" w:color="auto" w:fill="FFFFFF"/>
        </w:rPr>
      </w:pPr>
      <w:r w:rsidRPr="002C4671">
        <w:rPr>
          <w:sz w:val="24"/>
          <w:szCs w:val="24"/>
          <w:shd w:val="clear" w:color="auto" w:fill="FFFFFF"/>
        </w:rPr>
        <w:t>In the last couple of years there has been a surge in the</w:t>
      </w:r>
      <w:r w:rsidR="001759F0">
        <w:rPr>
          <w:sz w:val="24"/>
          <w:szCs w:val="24"/>
          <w:shd w:val="clear" w:color="auto" w:fill="FFFFFF"/>
        </w:rPr>
        <w:t xml:space="preserve"> appreciation of the power the</w:t>
      </w:r>
      <w:r w:rsidRPr="002C4671">
        <w:rPr>
          <w:sz w:val="24"/>
          <w:szCs w:val="24"/>
          <w:shd w:val="clear" w:color="auto" w:fill="FFFFFF"/>
        </w:rPr>
        <w:t xml:space="preserve"> insight</w:t>
      </w:r>
      <w:r w:rsidR="001759F0">
        <w:rPr>
          <w:sz w:val="24"/>
          <w:szCs w:val="24"/>
          <w:shd w:val="clear" w:color="auto" w:fill="FFFFFF"/>
        </w:rPr>
        <w:t>s gained from the translation of everyday information such as buying patterns for consumer influencing</w:t>
      </w:r>
      <w:r w:rsidRPr="002C4671">
        <w:rPr>
          <w:sz w:val="24"/>
          <w:szCs w:val="24"/>
          <w:shd w:val="clear" w:color="auto" w:fill="FFFFFF"/>
        </w:rPr>
        <w:t xml:space="preserve"> and research in the retail industry</w:t>
      </w:r>
      <w:r w:rsidR="001759F0">
        <w:rPr>
          <w:sz w:val="24"/>
          <w:szCs w:val="24"/>
          <w:shd w:val="clear" w:color="auto" w:fill="FFFFFF"/>
        </w:rPr>
        <w:t>.</w:t>
      </w:r>
      <w:r w:rsidRPr="002C4671">
        <w:rPr>
          <w:sz w:val="24"/>
          <w:szCs w:val="24"/>
          <w:shd w:val="clear" w:color="auto" w:fill="FFFFFF"/>
        </w:rPr>
        <w:t xml:space="preserve"> </w:t>
      </w:r>
      <w:r w:rsidR="001759F0">
        <w:rPr>
          <w:sz w:val="24"/>
          <w:szCs w:val="24"/>
          <w:shd w:val="clear" w:color="auto" w:fill="FFFFFF"/>
        </w:rPr>
        <w:t>Analysing</w:t>
      </w:r>
      <w:r w:rsidRPr="002C4671">
        <w:rPr>
          <w:sz w:val="24"/>
          <w:szCs w:val="24"/>
          <w:shd w:val="clear" w:color="auto" w:fill="FFFFFF"/>
        </w:rPr>
        <w:t xml:space="preserve"> the way that the customer has been seen to have used the retailer</w:t>
      </w:r>
      <w:r w:rsidR="001759F0">
        <w:rPr>
          <w:sz w:val="24"/>
          <w:szCs w:val="24"/>
          <w:shd w:val="clear" w:color="auto" w:fill="FFFFFF"/>
        </w:rPr>
        <w:t xml:space="preserve"> its products and services always retailers to find patterns in consumer behaviours. This is also a powerful tool for analysing </w:t>
      </w:r>
      <w:r w:rsidRPr="002C4671">
        <w:rPr>
          <w:sz w:val="24"/>
          <w:szCs w:val="24"/>
          <w:shd w:val="clear" w:color="auto" w:fill="FFFFFF"/>
        </w:rPr>
        <w:t>the different demands</w:t>
      </w:r>
      <w:r w:rsidR="001759F0">
        <w:rPr>
          <w:sz w:val="24"/>
          <w:szCs w:val="24"/>
          <w:shd w:val="clear" w:color="auto" w:fill="FFFFFF"/>
        </w:rPr>
        <w:t xml:space="preserve"> and consumer trends</w:t>
      </w:r>
      <w:r w:rsidRPr="002C4671">
        <w:rPr>
          <w:sz w:val="24"/>
          <w:szCs w:val="24"/>
          <w:shd w:val="clear" w:color="auto" w:fill="FFFFFF"/>
        </w:rPr>
        <w:t xml:space="preserve"> </w:t>
      </w:r>
      <w:r w:rsidR="001759F0">
        <w:rPr>
          <w:sz w:val="24"/>
          <w:szCs w:val="24"/>
          <w:shd w:val="clear" w:color="auto" w:fill="FFFFFF"/>
        </w:rPr>
        <w:t>so</w:t>
      </w:r>
      <w:r w:rsidRPr="002C4671">
        <w:rPr>
          <w:sz w:val="24"/>
          <w:szCs w:val="24"/>
          <w:shd w:val="clear" w:color="auto" w:fill="FFFFFF"/>
        </w:rPr>
        <w:t xml:space="preserve"> that the retail industry and the different retailers </w:t>
      </w:r>
      <w:r w:rsidR="001759F0">
        <w:rPr>
          <w:sz w:val="24"/>
          <w:szCs w:val="24"/>
          <w:shd w:val="clear" w:color="auto" w:fill="FFFFFF"/>
        </w:rPr>
        <w:t>can</w:t>
      </w:r>
      <w:r w:rsidRPr="002C4671">
        <w:rPr>
          <w:sz w:val="24"/>
          <w:szCs w:val="24"/>
          <w:shd w:val="clear" w:color="auto" w:fill="FFFFFF"/>
        </w:rPr>
        <w:t xml:space="preserve"> react</w:t>
      </w:r>
      <w:r w:rsidR="001759F0">
        <w:rPr>
          <w:sz w:val="24"/>
          <w:szCs w:val="24"/>
          <w:shd w:val="clear" w:color="auto" w:fill="FFFFFF"/>
        </w:rPr>
        <w:t xml:space="preserve"> in an efficient and timely way</w:t>
      </w:r>
      <w:r w:rsidRPr="002C4671">
        <w:rPr>
          <w:sz w:val="24"/>
          <w:szCs w:val="24"/>
          <w:shd w:val="clear" w:color="auto" w:fill="FFFFFF"/>
        </w:rPr>
        <w:t xml:space="preserve"> to consumer wants and needs. </w:t>
      </w:r>
      <w:r w:rsidR="001759F0">
        <w:rPr>
          <w:sz w:val="24"/>
          <w:szCs w:val="24"/>
          <w:shd w:val="clear" w:color="auto" w:fill="FFFFFF"/>
        </w:rPr>
        <w:t>Another key component of KM is the ability to r</w:t>
      </w:r>
      <w:r w:rsidRPr="002C4671">
        <w:rPr>
          <w:sz w:val="24"/>
          <w:szCs w:val="24"/>
          <w:shd w:val="clear" w:color="auto" w:fill="FFFFFF"/>
        </w:rPr>
        <w:t>ecognis</w:t>
      </w:r>
      <w:r w:rsidR="001759F0">
        <w:rPr>
          <w:sz w:val="24"/>
          <w:szCs w:val="24"/>
          <w:shd w:val="clear" w:color="auto" w:fill="FFFFFF"/>
        </w:rPr>
        <w:t>e</w:t>
      </w:r>
      <w:r w:rsidRPr="002C4671">
        <w:rPr>
          <w:sz w:val="24"/>
          <w:szCs w:val="24"/>
          <w:shd w:val="clear" w:color="auto" w:fill="FFFFFF"/>
        </w:rPr>
        <w:t xml:space="preserve"> that the increase in knowledge and </w:t>
      </w:r>
      <w:r w:rsidR="001759F0">
        <w:rPr>
          <w:sz w:val="24"/>
          <w:szCs w:val="24"/>
          <w:shd w:val="clear" w:color="auto" w:fill="FFFFFF"/>
        </w:rPr>
        <w:t xml:space="preserve">consequent </w:t>
      </w:r>
      <w:r w:rsidRPr="002C4671">
        <w:rPr>
          <w:sz w:val="24"/>
          <w:szCs w:val="24"/>
          <w:shd w:val="clear" w:color="auto" w:fill="FFFFFF"/>
        </w:rPr>
        <w:t>improv</w:t>
      </w:r>
      <w:r w:rsidR="001759F0">
        <w:rPr>
          <w:sz w:val="24"/>
          <w:szCs w:val="24"/>
          <w:shd w:val="clear" w:color="auto" w:fill="FFFFFF"/>
        </w:rPr>
        <w:t>ement in</w:t>
      </w:r>
      <w:r w:rsidRPr="002C4671">
        <w:rPr>
          <w:sz w:val="24"/>
          <w:szCs w:val="24"/>
          <w:shd w:val="clear" w:color="auto" w:fill="FFFFFF"/>
        </w:rPr>
        <w:t xml:space="preserve"> skills and workplace satisfaction of the employees are vital to the constant growth of the organisation</w:t>
      </w:r>
      <w:r w:rsidR="001759F0">
        <w:rPr>
          <w:sz w:val="24"/>
          <w:szCs w:val="24"/>
          <w:shd w:val="clear" w:color="auto" w:fill="FFFFFF"/>
        </w:rPr>
        <w:t>.</w:t>
      </w:r>
    </w:p>
    <w:p w14:paraId="1992F2E5" w14:textId="324EE44C" w:rsidR="00E43324" w:rsidRDefault="00E43324" w:rsidP="002C4671">
      <w:pPr>
        <w:pStyle w:val="newstyle"/>
        <w:rPr>
          <w:sz w:val="24"/>
          <w:szCs w:val="24"/>
          <w:shd w:val="clear" w:color="auto" w:fill="FFFFFF"/>
        </w:rPr>
      </w:pPr>
      <w:r w:rsidRPr="002C4671">
        <w:rPr>
          <w:sz w:val="24"/>
          <w:szCs w:val="24"/>
          <w:shd w:val="clear" w:color="auto" w:fill="FFFFFF"/>
        </w:rPr>
        <w:t xml:space="preserve">The Tesco leadership framework focuses on three themes to guide the appropriate workplace behaviour of its staff members, looking at the customer focus, the way staff work with each other and the personal behaviour in the workplace to increase the knowledge of how the company is perceived at base level and best use the information on how the workforce act and grow into tomorrow management. Studies of the Technology Acceptance model (TAM) (Appendix 3) will help to forecast the customers use of the retail areas, looking at the attitude, and behaviour of the human interaction to determine the </w:t>
      </w:r>
      <w:r w:rsidRPr="002C4671">
        <w:rPr>
          <w:sz w:val="24"/>
          <w:szCs w:val="24"/>
          <w:shd w:val="clear" w:color="auto" w:fill="FFFFFF"/>
        </w:rPr>
        <w:lastRenderedPageBreak/>
        <w:t xml:space="preserve">how the </w:t>
      </w:r>
      <w:r w:rsidR="00302A90" w:rsidRPr="002C4671">
        <w:rPr>
          <w:sz w:val="24"/>
          <w:szCs w:val="24"/>
          <w:shd w:val="clear" w:color="auto" w:fill="FFFFFF"/>
        </w:rPr>
        <w:t>business</w:t>
      </w:r>
      <w:r w:rsidRPr="002C4671">
        <w:rPr>
          <w:sz w:val="24"/>
          <w:szCs w:val="24"/>
          <w:shd w:val="clear" w:color="auto" w:fill="FFFFFF"/>
        </w:rPr>
        <w:t xml:space="preserve"> is used by the customer</w:t>
      </w:r>
      <w:r w:rsidR="002C4671">
        <w:rPr>
          <w:sz w:val="24"/>
          <w:szCs w:val="24"/>
          <w:shd w:val="clear" w:color="auto" w:fill="FFFFFF"/>
        </w:rPr>
        <w:t>.</w:t>
      </w:r>
      <w:r w:rsidRPr="002C4671">
        <w:rPr>
          <w:sz w:val="24"/>
          <w:szCs w:val="24"/>
          <w:shd w:val="clear" w:color="auto" w:fill="FFFFFF"/>
        </w:rPr>
        <w:t xml:space="preserve">  </w:t>
      </w:r>
      <w:r w:rsidR="002C4671">
        <w:rPr>
          <w:sz w:val="24"/>
          <w:szCs w:val="24"/>
          <w:shd w:val="clear" w:color="auto" w:fill="FFFFFF"/>
        </w:rPr>
        <w:t>T</w:t>
      </w:r>
      <w:r w:rsidRPr="002C4671">
        <w:rPr>
          <w:sz w:val="24"/>
          <w:szCs w:val="24"/>
          <w:shd w:val="clear" w:color="auto" w:fill="FFFFFF"/>
        </w:rPr>
        <w:t xml:space="preserve">he </w:t>
      </w:r>
      <w:r w:rsidR="00302A90" w:rsidRPr="002C4671">
        <w:rPr>
          <w:sz w:val="24"/>
          <w:szCs w:val="24"/>
          <w:shd w:val="clear" w:color="auto" w:fill="FFFFFF"/>
        </w:rPr>
        <w:t>direction</w:t>
      </w:r>
      <w:r w:rsidRPr="002C4671">
        <w:rPr>
          <w:sz w:val="24"/>
          <w:szCs w:val="24"/>
          <w:shd w:val="clear" w:color="auto" w:fill="FFFFFF"/>
        </w:rPr>
        <w:t xml:space="preserve"> of the </w:t>
      </w:r>
      <w:r w:rsidR="00302A90" w:rsidRPr="002C4671">
        <w:rPr>
          <w:sz w:val="24"/>
          <w:szCs w:val="24"/>
          <w:shd w:val="clear" w:color="auto" w:fill="FFFFFF"/>
        </w:rPr>
        <w:t>company’s</w:t>
      </w:r>
      <w:r w:rsidRPr="002C4671">
        <w:rPr>
          <w:sz w:val="24"/>
          <w:szCs w:val="24"/>
          <w:shd w:val="clear" w:color="auto" w:fill="FFFFFF"/>
        </w:rPr>
        <w:t xml:space="preserve"> management knowledge is aimed to increase the </w:t>
      </w:r>
      <w:r w:rsidR="00302A90" w:rsidRPr="002C4671">
        <w:rPr>
          <w:sz w:val="24"/>
          <w:szCs w:val="24"/>
          <w:shd w:val="clear" w:color="auto" w:fill="FFFFFF"/>
        </w:rPr>
        <w:t>company’s</w:t>
      </w:r>
      <w:r w:rsidRPr="002C4671">
        <w:rPr>
          <w:sz w:val="24"/>
          <w:szCs w:val="24"/>
          <w:shd w:val="clear" w:color="auto" w:fill="FFFFFF"/>
        </w:rPr>
        <w:t xml:space="preserve"> market share or if the </w:t>
      </w:r>
      <w:r w:rsidR="00302A90" w:rsidRPr="002C4671">
        <w:rPr>
          <w:sz w:val="24"/>
          <w:szCs w:val="24"/>
          <w:shd w:val="clear" w:color="auto" w:fill="FFFFFF"/>
        </w:rPr>
        <w:t>knowledge</w:t>
      </w:r>
      <w:r w:rsidRPr="002C4671">
        <w:rPr>
          <w:sz w:val="24"/>
          <w:szCs w:val="24"/>
          <w:shd w:val="clear" w:color="auto" w:fill="FFFFFF"/>
        </w:rPr>
        <w:t xml:space="preserve"> gained by such </w:t>
      </w:r>
      <w:r w:rsidR="00302A90" w:rsidRPr="002C4671">
        <w:rPr>
          <w:sz w:val="24"/>
          <w:szCs w:val="24"/>
          <w:shd w:val="clear" w:color="auto" w:fill="FFFFFF"/>
        </w:rPr>
        <w:t>interactions</w:t>
      </w:r>
      <w:r w:rsidRPr="002C4671">
        <w:rPr>
          <w:sz w:val="24"/>
          <w:szCs w:val="24"/>
          <w:shd w:val="clear" w:color="auto" w:fill="FFFFFF"/>
        </w:rPr>
        <w:t xml:space="preserve"> will change the </w:t>
      </w:r>
      <w:r w:rsidR="00302A90" w:rsidRPr="002C4671">
        <w:rPr>
          <w:sz w:val="24"/>
          <w:szCs w:val="24"/>
          <w:shd w:val="clear" w:color="auto" w:fill="FFFFFF"/>
        </w:rPr>
        <w:t xml:space="preserve">way the business is driven. The TAM is largely credited to Fred Davis in 1986, as part of a computer business information program in the United States. </w:t>
      </w:r>
      <w:r w:rsidR="002C4671" w:rsidRPr="002C4671">
        <w:rPr>
          <w:sz w:val="24"/>
          <w:szCs w:val="24"/>
          <w:shd w:val="clear" w:color="auto" w:fill="FFFFFF"/>
        </w:rPr>
        <w:t xml:space="preserve">Being adapted and developed over the years such as the Venkatesh and </w:t>
      </w:r>
      <w:proofErr w:type="spellStart"/>
      <w:r w:rsidR="002C4671" w:rsidRPr="002C4671">
        <w:rPr>
          <w:sz w:val="24"/>
          <w:szCs w:val="24"/>
          <w:shd w:val="clear" w:color="auto" w:fill="FFFFFF"/>
        </w:rPr>
        <w:t>Bala</w:t>
      </w:r>
      <w:proofErr w:type="spellEnd"/>
      <w:r w:rsidR="002C4671" w:rsidRPr="002C4671">
        <w:rPr>
          <w:sz w:val="24"/>
          <w:szCs w:val="24"/>
          <w:shd w:val="clear" w:color="auto" w:fill="FFFFFF"/>
        </w:rPr>
        <w:t>, 2008 model. (Appendix C(b). extending the original TAM to explain the perceived usefulness and the perceived ease of use by how the decision process and the way that the interaction with the consumer is changing. The example of questions of how to gauge the value of google</w:t>
      </w:r>
      <w:proofErr w:type="gramStart"/>
      <w:r w:rsidR="002C4671" w:rsidRPr="002C4671">
        <w:rPr>
          <w:sz w:val="24"/>
          <w:szCs w:val="24"/>
          <w:shd w:val="clear" w:color="auto" w:fill="FFFFFF"/>
        </w:rPr>
        <w:t>+</w:t>
      </w:r>
      <w:r w:rsidR="002C4671">
        <w:rPr>
          <w:sz w:val="24"/>
          <w:szCs w:val="24"/>
          <w:shd w:val="clear" w:color="auto" w:fill="FFFFFF"/>
        </w:rPr>
        <w:t>(</w:t>
      </w:r>
      <w:proofErr w:type="gramEnd"/>
      <w:r w:rsidR="002C4671">
        <w:rPr>
          <w:sz w:val="24"/>
          <w:szCs w:val="24"/>
          <w:shd w:val="clear" w:color="auto" w:fill="FFFFFF"/>
        </w:rPr>
        <w:t>Appendix D) or other any technology.</w:t>
      </w:r>
    </w:p>
    <w:p w14:paraId="1798FB0C" w14:textId="77777777" w:rsidR="002C4671" w:rsidRDefault="002C4671" w:rsidP="002C4671">
      <w:pPr>
        <w:pStyle w:val="newstyle"/>
        <w:rPr>
          <w:sz w:val="24"/>
          <w:szCs w:val="24"/>
          <w:shd w:val="clear" w:color="auto" w:fill="FFFFFF"/>
        </w:rPr>
      </w:pPr>
    </w:p>
    <w:p w14:paraId="6CED222F" w14:textId="77777777" w:rsidR="002C4671" w:rsidRPr="002C4671" w:rsidRDefault="002C4671" w:rsidP="002C4671">
      <w:pPr>
        <w:pStyle w:val="newstyle"/>
        <w:rPr>
          <w:sz w:val="24"/>
          <w:szCs w:val="24"/>
          <w:shd w:val="clear" w:color="auto" w:fill="FFFFFF"/>
        </w:rPr>
      </w:pPr>
    </w:p>
    <w:p w14:paraId="23B0C683" w14:textId="046C0D7B" w:rsidR="00F260D9" w:rsidRDefault="001759F0" w:rsidP="00197863">
      <w:pPr>
        <w:pStyle w:val="Heading1"/>
      </w:pPr>
      <w:r>
        <w:t>Intellectual Property</w:t>
      </w:r>
    </w:p>
    <w:p w14:paraId="1E565A95" w14:textId="5EC0AB29" w:rsidR="002C4671" w:rsidRDefault="002C4671" w:rsidP="002C4671">
      <w:pPr>
        <w:spacing w:line="360" w:lineRule="auto"/>
        <w:rPr>
          <w:rFonts w:ascii="Arial" w:hAnsi="Arial" w:cs="Arial"/>
        </w:rPr>
      </w:pPr>
    </w:p>
    <w:p w14:paraId="20731EA3" w14:textId="77777777" w:rsidR="002C4671" w:rsidRPr="002C4671" w:rsidRDefault="002C4671" w:rsidP="001759F0">
      <w:pPr>
        <w:spacing w:line="360" w:lineRule="auto"/>
        <w:rPr>
          <w:rFonts w:ascii="Arial" w:hAnsi="Arial" w:cs="Arial"/>
        </w:rPr>
      </w:pPr>
    </w:p>
    <w:p w14:paraId="1AC0F29E" w14:textId="77777777" w:rsidR="002C4671" w:rsidRDefault="002C4671" w:rsidP="001759F0">
      <w:pPr>
        <w:pStyle w:val="trt0xe"/>
        <w:numPr>
          <w:ilvl w:val="0"/>
          <w:numId w:val="34"/>
        </w:numPr>
        <w:spacing w:before="0" w:beforeAutospacing="0" w:after="60" w:afterAutospacing="0" w:line="360" w:lineRule="auto"/>
        <w:rPr>
          <w:rFonts w:ascii="Arial" w:hAnsi="Arial" w:cs="Arial"/>
          <w:color w:val="202124"/>
        </w:rPr>
      </w:pPr>
      <w:r>
        <w:rPr>
          <w:rFonts w:ascii="Arial" w:hAnsi="Arial" w:cs="Arial"/>
          <w:color w:val="202124"/>
        </w:rPr>
        <w:t>Trade Secrets. Trade secrets refer to specific, private information that is important to a business because it gives the business a competitive advantage in its marketplace. ...</w:t>
      </w:r>
      <w:r>
        <w:rPr>
          <w:rStyle w:val="apple-converted-space"/>
          <w:rFonts w:ascii="Arial" w:hAnsi="Arial" w:cs="Arial"/>
          <w:color w:val="202124"/>
        </w:rPr>
        <w:t> </w:t>
      </w:r>
    </w:p>
    <w:p w14:paraId="7728622D" w14:textId="77777777" w:rsidR="002C4671" w:rsidRDefault="002C4671" w:rsidP="001759F0">
      <w:pPr>
        <w:pStyle w:val="trt0xe"/>
        <w:numPr>
          <w:ilvl w:val="0"/>
          <w:numId w:val="34"/>
        </w:numPr>
        <w:spacing w:before="0" w:beforeAutospacing="0" w:after="60" w:afterAutospacing="0" w:line="360" w:lineRule="auto"/>
        <w:rPr>
          <w:rFonts w:ascii="Arial" w:hAnsi="Arial" w:cs="Arial"/>
          <w:color w:val="202124"/>
        </w:rPr>
      </w:pPr>
      <w:r>
        <w:rPr>
          <w:rFonts w:ascii="Arial" w:hAnsi="Arial" w:cs="Arial"/>
          <w:color w:val="202124"/>
        </w:rPr>
        <w:t>Patents. ...</w:t>
      </w:r>
      <w:r>
        <w:rPr>
          <w:rStyle w:val="apple-converted-space"/>
          <w:rFonts w:ascii="Arial" w:hAnsi="Arial" w:cs="Arial"/>
          <w:color w:val="202124"/>
        </w:rPr>
        <w:t> </w:t>
      </w:r>
    </w:p>
    <w:p w14:paraId="634B3CD3" w14:textId="77777777" w:rsidR="002C4671" w:rsidRDefault="002C4671" w:rsidP="001759F0">
      <w:pPr>
        <w:pStyle w:val="trt0xe"/>
        <w:numPr>
          <w:ilvl w:val="0"/>
          <w:numId w:val="34"/>
        </w:numPr>
        <w:spacing w:before="0" w:beforeAutospacing="0" w:after="60" w:afterAutospacing="0" w:line="360" w:lineRule="auto"/>
        <w:rPr>
          <w:rFonts w:ascii="Arial" w:hAnsi="Arial" w:cs="Arial"/>
          <w:color w:val="202124"/>
        </w:rPr>
      </w:pPr>
      <w:r>
        <w:rPr>
          <w:rFonts w:ascii="Arial" w:hAnsi="Arial" w:cs="Arial"/>
          <w:color w:val="202124"/>
        </w:rPr>
        <w:t>Copyrights. ...</w:t>
      </w:r>
      <w:r>
        <w:rPr>
          <w:rStyle w:val="apple-converted-space"/>
          <w:rFonts w:ascii="Arial" w:hAnsi="Arial" w:cs="Arial"/>
          <w:color w:val="202124"/>
        </w:rPr>
        <w:t> </w:t>
      </w:r>
    </w:p>
    <w:p w14:paraId="58695AD2" w14:textId="77777777" w:rsidR="002C4671" w:rsidRDefault="002C4671" w:rsidP="001759F0">
      <w:pPr>
        <w:pStyle w:val="trt0xe"/>
        <w:numPr>
          <w:ilvl w:val="0"/>
          <w:numId w:val="34"/>
        </w:numPr>
        <w:spacing w:before="0" w:beforeAutospacing="0" w:after="60" w:afterAutospacing="0" w:line="360" w:lineRule="auto"/>
        <w:rPr>
          <w:rFonts w:ascii="Arial" w:hAnsi="Arial" w:cs="Arial"/>
          <w:color w:val="202124"/>
        </w:rPr>
      </w:pPr>
      <w:r>
        <w:rPr>
          <w:rFonts w:ascii="Arial" w:hAnsi="Arial" w:cs="Arial"/>
          <w:color w:val="202124"/>
        </w:rPr>
        <w:t>Trademarks.</w:t>
      </w:r>
    </w:p>
    <w:p w14:paraId="309A97E6" w14:textId="35C22AF9" w:rsidR="00276A02" w:rsidRDefault="00276A02" w:rsidP="001759F0">
      <w:pPr>
        <w:spacing w:line="360" w:lineRule="auto"/>
      </w:pPr>
    </w:p>
    <w:p w14:paraId="74F752D1" w14:textId="70D2F2D5" w:rsidR="00276A02" w:rsidRDefault="001759F0" w:rsidP="001759F0">
      <w:pPr>
        <w:spacing w:line="360" w:lineRule="auto"/>
        <w:rPr>
          <w:rFonts w:ascii="Arial" w:hAnsi="Arial" w:cs="Arial"/>
        </w:rPr>
      </w:pPr>
      <w:r>
        <w:rPr>
          <w:rFonts w:ascii="Arial" w:hAnsi="Arial" w:cs="Arial"/>
        </w:rPr>
        <w:t>Applications to apply for trademark are not only made for company names but and lines colours  and designative markings, Tesco logo every little helps is included  in the  trademark applications with is in place for a minimum of twenty years protecting these right and the right of every company that this has been cleared for against abuse and fraudulent acts.</w:t>
      </w:r>
    </w:p>
    <w:p w14:paraId="07BD8FF9" w14:textId="0E48F8CF" w:rsidR="001759F0" w:rsidRDefault="001759F0" w:rsidP="001759F0">
      <w:pPr>
        <w:spacing w:line="360" w:lineRule="auto"/>
        <w:rPr>
          <w:rFonts w:ascii="Arial" w:hAnsi="Arial" w:cs="Arial"/>
        </w:rPr>
      </w:pPr>
    </w:p>
    <w:p w14:paraId="207DDD44" w14:textId="179E38CC" w:rsidR="001759F0" w:rsidRDefault="001759F0" w:rsidP="00276A02">
      <w:pPr>
        <w:rPr>
          <w:rFonts w:ascii="Arial" w:hAnsi="Arial" w:cs="Arial"/>
        </w:rPr>
      </w:pPr>
    </w:p>
    <w:p w14:paraId="2BF59B57" w14:textId="0855190C" w:rsidR="001759F0" w:rsidRDefault="001759F0" w:rsidP="00276A02">
      <w:pPr>
        <w:rPr>
          <w:rFonts w:ascii="Arial" w:hAnsi="Arial" w:cs="Arial"/>
        </w:rPr>
      </w:pPr>
    </w:p>
    <w:p w14:paraId="43AE9CED" w14:textId="77777777" w:rsidR="001759F0" w:rsidRPr="00276A02" w:rsidRDefault="001759F0" w:rsidP="00276A02">
      <w:pPr>
        <w:rPr>
          <w:rFonts w:ascii="Arial" w:hAnsi="Arial" w:cs="Arial"/>
        </w:rPr>
      </w:pPr>
    </w:p>
    <w:p w14:paraId="08C741ED" w14:textId="77777777" w:rsidR="00A146B6" w:rsidRPr="00DA304F" w:rsidRDefault="00A146B6" w:rsidP="00C63704">
      <w:pPr>
        <w:pStyle w:val="newstyle"/>
        <w:rPr>
          <w:shd w:val="clear" w:color="auto" w:fill="FFFFFF"/>
        </w:rPr>
      </w:pPr>
    </w:p>
    <w:p w14:paraId="74E1520B" w14:textId="77777777" w:rsidR="00702E64" w:rsidRPr="00197863" w:rsidRDefault="00702E64" w:rsidP="00702E64">
      <w:pPr>
        <w:pStyle w:val="Heading2"/>
      </w:pPr>
      <w:bookmarkStart w:id="11" w:name="_Toc64123731"/>
      <w:r>
        <w:t>Heading 2</w:t>
      </w:r>
      <w:bookmarkEnd w:id="11"/>
    </w:p>
    <w:p w14:paraId="2140C97B" w14:textId="77777777" w:rsidR="00197863" w:rsidRDefault="00197863" w:rsidP="00C63704">
      <w:pPr>
        <w:pStyle w:val="newstyle"/>
      </w:pPr>
    </w:p>
    <w:p w14:paraId="2CEA3A7D" w14:textId="77777777" w:rsidR="00110B06" w:rsidRPr="00DA304F" w:rsidRDefault="00110B06" w:rsidP="00C63704">
      <w:pPr>
        <w:pStyle w:val="newstyle"/>
      </w:pPr>
    </w:p>
    <w:tbl>
      <w:tblPr>
        <w:tblW w:w="10789"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4655"/>
        <w:gridCol w:w="616"/>
        <w:gridCol w:w="4933"/>
        <w:gridCol w:w="585"/>
      </w:tblGrid>
      <w:tr w:rsidR="002517DE" w:rsidRPr="00DA304F" w14:paraId="1934E844" w14:textId="77777777" w:rsidTr="00702E64">
        <w:trPr>
          <w:trHeight w:val="456"/>
        </w:trPr>
        <w:tc>
          <w:tcPr>
            <w:tcW w:w="4655" w:type="dxa"/>
            <w:shd w:val="clear" w:color="auto" w:fill="auto"/>
            <w:noWrap/>
            <w:vAlign w:val="center"/>
            <w:hideMark/>
          </w:tcPr>
          <w:p w14:paraId="238FED5A" w14:textId="0E693A47" w:rsidR="002517DE" w:rsidRPr="00DA304F" w:rsidRDefault="002517DE" w:rsidP="00C63704">
            <w:pPr>
              <w:pStyle w:val="newstyle"/>
            </w:pPr>
          </w:p>
        </w:tc>
        <w:tc>
          <w:tcPr>
            <w:tcW w:w="616" w:type="dxa"/>
            <w:shd w:val="clear" w:color="auto" w:fill="auto"/>
            <w:noWrap/>
            <w:vAlign w:val="center"/>
            <w:hideMark/>
          </w:tcPr>
          <w:p w14:paraId="63914EA4" w14:textId="77777777" w:rsidR="002517DE" w:rsidRPr="00DA304F" w:rsidRDefault="002517DE" w:rsidP="00C63704">
            <w:pPr>
              <w:pStyle w:val="newstyle"/>
            </w:pPr>
            <w:r w:rsidRPr="00DA304F">
              <w:t> </w:t>
            </w:r>
          </w:p>
        </w:tc>
        <w:tc>
          <w:tcPr>
            <w:tcW w:w="4933" w:type="dxa"/>
            <w:shd w:val="clear" w:color="auto" w:fill="auto"/>
            <w:noWrap/>
            <w:vAlign w:val="center"/>
            <w:hideMark/>
          </w:tcPr>
          <w:p w14:paraId="5882C537" w14:textId="3DCD775F" w:rsidR="002517DE" w:rsidRPr="00DA304F" w:rsidRDefault="002517DE" w:rsidP="00C63704">
            <w:pPr>
              <w:pStyle w:val="newstyle"/>
            </w:pPr>
          </w:p>
        </w:tc>
        <w:tc>
          <w:tcPr>
            <w:tcW w:w="585" w:type="dxa"/>
            <w:shd w:val="clear" w:color="auto" w:fill="auto"/>
            <w:noWrap/>
            <w:vAlign w:val="bottom"/>
            <w:hideMark/>
          </w:tcPr>
          <w:p w14:paraId="2BD4AE71" w14:textId="77777777" w:rsidR="002517DE" w:rsidRPr="00DA304F" w:rsidRDefault="002517DE" w:rsidP="00C63704">
            <w:pPr>
              <w:pStyle w:val="newstyle"/>
            </w:pPr>
            <w:r w:rsidRPr="00DA304F">
              <w:t> </w:t>
            </w:r>
          </w:p>
        </w:tc>
      </w:tr>
      <w:tr w:rsidR="002517DE" w:rsidRPr="00DA304F" w14:paraId="58F07056" w14:textId="77777777" w:rsidTr="00702E64">
        <w:trPr>
          <w:trHeight w:val="409"/>
        </w:trPr>
        <w:tc>
          <w:tcPr>
            <w:tcW w:w="4655" w:type="dxa"/>
            <w:shd w:val="clear" w:color="auto" w:fill="auto"/>
            <w:noWrap/>
            <w:vAlign w:val="bottom"/>
            <w:hideMark/>
          </w:tcPr>
          <w:p w14:paraId="1DBF298F" w14:textId="40A93552" w:rsidR="002517DE" w:rsidRPr="00DA304F" w:rsidRDefault="002517DE" w:rsidP="00C63704">
            <w:pPr>
              <w:pStyle w:val="newstyle"/>
            </w:pPr>
          </w:p>
        </w:tc>
        <w:tc>
          <w:tcPr>
            <w:tcW w:w="616" w:type="dxa"/>
            <w:shd w:val="clear" w:color="auto" w:fill="auto"/>
            <w:noWrap/>
            <w:vAlign w:val="bottom"/>
            <w:hideMark/>
          </w:tcPr>
          <w:p w14:paraId="49AA16E9" w14:textId="77777777" w:rsidR="002517DE" w:rsidRPr="00DA304F" w:rsidRDefault="002517DE" w:rsidP="00C63704">
            <w:pPr>
              <w:pStyle w:val="newstyle"/>
            </w:pPr>
            <w:r w:rsidRPr="00DA304F">
              <w:t> </w:t>
            </w:r>
          </w:p>
        </w:tc>
        <w:tc>
          <w:tcPr>
            <w:tcW w:w="4933" w:type="dxa"/>
            <w:shd w:val="clear" w:color="auto" w:fill="auto"/>
            <w:noWrap/>
            <w:vAlign w:val="bottom"/>
            <w:hideMark/>
          </w:tcPr>
          <w:p w14:paraId="1D3DB8D2" w14:textId="62734370" w:rsidR="002517DE" w:rsidRPr="00DA304F" w:rsidRDefault="002517DE" w:rsidP="00C63704">
            <w:pPr>
              <w:pStyle w:val="newstyle"/>
            </w:pPr>
          </w:p>
        </w:tc>
        <w:tc>
          <w:tcPr>
            <w:tcW w:w="585" w:type="dxa"/>
            <w:shd w:val="clear" w:color="auto" w:fill="auto"/>
            <w:noWrap/>
            <w:vAlign w:val="bottom"/>
            <w:hideMark/>
          </w:tcPr>
          <w:p w14:paraId="63E81166" w14:textId="77777777" w:rsidR="002517DE" w:rsidRPr="00DA304F" w:rsidRDefault="002517DE" w:rsidP="00C63704">
            <w:pPr>
              <w:pStyle w:val="newstyle"/>
            </w:pPr>
            <w:r w:rsidRPr="00DA304F">
              <w:t> </w:t>
            </w:r>
          </w:p>
        </w:tc>
      </w:tr>
      <w:tr w:rsidR="002517DE" w:rsidRPr="00DA304F" w14:paraId="161F4280" w14:textId="77777777" w:rsidTr="00702E64">
        <w:trPr>
          <w:trHeight w:val="409"/>
        </w:trPr>
        <w:tc>
          <w:tcPr>
            <w:tcW w:w="4655" w:type="dxa"/>
            <w:shd w:val="clear" w:color="auto" w:fill="auto"/>
            <w:noWrap/>
            <w:vAlign w:val="bottom"/>
            <w:hideMark/>
          </w:tcPr>
          <w:p w14:paraId="1B127DDE" w14:textId="7AEEFF84" w:rsidR="002517DE" w:rsidRPr="00DA304F" w:rsidRDefault="002517DE" w:rsidP="00C63704">
            <w:pPr>
              <w:pStyle w:val="newstyle"/>
            </w:pPr>
          </w:p>
        </w:tc>
        <w:tc>
          <w:tcPr>
            <w:tcW w:w="616" w:type="dxa"/>
            <w:shd w:val="clear" w:color="auto" w:fill="auto"/>
            <w:noWrap/>
            <w:vAlign w:val="bottom"/>
            <w:hideMark/>
          </w:tcPr>
          <w:p w14:paraId="2F737355" w14:textId="77777777" w:rsidR="002517DE" w:rsidRPr="00DA304F" w:rsidRDefault="002517DE" w:rsidP="00C63704">
            <w:pPr>
              <w:pStyle w:val="newstyle"/>
            </w:pPr>
            <w:r w:rsidRPr="00DA304F">
              <w:t> </w:t>
            </w:r>
          </w:p>
        </w:tc>
        <w:tc>
          <w:tcPr>
            <w:tcW w:w="4933" w:type="dxa"/>
            <w:shd w:val="clear" w:color="auto" w:fill="auto"/>
            <w:noWrap/>
            <w:vAlign w:val="bottom"/>
            <w:hideMark/>
          </w:tcPr>
          <w:p w14:paraId="7B1C5ADE" w14:textId="1E9C04DD" w:rsidR="002517DE" w:rsidRPr="00DA304F" w:rsidRDefault="002517DE" w:rsidP="00C63704">
            <w:pPr>
              <w:pStyle w:val="newstyle"/>
            </w:pPr>
          </w:p>
        </w:tc>
        <w:tc>
          <w:tcPr>
            <w:tcW w:w="585" w:type="dxa"/>
            <w:shd w:val="clear" w:color="auto" w:fill="auto"/>
            <w:noWrap/>
            <w:vAlign w:val="bottom"/>
            <w:hideMark/>
          </w:tcPr>
          <w:p w14:paraId="09D6F26F" w14:textId="77777777" w:rsidR="002517DE" w:rsidRPr="00DA304F" w:rsidRDefault="002517DE" w:rsidP="00C63704">
            <w:pPr>
              <w:pStyle w:val="newstyle"/>
            </w:pPr>
            <w:r w:rsidRPr="00DA304F">
              <w:t> </w:t>
            </w:r>
          </w:p>
        </w:tc>
      </w:tr>
      <w:tr w:rsidR="002517DE" w:rsidRPr="00DA304F" w14:paraId="63DBFA6B" w14:textId="77777777" w:rsidTr="00702E64">
        <w:trPr>
          <w:trHeight w:val="409"/>
        </w:trPr>
        <w:tc>
          <w:tcPr>
            <w:tcW w:w="4655" w:type="dxa"/>
            <w:shd w:val="clear" w:color="auto" w:fill="auto"/>
            <w:noWrap/>
            <w:vAlign w:val="bottom"/>
            <w:hideMark/>
          </w:tcPr>
          <w:p w14:paraId="4846E87D" w14:textId="684C5EFD" w:rsidR="002517DE" w:rsidRPr="00DA304F" w:rsidRDefault="002517DE" w:rsidP="00C63704">
            <w:pPr>
              <w:pStyle w:val="newstyle"/>
            </w:pPr>
          </w:p>
        </w:tc>
        <w:tc>
          <w:tcPr>
            <w:tcW w:w="616" w:type="dxa"/>
            <w:shd w:val="clear" w:color="auto" w:fill="auto"/>
            <w:noWrap/>
            <w:vAlign w:val="bottom"/>
            <w:hideMark/>
          </w:tcPr>
          <w:p w14:paraId="6351E1E5" w14:textId="77777777" w:rsidR="002517DE" w:rsidRPr="00DA304F" w:rsidRDefault="002517DE" w:rsidP="00C63704">
            <w:pPr>
              <w:pStyle w:val="newstyle"/>
            </w:pPr>
            <w:r w:rsidRPr="00DA304F">
              <w:t> </w:t>
            </w:r>
          </w:p>
        </w:tc>
        <w:tc>
          <w:tcPr>
            <w:tcW w:w="4933" w:type="dxa"/>
            <w:shd w:val="clear" w:color="auto" w:fill="auto"/>
            <w:noWrap/>
            <w:vAlign w:val="bottom"/>
            <w:hideMark/>
          </w:tcPr>
          <w:p w14:paraId="5753E9E7" w14:textId="2553E59A" w:rsidR="002517DE" w:rsidRPr="00DA304F" w:rsidRDefault="002517DE" w:rsidP="00C63704">
            <w:pPr>
              <w:pStyle w:val="newstyle"/>
            </w:pPr>
          </w:p>
        </w:tc>
        <w:tc>
          <w:tcPr>
            <w:tcW w:w="585" w:type="dxa"/>
            <w:shd w:val="clear" w:color="auto" w:fill="auto"/>
            <w:noWrap/>
            <w:vAlign w:val="bottom"/>
            <w:hideMark/>
          </w:tcPr>
          <w:p w14:paraId="49412958" w14:textId="77777777" w:rsidR="002517DE" w:rsidRPr="00DA304F" w:rsidRDefault="002517DE" w:rsidP="00C63704">
            <w:pPr>
              <w:pStyle w:val="newstyle"/>
            </w:pPr>
            <w:r w:rsidRPr="00DA304F">
              <w:t> </w:t>
            </w:r>
          </w:p>
        </w:tc>
      </w:tr>
      <w:tr w:rsidR="002517DE" w:rsidRPr="00DA304F" w14:paraId="08F49125" w14:textId="77777777" w:rsidTr="00702E64">
        <w:trPr>
          <w:trHeight w:val="409"/>
        </w:trPr>
        <w:tc>
          <w:tcPr>
            <w:tcW w:w="4655" w:type="dxa"/>
            <w:shd w:val="clear" w:color="auto" w:fill="auto"/>
            <w:noWrap/>
            <w:vAlign w:val="bottom"/>
            <w:hideMark/>
          </w:tcPr>
          <w:p w14:paraId="0922D8D4" w14:textId="54E50147" w:rsidR="002517DE" w:rsidRPr="00DA304F" w:rsidRDefault="002517DE" w:rsidP="00C63704">
            <w:pPr>
              <w:pStyle w:val="newstyle"/>
            </w:pPr>
          </w:p>
        </w:tc>
        <w:tc>
          <w:tcPr>
            <w:tcW w:w="616" w:type="dxa"/>
            <w:shd w:val="clear" w:color="auto" w:fill="auto"/>
            <w:noWrap/>
            <w:vAlign w:val="bottom"/>
            <w:hideMark/>
          </w:tcPr>
          <w:p w14:paraId="18E4FD75" w14:textId="77777777" w:rsidR="002517DE" w:rsidRPr="00DA304F" w:rsidRDefault="002517DE" w:rsidP="00C63704">
            <w:pPr>
              <w:pStyle w:val="newstyle"/>
            </w:pPr>
            <w:r w:rsidRPr="00DA304F">
              <w:t> </w:t>
            </w:r>
          </w:p>
        </w:tc>
        <w:tc>
          <w:tcPr>
            <w:tcW w:w="4933" w:type="dxa"/>
            <w:shd w:val="clear" w:color="auto" w:fill="auto"/>
            <w:noWrap/>
            <w:vAlign w:val="bottom"/>
            <w:hideMark/>
          </w:tcPr>
          <w:p w14:paraId="23DC2D13" w14:textId="2CB48B61" w:rsidR="002517DE" w:rsidRPr="00DA304F" w:rsidRDefault="002517DE" w:rsidP="00C63704">
            <w:pPr>
              <w:pStyle w:val="newstyle"/>
            </w:pPr>
          </w:p>
        </w:tc>
        <w:tc>
          <w:tcPr>
            <w:tcW w:w="585" w:type="dxa"/>
            <w:shd w:val="clear" w:color="auto" w:fill="auto"/>
            <w:noWrap/>
            <w:vAlign w:val="bottom"/>
            <w:hideMark/>
          </w:tcPr>
          <w:p w14:paraId="50B9F4E3" w14:textId="77777777" w:rsidR="002517DE" w:rsidRPr="00DA304F" w:rsidRDefault="002517DE" w:rsidP="00C63704">
            <w:pPr>
              <w:pStyle w:val="newstyle"/>
            </w:pPr>
            <w:r w:rsidRPr="00DA304F">
              <w:t> </w:t>
            </w:r>
          </w:p>
        </w:tc>
      </w:tr>
      <w:tr w:rsidR="002517DE" w:rsidRPr="00DA304F" w14:paraId="15859EB2" w14:textId="77777777" w:rsidTr="00702E64">
        <w:trPr>
          <w:trHeight w:val="409"/>
        </w:trPr>
        <w:tc>
          <w:tcPr>
            <w:tcW w:w="4655" w:type="dxa"/>
            <w:shd w:val="clear" w:color="auto" w:fill="auto"/>
            <w:noWrap/>
            <w:vAlign w:val="bottom"/>
            <w:hideMark/>
          </w:tcPr>
          <w:p w14:paraId="2970E267" w14:textId="706ED3D0" w:rsidR="002517DE" w:rsidRPr="00DA304F" w:rsidRDefault="002517DE" w:rsidP="00C63704">
            <w:pPr>
              <w:pStyle w:val="newstyle"/>
            </w:pPr>
          </w:p>
        </w:tc>
        <w:tc>
          <w:tcPr>
            <w:tcW w:w="616" w:type="dxa"/>
            <w:shd w:val="clear" w:color="auto" w:fill="auto"/>
            <w:noWrap/>
            <w:vAlign w:val="bottom"/>
            <w:hideMark/>
          </w:tcPr>
          <w:p w14:paraId="6AAA5877" w14:textId="77777777" w:rsidR="002517DE" w:rsidRPr="00DA304F" w:rsidRDefault="002517DE" w:rsidP="00C63704">
            <w:pPr>
              <w:pStyle w:val="newstyle"/>
            </w:pPr>
            <w:r w:rsidRPr="00DA304F">
              <w:t> </w:t>
            </w:r>
          </w:p>
        </w:tc>
        <w:tc>
          <w:tcPr>
            <w:tcW w:w="4933" w:type="dxa"/>
            <w:shd w:val="clear" w:color="auto" w:fill="auto"/>
            <w:noWrap/>
            <w:vAlign w:val="bottom"/>
            <w:hideMark/>
          </w:tcPr>
          <w:p w14:paraId="2410BF46" w14:textId="5F99DCB2" w:rsidR="002517DE" w:rsidRPr="00DA304F" w:rsidRDefault="002517DE" w:rsidP="00C63704">
            <w:pPr>
              <w:pStyle w:val="newstyle"/>
            </w:pPr>
          </w:p>
        </w:tc>
        <w:tc>
          <w:tcPr>
            <w:tcW w:w="585" w:type="dxa"/>
            <w:shd w:val="clear" w:color="auto" w:fill="auto"/>
            <w:noWrap/>
            <w:vAlign w:val="bottom"/>
            <w:hideMark/>
          </w:tcPr>
          <w:p w14:paraId="3186A571" w14:textId="77777777" w:rsidR="002517DE" w:rsidRPr="00DA304F" w:rsidRDefault="002517DE" w:rsidP="00C63704">
            <w:pPr>
              <w:pStyle w:val="newstyle"/>
            </w:pPr>
            <w:r w:rsidRPr="00DA304F">
              <w:t> </w:t>
            </w:r>
          </w:p>
        </w:tc>
      </w:tr>
      <w:tr w:rsidR="002517DE" w:rsidRPr="00DA304F" w14:paraId="12A39E0C" w14:textId="77777777" w:rsidTr="00702E64">
        <w:trPr>
          <w:trHeight w:val="409"/>
        </w:trPr>
        <w:tc>
          <w:tcPr>
            <w:tcW w:w="4655" w:type="dxa"/>
            <w:shd w:val="clear" w:color="auto" w:fill="auto"/>
            <w:noWrap/>
            <w:vAlign w:val="bottom"/>
            <w:hideMark/>
          </w:tcPr>
          <w:p w14:paraId="4225C072" w14:textId="66C0B64A" w:rsidR="002517DE" w:rsidRPr="00DA304F" w:rsidRDefault="002517DE" w:rsidP="00C63704">
            <w:pPr>
              <w:pStyle w:val="newstyle"/>
            </w:pPr>
          </w:p>
        </w:tc>
        <w:tc>
          <w:tcPr>
            <w:tcW w:w="616" w:type="dxa"/>
            <w:shd w:val="clear" w:color="auto" w:fill="auto"/>
            <w:noWrap/>
            <w:vAlign w:val="bottom"/>
            <w:hideMark/>
          </w:tcPr>
          <w:p w14:paraId="3D54AE94" w14:textId="77777777" w:rsidR="002517DE" w:rsidRPr="00DA304F" w:rsidRDefault="002517DE" w:rsidP="00C63704">
            <w:pPr>
              <w:pStyle w:val="newstyle"/>
            </w:pPr>
            <w:r w:rsidRPr="00DA304F">
              <w:t> </w:t>
            </w:r>
          </w:p>
        </w:tc>
        <w:tc>
          <w:tcPr>
            <w:tcW w:w="4933" w:type="dxa"/>
            <w:shd w:val="clear" w:color="auto" w:fill="auto"/>
            <w:noWrap/>
            <w:vAlign w:val="bottom"/>
            <w:hideMark/>
          </w:tcPr>
          <w:p w14:paraId="74BA4372" w14:textId="6D25D644" w:rsidR="002517DE" w:rsidRPr="00DA304F" w:rsidRDefault="002517DE" w:rsidP="00C63704">
            <w:pPr>
              <w:pStyle w:val="newstyle"/>
            </w:pPr>
          </w:p>
        </w:tc>
        <w:tc>
          <w:tcPr>
            <w:tcW w:w="585" w:type="dxa"/>
            <w:shd w:val="clear" w:color="auto" w:fill="auto"/>
            <w:noWrap/>
            <w:vAlign w:val="bottom"/>
            <w:hideMark/>
          </w:tcPr>
          <w:p w14:paraId="28BA6AE5" w14:textId="77777777" w:rsidR="002517DE" w:rsidRPr="00DA304F" w:rsidRDefault="002517DE" w:rsidP="00C63704">
            <w:pPr>
              <w:pStyle w:val="newstyle"/>
            </w:pPr>
            <w:r w:rsidRPr="00DA304F">
              <w:t> </w:t>
            </w:r>
          </w:p>
        </w:tc>
      </w:tr>
      <w:tr w:rsidR="002517DE" w:rsidRPr="00DA304F" w14:paraId="6580C032" w14:textId="77777777" w:rsidTr="00702E64">
        <w:trPr>
          <w:trHeight w:val="409"/>
        </w:trPr>
        <w:tc>
          <w:tcPr>
            <w:tcW w:w="4655" w:type="dxa"/>
            <w:shd w:val="clear" w:color="auto" w:fill="auto"/>
            <w:noWrap/>
            <w:vAlign w:val="bottom"/>
            <w:hideMark/>
          </w:tcPr>
          <w:p w14:paraId="29F2F772" w14:textId="77777777" w:rsidR="002517DE" w:rsidRPr="00DA304F" w:rsidRDefault="002517DE" w:rsidP="00C63704">
            <w:pPr>
              <w:pStyle w:val="newstyle"/>
            </w:pPr>
            <w:r w:rsidRPr="00DA304F">
              <w:t> </w:t>
            </w:r>
          </w:p>
        </w:tc>
        <w:tc>
          <w:tcPr>
            <w:tcW w:w="616" w:type="dxa"/>
            <w:shd w:val="clear" w:color="auto" w:fill="auto"/>
            <w:noWrap/>
            <w:vAlign w:val="bottom"/>
            <w:hideMark/>
          </w:tcPr>
          <w:p w14:paraId="690B9605" w14:textId="77777777" w:rsidR="002517DE" w:rsidRPr="00DA304F" w:rsidRDefault="002517DE" w:rsidP="00C63704">
            <w:pPr>
              <w:pStyle w:val="newstyle"/>
            </w:pPr>
            <w:r w:rsidRPr="00DA304F">
              <w:t> </w:t>
            </w:r>
          </w:p>
        </w:tc>
        <w:tc>
          <w:tcPr>
            <w:tcW w:w="4933" w:type="dxa"/>
            <w:shd w:val="clear" w:color="auto" w:fill="auto"/>
            <w:noWrap/>
            <w:vAlign w:val="bottom"/>
            <w:hideMark/>
          </w:tcPr>
          <w:p w14:paraId="7C873433" w14:textId="428E6E2F" w:rsidR="002517DE" w:rsidRPr="00DA304F" w:rsidRDefault="002517DE" w:rsidP="00C63704">
            <w:pPr>
              <w:pStyle w:val="newstyle"/>
            </w:pPr>
          </w:p>
        </w:tc>
        <w:tc>
          <w:tcPr>
            <w:tcW w:w="585" w:type="dxa"/>
            <w:shd w:val="clear" w:color="auto" w:fill="auto"/>
            <w:noWrap/>
            <w:vAlign w:val="bottom"/>
            <w:hideMark/>
          </w:tcPr>
          <w:p w14:paraId="69EA886D" w14:textId="77777777" w:rsidR="002517DE" w:rsidRPr="00DA304F" w:rsidRDefault="002517DE" w:rsidP="00C63704">
            <w:pPr>
              <w:pStyle w:val="newstyle"/>
            </w:pPr>
            <w:r w:rsidRPr="00DA304F">
              <w:t> </w:t>
            </w:r>
          </w:p>
        </w:tc>
      </w:tr>
    </w:tbl>
    <w:p w14:paraId="36129605" w14:textId="77777777" w:rsidR="00A9482D" w:rsidRPr="00DA304F" w:rsidRDefault="00A9482D" w:rsidP="00C63704">
      <w:pPr>
        <w:pStyle w:val="newstyle"/>
      </w:pPr>
    </w:p>
    <w:p w14:paraId="2C086CC9" w14:textId="03156B8F" w:rsidR="002517DE" w:rsidRPr="00DA304F" w:rsidRDefault="00405A73" w:rsidP="00033CE6">
      <w:pPr>
        <w:pStyle w:val="Heading3"/>
        <w:spacing w:line="276" w:lineRule="auto"/>
        <w:rPr>
          <w:rFonts w:cs="Arial"/>
          <w:sz w:val="22"/>
          <w:szCs w:val="22"/>
        </w:rPr>
      </w:pPr>
      <w:bookmarkStart w:id="12" w:name="_Toc64123732"/>
      <w:r w:rsidRPr="00DA304F">
        <w:rPr>
          <w:rFonts w:cs="Arial"/>
          <w:sz w:val="22"/>
          <w:szCs w:val="22"/>
        </w:rPr>
        <w:t>Table 1</w:t>
      </w:r>
      <w:bookmarkEnd w:id="12"/>
      <w:r w:rsidRPr="00DA304F">
        <w:rPr>
          <w:rFonts w:cs="Arial"/>
          <w:sz w:val="22"/>
          <w:szCs w:val="22"/>
        </w:rPr>
        <w:t xml:space="preserve"> </w:t>
      </w:r>
    </w:p>
    <w:p w14:paraId="6192A5B5" w14:textId="63F9B7C4" w:rsidR="002517DE" w:rsidRPr="00DA304F" w:rsidRDefault="002517DE" w:rsidP="00C63704">
      <w:pPr>
        <w:pStyle w:val="newstyle"/>
      </w:pPr>
    </w:p>
    <w:p w14:paraId="7E0BD8FA" w14:textId="142FE4D3" w:rsidR="006120D9" w:rsidRDefault="006120D9" w:rsidP="00C63704">
      <w:pPr>
        <w:pStyle w:val="newstyle"/>
      </w:pPr>
    </w:p>
    <w:p w14:paraId="0C6A1E30" w14:textId="77777777" w:rsidR="00197863" w:rsidRPr="00DA304F" w:rsidRDefault="00197863" w:rsidP="00C63704">
      <w:pPr>
        <w:pStyle w:val="newstyle"/>
      </w:pPr>
    </w:p>
    <w:p w14:paraId="20EE3BCC" w14:textId="498FD97B" w:rsidR="0024334A" w:rsidRPr="00197863" w:rsidRDefault="000D4767" w:rsidP="00197863">
      <w:pPr>
        <w:pStyle w:val="Heading2"/>
      </w:pPr>
      <w:bookmarkStart w:id="13" w:name="_Toc64123733"/>
      <w:r w:rsidRPr="00197863">
        <w:t>SWOT Review</w:t>
      </w:r>
      <w:bookmarkEnd w:id="13"/>
    </w:p>
    <w:p w14:paraId="7CF31314" w14:textId="77777777" w:rsidR="00197863" w:rsidRDefault="00197863" w:rsidP="00C63704">
      <w:pPr>
        <w:pStyle w:val="newstyle"/>
        <w:rPr>
          <w:shd w:val="clear" w:color="auto" w:fill="FFFFFF"/>
        </w:rPr>
      </w:pPr>
    </w:p>
    <w:p w14:paraId="1CB6376C" w14:textId="2229B07B" w:rsidR="001759F0" w:rsidRDefault="001759F0" w:rsidP="001759F0">
      <w:pPr>
        <w:spacing w:line="360" w:lineRule="auto"/>
        <w:rPr>
          <w:rFonts w:ascii="Arial" w:hAnsi="Arial" w:cs="Arial"/>
        </w:rPr>
      </w:pPr>
      <w:r>
        <w:rPr>
          <w:rFonts w:ascii="Arial" w:hAnsi="Arial" w:cs="Arial"/>
        </w:rPr>
        <w:t xml:space="preserve">This </w:t>
      </w:r>
      <w:r>
        <w:rPr>
          <w:rFonts w:ascii="Arial" w:hAnsi="Arial" w:cs="Arial"/>
        </w:rPr>
        <w:t>process is used</w:t>
      </w:r>
      <w:r>
        <w:rPr>
          <w:rFonts w:ascii="Arial" w:hAnsi="Arial" w:cs="Arial"/>
        </w:rPr>
        <w:t xml:space="preserve"> to evaluate the strengths, weakness, opportunities and the threats in a context of business or marketplace. Identifying both the internal and external factors that may </w:t>
      </w:r>
      <w:r>
        <w:rPr>
          <w:rFonts w:ascii="Arial" w:hAnsi="Arial" w:cs="Arial"/>
        </w:rPr>
        <w:t xml:space="preserve">potentially </w:t>
      </w:r>
      <w:r>
        <w:rPr>
          <w:rFonts w:ascii="Arial" w:hAnsi="Arial" w:cs="Arial"/>
        </w:rPr>
        <w:t xml:space="preserve">have a </w:t>
      </w:r>
      <w:r>
        <w:rPr>
          <w:rFonts w:ascii="Arial" w:hAnsi="Arial" w:cs="Arial"/>
        </w:rPr>
        <w:t>positive</w:t>
      </w:r>
      <w:r>
        <w:rPr>
          <w:rFonts w:ascii="Arial" w:hAnsi="Arial" w:cs="Arial"/>
        </w:rPr>
        <w:t xml:space="preserve"> or </w:t>
      </w:r>
      <w:r>
        <w:rPr>
          <w:rFonts w:ascii="Arial" w:hAnsi="Arial" w:cs="Arial"/>
        </w:rPr>
        <w:t>negative</w:t>
      </w:r>
      <w:r>
        <w:rPr>
          <w:rFonts w:ascii="Arial" w:hAnsi="Arial" w:cs="Arial"/>
        </w:rPr>
        <w:t xml:space="preserve"> </w:t>
      </w:r>
      <w:r>
        <w:rPr>
          <w:rFonts w:ascii="Arial" w:hAnsi="Arial" w:cs="Arial"/>
        </w:rPr>
        <w:t xml:space="preserve">influence on the outcome. </w:t>
      </w:r>
      <w:proofErr w:type="gramStart"/>
      <w:r>
        <w:rPr>
          <w:rFonts w:ascii="Arial" w:hAnsi="Arial" w:cs="Arial"/>
        </w:rPr>
        <w:t>(</w:t>
      </w:r>
      <w:proofErr w:type="gramEnd"/>
      <w:r>
        <w:rPr>
          <w:rFonts w:ascii="Arial" w:hAnsi="Arial" w:cs="Arial"/>
        </w:rPr>
        <w:t xml:space="preserve"> Appendix 2)</w:t>
      </w:r>
    </w:p>
    <w:p w14:paraId="1578F29E" w14:textId="77777777" w:rsidR="001759F0" w:rsidRDefault="001759F0" w:rsidP="001759F0">
      <w:pPr>
        <w:spacing w:line="360" w:lineRule="auto"/>
        <w:rPr>
          <w:rFonts w:ascii="Arial" w:hAnsi="Arial" w:cs="Arial"/>
        </w:rPr>
      </w:pPr>
    </w:p>
    <w:p w14:paraId="5C005CB5" w14:textId="77777777" w:rsidR="001759F0" w:rsidRPr="001759F0" w:rsidRDefault="001759F0" w:rsidP="001759F0">
      <w:pPr>
        <w:spacing w:line="360" w:lineRule="auto"/>
        <w:rPr>
          <w:rFonts w:ascii="Arial" w:hAnsi="Arial" w:cs="Arial"/>
          <w:b/>
          <w:bCs/>
        </w:rPr>
      </w:pPr>
      <w:r w:rsidRPr="001759F0">
        <w:rPr>
          <w:rFonts w:ascii="Arial" w:hAnsi="Arial" w:cs="Arial"/>
          <w:b/>
          <w:bCs/>
        </w:rPr>
        <w:t>Strengths 2020</w:t>
      </w:r>
    </w:p>
    <w:p w14:paraId="14F16645" w14:textId="77777777" w:rsidR="001759F0" w:rsidRDefault="001759F0" w:rsidP="001759F0">
      <w:pPr>
        <w:spacing w:line="360" w:lineRule="auto"/>
        <w:rPr>
          <w:rFonts w:ascii="Arial" w:hAnsi="Arial" w:cs="Arial"/>
        </w:rPr>
      </w:pPr>
    </w:p>
    <w:p w14:paraId="0BED28BB" w14:textId="77777777" w:rsidR="001759F0" w:rsidRPr="001759F0" w:rsidRDefault="001759F0" w:rsidP="001759F0">
      <w:pPr>
        <w:spacing w:line="360" w:lineRule="auto"/>
        <w:rPr>
          <w:rFonts w:ascii="Arial" w:hAnsi="Arial" w:cs="Arial"/>
        </w:rPr>
      </w:pPr>
      <w:r w:rsidRPr="001759F0">
        <w:rPr>
          <w:rFonts w:ascii="Arial" w:hAnsi="Arial" w:cs="Arial"/>
        </w:rPr>
        <w:t>Largest UK retail stores making shopping easier for customers all in one place, and convenience stores for the corner pop in.</w:t>
      </w:r>
    </w:p>
    <w:p w14:paraId="2440423C" w14:textId="65D04C52" w:rsidR="001759F0" w:rsidRDefault="001759F0" w:rsidP="001759F0">
      <w:pPr>
        <w:spacing w:line="360" w:lineRule="auto"/>
        <w:rPr>
          <w:rFonts w:ascii="Arial" w:hAnsi="Arial" w:cs="Arial"/>
        </w:rPr>
      </w:pPr>
      <w:r w:rsidRPr="001759F0">
        <w:rPr>
          <w:rFonts w:ascii="Arial" w:hAnsi="Arial" w:cs="Arial"/>
        </w:rPr>
        <w:t xml:space="preserve">Over 3,00 stores under the Tesco brand name and a </w:t>
      </w:r>
      <w:r w:rsidRPr="001759F0">
        <w:rPr>
          <w:rFonts w:ascii="Arial" w:hAnsi="Arial" w:cs="Arial"/>
        </w:rPr>
        <w:t>r</w:t>
      </w:r>
      <w:r>
        <w:rPr>
          <w:rFonts w:ascii="Arial" w:hAnsi="Arial" w:cs="Arial"/>
        </w:rPr>
        <w:t>e</w:t>
      </w:r>
      <w:r w:rsidRPr="001759F0">
        <w:rPr>
          <w:rFonts w:ascii="Arial" w:hAnsi="Arial" w:cs="Arial"/>
        </w:rPr>
        <w:t>cent</w:t>
      </w:r>
      <w:r w:rsidRPr="001759F0">
        <w:rPr>
          <w:rFonts w:ascii="Arial" w:hAnsi="Arial" w:cs="Arial"/>
        </w:rPr>
        <w:t xml:space="preserve"> acquisition of the wholesales, Bookers</w:t>
      </w:r>
      <w:r>
        <w:rPr>
          <w:rFonts w:ascii="Arial" w:hAnsi="Arial" w:cs="Arial"/>
        </w:rPr>
        <w:t>. This acquisition will help expand the already large distribution network within the UK base.</w:t>
      </w:r>
    </w:p>
    <w:p w14:paraId="5039C965" w14:textId="77777777" w:rsidR="001759F0" w:rsidRDefault="001759F0" w:rsidP="001759F0">
      <w:pPr>
        <w:spacing w:line="360" w:lineRule="auto"/>
        <w:rPr>
          <w:rFonts w:ascii="Arial" w:hAnsi="Arial" w:cs="Arial"/>
        </w:rPr>
      </w:pPr>
      <w:r>
        <w:rPr>
          <w:rFonts w:ascii="Arial" w:hAnsi="Arial" w:cs="Arial"/>
        </w:rPr>
        <w:t xml:space="preserve">Own label, using main brand manufacturers to produce goods under the Tesco logo, to maintain quality but at a cheaper cost, bringing in new Tesco based brands such as Ms Molly’s and </w:t>
      </w:r>
      <w:proofErr w:type="spellStart"/>
      <w:r>
        <w:rPr>
          <w:rFonts w:ascii="Arial" w:hAnsi="Arial" w:cs="Arial"/>
        </w:rPr>
        <w:t>Redmere</w:t>
      </w:r>
      <w:proofErr w:type="spellEnd"/>
      <w:r>
        <w:rPr>
          <w:rFonts w:ascii="Arial" w:hAnsi="Arial" w:cs="Arial"/>
        </w:rPr>
        <w:t xml:space="preserve"> Farms, increasing its customer base.</w:t>
      </w:r>
    </w:p>
    <w:p w14:paraId="53EFFA1D" w14:textId="77777777" w:rsidR="001759F0" w:rsidRDefault="001759F0" w:rsidP="001759F0">
      <w:pPr>
        <w:spacing w:line="360" w:lineRule="auto"/>
        <w:rPr>
          <w:rFonts w:ascii="Arial" w:hAnsi="Arial" w:cs="Arial"/>
        </w:rPr>
      </w:pPr>
    </w:p>
    <w:p w14:paraId="385AFCE2" w14:textId="58C45FBF" w:rsidR="001759F0" w:rsidRPr="001759F0" w:rsidRDefault="001759F0" w:rsidP="001759F0">
      <w:pPr>
        <w:spacing w:line="360" w:lineRule="auto"/>
        <w:rPr>
          <w:rFonts w:ascii="Arial" w:hAnsi="Arial" w:cs="Arial"/>
          <w:b/>
          <w:bCs/>
        </w:rPr>
      </w:pPr>
      <w:r w:rsidRPr="001759F0">
        <w:rPr>
          <w:rFonts w:ascii="Arial" w:hAnsi="Arial" w:cs="Arial"/>
          <w:b/>
          <w:bCs/>
        </w:rPr>
        <w:t>Paying Tesco</w:t>
      </w:r>
    </w:p>
    <w:p w14:paraId="009A1807" w14:textId="77777777" w:rsidR="001759F0" w:rsidRDefault="001759F0" w:rsidP="001759F0">
      <w:pPr>
        <w:spacing w:line="360" w:lineRule="auto"/>
        <w:rPr>
          <w:rFonts w:ascii="Arial" w:hAnsi="Arial" w:cs="Arial"/>
        </w:rPr>
      </w:pPr>
    </w:p>
    <w:p w14:paraId="15A4357B" w14:textId="09B30105" w:rsidR="001759F0" w:rsidRDefault="001759F0" w:rsidP="001759F0">
      <w:pPr>
        <w:spacing w:line="360" w:lineRule="auto"/>
        <w:rPr>
          <w:rFonts w:ascii="Arial" w:hAnsi="Arial" w:cs="Arial"/>
        </w:rPr>
      </w:pPr>
      <w:r>
        <w:rPr>
          <w:rFonts w:ascii="Arial" w:hAnsi="Arial" w:cs="Arial"/>
        </w:rPr>
        <w:t>Following on f</w:t>
      </w:r>
      <w:r>
        <w:rPr>
          <w:rFonts w:ascii="Arial" w:hAnsi="Arial" w:cs="Arial"/>
        </w:rPr>
        <w:t>rom</w:t>
      </w:r>
      <w:r>
        <w:rPr>
          <w:rFonts w:ascii="Arial" w:hAnsi="Arial" w:cs="Arial"/>
        </w:rPr>
        <w:t xml:space="preserve"> the success of banking, insurance services, </w:t>
      </w:r>
      <w:r>
        <w:rPr>
          <w:rFonts w:ascii="Arial" w:hAnsi="Arial" w:cs="Arial"/>
        </w:rPr>
        <w:t xml:space="preserve">the </w:t>
      </w:r>
      <w:r>
        <w:rPr>
          <w:rFonts w:ascii="Arial" w:hAnsi="Arial" w:cs="Arial"/>
        </w:rPr>
        <w:t>mobile phone network and online purchasing, 2020 saw the introduction of Pay+</w:t>
      </w:r>
      <w:r>
        <w:rPr>
          <w:rFonts w:ascii="Arial" w:hAnsi="Arial" w:cs="Arial"/>
        </w:rPr>
        <w:t>,</w:t>
      </w:r>
      <w:r>
        <w:rPr>
          <w:rFonts w:ascii="Arial" w:hAnsi="Arial" w:cs="Arial"/>
        </w:rPr>
        <w:t xml:space="preserve"> a mobile application, and a contactless Clubcard app. Making easier to scan your mobile device to pay for the </w:t>
      </w:r>
      <w:r>
        <w:rPr>
          <w:rFonts w:ascii="Arial" w:hAnsi="Arial" w:cs="Arial"/>
        </w:rPr>
        <w:t>shopping and</w:t>
      </w:r>
      <w:r>
        <w:rPr>
          <w:rFonts w:ascii="Arial" w:hAnsi="Arial" w:cs="Arial"/>
        </w:rPr>
        <w:t xml:space="preserve"> introducing an incentive scheme to have extra discount on two large shops a month.</w:t>
      </w:r>
    </w:p>
    <w:p w14:paraId="2338E47F" w14:textId="58A2A245" w:rsidR="001759F0" w:rsidRDefault="001759F0" w:rsidP="001759F0">
      <w:pPr>
        <w:spacing w:line="360" w:lineRule="auto"/>
        <w:rPr>
          <w:rFonts w:ascii="Arial" w:hAnsi="Arial" w:cs="Arial"/>
        </w:rPr>
      </w:pPr>
    </w:p>
    <w:p w14:paraId="72380B81" w14:textId="6D7F9961" w:rsidR="001759F0" w:rsidRPr="001759F0" w:rsidRDefault="001759F0" w:rsidP="001759F0">
      <w:pPr>
        <w:spacing w:line="360" w:lineRule="auto"/>
        <w:rPr>
          <w:rFonts w:ascii="Arial" w:hAnsi="Arial" w:cs="Arial"/>
          <w:b/>
          <w:bCs/>
        </w:rPr>
      </w:pPr>
      <w:r w:rsidRPr="001759F0">
        <w:rPr>
          <w:rFonts w:ascii="Arial" w:hAnsi="Arial" w:cs="Arial"/>
          <w:b/>
          <w:bCs/>
        </w:rPr>
        <w:lastRenderedPageBreak/>
        <w:t>Weaknesses 2020</w:t>
      </w:r>
    </w:p>
    <w:p w14:paraId="532C0AA9" w14:textId="09C58F3F" w:rsidR="001759F0" w:rsidRPr="001759F0" w:rsidRDefault="001759F0" w:rsidP="001759F0">
      <w:pPr>
        <w:spacing w:line="360" w:lineRule="auto"/>
        <w:rPr>
          <w:rFonts w:ascii="Arial" w:hAnsi="Arial" w:cs="Arial"/>
          <w:i/>
          <w:iCs/>
        </w:rPr>
      </w:pPr>
      <w:r w:rsidRPr="001759F0">
        <w:rPr>
          <w:rFonts w:ascii="Arial" w:hAnsi="Arial" w:cs="Arial"/>
          <w:i/>
          <w:iCs/>
        </w:rPr>
        <w:t>Inefficient business</w:t>
      </w:r>
    </w:p>
    <w:p w14:paraId="13DDD41F" w14:textId="0FAEBD4B" w:rsidR="001759F0" w:rsidRDefault="001759F0" w:rsidP="001759F0">
      <w:pPr>
        <w:spacing w:line="360" w:lineRule="auto"/>
        <w:rPr>
          <w:rFonts w:ascii="Arial" w:hAnsi="Arial" w:cs="Arial"/>
        </w:rPr>
      </w:pPr>
      <w:r>
        <w:rPr>
          <w:rFonts w:ascii="Arial" w:hAnsi="Arial" w:cs="Arial"/>
        </w:rPr>
        <w:t>Over the last few years, a way to increase profits diversification in business interests has resulted in the acquisition of several UK businesses. These became a drain on resources, in 2017 these were reduced too but maybe should be reduced again, to concentrate on the main business. In 2019/2020, Tesco, devised a reduction of 4% of its workforce of a full-time nature, but this will not have a sustainable future for a short-term strategy.</w:t>
      </w:r>
    </w:p>
    <w:p w14:paraId="31BC0601" w14:textId="153F3121" w:rsidR="001759F0" w:rsidRDefault="001759F0" w:rsidP="001759F0">
      <w:pPr>
        <w:spacing w:line="360" w:lineRule="auto"/>
        <w:rPr>
          <w:rFonts w:ascii="Arial" w:hAnsi="Arial" w:cs="Arial"/>
        </w:rPr>
      </w:pPr>
    </w:p>
    <w:p w14:paraId="344C6D85" w14:textId="38A932BF" w:rsidR="001759F0" w:rsidRPr="001759F0" w:rsidRDefault="001759F0" w:rsidP="001759F0">
      <w:pPr>
        <w:spacing w:line="360" w:lineRule="auto"/>
        <w:rPr>
          <w:rFonts w:ascii="Arial" w:hAnsi="Arial" w:cs="Arial"/>
          <w:b/>
          <w:bCs/>
        </w:rPr>
      </w:pPr>
      <w:r w:rsidRPr="001759F0">
        <w:rPr>
          <w:rFonts w:ascii="Arial" w:hAnsi="Arial" w:cs="Arial"/>
          <w:b/>
          <w:bCs/>
        </w:rPr>
        <w:t>Opportunities 2020</w:t>
      </w:r>
    </w:p>
    <w:p w14:paraId="4E0C918B" w14:textId="1FF40244" w:rsidR="001759F0" w:rsidRPr="001759F0" w:rsidRDefault="001759F0" w:rsidP="001759F0">
      <w:pPr>
        <w:spacing w:line="360" w:lineRule="auto"/>
        <w:rPr>
          <w:rFonts w:ascii="Arial" w:hAnsi="Arial" w:cs="Arial"/>
          <w:i/>
          <w:iCs/>
        </w:rPr>
      </w:pPr>
      <w:r w:rsidRPr="001759F0">
        <w:rPr>
          <w:rFonts w:ascii="Arial" w:hAnsi="Arial" w:cs="Arial"/>
          <w:i/>
          <w:iCs/>
        </w:rPr>
        <w:t>On-Line business</w:t>
      </w:r>
    </w:p>
    <w:p w14:paraId="0884599A" w14:textId="7C90130A" w:rsidR="001759F0" w:rsidRDefault="001759F0" w:rsidP="001759F0">
      <w:pPr>
        <w:spacing w:line="360" w:lineRule="auto"/>
        <w:rPr>
          <w:rFonts w:ascii="Arial" w:hAnsi="Arial" w:cs="Arial"/>
        </w:rPr>
      </w:pPr>
      <w:r>
        <w:rPr>
          <w:rFonts w:ascii="Arial" w:hAnsi="Arial" w:cs="Arial"/>
        </w:rPr>
        <w:t xml:space="preserve">Before the epidemic, online retail had expended into the larger stores of the Tesco name, but offering very little if its non-food items for purchase.  As with other on-line business, if the expansion to sell other hardlines items such as clothing, tools, electronic and kitchen aids the greater the appeal to the general public and the greater understanding </w:t>
      </w:r>
      <w:proofErr w:type="gramStart"/>
      <w:r>
        <w:rPr>
          <w:rFonts w:ascii="Arial" w:hAnsi="Arial" w:cs="Arial"/>
        </w:rPr>
        <w:t>an  time</w:t>
      </w:r>
      <w:proofErr w:type="gramEnd"/>
      <w:r>
        <w:rPr>
          <w:rFonts w:ascii="Arial" w:hAnsi="Arial" w:cs="Arial"/>
        </w:rPr>
        <w:t xml:space="preserve"> line knowledge of the customer purchasing power could increase.</w:t>
      </w:r>
    </w:p>
    <w:p w14:paraId="4295EB49" w14:textId="0C70399F" w:rsidR="001759F0" w:rsidRDefault="001759F0" w:rsidP="001759F0">
      <w:pPr>
        <w:spacing w:line="360" w:lineRule="auto"/>
        <w:rPr>
          <w:rFonts w:ascii="Arial" w:hAnsi="Arial" w:cs="Arial"/>
        </w:rPr>
      </w:pPr>
    </w:p>
    <w:p w14:paraId="485F4408" w14:textId="77777777" w:rsidR="001759F0" w:rsidRDefault="001759F0" w:rsidP="001759F0">
      <w:pPr>
        <w:spacing w:line="360" w:lineRule="auto"/>
        <w:rPr>
          <w:rFonts w:ascii="Arial" w:hAnsi="Arial" w:cs="Arial"/>
        </w:rPr>
      </w:pPr>
    </w:p>
    <w:p w14:paraId="20CB2E17" w14:textId="741F6B90" w:rsidR="001759F0" w:rsidRPr="001759F0" w:rsidRDefault="001759F0" w:rsidP="001759F0">
      <w:pPr>
        <w:spacing w:line="360" w:lineRule="auto"/>
        <w:rPr>
          <w:rFonts w:ascii="Arial" w:hAnsi="Arial" w:cs="Arial"/>
          <w:b/>
          <w:bCs/>
        </w:rPr>
      </w:pPr>
      <w:r w:rsidRPr="001759F0">
        <w:rPr>
          <w:rFonts w:ascii="Arial" w:hAnsi="Arial" w:cs="Arial"/>
          <w:b/>
          <w:bCs/>
        </w:rPr>
        <w:t>Tesco Threats 2020</w:t>
      </w:r>
    </w:p>
    <w:p w14:paraId="746E588A" w14:textId="48478F42" w:rsidR="001759F0" w:rsidRDefault="001759F0" w:rsidP="001759F0">
      <w:pPr>
        <w:spacing w:line="360" w:lineRule="auto"/>
        <w:rPr>
          <w:rFonts w:ascii="Arial" w:hAnsi="Arial" w:cs="Arial"/>
        </w:rPr>
      </w:pPr>
    </w:p>
    <w:p w14:paraId="7C4FAAD1" w14:textId="7ED43F1D" w:rsidR="001759F0" w:rsidRPr="001759F0" w:rsidRDefault="001759F0" w:rsidP="001759F0">
      <w:pPr>
        <w:spacing w:line="360" w:lineRule="auto"/>
        <w:rPr>
          <w:rFonts w:ascii="Arial" w:hAnsi="Arial" w:cs="Arial"/>
          <w:i/>
          <w:iCs/>
        </w:rPr>
      </w:pPr>
      <w:r w:rsidRPr="001759F0">
        <w:rPr>
          <w:rFonts w:ascii="Arial" w:hAnsi="Arial" w:cs="Arial"/>
          <w:i/>
          <w:iCs/>
        </w:rPr>
        <w:t>Possible Brexit supply effect</w:t>
      </w:r>
    </w:p>
    <w:p w14:paraId="7A874BA9" w14:textId="444C9975" w:rsidR="001759F0" w:rsidRDefault="001759F0" w:rsidP="001759F0">
      <w:pPr>
        <w:spacing w:line="360" w:lineRule="auto"/>
        <w:rPr>
          <w:rFonts w:ascii="Arial" w:hAnsi="Arial" w:cs="Arial"/>
        </w:rPr>
      </w:pPr>
      <w:r>
        <w:rPr>
          <w:rFonts w:ascii="Arial" w:hAnsi="Arial" w:cs="Arial"/>
        </w:rPr>
        <w:t>Tesco will have to look at the future of its network of deliveries across Europe with the tariffs to be brough o0n to items not just coming into the UK, but also the exporting of the items produced in the UK that is being moved to any of the European wide stores. This will also cause delays with extra paperwork and stricter inspection of the transport vehicles. The cost of this will have to take into account but can’t be passed onto consumers, leaving the net income likely to decrease, and the shareholder profit drop.</w:t>
      </w:r>
    </w:p>
    <w:p w14:paraId="35EE14AA" w14:textId="77777777" w:rsidR="001759F0" w:rsidRDefault="001759F0" w:rsidP="001759F0">
      <w:pPr>
        <w:spacing w:line="360" w:lineRule="auto"/>
        <w:rPr>
          <w:rFonts w:ascii="Arial" w:hAnsi="Arial" w:cs="Arial"/>
        </w:rPr>
      </w:pPr>
    </w:p>
    <w:p w14:paraId="57A47F2E" w14:textId="34642113" w:rsidR="001759F0" w:rsidRDefault="001759F0" w:rsidP="001759F0">
      <w:pPr>
        <w:spacing w:line="360" w:lineRule="auto"/>
        <w:rPr>
          <w:rFonts w:ascii="Arial" w:hAnsi="Arial" w:cs="Arial"/>
        </w:rPr>
      </w:pPr>
    </w:p>
    <w:p w14:paraId="00559256" w14:textId="6DDBA074" w:rsidR="001759F0" w:rsidRDefault="001759F0" w:rsidP="001759F0">
      <w:pPr>
        <w:spacing w:line="360" w:lineRule="auto"/>
        <w:rPr>
          <w:rFonts w:ascii="Arial" w:hAnsi="Arial" w:cs="Arial"/>
        </w:rPr>
      </w:pPr>
    </w:p>
    <w:p w14:paraId="1DA774F9" w14:textId="3C3F3139" w:rsidR="001759F0" w:rsidRDefault="001759F0" w:rsidP="001759F0">
      <w:pPr>
        <w:spacing w:line="360" w:lineRule="auto"/>
        <w:rPr>
          <w:rFonts w:ascii="Arial" w:hAnsi="Arial" w:cs="Arial"/>
        </w:rPr>
      </w:pPr>
    </w:p>
    <w:p w14:paraId="5F503D75" w14:textId="77777777" w:rsidR="001759F0" w:rsidRPr="001759F0" w:rsidRDefault="001759F0" w:rsidP="001759F0">
      <w:pPr>
        <w:spacing w:line="360" w:lineRule="auto"/>
        <w:rPr>
          <w:rFonts w:ascii="Arial" w:hAnsi="Arial" w:cs="Arial"/>
        </w:rPr>
      </w:pPr>
    </w:p>
    <w:p w14:paraId="53847CD7" w14:textId="77777777" w:rsidR="001759F0" w:rsidRDefault="001759F0" w:rsidP="00C63704">
      <w:pPr>
        <w:pStyle w:val="newstyle"/>
      </w:pPr>
    </w:p>
    <w:p w14:paraId="265B8987" w14:textId="5209662D" w:rsidR="00197863" w:rsidRPr="00276A02" w:rsidRDefault="00197863" w:rsidP="00C63704">
      <w:pPr>
        <w:pStyle w:val="newstyle"/>
      </w:pPr>
    </w:p>
    <w:p w14:paraId="11C0BDD1" w14:textId="77777777" w:rsidR="001E64EF" w:rsidRPr="00DA304F" w:rsidRDefault="001E64EF" w:rsidP="00C63704">
      <w:pPr>
        <w:pStyle w:val="newstyle"/>
      </w:pPr>
    </w:p>
    <w:p w14:paraId="74A7D1DF" w14:textId="68513C83" w:rsidR="00A9482D" w:rsidRPr="00197863" w:rsidRDefault="00A9482D" w:rsidP="00197863">
      <w:pPr>
        <w:pStyle w:val="Heading2"/>
      </w:pPr>
      <w:bookmarkStart w:id="14" w:name="_Toc64123734"/>
      <w:r w:rsidRPr="00197863">
        <w:lastRenderedPageBreak/>
        <w:t>PEST</w:t>
      </w:r>
      <w:r w:rsidR="00645CD8" w:rsidRPr="00197863">
        <w:t>E</w:t>
      </w:r>
      <w:r w:rsidR="009C2EFF" w:rsidRPr="00197863">
        <w:t>L</w:t>
      </w:r>
      <w:r w:rsidRPr="00197863">
        <w:t xml:space="preserve"> Analysis</w:t>
      </w:r>
      <w:bookmarkEnd w:id="14"/>
    </w:p>
    <w:p w14:paraId="61CA015F" w14:textId="77777777" w:rsidR="00197863" w:rsidRDefault="00197863" w:rsidP="00C63704">
      <w:pPr>
        <w:pStyle w:val="newstyle"/>
      </w:pPr>
    </w:p>
    <w:p w14:paraId="683E76DD" w14:textId="550EB50E" w:rsidR="00726D4D" w:rsidRDefault="00726D4D" w:rsidP="00726D4D">
      <w:pPr>
        <w:spacing w:after="160" w:line="360" w:lineRule="auto"/>
        <w:rPr>
          <w:rFonts w:ascii="Arial" w:hAnsi="Arial" w:cs="Arial"/>
        </w:rPr>
      </w:pPr>
      <w:bookmarkStart w:id="15" w:name="_Toc52118601"/>
      <w:bookmarkStart w:id="16" w:name="_Toc57568953"/>
      <w:r w:rsidRPr="00726D4D">
        <w:rPr>
          <w:rFonts w:ascii="Arial" w:hAnsi="Arial" w:cs="Arial"/>
        </w:rPr>
        <w:t>Political factors often have a bearing on</w:t>
      </w:r>
      <w:r>
        <w:t xml:space="preserve"> </w:t>
      </w:r>
      <w:r>
        <w:rPr>
          <w:rFonts w:ascii="Arial" w:hAnsi="Arial" w:cs="Arial"/>
        </w:rPr>
        <w:t>how business is run, but this has increased over the last year, with restrictions enforced by the pandemic. Having to respond in different ways to each new change in trade restrictions and access policies, enforcing rules set by the UK and Welsh governments, in the first lock down, one-way systems were set up around supermarkets to help control the spread of coronavirus -19,</w:t>
      </w:r>
      <w:r w:rsidRPr="00726D4D">
        <w:rPr>
          <w:rFonts w:ascii="Arial" w:hAnsi="Arial" w:cs="Arial"/>
        </w:rPr>
        <w:t xml:space="preserve"> </w:t>
      </w:r>
      <w:r>
        <w:rPr>
          <w:rFonts w:ascii="Arial" w:hAnsi="Arial" w:cs="Arial"/>
        </w:rPr>
        <w:t>sanitizing of hands, trolley and basket handle</w:t>
      </w:r>
      <w:r>
        <w:rPr>
          <w:rFonts w:ascii="Arial" w:hAnsi="Arial" w:cs="Arial"/>
        </w:rPr>
        <w:t xml:space="preserve">s and in the second wave of the pandemic the wearing of face masks, still sanitizing of hands, trolley and basket handles. </w:t>
      </w:r>
      <w:r w:rsidR="001759F0">
        <w:rPr>
          <w:rFonts w:ascii="Arial" w:hAnsi="Arial" w:cs="Arial"/>
        </w:rPr>
        <w:t>(Appendix 1)</w:t>
      </w:r>
    </w:p>
    <w:p w14:paraId="5C1961C6" w14:textId="77777777" w:rsidR="00726D4D" w:rsidRDefault="00726D4D" w:rsidP="00726D4D">
      <w:pPr>
        <w:spacing w:after="160" w:line="360" w:lineRule="auto"/>
        <w:rPr>
          <w:rFonts w:ascii="Arial" w:hAnsi="Arial" w:cs="Arial"/>
        </w:rPr>
      </w:pPr>
      <w:r>
        <w:rPr>
          <w:rFonts w:ascii="Arial" w:hAnsi="Arial" w:cs="Arial"/>
        </w:rPr>
        <w:t>Economic pressures of the country and the companies, goods were still available to the peoples of the country to be able to feed themselves and a safe environment as possible. Macro economical factors such as taxation and interest rates. Micro economic is how people wish and where to spend their pay. These types of companies are Business to consumer company’s (B2C) offering the consumer the end product.</w:t>
      </w:r>
    </w:p>
    <w:p w14:paraId="273B42A7" w14:textId="77777777" w:rsidR="00726D4D" w:rsidRDefault="00726D4D" w:rsidP="00726D4D">
      <w:pPr>
        <w:spacing w:after="160" w:line="360" w:lineRule="auto"/>
        <w:rPr>
          <w:rFonts w:ascii="Arial" w:hAnsi="Arial" w:cs="Arial"/>
        </w:rPr>
      </w:pPr>
      <w:r>
        <w:rPr>
          <w:rFonts w:ascii="Arial" w:hAnsi="Arial" w:cs="Arial"/>
        </w:rPr>
        <w:t xml:space="preserve">Social factors look at the close shared belief of the area’s population and the attitude that they have. These include the age of your local population, how healthy they are and physical active, Careers, and family distribution in the area. These outcomes give the marketing team areas to be able to pinpoint the advantages of the area. This can be where the Tesco club card, or any loyalty card can come into the fore. </w:t>
      </w:r>
    </w:p>
    <w:p w14:paraId="339A4AB0" w14:textId="77777777" w:rsidR="00726D4D" w:rsidRDefault="00726D4D" w:rsidP="00726D4D">
      <w:pPr>
        <w:spacing w:after="160" w:line="360" w:lineRule="auto"/>
        <w:rPr>
          <w:rFonts w:ascii="Arial" w:hAnsi="Arial" w:cs="Arial"/>
        </w:rPr>
      </w:pPr>
      <w:r>
        <w:rPr>
          <w:rFonts w:ascii="Arial" w:hAnsi="Arial" w:cs="Arial"/>
        </w:rPr>
        <w:t>Technological improvement needs to be a constant increase to keep up with any new advantage, such as shopping from home and the ease of completing and order or the use of and application on a mobile device to use a company’s loyalty scheme. Also, to use the aforementioned marketing to reach the right shopper.</w:t>
      </w:r>
    </w:p>
    <w:p w14:paraId="308135F4" w14:textId="77777777" w:rsidR="00726D4D" w:rsidRDefault="00726D4D" w:rsidP="00726D4D">
      <w:pPr>
        <w:spacing w:after="160" w:line="360" w:lineRule="auto"/>
        <w:rPr>
          <w:rFonts w:ascii="Arial" w:hAnsi="Arial" w:cs="Arial"/>
        </w:rPr>
      </w:pPr>
      <w:r>
        <w:rPr>
          <w:rFonts w:ascii="Arial" w:hAnsi="Arial" w:cs="Arial"/>
        </w:rPr>
        <w:t>Environmental issues, have really come to the forefront of people’s mind, decreasing the use of plastics, pollution, being a better more sustainable company, reducing carbon footprint where it can as quickly as possible. For filling shoppers demands.</w:t>
      </w:r>
    </w:p>
    <w:p w14:paraId="57AE2150" w14:textId="77777777" w:rsidR="00726D4D" w:rsidRDefault="00726D4D" w:rsidP="00726D4D">
      <w:pPr>
        <w:spacing w:after="160" w:line="360" w:lineRule="auto"/>
        <w:rPr>
          <w:rFonts w:ascii="Arial" w:hAnsi="Arial" w:cs="Arial"/>
        </w:rPr>
      </w:pPr>
      <w:r>
        <w:rPr>
          <w:rFonts w:ascii="Arial" w:hAnsi="Arial" w:cs="Arial"/>
        </w:rPr>
        <w:t>Legally, a large section including trading agreements, product safety, Labelling, consumer rights and its laws involved in each sector, advertising standards are met. Health and safety are adhered too, and equal opportunities for all.</w:t>
      </w:r>
    </w:p>
    <w:p w14:paraId="1CDA13B0" w14:textId="1003BB85" w:rsidR="00197863" w:rsidRDefault="00726D4D" w:rsidP="00726D4D">
      <w:pPr>
        <w:spacing w:after="160" w:line="360" w:lineRule="auto"/>
      </w:pPr>
      <w:r>
        <w:rPr>
          <w:rFonts w:ascii="Arial" w:hAnsi="Arial" w:cs="Arial"/>
        </w:rPr>
        <w:t xml:space="preserve">Ethical Factors (NEW) bringing forward, corporate social responsibly (CSR) increasing the opportunity and local achievements and increasing the public’s awareness and to be more open as to the development of the changing moral and ethical issues that have taken place in the past but need to </w:t>
      </w:r>
      <w:r>
        <w:rPr>
          <w:rFonts w:ascii="Arial" w:hAnsi="Arial" w:cs="Arial"/>
        </w:rPr>
        <w:lastRenderedPageBreak/>
        <w:t xml:space="preserve">change and have to be seen changing for the better of all, increasing fair trade, abolishing the use of child labour and the slave trade. </w:t>
      </w:r>
      <w:r w:rsidR="00197863">
        <w:br w:type="page"/>
      </w:r>
    </w:p>
    <w:p w14:paraId="343236DC" w14:textId="77777777" w:rsidR="00726D4D" w:rsidRPr="00726D4D" w:rsidRDefault="00726D4D" w:rsidP="00726D4D">
      <w:pPr>
        <w:spacing w:after="160" w:line="360" w:lineRule="auto"/>
        <w:rPr>
          <w:rFonts w:ascii="Arial" w:hAnsi="Arial" w:cs="Arial"/>
        </w:rPr>
      </w:pPr>
    </w:p>
    <w:p w14:paraId="190D29EF" w14:textId="1CC0567E" w:rsidR="00197863" w:rsidRDefault="009E5F4C" w:rsidP="00B86E62">
      <w:pPr>
        <w:pStyle w:val="Heading1"/>
      </w:pPr>
      <w:bookmarkStart w:id="17" w:name="_Toc64123735"/>
      <w:r w:rsidRPr="00197863">
        <w:t>References</w:t>
      </w:r>
      <w:bookmarkEnd w:id="16"/>
      <w:bookmarkEnd w:id="17"/>
    </w:p>
    <w:p w14:paraId="06755FBC" w14:textId="7531F83D" w:rsidR="009E5F4C" w:rsidRPr="00197863" w:rsidRDefault="009E5F4C" w:rsidP="00197863">
      <w:pPr>
        <w:pStyle w:val="Heading2"/>
      </w:pPr>
      <w:bookmarkStart w:id="18" w:name="_Toc64123736"/>
      <w:r w:rsidRPr="00197863">
        <w:t>Books</w:t>
      </w:r>
      <w:bookmarkEnd w:id="18"/>
    </w:p>
    <w:p w14:paraId="0E2C524F" w14:textId="77777777" w:rsidR="009E5F4C" w:rsidRPr="00DA304F" w:rsidRDefault="009E5F4C" w:rsidP="009E5F4C">
      <w:pPr>
        <w:pStyle w:val="NoSpacing"/>
        <w:rPr>
          <w:rFonts w:ascii="Arial" w:hAnsi="Arial" w:cs="Arial"/>
        </w:rPr>
      </w:pPr>
    </w:p>
    <w:p w14:paraId="0A358CBF" w14:textId="77777777" w:rsidR="009E5F4C" w:rsidRPr="00DA304F" w:rsidRDefault="009E5F4C" w:rsidP="009E5F4C">
      <w:pPr>
        <w:pStyle w:val="NoSpacing"/>
        <w:rPr>
          <w:rFonts w:ascii="Arial" w:hAnsi="Arial" w:cs="Arial"/>
        </w:rPr>
      </w:pPr>
    </w:p>
    <w:p w14:paraId="4365213A" w14:textId="77777777" w:rsidR="009E5F4C" w:rsidRPr="00DA304F" w:rsidRDefault="009E5F4C" w:rsidP="009E5F4C">
      <w:pPr>
        <w:pStyle w:val="NoSpacing"/>
        <w:rPr>
          <w:rFonts w:ascii="Arial" w:hAnsi="Arial" w:cs="Arial"/>
        </w:rPr>
      </w:pPr>
    </w:p>
    <w:p w14:paraId="19B87D7F" w14:textId="77777777" w:rsidR="009E5F4C" w:rsidRPr="00DA304F" w:rsidRDefault="009E5F4C" w:rsidP="009E5F4C">
      <w:pPr>
        <w:pStyle w:val="NoSpacing"/>
        <w:rPr>
          <w:rFonts w:ascii="Arial" w:hAnsi="Arial" w:cs="Arial"/>
        </w:rPr>
      </w:pPr>
    </w:p>
    <w:p w14:paraId="55B3394B" w14:textId="4001D420" w:rsidR="009E5F4C" w:rsidRPr="000210BB" w:rsidRDefault="0057456D" w:rsidP="000210BB">
      <w:pPr>
        <w:pStyle w:val="NoSpacing"/>
        <w:spacing w:line="360" w:lineRule="auto"/>
        <w:rPr>
          <w:rFonts w:ascii="Arial" w:hAnsi="Arial" w:cs="Arial"/>
          <w:i/>
          <w:iCs/>
          <w:sz w:val="24"/>
          <w:szCs w:val="24"/>
        </w:rPr>
      </w:pPr>
      <w:proofErr w:type="spellStart"/>
      <w:r w:rsidRPr="000210BB">
        <w:rPr>
          <w:rFonts w:ascii="Arial" w:hAnsi="Arial" w:cs="Arial"/>
          <w:sz w:val="24"/>
          <w:szCs w:val="24"/>
        </w:rPr>
        <w:t>C.McInerney</w:t>
      </w:r>
      <w:proofErr w:type="spellEnd"/>
      <w:r w:rsidRPr="000210BB">
        <w:rPr>
          <w:rFonts w:ascii="Arial" w:hAnsi="Arial" w:cs="Arial"/>
          <w:sz w:val="24"/>
          <w:szCs w:val="24"/>
        </w:rPr>
        <w:t xml:space="preserve"> &amp; M. Koenig</w:t>
      </w:r>
      <w:r w:rsidRPr="000210BB">
        <w:rPr>
          <w:rFonts w:ascii="Arial" w:hAnsi="Arial" w:cs="Arial"/>
          <w:i/>
          <w:iCs/>
          <w:sz w:val="24"/>
          <w:szCs w:val="24"/>
        </w:rPr>
        <w:t>, Knowledge Management (KM) Processed in organisations: Theoretical Foundations and practices</w:t>
      </w:r>
      <w:r w:rsidRPr="000210BB">
        <w:rPr>
          <w:rFonts w:ascii="Arial" w:hAnsi="Arial" w:cs="Arial"/>
          <w:sz w:val="24"/>
          <w:szCs w:val="24"/>
        </w:rPr>
        <w:t>. (2011)</w:t>
      </w:r>
      <w:r w:rsidR="006C50FE" w:rsidRPr="000210BB">
        <w:rPr>
          <w:rFonts w:ascii="Arial" w:hAnsi="Arial" w:cs="Arial"/>
          <w:sz w:val="24"/>
          <w:szCs w:val="24"/>
        </w:rPr>
        <w:t xml:space="preserve"> Morgan and Claypool</w:t>
      </w:r>
    </w:p>
    <w:p w14:paraId="57A9C903" w14:textId="77777777" w:rsidR="009E5F4C" w:rsidRPr="000210BB" w:rsidRDefault="009E5F4C" w:rsidP="000210BB">
      <w:pPr>
        <w:pStyle w:val="NoSpacing"/>
        <w:spacing w:line="360" w:lineRule="auto"/>
        <w:rPr>
          <w:rFonts w:ascii="Arial" w:hAnsi="Arial" w:cs="Arial"/>
          <w:sz w:val="24"/>
          <w:szCs w:val="24"/>
        </w:rPr>
      </w:pPr>
    </w:p>
    <w:p w14:paraId="56CDC255" w14:textId="67904EC9" w:rsidR="006C50FE" w:rsidRPr="000210BB" w:rsidRDefault="00E43324" w:rsidP="000210BB">
      <w:pPr>
        <w:spacing w:after="160" w:line="360" w:lineRule="auto"/>
        <w:rPr>
          <w:rFonts w:ascii="Arial" w:hAnsi="Arial" w:cs="Arial"/>
        </w:rPr>
      </w:pPr>
      <w:proofErr w:type="spellStart"/>
      <w:r w:rsidRPr="000210BB">
        <w:rPr>
          <w:rFonts w:ascii="Arial" w:hAnsi="Arial" w:cs="Arial"/>
        </w:rPr>
        <w:t>Prusak</w:t>
      </w:r>
      <w:proofErr w:type="spellEnd"/>
      <w:r w:rsidRPr="000210BB">
        <w:rPr>
          <w:rFonts w:ascii="Arial" w:hAnsi="Arial" w:cs="Arial"/>
        </w:rPr>
        <w:t xml:space="preserve">, Larry.  (1999). Where did Knowledge Management come from? </w:t>
      </w:r>
      <w:proofErr w:type="spellStart"/>
      <w:r w:rsidRPr="000210BB">
        <w:rPr>
          <w:rFonts w:ascii="Arial" w:hAnsi="Arial" w:cs="Arial"/>
        </w:rPr>
        <w:t>Knowlaged</w:t>
      </w:r>
      <w:proofErr w:type="spellEnd"/>
      <w:r w:rsidRPr="000210BB">
        <w:rPr>
          <w:rFonts w:ascii="Arial" w:hAnsi="Arial" w:cs="Arial"/>
        </w:rPr>
        <w:t xml:space="preserve"> directions, (90-96) </w:t>
      </w:r>
    </w:p>
    <w:p w14:paraId="0DB8B1EF" w14:textId="78595C63" w:rsidR="006C50FE" w:rsidRPr="000210BB" w:rsidRDefault="00E43324" w:rsidP="000210BB">
      <w:pPr>
        <w:spacing w:after="160" w:line="360" w:lineRule="auto"/>
        <w:rPr>
          <w:rFonts w:ascii="Arial" w:hAnsi="Arial" w:cs="Arial"/>
        </w:rPr>
      </w:pPr>
      <w:proofErr w:type="spellStart"/>
      <w:r w:rsidRPr="000210BB">
        <w:rPr>
          <w:rFonts w:ascii="Arial" w:hAnsi="Arial" w:cs="Arial"/>
        </w:rPr>
        <w:t>Prusak</w:t>
      </w:r>
      <w:proofErr w:type="spellEnd"/>
      <w:r w:rsidRPr="000210BB">
        <w:rPr>
          <w:rFonts w:ascii="Arial" w:hAnsi="Arial" w:cs="Arial"/>
        </w:rPr>
        <w:t>, Larry. (2004) Personal communication May 2021.</w:t>
      </w:r>
    </w:p>
    <w:p w14:paraId="75913BB2" w14:textId="77777777" w:rsidR="006C50FE" w:rsidRPr="006C50FE" w:rsidRDefault="006C50FE" w:rsidP="000210BB">
      <w:pPr>
        <w:spacing w:line="360" w:lineRule="auto"/>
      </w:pPr>
    </w:p>
    <w:p w14:paraId="37CDEC63" w14:textId="77777777" w:rsidR="000210BB" w:rsidRPr="000210BB" w:rsidRDefault="00E43324" w:rsidP="000210BB">
      <w:pPr>
        <w:pStyle w:val="NoSpacing"/>
        <w:spacing w:line="360" w:lineRule="auto"/>
        <w:rPr>
          <w:rFonts w:ascii="Arial" w:hAnsi="Arial" w:cs="Arial"/>
          <w:sz w:val="24"/>
          <w:szCs w:val="24"/>
        </w:rPr>
      </w:pPr>
      <w:r w:rsidRPr="000210BB">
        <w:rPr>
          <w:rFonts w:ascii="Arial" w:hAnsi="Arial" w:cs="Arial"/>
          <w:sz w:val="24"/>
          <w:szCs w:val="24"/>
        </w:rPr>
        <w:t xml:space="preserve">Davenport, Thomas H. (1994), Saving </w:t>
      </w:r>
      <w:proofErr w:type="gramStart"/>
      <w:r w:rsidRPr="000210BB">
        <w:rPr>
          <w:rFonts w:ascii="Arial" w:hAnsi="Arial" w:cs="Arial"/>
          <w:sz w:val="24"/>
          <w:szCs w:val="24"/>
        </w:rPr>
        <w:t>It’s</w:t>
      </w:r>
      <w:proofErr w:type="gramEnd"/>
      <w:r w:rsidRPr="000210BB">
        <w:rPr>
          <w:rFonts w:ascii="Arial" w:hAnsi="Arial" w:cs="Arial"/>
          <w:sz w:val="24"/>
          <w:szCs w:val="24"/>
        </w:rPr>
        <w:t xml:space="preserve"> Soul: Human Cantered Information Management. Harvard Business review, March-April, 72. (19-131. Duhon, Bryant (1998), It’s all in our heads. Inform, May 2021</w:t>
      </w:r>
    </w:p>
    <w:p w14:paraId="7CDF26D7" w14:textId="77777777" w:rsidR="000210BB" w:rsidRPr="000210BB" w:rsidRDefault="000210BB" w:rsidP="000210BB">
      <w:pPr>
        <w:pStyle w:val="NoSpacing"/>
        <w:spacing w:line="360" w:lineRule="auto"/>
        <w:rPr>
          <w:rFonts w:ascii="Arial" w:hAnsi="Arial" w:cs="Arial"/>
          <w:sz w:val="24"/>
          <w:szCs w:val="24"/>
        </w:rPr>
      </w:pPr>
    </w:p>
    <w:p w14:paraId="53E82427" w14:textId="77777777" w:rsidR="000210BB" w:rsidRPr="000210BB" w:rsidRDefault="000210BB" w:rsidP="000210BB">
      <w:pPr>
        <w:pStyle w:val="NoSpacing"/>
        <w:spacing w:line="360" w:lineRule="auto"/>
        <w:rPr>
          <w:rFonts w:ascii="Arial" w:hAnsi="Arial" w:cs="Arial"/>
          <w:sz w:val="24"/>
          <w:szCs w:val="24"/>
        </w:rPr>
      </w:pPr>
    </w:p>
    <w:p w14:paraId="4538538B" w14:textId="0BBFDB5D" w:rsidR="000210BB" w:rsidRPr="000210BB" w:rsidRDefault="000210BB" w:rsidP="000210BB">
      <w:pPr>
        <w:pStyle w:val="NoSpacing"/>
        <w:spacing w:line="360" w:lineRule="auto"/>
        <w:rPr>
          <w:rFonts w:ascii="Arial" w:hAnsi="Arial" w:cs="Arial"/>
          <w:sz w:val="24"/>
          <w:szCs w:val="24"/>
        </w:rPr>
      </w:pPr>
      <w:r w:rsidRPr="000210BB">
        <w:rPr>
          <w:rFonts w:ascii="Arial" w:hAnsi="Arial" w:cs="Arial"/>
          <w:sz w:val="24"/>
          <w:szCs w:val="24"/>
        </w:rPr>
        <w:t>Drucker, Peter F., (1980) Management Essentials Harvard Business school publishing Corporation</w:t>
      </w:r>
    </w:p>
    <w:p w14:paraId="49225589" w14:textId="1CE9CF1E" w:rsidR="000210BB" w:rsidRPr="000210BB" w:rsidRDefault="000210BB" w:rsidP="000210BB">
      <w:pPr>
        <w:spacing w:after="160" w:line="360" w:lineRule="auto"/>
        <w:rPr>
          <w:rFonts w:ascii="Arial" w:hAnsi="Arial" w:cs="Arial"/>
        </w:rPr>
      </w:pPr>
    </w:p>
    <w:p w14:paraId="27915EF8" w14:textId="17AC5415" w:rsidR="009E5F4C" w:rsidRPr="00E43324" w:rsidRDefault="009E5F4C" w:rsidP="009E5F4C">
      <w:pPr>
        <w:spacing w:after="160" w:line="259" w:lineRule="auto"/>
        <w:rPr>
          <w:rFonts w:ascii="Arial" w:hAnsi="Arial" w:cs="Arial"/>
        </w:rPr>
      </w:pPr>
      <w:r w:rsidRPr="00DA304F">
        <w:rPr>
          <w:rFonts w:ascii="Arial" w:hAnsi="Arial" w:cs="Arial"/>
          <w:sz w:val="22"/>
          <w:szCs w:val="22"/>
        </w:rPr>
        <w:br w:type="page"/>
      </w:r>
    </w:p>
    <w:p w14:paraId="0EF512A2" w14:textId="77777777" w:rsidR="009E5F4C" w:rsidRPr="00DA304F" w:rsidRDefault="009E5F4C" w:rsidP="00197863">
      <w:pPr>
        <w:pStyle w:val="Heading2"/>
      </w:pPr>
      <w:bookmarkStart w:id="19" w:name="_Toc64123737"/>
      <w:r w:rsidRPr="00DA304F">
        <w:lastRenderedPageBreak/>
        <w:t>Websites</w:t>
      </w:r>
      <w:bookmarkEnd w:id="19"/>
    </w:p>
    <w:p w14:paraId="7E495D0D" w14:textId="77777777" w:rsidR="00197863" w:rsidRDefault="00197863" w:rsidP="009E5F4C">
      <w:pPr>
        <w:pStyle w:val="NoSpacing"/>
        <w:rPr>
          <w:rFonts w:ascii="Arial" w:hAnsi="Arial" w:cs="Arial"/>
        </w:rPr>
      </w:pPr>
    </w:p>
    <w:p w14:paraId="4CAB8AFF" w14:textId="77777777" w:rsidR="009E5F4C" w:rsidRPr="00DA304F" w:rsidRDefault="009E5F4C" w:rsidP="009E5F4C">
      <w:pPr>
        <w:pStyle w:val="NoSpacing"/>
        <w:rPr>
          <w:rFonts w:ascii="Arial" w:hAnsi="Arial" w:cs="Arial"/>
        </w:rPr>
      </w:pPr>
    </w:p>
    <w:p w14:paraId="48367B27" w14:textId="77777777" w:rsidR="006C50FE" w:rsidRDefault="006C50FE" w:rsidP="009E5F4C">
      <w:pPr>
        <w:pStyle w:val="NoSpacing"/>
        <w:rPr>
          <w:rFonts w:ascii="Arial" w:hAnsi="Arial" w:cs="Arial"/>
        </w:rPr>
      </w:pPr>
    </w:p>
    <w:p w14:paraId="0302C80F" w14:textId="77777777" w:rsidR="006C50FE" w:rsidRPr="00302A90" w:rsidRDefault="006C50FE" w:rsidP="00302A90">
      <w:pPr>
        <w:spacing w:after="160" w:line="360" w:lineRule="auto"/>
        <w:rPr>
          <w:rFonts w:ascii="Arial" w:eastAsiaTheme="minorHAnsi" w:hAnsi="Arial" w:cs="Arial"/>
          <w:lang w:eastAsia="en-US"/>
        </w:rPr>
      </w:pPr>
      <w:hyperlink r:id="rId12" w:history="1">
        <w:r w:rsidRPr="00302A90">
          <w:rPr>
            <w:rStyle w:val="Hyperlink"/>
            <w:rFonts w:ascii="Arial" w:eastAsiaTheme="minorHAnsi" w:hAnsi="Arial" w:cs="Arial"/>
            <w:lang w:eastAsia="en-US"/>
          </w:rPr>
          <w:t>https://researchgate.net</w:t>
        </w:r>
      </w:hyperlink>
      <w:r w:rsidRPr="00302A90">
        <w:rPr>
          <w:rFonts w:ascii="Arial" w:eastAsiaTheme="minorHAnsi" w:hAnsi="Arial" w:cs="Arial"/>
          <w:lang w:eastAsia="en-US"/>
        </w:rPr>
        <w:t xml:space="preserve"> (Accessed 2 May 2021)</w:t>
      </w:r>
    </w:p>
    <w:p w14:paraId="6AA7FB11" w14:textId="77777777" w:rsidR="006C50FE" w:rsidRPr="00302A90" w:rsidRDefault="006C50FE" w:rsidP="00302A90">
      <w:pPr>
        <w:pStyle w:val="NoSpacing"/>
        <w:spacing w:line="360" w:lineRule="auto"/>
        <w:rPr>
          <w:rFonts w:ascii="Arial" w:hAnsi="Arial" w:cs="Arial"/>
          <w:sz w:val="24"/>
          <w:szCs w:val="24"/>
        </w:rPr>
      </w:pPr>
    </w:p>
    <w:p w14:paraId="7B45A881" w14:textId="2EF8552A" w:rsidR="006C50FE" w:rsidRPr="00302A90" w:rsidRDefault="006C50FE" w:rsidP="00302A90">
      <w:pPr>
        <w:spacing w:after="160" w:line="360" w:lineRule="auto"/>
        <w:rPr>
          <w:rFonts w:ascii="Arial" w:eastAsiaTheme="minorHAnsi" w:hAnsi="Arial" w:cs="Arial"/>
          <w:lang w:eastAsia="en-US"/>
        </w:rPr>
      </w:pPr>
      <w:r w:rsidRPr="00302A90">
        <w:rPr>
          <w:rFonts w:ascii="Arial" w:eastAsiaTheme="minorHAnsi" w:hAnsi="Arial" w:cs="Arial"/>
          <w:lang w:eastAsia="en-US"/>
        </w:rPr>
        <w:t xml:space="preserve">https//www.knowledge-management-tools.net (Accessed 2 May 2021) </w:t>
      </w:r>
    </w:p>
    <w:p w14:paraId="13DF9278" w14:textId="77777777" w:rsidR="006C50FE" w:rsidRPr="00302A90" w:rsidRDefault="006C50FE" w:rsidP="00302A90">
      <w:pPr>
        <w:pStyle w:val="NoSpacing"/>
        <w:spacing w:line="360" w:lineRule="auto"/>
        <w:rPr>
          <w:rFonts w:ascii="Arial" w:hAnsi="Arial" w:cs="Arial"/>
          <w:sz w:val="24"/>
          <w:szCs w:val="24"/>
        </w:rPr>
      </w:pPr>
    </w:p>
    <w:p w14:paraId="6C0043A2" w14:textId="214CA195" w:rsidR="009E5F4C" w:rsidRPr="00302A90" w:rsidRDefault="0057456D" w:rsidP="00302A90">
      <w:pPr>
        <w:pStyle w:val="NoSpacing"/>
        <w:spacing w:line="360" w:lineRule="auto"/>
        <w:rPr>
          <w:rFonts w:ascii="Arial" w:hAnsi="Arial" w:cs="Arial"/>
          <w:sz w:val="24"/>
          <w:szCs w:val="24"/>
        </w:rPr>
      </w:pPr>
      <w:r w:rsidRPr="00302A90">
        <w:rPr>
          <w:rFonts w:ascii="Arial" w:hAnsi="Arial" w:cs="Arial"/>
          <w:sz w:val="24"/>
          <w:szCs w:val="24"/>
        </w:rPr>
        <w:t>https://www.kmworld.com (Accessed 12 May 2021)</w:t>
      </w:r>
    </w:p>
    <w:p w14:paraId="18A81E69" w14:textId="04A36536" w:rsidR="0057456D" w:rsidRPr="00302A90" w:rsidRDefault="0057456D" w:rsidP="00302A90">
      <w:pPr>
        <w:pStyle w:val="NoSpacing"/>
        <w:spacing w:line="360" w:lineRule="auto"/>
        <w:rPr>
          <w:rFonts w:ascii="Arial" w:hAnsi="Arial" w:cs="Arial"/>
          <w:sz w:val="24"/>
          <w:szCs w:val="24"/>
        </w:rPr>
      </w:pPr>
    </w:p>
    <w:p w14:paraId="0B6E6B8A" w14:textId="4166AA3A" w:rsidR="0057456D" w:rsidRPr="00302A90" w:rsidRDefault="00D34A4F" w:rsidP="00302A90">
      <w:pPr>
        <w:pStyle w:val="NoSpacing"/>
        <w:spacing w:line="360" w:lineRule="auto"/>
        <w:rPr>
          <w:rFonts w:ascii="Arial" w:hAnsi="Arial" w:cs="Arial"/>
          <w:sz w:val="24"/>
          <w:szCs w:val="24"/>
        </w:rPr>
      </w:pPr>
      <w:hyperlink r:id="rId13" w:history="1">
        <w:r w:rsidR="0057456D" w:rsidRPr="00302A90">
          <w:rPr>
            <w:rStyle w:val="Hyperlink"/>
            <w:rFonts w:ascii="Arial" w:hAnsi="Arial" w:cs="Arial"/>
            <w:sz w:val="24"/>
            <w:szCs w:val="24"/>
          </w:rPr>
          <w:t>https://www.valamis.com</w:t>
        </w:r>
      </w:hyperlink>
      <w:r w:rsidR="0057456D" w:rsidRPr="00302A90">
        <w:rPr>
          <w:rFonts w:ascii="Arial" w:hAnsi="Arial" w:cs="Arial"/>
          <w:sz w:val="24"/>
          <w:szCs w:val="24"/>
        </w:rPr>
        <w:t xml:space="preserve"> (Accessed 12 May 2021)</w:t>
      </w:r>
    </w:p>
    <w:p w14:paraId="612F8660" w14:textId="77777777" w:rsidR="009E5F4C" w:rsidRPr="00302A90" w:rsidRDefault="009E5F4C" w:rsidP="00302A90">
      <w:pPr>
        <w:spacing w:after="160" w:line="360" w:lineRule="auto"/>
        <w:rPr>
          <w:rFonts w:ascii="Arial" w:eastAsiaTheme="minorHAnsi" w:hAnsi="Arial" w:cs="Arial"/>
          <w:lang w:eastAsia="en-US"/>
        </w:rPr>
      </w:pPr>
      <w:bookmarkStart w:id="20" w:name="_Toc57568954"/>
    </w:p>
    <w:p w14:paraId="516C916F" w14:textId="77777777" w:rsidR="0057456D" w:rsidRPr="00302A90" w:rsidRDefault="00D34A4F" w:rsidP="00302A90">
      <w:pPr>
        <w:spacing w:after="160" w:line="360" w:lineRule="auto"/>
        <w:rPr>
          <w:rFonts w:ascii="Arial" w:eastAsiaTheme="minorHAnsi" w:hAnsi="Arial" w:cs="Arial"/>
          <w:lang w:eastAsia="en-US"/>
        </w:rPr>
      </w:pPr>
      <w:hyperlink r:id="rId14" w:history="1">
        <w:r w:rsidR="0057456D" w:rsidRPr="00302A90">
          <w:rPr>
            <w:rStyle w:val="Hyperlink"/>
            <w:rFonts w:ascii="Arial" w:eastAsiaTheme="minorHAnsi" w:hAnsi="Arial" w:cs="Arial"/>
            <w:lang w:eastAsia="en-US"/>
          </w:rPr>
          <w:t>https://McKinsey.com</w:t>
        </w:r>
      </w:hyperlink>
      <w:r w:rsidR="0057456D" w:rsidRPr="00302A90">
        <w:rPr>
          <w:rFonts w:ascii="Arial" w:eastAsiaTheme="minorHAnsi" w:hAnsi="Arial" w:cs="Arial"/>
          <w:lang w:eastAsia="en-US"/>
        </w:rPr>
        <w:t xml:space="preserve"> (Accessed 15 May 2021)</w:t>
      </w:r>
    </w:p>
    <w:p w14:paraId="3912E35B" w14:textId="77777777" w:rsidR="0057456D" w:rsidRPr="00302A90" w:rsidRDefault="0057456D" w:rsidP="00302A90">
      <w:pPr>
        <w:spacing w:after="160" w:line="360" w:lineRule="auto"/>
        <w:rPr>
          <w:rFonts w:ascii="Arial" w:eastAsiaTheme="minorHAnsi" w:hAnsi="Arial" w:cs="Arial"/>
          <w:lang w:eastAsia="en-US"/>
        </w:rPr>
      </w:pPr>
    </w:p>
    <w:p w14:paraId="195593AE" w14:textId="77777777" w:rsidR="0057456D" w:rsidRPr="00302A90" w:rsidRDefault="00D34A4F" w:rsidP="00302A90">
      <w:pPr>
        <w:spacing w:after="160" w:line="360" w:lineRule="auto"/>
        <w:rPr>
          <w:rFonts w:ascii="Arial" w:eastAsiaTheme="minorHAnsi" w:hAnsi="Arial" w:cs="Arial"/>
          <w:lang w:eastAsia="en-US"/>
        </w:rPr>
      </w:pPr>
      <w:hyperlink r:id="rId15" w:history="1">
        <w:r w:rsidR="0057456D" w:rsidRPr="00302A90">
          <w:rPr>
            <w:rStyle w:val="Hyperlink"/>
            <w:rFonts w:ascii="Arial" w:eastAsiaTheme="minorHAnsi" w:hAnsi="Arial" w:cs="Arial"/>
            <w:lang w:eastAsia="en-US"/>
          </w:rPr>
          <w:t>https://doi.org/10.2200/S00323ED1V01Y2010121CR018</w:t>
        </w:r>
      </w:hyperlink>
      <w:r w:rsidR="0057456D" w:rsidRPr="00302A90">
        <w:rPr>
          <w:rFonts w:ascii="Arial" w:eastAsiaTheme="minorHAnsi" w:hAnsi="Arial" w:cs="Arial"/>
          <w:lang w:eastAsia="en-US"/>
        </w:rPr>
        <w:t xml:space="preserve"> (Accessed 20 May 2021)</w:t>
      </w:r>
    </w:p>
    <w:p w14:paraId="57D7EF02" w14:textId="77777777" w:rsidR="00C63704" w:rsidRPr="00302A90" w:rsidRDefault="00C63704" w:rsidP="00302A90">
      <w:pPr>
        <w:spacing w:after="160" w:line="360" w:lineRule="auto"/>
        <w:rPr>
          <w:rFonts w:ascii="Arial" w:eastAsiaTheme="minorHAnsi" w:hAnsi="Arial" w:cs="Arial"/>
          <w:lang w:eastAsia="en-US"/>
        </w:rPr>
      </w:pPr>
    </w:p>
    <w:p w14:paraId="53495ABA" w14:textId="77777777" w:rsidR="006C50FE" w:rsidRPr="00302A90" w:rsidRDefault="00C63704" w:rsidP="00302A90">
      <w:pPr>
        <w:spacing w:after="160" w:line="360" w:lineRule="auto"/>
        <w:rPr>
          <w:rFonts w:ascii="Arial" w:eastAsiaTheme="minorHAnsi" w:hAnsi="Arial" w:cs="Arial"/>
          <w:lang w:eastAsia="en-US"/>
        </w:rPr>
      </w:pPr>
      <w:hyperlink r:id="rId16" w:history="1">
        <w:r w:rsidRPr="00302A90">
          <w:rPr>
            <w:rStyle w:val="Hyperlink"/>
            <w:rFonts w:ascii="Arial" w:eastAsiaTheme="minorHAnsi" w:hAnsi="Arial" w:cs="Arial"/>
            <w:lang w:eastAsia="en-US"/>
          </w:rPr>
          <w:t>https://www.scholar.google</w:t>
        </w:r>
      </w:hyperlink>
      <w:r w:rsidRPr="00302A90">
        <w:rPr>
          <w:rFonts w:ascii="Arial" w:eastAsiaTheme="minorHAnsi" w:hAnsi="Arial" w:cs="Arial"/>
          <w:lang w:eastAsia="en-US"/>
        </w:rPr>
        <w:t xml:space="preserve"> .co.uk (Accessed20 May 2021)</w:t>
      </w:r>
    </w:p>
    <w:p w14:paraId="38477738" w14:textId="77777777" w:rsidR="006C50FE" w:rsidRPr="00302A90" w:rsidRDefault="006C50FE" w:rsidP="00302A90">
      <w:pPr>
        <w:spacing w:after="160" w:line="360" w:lineRule="auto"/>
        <w:rPr>
          <w:rFonts w:ascii="Arial" w:eastAsiaTheme="minorHAnsi" w:hAnsi="Arial" w:cs="Arial"/>
          <w:lang w:eastAsia="en-US"/>
        </w:rPr>
      </w:pPr>
    </w:p>
    <w:p w14:paraId="6ADFE305" w14:textId="77777777" w:rsidR="00E43324" w:rsidRPr="00302A90" w:rsidRDefault="006C50FE" w:rsidP="00302A90">
      <w:pPr>
        <w:spacing w:after="160" w:line="360" w:lineRule="auto"/>
        <w:rPr>
          <w:rFonts w:ascii="Arial" w:eastAsiaTheme="minorHAnsi" w:hAnsi="Arial" w:cs="Arial"/>
          <w:lang w:eastAsia="en-US"/>
        </w:rPr>
      </w:pPr>
      <w:hyperlink r:id="rId17" w:history="1">
        <w:r w:rsidRPr="00302A90">
          <w:rPr>
            <w:rStyle w:val="Hyperlink"/>
            <w:rFonts w:ascii="Arial" w:eastAsiaTheme="minorHAnsi" w:hAnsi="Arial" w:cs="Arial"/>
            <w:lang w:eastAsia="en-US"/>
          </w:rPr>
          <w:t>https://www.journals.lib.washington.edu</w:t>
        </w:r>
      </w:hyperlink>
      <w:r w:rsidRPr="00302A90">
        <w:rPr>
          <w:rFonts w:ascii="Arial" w:eastAsiaTheme="minorHAnsi" w:hAnsi="Arial" w:cs="Arial"/>
          <w:lang w:eastAsia="en-US"/>
        </w:rPr>
        <w:t xml:space="preserve"> (accessed 19 May 2021)</w:t>
      </w:r>
    </w:p>
    <w:p w14:paraId="083D8B67" w14:textId="77777777" w:rsidR="00E43324" w:rsidRPr="00302A90" w:rsidRDefault="00E43324" w:rsidP="00302A90">
      <w:pPr>
        <w:spacing w:after="160" w:line="360" w:lineRule="auto"/>
        <w:rPr>
          <w:rFonts w:ascii="Arial" w:eastAsiaTheme="minorHAnsi" w:hAnsi="Arial" w:cs="Arial"/>
          <w:lang w:eastAsia="en-US"/>
        </w:rPr>
      </w:pPr>
    </w:p>
    <w:p w14:paraId="582C17C1" w14:textId="3733D6C5" w:rsidR="00E43324" w:rsidRPr="00302A90" w:rsidRDefault="00E43324" w:rsidP="00302A90">
      <w:pPr>
        <w:spacing w:after="160" w:line="360" w:lineRule="auto"/>
        <w:rPr>
          <w:rFonts w:ascii="Arial" w:eastAsiaTheme="minorHAnsi" w:hAnsi="Arial" w:cs="Arial"/>
          <w:lang w:eastAsia="en-US"/>
        </w:rPr>
      </w:pPr>
      <w:r w:rsidRPr="00302A90">
        <w:rPr>
          <w:rFonts w:ascii="Arial" w:eastAsiaTheme="minorHAnsi" w:hAnsi="Arial" w:cs="Arial"/>
          <w:lang w:eastAsia="en-US"/>
        </w:rPr>
        <w:t>https.www.hrelements.com (Accessed 20 May 2021)</w:t>
      </w:r>
    </w:p>
    <w:p w14:paraId="0DB0A1BD" w14:textId="77777777" w:rsidR="00E43324" w:rsidRPr="00302A90" w:rsidRDefault="00E43324" w:rsidP="00302A90">
      <w:pPr>
        <w:spacing w:after="160" w:line="360" w:lineRule="auto"/>
        <w:rPr>
          <w:rFonts w:ascii="Arial" w:eastAsiaTheme="minorHAnsi" w:hAnsi="Arial" w:cs="Arial"/>
          <w:lang w:eastAsia="en-US"/>
        </w:rPr>
      </w:pPr>
    </w:p>
    <w:p w14:paraId="077D50CA" w14:textId="769F9B0A" w:rsidR="00E43324" w:rsidRDefault="00E43324" w:rsidP="00302A90">
      <w:pPr>
        <w:spacing w:after="160" w:line="360" w:lineRule="auto"/>
        <w:rPr>
          <w:rFonts w:ascii="Arial" w:eastAsiaTheme="minorHAnsi" w:hAnsi="Arial" w:cs="Arial"/>
          <w:lang w:eastAsia="en-US"/>
        </w:rPr>
      </w:pPr>
      <w:r w:rsidRPr="00302A90">
        <w:rPr>
          <w:rFonts w:ascii="Arial" w:eastAsiaTheme="minorHAnsi" w:hAnsi="Arial" w:cs="Arial"/>
          <w:lang w:eastAsia="en-US"/>
        </w:rPr>
        <w:t>https.www.academia.edu (Accessed 20 May 2021)</w:t>
      </w:r>
    </w:p>
    <w:p w14:paraId="640BB80E" w14:textId="30A0E0CE" w:rsidR="00302A90" w:rsidRDefault="00302A90" w:rsidP="00302A90">
      <w:pPr>
        <w:spacing w:after="160" w:line="360" w:lineRule="auto"/>
        <w:rPr>
          <w:rFonts w:ascii="Arial" w:eastAsiaTheme="minorHAnsi" w:hAnsi="Arial" w:cs="Arial"/>
          <w:lang w:eastAsia="en-US"/>
        </w:rPr>
      </w:pPr>
    </w:p>
    <w:p w14:paraId="26DD1202" w14:textId="5604AB12" w:rsidR="00302A90" w:rsidRDefault="00302A90" w:rsidP="00302A90">
      <w:pPr>
        <w:spacing w:after="160" w:line="360" w:lineRule="auto"/>
        <w:rPr>
          <w:rFonts w:ascii="Arial" w:eastAsiaTheme="minorHAnsi" w:hAnsi="Arial" w:cs="Arial"/>
          <w:lang w:eastAsia="en-US"/>
        </w:rPr>
      </w:pPr>
      <w:r>
        <w:rPr>
          <w:rFonts w:ascii="Arial" w:eastAsiaTheme="minorHAnsi" w:hAnsi="Arial" w:cs="Arial"/>
          <w:lang w:eastAsia="en-US"/>
        </w:rPr>
        <w:t>https.www.smartinsights.com (Accessed 20 May 2021)</w:t>
      </w:r>
    </w:p>
    <w:p w14:paraId="0C23C0E3" w14:textId="52AB74CB" w:rsidR="002C4671" w:rsidRDefault="002C4671" w:rsidP="00302A90">
      <w:pPr>
        <w:spacing w:after="160" w:line="360" w:lineRule="auto"/>
        <w:rPr>
          <w:rFonts w:ascii="Arial" w:eastAsiaTheme="minorHAnsi" w:hAnsi="Arial" w:cs="Arial"/>
          <w:lang w:eastAsia="en-US"/>
        </w:rPr>
      </w:pPr>
    </w:p>
    <w:p w14:paraId="4A43DB29" w14:textId="34AFFE6F" w:rsidR="002C4671" w:rsidRDefault="002C4671" w:rsidP="00302A90">
      <w:pPr>
        <w:spacing w:after="160" w:line="360" w:lineRule="auto"/>
      </w:pPr>
      <w:hyperlink r:id="rId18" w:history="1">
        <w:r w:rsidRPr="006851FA">
          <w:rPr>
            <w:rStyle w:val="Hyperlink"/>
            <w:rFonts w:ascii="Arial" w:eastAsiaTheme="minorHAnsi" w:hAnsi="Arial" w:cs="Arial"/>
            <w:lang w:eastAsia="en-US"/>
          </w:rPr>
          <w:t>https://tescoplc.com</w:t>
        </w:r>
      </w:hyperlink>
      <w:r>
        <w:rPr>
          <w:rFonts w:ascii="Arial" w:eastAsiaTheme="minorHAnsi" w:hAnsi="Arial" w:cs="Arial"/>
          <w:lang w:eastAsia="en-US"/>
        </w:rPr>
        <w:t xml:space="preserve"> -services-terms -conditions (Accessed 15 May 2021)</w:t>
      </w:r>
      <w:r w:rsidRPr="002C4671">
        <w:t xml:space="preserve"> </w:t>
      </w:r>
    </w:p>
    <w:p w14:paraId="0F041F1F" w14:textId="77777777" w:rsidR="002C4671" w:rsidRDefault="002C4671" w:rsidP="00302A90">
      <w:pPr>
        <w:spacing w:after="160" w:line="360" w:lineRule="auto"/>
      </w:pPr>
    </w:p>
    <w:p w14:paraId="16AC6FA8" w14:textId="7E1D54A2" w:rsidR="002C4671" w:rsidRDefault="002C4671" w:rsidP="00302A90">
      <w:pPr>
        <w:spacing w:after="160" w:line="360" w:lineRule="auto"/>
        <w:rPr>
          <w:rFonts w:ascii="Arial" w:eastAsiaTheme="minorHAnsi" w:hAnsi="Arial" w:cs="Arial"/>
          <w:lang w:eastAsia="en-US"/>
        </w:rPr>
      </w:pPr>
      <w:hyperlink r:id="rId19" w:history="1">
        <w:r w:rsidRPr="006851FA">
          <w:rPr>
            <w:rStyle w:val="Hyperlink"/>
            <w:rFonts w:ascii="Arial" w:eastAsiaTheme="minorHAnsi" w:hAnsi="Arial" w:cs="Arial"/>
            <w:lang w:eastAsia="en-US"/>
          </w:rPr>
          <w:t>http</w:t>
        </w:r>
        <w:r w:rsidRPr="006851FA">
          <w:rPr>
            <w:rStyle w:val="Hyperlink"/>
            <w:rFonts w:ascii="Arial" w:eastAsiaTheme="minorHAnsi" w:hAnsi="Arial" w:cs="Arial"/>
            <w:lang w:eastAsia="en-US"/>
          </w:rPr>
          <w:t>s://entrepeneurhandbook.co.uk</w:t>
        </w:r>
      </w:hyperlink>
      <w:r>
        <w:rPr>
          <w:rFonts w:ascii="Arial" w:eastAsiaTheme="minorHAnsi" w:hAnsi="Arial" w:cs="Arial"/>
          <w:lang w:eastAsia="en-US"/>
        </w:rPr>
        <w:t xml:space="preserve"> (Accessed 20 May 2021)</w:t>
      </w:r>
    </w:p>
    <w:p w14:paraId="354C5791" w14:textId="4CC81B82" w:rsidR="002C4671" w:rsidRDefault="002C4671" w:rsidP="00302A90">
      <w:pPr>
        <w:spacing w:after="160" w:line="360" w:lineRule="auto"/>
        <w:rPr>
          <w:rFonts w:ascii="Arial" w:eastAsiaTheme="minorHAnsi" w:hAnsi="Arial" w:cs="Arial"/>
          <w:lang w:eastAsia="en-US"/>
        </w:rPr>
      </w:pPr>
    </w:p>
    <w:p w14:paraId="18787359" w14:textId="0F327F83" w:rsidR="000210BB" w:rsidRPr="000210BB" w:rsidRDefault="000210BB" w:rsidP="000210BB">
      <w:pPr>
        <w:spacing w:line="360" w:lineRule="auto"/>
        <w:rPr>
          <w:rFonts w:ascii="Arial" w:hAnsi="Arial" w:cs="Arial"/>
        </w:rPr>
      </w:pPr>
      <w:r w:rsidRPr="000210BB">
        <w:rPr>
          <w:rFonts w:ascii="Arial" w:hAnsi="Arial" w:cs="Arial"/>
        </w:rPr>
        <w:t xml:space="preserve">Blenkinsop, P. (2010) </w:t>
      </w:r>
      <w:r w:rsidRPr="000210BB">
        <w:rPr>
          <w:rFonts w:ascii="Arial" w:hAnsi="Arial" w:cs="Arial"/>
          <w:i/>
        </w:rPr>
        <w:t>The Communication Cycle.</w:t>
      </w:r>
      <w:r w:rsidRPr="000210BB">
        <w:rPr>
          <w:rFonts w:ascii="Arial" w:hAnsi="Arial" w:cs="Arial"/>
        </w:rPr>
        <w:t xml:space="preserve"> [online] Available at: </w:t>
      </w:r>
      <w:hyperlink r:id="rId20" w:history="1">
        <w:r w:rsidRPr="000210BB">
          <w:rPr>
            <w:rStyle w:val="Hyperlink"/>
            <w:rFonts w:ascii="Arial" w:hAnsi="Arial" w:cs="Arial"/>
          </w:rPr>
          <w:t>http://manyana-education.blogspot.com/2010/10/communication-cycle.html</w:t>
        </w:r>
      </w:hyperlink>
      <w:r w:rsidRPr="000210BB">
        <w:rPr>
          <w:rFonts w:ascii="Arial" w:hAnsi="Arial" w:cs="Arial"/>
        </w:rPr>
        <w:t xml:space="preserve"> </w:t>
      </w:r>
      <w:r>
        <w:rPr>
          <w:rFonts w:ascii="Arial" w:hAnsi="Arial" w:cs="Arial"/>
        </w:rPr>
        <w:t>(</w:t>
      </w:r>
      <w:r w:rsidRPr="000210BB">
        <w:rPr>
          <w:rFonts w:ascii="Arial" w:hAnsi="Arial" w:cs="Arial"/>
        </w:rPr>
        <w:t>Accessed: 15</w:t>
      </w:r>
      <w:r>
        <w:rPr>
          <w:rFonts w:ascii="Arial" w:hAnsi="Arial" w:cs="Arial"/>
        </w:rPr>
        <w:t xml:space="preserve"> May 2021)</w:t>
      </w:r>
      <w:r w:rsidRPr="000210BB">
        <w:rPr>
          <w:rFonts w:ascii="Arial" w:hAnsi="Arial" w:cs="Arial"/>
        </w:rPr>
        <w:br/>
      </w:r>
      <w:r w:rsidRPr="000210BB">
        <w:rPr>
          <w:rFonts w:ascii="Arial" w:hAnsi="Arial" w:cs="Arial"/>
        </w:rPr>
        <w:br/>
        <w:t xml:space="preserve">MindTools (2019) </w:t>
      </w:r>
      <w:r w:rsidRPr="000210BB">
        <w:rPr>
          <w:rFonts w:ascii="Arial" w:hAnsi="Arial" w:cs="Arial"/>
          <w:i/>
        </w:rPr>
        <w:t xml:space="preserve">How good are your communication skills? </w:t>
      </w:r>
      <w:r w:rsidRPr="000210BB">
        <w:rPr>
          <w:rFonts w:ascii="Arial" w:hAnsi="Arial" w:cs="Arial"/>
        </w:rPr>
        <w:t>[online] Available at:</w:t>
      </w:r>
      <w:r w:rsidRPr="000210BB">
        <w:rPr>
          <w:rFonts w:ascii="Arial" w:hAnsi="Arial" w:cs="Arial"/>
          <w:i/>
        </w:rPr>
        <w:t xml:space="preserve"> </w:t>
      </w:r>
      <w:hyperlink r:id="rId21" w:history="1">
        <w:r w:rsidR="00726D4D" w:rsidRPr="006851FA">
          <w:rPr>
            <w:rStyle w:val="Hyperlink"/>
            <w:rFonts w:ascii="Arial" w:hAnsi="Arial" w:cs="Arial"/>
          </w:rPr>
          <w:t>https://www.mindtools.com/pages/article/newCS</w:t>
        </w:r>
        <w:r w:rsidR="00726D4D" w:rsidRPr="006851FA">
          <w:rPr>
            <w:rStyle w:val="Hyperlink"/>
            <w:rFonts w:ascii="Arial" w:hAnsi="Arial" w:cs="Arial"/>
          </w:rPr>
          <w:t>9</w:t>
        </w:r>
        <w:r w:rsidR="00726D4D" w:rsidRPr="006851FA">
          <w:rPr>
            <w:rStyle w:val="Hyperlink"/>
            <w:rFonts w:ascii="Arial" w:hAnsi="Arial" w:cs="Arial"/>
          </w:rPr>
          <w:t>9.htm</w:t>
        </w:r>
        <w:r w:rsidR="00726D4D" w:rsidRPr="006851FA">
          <w:rPr>
            <w:rStyle w:val="Hyperlink"/>
            <w:rFonts w:ascii="Arial" w:hAnsi="Arial" w:cs="Arial"/>
          </w:rPr>
          <w:t>l</w:t>
        </w:r>
      </w:hyperlink>
      <w:r w:rsidR="00726D4D">
        <w:rPr>
          <w:rStyle w:val="Hyperlink"/>
          <w:rFonts w:ascii="Arial" w:hAnsi="Arial" w:cs="Arial"/>
        </w:rPr>
        <w:t xml:space="preserve"> (A</w:t>
      </w:r>
      <w:r w:rsidRPr="000210BB">
        <w:rPr>
          <w:rFonts w:ascii="Arial" w:hAnsi="Arial" w:cs="Arial"/>
        </w:rPr>
        <w:t>ccessed: 15</w:t>
      </w:r>
      <w:r>
        <w:rPr>
          <w:rFonts w:ascii="Arial" w:hAnsi="Arial" w:cs="Arial"/>
        </w:rPr>
        <w:t xml:space="preserve"> May 2021)</w:t>
      </w:r>
    </w:p>
    <w:p w14:paraId="33D42F28" w14:textId="77777777" w:rsidR="002C4671" w:rsidRPr="000210BB" w:rsidRDefault="002C4671" w:rsidP="000210BB">
      <w:pPr>
        <w:spacing w:after="160" w:line="360" w:lineRule="auto"/>
        <w:rPr>
          <w:rFonts w:ascii="Arial" w:eastAsiaTheme="minorHAnsi" w:hAnsi="Arial" w:cs="Arial"/>
          <w:lang w:eastAsia="en-US"/>
        </w:rPr>
      </w:pPr>
    </w:p>
    <w:p w14:paraId="5B093C2D" w14:textId="63532956" w:rsidR="00E43324" w:rsidRDefault="00726D4D" w:rsidP="00302A90">
      <w:pPr>
        <w:spacing w:after="160" w:line="360" w:lineRule="auto"/>
        <w:rPr>
          <w:rFonts w:ascii="Arial" w:eastAsiaTheme="minorHAnsi" w:hAnsi="Arial" w:cs="Arial"/>
          <w:lang w:eastAsia="en-US"/>
        </w:rPr>
      </w:pPr>
      <w:hyperlink r:id="rId22" w:history="1">
        <w:r w:rsidRPr="006851FA">
          <w:rPr>
            <w:rStyle w:val="Hyperlink"/>
            <w:rFonts w:ascii="Arial" w:eastAsiaTheme="minorHAnsi" w:hAnsi="Arial" w:cs="Arial"/>
            <w:lang w:eastAsia="en-US"/>
          </w:rPr>
          <w:t>https://.proffesionalacadaemy.com</w:t>
        </w:r>
      </w:hyperlink>
      <w:r>
        <w:rPr>
          <w:rFonts w:ascii="Arial" w:eastAsiaTheme="minorHAnsi" w:hAnsi="Arial" w:cs="Arial"/>
          <w:lang w:eastAsia="en-US"/>
        </w:rPr>
        <w:t xml:space="preserve"> (Accessed 21 May 2021</w:t>
      </w:r>
    </w:p>
    <w:p w14:paraId="0865B771" w14:textId="413B0C71" w:rsidR="00726D4D" w:rsidRDefault="00726D4D" w:rsidP="00302A90">
      <w:pPr>
        <w:spacing w:after="160" w:line="360" w:lineRule="auto"/>
        <w:rPr>
          <w:rFonts w:ascii="Arial" w:eastAsiaTheme="minorHAnsi" w:hAnsi="Arial" w:cs="Arial"/>
          <w:lang w:eastAsia="en-US"/>
        </w:rPr>
      </w:pPr>
    </w:p>
    <w:p w14:paraId="11593334" w14:textId="68516F6F" w:rsidR="00726D4D" w:rsidRPr="00302A90" w:rsidRDefault="00726D4D" w:rsidP="00302A90">
      <w:pPr>
        <w:spacing w:after="160" w:line="360" w:lineRule="auto"/>
        <w:rPr>
          <w:rFonts w:ascii="Arial" w:eastAsiaTheme="minorHAnsi" w:hAnsi="Arial" w:cs="Arial"/>
          <w:lang w:eastAsia="en-US"/>
        </w:rPr>
      </w:pPr>
      <w:hyperlink r:id="rId23" w:history="1">
        <w:r w:rsidRPr="006851FA">
          <w:rPr>
            <w:rStyle w:val="Hyperlink"/>
            <w:rFonts w:ascii="Arial" w:eastAsiaTheme="minorHAnsi" w:hAnsi="Arial" w:cs="Arial"/>
            <w:lang w:eastAsia="en-US"/>
          </w:rPr>
          <w:t>https://ukdiss.com/litreview/literature-on-corporate-social-reponsability-at-tesco.php?vref=1</w:t>
        </w:r>
      </w:hyperlink>
      <w:r>
        <w:rPr>
          <w:rFonts w:ascii="Arial" w:eastAsiaTheme="minorHAnsi" w:hAnsi="Arial" w:cs="Arial"/>
          <w:lang w:eastAsia="en-US"/>
        </w:rPr>
        <w:t xml:space="preserve"> Aaccessed:21 May 2021)</w:t>
      </w:r>
    </w:p>
    <w:p w14:paraId="437EB529" w14:textId="402E0363" w:rsidR="00197863" w:rsidRDefault="00197863">
      <w:pPr>
        <w:spacing w:after="160" w:line="259" w:lineRule="auto"/>
        <w:rPr>
          <w:rFonts w:ascii="Arial" w:eastAsiaTheme="minorHAnsi" w:hAnsi="Arial" w:cs="Arial"/>
          <w:sz w:val="22"/>
          <w:szCs w:val="22"/>
          <w:lang w:eastAsia="en-US"/>
        </w:rPr>
      </w:pPr>
      <w:r>
        <w:rPr>
          <w:rFonts w:ascii="Arial" w:eastAsiaTheme="minorHAnsi" w:hAnsi="Arial" w:cs="Arial"/>
          <w:sz w:val="22"/>
          <w:szCs w:val="22"/>
          <w:lang w:eastAsia="en-US"/>
        </w:rPr>
        <w:br w:type="page"/>
      </w:r>
    </w:p>
    <w:p w14:paraId="5DA6603F" w14:textId="77777777" w:rsidR="0057456D" w:rsidRDefault="0057456D">
      <w:pPr>
        <w:spacing w:after="160" w:line="259" w:lineRule="auto"/>
        <w:rPr>
          <w:rFonts w:ascii="Arial" w:eastAsiaTheme="minorHAnsi" w:hAnsi="Arial" w:cs="Arial"/>
          <w:sz w:val="22"/>
          <w:szCs w:val="22"/>
          <w:lang w:eastAsia="en-US"/>
        </w:rPr>
      </w:pPr>
    </w:p>
    <w:p w14:paraId="5F722649" w14:textId="3238AE2D" w:rsidR="009E5F4C" w:rsidRPr="00197863" w:rsidRDefault="009E5F4C" w:rsidP="00197863">
      <w:pPr>
        <w:pStyle w:val="Heading2"/>
        <w:rPr>
          <w:rFonts w:eastAsiaTheme="minorHAnsi"/>
          <w:lang w:eastAsia="en-US"/>
        </w:rPr>
      </w:pPr>
      <w:bookmarkStart w:id="21" w:name="_Toc64123738"/>
      <w:r w:rsidRPr="00DA304F">
        <w:rPr>
          <w:rFonts w:eastAsiaTheme="minorHAnsi"/>
          <w:lang w:eastAsia="en-US"/>
        </w:rPr>
        <w:t>Bibliography</w:t>
      </w:r>
      <w:bookmarkEnd w:id="20"/>
      <w:bookmarkEnd w:id="21"/>
    </w:p>
    <w:p w14:paraId="3933ABD7" w14:textId="77777777" w:rsidR="009E5F4C" w:rsidRPr="00DA304F" w:rsidRDefault="009E5F4C" w:rsidP="009E5F4C">
      <w:pPr>
        <w:autoSpaceDE w:val="0"/>
        <w:autoSpaceDN w:val="0"/>
        <w:adjustRightInd w:val="0"/>
        <w:rPr>
          <w:rFonts w:ascii="Arial" w:eastAsiaTheme="minorHAnsi" w:hAnsi="Arial" w:cs="Arial"/>
          <w:sz w:val="22"/>
          <w:szCs w:val="22"/>
          <w:lang w:eastAsia="en-US"/>
        </w:rPr>
      </w:pPr>
    </w:p>
    <w:p w14:paraId="43F25F55" w14:textId="77777777" w:rsidR="00E14004" w:rsidRPr="00DA304F" w:rsidRDefault="00E14004" w:rsidP="00C63704">
      <w:pPr>
        <w:pStyle w:val="newstyle"/>
        <w:rPr>
          <w:rStyle w:val="Heading2Char"/>
          <w:rFonts w:cs="Arial"/>
          <w:sz w:val="22"/>
          <w:szCs w:val="22"/>
        </w:rPr>
      </w:pPr>
    </w:p>
    <w:p w14:paraId="1B661B77" w14:textId="77777777" w:rsidR="00E43324" w:rsidRPr="00E43324" w:rsidRDefault="00E43324" w:rsidP="00E43324">
      <w:r w:rsidRPr="00E43324">
        <w:rPr>
          <w:rFonts w:ascii="Arial" w:hAnsi="Arial" w:cs="Arial"/>
          <w:color w:val="222222"/>
          <w:sz w:val="20"/>
          <w:szCs w:val="20"/>
          <w:shd w:val="clear" w:color="auto" w:fill="FFFFFF"/>
        </w:rPr>
        <w:t xml:space="preserve">E </w:t>
      </w:r>
      <w:proofErr w:type="spellStart"/>
      <w:r w:rsidRPr="00E43324">
        <w:rPr>
          <w:rFonts w:ascii="Arial" w:hAnsi="Arial" w:cs="Arial"/>
          <w:color w:val="222222"/>
          <w:sz w:val="20"/>
          <w:szCs w:val="20"/>
          <w:shd w:val="clear" w:color="auto" w:fill="FFFFFF"/>
        </w:rPr>
        <w:t>Pantano</w:t>
      </w:r>
      <w:proofErr w:type="spellEnd"/>
      <w:r w:rsidRPr="00E43324">
        <w:rPr>
          <w:rFonts w:ascii="Arial" w:hAnsi="Arial" w:cs="Arial"/>
          <w:color w:val="222222"/>
          <w:sz w:val="20"/>
          <w:szCs w:val="20"/>
          <w:shd w:val="clear" w:color="auto" w:fill="FFFFFF"/>
        </w:rPr>
        <w:t> - International Journal of Information Management, 2014</w:t>
      </w:r>
    </w:p>
    <w:p w14:paraId="444024E2" w14:textId="77777777" w:rsidR="00E14004" w:rsidRPr="00DA304F" w:rsidRDefault="00E14004" w:rsidP="00C63704">
      <w:pPr>
        <w:pStyle w:val="newstyle"/>
        <w:rPr>
          <w:rStyle w:val="Heading2Char"/>
          <w:rFonts w:cs="Arial"/>
          <w:sz w:val="22"/>
          <w:szCs w:val="22"/>
        </w:rPr>
      </w:pPr>
    </w:p>
    <w:p w14:paraId="6BD3C63E" w14:textId="77777777" w:rsidR="00E14004" w:rsidRPr="00DA304F" w:rsidRDefault="00E14004" w:rsidP="00C63704">
      <w:pPr>
        <w:pStyle w:val="newstyle"/>
        <w:rPr>
          <w:rStyle w:val="Heading2Char"/>
          <w:rFonts w:cs="Arial"/>
          <w:sz w:val="22"/>
          <w:szCs w:val="22"/>
        </w:rPr>
      </w:pPr>
    </w:p>
    <w:p w14:paraId="5FF7EEFB" w14:textId="77777777" w:rsidR="00302A90" w:rsidRPr="00302A90" w:rsidRDefault="00302A90" w:rsidP="00302A90">
      <w:pPr>
        <w:spacing w:line="360" w:lineRule="auto"/>
        <w:rPr>
          <w:rFonts w:ascii="Arial" w:hAnsi="Arial" w:cs="Arial"/>
        </w:rPr>
      </w:pPr>
      <w:r w:rsidRPr="00302A90">
        <w:rPr>
          <w:rStyle w:val="Emphasis"/>
          <w:rFonts w:ascii="Arial" w:hAnsi="Arial" w:cs="Arial"/>
          <w:color w:val="2A2A2A"/>
          <w:bdr w:val="none" w:sz="0" w:space="0" w:color="auto" w:frame="1"/>
        </w:rPr>
        <w:t>Journal of Economic Geography</w:t>
      </w:r>
      <w:r w:rsidRPr="00302A90">
        <w:rPr>
          <w:rFonts w:ascii="Arial" w:hAnsi="Arial" w:cs="Arial"/>
          <w:color w:val="2A2A2A"/>
          <w:shd w:val="clear" w:color="auto" w:fill="FFFFFF"/>
        </w:rPr>
        <w:t>, Volume 12, Issue 2, March 2012, Pages 539–565,</w:t>
      </w:r>
      <w:r w:rsidRPr="00302A90">
        <w:rPr>
          <w:rStyle w:val="apple-converted-space"/>
          <w:rFonts w:ascii="Arial" w:hAnsi="Arial" w:cs="Arial"/>
          <w:color w:val="2A2A2A"/>
          <w:shd w:val="clear" w:color="auto" w:fill="FFFFFF"/>
        </w:rPr>
        <w:t> </w:t>
      </w:r>
      <w:hyperlink r:id="rId24" w:history="1">
        <w:r w:rsidRPr="00302A90">
          <w:rPr>
            <w:rStyle w:val="Hyperlink"/>
            <w:rFonts w:ascii="Arial" w:eastAsiaTheme="majorEastAsia" w:hAnsi="Arial" w:cs="Arial"/>
            <w:color w:val="006FB7"/>
            <w:u w:val="none"/>
            <w:bdr w:val="none" w:sz="0" w:space="0" w:color="auto" w:frame="1"/>
          </w:rPr>
          <w:t>https://doi.org/10.1093/jeg/lbr038</w:t>
        </w:r>
      </w:hyperlink>
    </w:p>
    <w:p w14:paraId="3669380D" w14:textId="77777777" w:rsidR="00E14004" w:rsidRPr="00DA304F" w:rsidRDefault="00E14004" w:rsidP="00C63704">
      <w:pPr>
        <w:pStyle w:val="newstyle"/>
        <w:rPr>
          <w:rStyle w:val="Heading2Char"/>
          <w:rFonts w:cs="Arial"/>
          <w:sz w:val="22"/>
          <w:szCs w:val="22"/>
        </w:rPr>
      </w:pPr>
    </w:p>
    <w:p w14:paraId="7D982A8D" w14:textId="77777777" w:rsidR="00E14004" w:rsidRPr="00DA304F" w:rsidRDefault="00E14004" w:rsidP="00C63704">
      <w:pPr>
        <w:pStyle w:val="newstyle"/>
        <w:rPr>
          <w:rStyle w:val="Heading2Char"/>
          <w:rFonts w:cs="Arial"/>
          <w:sz w:val="22"/>
          <w:szCs w:val="22"/>
        </w:rPr>
      </w:pPr>
    </w:p>
    <w:p w14:paraId="05240EBD" w14:textId="77777777" w:rsidR="00DF1412" w:rsidRPr="00C64FDD" w:rsidRDefault="00DF1412" w:rsidP="00DF1412">
      <w:pPr>
        <w:spacing w:line="360" w:lineRule="auto"/>
        <w:textAlignment w:val="bottom"/>
        <w:rPr>
          <w:rFonts w:ascii="Arial" w:hAnsi="Arial" w:cs="Arial"/>
          <w:color w:val="222222"/>
        </w:rPr>
      </w:pPr>
      <w:r w:rsidRPr="00DF1412">
        <w:rPr>
          <w:rFonts w:ascii="Arial" w:hAnsi="Arial" w:cs="Arial"/>
          <w:color w:val="222222"/>
        </w:rPr>
        <w:t>https://www.professionalacademy.com/media/images/STEEPLE%20final.png</w:t>
      </w:r>
    </w:p>
    <w:p w14:paraId="5AFF9D27" w14:textId="77777777" w:rsidR="009D1DE9" w:rsidRPr="00DA304F" w:rsidRDefault="009D1DE9" w:rsidP="00C63704">
      <w:pPr>
        <w:pStyle w:val="newstyle"/>
        <w:rPr>
          <w:shd w:val="clear" w:color="auto" w:fill="FFFFFF"/>
        </w:rPr>
      </w:pPr>
    </w:p>
    <w:p w14:paraId="1401863F" w14:textId="77777777" w:rsidR="001759F0" w:rsidRPr="001759F0" w:rsidRDefault="001759F0" w:rsidP="001759F0">
      <w:pPr>
        <w:spacing w:after="300"/>
        <w:rPr>
          <w:color w:val="363940"/>
        </w:rPr>
      </w:pPr>
      <w:r w:rsidRPr="001759F0">
        <w:rPr>
          <w:color w:val="363940"/>
        </w:rPr>
        <w:t>Allen, C. (2020). </w:t>
      </w:r>
      <w:r w:rsidRPr="001759F0">
        <w:rPr>
          <w:i/>
          <w:iCs/>
          <w:color w:val="363940"/>
        </w:rPr>
        <w:t>Tesco: Company Outlook.</w:t>
      </w:r>
      <w:r w:rsidRPr="001759F0">
        <w:rPr>
          <w:color w:val="363940"/>
        </w:rPr>
        <w:t> Bloomberg Intelligence.</w:t>
      </w:r>
    </w:p>
    <w:p w14:paraId="1987EC84" w14:textId="77777777" w:rsidR="001759F0" w:rsidRPr="001759F0" w:rsidRDefault="001759F0" w:rsidP="001759F0">
      <w:pPr>
        <w:spacing w:after="300"/>
        <w:rPr>
          <w:color w:val="363940"/>
        </w:rPr>
      </w:pPr>
      <w:hyperlink r:id="rId25" w:history="1">
        <w:r w:rsidRPr="001759F0">
          <w:rPr>
            <w:color w:val="0F7FAF"/>
            <w:u w:val="single"/>
          </w:rPr>
          <w:t>Tesco PLC. (2020). </w:t>
        </w:r>
      </w:hyperlink>
      <w:hyperlink r:id="rId26" w:history="1">
        <w:r w:rsidRPr="001759F0">
          <w:rPr>
            <w:i/>
            <w:iCs/>
            <w:color w:val="0F7FAF"/>
            <w:u w:val="single"/>
          </w:rPr>
          <w:t>Annual Report and Financial Statements 2020.</w:t>
        </w:r>
      </w:hyperlink>
      <w:r w:rsidRPr="001759F0">
        <w:rPr>
          <w:color w:val="363940"/>
        </w:rPr>
        <w:t> </w:t>
      </w:r>
    </w:p>
    <w:p w14:paraId="0E893E53" w14:textId="77777777" w:rsidR="001759F0" w:rsidRPr="001759F0" w:rsidRDefault="001759F0" w:rsidP="001759F0"/>
    <w:p w14:paraId="715F2D2D" w14:textId="77777777" w:rsidR="000A4C07" w:rsidRPr="00DA304F" w:rsidRDefault="000A4C07" w:rsidP="00C63704">
      <w:pPr>
        <w:pStyle w:val="newstyle"/>
      </w:pPr>
    </w:p>
    <w:p w14:paraId="435ADA5E" w14:textId="77777777" w:rsidR="004562E1" w:rsidRPr="00DA304F" w:rsidRDefault="004562E1" w:rsidP="00C63704">
      <w:pPr>
        <w:pStyle w:val="newstyle"/>
      </w:pPr>
    </w:p>
    <w:bookmarkEnd w:id="15"/>
    <w:p w14:paraId="21292984" w14:textId="5C2DD31B" w:rsidR="0091705D" w:rsidRPr="00197863" w:rsidRDefault="002D448D" w:rsidP="00197863">
      <w:pPr>
        <w:pStyle w:val="Heading1"/>
        <w:rPr>
          <w:rStyle w:val="Heading2Char"/>
          <w:b/>
          <w:szCs w:val="32"/>
        </w:rPr>
      </w:pPr>
      <w:r w:rsidRPr="00DA304F">
        <w:br w:type="page"/>
      </w:r>
      <w:bookmarkStart w:id="22" w:name="_Toc64123739"/>
      <w:r w:rsidR="0091705D" w:rsidRPr="00197863">
        <w:rPr>
          <w:rStyle w:val="Heading2Char"/>
          <w:b/>
          <w:szCs w:val="32"/>
        </w:rPr>
        <w:lastRenderedPageBreak/>
        <w:t>Appendices</w:t>
      </w:r>
      <w:bookmarkEnd w:id="22"/>
    </w:p>
    <w:p w14:paraId="4CD09311" w14:textId="710246EC" w:rsidR="00481C36" w:rsidRPr="00DA304F" w:rsidRDefault="006D1944" w:rsidP="002D448D">
      <w:pPr>
        <w:pStyle w:val="Heading2"/>
        <w:rPr>
          <w:rFonts w:cs="Arial"/>
          <w:sz w:val="22"/>
          <w:szCs w:val="22"/>
        </w:rPr>
      </w:pPr>
      <w:bookmarkStart w:id="23" w:name="_Toc64123740"/>
      <w:r w:rsidRPr="00DA304F">
        <w:rPr>
          <w:rFonts w:cs="Arial"/>
          <w:sz w:val="22"/>
          <w:szCs w:val="22"/>
        </w:rPr>
        <w:t xml:space="preserve">Appendix A - </w:t>
      </w:r>
      <w:r w:rsidR="00E3069C" w:rsidRPr="00DA304F">
        <w:rPr>
          <w:rFonts w:cs="Arial"/>
          <w:sz w:val="22"/>
          <w:szCs w:val="22"/>
        </w:rPr>
        <w:t>Macro-Environment Analysis</w:t>
      </w:r>
      <w:r w:rsidR="00E14004" w:rsidRPr="00DA304F">
        <w:rPr>
          <w:rFonts w:cs="Arial"/>
          <w:sz w:val="22"/>
          <w:szCs w:val="22"/>
        </w:rPr>
        <w:t xml:space="preserve"> </w:t>
      </w:r>
      <w:r w:rsidR="00481C36" w:rsidRPr="00DA304F">
        <w:rPr>
          <w:rFonts w:cs="Arial"/>
          <w:sz w:val="22"/>
          <w:szCs w:val="22"/>
        </w:rPr>
        <w:t>(PESTE</w:t>
      </w:r>
      <w:r w:rsidR="00560E38" w:rsidRPr="00DA304F">
        <w:rPr>
          <w:rFonts w:cs="Arial"/>
          <w:sz w:val="22"/>
          <w:szCs w:val="22"/>
        </w:rPr>
        <w:t>L</w:t>
      </w:r>
      <w:r w:rsidR="00481C36" w:rsidRPr="00DA304F">
        <w:rPr>
          <w:rFonts w:cs="Arial"/>
          <w:sz w:val="22"/>
          <w:szCs w:val="22"/>
        </w:rPr>
        <w:t>)</w:t>
      </w:r>
      <w:bookmarkEnd w:id="23"/>
    </w:p>
    <w:p w14:paraId="5FCE7ED8" w14:textId="77777777" w:rsidR="002D448D" w:rsidRPr="00DA304F" w:rsidRDefault="002D448D" w:rsidP="00C63704">
      <w:pPr>
        <w:pStyle w:val="newstyle"/>
      </w:pPr>
    </w:p>
    <w:p w14:paraId="1E5A2C02" w14:textId="41B21ABE" w:rsidR="00C64FDD" w:rsidRPr="00726D4D" w:rsidRDefault="00C64FDD" w:rsidP="00C64FDD">
      <w:pPr>
        <w:pStyle w:val="NormalWeb"/>
        <w:spacing w:before="0" w:beforeAutospacing="0" w:after="0" w:afterAutospacing="0" w:line="360" w:lineRule="auto"/>
        <w:textAlignment w:val="bottom"/>
        <w:rPr>
          <w:rFonts w:ascii="Arial" w:hAnsi="Arial" w:cs="Arial"/>
          <w:color w:val="0D0D0D" w:themeColor="text1" w:themeTint="F2"/>
        </w:rPr>
      </w:pPr>
      <w:r w:rsidRPr="00C64FDD">
        <w:rPr>
          <w:rFonts w:ascii="Arial" w:hAnsi="Arial" w:cs="Arial"/>
          <w:color w:val="333333"/>
        </w:rPr>
        <w:t>A PESTEL analysis or more recently named PESTEL</w:t>
      </w:r>
      <w:r w:rsidR="00726D4D">
        <w:rPr>
          <w:rFonts w:ascii="Arial" w:hAnsi="Arial" w:cs="Arial"/>
          <w:color w:val="333333"/>
        </w:rPr>
        <w:t xml:space="preserve"> (</w:t>
      </w:r>
      <w:r w:rsidRPr="00C64FDD">
        <w:rPr>
          <w:rFonts w:ascii="Arial" w:hAnsi="Arial" w:cs="Arial"/>
          <w:color w:val="333333"/>
        </w:rPr>
        <w:t>E</w:t>
      </w:r>
      <w:r w:rsidR="00726D4D">
        <w:rPr>
          <w:rFonts w:ascii="Arial" w:hAnsi="Arial" w:cs="Arial"/>
          <w:color w:val="333333"/>
        </w:rPr>
        <w:t>)</w:t>
      </w:r>
      <w:r w:rsidRPr="00C64FDD">
        <w:rPr>
          <w:rFonts w:ascii="Arial" w:hAnsi="Arial" w:cs="Arial"/>
          <w:color w:val="333333"/>
        </w:rPr>
        <w:t xml:space="preserve"> is a framework or tool used by marketers to analyse and monitor the macro-environmental (external marketing environment) factors that have an impact on an organisation. The result of which is used to identify threats and weaknesses which are used in a</w:t>
      </w:r>
      <w:r w:rsidRPr="00C64FDD">
        <w:rPr>
          <w:rStyle w:val="apple-converted-space"/>
          <w:rFonts w:ascii="Arial" w:hAnsi="Arial" w:cs="Arial"/>
          <w:color w:val="333333"/>
        </w:rPr>
        <w:t> </w:t>
      </w:r>
      <w:hyperlink r:id="rId27" w:history="1">
        <w:r w:rsidRPr="00726D4D">
          <w:rPr>
            <w:rStyle w:val="Hyperlink"/>
            <w:rFonts w:ascii="Arial" w:eastAsiaTheme="majorEastAsia" w:hAnsi="Arial" w:cs="Arial"/>
            <w:b/>
            <w:bCs/>
            <w:color w:val="0D0D0D" w:themeColor="text1" w:themeTint="F2"/>
            <w:u w:val="none"/>
            <w:bdr w:val="none" w:sz="0" w:space="0" w:color="auto" w:frame="1"/>
          </w:rPr>
          <w:t>SWOT analysis</w:t>
        </w:r>
      </w:hyperlink>
      <w:r w:rsidRPr="00726D4D">
        <w:rPr>
          <w:rFonts w:ascii="Arial" w:hAnsi="Arial" w:cs="Arial"/>
          <w:color w:val="0D0D0D" w:themeColor="text1" w:themeTint="F2"/>
        </w:rPr>
        <w:t>.</w:t>
      </w:r>
    </w:p>
    <w:p w14:paraId="04570E1D" w14:textId="77777777" w:rsidR="00C64FDD" w:rsidRPr="00C64FDD" w:rsidRDefault="00C64FDD" w:rsidP="00C64FDD">
      <w:pPr>
        <w:pStyle w:val="Heading2"/>
        <w:spacing w:before="225" w:after="150" w:line="360" w:lineRule="auto"/>
        <w:textAlignment w:val="bottom"/>
        <w:rPr>
          <w:rFonts w:cs="Arial"/>
          <w:b w:val="0"/>
          <w:color w:val="0099CB"/>
          <w:szCs w:val="24"/>
        </w:rPr>
      </w:pPr>
      <w:r w:rsidRPr="00726D4D">
        <w:rPr>
          <w:rFonts w:cs="Arial"/>
          <w:b w:val="0"/>
          <w:bCs/>
          <w:color w:val="0D0D0D" w:themeColor="text1" w:themeTint="F2"/>
          <w:szCs w:val="24"/>
        </w:rPr>
        <w:t>PESTEL stands for:</w:t>
      </w:r>
    </w:p>
    <w:p w14:paraId="29D6B13D" w14:textId="2C5A3C04" w:rsidR="001759F0" w:rsidRDefault="00C64FDD" w:rsidP="001759F0">
      <w:pPr>
        <w:spacing w:line="360" w:lineRule="auto"/>
        <w:textAlignment w:val="bottom"/>
        <w:rPr>
          <w:rFonts w:ascii="Arial" w:hAnsi="Arial" w:cs="Arial"/>
          <w:color w:val="222222"/>
        </w:rPr>
      </w:pPr>
      <w:r w:rsidRPr="00C64FDD">
        <w:rPr>
          <w:rStyle w:val="Strong"/>
          <w:rFonts w:ascii="Arial" w:hAnsi="Arial" w:cs="Arial"/>
          <w:color w:val="222222"/>
          <w:bdr w:val="none" w:sz="0" w:space="0" w:color="auto" w:frame="1"/>
        </w:rPr>
        <w:t>P – Political</w:t>
      </w:r>
      <w:r w:rsidR="001759F0">
        <w:rPr>
          <w:rFonts w:ascii="Arial" w:hAnsi="Arial" w:cs="Arial"/>
          <w:color w:val="222222"/>
        </w:rPr>
        <w:t xml:space="preserve">   </w:t>
      </w:r>
      <w:r w:rsidRPr="001759F0">
        <w:rPr>
          <w:rStyle w:val="Strong"/>
          <w:rFonts w:ascii="Arial" w:hAnsi="Arial" w:cs="Arial"/>
          <w:color w:val="222222"/>
          <w:bdr w:val="none" w:sz="0" w:space="0" w:color="auto" w:frame="1"/>
        </w:rPr>
        <w:t>E – Economic</w:t>
      </w:r>
      <w:r w:rsidR="001759F0">
        <w:rPr>
          <w:rFonts w:ascii="Arial" w:hAnsi="Arial" w:cs="Arial"/>
          <w:color w:val="222222"/>
        </w:rPr>
        <w:t xml:space="preserve"> </w:t>
      </w:r>
      <w:r w:rsidRPr="001759F0">
        <w:rPr>
          <w:rStyle w:val="Strong"/>
          <w:rFonts w:ascii="Arial" w:hAnsi="Arial" w:cs="Arial"/>
          <w:color w:val="222222"/>
          <w:bdr w:val="none" w:sz="0" w:space="0" w:color="auto" w:frame="1"/>
        </w:rPr>
        <w:t>S – Social</w:t>
      </w:r>
      <w:r w:rsidR="001759F0">
        <w:rPr>
          <w:rFonts w:ascii="Arial" w:hAnsi="Arial" w:cs="Arial"/>
          <w:color w:val="222222"/>
        </w:rPr>
        <w:t xml:space="preserve"> </w:t>
      </w:r>
      <w:r w:rsidRPr="001759F0">
        <w:rPr>
          <w:rStyle w:val="Strong"/>
          <w:rFonts w:ascii="Arial" w:hAnsi="Arial" w:cs="Arial"/>
          <w:color w:val="222222"/>
          <w:bdr w:val="none" w:sz="0" w:space="0" w:color="auto" w:frame="1"/>
        </w:rPr>
        <w:t>T – Technological</w:t>
      </w:r>
      <w:r w:rsidR="001759F0">
        <w:rPr>
          <w:rFonts w:ascii="Arial" w:hAnsi="Arial" w:cs="Arial"/>
          <w:color w:val="222222"/>
        </w:rPr>
        <w:t xml:space="preserve"> </w:t>
      </w:r>
      <w:r w:rsidRPr="001759F0">
        <w:rPr>
          <w:rStyle w:val="Strong"/>
          <w:rFonts w:ascii="Arial" w:hAnsi="Arial" w:cs="Arial"/>
          <w:color w:val="222222"/>
          <w:bdr w:val="none" w:sz="0" w:space="0" w:color="auto" w:frame="1"/>
        </w:rPr>
        <w:t>E – Environmental</w:t>
      </w:r>
      <w:r w:rsidR="001759F0">
        <w:rPr>
          <w:rFonts w:ascii="Arial" w:hAnsi="Arial" w:cs="Arial"/>
          <w:color w:val="222222"/>
        </w:rPr>
        <w:t xml:space="preserve"> </w:t>
      </w:r>
      <w:r w:rsidRPr="001759F0">
        <w:rPr>
          <w:rStyle w:val="Strong"/>
          <w:rFonts w:ascii="Arial" w:hAnsi="Arial" w:cs="Arial"/>
          <w:color w:val="222222"/>
          <w:bdr w:val="none" w:sz="0" w:space="0" w:color="auto" w:frame="1"/>
        </w:rPr>
        <w:t>L – Legal</w:t>
      </w:r>
      <w:r w:rsidR="001759F0">
        <w:rPr>
          <w:rFonts w:ascii="Arial" w:hAnsi="Arial" w:cs="Arial"/>
          <w:color w:val="222222"/>
        </w:rPr>
        <w:t xml:space="preserve"> </w:t>
      </w:r>
    </w:p>
    <w:p w14:paraId="0E895A4C" w14:textId="48DB8DAB" w:rsidR="00C64FDD" w:rsidRPr="00DF1412" w:rsidRDefault="00C64FDD" w:rsidP="001759F0">
      <w:pPr>
        <w:spacing w:line="360" w:lineRule="auto"/>
        <w:textAlignment w:val="bottom"/>
        <w:rPr>
          <w:rStyle w:val="Strong"/>
          <w:rFonts w:ascii="Arial" w:hAnsi="Arial" w:cs="Arial"/>
          <w:b w:val="0"/>
          <w:bCs w:val="0"/>
          <w:color w:val="222222"/>
        </w:rPr>
      </w:pPr>
      <w:r w:rsidRPr="00C64FDD">
        <w:rPr>
          <w:rStyle w:val="Strong"/>
          <w:rFonts w:ascii="Arial" w:hAnsi="Arial" w:cs="Arial"/>
          <w:color w:val="222222"/>
          <w:bdr w:val="none" w:sz="0" w:space="0" w:color="auto" w:frame="1"/>
        </w:rPr>
        <w:t>E - Ethical (NEW)</w:t>
      </w:r>
    </w:p>
    <w:p w14:paraId="2294D994" w14:textId="436BC77A" w:rsidR="00DF1412" w:rsidRDefault="00DF1412" w:rsidP="00DF1412">
      <w:pPr>
        <w:spacing w:line="360" w:lineRule="auto"/>
        <w:textAlignment w:val="bottom"/>
        <w:rPr>
          <w:rStyle w:val="Strong"/>
          <w:rFonts w:ascii="Arial" w:hAnsi="Arial" w:cs="Arial"/>
          <w:color w:val="222222"/>
          <w:bdr w:val="none" w:sz="0" w:space="0" w:color="auto" w:frame="1"/>
        </w:rPr>
      </w:pPr>
    </w:p>
    <w:p w14:paraId="2AFB023B" w14:textId="77777777" w:rsidR="001759F0" w:rsidRDefault="001759F0" w:rsidP="00DF1412">
      <w:pPr>
        <w:pStyle w:val="ListParagraph"/>
      </w:pPr>
    </w:p>
    <w:p w14:paraId="33B3FD4E" w14:textId="77777777" w:rsidR="001759F0" w:rsidRDefault="001759F0" w:rsidP="00DF1412">
      <w:pPr>
        <w:pStyle w:val="ListParagraph"/>
      </w:pPr>
    </w:p>
    <w:p w14:paraId="741D23DB" w14:textId="7A914FEC" w:rsidR="00726D4D" w:rsidRPr="00726D4D" w:rsidRDefault="00726D4D" w:rsidP="00DF1412">
      <w:pPr>
        <w:pStyle w:val="ListParagraph"/>
      </w:pPr>
      <w:r w:rsidRPr="00726D4D">
        <w:fldChar w:fldCharType="begin"/>
      </w:r>
      <w:r w:rsidRPr="00726D4D">
        <w:instrText xml:space="preserve"> INCLUDEPICTURE "/var/folders/v_/l38s7hps0dscw6hxnyq1n7zw0000gn/T/com.microsoft.Word/WebArchiveCopyPasteTempFiles/PESTEL-Analysis.jpg" \* MERGEFORMATINET </w:instrText>
      </w:r>
      <w:r w:rsidRPr="00726D4D">
        <w:fldChar w:fldCharType="separate"/>
      </w:r>
      <w:r w:rsidRPr="00726D4D">
        <w:rPr>
          <w:noProof/>
        </w:rPr>
        <w:drawing>
          <wp:inline distT="0" distB="0" distL="0" distR="0" wp14:anchorId="7FD18A87" wp14:editId="24BC5767">
            <wp:extent cx="7021195" cy="5266055"/>
            <wp:effectExtent l="0" t="0" r="1905" b="4445"/>
            <wp:docPr id="6" name="Picture 6" descr="PESTEL Factor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7" descr="PESTEL Factors"/>
                    <pic:cNvPicPr>
                      <a:picLocks noChangeAspect="1" noChangeArrowheads="1"/>
                    </pic:cNvPicPr>
                  </pic:nvPicPr>
                  <pic:blipFill>
                    <a:blip r:embed="rId28">
                      <a:extLst>
                        <a:ext uri="{28A0092B-C50C-407E-A947-70E740481C1C}">
                          <a14:useLocalDpi xmlns:a14="http://schemas.microsoft.com/office/drawing/2010/main" val="0"/>
                        </a:ext>
                      </a:extLst>
                    </a:blip>
                    <a:srcRect/>
                    <a:stretch>
                      <a:fillRect/>
                    </a:stretch>
                  </pic:blipFill>
                  <pic:spPr bwMode="auto">
                    <a:xfrm>
                      <a:off x="0" y="0"/>
                      <a:ext cx="7021195" cy="5266055"/>
                    </a:xfrm>
                    <a:prstGeom prst="rect">
                      <a:avLst/>
                    </a:prstGeom>
                    <a:noFill/>
                    <a:ln>
                      <a:noFill/>
                    </a:ln>
                  </pic:spPr>
                </pic:pic>
              </a:graphicData>
            </a:graphic>
          </wp:inline>
        </w:drawing>
      </w:r>
      <w:r w:rsidRPr="00726D4D">
        <w:fldChar w:fldCharType="end"/>
      </w:r>
    </w:p>
    <w:p w14:paraId="38B1D114" w14:textId="2A268779" w:rsidR="001759F0" w:rsidRPr="001759F0" w:rsidRDefault="00197863" w:rsidP="001759F0">
      <w:r>
        <w:rPr>
          <w:rFonts w:cs="Arial"/>
          <w:sz w:val="22"/>
          <w:szCs w:val="22"/>
        </w:rPr>
        <w:br w:type="page"/>
      </w:r>
      <w:r w:rsidR="001759F0" w:rsidRPr="001759F0">
        <w:lastRenderedPageBreak/>
        <w:fldChar w:fldCharType="begin"/>
      </w:r>
      <w:r w:rsidR="001759F0" w:rsidRPr="001759F0">
        <w:instrText xml:space="preserve"> INCLUDEPICTURE "/media/images/Swot Analysis2.png" \* MERGEFORMATINET </w:instrText>
      </w:r>
      <w:r w:rsidR="001759F0" w:rsidRPr="001759F0">
        <w:fldChar w:fldCharType="separate"/>
      </w:r>
      <w:r w:rsidR="001759F0" w:rsidRPr="001759F0">
        <w:rPr>
          <w:noProof/>
        </w:rPr>
        <mc:AlternateContent>
          <mc:Choice Requires="wps">
            <w:drawing>
              <wp:inline distT="0" distB="0" distL="0" distR="0" wp14:anchorId="39F96765" wp14:editId="34542CCC">
                <wp:extent cx="304800" cy="304800"/>
                <wp:effectExtent l="0" t="0" r="0" b="0"/>
                <wp:docPr id="11" name="Rectangle 11" descr="SWOT Analysis Graph"/>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2D15591C" id="Rectangle 11" o:spid="_x0000_s1026" alt="SWOT Analysis Graph" style="width:24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Ahy8dZ/QEAAOIDAAAOAAAAZHJzL2Uyb0RvYy54bWysU8Fu2zAMvQ/YPwi6L3aybOuMOEXQosWA&#13;&#10;bi2WDjsrshwLs0WNVOJkX19KTtK0uw27CCIpP773SM8ud10rtgbJgivleJRLYZyGyrp1KX883ry7&#13;&#10;kIKCcpVqwZlS7g3Jy/nbN7PeF2YCDbSVQcEgjorel7IJwRdZRroxnaIReOO4WAN2KnCI66xC1TN6&#13;&#10;12aTPP+Y9YCVR9CGiLPXQ1HOE35dGx3u65pMEG0pmVtIJ6ZzFc9sPlPFGpVvrD7QUP/AolPWcdMT&#13;&#10;1LUKSmzQ/gXVWY1AUIeRhi6DurbaJA2sZpy/UrNslDdJC5tD/mQT/T9Y/W37gMJWPLuxFE51PKPv&#13;&#10;7Jpy69aImKsMaTZs+fP+USycavdkSdxGx6J5vaeCMZb+AaN88negf5FwcNUwhFmQZzAGZ+xjChH6&#13;&#10;xqiKVYwjRPYCIwbEaGLVf4WK2ahNgGTtrsYu9mDTxC5NcH+aoNkFoTn5Pp9e5DxnzaXDPXZQxfFj&#13;&#10;jxRuDXQiXkqJzC6Bq+0dheHp8Uns5eDGti3nVdG6FwnGjJlEPvIdrFhBtWfuCMOi8Y/BlwbwjxQ9&#13;&#10;W1ZK+r1RaKRovzjW/3k8ncatTMH0w6cJB3heWZ1XlNMMVcogxXC9CsMmbzzadZNsHjgu2LPaJj3R&#13;&#10;z4HVgSwvUnLksPRxU8/j9Or515w/AQAA//8DAFBLAwQUAAYACAAAACEA/Voqz9oAAAAIAQAADwAA&#13;&#10;AGRycy9kb3ducmV2LnhtbExP0UrDQBB8F/yHYwVfxF4UkZLmUqQiFhGKqfZ5m1uTYG4vzV2T+Peu&#13;&#10;+qAvswzDzM5ky8m1aqA+NJ4NXM0SUMSltw1XBl63D5dzUCEiW2w9k4FPCrDMT08yTK0f+YWGIlZK&#13;&#10;QjikaKCOsUu1DmVNDsPMd8SivfveYRTaV9r2OEq4a/V1ktxqhw3Lhxo7WtVUfhRHZ2AsN8Nu+/yo&#13;&#10;Nxe7tefD+rAq3p6MOT+b7hcCdwtQkab454DvDdIfcim290e2QbUGZE38QdFu5sL2v1fnmf4/IP8C&#13;&#10;AAD//wMAUEsBAi0AFAAGAAgAAAAhALaDOJL+AAAA4QEAABMAAAAAAAAAAAAAAAAAAAAAAFtDb250&#13;&#10;ZW50X1R5cGVzXS54bWxQSwECLQAUAAYACAAAACEAOP0h/9YAAACUAQAACwAAAAAAAAAAAAAAAAAv&#13;&#10;AQAAX3JlbHMvLnJlbHNQSwECLQAUAAYACAAAACEAIcvHWf0BAADiAwAADgAAAAAAAAAAAAAAAAAu&#13;&#10;AgAAZHJzL2Uyb0RvYy54bWxQSwECLQAUAAYACAAAACEA/Voqz9oAAAAIAQAADwAAAAAAAAAAAAAA&#13;&#10;AABXBAAAZHJzL2Rvd25yZXYueG1sUEsFBgAAAAAEAAQA8wAAAF4FAAAAAA==&#13;&#10;" filled="f" stroked="f">
                <o:lock v:ext="edit" aspectratio="t"/>
                <w10:anchorlock/>
              </v:rect>
            </w:pict>
          </mc:Fallback>
        </mc:AlternateContent>
      </w:r>
      <w:r w:rsidR="001759F0" w:rsidRPr="001759F0">
        <w:fldChar w:fldCharType="end"/>
      </w:r>
      <w:r w:rsidR="001759F0" w:rsidRPr="001759F0">
        <w:t xml:space="preserve"> </w:t>
      </w:r>
      <w:r w:rsidR="001759F0" w:rsidRPr="001759F0">
        <w:fldChar w:fldCharType="begin"/>
      </w:r>
      <w:r w:rsidR="001759F0" w:rsidRPr="001759F0">
        <w:instrText xml:space="preserve"> INCLUDEPICTURE "/media/images/Swot Analysis2.png" \* MERGEFORMATINET </w:instrText>
      </w:r>
      <w:r w:rsidR="001759F0" w:rsidRPr="001759F0">
        <w:fldChar w:fldCharType="separate"/>
      </w:r>
      <w:r w:rsidR="001759F0" w:rsidRPr="001759F0">
        <mc:AlternateContent>
          <mc:Choice Requires="wps">
            <w:drawing>
              <wp:inline distT="0" distB="0" distL="0" distR="0" wp14:anchorId="04C946E7" wp14:editId="3E96617B">
                <wp:extent cx="304800" cy="304800"/>
                <wp:effectExtent l="0" t="0" r="0" b="0"/>
                <wp:docPr id="13" name="Rectangle 13" descr="SWOT Analysis Graph"/>
                <wp:cNvGraphicFramePr>
                  <a:graphicFrameLocks xmlns:a="http://schemas.openxmlformats.org/drawingml/2006/main" noChangeAspect="1"/>
                </wp:cNvGraphicFramePr>
                <a:graphic xmlns:a="http://schemas.openxmlformats.org/drawingml/2006/main">
                  <a:graphicData uri="http://schemas.microsoft.com/office/word/2010/wordprocessingShape">
                    <wps:wsp>
                      <wps:cNvSpPr>
                        <a:spLocks noChangeAspect="1" noChangeArrowheads="1"/>
                      </wps:cNvSpPr>
                      <wps:spPr bwMode="auto">
                        <a:xfrm>
                          <a:off x="0" y="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wps:spPr>
                      <wps:bodyPr rot="0" vert="horz" wrap="square" lIns="91440" tIns="45720" rIns="91440" bIns="45720" anchor="t" anchorCtr="0" upright="1">
                        <a:noAutofit/>
                      </wps:bodyPr>
                    </wps:wsp>
                  </a:graphicData>
                </a:graphic>
              </wp:inline>
            </w:drawing>
          </mc:Choice>
          <mc:Fallback>
            <w:pict>
              <v:rect w14:anchorId="3B7B2B6E" id="Rectangle 13" o:spid="_x0000_s1026" alt="SWOT Analysis Graph" style="width:24pt;height:24pt;visibility:visible;mso-wrap-style:square;mso-left-percent:-10001;mso-top-percent:-10001;mso-position-horizontal:absolute;mso-position-horizontal-relative:char;mso-position-vertical:absolute;mso-position-vertical-relative:line;mso-left-percent:-10001;mso-top-percent:-10001;v-text-anchor:top" o:gfxdata="UEsDBBQABgAIAAAAIQC2gziS/gAAAOEBAAATAAAAW0NvbnRlbnRfVHlwZXNdLnhtbJSRQU7DMBBF&#13;&#10;90jcwfIWJU67QAgl6YK0S0CoHGBkTxKLZGx5TGhvj5O2G0SRWNoz/78nu9wcxkFMGNg6quQqL6RA&#13;&#10;0s5Y6ir5vt9lD1JwBDIwOMJKHpHlpr69KfdHjyxSmriSfYz+USnWPY7AufNIadK6MEJMx9ApD/oD&#13;&#10;OlTrorhX2lFEilmcO2RdNtjC5xDF9pCuTyYBB5bi6bQ4syoJ3g9WQ0ymaiLzg5KdCXlKLjvcW893&#13;&#10;SUOqXwnz5DrgnHtJTxOsQfEKIT7DmDSUCaxw7Rqn8787ZsmRM9e2VmPeBN4uqYvTtW7jvijg9N/y&#13;&#10;JsXecLq0q+WD6m8AAAD//wMAUEsDBBQABgAIAAAAIQA4/SH/1gAAAJQBAAALAAAAX3JlbHMvLnJl&#13;&#10;bHOkkMFqwzAMhu+DvYPRfXGawxijTi+j0GvpHsDYimMaW0Yy2fr2M4PBMnrbUb/Q94l/f/hMi1qR&#13;&#10;JVI2sOt6UJgd+ZiDgffL8ekFlFSbvV0oo4EbChzGx4f9GRdb25HMsYhqlCwG5lrLq9biZkxWOiqY&#13;&#10;22YiTra2kYMu1l1tQD30/bPm3wwYN0x18gb45AdQl1tp5j/sFB2T0FQ7R0nTNEV3j6o9feQzro1i&#13;&#10;OWA14Fm+Q8a1a8+Bvu/d/dMb2JY5uiPbhG/ktn4cqGU/er3pcvwCAAD//wMAUEsDBBQABgAIAAAA&#13;&#10;IQDEcJ7z/QEAAOIDAAAOAAAAZHJzL2Uyb0RvYy54bWysU8Fu2zAMvQ/YPwi6L3bSbOuMOEXQosWA&#13;&#10;bi2WFjsrshwLs0WNVOJkXz9KTrK0uw27CCIpP773SM+udl0rtgbJgivleJRLYZyGyrp1KZ+fbt9d&#13;&#10;SkFBuUq14Ewp94bk1fztm1nvCzOBBtrKoGAQR0XvS9mE4IssI92YTtEIvHFcrAE7FTjEdVah6hm9&#13;&#10;a7NJnn/IesDKI2hDxNmboSjnCb+ujQ4PdU0miLaUzC2kE9O5imc2n6lijco3Vh9oqH9g0SnruOkJ&#13;&#10;6kYFJTZo/4LqrEYgqMNIQ5dBXVttkgZWM85fqVk2ypukhc0hf7KJ/h+s/rp9RGErnt2FFE51PKNv&#13;&#10;7Jpy69aImKsMaTZs+f3hSSycavdkSdxFx6J5vaeCMZb+EaN88vegf5BwcN0whFmQZzAGZ+xjChH6&#13;&#10;xqiKVYwjRPYCIwbEaGLVf4GK2ahNgGTtrsYu9mDTxC5NcH+aoNkFoTl5kU8vc56z5tLhHjuo4vix&#13;&#10;Rwp3BjoRL6VEZpfA1faewvD0+CT2cnBr25bzqmjdiwRjxkwiH/kOVqyg2jN3hGHR+MfgSwP4S4qe&#13;&#10;LSsl/dwoNFK0nx3r/zSeTuNWpmD6/uOEAzyvrM4rymmGKmWQYrheh2GTNx7tukk2DxwX7Fltk57o&#13;&#10;58DqQJYXKTlyWPq4qedxevXn15z/BgAA//8DAFBLAwQUAAYACAAAACEA/Voqz9oAAAAIAQAADwAA&#13;&#10;AGRycy9kb3ducmV2LnhtbExP0UrDQBB8F/yHYwVfxF4UkZLmUqQiFhGKqfZ5m1uTYG4vzV2T+Peu&#13;&#10;+qAvswzDzM5ky8m1aqA+NJ4NXM0SUMSltw1XBl63D5dzUCEiW2w9k4FPCrDMT08yTK0f+YWGIlZK&#13;&#10;QjikaKCOsUu1DmVNDsPMd8SivfveYRTaV9r2OEq4a/V1ktxqhw3Lhxo7WtVUfhRHZ2AsN8Nu+/yo&#13;&#10;Nxe7tefD+rAq3p6MOT+b7hcCdwtQkab454DvDdIfcim290e2QbUGZE38QdFu5sL2v1fnmf4/IP8C&#13;&#10;AAD//wMAUEsBAi0AFAAGAAgAAAAhALaDOJL+AAAA4QEAABMAAAAAAAAAAAAAAAAAAAAAAFtDb250&#13;&#10;ZW50X1R5cGVzXS54bWxQSwECLQAUAAYACAAAACEAOP0h/9YAAACUAQAACwAAAAAAAAAAAAAAAAAv&#13;&#10;AQAAX3JlbHMvLnJlbHNQSwECLQAUAAYACAAAACEAxHCe8/0BAADiAwAADgAAAAAAAAAAAAAAAAAu&#13;&#10;AgAAZHJzL2Uyb0RvYy54bWxQSwECLQAUAAYACAAAACEA/Voqz9oAAAAIAQAADwAAAAAAAAAAAAAA&#13;&#10;AABXBAAAZHJzL2Rvd25yZXYueG1sUEsFBgAAAAAEAAQA8wAAAF4FAAAAAA==&#13;&#10;" filled="f" stroked="f">
                <o:lock v:ext="edit" aspectratio="t"/>
                <w10:anchorlock/>
              </v:rect>
            </w:pict>
          </mc:Fallback>
        </mc:AlternateContent>
      </w:r>
      <w:r w:rsidR="001759F0" w:rsidRPr="001759F0">
        <w:fldChar w:fldCharType="end"/>
      </w:r>
    </w:p>
    <w:p w14:paraId="5321CBAF" w14:textId="35130392" w:rsidR="00197863" w:rsidRDefault="001759F0" w:rsidP="001759F0">
      <w:pPr>
        <w:spacing w:line="360" w:lineRule="auto"/>
        <w:rPr>
          <w:rFonts w:ascii="Arial" w:hAnsi="Arial" w:cs="Arial"/>
        </w:rPr>
      </w:pPr>
      <w:r w:rsidRPr="001759F0">
        <w:rPr>
          <w:rFonts w:ascii="Arial" w:hAnsi="Arial" w:cs="Arial"/>
          <w:b/>
          <w:bCs/>
        </w:rPr>
        <w:t>Swot</w:t>
      </w:r>
      <w:r>
        <w:t xml:space="preserve"> analysis.</w:t>
      </w:r>
    </w:p>
    <w:p w14:paraId="357CCD75" w14:textId="2B71A108" w:rsidR="001759F0" w:rsidRDefault="001759F0" w:rsidP="001759F0">
      <w:pPr>
        <w:spacing w:line="360" w:lineRule="auto"/>
        <w:rPr>
          <w:rFonts w:ascii="Arial" w:hAnsi="Arial" w:cs="Arial"/>
        </w:rPr>
      </w:pPr>
    </w:p>
    <w:p w14:paraId="413B8B9E" w14:textId="0D1828C4" w:rsidR="001759F0" w:rsidRDefault="001759F0" w:rsidP="001759F0">
      <w:pPr>
        <w:spacing w:line="360" w:lineRule="auto"/>
        <w:rPr>
          <w:rFonts w:ascii="Arial" w:hAnsi="Arial" w:cs="Arial"/>
        </w:rPr>
      </w:pPr>
      <w:r>
        <w:rPr>
          <w:rFonts w:ascii="Arial" w:hAnsi="Arial" w:cs="Arial"/>
        </w:rPr>
        <w:t>This is to evaluate the, strengths, weakness, opportunities, and the threats in a context of business or marketplace. Identifying the both the internal and external factors that may have a good or a bad outcome.</w:t>
      </w:r>
    </w:p>
    <w:p w14:paraId="72E09BBA" w14:textId="77777777" w:rsidR="001759F0" w:rsidRDefault="001759F0" w:rsidP="001759F0">
      <w:pPr>
        <w:spacing w:line="360" w:lineRule="auto"/>
        <w:rPr>
          <w:rFonts w:ascii="Arial" w:hAnsi="Arial" w:cs="Arial"/>
        </w:rPr>
      </w:pPr>
    </w:p>
    <w:p w14:paraId="4E8C8F9C" w14:textId="24CED768" w:rsidR="001759F0" w:rsidRPr="001759F0" w:rsidRDefault="001759F0" w:rsidP="001759F0">
      <w:pPr>
        <w:spacing w:line="360" w:lineRule="auto"/>
        <w:rPr>
          <w:rFonts w:ascii="Arial" w:hAnsi="Arial" w:cs="Arial"/>
          <w:b/>
          <w:bCs/>
        </w:rPr>
      </w:pPr>
      <w:r w:rsidRPr="001759F0">
        <w:rPr>
          <w:rFonts w:ascii="Arial" w:hAnsi="Arial" w:cs="Arial"/>
          <w:b/>
          <w:bCs/>
        </w:rPr>
        <w:t>Strengths 2020</w:t>
      </w:r>
    </w:p>
    <w:p w14:paraId="4A6CA457" w14:textId="44E9805C" w:rsidR="001759F0" w:rsidRDefault="001759F0" w:rsidP="001759F0">
      <w:pPr>
        <w:spacing w:line="360" w:lineRule="auto"/>
        <w:rPr>
          <w:rFonts w:ascii="Arial" w:hAnsi="Arial" w:cs="Arial"/>
        </w:rPr>
      </w:pPr>
    </w:p>
    <w:p w14:paraId="4CEE32B2" w14:textId="2E8706AF" w:rsidR="001759F0" w:rsidRPr="001759F0" w:rsidRDefault="001759F0" w:rsidP="001759F0">
      <w:pPr>
        <w:spacing w:line="360" w:lineRule="auto"/>
        <w:rPr>
          <w:rFonts w:ascii="Arial" w:hAnsi="Arial" w:cs="Arial"/>
        </w:rPr>
      </w:pPr>
      <w:r w:rsidRPr="001759F0">
        <w:rPr>
          <w:rFonts w:ascii="Arial" w:hAnsi="Arial" w:cs="Arial"/>
        </w:rPr>
        <w:t>Largest UK retail stores making shopping easier for customers all in one place, and convenience stores for the corner pop in.</w:t>
      </w:r>
    </w:p>
    <w:p w14:paraId="300C3FF6" w14:textId="5B98FF96" w:rsidR="001759F0" w:rsidRDefault="001759F0" w:rsidP="001759F0">
      <w:pPr>
        <w:spacing w:line="360" w:lineRule="auto"/>
        <w:rPr>
          <w:rFonts w:ascii="Arial" w:hAnsi="Arial" w:cs="Arial"/>
        </w:rPr>
      </w:pPr>
      <w:bookmarkStart w:id="24" w:name="_Toc64123741"/>
      <w:r w:rsidRPr="001759F0">
        <w:rPr>
          <w:rFonts w:ascii="Arial" w:hAnsi="Arial" w:cs="Arial"/>
        </w:rPr>
        <w:t>Over 3,00 stores under the Tesco brand name and a r</w:t>
      </w:r>
      <w:r>
        <w:rPr>
          <w:rFonts w:ascii="Arial" w:hAnsi="Arial" w:cs="Arial"/>
        </w:rPr>
        <w:t>e</w:t>
      </w:r>
      <w:r w:rsidRPr="001759F0">
        <w:rPr>
          <w:rFonts w:ascii="Arial" w:hAnsi="Arial" w:cs="Arial"/>
        </w:rPr>
        <w:t>icent acquisition of the wholesales, Bookers</w:t>
      </w:r>
      <w:r>
        <w:rPr>
          <w:rFonts w:ascii="Arial" w:hAnsi="Arial" w:cs="Arial"/>
        </w:rPr>
        <w:t>. This acquisition will help expand the already large distribution network within the UK base.</w:t>
      </w:r>
    </w:p>
    <w:p w14:paraId="179203FF" w14:textId="66B83588" w:rsidR="001759F0" w:rsidRDefault="001759F0" w:rsidP="001759F0">
      <w:pPr>
        <w:spacing w:line="360" w:lineRule="auto"/>
        <w:rPr>
          <w:rFonts w:ascii="Arial" w:hAnsi="Arial" w:cs="Arial"/>
        </w:rPr>
      </w:pPr>
      <w:r>
        <w:rPr>
          <w:rFonts w:ascii="Arial" w:hAnsi="Arial" w:cs="Arial"/>
        </w:rPr>
        <w:t xml:space="preserve">Own label, using main brand manufacturers to produce goods under the Tesco logo, to maintain quality but at a cheaper cost, bringing in new Tesco based brands such as Ms Molly’s and </w:t>
      </w:r>
      <w:proofErr w:type="spellStart"/>
      <w:r>
        <w:rPr>
          <w:rFonts w:ascii="Arial" w:hAnsi="Arial" w:cs="Arial"/>
        </w:rPr>
        <w:t>Redmere</w:t>
      </w:r>
      <w:proofErr w:type="spellEnd"/>
      <w:r>
        <w:rPr>
          <w:rFonts w:ascii="Arial" w:hAnsi="Arial" w:cs="Arial"/>
        </w:rPr>
        <w:t xml:space="preserve"> Farms, increasing its customer base.</w:t>
      </w:r>
    </w:p>
    <w:p w14:paraId="7A520386" w14:textId="375E3446" w:rsidR="001759F0" w:rsidRDefault="001759F0" w:rsidP="001759F0">
      <w:pPr>
        <w:spacing w:line="360" w:lineRule="auto"/>
        <w:rPr>
          <w:rFonts w:ascii="Arial" w:hAnsi="Arial" w:cs="Arial"/>
        </w:rPr>
      </w:pPr>
    </w:p>
    <w:p w14:paraId="3408405D" w14:textId="128E99E8" w:rsidR="001759F0" w:rsidRDefault="001759F0" w:rsidP="001759F0">
      <w:pPr>
        <w:spacing w:line="360" w:lineRule="auto"/>
        <w:rPr>
          <w:rFonts w:ascii="Arial" w:hAnsi="Arial" w:cs="Arial"/>
        </w:rPr>
      </w:pPr>
      <w:r>
        <w:rPr>
          <w:rFonts w:ascii="Arial" w:hAnsi="Arial" w:cs="Arial"/>
        </w:rPr>
        <w:t>Paying Tesco</w:t>
      </w:r>
    </w:p>
    <w:p w14:paraId="03B317C7" w14:textId="2452A4F8" w:rsidR="001759F0" w:rsidRDefault="001759F0" w:rsidP="001759F0">
      <w:pPr>
        <w:spacing w:line="360" w:lineRule="auto"/>
        <w:rPr>
          <w:rFonts w:ascii="Arial" w:hAnsi="Arial" w:cs="Arial"/>
        </w:rPr>
      </w:pPr>
      <w:r>
        <w:rPr>
          <w:rFonts w:ascii="Arial" w:hAnsi="Arial" w:cs="Arial"/>
        </w:rPr>
        <w:t xml:space="preserve">Following on for the success of banking, insurance services, mobile phone network and online purchasing, 2020 saw the introduction of Pay+ a mobile application, and a contactless Clubcard app. Making easier to scan your mobile device to pay for the shopping, ana introducing and incentive scheme to have extra discount on two large shops a month. </w:t>
      </w:r>
    </w:p>
    <w:p w14:paraId="118F946A" w14:textId="4C3D6393" w:rsidR="001759F0" w:rsidRDefault="001759F0" w:rsidP="001759F0">
      <w:pPr>
        <w:spacing w:line="360" w:lineRule="auto"/>
        <w:rPr>
          <w:rFonts w:ascii="Arial" w:hAnsi="Arial" w:cs="Arial"/>
        </w:rPr>
      </w:pPr>
    </w:p>
    <w:p w14:paraId="12100A0D" w14:textId="2791615E" w:rsidR="001759F0" w:rsidRPr="001759F0" w:rsidRDefault="001759F0" w:rsidP="001759F0">
      <w:pPr>
        <w:spacing w:line="360" w:lineRule="auto"/>
        <w:rPr>
          <w:rFonts w:ascii="Arial" w:hAnsi="Arial" w:cs="Arial"/>
        </w:rPr>
      </w:pPr>
      <w:r>
        <w:fldChar w:fldCharType="begin"/>
      </w:r>
      <w:r>
        <w:instrText xml:space="preserve"> INCLUDEPICTURE "/var/folders/v_/l38s7hps0dscw6hxnyq1n7zw0000gn/T/com.microsoft.Word/WebArchiveCopyPasteTempFiles/images?q=tbnANd9GcSq6frKeMx9vYJVdWl878vifJFkBv_mQVgMWnjdDCtVELHtdE4Iascb8odFKpWxtw_3r-Y&amp;usqp=CAU" \* MERGEFORMATINET </w:instrText>
      </w:r>
      <w:r>
        <w:fldChar w:fldCharType="separate"/>
      </w:r>
      <w:r>
        <w:rPr>
          <w:noProof/>
        </w:rPr>
        <w:drawing>
          <wp:inline distT="0" distB="0" distL="0" distR="0" wp14:anchorId="4B2BDB7A" wp14:editId="6C8FAE3C">
            <wp:extent cx="2806700" cy="2095500"/>
            <wp:effectExtent l="0" t="0" r="0" b="0"/>
            <wp:docPr id="14" name="Picture 14" descr="Swot Analysis Of Tesco S Market Development | sciencereport.dk"/>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8" descr="Swot Analysis Of Tesco S Market Development | sciencereport.dk"/>
                    <pic:cNvPicPr>
                      <a:picLocks noChangeAspect="1" noChangeArrowheads="1"/>
                    </pic:cNvPicPr>
                  </pic:nvPicPr>
                  <pic:blipFill>
                    <a:blip r:embed="rId29">
                      <a:extLst>
                        <a:ext uri="{28A0092B-C50C-407E-A947-70E740481C1C}">
                          <a14:useLocalDpi xmlns:a14="http://schemas.microsoft.com/office/drawing/2010/main" val="0"/>
                        </a:ext>
                      </a:extLst>
                    </a:blip>
                    <a:srcRect/>
                    <a:stretch>
                      <a:fillRect/>
                    </a:stretch>
                  </pic:blipFill>
                  <pic:spPr bwMode="auto">
                    <a:xfrm>
                      <a:off x="0" y="0"/>
                      <a:ext cx="2806700" cy="2095500"/>
                    </a:xfrm>
                    <a:prstGeom prst="rect">
                      <a:avLst/>
                    </a:prstGeom>
                    <a:noFill/>
                    <a:ln>
                      <a:noFill/>
                    </a:ln>
                  </pic:spPr>
                </pic:pic>
              </a:graphicData>
            </a:graphic>
          </wp:inline>
        </w:drawing>
      </w:r>
      <w:r>
        <w:fldChar w:fldCharType="end"/>
      </w:r>
    </w:p>
    <w:p w14:paraId="178EC381" w14:textId="77777777" w:rsidR="001759F0" w:rsidRDefault="001759F0" w:rsidP="00197863">
      <w:pPr>
        <w:pStyle w:val="Heading2"/>
      </w:pPr>
    </w:p>
    <w:p w14:paraId="2370623F" w14:textId="77777777" w:rsidR="001759F0" w:rsidRDefault="001759F0" w:rsidP="00197863">
      <w:pPr>
        <w:pStyle w:val="Heading2"/>
      </w:pPr>
    </w:p>
    <w:p w14:paraId="28FFFA53" w14:textId="77777777" w:rsidR="001759F0" w:rsidRDefault="001759F0" w:rsidP="00197863">
      <w:pPr>
        <w:pStyle w:val="Heading2"/>
      </w:pPr>
    </w:p>
    <w:p w14:paraId="63E2F22E" w14:textId="77777777" w:rsidR="001759F0" w:rsidRDefault="001759F0" w:rsidP="00197863">
      <w:pPr>
        <w:pStyle w:val="Heading2"/>
      </w:pPr>
    </w:p>
    <w:p w14:paraId="6ACB9352" w14:textId="77777777" w:rsidR="001759F0" w:rsidRDefault="001759F0" w:rsidP="00197863">
      <w:pPr>
        <w:pStyle w:val="Heading2"/>
      </w:pPr>
    </w:p>
    <w:p w14:paraId="36DD49F6" w14:textId="77777777" w:rsidR="001759F0" w:rsidRDefault="001759F0" w:rsidP="00197863">
      <w:pPr>
        <w:pStyle w:val="Heading2"/>
      </w:pPr>
    </w:p>
    <w:p w14:paraId="44919A3E" w14:textId="77777777" w:rsidR="001759F0" w:rsidRDefault="001759F0" w:rsidP="00197863">
      <w:pPr>
        <w:pStyle w:val="Heading2"/>
      </w:pPr>
    </w:p>
    <w:p w14:paraId="6D569FDB" w14:textId="564EC967" w:rsidR="00041745" w:rsidRPr="00197863" w:rsidRDefault="00D86CCE" w:rsidP="00197863">
      <w:pPr>
        <w:pStyle w:val="Heading2"/>
      </w:pPr>
      <w:r w:rsidRPr="00197863">
        <w:t>Appendix</w:t>
      </w:r>
      <w:r w:rsidR="003F55B9" w:rsidRPr="00197863">
        <w:t xml:space="preserve"> </w:t>
      </w:r>
      <w:r w:rsidR="001759F0">
        <w:t>C</w:t>
      </w:r>
      <w:r w:rsidR="00560E38" w:rsidRPr="00197863">
        <w:t xml:space="preserve"> - </w:t>
      </w:r>
      <w:r w:rsidR="00BD346D">
        <w:t>Title</w:t>
      </w:r>
      <w:bookmarkEnd w:id="24"/>
      <w:r w:rsidR="006D3694" w:rsidRPr="00197863">
        <w:t xml:space="preserve"> </w:t>
      </w:r>
    </w:p>
    <w:p w14:paraId="50714A88" w14:textId="25451EF8" w:rsidR="00A14334" w:rsidRPr="00DA304F" w:rsidRDefault="00A14334" w:rsidP="00C63704">
      <w:pPr>
        <w:pStyle w:val="newstyle"/>
      </w:pPr>
    </w:p>
    <w:tbl>
      <w:tblPr>
        <w:tblW w:w="0" w:type="auto"/>
        <w:jc w:val="center"/>
        <w:tblBorders>
          <w:top w:val="single" w:sz="6" w:space="0" w:color="131313"/>
          <w:left w:val="single" w:sz="6" w:space="0" w:color="131313"/>
          <w:bottom w:val="single" w:sz="6" w:space="0" w:color="131313"/>
          <w:right w:val="single" w:sz="6" w:space="0" w:color="131313"/>
        </w:tblBorders>
        <w:shd w:val="clear" w:color="auto" w:fill="FFFFFF"/>
        <w:tblCellMar>
          <w:left w:w="0" w:type="dxa"/>
          <w:bottom w:w="450" w:type="dxa"/>
          <w:right w:w="0" w:type="dxa"/>
        </w:tblCellMar>
        <w:tblLook w:val="04A0" w:firstRow="1" w:lastRow="0" w:firstColumn="1" w:lastColumn="0" w:noHBand="0" w:noVBand="1"/>
      </w:tblPr>
      <w:tblGrid>
        <w:gridCol w:w="2340"/>
        <w:gridCol w:w="3450"/>
        <w:gridCol w:w="3555"/>
      </w:tblGrid>
      <w:tr w:rsidR="0057456D" w14:paraId="01D5F4FF" w14:textId="77777777" w:rsidTr="0057456D">
        <w:trPr>
          <w:jc w:val="center"/>
        </w:trPr>
        <w:tc>
          <w:tcPr>
            <w:tcW w:w="0" w:type="auto"/>
            <w:tcBorders>
              <w:top w:val="nil"/>
              <w:left w:val="nil"/>
              <w:bottom w:val="nil"/>
              <w:right w:val="nil"/>
            </w:tcBorders>
            <w:shd w:val="clear" w:color="auto" w:fill="060000"/>
            <w:tcMar>
              <w:top w:w="0" w:type="dxa"/>
              <w:left w:w="0" w:type="dxa"/>
              <w:bottom w:w="0" w:type="dxa"/>
              <w:right w:w="0" w:type="dxa"/>
            </w:tcMar>
            <w:hideMark/>
          </w:tcPr>
          <w:p w14:paraId="376DAF47" w14:textId="77777777" w:rsidR="0057456D" w:rsidRDefault="0057456D">
            <w:pPr>
              <w:rPr>
                <w:rFonts w:ascii="inherit" w:hAnsi="inherit"/>
                <w:color w:val="555555"/>
                <w:sz w:val="15"/>
                <w:szCs w:val="15"/>
              </w:rPr>
            </w:pPr>
            <w:r>
              <w:rPr>
                <w:rFonts w:ascii="inherit" w:hAnsi="inherit"/>
                <w:color w:val="555555"/>
                <w:sz w:val="15"/>
                <w:szCs w:val="15"/>
              </w:rPr>
              <w:t>   </w:t>
            </w:r>
            <w:r>
              <w:rPr>
                <w:rStyle w:val="apple-converted-space"/>
                <w:rFonts w:ascii="inherit" w:hAnsi="inherit"/>
                <w:color w:val="555555"/>
                <w:sz w:val="15"/>
                <w:szCs w:val="15"/>
              </w:rPr>
              <w:t> </w:t>
            </w:r>
            <w:r>
              <w:rPr>
                <w:rFonts w:ascii="inherit" w:hAnsi="inherit"/>
                <w:b/>
                <w:bCs/>
                <w:color w:val="FFFFFF"/>
                <w:sz w:val="15"/>
                <w:szCs w:val="15"/>
                <w:bdr w:val="none" w:sz="0" w:space="0" w:color="auto" w:frame="1"/>
              </w:rPr>
              <w:t>Graphic Map of KM</w:t>
            </w:r>
          </w:p>
        </w:tc>
        <w:tc>
          <w:tcPr>
            <w:tcW w:w="0" w:type="auto"/>
            <w:tcBorders>
              <w:top w:val="nil"/>
              <w:left w:val="nil"/>
              <w:bottom w:val="nil"/>
              <w:right w:val="nil"/>
            </w:tcBorders>
            <w:shd w:val="clear" w:color="auto" w:fill="990000"/>
            <w:tcMar>
              <w:top w:w="0" w:type="dxa"/>
              <w:left w:w="0" w:type="dxa"/>
              <w:bottom w:w="0" w:type="dxa"/>
              <w:right w:w="0" w:type="dxa"/>
            </w:tcMar>
            <w:hideMark/>
          </w:tcPr>
          <w:p w14:paraId="05E9F5F6" w14:textId="77777777" w:rsidR="0057456D" w:rsidRDefault="0057456D">
            <w:pPr>
              <w:pStyle w:val="NormalWeb"/>
              <w:spacing w:before="0" w:beforeAutospacing="0" w:after="0" w:afterAutospacing="0"/>
              <w:jc w:val="center"/>
              <w:textAlignment w:val="top"/>
              <w:rPr>
                <w:rFonts w:ascii="inherit" w:hAnsi="inherit"/>
                <w:b/>
                <w:bCs/>
                <w:color w:val="FFFFFF"/>
                <w:sz w:val="26"/>
                <w:szCs w:val="26"/>
              </w:rPr>
            </w:pPr>
            <w:r>
              <w:rPr>
                <w:rFonts w:ascii="inherit" w:hAnsi="inherit"/>
                <w:b/>
                <w:bCs/>
                <w:color w:val="FFFFFF"/>
                <w:sz w:val="26"/>
                <w:szCs w:val="26"/>
              </w:rPr>
              <w:t>COLLECTING (STUFF) &amp;</w:t>
            </w:r>
            <w:r>
              <w:rPr>
                <w:rFonts w:ascii="inherit" w:hAnsi="inherit"/>
                <w:b/>
                <w:bCs/>
                <w:color w:val="FFFFFF"/>
                <w:sz w:val="26"/>
                <w:szCs w:val="26"/>
              </w:rPr>
              <w:br/>
              <w:t> CODIFICATION</w:t>
            </w:r>
          </w:p>
        </w:tc>
        <w:tc>
          <w:tcPr>
            <w:tcW w:w="0" w:type="auto"/>
            <w:tcBorders>
              <w:top w:val="nil"/>
              <w:left w:val="nil"/>
              <w:bottom w:val="nil"/>
              <w:right w:val="nil"/>
            </w:tcBorders>
            <w:shd w:val="clear" w:color="auto" w:fill="990000"/>
            <w:tcMar>
              <w:top w:w="0" w:type="dxa"/>
              <w:left w:w="0" w:type="dxa"/>
              <w:bottom w:w="0" w:type="dxa"/>
              <w:right w:w="0" w:type="dxa"/>
            </w:tcMar>
            <w:hideMark/>
          </w:tcPr>
          <w:p w14:paraId="7B8D968F" w14:textId="77777777" w:rsidR="0057456D" w:rsidRDefault="0057456D">
            <w:pPr>
              <w:pStyle w:val="NormalWeb"/>
              <w:spacing w:before="0" w:beforeAutospacing="0" w:after="0" w:afterAutospacing="0"/>
              <w:jc w:val="center"/>
              <w:textAlignment w:val="top"/>
              <w:rPr>
                <w:rFonts w:ascii="inherit" w:hAnsi="inherit"/>
                <w:b/>
                <w:bCs/>
                <w:color w:val="FFFFFF"/>
                <w:sz w:val="26"/>
                <w:szCs w:val="26"/>
              </w:rPr>
            </w:pPr>
            <w:r>
              <w:rPr>
                <w:rFonts w:ascii="inherit" w:hAnsi="inherit"/>
                <w:b/>
                <w:bCs/>
                <w:color w:val="FFFFFF"/>
                <w:sz w:val="26"/>
                <w:szCs w:val="26"/>
              </w:rPr>
              <w:t>CONNECTING (PEOPLE) &amp;</w:t>
            </w:r>
            <w:r>
              <w:rPr>
                <w:rFonts w:ascii="inherit" w:hAnsi="inherit"/>
                <w:b/>
                <w:bCs/>
                <w:color w:val="FFFFFF"/>
                <w:sz w:val="26"/>
                <w:szCs w:val="26"/>
              </w:rPr>
              <w:br/>
              <w:t>PERSONALIZATION</w:t>
            </w:r>
          </w:p>
        </w:tc>
      </w:tr>
      <w:tr w:rsidR="0057456D" w14:paraId="6F4673EF" w14:textId="77777777" w:rsidTr="0057456D">
        <w:trPr>
          <w:trHeight w:val="2960"/>
          <w:jc w:val="center"/>
        </w:trPr>
        <w:tc>
          <w:tcPr>
            <w:tcW w:w="2340" w:type="dxa"/>
            <w:tcBorders>
              <w:top w:val="nil"/>
              <w:left w:val="nil"/>
              <w:bottom w:val="nil"/>
              <w:right w:val="nil"/>
            </w:tcBorders>
            <w:shd w:val="clear" w:color="auto" w:fill="990000"/>
            <w:tcMar>
              <w:top w:w="0" w:type="dxa"/>
              <w:left w:w="0" w:type="dxa"/>
              <w:bottom w:w="0" w:type="dxa"/>
              <w:right w:w="0" w:type="dxa"/>
            </w:tcMar>
            <w:hideMark/>
          </w:tcPr>
          <w:p w14:paraId="082496A8" w14:textId="77777777" w:rsidR="0057456D" w:rsidRDefault="0057456D">
            <w:pPr>
              <w:pStyle w:val="NormalWeb"/>
              <w:spacing w:before="0" w:beforeAutospacing="0" w:after="0" w:afterAutospacing="0"/>
              <w:jc w:val="center"/>
              <w:textAlignment w:val="top"/>
              <w:rPr>
                <w:rFonts w:ascii="inherit" w:hAnsi="inherit"/>
                <w:b/>
                <w:bCs/>
                <w:color w:val="FFFFFF"/>
                <w:sz w:val="26"/>
                <w:szCs w:val="26"/>
              </w:rPr>
            </w:pPr>
            <w:r>
              <w:rPr>
                <w:rFonts w:ascii="inherit" w:hAnsi="inherit"/>
                <w:b/>
                <w:bCs/>
                <w:color w:val="FFFFFF"/>
                <w:sz w:val="26"/>
                <w:szCs w:val="26"/>
              </w:rPr>
              <w:t>DIRECTED</w:t>
            </w:r>
            <w:r>
              <w:rPr>
                <w:rFonts w:ascii="inherit" w:hAnsi="inherit"/>
                <w:b/>
                <w:bCs/>
                <w:color w:val="FFFFFF"/>
                <w:sz w:val="26"/>
                <w:szCs w:val="26"/>
              </w:rPr>
              <w:br/>
              <w:t>INFORMATION &amp; KNOWLEDGE</w:t>
            </w:r>
            <w:r>
              <w:rPr>
                <w:rStyle w:val="apple-converted-space"/>
                <w:rFonts w:ascii="inherit" w:hAnsi="inherit"/>
                <w:b/>
                <w:bCs/>
                <w:color w:val="FFFFFF"/>
                <w:sz w:val="26"/>
                <w:szCs w:val="26"/>
              </w:rPr>
              <w:t> </w:t>
            </w:r>
            <w:r>
              <w:rPr>
                <w:rFonts w:ascii="inherit" w:hAnsi="inherit"/>
                <w:b/>
                <w:bCs/>
                <w:color w:val="FFFFFF"/>
                <w:sz w:val="26"/>
                <w:szCs w:val="26"/>
              </w:rPr>
              <w:br/>
              <w:t>SEARCH</w:t>
            </w:r>
          </w:p>
          <w:p w14:paraId="7EB47176" w14:textId="77777777" w:rsidR="0057456D" w:rsidRDefault="0057456D">
            <w:pPr>
              <w:pStyle w:val="NormalWeb"/>
              <w:spacing w:before="225" w:beforeAutospacing="0" w:after="225" w:afterAutospacing="0"/>
              <w:jc w:val="center"/>
              <w:textAlignment w:val="top"/>
              <w:rPr>
                <w:rFonts w:ascii="inherit" w:hAnsi="inherit"/>
                <w:b/>
                <w:bCs/>
                <w:color w:val="FFFFFF"/>
                <w:sz w:val="26"/>
                <w:szCs w:val="26"/>
              </w:rPr>
            </w:pPr>
            <w:r>
              <w:rPr>
                <w:rFonts w:ascii="inherit" w:hAnsi="inherit"/>
                <w:b/>
                <w:bCs/>
                <w:color w:val="FFFFFF"/>
                <w:sz w:val="26"/>
                <w:szCs w:val="26"/>
              </w:rPr>
              <w:t>EXPLOIT</w:t>
            </w:r>
          </w:p>
        </w:tc>
        <w:tc>
          <w:tcPr>
            <w:tcW w:w="3450" w:type="dxa"/>
            <w:tcBorders>
              <w:top w:val="nil"/>
              <w:left w:val="nil"/>
              <w:bottom w:val="nil"/>
              <w:right w:val="nil"/>
            </w:tcBorders>
            <w:shd w:val="clear" w:color="auto" w:fill="FFFFFF"/>
            <w:tcMar>
              <w:top w:w="0" w:type="dxa"/>
              <w:left w:w="0" w:type="dxa"/>
              <w:bottom w:w="0" w:type="dxa"/>
              <w:right w:w="0" w:type="dxa"/>
            </w:tcMar>
            <w:hideMark/>
          </w:tcPr>
          <w:p w14:paraId="6B71C92C" w14:textId="77777777" w:rsidR="0057456D" w:rsidRDefault="0057456D" w:rsidP="0057456D">
            <w:pPr>
              <w:numPr>
                <w:ilvl w:val="0"/>
                <w:numId w:val="29"/>
              </w:numPr>
              <w:ind w:left="945" w:right="225"/>
              <w:textAlignment w:val="top"/>
              <w:rPr>
                <w:rFonts w:ascii="inherit" w:hAnsi="inherit"/>
                <w:color w:val="555555"/>
                <w:sz w:val="26"/>
                <w:szCs w:val="26"/>
              </w:rPr>
            </w:pPr>
            <w:r>
              <w:rPr>
                <w:rFonts w:ascii="inherit" w:hAnsi="inherit"/>
                <w:color w:val="555555"/>
                <w:sz w:val="26"/>
                <w:szCs w:val="26"/>
              </w:rPr>
              <w:t>Databases, external &amp; internal</w:t>
            </w:r>
          </w:p>
          <w:p w14:paraId="073F7DB8" w14:textId="77777777" w:rsidR="0057456D" w:rsidRDefault="0057456D" w:rsidP="0057456D">
            <w:pPr>
              <w:numPr>
                <w:ilvl w:val="0"/>
                <w:numId w:val="29"/>
              </w:numPr>
              <w:ind w:left="945" w:right="225"/>
              <w:textAlignment w:val="top"/>
              <w:rPr>
                <w:rFonts w:ascii="inherit" w:hAnsi="inherit"/>
                <w:color w:val="555555"/>
                <w:sz w:val="26"/>
                <w:szCs w:val="26"/>
              </w:rPr>
            </w:pPr>
            <w:r>
              <w:rPr>
                <w:rFonts w:ascii="inherit" w:hAnsi="inherit"/>
                <w:color w:val="555555"/>
                <w:sz w:val="26"/>
                <w:szCs w:val="26"/>
              </w:rPr>
              <w:t>Content Architecture</w:t>
            </w:r>
          </w:p>
          <w:p w14:paraId="29C6C281" w14:textId="77777777" w:rsidR="0057456D" w:rsidRDefault="0057456D" w:rsidP="0057456D">
            <w:pPr>
              <w:numPr>
                <w:ilvl w:val="0"/>
                <w:numId w:val="29"/>
              </w:numPr>
              <w:ind w:left="945" w:right="225"/>
              <w:textAlignment w:val="top"/>
              <w:rPr>
                <w:rFonts w:ascii="inherit" w:hAnsi="inherit"/>
                <w:color w:val="555555"/>
                <w:sz w:val="26"/>
                <w:szCs w:val="26"/>
              </w:rPr>
            </w:pPr>
            <w:r>
              <w:rPr>
                <w:rFonts w:ascii="inherit" w:hAnsi="inherit"/>
                <w:color w:val="555555"/>
                <w:sz w:val="26"/>
                <w:szCs w:val="26"/>
              </w:rPr>
              <w:t>Information Service Support (training required)</w:t>
            </w:r>
          </w:p>
          <w:p w14:paraId="49208D5A" w14:textId="77777777" w:rsidR="0057456D" w:rsidRDefault="0057456D" w:rsidP="0057456D">
            <w:pPr>
              <w:numPr>
                <w:ilvl w:val="0"/>
                <w:numId w:val="29"/>
              </w:numPr>
              <w:ind w:left="945" w:right="225"/>
              <w:textAlignment w:val="top"/>
              <w:rPr>
                <w:rFonts w:ascii="inherit" w:hAnsi="inherit"/>
                <w:color w:val="555555"/>
                <w:sz w:val="26"/>
                <w:szCs w:val="26"/>
              </w:rPr>
            </w:pPr>
            <w:r>
              <w:rPr>
                <w:rFonts w:ascii="inherit" w:hAnsi="inherit"/>
                <w:color w:val="555555"/>
                <w:sz w:val="26"/>
                <w:szCs w:val="26"/>
              </w:rPr>
              <w:t>data mining best practices / lessons learned/after action analysis</w:t>
            </w:r>
          </w:p>
          <w:p w14:paraId="00DBA245" w14:textId="77777777" w:rsidR="0057456D" w:rsidRDefault="0057456D">
            <w:pPr>
              <w:pStyle w:val="NormalWeb"/>
              <w:spacing w:before="225" w:beforeAutospacing="0" w:after="225" w:afterAutospacing="0"/>
              <w:jc w:val="center"/>
              <w:textAlignment w:val="top"/>
              <w:rPr>
                <w:rFonts w:ascii="inherit" w:hAnsi="inherit"/>
                <w:color w:val="555555"/>
                <w:sz w:val="26"/>
                <w:szCs w:val="26"/>
              </w:rPr>
            </w:pPr>
            <w:r>
              <w:rPr>
                <w:rFonts w:ascii="inherit" w:hAnsi="inherit"/>
                <w:color w:val="555555"/>
                <w:sz w:val="26"/>
                <w:szCs w:val="26"/>
              </w:rPr>
              <w:t>(HARVEST)</w:t>
            </w:r>
          </w:p>
        </w:tc>
        <w:tc>
          <w:tcPr>
            <w:tcW w:w="3555" w:type="dxa"/>
            <w:tcBorders>
              <w:top w:val="nil"/>
              <w:left w:val="nil"/>
              <w:bottom w:val="nil"/>
              <w:right w:val="nil"/>
            </w:tcBorders>
            <w:shd w:val="clear" w:color="auto" w:fill="FFFFFF"/>
            <w:tcMar>
              <w:top w:w="0" w:type="dxa"/>
              <w:left w:w="0" w:type="dxa"/>
              <w:bottom w:w="0" w:type="dxa"/>
              <w:right w:w="0" w:type="dxa"/>
            </w:tcMar>
            <w:hideMark/>
          </w:tcPr>
          <w:p w14:paraId="04ECEC1D" w14:textId="77777777" w:rsidR="0057456D" w:rsidRDefault="0057456D" w:rsidP="0057456D">
            <w:pPr>
              <w:numPr>
                <w:ilvl w:val="0"/>
                <w:numId w:val="30"/>
              </w:numPr>
              <w:ind w:left="945" w:right="225"/>
              <w:textAlignment w:val="top"/>
              <w:rPr>
                <w:rFonts w:ascii="inherit" w:hAnsi="inherit"/>
                <w:color w:val="555555"/>
                <w:sz w:val="26"/>
                <w:szCs w:val="26"/>
              </w:rPr>
            </w:pPr>
            <w:r>
              <w:rPr>
                <w:rFonts w:ascii="inherit" w:hAnsi="inherit"/>
                <w:color w:val="555555"/>
                <w:sz w:val="26"/>
                <w:szCs w:val="26"/>
              </w:rPr>
              <w:t>community &amp; learning</w:t>
            </w:r>
          </w:p>
          <w:p w14:paraId="102ACD1C" w14:textId="77777777" w:rsidR="0057456D" w:rsidRDefault="0057456D" w:rsidP="0057456D">
            <w:pPr>
              <w:numPr>
                <w:ilvl w:val="0"/>
                <w:numId w:val="30"/>
              </w:numPr>
              <w:ind w:left="945" w:right="225"/>
              <w:textAlignment w:val="top"/>
              <w:rPr>
                <w:rFonts w:ascii="inherit" w:hAnsi="inherit"/>
                <w:color w:val="555555"/>
                <w:sz w:val="26"/>
                <w:szCs w:val="26"/>
              </w:rPr>
            </w:pPr>
            <w:r>
              <w:rPr>
                <w:rFonts w:ascii="inherit" w:hAnsi="inherit"/>
                <w:color w:val="555555"/>
                <w:sz w:val="26"/>
                <w:szCs w:val="26"/>
              </w:rPr>
              <w:t>directories, "yellow pages" (expertise locators)</w:t>
            </w:r>
          </w:p>
          <w:p w14:paraId="550B6F77" w14:textId="77777777" w:rsidR="0057456D" w:rsidRDefault="0057456D" w:rsidP="0057456D">
            <w:pPr>
              <w:numPr>
                <w:ilvl w:val="0"/>
                <w:numId w:val="30"/>
              </w:numPr>
              <w:ind w:left="945" w:right="225"/>
              <w:textAlignment w:val="top"/>
              <w:rPr>
                <w:rFonts w:ascii="inherit" w:hAnsi="inherit"/>
                <w:color w:val="555555"/>
                <w:sz w:val="26"/>
                <w:szCs w:val="26"/>
              </w:rPr>
            </w:pPr>
            <w:r>
              <w:rPr>
                <w:rFonts w:ascii="inherit" w:hAnsi="inherit"/>
                <w:color w:val="555555"/>
                <w:sz w:val="26"/>
                <w:szCs w:val="26"/>
              </w:rPr>
              <w:t>findings &amp; facilitating tools, groupware</w:t>
            </w:r>
          </w:p>
          <w:p w14:paraId="32BFFCF5" w14:textId="77777777" w:rsidR="0057456D" w:rsidRDefault="0057456D" w:rsidP="0057456D">
            <w:pPr>
              <w:numPr>
                <w:ilvl w:val="0"/>
                <w:numId w:val="30"/>
              </w:numPr>
              <w:ind w:left="945" w:right="225"/>
              <w:textAlignment w:val="top"/>
              <w:rPr>
                <w:rFonts w:ascii="inherit" w:hAnsi="inherit"/>
                <w:color w:val="555555"/>
                <w:sz w:val="26"/>
                <w:szCs w:val="26"/>
              </w:rPr>
            </w:pPr>
            <w:r>
              <w:rPr>
                <w:rFonts w:ascii="inherit" w:hAnsi="inherit"/>
                <w:color w:val="555555"/>
                <w:sz w:val="26"/>
                <w:szCs w:val="26"/>
              </w:rPr>
              <w:t>response teams</w:t>
            </w:r>
          </w:p>
          <w:p w14:paraId="0A580F0F" w14:textId="77777777" w:rsidR="0057456D" w:rsidRDefault="0057456D">
            <w:pPr>
              <w:spacing w:before="225" w:after="225"/>
              <w:jc w:val="center"/>
              <w:textAlignment w:val="top"/>
              <w:rPr>
                <w:rFonts w:ascii="inherit" w:hAnsi="inherit"/>
                <w:color w:val="555555"/>
                <w:sz w:val="26"/>
                <w:szCs w:val="26"/>
              </w:rPr>
            </w:pPr>
            <w:r>
              <w:rPr>
                <w:rFonts w:ascii="inherit" w:hAnsi="inherit"/>
                <w:color w:val="555555"/>
                <w:sz w:val="26"/>
                <w:szCs w:val="26"/>
              </w:rPr>
              <w:t>(HARNESS)</w:t>
            </w:r>
          </w:p>
        </w:tc>
      </w:tr>
      <w:tr w:rsidR="0057456D" w14:paraId="149DC38B" w14:textId="77777777" w:rsidTr="0057456D">
        <w:trPr>
          <w:trHeight w:val="2680"/>
          <w:jc w:val="center"/>
        </w:trPr>
        <w:tc>
          <w:tcPr>
            <w:tcW w:w="2340" w:type="dxa"/>
            <w:tcBorders>
              <w:top w:val="nil"/>
              <w:left w:val="nil"/>
              <w:bottom w:val="nil"/>
              <w:right w:val="nil"/>
            </w:tcBorders>
            <w:shd w:val="clear" w:color="auto" w:fill="990000"/>
            <w:tcMar>
              <w:top w:w="0" w:type="dxa"/>
              <w:left w:w="0" w:type="dxa"/>
              <w:bottom w:w="0" w:type="dxa"/>
              <w:right w:w="0" w:type="dxa"/>
            </w:tcMar>
            <w:hideMark/>
          </w:tcPr>
          <w:p w14:paraId="7CDA8E95" w14:textId="77777777" w:rsidR="0057456D" w:rsidRDefault="0057456D">
            <w:pPr>
              <w:pStyle w:val="NormalWeb"/>
              <w:spacing w:before="0" w:beforeAutospacing="0" w:after="0" w:afterAutospacing="0"/>
              <w:jc w:val="center"/>
              <w:textAlignment w:val="top"/>
              <w:rPr>
                <w:rFonts w:ascii="inherit" w:hAnsi="inherit"/>
                <w:b/>
                <w:bCs/>
                <w:color w:val="FFFFFF"/>
                <w:sz w:val="26"/>
                <w:szCs w:val="26"/>
              </w:rPr>
            </w:pPr>
            <w:r>
              <w:rPr>
                <w:rFonts w:ascii="inherit" w:hAnsi="inherit"/>
                <w:b/>
                <w:bCs/>
                <w:color w:val="FFFFFF"/>
                <w:sz w:val="26"/>
                <w:szCs w:val="26"/>
              </w:rPr>
              <w:t>SERENDIPITY &amp;</w:t>
            </w:r>
            <w:r>
              <w:rPr>
                <w:rFonts w:ascii="inherit" w:hAnsi="inherit"/>
                <w:b/>
                <w:bCs/>
                <w:color w:val="FFFFFF"/>
                <w:sz w:val="26"/>
                <w:szCs w:val="26"/>
              </w:rPr>
              <w:br/>
              <w:t>BROWSING</w:t>
            </w:r>
          </w:p>
          <w:p w14:paraId="679CE695" w14:textId="77777777" w:rsidR="0057456D" w:rsidRDefault="0057456D">
            <w:pPr>
              <w:pStyle w:val="NormalWeb"/>
              <w:spacing w:before="225" w:beforeAutospacing="0" w:after="225" w:afterAutospacing="0"/>
              <w:jc w:val="center"/>
              <w:textAlignment w:val="top"/>
              <w:rPr>
                <w:rFonts w:ascii="inherit" w:hAnsi="inherit"/>
                <w:b/>
                <w:bCs/>
                <w:color w:val="FFFFFF"/>
                <w:sz w:val="26"/>
                <w:szCs w:val="26"/>
              </w:rPr>
            </w:pPr>
            <w:r>
              <w:rPr>
                <w:rFonts w:ascii="inherit" w:hAnsi="inherit"/>
                <w:b/>
                <w:bCs/>
                <w:color w:val="FFFFFF"/>
                <w:sz w:val="26"/>
                <w:szCs w:val="26"/>
              </w:rPr>
              <w:t>EXPLORE</w:t>
            </w:r>
          </w:p>
        </w:tc>
        <w:tc>
          <w:tcPr>
            <w:tcW w:w="3450" w:type="dxa"/>
            <w:tcBorders>
              <w:top w:val="nil"/>
              <w:left w:val="nil"/>
              <w:bottom w:val="nil"/>
              <w:right w:val="nil"/>
            </w:tcBorders>
            <w:shd w:val="clear" w:color="auto" w:fill="FFFFFF"/>
            <w:tcMar>
              <w:top w:w="0" w:type="dxa"/>
              <w:left w:w="0" w:type="dxa"/>
              <w:bottom w:w="0" w:type="dxa"/>
              <w:right w:w="0" w:type="dxa"/>
            </w:tcMar>
            <w:hideMark/>
          </w:tcPr>
          <w:p w14:paraId="0946D718" w14:textId="77777777" w:rsidR="0057456D" w:rsidRDefault="0057456D" w:rsidP="0057456D">
            <w:pPr>
              <w:numPr>
                <w:ilvl w:val="0"/>
                <w:numId w:val="31"/>
              </w:numPr>
              <w:ind w:left="945" w:right="225"/>
              <w:textAlignment w:val="top"/>
              <w:rPr>
                <w:rFonts w:ascii="inherit" w:hAnsi="inherit"/>
                <w:color w:val="555555"/>
                <w:sz w:val="26"/>
                <w:szCs w:val="26"/>
              </w:rPr>
            </w:pPr>
            <w:r>
              <w:rPr>
                <w:rFonts w:ascii="inherit" w:hAnsi="inherit"/>
                <w:color w:val="555555"/>
                <w:sz w:val="26"/>
                <w:szCs w:val="26"/>
              </w:rPr>
              <w:t>Cultural support</w:t>
            </w:r>
          </w:p>
          <w:p w14:paraId="7DB67BF2" w14:textId="77777777" w:rsidR="0057456D" w:rsidRDefault="0057456D" w:rsidP="0057456D">
            <w:pPr>
              <w:numPr>
                <w:ilvl w:val="0"/>
                <w:numId w:val="31"/>
              </w:numPr>
              <w:ind w:left="945" w:right="225"/>
              <w:textAlignment w:val="top"/>
              <w:rPr>
                <w:rFonts w:ascii="inherit" w:hAnsi="inherit"/>
                <w:color w:val="555555"/>
                <w:sz w:val="26"/>
                <w:szCs w:val="26"/>
              </w:rPr>
            </w:pPr>
            <w:r>
              <w:rPr>
                <w:rFonts w:ascii="inherit" w:hAnsi="inherit"/>
                <w:color w:val="555555"/>
                <w:sz w:val="26"/>
                <w:szCs w:val="26"/>
              </w:rPr>
              <w:t>current awareness profiles and databases</w:t>
            </w:r>
          </w:p>
          <w:p w14:paraId="5CBDF703" w14:textId="77777777" w:rsidR="0057456D" w:rsidRDefault="0057456D" w:rsidP="0057456D">
            <w:pPr>
              <w:numPr>
                <w:ilvl w:val="0"/>
                <w:numId w:val="31"/>
              </w:numPr>
              <w:ind w:left="945" w:right="225"/>
              <w:textAlignment w:val="top"/>
              <w:rPr>
                <w:rFonts w:ascii="inherit" w:hAnsi="inherit"/>
                <w:color w:val="555555"/>
                <w:sz w:val="26"/>
                <w:szCs w:val="26"/>
              </w:rPr>
            </w:pPr>
            <w:r>
              <w:rPr>
                <w:rFonts w:ascii="inherit" w:hAnsi="inherit"/>
                <w:color w:val="555555"/>
                <w:sz w:val="26"/>
                <w:szCs w:val="26"/>
              </w:rPr>
              <w:t>selection of items for alerting purposes / push</w:t>
            </w:r>
          </w:p>
          <w:p w14:paraId="7EBA10EB" w14:textId="77777777" w:rsidR="0057456D" w:rsidRDefault="0057456D" w:rsidP="0057456D">
            <w:pPr>
              <w:numPr>
                <w:ilvl w:val="0"/>
                <w:numId w:val="31"/>
              </w:numPr>
              <w:ind w:left="945" w:right="225"/>
              <w:textAlignment w:val="top"/>
              <w:rPr>
                <w:rFonts w:ascii="inherit" w:hAnsi="inherit"/>
                <w:color w:val="555555"/>
                <w:sz w:val="26"/>
                <w:szCs w:val="26"/>
              </w:rPr>
            </w:pPr>
            <w:r>
              <w:rPr>
                <w:rFonts w:ascii="inherit" w:hAnsi="inherit"/>
                <w:color w:val="555555"/>
                <w:sz w:val="26"/>
                <w:szCs w:val="26"/>
              </w:rPr>
              <w:t>data mining best practices</w:t>
            </w:r>
          </w:p>
          <w:p w14:paraId="4327F79D" w14:textId="77777777" w:rsidR="0057456D" w:rsidRDefault="0057456D">
            <w:pPr>
              <w:pStyle w:val="NormalWeb"/>
              <w:spacing w:before="225" w:beforeAutospacing="0" w:after="225" w:afterAutospacing="0"/>
              <w:jc w:val="center"/>
              <w:textAlignment w:val="top"/>
              <w:rPr>
                <w:rFonts w:ascii="inherit" w:hAnsi="inherit"/>
                <w:color w:val="555555"/>
                <w:sz w:val="26"/>
                <w:szCs w:val="26"/>
              </w:rPr>
            </w:pPr>
            <w:r>
              <w:rPr>
                <w:rFonts w:ascii="inherit" w:hAnsi="inherit"/>
                <w:color w:val="555555"/>
                <w:sz w:val="26"/>
                <w:szCs w:val="26"/>
              </w:rPr>
              <w:t>(HUNTING)</w:t>
            </w:r>
          </w:p>
        </w:tc>
        <w:tc>
          <w:tcPr>
            <w:tcW w:w="3555" w:type="dxa"/>
            <w:tcBorders>
              <w:top w:val="nil"/>
              <w:left w:val="nil"/>
              <w:bottom w:val="nil"/>
              <w:right w:val="nil"/>
            </w:tcBorders>
            <w:shd w:val="clear" w:color="auto" w:fill="FFFFFF"/>
            <w:tcMar>
              <w:top w:w="0" w:type="dxa"/>
              <w:left w:w="0" w:type="dxa"/>
              <w:bottom w:w="0" w:type="dxa"/>
              <w:right w:w="0" w:type="dxa"/>
            </w:tcMar>
            <w:hideMark/>
          </w:tcPr>
          <w:p w14:paraId="6F531FC5" w14:textId="77777777" w:rsidR="0057456D" w:rsidRDefault="0057456D" w:rsidP="0057456D">
            <w:pPr>
              <w:numPr>
                <w:ilvl w:val="0"/>
                <w:numId w:val="32"/>
              </w:numPr>
              <w:ind w:left="945" w:right="225"/>
              <w:textAlignment w:val="top"/>
              <w:rPr>
                <w:rFonts w:ascii="inherit" w:hAnsi="inherit"/>
                <w:color w:val="555555"/>
                <w:sz w:val="26"/>
                <w:szCs w:val="26"/>
              </w:rPr>
            </w:pPr>
            <w:r>
              <w:rPr>
                <w:rFonts w:ascii="inherit" w:hAnsi="inherit"/>
                <w:color w:val="555555"/>
                <w:sz w:val="26"/>
                <w:szCs w:val="26"/>
              </w:rPr>
              <w:t>Cultural support</w:t>
            </w:r>
          </w:p>
          <w:p w14:paraId="62F6AB52" w14:textId="77777777" w:rsidR="0057456D" w:rsidRDefault="0057456D" w:rsidP="0057456D">
            <w:pPr>
              <w:numPr>
                <w:ilvl w:val="0"/>
                <w:numId w:val="32"/>
              </w:numPr>
              <w:ind w:left="945" w:right="225"/>
              <w:textAlignment w:val="top"/>
              <w:rPr>
                <w:rFonts w:ascii="inherit" w:hAnsi="inherit"/>
                <w:color w:val="555555"/>
                <w:sz w:val="26"/>
                <w:szCs w:val="26"/>
              </w:rPr>
            </w:pPr>
            <w:r>
              <w:rPr>
                <w:rFonts w:ascii="inherit" w:hAnsi="inherit"/>
                <w:color w:val="555555"/>
                <w:sz w:val="26"/>
                <w:szCs w:val="26"/>
              </w:rPr>
              <w:t>spaces - libraries &amp; lounges (literal &amp; virtual), cultural support, groupware</w:t>
            </w:r>
          </w:p>
          <w:p w14:paraId="2C175237" w14:textId="77777777" w:rsidR="0057456D" w:rsidRDefault="0057456D" w:rsidP="0057456D">
            <w:pPr>
              <w:numPr>
                <w:ilvl w:val="0"/>
                <w:numId w:val="32"/>
              </w:numPr>
              <w:ind w:left="945" w:right="225"/>
              <w:textAlignment w:val="top"/>
              <w:rPr>
                <w:rFonts w:ascii="inherit" w:hAnsi="inherit"/>
                <w:color w:val="555555"/>
                <w:sz w:val="26"/>
                <w:szCs w:val="26"/>
              </w:rPr>
            </w:pPr>
            <w:r>
              <w:rPr>
                <w:rFonts w:ascii="inherit" w:hAnsi="inherit"/>
                <w:color w:val="555555"/>
                <w:sz w:val="26"/>
                <w:szCs w:val="26"/>
              </w:rPr>
              <w:t>travel &amp; meeting attendance</w:t>
            </w:r>
          </w:p>
          <w:p w14:paraId="15B9D143" w14:textId="77777777" w:rsidR="0057456D" w:rsidRDefault="0057456D">
            <w:pPr>
              <w:pStyle w:val="NormalWeb"/>
              <w:spacing w:before="225" w:beforeAutospacing="0" w:after="225" w:afterAutospacing="0"/>
              <w:jc w:val="center"/>
              <w:textAlignment w:val="top"/>
              <w:rPr>
                <w:rFonts w:ascii="inherit" w:hAnsi="inherit"/>
                <w:color w:val="555555"/>
                <w:sz w:val="26"/>
                <w:szCs w:val="26"/>
              </w:rPr>
            </w:pPr>
            <w:r>
              <w:rPr>
                <w:rFonts w:ascii="inherit" w:hAnsi="inherit"/>
                <w:color w:val="555555"/>
                <w:sz w:val="26"/>
                <w:szCs w:val="26"/>
              </w:rPr>
              <w:t>(HYPOTHESIZE)</w:t>
            </w:r>
          </w:p>
        </w:tc>
      </w:tr>
      <w:tr w:rsidR="0057456D" w14:paraId="1A6F77E5" w14:textId="77777777" w:rsidTr="0057456D">
        <w:trPr>
          <w:jc w:val="center"/>
        </w:trPr>
        <w:tc>
          <w:tcPr>
            <w:tcW w:w="0" w:type="auto"/>
            <w:gridSpan w:val="3"/>
            <w:tcBorders>
              <w:top w:val="nil"/>
              <w:left w:val="nil"/>
              <w:bottom w:val="nil"/>
              <w:right w:val="nil"/>
            </w:tcBorders>
            <w:shd w:val="clear" w:color="auto" w:fill="990000"/>
            <w:tcMar>
              <w:top w:w="0" w:type="dxa"/>
              <w:left w:w="0" w:type="dxa"/>
              <w:bottom w:w="0" w:type="dxa"/>
              <w:right w:w="0" w:type="dxa"/>
            </w:tcMar>
            <w:hideMark/>
          </w:tcPr>
          <w:p w14:paraId="03637AED" w14:textId="77777777" w:rsidR="0057456D" w:rsidRDefault="0057456D">
            <w:pPr>
              <w:pStyle w:val="NormalWeb"/>
              <w:spacing w:before="0" w:beforeAutospacing="0" w:after="0" w:afterAutospacing="0"/>
              <w:textAlignment w:val="top"/>
              <w:rPr>
                <w:rFonts w:ascii="inherit" w:hAnsi="inherit"/>
                <w:color w:val="555555"/>
                <w:sz w:val="26"/>
                <w:szCs w:val="26"/>
              </w:rPr>
            </w:pPr>
            <w:r>
              <w:rPr>
                <w:rFonts w:ascii="inherit" w:hAnsi="inherit"/>
                <w:color w:val="FFFFFF"/>
                <w:sz w:val="26"/>
                <w:szCs w:val="26"/>
                <w:bdr w:val="none" w:sz="0" w:space="0" w:color="auto" w:frame="1"/>
              </w:rPr>
              <w:t>From: Tom Short, Senior consultant, Knowledge Management, IBM Global Services</w:t>
            </w:r>
            <w:r>
              <w:rPr>
                <w:rFonts w:ascii="inherit" w:hAnsi="inherit"/>
                <w:color w:val="FFFFFF"/>
                <w:sz w:val="26"/>
                <w:szCs w:val="26"/>
              </w:rPr>
              <w:br/>
            </w:r>
            <w:r>
              <w:rPr>
                <w:rFonts w:ascii="inherit" w:hAnsi="inherit"/>
                <w:color w:val="FFFFFF"/>
                <w:sz w:val="26"/>
                <w:szCs w:val="26"/>
                <w:bdr w:val="none" w:sz="0" w:space="0" w:color="auto" w:frame="1"/>
              </w:rPr>
              <w:t>(Note however the comments below under “Tacit.”)</w:t>
            </w:r>
          </w:p>
        </w:tc>
      </w:tr>
    </w:tbl>
    <w:p w14:paraId="066854D7" w14:textId="66D30CB5" w:rsidR="000A6C97" w:rsidRPr="00DA304F" w:rsidRDefault="000A6C97" w:rsidP="00DA304F">
      <w:pPr>
        <w:pStyle w:val="NoSpacing"/>
        <w:rPr>
          <w:rFonts w:ascii="Arial" w:hAnsi="Arial" w:cs="Arial"/>
        </w:rPr>
      </w:pPr>
    </w:p>
    <w:p w14:paraId="21F1E762" w14:textId="27999285" w:rsidR="0057456D" w:rsidRPr="0057456D" w:rsidRDefault="0057456D" w:rsidP="0057456D">
      <w:r w:rsidRPr="0057456D">
        <w:lastRenderedPageBreak/>
        <w:fldChar w:fldCharType="begin"/>
      </w:r>
      <w:r w:rsidRPr="0057456D">
        <w:instrText xml:space="preserve"> INCLUDEPICTURE "https://images.sampletemplates.com/wp-content/uploads/2015/05/31173306/Likert-Rating-Scale-Rubric-Template.jpg" \* MERGEFORMATINET </w:instrText>
      </w:r>
      <w:r w:rsidRPr="0057456D">
        <w:fldChar w:fldCharType="separate"/>
      </w:r>
      <w:r w:rsidRPr="0057456D">
        <w:rPr>
          <w:noProof/>
        </w:rPr>
        <w:drawing>
          <wp:inline distT="0" distB="0" distL="0" distR="0" wp14:anchorId="28034EC7" wp14:editId="2DEAE680">
            <wp:extent cx="7021195" cy="8421370"/>
            <wp:effectExtent l="0" t="0" r="1905" b="0"/>
            <wp:docPr id="1" name="Picture 1" descr="likert rating scale rubric template"/>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likert rating scale rubric template"/>
                    <pic:cNvPicPr>
                      <a:picLocks noChangeAspect="1" noChangeArrowheads="1"/>
                    </pic:cNvPicPr>
                  </pic:nvPicPr>
                  <pic:blipFill>
                    <a:blip r:embed="rId30">
                      <a:extLst>
                        <a:ext uri="{28A0092B-C50C-407E-A947-70E740481C1C}">
                          <a14:useLocalDpi xmlns:a14="http://schemas.microsoft.com/office/drawing/2010/main" val="0"/>
                        </a:ext>
                      </a:extLst>
                    </a:blip>
                    <a:srcRect/>
                    <a:stretch>
                      <a:fillRect/>
                    </a:stretch>
                  </pic:blipFill>
                  <pic:spPr bwMode="auto">
                    <a:xfrm>
                      <a:off x="0" y="0"/>
                      <a:ext cx="7021195" cy="8421370"/>
                    </a:xfrm>
                    <a:prstGeom prst="rect">
                      <a:avLst/>
                    </a:prstGeom>
                    <a:noFill/>
                    <a:ln>
                      <a:noFill/>
                    </a:ln>
                  </pic:spPr>
                </pic:pic>
              </a:graphicData>
            </a:graphic>
          </wp:inline>
        </w:drawing>
      </w:r>
      <w:r w:rsidRPr="0057456D">
        <w:fldChar w:fldCharType="end"/>
      </w:r>
    </w:p>
    <w:p w14:paraId="1333EFDB" w14:textId="77777777" w:rsidR="00BD346D" w:rsidRDefault="00BD346D">
      <w:pPr>
        <w:spacing w:after="160" w:line="259" w:lineRule="auto"/>
        <w:rPr>
          <w:rFonts w:ascii="Arial" w:eastAsiaTheme="majorEastAsia" w:hAnsi="Arial" w:cs="Arial"/>
          <w:b/>
          <w:color w:val="000000" w:themeColor="text1"/>
          <w:sz w:val="22"/>
          <w:szCs w:val="22"/>
        </w:rPr>
      </w:pPr>
      <w:r>
        <w:rPr>
          <w:rFonts w:cs="Arial"/>
          <w:sz w:val="22"/>
          <w:szCs w:val="22"/>
        </w:rPr>
        <w:br w:type="page"/>
      </w:r>
    </w:p>
    <w:p w14:paraId="2DEF363B" w14:textId="6900C927" w:rsidR="00CE7CDB" w:rsidRPr="00DA304F" w:rsidRDefault="00CE7CDB" w:rsidP="00BD346D">
      <w:pPr>
        <w:pStyle w:val="Heading2"/>
      </w:pPr>
      <w:bookmarkStart w:id="25" w:name="_Toc64123742"/>
      <w:r w:rsidRPr="00DA304F">
        <w:rPr>
          <w:rFonts w:cs="Arial"/>
          <w:sz w:val="22"/>
          <w:szCs w:val="22"/>
        </w:rPr>
        <w:lastRenderedPageBreak/>
        <w:t>Appendix C</w:t>
      </w:r>
      <w:r w:rsidR="00E43324">
        <w:rPr>
          <w:rFonts w:cs="Arial"/>
          <w:sz w:val="22"/>
          <w:szCs w:val="22"/>
        </w:rPr>
        <w:t xml:space="preserve"> (a)</w:t>
      </w:r>
      <w:r w:rsidRPr="00DA304F">
        <w:rPr>
          <w:rFonts w:cs="Arial"/>
          <w:sz w:val="22"/>
          <w:szCs w:val="22"/>
        </w:rPr>
        <w:t>–</w:t>
      </w:r>
      <w:r w:rsidR="00BD346D">
        <w:rPr>
          <w:rFonts w:cs="Arial"/>
          <w:sz w:val="22"/>
          <w:szCs w:val="22"/>
        </w:rPr>
        <w:t xml:space="preserve"> Title</w:t>
      </w:r>
      <w:bookmarkEnd w:id="25"/>
    </w:p>
    <w:p w14:paraId="4D004FF2" w14:textId="499B66FA" w:rsidR="00CE7CDB" w:rsidRPr="00DA304F" w:rsidRDefault="00CE7CDB" w:rsidP="00C63704">
      <w:pPr>
        <w:pStyle w:val="newstyle"/>
      </w:pPr>
    </w:p>
    <w:p w14:paraId="31594526" w14:textId="517E49CB" w:rsidR="00CE7CDB" w:rsidRPr="00DA304F" w:rsidRDefault="00CE7CDB" w:rsidP="00C63704">
      <w:pPr>
        <w:pStyle w:val="newstyle"/>
      </w:pPr>
    </w:p>
    <w:p w14:paraId="74E1C32A" w14:textId="14091AF8" w:rsidR="00CE7CDB" w:rsidRPr="00DA304F" w:rsidRDefault="00CE7CDB" w:rsidP="00C63704">
      <w:pPr>
        <w:pStyle w:val="newstyle"/>
      </w:pPr>
    </w:p>
    <w:p w14:paraId="2ECEA4BB" w14:textId="0B16E396" w:rsidR="00E43324" w:rsidRPr="00E43324" w:rsidRDefault="00E43324" w:rsidP="00E43324">
      <w:r w:rsidRPr="00E43324">
        <w:fldChar w:fldCharType="begin"/>
      </w:r>
      <w:r w:rsidRPr="00E43324">
        <w:instrText xml:space="preserve"> INCLUDEPICTURE "/var/folders/v_/l38s7hps0dscw6hxnyq1n7zw0000gn/T/com.microsoft.Word/WebArchiveCopyPasteTempFiles/QfYzQb0FAfMyoAAAAASUVORK5CYII=" \* MERGEFORMATINET </w:instrText>
      </w:r>
      <w:r w:rsidRPr="00E43324">
        <w:fldChar w:fldCharType="separate"/>
      </w:r>
      <w:r w:rsidRPr="00E43324">
        <w:rPr>
          <w:noProof/>
        </w:rPr>
        <w:drawing>
          <wp:inline distT="0" distB="0" distL="0" distR="0" wp14:anchorId="06B6D323" wp14:editId="476865D1">
            <wp:extent cx="5092700" cy="1600200"/>
            <wp:effectExtent l="0" t="0" r="0" b="0"/>
            <wp:docPr id="3" name="Picture 3" descr="Applied Sciences | Free Full-Text | Factors of the Technology Acceptance  Model for Construction IT | HTML"/>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Applied Sciences | Free Full-Text | Factors of the Technology Acceptance  Model for Construction IT | HTML"/>
                    <pic:cNvPicPr>
                      <a:picLocks noChangeAspect="1" noChangeArrowheads="1"/>
                    </pic:cNvPicPr>
                  </pic:nvPicPr>
                  <pic:blipFill>
                    <a:blip r:embed="rId31">
                      <a:extLst>
                        <a:ext uri="{28A0092B-C50C-407E-A947-70E740481C1C}">
                          <a14:useLocalDpi xmlns:a14="http://schemas.microsoft.com/office/drawing/2010/main" val="0"/>
                        </a:ext>
                      </a:extLst>
                    </a:blip>
                    <a:srcRect/>
                    <a:stretch>
                      <a:fillRect/>
                    </a:stretch>
                  </pic:blipFill>
                  <pic:spPr bwMode="auto">
                    <a:xfrm>
                      <a:off x="0" y="0"/>
                      <a:ext cx="5092700" cy="1600200"/>
                    </a:xfrm>
                    <a:prstGeom prst="rect">
                      <a:avLst/>
                    </a:prstGeom>
                    <a:noFill/>
                    <a:ln>
                      <a:noFill/>
                    </a:ln>
                  </pic:spPr>
                </pic:pic>
              </a:graphicData>
            </a:graphic>
          </wp:inline>
        </w:drawing>
      </w:r>
      <w:r w:rsidRPr="00E43324">
        <w:fldChar w:fldCharType="end"/>
      </w:r>
    </w:p>
    <w:p w14:paraId="3C5C678C" w14:textId="3FFD3C54" w:rsidR="00CE7CDB" w:rsidRPr="00DA304F" w:rsidRDefault="00CE7CDB" w:rsidP="00C63704">
      <w:pPr>
        <w:pStyle w:val="newstyle"/>
      </w:pPr>
    </w:p>
    <w:p w14:paraId="71002D84" w14:textId="2EDF1A57" w:rsidR="00CE7CDB" w:rsidRPr="00DA304F" w:rsidRDefault="00CE7CDB" w:rsidP="00C63704">
      <w:pPr>
        <w:pStyle w:val="newstyle"/>
      </w:pPr>
    </w:p>
    <w:p w14:paraId="400238F9" w14:textId="3050793B" w:rsidR="00CE7CDB" w:rsidRPr="00DA304F" w:rsidRDefault="00CE7CDB" w:rsidP="00C63704">
      <w:pPr>
        <w:pStyle w:val="newstyle"/>
      </w:pPr>
    </w:p>
    <w:p w14:paraId="1A479EEF" w14:textId="48A8E9C6" w:rsidR="00CE7CDB" w:rsidRPr="00DA304F" w:rsidRDefault="00CE7CDB" w:rsidP="00C63704">
      <w:pPr>
        <w:pStyle w:val="newstyle"/>
      </w:pPr>
    </w:p>
    <w:p w14:paraId="131D3E8E" w14:textId="6DD45F66" w:rsidR="00CE7CDB" w:rsidRPr="00DA304F" w:rsidRDefault="001759F0" w:rsidP="00C63704">
      <w:pPr>
        <w:pStyle w:val="newstyle"/>
      </w:pPr>
      <w:r>
        <w:t>Appendix</w:t>
      </w:r>
      <w:r w:rsidR="00E43324">
        <w:t xml:space="preserve"> C (b)</w:t>
      </w:r>
    </w:p>
    <w:p w14:paraId="5AE6C5AF" w14:textId="623AAEFA" w:rsidR="00CE7CDB" w:rsidRPr="00DA304F" w:rsidRDefault="00CE7CDB" w:rsidP="00C63704">
      <w:pPr>
        <w:pStyle w:val="newstyle"/>
      </w:pPr>
    </w:p>
    <w:p w14:paraId="005795F3" w14:textId="3B2038AF" w:rsidR="00CE7CDB" w:rsidRPr="00DA304F" w:rsidRDefault="00CE7CDB" w:rsidP="00C63704">
      <w:pPr>
        <w:pStyle w:val="newstyle"/>
      </w:pPr>
    </w:p>
    <w:p w14:paraId="5E2B6E43" w14:textId="4331DCA7" w:rsidR="00CE7CDB" w:rsidRPr="00DA304F" w:rsidRDefault="00CE7CDB" w:rsidP="00C63704">
      <w:pPr>
        <w:pStyle w:val="newstyle"/>
      </w:pPr>
    </w:p>
    <w:p w14:paraId="6AEAC41D" w14:textId="4B727762" w:rsidR="00CE7CDB" w:rsidRPr="00DA304F" w:rsidRDefault="00CE7CDB" w:rsidP="00C63704">
      <w:pPr>
        <w:pStyle w:val="newstyle"/>
      </w:pPr>
    </w:p>
    <w:p w14:paraId="015AC558" w14:textId="5633A118" w:rsidR="00CE7CDB" w:rsidRPr="00DA304F" w:rsidRDefault="00CE7CDB" w:rsidP="00C63704">
      <w:pPr>
        <w:pStyle w:val="newstyle"/>
      </w:pPr>
    </w:p>
    <w:p w14:paraId="15B80C8F" w14:textId="43A0898D" w:rsidR="006C3A75" w:rsidRPr="00DA304F" w:rsidRDefault="00E43324" w:rsidP="00C63704">
      <w:pPr>
        <w:pStyle w:val="newstyle"/>
      </w:pPr>
      <w:r w:rsidRPr="00E43324">
        <w:fldChar w:fldCharType="begin"/>
      </w:r>
      <w:r w:rsidRPr="00E43324">
        <w:instrText xml:space="preserve"> INCLUDEPICTURE "/var/folders/v_/l38s7hps0dscw6hxnyq1n7zw0000gn/T/com.microsoft.Word/WebArchiveCopyPasteTempFiles/Venkatest-Bala-TAM-700x382.png" \* MERGEFORMATINET </w:instrText>
      </w:r>
      <w:r w:rsidRPr="00E43324">
        <w:fldChar w:fldCharType="separate"/>
      </w:r>
      <w:r w:rsidRPr="00E43324">
        <w:rPr>
          <w:noProof/>
        </w:rPr>
        <w:drawing>
          <wp:inline distT="0" distB="0" distL="0" distR="0" wp14:anchorId="00C9BAD2" wp14:editId="5610C089">
            <wp:extent cx="7021195" cy="3831590"/>
            <wp:effectExtent l="0" t="0" r="1905" b="3810"/>
            <wp:docPr id="4" name="Picture 4" descr="The Technology Acceptance Model | Smart Insights"/>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The Technology Acceptance Model | Smart Insights"/>
                    <pic:cNvPicPr>
                      <a:picLocks noChangeAspect="1" noChangeArrowheads="1"/>
                    </pic:cNvPicPr>
                  </pic:nvPicPr>
                  <pic:blipFill>
                    <a:blip r:embed="rId32">
                      <a:extLst>
                        <a:ext uri="{28A0092B-C50C-407E-A947-70E740481C1C}">
                          <a14:useLocalDpi xmlns:a14="http://schemas.microsoft.com/office/drawing/2010/main" val="0"/>
                        </a:ext>
                      </a:extLst>
                    </a:blip>
                    <a:srcRect/>
                    <a:stretch>
                      <a:fillRect/>
                    </a:stretch>
                  </pic:blipFill>
                  <pic:spPr bwMode="auto">
                    <a:xfrm>
                      <a:off x="0" y="0"/>
                      <a:ext cx="7021195" cy="3831590"/>
                    </a:xfrm>
                    <a:prstGeom prst="rect">
                      <a:avLst/>
                    </a:prstGeom>
                    <a:noFill/>
                    <a:ln>
                      <a:noFill/>
                    </a:ln>
                  </pic:spPr>
                </pic:pic>
              </a:graphicData>
            </a:graphic>
          </wp:inline>
        </w:drawing>
      </w:r>
      <w:r w:rsidRPr="00E43324">
        <w:fldChar w:fldCharType="end"/>
      </w:r>
    </w:p>
    <w:p w14:paraId="6B5DECCC" w14:textId="2060FB97" w:rsidR="00E43324" w:rsidRPr="00E43324" w:rsidRDefault="00E43324" w:rsidP="00E43324"/>
    <w:p w14:paraId="59BC2D49" w14:textId="16040183" w:rsidR="00CE7CDB" w:rsidRPr="00DA304F" w:rsidRDefault="00E43324" w:rsidP="00C63704">
      <w:pPr>
        <w:pStyle w:val="newstyle"/>
      </w:pPr>
      <w:r>
        <w:t>Appendix D</w:t>
      </w:r>
    </w:p>
    <w:p w14:paraId="735F29B7" w14:textId="779C6F23" w:rsidR="0057456D" w:rsidRDefault="0057456D" w:rsidP="0057456D">
      <w:r>
        <w:fldChar w:fldCharType="begin"/>
      </w:r>
      <w:r>
        <w:instrText xml:space="preserve"> INCLUDEPICTURE "https://images.sampletemplates.com/wp-content/uploads/2015/05/31170835/Likert-Rating-Scales-Template1.jpg" \* MERGEFORMATINET </w:instrText>
      </w:r>
      <w:r>
        <w:fldChar w:fldCharType="separate"/>
      </w:r>
      <w:r>
        <w:rPr>
          <w:noProof/>
        </w:rPr>
        <w:drawing>
          <wp:inline distT="0" distB="0" distL="0" distR="0" wp14:anchorId="37CA9FBF" wp14:editId="18CC7B21">
            <wp:extent cx="7021195" cy="8421370"/>
            <wp:effectExtent l="0" t="0" r="1905" b="0"/>
            <wp:docPr id="2" name="Picture 2" descr="likert rating scales template1"/>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3" descr="likert rating scales template1"/>
                    <pic:cNvPicPr>
                      <a:picLocks noChangeAspect="1" noChangeArrowheads="1"/>
                    </pic:cNvPicPr>
                  </pic:nvPicPr>
                  <pic:blipFill>
                    <a:blip r:embed="rId33">
                      <a:extLst>
                        <a:ext uri="{28A0092B-C50C-407E-A947-70E740481C1C}">
                          <a14:useLocalDpi xmlns:a14="http://schemas.microsoft.com/office/drawing/2010/main" val="0"/>
                        </a:ext>
                      </a:extLst>
                    </a:blip>
                    <a:srcRect/>
                    <a:stretch>
                      <a:fillRect/>
                    </a:stretch>
                  </pic:blipFill>
                  <pic:spPr bwMode="auto">
                    <a:xfrm>
                      <a:off x="0" y="0"/>
                      <a:ext cx="7021195" cy="8421370"/>
                    </a:xfrm>
                    <a:prstGeom prst="rect">
                      <a:avLst/>
                    </a:prstGeom>
                    <a:noFill/>
                    <a:ln>
                      <a:noFill/>
                    </a:ln>
                  </pic:spPr>
                </pic:pic>
              </a:graphicData>
            </a:graphic>
          </wp:inline>
        </w:drawing>
      </w:r>
      <w:r>
        <w:fldChar w:fldCharType="end"/>
      </w:r>
    </w:p>
    <w:p w14:paraId="02426B4D" w14:textId="35FE44BB" w:rsidR="00302A90" w:rsidRPr="00302A90" w:rsidRDefault="00F46929" w:rsidP="00302A90">
      <w:r w:rsidRPr="00DA304F">
        <w:rPr>
          <w:rFonts w:ascii="Arial" w:hAnsi="Arial" w:cs="Arial"/>
          <w:sz w:val="22"/>
          <w:szCs w:val="22"/>
        </w:rPr>
        <w:br w:type="page"/>
      </w:r>
      <w:r w:rsidR="00302A90" w:rsidRPr="00302A90">
        <w:lastRenderedPageBreak/>
        <w:fldChar w:fldCharType="begin"/>
      </w:r>
      <w:r w:rsidR="00302A90" w:rsidRPr="00302A90">
        <w:instrText xml:space="preserve"> INCLUDEPICTURE "/var/folders/v_/l38s7hps0dscw6hxnyq1n7zw0000gn/T/com.microsoft.Word/WebArchiveCopyPasteTempFiles/Screen-Shot-2016-04-19-at-13.38.20.png" \* MERGEFORMATINET </w:instrText>
      </w:r>
      <w:r w:rsidR="00302A90" w:rsidRPr="00302A90">
        <w:fldChar w:fldCharType="separate"/>
      </w:r>
      <w:r w:rsidR="00302A90" w:rsidRPr="00302A90">
        <w:rPr>
          <w:noProof/>
        </w:rPr>
        <w:drawing>
          <wp:inline distT="0" distB="0" distL="0" distR="0" wp14:anchorId="18F4CBFD" wp14:editId="5C760081">
            <wp:extent cx="7021195" cy="4738370"/>
            <wp:effectExtent l="0" t="0" r="1905" b="0"/>
            <wp:docPr id="5" name="Picture 5" descr="Table&#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5" name="Picture 5" descr="Table&#10;&#10;Description automatically generated"/>
                    <pic:cNvPicPr>
                      <a:picLocks noChangeAspect="1" noChangeArrowheads="1"/>
                    </pic:cNvPicPr>
                  </pic:nvPicPr>
                  <pic:blipFill>
                    <a:blip r:embed="rId34">
                      <a:extLst>
                        <a:ext uri="{28A0092B-C50C-407E-A947-70E740481C1C}">
                          <a14:useLocalDpi xmlns:a14="http://schemas.microsoft.com/office/drawing/2010/main" val="0"/>
                        </a:ext>
                      </a:extLst>
                    </a:blip>
                    <a:srcRect/>
                    <a:stretch>
                      <a:fillRect/>
                    </a:stretch>
                  </pic:blipFill>
                  <pic:spPr bwMode="auto">
                    <a:xfrm>
                      <a:off x="0" y="0"/>
                      <a:ext cx="7021195" cy="4738370"/>
                    </a:xfrm>
                    <a:prstGeom prst="rect">
                      <a:avLst/>
                    </a:prstGeom>
                    <a:noFill/>
                    <a:ln>
                      <a:noFill/>
                    </a:ln>
                  </pic:spPr>
                </pic:pic>
              </a:graphicData>
            </a:graphic>
          </wp:inline>
        </w:drawing>
      </w:r>
      <w:r w:rsidR="00302A90" w:rsidRPr="00302A90">
        <w:fldChar w:fldCharType="end"/>
      </w:r>
    </w:p>
    <w:p w14:paraId="0BEB91BE" w14:textId="491B19E7" w:rsidR="00F46929" w:rsidRPr="00DA304F" w:rsidRDefault="00F46929">
      <w:pPr>
        <w:spacing w:after="160" w:line="259" w:lineRule="auto"/>
        <w:rPr>
          <w:rFonts w:ascii="Arial" w:hAnsi="Arial" w:cs="Arial"/>
          <w:bCs/>
          <w:sz w:val="22"/>
          <w:szCs w:val="22"/>
        </w:rPr>
      </w:pPr>
    </w:p>
    <w:bookmarkEnd w:id="0"/>
    <w:p w14:paraId="45737AA7" w14:textId="7A352D1C" w:rsidR="000619F5" w:rsidRPr="00DA304F" w:rsidRDefault="000619F5" w:rsidP="00C63704">
      <w:pPr>
        <w:pStyle w:val="newstyle"/>
      </w:pPr>
    </w:p>
    <w:p w14:paraId="65108035" w14:textId="451366F7" w:rsidR="000619F5" w:rsidRPr="00DA304F" w:rsidRDefault="000619F5" w:rsidP="00C63704">
      <w:pPr>
        <w:pStyle w:val="newstyle"/>
      </w:pPr>
    </w:p>
    <w:p w14:paraId="1461F949" w14:textId="0DA51A0C" w:rsidR="000619F5" w:rsidRPr="00DA304F" w:rsidRDefault="000619F5" w:rsidP="00C63704">
      <w:pPr>
        <w:pStyle w:val="newstyle"/>
      </w:pPr>
    </w:p>
    <w:p w14:paraId="11E4FE80" w14:textId="19043A90" w:rsidR="000619F5" w:rsidRPr="00DA304F" w:rsidRDefault="000619F5" w:rsidP="00C63704">
      <w:pPr>
        <w:pStyle w:val="newstyle"/>
      </w:pPr>
    </w:p>
    <w:bookmarkEnd w:id="1"/>
    <w:p w14:paraId="24A6D305" w14:textId="793DE931" w:rsidR="00BD03FA" w:rsidRPr="000619F5" w:rsidRDefault="00BD03FA" w:rsidP="00C63704">
      <w:pPr>
        <w:pStyle w:val="newstyle"/>
      </w:pPr>
    </w:p>
    <w:sectPr w:rsidR="00BD03FA" w:rsidRPr="000619F5" w:rsidSect="00733804">
      <w:headerReference w:type="default" r:id="rId35"/>
      <w:pgSz w:w="12240" w:h="15840"/>
      <w:pgMar w:top="720" w:right="463" w:bottom="720" w:left="720" w:header="708" w:footer="708" w:gutter="0"/>
      <w:pgNumType w:start="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endnote w:type="separator" w:id="-1">
    <w:p w14:paraId="081E0885" w14:textId="77777777" w:rsidR="00D34A4F" w:rsidRDefault="00D34A4F" w:rsidP="00DD5519">
      <w:r>
        <w:separator/>
      </w:r>
    </w:p>
  </w:endnote>
  <w:endnote w:type="continuationSeparator" w:id="0">
    <w:p w14:paraId="51AFDF2F" w14:textId="77777777" w:rsidR="00D34A4F" w:rsidRDefault="00D34A4F" w:rsidP="00DD5519">
      <w:r>
        <w:continuationSeparator/>
      </w:r>
    </w:p>
  </w:endnote>
  <w:endnote w:type="continuationNotice" w:id="1">
    <w:p w14:paraId="42B870A3" w14:textId="77777777" w:rsidR="00D34A4F" w:rsidRDefault="00D34A4F"/>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alibri">
    <w:panose1 w:val="020F0502020204030204"/>
    <w:charset w:val="00"/>
    <w:family w:val="swiss"/>
    <w:pitch w:val="variable"/>
    <w:sig w:usb0="E4002EFF" w:usb1="C000247B" w:usb2="00000009" w:usb3="00000000" w:csb0="000001FF" w:csb1="00000000"/>
  </w:font>
  <w:font w:name="Arial">
    <w:panose1 w:val="020B0604020202020204"/>
    <w:charset w:val="00"/>
    <w:family w:val="swiss"/>
    <w:pitch w:val="variable"/>
    <w:sig w:usb0="E0002EFF" w:usb1="C000785B" w:usb2="00000009" w:usb3="00000000" w:csb0="000001FF" w:csb1="00000000"/>
  </w:font>
  <w:font w:name="Calibri Light">
    <w:panose1 w:val="020F0302020204030204"/>
    <w:charset w:val="00"/>
    <w:family w:val="swiss"/>
    <w:pitch w:val="variable"/>
    <w:sig w:usb0="E0002AFF" w:usb1="C000247B" w:usb2="00000009" w:usb3="00000000" w:csb0="000001FF" w:csb1="00000000"/>
  </w:font>
  <w:font w:name="Tahoma">
    <w:panose1 w:val="020B0604030504040204"/>
    <w:charset w:val="00"/>
    <w:family w:val="swiss"/>
    <w:pitch w:val="variable"/>
    <w:sig w:usb0="E1002EFF" w:usb1="C000605B" w:usb2="00000029" w:usb3="00000000" w:csb0="000101FF" w:csb1="00000000"/>
  </w:font>
  <w:font w:name="inherit">
    <w:altName w:val="Cambria"/>
    <w:panose1 w:val="020B0604020202020204"/>
    <w:charset w:val="00"/>
    <w:family w:val="roman"/>
    <w:notTrueType/>
    <w:pitch w:val="default"/>
  </w:font>
</w:fonts>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footnote w:type="separator" w:id="-1">
    <w:p w14:paraId="79CF7DB1" w14:textId="77777777" w:rsidR="00D34A4F" w:rsidRDefault="00D34A4F" w:rsidP="00DD5519">
      <w:r>
        <w:separator/>
      </w:r>
    </w:p>
  </w:footnote>
  <w:footnote w:type="continuationSeparator" w:id="0">
    <w:p w14:paraId="6AF12C6F" w14:textId="77777777" w:rsidR="00D34A4F" w:rsidRDefault="00D34A4F" w:rsidP="00DD5519">
      <w:r>
        <w:continuationSeparator/>
      </w:r>
    </w:p>
  </w:footnote>
  <w:footnote w:type="continuationNotice" w:id="1">
    <w:p w14:paraId="335E17A7" w14:textId="77777777" w:rsidR="00D34A4F" w:rsidRDefault="00D34A4F"/>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p w14:paraId="72DD0DE9" w14:textId="77777777" w:rsidR="00935303" w:rsidRPr="00EB4847" w:rsidRDefault="00935303" w:rsidP="00EB4847">
    <w:pPr>
      <w:ind w:right="-257"/>
      <w:rPr>
        <w:rFonts w:cs="Arial"/>
        <w:sz w:val="11"/>
        <w:szCs w:val="11"/>
      </w:rPr>
    </w:pPr>
  </w:p>
  <w:p w14:paraId="256B86B4" w14:textId="77777777" w:rsidR="00935303" w:rsidRDefault="00935303">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p14">
  <w:abstractNum w:abstractNumId="0" w15:restartNumberingAfterBreak="0">
    <w:nsid w:val="00000001"/>
    <w:multiLevelType w:val="hybridMultilevel"/>
    <w:tmpl w:val="00000001"/>
    <w:lvl w:ilvl="0" w:tplc="00000001">
      <w:start w:val="1"/>
      <w:numFmt w:val="bullet"/>
      <w:lvlText w:val="•"/>
      <w:lvlJc w:val="left"/>
      <w:pPr>
        <w:ind w:left="720" w:hanging="360"/>
      </w:pPr>
    </w:lvl>
    <w:lvl w:ilvl="1" w:tplc="FFFFFFFF">
      <w:numFmt w:val="decimal"/>
      <w:lvlText w:val=""/>
      <w:lvlJc w:val="left"/>
    </w:lvl>
    <w:lvl w:ilvl="2" w:tplc="FFFFFFFF">
      <w:numFmt w:val="decimal"/>
      <w:lvlText w:val=""/>
      <w:lvlJc w:val="left"/>
    </w:lvl>
    <w:lvl w:ilvl="3" w:tplc="FFFFFFFF">
      <w:numFmt w:val="decimal"/>
      <w:lvlText w:val=""/>
      <w:lvlJc w:val="left"/>
    </w:lvl>
    <w:lvl w:ilvl="4" w:tplc="FFFFFFFF">
      <w:numFmt w:val="decimal"/>
      <w:lvlText w:val=""/>
      <w:lvlJc w:val="left"/>
    </w:lvl>
    <w:lvl w:ilvl="5" w:tplc="FFFFFFFF">
      <w:numFmt w:val="decimal"/>
      <w:lvlText w:val=""/>
      <w:lvlJc w:val="left"/>
    </w:lvl>
    <w:lvl w:ilvl="6" w:tplc="FFFFFFFF">
      <w:numFmt w:val="decimal"/>
      <w:lvlText w:val=""/>
      <w:lvlJc w:val="left"/>
    </w:lvl>
    <w:lvl w:ilvl="7" w:tplc="FFFFFFFF">
      <w:numFmt w:val="decimal"/>
      <w:lvlText w:val=""/>
      <w:lvlJc w:val="left"/>
    </w:lvl>
    <w:lvl w:ilvl="8" w:tplc="FFFFFFFF">
      <w:numFmt w:val="decimal"/>
      <w:lvlText w:val=""/>
      <w:lvlJc w:val="left"/>
    </w:lvl>
  </w:abstractNum>
  <w:abstractNum w:abstractNumId="1" w15:restartNumberingAfterBreak="0">
    <w:nsid w:val="023A2B69"/>
    <w:multiLevelType w:val="multilevel"/>
    <w:tmpl w:val="139CCAD0"/>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 w15:restartNumberingAfterBreak="0">
    <w:nsid w:val="05B35E67"/>
    <w:multiLevelType w:val="hybridMultilevel"/>
    <w:tmpl w:val="D86EA074"/>
    <w:lvl w:ilvl="0" w:tplc="0409000F">
      <w:start w:val="1"/>
      <w:numFmt w:val="decimal"/>
      <w:lvlText w:val="%1."/>
      <w:lvlJc w:val="left"/>
      <w:pPr>
        <w:ind w:left="720" w:hanging="360"/>
      </w:pPr>
    </w:lvl>
    <w:lvl w:ilvl="1" w:tplc="0409000F">
      <w:start w:val="1"/>
      <w:numFmt w:val="decimal"/>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3" w15:restartNumberingAfterBreak="0">
    <w:nsid w:val="0D094EA2"/>
    <w:multiLevelType w:val="hybridMultilevel"/>
    <w:tmpl w:val="CD6A02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10C04286"/>
    <w:multiLevelType w:val="multilevel"/>
    <w:tmpl w:val="C75A43FE"/>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5" w15:restartNumberingAfterBreak="0">
    <w:nsid w:val="11A64B67"/>
    <w:multiLevelType w:val="hybridMultilevel"/>
    <w:tmpl w:val="0728E57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1D5A44E5"/>
    <w:multiLevelType w:val="hybridMultilevel"/>
    <w:tmpl w:val="9DCAB69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1D6A2069"/>
    <w:multiLevelType w:val="hybridMultilevel"/>
    <w:tmpl w:val="3DC89FD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8" w15:restartNumberingAfterBreak="0">
    <w:nsid w:val="20866834"/>
    <w:multiLevelType w:val="hybridMultilevel"/>
    <w:tmpl w:val="E034A61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9" w15:restartNumberingAfterBreak="0">
    <w:nsid w:val="21C3690C"/>
    <w:multiLevelType w:val="multilevel"/>
    <w:tmpl w:val="6DC0C680"/>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0" w15:restartNumberingAfterBreak="0">
    <w:nsid w:val="27CD0C29"/>
    <w:multiLevelType w:val="hybridMultilevel"/>
    <w:tmpl w:val="7C428F92"/>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1" w15:restartNumberingAfterBreak="0">
    <w:nsid w:val="2EB81735"/>
    <w:multiLevelType w:val="multilevel"/>
    <w:tmpl w:val="19A0587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2" w15:restartNumberingAfterBreak="0">
    <w:nsid w:val="39232695"/>
    <w:multiLevelType w:val="hybridMultilevel"/>
    <w:tmpl w:val="C312392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394431F5"/>
    <w:multiLevelType w:val="multilevel"/>
    <w:tmpl w:val="6DAE3AF8"/>
    <w:lvl w:ilvl="0">
      <w:start w:val="1"/>
      <w:numFmt w:val="decimal"/>
      <w:lvlText w:val="%1."/>
      <w:lvlJc w:val="left"/>
      <w:pPr>
        <w:tabs>
          <w:tab w:val="num" w:pos="720"/>
        </w:tabs>
        <w:ind w:left="720" w:hanging="360"/>
      </w:pPr>
    </w:lvl>
    <w:lvl w:ilvl="1" w:tentative="1">
      <w:start w:val="1"/>
      <w:numFmt w:val="decimal"/>
      <w:lvlText w:val="%2."/>
      <w:lvlJc w:val="left"/>
      <w:pPr>
        <w:tabs>
          <w:tab w:val="num" w:pos="1440"/>
        </w:tabs>
        <w:ind w:left="1440" w:hanging="360"/>
      </w:pPr>
    </w:lvl>
    <w:lvl w:ilvl="2" w:tentative="1">
      <w:start w:val="1"/>
      <w:numFmt w:val="decimal"/>
      <w:lvlText w:val="%3."/>
      <w:lvlJc w:val="left"/>
      <w:pPr>
        <w:tabs>
          <w:tab w:val="num" w:pos="2160"/>
        </w:tabs>
        <w:ind w:left="2160" w:hanging="360"/>
      </w:pPr>
    </w:lvl>
    <w:lvl w:ilvl="3" w:tentative="1">
      <w:start w:val="1"/>
      <w:numFmt w:val="decimal"/>
      <w:lvlText w:val="%4."/>
      <w:lvlJc w:val="left"/>
      <w:pPr>
        <w:tabs>
          <w:tab w:val="num" w:pos="2880"/>
        </w:tabs>
        <w:ind w:left="2880" w:hanging="360"/>
      </w:pPr>
    </w:lvl>
    <w:lvl w:ilvl="4" w:tentative="1">
      <w:start w:val="1"/>
      <w:numFmt w:val="decimal"/>
      <w:lvlText w:val="%5."/>
      <w:lvlJc w:val="left"/>
      <w:pPr>
        <w:tabs>
          <w:tab w:val="num" w:pos="3600"/>
        </w:tabs>
        <w:ind w:left="3600" w:hanging="360"/>
      </w:pPr>
    </w:lvl>
    <w:lvl w:ilvl="5" w:tentative="1">
      <w:start w:val="1"/>
      <w:numFmt w:val="decimal"/>
      <w:lvlText w:val="%6."/>
      <w:lvlJc w:val="left"/>
      <w:pPr>
        <w:tabs>
          <w:tab w:val="num" w:pos="4320"/>
        </w:tabs>
        <w:ind w:left="4320" w:hanging="360"/>
      </w:pPr>
    </w:lvl>
    <w:lvl w:ilvl="6" w:tentative="1">
      <w:start w:val="1"/>
      <w:numFmt w:val="decimal"/>
      <w:lvlText w:val="%7."/>
      <w:lvlJc w:val="left"/>
      <w:pPr>
        <w:tabs>
          <w:tab w:val="num" w:pos="5040"/>
        </w:tabs>
        <w:ind w:left="5040" w:hanging="360"/>
      </w:pPr>
    </w:lvl>
    <w:lvl w:ilvl="7" w:tentative="1">
      <w:start w:val="1"/>
      <w:numFmt w:val="decimal"/>
      <w:lvlText w:val="%8."/>
      <w:lvlJc w:val="left"/>
      <w:pPr>
        <w:tabs>
          <w:tab w:val="num" w:pos="5760"/>
        </w:tabs>
        <w:ind w:left="5760" w:hanging="360"/>
      </w:pPr>
    </w:lvl>
    <w:lvl w:ilvl="8" w:tentative="1">
      <w:start w:val="1"/>
      <w:numFmt w:val="decimal"/>
      <w:lvlText w:val="%9."/>
      <w:lvlJc w:val="left"/>
      <w:pPr>
        <w:tabs>
          <w:tab w:val="num" w:pos="6480"/>
        </w:tabs>
        <w:ind w:left="6480" w:hanging="360"/>
      </w:pPr>
    </w:lvl>
  </w:abstractNum>
  <w:abstractNum w:abstractNumId="14" w15:restartNumberingAfterBreak="0">
    <w:nsid w:val="3C205E26"/>
    <w:multiLevelType w:val="hybridMultilevel"/>
    <w:tmpl w:val="3B7450A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5" w15:restartNumberingAfterBreak="0">
    <w:nsid w:val="48C61C4C"/>
    <w:multiLevelType w:val="hybridMultilevel"/>
    <w:tmpl w:val="9A08AB3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6" w15:restartNumberingAfterBreak="0">
    <w:nsid w:val="4A29389E"/>
    <w:multiLevelType w:val="hybridMultilevel"/>
    <w:tmpl w:val="6F06B43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7" w15:restartNumberingAfterBreak="0">
    <w:nsid w:val="4D736C54"/>
    <w:multiLevelType w:val="multilevel"/>
    <w:tmpl w:val="3D3696EA"/>
    <w:lvl w:ilvl="0">
      <w:start w:val="1"/>
      <w:numFmt w:val="bullet"/>
      <w:lvlText w:val=""/>
      <w:lvlJc w:val="left"/>
      <w:pPr>
        <w:tabs>
          <w:tab w:val="num" w:pos="360"/>
        </w:tabs>
        <w:ind w:left="360" w:hanging="360"/>
      </w:pPr>
      <w:rPr>
        <w:rFonts w:ascii="Symbol" w:hAnsi="Symbol" w:hint="default"/>
        <w:sz w:val="20"/>
      </w:rPr>
    </w:lvl>
    <w:lvl w:ilvl="1" w:tentative="1">
      <w:start w:val="1"/>
      <w:numFmt w:val="bullet"/>
      <w:lvlText w:val="o"/>
      <w:lvlJc w:val="left"/>
      <w:pPr>
        <w:tabs>
          <w:tab w:val="num" w:pos="1080"/>
        </w:tabs>
        <w:ind w:left="1080" w:hanging="360"/>
      </w:pPr>
      <w:rPr>
        <w:rFonts w:ascii="Courier New" w:hAnsi="Courier New" w:hint="default"/>
        <w:sz w:val="20"/>
      </w:rPr>
    </w:lvl>
    <w:lvl w:ilvl="2" w:tentative="1">
      <w:start w:val="1"/>
      <w:numFmt w:val="bullet"/>
      <w:lvlText w:val=""/>
      <w:lvlJc w:val="left"/>
      <w:pPr>
        <w:tabs>
          <w:tab w:val="num" w:pos="1800"/>
        </w:tabs>
        <w:ind w:left="1800" w:hanging="360"/>
      </w:pPr>
      <w:rPr>
        <w:rFonts w:ascii="Wingdings" w:hAnsi="Wingdings" w:hint="default"/>
        <w:sz w:val="20"/>
      </w:rPr>
    </w:lvl>
    <w:lvl w:ilvl="3" w:tentative="1">
      <w:start w:val="1"/>
      <w:numFmt w:val="bullet"/>
      <w:lvlText w:val=""/>
      <w:lvlJc w:val="left"/>
      <w:pPr>
        <w:tabs>
          <w:tab w:val="num" w:pos="2520"/>
        </w:tabs>
        <w:ind w:left="2520" w:hanging="360"/>
      </w:pPr>
      <w:rPr>
        <w:rFonts w:ascii="Wingdings" w:hAnsi="Wingdings" w:hint="default"/>
        <w:sz w:val="20"/>
      </w:rPr>
    </w:lvl>
    <w:lvl w:ilvl="4" w:tentative="1">
      <w:start w:val="1"/>
      <w:numFmt w:val="bullet"/>
      <w:lvlText w:val=""/>
      <w:lvlJc w:val="left"/>
      <w:pPr>
        <w:tabs>
          <w:tab w:val="num" w:pos="3240"/>
        </w:tabs>
        <w:ind w:left="3240" w:hanging="360"/>
      </w:pPr>
      <w:rPr>
        <w:rFonts w:ascii="Wingdings" w:hAnsi="Wingdings" w:hint="default"/>
        <w:sz w:val="20"/>
      </w:rPr>
    </w:lvl>
    <w:lvl w:ilvl="5" w:tentative="1">
      <w:start w:val="1"/>
      <w:numFmt w:val="bullet"/>
      <w:lvlText w:val=""/>
      <w:lvlJc w:val="left"/>
      <w:pPr>
        <w:tabs>
          <w:tab w:val="num" w:pos="3960"/>
        </w:tabs>
        <w:ind w:left="3960" w:hanging="360"/>
      </w:pPr>
      <w:rPr>
        <w:rFonts w:ascii="Wingdings" w:hAnsi="Wingdings" w:hint="default"/>
        <w:sz w:val="20"/>
      </w:rPr>
    </w:lvl>
    <w:lvl w:ilvl="6" w:tentative="1">
      <w:start w:val="1"/>
      <w:numFmt w:val="bullet"/>
      <w:lvlText w:val=""/>
      <w:lvlJc w:val="left"/>
      <w:pPr>
        <w:tabs>
          <w:tab w:val="num" w:pos="4680"/>
        </w:tabs>
        <w:ind w:left="4680" w:hanging="360"/>
      </w:pPr>
      <w:rPr>
        <w:rFonts w:ascii="Wingdings" w:hAnsi="Wingdings" w:hint="default"/>
        <w:sz w:val="20"/>
      </w:rPr>
    </w:lvl>
    <w:lvl w:ilvl="7" w:tentative="1">
      <w:start w:val="1"/>
      <w:numFmt w:val="bullet"/>
      <w:lvlText w:val=""/>
      <w:lvlJc w:val="left"/>
      <w:pPr>
        <w:tabs>
          <w:tab w:val="num" w:pos="5400"/>
        </w:tabs>
        <w:ind w:left="5400" w:hanging="360"/>
      </w:pPr>
      <w:rPr>
        <w:rFonts w:ascii="Wingdings" w:hAnsi="Wingdings" w:hint="default"/>
        <w:sz w:val="20"/>
      </w:rPr>
    </w:lvl>
    <w:lvl w:ilvl="8" w:tentative="1">
      <w:start w:val="1"/>
      <w:numFmt w:val="bullet"/>
      <w:lvlText w:val=""/>
      <w:lvlJc w:val="left"/>
      <w:pPr>
        <w:tabs>
          <w:tab w:val="num" w:pos="6120"/>
        </w:tabs>
        <w:ind w:left="6120" w:hanging="360"/>
      </w:pPr>
      <w:rPr>
        <w:rFonts w:ascii="Wingdings" w:hAnsi="Wingdings" w:hint="default"/>
        <w:sz w:val="20"/>
      </w:rPr>
    </w:lvl>
  </w:abstractNum>
  <w:abstractNum w:abstractNumId="18" w15:restartNumberingAfterBreak="0">
    <w:nsid w:val="4D952520"/>
    <w:multiLevelType w:val="multilevel"/>
    <w:tmpl w:val="E34427E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19" w15:restartNumberingAfterBreak="0">
    <w:nsid w:val="532A3395"/>
    <w:multiLevelType w:val="hybridMultilevel"/>
    <w:tmpl w:val="41EC8B6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532F78D8"/>
    <w:multiLevelType w:val="hybridMultilevel"/>
    <w:tmpl w:val="A300E1A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1" w15:restartNumberingAfterBreak="0">
    <w:nsid w:val="53F5388C"/>
    <w:multiLevelType w:val="hybridMultilevel"/>
    <w:tmpl w:val="49B635FE"/>
    <w:lvl w:ilvl="0" w:tplc="08090001">
      <w:start w:val="1"/>
      <w:numFmt w:val="bullet"/>
      <w:lvlText w:val=""/>
      <w:lvlJc w:val="left"/>
      <w:pPr>
        <w:ind w:left="720" w:hanging="360"/>
      </w:pPr>
      <w:rPr>
        <w:rFonts w:ascii="Symbol" w:hAnsi="Symbol"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54DE0B36"/>
    <w:multiLevelType w:val="hybridMultilevel"/>
    <w:tmpl w:val="9D289D1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3" w15:restartNumberingAfterBreak="0">
    <w:nsid w:val="5C1E2662"/>
    <w:multiLevelType w:val="multilevel"/>
    <w:tmpl w:val="73CAA672"/>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4" w15:restartNumberingAfterBreak="0">
    <w:nsid w:val="5C282720"/>
    <w:multiLevelType w:val="multilevel"/>
    <w:tmpl w:val="82E89B4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5" w15:restartNumberingAfterBreak="0">
    <w:nsid w:val="67032B37"/>
    <w:multiLevelType w:val="hybridMultilevel"/>
    <w:tmpl w:val="34866B4A"/>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67987576"/>
    <w:multiLevelType w:val="hybridMultilevel"/>
    <w:tmpl w:val="E83611EA"/>
    <w:lvl w:ilvl="0" w:tplc="0809000F">
      <w:start w:val="1"/>
      <w:numFmt w:val="decimal"/>
      <w:lvlText w:val="%1."/>
      <w:lvlJc w:val="left"/>
      <w:pPr>
        <w:ind w:left="720" w:hanging="360"/>
      </w:p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7" w15:restartNumberingAfterBreak="0">
    <w:nsid w:val="69C9094B"/>
    <w:multiLevelType w:val="hybridMultilevel"/>
    <w:tmpl w:val="4DCC193C"/>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8" w15:restartNumberingAfterBreak="0">
    <w:nsid w:val="6B8652CB"/>
    <w:multiLevelType w:val="multilevel"/>
    <w:tmpl w:val="E3E2E1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29" w15:restartNumberingAfterBreak="0">
    <w:nsid w:val="6EBA138A"/>
    <w:multiLevelType w:val="hybridMultilevel"/>
    <w:tmpl w:val="6E727B04"/>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0" w15:restartNumberingAfterBreak="0">
    <w:nsid w:val="6FDE5524"/>
    <w:multiLevelType w:val="hybridMultilevel"/>
    <w:tmpl w:val="B70E400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1" w15:restartNumberingAfterBreak="0">
    <w:nsid w:val="74D26A53"/>
    <w:multiLevelType w:val="multilevel"/>
    <w:tmpl w:val="7C6CBB8A"/>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2" w15:restartNumberingAfterBreak="0">
    <w:nsid w:val="76DD4548"/>
    <w:multiLevelType w:val="multilevel"/>
    <w:tmpl w:val="4D2A9CD8"/>
    <w:lvl w:ilvl="0">
      <w:start w:val="1"/>
      <w:numFmt w:val="bullet"/>
      <w:lvlText w:val=""/>
      <w:lvlJc w:val="left"/>
      <w:pPr>
        <w:tabs>
          <w:tab w:val="num" w:pos="720"/>
        </w:tabs>
        <w:ind w:left="720" w:hanging="360"/>
      </w:pPr>
      <w:rPr>
        <w:rFonts w:ascii="Symbol" w:hAnsi="Symbol" w:hint="default"/>
        <w:sz w:val="20"/>
      </w:rPr>
    </w:lvl>
    <w:lvl w:ilvl="1" w:tentative="1">
      <w:start w:val="1"/>
      <w:numFmt w:val="bullet"/>
      <w:lvlText w:val="o"/>
      <w:lvlJc w:val="left"/>
      <w:pPr>
        <w:tabs>
          <w:tab w:val="num" w:pos="1440"/>
        </w:tabs>
        <w:ind w:left="1440" w:hanging="360"/>
      </w:pPr>
      <w:rPr>
        <w:rFonts w:ascii="Courier New" w:hAnsi="Courier New" w:hint="default"/>
        <w:sz w:val="20"/>
      </w:rPr>
    </w:lvl>
    <w:lvl w:ilvl="2" w:tentative="1">
      <w:start w:val="1"/>
      <w:numFmt w:val="bullet"/>
      <w:lvlText w:val=""/>
      <w:lvlJc w:val="left"/>
      <w:pPr>
        <w:tabs>
          <w:tab w:val="num" w:pos="2160"/>
        </w:tabs>
        <w:ind w:left="2160" w:hanging="360"/>
      </w:pPr>
      <w:rPr>
        <w:rFonts w:ascii="Wingdings" w:hAnsi="Wingdings" w:hint="default"/>
        <w:sz w:val="20"/>
      </w:rPr>
    </w:lvl>
    <w:lvl w:ilvl="3" w:tentative="1">
      <w:start w:val="1"/>
      <w:numFmt w:val="bullet"/>
      <w:lvlText w:val=""/>
      <w:lvlJc w:val="left"/>
      <w:pPr>
        <w:tabs>
          <w:tab w:val="num" w:pos="2880"/>
        </w:tabs>
        <w:ind w:left="2880" w:hanging="360"/>
      </w:pPr>
      <w:rPr>
        <w:rFonts w:ascii="Wingdings" w:hAnsi="Wingdings" w:hint="default"/>
        <w:sz w:val="20"/>
      </w:rPr>
    </w:lvl>
    <w:lvl w:ilvl="4" w:tentative="1">
      <w:start w:val="1"/>
      <w:numFmt w:val="bullet"/>
      <w:lvlText w:val=""/>
      <w:lvlJc w:val="left"/>
      <w:pPr>
        <w:tabs>
          <w:tab w:val="num" w:pos="3600"/>
        </w:tabs>
        <w:ind w:left="3600" w:hanging="360"/>
      </w:pPr>
      <w:rPr>
        <w:rFonts w:ascii="Wingdings" w:hAnsi="Wingdings" w:hint="default"/>
        <w:sz w:val="20"/>
      </w:rPr>
    </w:lvl>
    <w:lvl w:ilvl="5" w:tentative="1">
      <w:start w:val="1"/>
      <w:numFmt w:val="bullet"/>
      <w:lvlText w:val=""/>
      <w:lvlJc w:val="left"/>
      <w:pPr>
        <w:tabs>
          <w:tab w:val="num" w:pos="4320"/>
        </w:tabs>
        <w:ind w:left="4320" w:hanging="360"/>
      </w:pPr>
      <w:rPr>
        <w:rFonts w:ascii="Wingdings" w:hAnsi="Wingdings" w:hint="default"/>
        <w:sz w:val="20"/>
      </w:rPr>
    </w:lvl>
    <w:lvl w:ilvl="6" w:tentative="1">
      <w:start w:val="1"/>
      <w:numFmt w:val="bullet"/>
      <w:lvlText w:val=""/>
      <w:lvlJc w:val="left"/>
      <w:pPr>
        <w:tabs>
          <w:tab w:val="num" w:pos="5040"/>
        </w:tabs>
        <w:ind w:left="5040" w:hanging="360"/>
      </w:pPr>
      <w:rPr>
        <w:rFonts w:ascii="Wingdings" w:hAnsi="Wingdings" w:hint="default"/>
        <w:sz w:val="20"/>
      </w:rPr>
    </w:lvl>
    <w:lvl w:ilvl="7" w:tentative="1">
      <w:start w:val="1"/>
      <w:numFmt w:val="bullet"/>
      <w:lvlText w:val=""/>
      <w:lvlJc w:val="left"/>
      <w:pPr>
        <w:tabs>
          <w:tab w:val="num" w:pos="5760"/>
        </w:tabs>
        <w:ind w:left="5760" w:hanging="360"/>
      </w:pPr>
      <w:rPr>
        <w:rFonts w:ascii="Wingdings" w:hAnsi="Wingdings" w:hint="default"/>
        <w:sz w:val="20"/>
      </w:rPr>
    </w:lvl>
    <w:lvl w:ilvl="8" w:tentative="1">
      <w:start w:val="1"/>
      <w:numFmt w:val="bullet"/>
      <w:lvlText w:val=""/>
      <w:lvlJc w:val="left"/>
      <w:pPr>
        <w:tabs>
          <w:tab w:val="num" w:pos="6480"/>
        </w:tabs>
        <w:ind w:left="6480" w:hanging="360"/>
      </w:pPr>
      <w:rPr>
        <w:rFonts w:ascii="Wingdings" w:hAnsi="Wingdings" w:hint="default"/>
        <w:sz w:val="20"/>
      </w:rPr>
    </w:lvl>
  </w:abstractNum>
  <w:abstractNum w:abstractNumId="33" w15:restartNumberingAfterBreak="0">
    <w:nsid w:val="7F9957EA"/>
    <w:multiLevelType w:val="hybridMultilevel"/>
    <w:tmpl w:val="F0B859C4"/>
    <w:lvl w:ilvl="0" w:tplc="0809000F">
      <w:start w:val="1"/>
      <w:numFmt w:val="decimal"/>
      <w:lvlText w:val="%1."/>
      <w:lvlJc w:val="left"/>
      <w:pPr>
        <w:ind w:left="1440" w:hanging="360"/>
      </w:pPr>
    </w:lvl>
    <w:lvl w:ilvl="1" w:tplc="08090019">
      <w:start w:val="1"/>
      <w:numFmt w:val="lowerLetter"/>
      <w:lvlText w:val="%2."/>
      <w:lvlJc w:val="left"/>
      <w:pPr>
        <w:ind w:left="2160" w:hanging="360"/>
      </w:pPr>
    </w:lvl>
    <w:lvl w:ilvl="2" w:tplc="0809001B">
      <w:start w:val="1"/>
      <w:numFmt w:val="lowerRoman"/>
      <w:lvlText w:val="%3."/>
      <w:lvlJc w:val="right"/>
      <w:pPr>
        <w:ind w:left="2880" w:hanging="180"/>
      </w:pPr>
    </w:lvl>
    <w:lvl w:ilvl="3" w:tplc="0809000F">
      <w:start w:val="1"/>
      <w:numFmt w:val="decimal"/>
      <w:lvlText w:val="%4."/>
      <w:lvlJc w:val="left"/>
      <w:pPr>
        <w:ind w:left="3600" w:hanging="360"/>
      </w:pPr>
    </w:lvl>
    <w:lvl w:ilvl="4" w:tplc="08090019">
      <w:start w:val="1"/>
      <w:numFmt w:val="lowerLetter"/>
      <w:lvlText w:val="%5."/>
      <w:lvlJc w:val="left"/>
      <w:pPr>
        <w:ind w:left="4320" w:hanging="360"/>
      </w:pPr>
    </w:lvl>
    <w:lvl w:ilvl="5" w:tplc="0809001B">
      <w:start w:val="1"/>
      <w:numFmt w:val="lowerRoman"/>
      <w:lvlText w:val="%6."/>
      <w:lvlJc w:val="right"/>
      <w:pPr>
        <w:ind w:left="5040" w:hanging="180"/>
      </w:pPr>
    </w:lvl>
    <w:lvl w:ilvl="6" w:tplc="0809000F">
      <w:start w:val="1"/>
      <w:numFmt w:val="decimal"/>
      <w:lvlText w:val="%7."/>
      <w:lvlJc w:val="left"/>
      <w:pPr>
        <w:ind w:left="5760" w:hanging="360"/>
      </w:pPr>
    </w:lvl>
    <w:lvl w:ilvl="7" w:tplc="08090019">
      <w:start w:val="1"/>
      <w:numFmt w:val="lowerLetter"/>
      <w:lvlText w:val="%8."/>
      <w:lvlJc w:val="left"/>
      <w:pPr>
        <w:ind w:left="6480" w:hanging="360"/>
      </w:pPr>
    </w:lvl>
    <w:lvl w:ilvl="8" w:tplc="0809001B">
      <w:start w:val="1"/>
      <w:numFmt w:val="lowerRoman"/>
      <w:lvlText w:val="%9."/>
      <w:lvlJc w:val="right"/>
      <w:pPr>
        <w:ind w:left="7200" w:hanging="180"/>
      </w:pPr>
    </w:lvl>
  </w:abstractNum>
  <w:num w:numId="1">
    <w:abstractNumId w:val="30"/>
  </w:num>
  <w:num w:numId="2">
    <w:abstractNumId w:val="25"/>
  </w:num>
  <w:num w:numId="3">
    <w:abstractNumId w:val="7"/>
  </w:num>
  <w:num w:numId="4">
    <w:abstractNumId w:val="14"/>
  </w:num>
  <w:num w:numId="5">
    <w:abstractNumId w:val="5"/>
  </w:num>
  <w:num w:numId="6">
    <w:abstractNumId w:val="22"/>
  </w:num>
  <w:num w:numId="7">
    <w:abstractNumId w:val="6"/>
  </w:num>
  <w:num w:numId="8">
    <w:abstractNumId w:val="33"/>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abstractNumId w:val="32"/>
  </w:num>
  <w:num w:numId="10">
    <w:abstractNumId w:val="33"/>
  </w:num>
  <w:num w:numId="11">
    <w:abstractNumId w:val="27"/>
  </w:num>
  <w:num w:numId="12">
    <w:abstractNumId w:val="10"/>
  </w:num>
  <w:num w:numId="13">
    <w:abstractNumId w:val="13"/>
  </w:num>
  <w:num w:numId="14">
    <w:abstractNumId w:val="11"/>
  </w:num>
  <w:num w:numId="15">
    <w:abstractNumId w:val="2"/>
  </w:num>
  <w:num w:numId="16">
    <w:abstractNumId w:val="0"/>
  </w:num>
  <w:num w:numId="17">
    <w:abstractNumId w:val="9"/>
  </w:num>
  <w:num w:numId="18">
    <w:abstractNumId w:val="24"/>
  </w:num>
  <w:num w:numId="19">
    <w:abstractNumId w:val="16"/>
  </w:num>
  <w:num w:numId="20">
    <w:abstractNumId w:val="12"/>
  </w:num>
  <w:num w:numId="21">
    <w:abstractNumId w:val="20"/>
  </w:num>
  <w:num w:numId="22">
    <w:abstractNumId w:val="15"/>
  </w:num>
  <w:num w:numId="23">
    <w:abstractNumId w:val="29"/>
  </w:num>
  <w:num w:numId="24">
    <w:abstractNumId w:val="8"/>
  </w:num>
  <w:num w:numId="25">
    <w:abstractNumId w:val="3"/>
  </w:num>
  <w:num w:numId="26">
    <w:abstractNumId w:val="19"/>
  </w:num>
  <w:num w:numId="27">
    <w:abstractNumId w:val="26"/>
  </w:num>
  <w:num w:numId="28">
    <w:abstractNumId w:val="21"/>
  </w:num>
  <w:num w:numId="29">
    <w:abstractNumId w:val="23"/>
  </w:num>
  <w:num w:numId="30">
    <w:abstractNumId w:val="1"/>
  </w:num>
  <w:num w:numId="31">
    <w:abstractNumId w:val="4"/>
  </w:num>
  <w:num w:numId="32">
    <w:abstractNumId w:val="31"/>
  </w:num>
  <w:num w:numId="33">
    <w:abstractNumId w:val="17"/>
  </w:num>
  <w:num w:numId="34">
    <w:abstractNumId w:val="28"/>
  </w:num>
  <w:num w:numId="35">
    <w:abstractNumId w:val="18"/>
  </w:num>
  <w:numIdMacAtCleanup w:val="7"/>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xmlns:sl="http://schemas.openxmlformats.org/schemaLibrary/2006/main" mc:Ignorable="w14 w15 w16se w16cid w16 w16cex">
  <w:zoom w:percent="100"/>
  <w:activeWritingStyle w:appName="MSWord" w:lang="en-GB" w:vendorID="64" w:dllVersion="0" w:nlCheck="1" w:checkStyle="0"/>
  <w:activeWritingStyle w:appName="MSWord" w:lang="en-GB" w:vendorID="64" w:dllVersion="4096" w:nlCheck="1" w:checkStyle="0"/>
  <w:proofState w:spelling="clean" w:grammar="clean"/>
  <w:defaultTabStop w:val="720"/>
  <w:characterSpacingControl w:val="doNotCompress"/>
  <w:hdrShapeDefaults>
    <o:shapedefaults v:ext="edit" spidmax="2049"/>
  </w:hdrShapeDefaults>
  <w:footnotePr>
    <w:footnote w:id="-1"/>
    <w:footnote w:id="0"/>
    <w:footnote w:id="1"/>
  </w:footnotePr>
  <w:endnotePr>
    <w:endnote w:id="-1"/>
    <w:endnote w:id="0"/>
    <w:endnote w:id="1"/>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0"/>
  </w:compat>
  <w:docVars>
    <w:docVar w:name="__Grammarly_42____i" w:val="H4sIAAAAAAAEAKtWckksSQxILCpxzi/NK1GyMqwFAAEhoTITAAAA"/>
    <w:docVar w:name="__Grammarly_42___1" w:val="H4sIAAAAAAAEAKtWcslP9kxRslIyNDYysTS2tDC1NDQ0sDAxMDRQ0lEKTi0uzszPAykwqgUALnRlbiwAAAA="/>
  </w:docVars>
  <w:rsids>
    <w:rsidRoot w:val="00A930CB"/>
    <w:rsid w:val="0000022D"/>
    <w:rsid w:val="00001142"/>
    <w:rsid w:val="0000205A"/>
    <w:rsid w:val="0000247C"/>
    <w:rsid w:val="00003AEC"/>
    <w:rsid w:val="00003C08"/>
    <w:rsid w:val="00003C20"/>
    <w:rsid w:val="00003FAE"/>
    <w:rsid w:val="00004E37"/>
    <w:rsid w:val="000064F0"/>
    <w:rsid w:val="0000669E"/>
    <w:rsid w:val="00006DFF"/>
    <w:rsid w:val="000071CC"/>
    <w:rsid w:val="00007820"/>
    <w:rsid w:val="00007997"/>
    <w:rsid w:val="00010146"/>
    <w:rsid w:val="00010202"/>
    <w:rsid w:val="00010311"/>
    <w:rsid w:val="00010756"/>
    <w:rsid w:val="00011023"/>
    <w:rsid w:val="00011527"/>
    <w:rsid w:val="00011929"/>
    <w:rsid w:val="00011CDE"/>
    <w:rsid w:val="00012275"/>
    <w:rsid w:val="00012A70"/>
    <w:rsid w:val="00014D7D"/>
    <w:rsid w:val="00016992"/>
    <w:rsid w:val="000178FF"/>
    <w:rsid w:val="00017CFD"/>
    <w:rsid w:val="000210BB"/>
    <w:rsid w:val="00022DF0"/>
    <w:rsid w:val="00023299"/>
    <w:rsid w:val="000251DA"/>
    <w:rsid w:val="0002686C"/>
    <w:rsid w:val="000270A6"/>
    <w:rsid w:val="000275F0"/>
    <w:rsid w:val="00027CE4"/>
    <w:rsid w:val="00027D4A"/>
    <w:rsid w:val="00030811"/>
    <w:rsid w:val="00030897"/>
    <w:rsid w:val="00031820"/>
    <w:rsid w:val="00031DC1"/>
    <w:rsid w:val="00032ACE"/>
    <w:rsid w:val="0003358B"/>
    <w:rsid w:val="000335FC"/>
    <w:rsid w:val="00033958"/>
    <w:rsid w:val="00033B42"/>
    <w:rsid w:val="00033CE6"/>
    <w:rsid w:val="0003420C"/>
    <w:rsid w:val="00036A2E"/>
    <w:rsid w:val="000371C2"/>
    <w:rsid w:val="00037AC3"/>
    <w:rsid w:val="0004073D"/>
    <w:rsid w:val="00041197"/>
    <w:rsid w:val="00041745"/>
    <w:rsid w:val="000418B3"/>
    <w:rsid w:val="00042056"/>
    <w:rsid w:val="00043C0F"/>
    <w:rsid w:val="00043C5D"/>
    <w:rsid w:val="00044B06"/>
    <w:rsid w:val="000458CA"/>
    <w:rsid w:val="00045C47"/>
    <w:rsid w:val="0004681A"/>
    <w:rsid w:val="00047686"/>
    <w:rsid w:val="00047DFA"/>
    <w:rsid w:val="00052012"/>
    <w:rsid w:val="00052442"/>
    <w:rsid w:val="000534C8"/>
    <w:rsid w:val="00053A3E"/>
    <w:rsid w:val="000548DC"/>
    <w:rsid w:val="00054A17"/>
    <w:rsid w:val="000562DF"/>
    <w:rsid w:val="00056F32"/>
    <w:rsid w:val="000578CE"/>
    <w:rsid w:val="0006008A"/>
    <w:rsid w:val="00060718"/>
    <w:rsid w:val="00060861"/>
    <w:rsid w:val="00060BC4"/>
    <w:rsid w:val="00060DFD"/>
    <w:rsid w:val="00061604"/>
    <w:rsid w:val="000619F5"/>
    <w:rsid w:val="00061E72"/>
    <w:rsid w:val="000627F7"/>
    <w:rsid w:val="00063C9C"/>
    <w:rsid w:val="000655D2"/>
    <w:rsid w:val="0006585C"/>
    <w:rsid w:val="00065A30"/>
    <w:rsid w:val="0006607B"/>
    <w:rsid w:val="00067C0D"/>
    <w:rsid w:val="00067D2E"/>
    <w:rsid w:val="00070827"/>
    <w:rsid w:val="00070ACB"/>
    <w:rsid w:val="0007369E"/>
    <w:rsid w:val="00074783"/>
    <w:rsid w:val="00074D43"/>
    <w:rsid w:val="00075D88"/>
    <w:rsid w:val="00076358"/>
    <w:rsid w:val="0007646F"/>
    <w:rsid w:val="000767CF"/>
    <w:rsid w:val="00076ED4"/>
    <w:rsid w:val="0007710B"/>
    <w:rsid w:val="000779BC"/>
    <w:rsid w:val="00081072"/>
    <w:rsid w:val="0008115B"/>
    <w:rsid w:val="00081EF2"/>
    <w:rsid w:val="00082782"/>
    <w:rsid w:val="00082B77"/>
    <w:rsid w:val="00082F47"/>
    <w:rsid w:val="000832C3"/>
    <w:rsid w:val="000836F9"/>
    <w:rsid w:val="0008487E"/>
    <w:rsid w:val="0008489C"/>
    <w:rsid w:val="00086496"/>
    <w:rsid w:val="000864F3"/>
    <w:rsid w:val="000867CB"/>
    <w:rsid w:val="000873CC"/>
    <w:rsid w:val="00087613"/>
    <w:rsid w:val="00087C56"/>
    <w:rsid w:val="00090658"/>
    <w:rsid w:val="000913E2"/>
    <w:rsid w:val="00092BC2"/>
    <w:rsid w:val="00092EA8"/>
    <w:rsid w:val="00092FCE"/>
    <w:rsid w:val="00093A36"/>
    <w:rsid w:val="00095CC4"/>
    <w:rsid w:val="00096051"/>
    <w:rsid w:val="00096516"/>
    <w:rsid w:val="000968F8"/>
    <w:rsid w:val="00097448"/>
    <w:rsid w:val="00097DE8"/>
    <w:rsid w:val="000A0A91"/>
    <w:rsid w:val="000A121A"/>
    <w:rsid w:val="000A1D96"/>
    <w:rsid w:val="000A2853"/>
    <w:rsid w:val="000A2995"/>
    <w:rsid w:val="000A4216"/>
    <w:rsid w:val="000A444B"/>
    <w:rsid w:val="000A47F9"/>
    <w:rsid w:val="000A4C07"/>
    <w:rsid w:val="000A61C9"/>
    <w:rsid w:val="000A67B2"/>
    <w:rsid w:val="000A6A5A"/>
    <w:rsid w:val="000A6C97"/>
    <w:rsid w:val="000B08DE"/>
    <w:rsid w:val="000B1DD7"/>
    <w:rsid w:val="000B267D"/>
    <w:rsid w:val="000B349C"/>
    <w:rsid w:val="000B3AC2"/>
    <w:rsid w:val="000B4B3D"/>
    <w:rsid w:val="000B4B6C"/>
    <w:rsid w:val="000B750D"/>
    <w:rsid w:val="000B7878"/>
    <w:rsid w:val="000B7FB5"/>
    <w:rsid w:val="000C0999"/>
    <w:rsid w:val="000C0E63"/>
    <w:rsid w:val="000C18B0"/>
    <w:rsid w:val="000C20FB"/>
    <w:rsid w:val="000C2B31"/>
    <w:rsid w:val="000C2D0D"/>
    <w:rsid w:val="000C3B3E"/>
    <w:rsid w:val="000C4F66"/>
    <w:rsid w:val="000C5DD1"/>
    <w:rsid w:val="000C5E1B"/>
    <w:rsid w:val="000D00D6"/>
    <w:rsid w:val="000D12CB"/>
    <w:rsid w:val="000D188A"/>
    <w:rsid w:val="000D2BB9"/>
    <w:rsid w:val="000D348C"/>
    <w:rsid w:val="000D375A"/>
    <w:rsid w:val="000D3C65"/>
    <w:rsid w:val="000D4767"/>
    <w:rsid w:val="000D483E"/>
    <w:rsid w:val="000D489A"/>
    <w:rsid w:val="000D4946"/>
    <w:rsid w:val="000D5641"/>
    <w:rsid w:val="000D59F7"/>
    <w:rsid w:val="000D6429"/>
    <w:rsid w:val="000D6705"/>
    <w:rsid w:val="000D6982"/>
    <w:rsid w:val="000D7E5A"/>
    <w:rsid w:val="000E0420"/>
    <w:rsid w:val="000E213F"/>
    <w:rsid w:val="000E2930"/>
    <w:rsid w:val="000E3A6E"/>
    <w:rsid w:val="000E3DCD"/>
    <w:rsid w:val="000E3F44"/>
    <w:rsid w:val="000E477A"/>
    <w:rsid w:val="000E57E9"/>
    <w:rsid w:val="000E5A63"/>
    <w:rsid w:val="000E648C"/>
    <w:rsid w:val="000F00B8"/>
    <w:rsid w:val="000F0296"/>
    <w:rsid w:val="000F0996"/>
    <w:rsid w:val="000F0CAA"/>
    <w:rsid w:val="000F1C69"/>
    <w:rsid w:val="000F1E54"/>
    <w:rsid w:val="000F22C6"/>
    <w:rsid w:val="000F25DE"/>
    <w:rsid w:val="000F2A7D"/>
    <w:rsid w:val="000F34E2"/>
    <w:rsid w:val="000F3B3C"/>
    <w:rsid w:val="000F4633"/>
    <w:rsid w:val="000F473D"/>
    <w:rsid w:val="000F4831"/>
    <w:rsid w:val="000F5123"/>
    <w:rsid w:val="000F5A63"/>
    <w:rsid w:val="000F69D2"/>
    <w:rsid w:val="000F6AE7"/>
    <w:rsid w:val="000F7941"/>
    <w:rsid w:val="000F79F1"/>
    <w:rsid w:val="000F7ACC"/>
    <w:rsid w:val="000F7E0F"/>
    <w:rsid w:val="001003E3"/>
    <w:rsid w:val="001011CF"/>
    <w:rsid w:val="0010240E"/>
    <w:rsid w:val="001033FC"/>
    <w:rsid w:val="00103BD7"/>
    <w:rsid w:val="00103D8B"/>
    <w:rsid w:val="0010542B"/>
    <w:rsid w:val="00105752"/>
    <w:rsid w:val="00106544"/>
    <w:rsid w:val="001078E0"/>
    <w:rsid w:val="00110538"/>
    <w:rsid w:val="00110987"/>
    <w:rsid w:val="00110B06"/>
    <w:rsid w:val="0011195C"/>
    <w:rsid w:val="001130F2"/>
    <w:rsid w:val="00113746"/>
    <w:rsid w:val="00113E46"/>
    <w:rsid w:val="00114251"/>
    <w:rsid w:val="00114359"/>
    <w:rsid w:val="00114BEB"/>
    <w:rsid w:val="00114FD6"/>
    <w:rsid w:val="0011500B"/>
    <w:rsid w:val="00115463"/>
    <w:rsid w:val="001154B8"/>
    <w:rsid w:val="0011573B"/>
    <w:rsid w:val="0011642E"/>
    <w:rsid w:val="00116690"/>
    <w:rsid w:val="00116E86"/>
    <w:rsid w:val="001172A1"/>
    <w:rsid w:val="00117652"/>
    <w:rsid w:val="00120261"/>
    <w:rsid w:val="001202DD"/>
    <w:rsid w:val="00120775"/>
    <w:rsid w:val="001208DD"/>
    <w:rsid w:val="00120D4E"/>
    <w:rsid w:val="001218F6"/>
    <w:rsid w:val="00122DE8"/>
    <w:rsid w:val="001238C7"/>
    <w:rsid w:val="00124B30"/>
    <w:rsid w:val="0012555C"/>
    <w:rsid w:val="00125AF5"/>
    <w:rsid w:val="001263A0"/>
    <w:rsid w:val="0012678D"/>
    <w:rsid w:val="00127077"/>
    <w:rsid w:val="00127680"/>
    <w:rsid w:val="00127A76"/>
    <w:rsid w:val="00130651"/>
    <w:rsid w:val="00131EF6"/>
    <w:rsid w:val="00132304"/>
    <w:rsid w:val="00133614"/>
    <w:rsid w:val="0013489C"/>
    <w:rsid w:val="0013492A"/>
    <w:rsid w:val="00135693"/>
    <w:rsid w:val="00135BCE"/>
    <w:rsid w:val="00136918"/>
    <w:rsid w:val="001402EE"/>
    <w:rsid w:val="0014046A"/>
    <w:rsid w:val="0014131B"/>
    <w:rsid w:val="0014151E"/>
    <w:rsid w:val="001431BD"/>
    <w:rsid w:val="001437BA"/>
    <w:rsid w:val="00144094"/>
    <w:rsid w:val="00144155"/>
    <w:rsid w:val="00145E5B"/>
    <w:rsid w:val="001460DC"/>
    <w:rsid w:val="00146815"/>
    <w:rsid w:val="00147AED"/>
    <w:rsid w:val="0015027C"/>
    <w:rsid w:val="001504BC"/>
    <w:rsid w:val="00150606"/>
    <w:rsid w:val="0015071E"/>
    <w:rsid w:val="001517C6"/>
    <w:rsid w:val="001517F7"/>
    <w:rsid w:val="0015188C"/>
    <w:rsid w:val="00151F4B"/>
    <w:rsid w:val="001522B3"/>
    <w:rsid w:val="001531AF"/>
    <w:rsid w:val="00153335"/>
    <w:rsid w:val="00153991"/>
    <w:rsid w:val="001543B5"/>
    <w:rsid w:val="00154670"/>
    <w:rsid w:val="001554D6"/>
    <w:rsid w:val="00156B6E"/>
    <w:rsid w:val="00157CA7"/>
    <w:rsid w:val="00160B2F"/>
    <w:rsid w:val="00161BDE"/>
    <w:rsid w:val="00162224"/>
    <w:rsid w:val="001626C3"/>
    <w:rsid w:val="00162CF5"/>
    <w:rsid w:val="0016311C"/>
    <w:rsid w:val="00164938"/>
    <w:rsid w:val="00164FFC"/>
    <w:rsid w:val="001655B6"/>
    <w:rsid w:val="00165E46"/>
    <w:rsid w:val="00166003"/>
    <w:rsid w:val="00166147"/>
    <w:rsid w:val="00166BEF"/>
    <w:rsid w:val="0016706A"/>
    <w:rsid w:val="001670CE"/>
    <w:rsid w:val="0016734F"/>
    <w:rsid w:val="0016772A"/>
    <w:rsid w:val="00167AAB"/>
    <w:rsid w:val="00170922"/>
    <w:rsid w:val="001712F3"/>
    <w:rsid w:val="0017335B"/>
    <w:rsid w:val="001733C2"/>
    <w:rsid w:val="00173C36"/>
    <w:rsid w:val="00175288"/>
    <w:rsid w:val="001759F0"/>
    <w:rsid w:val="001763A9"/>
    <w:rsid w:val="00177152"/>
    <w:rsid w:val="0017768E"/>
    <w:rsid w:val="00177B05"/>
    <w:rsid w:val="00177C01"/>
    <w:rsid w:val="00177C4C"/>
    <w:rsid w:val="00180455"/>
    <w:rsid w:val="0018055B"/>
    <w:rsid w:val="0018079C"/>
    <w:rsid w:val="00180E49"/>
    <w:rsid w:val="00180FC5"/>
    <w:rsid w:val="001814FE"/>
    <w:rsid w:val="0018189D"/>
    <w:rsid w:val="00181B69"/>
    <w:rsid w:val="00182164"/>
    <w:rsid w:val="001828EE"/>
    <w:rsid w:val="00182D48"/>
    <w:rsid w:val="001836B1"/>
    <w:rsid w:val="00183B7B"/>
    <w:rsid w:val="00183EC4"/>
    <w:rsid w:val="001840D4"/>
    <w:rsid w:val="00184783"/>
    <w:rsid w:val="001850A0"/>
    <w:rsid w:val="001857EA"/>
    <w:rsid w:val="00186DE6"/>
    <w:rsid w:val="00187AE0"/>
    <w:rsid w:val="001913B1"/>
    <w:rsid w:val="001915AF"/>
    <w:rsid w:val="00191A2A"/>
    <w:rsid w:val="00192035"/>
    <w:rsid w:val="00192CBD"/>
    <w:rsid w:val="0019416A"/>
    <w:rsid w:val="00194E9A"/>
    <w:rsid w:val="0019639B"/>
    <w:rsid w:val="001971A2"/>
    <w:rsid w:val="001975FF"/>
    <w:rsid w:val="00197863"/>
    <w:rsid w:val="001978AB"/>
    <w:rsid w:val="00197F9B"/>
    <w:rsid w:val="001A0A5F"/>
    <w:rsid w:val="001A1223"/>
    <w:rsid w:val="001A22EA"/>
    <w:rsid w:val="001A2464"/>
    <w:rsid w:val="001A247E"/>
    <w:rsid w:val="001A2DF3"/>
    <w:rsid w:val="001A3049"/>
    <w:rsid w:val="001A36E7"/>
    <w:rsid w:val="001A37B6"/>
    <w:rsid w:val="001A3E1D"/>
    <w:rsid w:val="001A6378"/>
    <w:rsid w:val="001A6BF9"/>
    <w:rsid w:val="001A6C25"/>
    <w:rsid w:val="001A70F6"/>
    <w:rsid w:val="001A753B"/>
    <w:rsid w:val="001A7FF7"/>
    <w:rsid w:val="001B078B"/>
    <w:rsid w:val="001B1078"/>
    <w:rsid w:val="001B125E"/>
    <w:rsid w:val="001B1843"/>
    <w:rsid w:val="001B3F8F"/>
    <w:rsid w:val="001B54DD"/>
    <w:rsid w:val="001B5E74"/>
    <w:rsid w:val="001B5F7C"/>
    <w:rsid w:val="001B6050"/>
    <w:rsid w:val="001B6211"/>
    <w:rsid w:val="001B6F0E"/>
    <w:rsid w:val="001C049E"/>
    <w:rsid w:val="001C0A16"/>
    <w:rsid w:val="001C1597"/>
    <w:rsid w:val="001C1872"/>
    <w:rsid w:val="001C1A3E"/>
    <w:rsid w:val="001C2AC9"/>
    <w:rsid w:val="001C341D"/>
    <w:rsid w:val="001C42FB"/>
    <w:rsid w:val="001C432A"/>
    <w:rsid w:val="001C4989"/>
    <w:rsid w:val="001C4D08"/>
    <w:rsid w:val="001C62A1"/>
    <w:rsid w:val="001C6707"/>
    <w:rsid w:val="001C6F44"/>
    <w:rsid w:val="001D06D2"/>
    <w:rsid w:val="001D195B"/>
    <w:rsid w:val="001D2309"/>
    <w:rsid w:val="001D2D76"/>
    <w:rsid w:val="001D4B4A"/>
    <w:rsid w:val="001D4EA7"/>
    <w:rsid w:val="001D5C83"/>
    <w:rsid w:val="001D632B"/>
    <w:rsid w:val="001D6379"/>
    <w:rsid w:val="001D6709"/>
    <w:rsid w:val="001D6955"/>
    <w:rsid w:val="001E035C"/>
    <w:rsid w:val="001E0DF1"/>
    <w:rsid w:val="001E0E10"/>
    <w:rsid w:val="001E12E0"/>
    <w:rsid w:val="001E1924"/>
    <w:rsid w:val="001E19BA"/>
    <w:rsid w:val="001E20D0"/>
    <w:rsid w:val="001E355C"/>
    <w:rsid w:val="001E3DC7"/>
    <w:rsid w:val="001E4352"/>
    <w:rsid w:val="001E5FD0"/>
    <w:rsid w:val="001E64EF"/>
    <w:rsid w:val="001E6639"/>
    <w:rsid w:val="001E6CF4"/>
    <w:rsid w:val="001E7A81"/>
    <w:rsid w:val="001F0A1D"/>
    <w:rsid w:val="001F122E"/>
    <w:rsid w:val="001F134A"/>
    <w:rsid w:val="001F1CE1"/>
    <w:rsid w:val="001F1D44"/>
    <w:rsid w:val="001F20C7"/>
    <w:rsid w:val="001F474D"/>
    <w:rsid w:val="001F4756"/>
    <w:rsid w:val="001F49BA"/>
    <w:rsid w:val="001F5088"/>
    <w:rsid w:val="001F5437"/>
    <w:rsid w:val="001F5B40"/>
    <w:rsid w:val="001F784C"/>
    <w:rsid w:val="001F7980"/>
    <w:rsid w:val="0020069C"/>
    <w:rsid w:val="0020136F"/>
    <w:rsid w:val="002019A0"/>
    <w:rsid w:val="002035DB"/>
    <w:rsid w:val="0020369D"/>
    <w:rsid w:val="00203DEC"/>
    <w:rsid w:val="00204461"/>
    <w:rsid w:val="00204854"/>
    <w:rsid w:val="002049FE"/>
    <w:rsid w:val="00204DA8"/>
    <w:rsid w:val="0020508D"/>
    <w:rsid w:val="002059EE"/>
    <w:rsid w:val="00205A45"/>
    <w:rsid w:val="002070CE"/>
    <w:rsid w:val="002077C0"/>
    <w:rsid w:val="00207D62"/>
    <w:rsid w:val="002103F4"/>
    <w:rsid w:val="002127C6"/>
    <w:rsid w:val="00212E0F"/>
    <w:rsid w:val="002135EB"/>
    <w:rsid w:val="0021380A"/>
    <w:rsid w:val="00214920"/>
    <w:rsid w:val="0021523F"/>
    <w:rsid w:val="00215940"/>
    <w:rsid w:val="00215FA5"/>
    <w:rsid w:val="00216625"/>
    <w:rsid w:val="00216F81"/>
    <w:rsid w:val="00217021"/>
    <w:rsid w:val="00217ABD"/>
    <w:rsid w:val="00217D79"/>
    <w:rsid w:val="0022002E"/>
    <w:rsid w:val="00221F32"/>
    <w:rsid w:val="002220F6"/>
    <w:rsid w:val="002237FB"/>
    <w:rsid w:val="00225DEB"/>
    <w:rsid w:val="00226013"/>
    <w:rsid w:val="00227A4C"/>
    <w:rsid w:val="002303AF"/>
    <w:rsid w:val="00230E00"/>
    <w:rsid w:val="00231554"/>
    <w:rsid w:val="002317A5"/>
    <w:rsid w:val="0023240B"/>
    <w:rsid w:val="00232B0F"/>
    <w:rsid w:val="002330B7"/>
    <w:rsid w:val="002400AD"/>
    <w:rsid w:val="002400FC"/>
    <w:rsid w:val="00240462"/>
    <w:rsid w:val="00241FEE"/>
    <w:rsid w:val="002420D2"/>
    <w:rsid w:val="00242923"/>
    <w:rsid w:val="00243115"/>
    <w:rsid w:val="0024334A"/>
    <w:rsid w:val="00244740"/>
    <w:rsid w:val="00246119"/>
    <w:rsid w:val="00246473"/>
    <w:rsid w:val="00246561"/>
    <w:rsid w:val="0024739F"/>
    <w:rsid w:val="00247BFB"/>
    <w:rsid w:val="002504F3"/>
    <w:rsid w:val="002512AE"/>
    <w:rsid w:val="002517DE"/>
    <w:rsid w:val="00252E68"/>
    <w:rsid w:val="00253226"/>
    <w:rsid w:val="00255FC4"/>
    <w:rsid w:val="0025680D"/>
    <w:rsid w:val="0025796B"/>
    <w:rsid w:val="00257AFF"/>
    <w:rsid w:val="00257CA9"/>
    <w:rsid w:val="00260159"/>
    <w:rsid w:val="0026035E"/>
    <w:rsid w:val="002607CB"/>
    <w:rsid w:val="00260C3E"/>
    <w:rsid w:val="002623D5"/>
    <w:rsid w:val="002639B2"/>
    <w:rsid w:val="00264754"/>
    <w:rsid w:val="002648A2"/>
    <w:rsid w:val="002649F9"/>
    <w:rsid w:val="0026559B"/>
    <w:rsid w:val="00266468"/>
    <w:rsid w:val="00266E6A"/>
    <w:rsid w:val="002676E5"/>
    <w:rsid w:val="00267CBA"/>
    <w:rsid w:val="00267E99"/>
    <w:rsid w:val="00270A96"/>
    <w:rsid w:val="00271A0F"/>
    <w:rsid w:val="00272B2C"/>
    <w:rsid w:val="00274404"/>
    <w:rsid w:val="00274B7C"/>
    <w:rsid w:val="00275930"/>
    <w:rsid w:val="00276A02"/>
    <w:rsid w:val="00276A31"/>
    <w:rsid w:val="00277EC8"/>
    <w:rsid w:val="00277EEF"/>
    <w:rsid w:val="00280472"/>
    <w:rsid w:val="00280B35"/>
    <w:rsid w:val="00281C97"/>
    <w:rsid w:val="00282AE2"/>
    <w:rsid w:val="00282F9B"/>
    <w:rsid w:val="002840C8"/>
    <w:rsid w:val="002842B0"/>
    <w:rsid w:val="00284720"/>
    <w:rsid w:val="0028543B"/>
    <w:rsid w:val="0028546C"/>
    <w:rsid w:val="002854F2"/>
    <w:rsid w:val="00285797"/>
    <w:rsid w:val="002857D7"/>
    <w:rsid w:val="00285803"/>
    <w:rsid w:val="0028582C"/>
    <w:rsid w:val="00285D09"/>
    <w:rsid w:val="002879AA"/>
    <w:rsid w:val="002879E7"/>
    <w:rsid w:val="0029091F"/>
    <w:rsid w:val="00291538"/>
    <w:rsid w:val="002916BF"/>
    <w:rsid w:val="0029226A"/>
    <w:rsid w:val="00292865"/>
    <w:rsid w:val="00292CF5"/>
    <w:rsid w:val="00292F2A"/>
    <w:rsid w:val="00294C59"/>
    <w:rsid w:val="00295972"/>
    <w:rsid w:val="00295FEC"/>
    <w:rsid w:val="00296FAF"/>
    <w:rsid w:val="002A01B8"/>
    <w:rsid w:val="002A02AF"/>
    <w:rsid w:val="002A16D7"/>
    <w:rsid w:val="002A1714"/>
    <w:rsid w:val="002A2B4B"/>
    <w:rsid w:val="002A3057"/>
    <w:rsid w:val="002A4452"/>
    <w:rsid w:val="002A4EEB"/>
    <w:rsid w:val="002A55B2"/>
    <w:rsid w:val="002A6B57"/>
    <w:rsid w:val="002A7ADC"/>
    <w:rsid w:val="002B0410"/>
    <w:rsid w:val="002B0819"/>
    <w:rsid w:val="002B233A"/>
    <w:rsid w:val="002B2B9F"/>
    <w:rsid w:val="002B36DD"/>
    <w:rsid w:val="002B3A9A"/>
    <w:rsid w:val="002B3F62"/>
    <w:rsid w:val="002B42DA"/>
    <w:rsid w:val="002B4983"/>
    <w:rsid w:val="002B5AEE"/>
    <w:rsid w:val="002B6348"/>
    <w:rsid w:val="002B6D98"/>
    <w:rsid w:val="002B6EA6"/>
    <w:rsid w:val="002B7444"/>
    <w:rsid w:val="002C032B"/>
    <w:rsid w:val="002C1149"/>
    <w:rsid w:val="002C159F"/>
    <w:rsid w:val="002C23A0"/>
    <w:rsid w:val="002C299B"/>
    <w:rsid w:val="002C2EB7"/>
    <w:rsid w:val="002C30BE"/>
    <w:rsid w:val="002C358D"/>
    <w:rsid w:val="002C4671"/>
    <w:rsid w:val="002C47F4"/>
    <w:rsid w:val="002C4CAC"/>
    <w:rsid w:val="002C5D17"/>
    <w:rsid w:val="002C6DEF"/>
    <w:rsid w:val="002C70FE"/>
    <w:rsid w:val="002C7CF7"/>
    <w:rsid w:val="002D052F"/>
    <w:rsid w:val="002D0834"/>
    <w:rsid w:val="002D0875"/>
    <w:rsid w:val="002D0D91"/>
    <w:rsid w:val="002D1028"/>
    <w:rsid w:val="002D1075"/>
    <w:rsid w:val="002D20A0"/>
    <w:rsid w:val="002D2676"/>
    <w:rsid w:val="002D2A0D"/>
    <w:rsid w:val="002D2D75"/>
    <w:rsid w:val="002D2EF8"/>
    <w:rsid w:val="002D3822"/>
    <w:rsid w:val="002D448D"/>
    <w:rsid w:val="002D4811"/>
    <w:rsid w:val="002D52E6"/>
    <w:rsid w:val="002D64A5"/>
    <w:rsid w:val="002D6E0F"/>
    <w:rsid w:val="002D796B"/>
    <w:rsid w:val="002D7F32"/>
    <w:rsid w:val="002E0439"/>
    <w:rsid w:val="002E1172"/>
    <w:rsid w:val="002E1700"/>
    <w:rsid w:val="002E18D8"/>
    <w:rsid w:val="002E2189"/>
    <w:rsid w:val="002E2FAF"/>
    <w:rsid w:val="002E3226"/>
    <w:rsid w:val="002E34DC"/>
    <w:rsid w:val="002E3A79"/>
    <w:rsid w:val="002E4374"/>
    <w:rsid w:val="002E43E9"/>
    <w:rsid w:val="002E4EC6"/>
    <w:rsid w:val="002E4FA4"/>
    <w:rsid w:val="002E51F7"/>
    <w:rsid w:val="002F001D"/>
    <w:rsid w:val="002F2543"/>
    <w:rsid w:val="002F295C"/>
    <w:rsid w:val="002F2A24"/>
    <w:rsid w:val="002F2C64"/>
    <w:rsid w:val="002F458E"/>
    <w:rsid w:val="002F66F1"/>
    <w:rsid w:val="002F6794"/>
    <w:rsid w:val="002F79C8"/>
    <w:rsid w:val="003001DF"/>
    <w:rsid w:val="00300BAF"/>
    <w:rsid w:val="0030173B"/>
    <w:rsid w:val="0030202B"/>
    <w:rsid w:val="00302A90"/>
    <w:rsid w:val="00302B43"/>
    <w:rsid w:val="00302F40"/>
    <w:rsid w:val="003039DE"/>
    <w:rsid w:val="003044E9"/>
    <w:rsid w:val="00304AE5"/>
    <w:rsid w:val="00304E63"/>
    <w:rsid w:val="00305EC9"/>
    <w:rsid w:val="00306371"/>
    <w:rsid w:val="00306CB2"/>
    <w:rsid w:val="00306CE2"/>
    <w:rsid w:val="00306CE9"/>
    <w:rsid w:val="00307127"/>
    <w:rsid w:val="003072A1"/>
    <w:rsid w:val="00310236"/>
    <w:rsid w:val="00310ABD"/>
    <w:rsid w:val="00310AC2"/>
    <w:rsid w:val="003123BF"/>
    <w:rsid w:val="003128CD"/>
    <w:rsid w:val="00312CA4"/>
    <w:rsid w:val="003135E8"/>
    <w:rsid w:val="00314347"/>
    <w:rsid w:val="003143FA"/>
    <w:rsid w:val="00315561"/>
    <w:rsid w:val="0031761B"/>
    <w:rsid w:val="00317A59"/>
    <w:rsid w:val="00321344"/>
    <w:rsid w:val="003213E0"/>
    <w:rsid w:val="00321DDF"/>
    <w:rsid w:val="00322C2E"/>
    <w:rsid w:val="00322CC5"/>
    <w:rsid w:val="00323385"/>
    <w:rsid w:val="00324CF6"/>
    <w:rsid w:val="00325653"/>
    <w:rsid w:val="00330606"/>
    <w:rsid w:val="00330713"/>
    <w:rsid w:val="00331B7F"/>
    <w:rsid w:val="00331C20"/>
    <w:rsid w:val="0033246F"/>
    <w:rsid w:val="00332533"/>
    <w:rsid w:val="00332ECF"/>
    <w:rsid w:val="0033308F"/>
    <w:rsid w:val="00333530"/>
    <w:rsid w:val="00333968"/>
    <w:rsid w:val="00334350"/>
    <w:rsid w:val="00334FB9"/>
    <w:rsid w:val="0033506D"/>
    <w:rsid w:val="0033506E"/>
    <w:rsid w:val="00335313"/>
    <w:rsid w:val="00336185"/>
    <w:rsid w:val="00336730"/>
    <w:rsid w:val="00337B66"/>
    <w:rsid w:val="0034003D"/>
    <w:rsid w:val="003400DF"/>
    <w:rsid w:val="003408EA"/>
    <w:rsid w:val="00340D3C"/>
    <w:rsid w:val="0034198C"/>
    <w:rsid w:val="00342936"/>
    <w:rsid w:val="00343EDB"/>
    <w:rsid w:val="00345280"/>
    <w:rsid w:val="003460F3"/>
    <w:rsid w:val="0034764D"/>
    <w:rsid w:val="00347871"/>
    <w:rsid w:val="00350E97"/>
    <w:rsid w:val="00351493"/>
    <w:rsid w:val="003529B0"/>
    <w:rsid w:val="003535FE"/>
    <w:rsid w:val="00353639"/>
    <w:rsid w:val="00353E56"/>
    <w:rsid w:val="00354FED"/>
    <w:rsid w:val="0035593A"/>
    <w:rsid w:val="00355DFE"/>
    <w:rsid w:val="00356A6A"/>
    <w:rsid w:val="00356B8A"/>
    <w:rsid w:val="00356F9B"/>
    <w:rsid w:val="00357A14"/>
    <w:rsid w:val="00357EDA"/>
    <w:rsid w:val="00360B07"/>
    <w:rsid w:val="003611CF"/>
    <w:rsid w:val="00361DE8"/>
    <w:rsid w:val="003620B2"/>
    <w:rsid w:val="003624A8"/>
    <w:rsid w:val="003635D2"/>
    <w:rsid w:val="00363B39"/>
    <w:rsid w:val="00363E74"/>
    <w:rsid w:val="00364183"/>
    <w:rsid w:val="00365A59"/>
    <w:rsid w:val="00365B54"/>
    <w:rsid w:val="00366055"/>
    <w:rsid w:val="00366856"/>
    <w:rsid w:val="00366A9B"/>
    <w:rsid w:val="00366DEA"/>
    <w:rsid w:val="00367994"/>
    <w:rsid w:val="00370FE7"/>
    <w:rsid w:val="00372696"/>
    <w:rsid w:val="003727F9"/>
    <w:rsid w:val="003728CE"/>
    <w:rsid w:val="00372EFD"/>
    <w:rsid w:val="00373441"/>
    <w:rsid w:val="003734B2"/>
    <w:rsid w:val="00374177"/>
    <w:rsid w:val="003746D8"/>
    <w:rsid w:val="00374E87"/>
    <w:rsid w:val="00375851"/>
    <w:rsid w:val="00375CCD"/>
    <w:rsid w:val="00375DFE"/>
    <w:rsid w:val="0037605B"/>
    <w:rsid w:val="003764FA"/>
    <w:rsid w:val="00376C7F"/>
    <w:rsid w:val="00377B8B"/>
    <w:rsid w:val="0038081A"/>
    <w:rsid w:val="00380EAE"/>
    <w:rsid w:val="003816A7"/>
    <w:rsid w:val="00382F24"/>
    <w:rsid w:val="0038358F"/>
    <w:rsid w:val="00383E9C"/>
    <w:rsid w:val="003842AA"/>
    <w:rsid w:val="00384DDC"/>
    <w:rsid w:val="00385244"/>
    <w:rsid w:val="0038529C"/>
    <w:rsid w:val="00385A52"/>
    <w:rsid w:val="003860FB"/>
    <w:rsid w:val="00386C22"/>
    <w:rsid w:val="003871B6"/>
    <w:rsid w:val="003900F4"/>
    <w:rsid w:val="003905F4"/>
    <w:rsid w:val="00390F9D"/>
    <w:rsid w:val="00391011"/>
    <w:rsid w:val="00392C72"/>
    <w:rsid w:val="00393E5B"/>
    <w:rsid w:val="00394734"/>
    <w:rsid w:val="00394DCF"/>
    <w:rsid w:val="00395BA5"/>
    <w:rsid w:val="00395BD9"/>
    <w:rsid w:val="00396430"/>
    <w:rsid w:val="00396A50"/>
    <w:rsid w:val="00397697"/>
    <w:rsid w:val="00397D31"/>
    <w:rsid w:val="003A00CA"/>
    <w:rsid w:val="003A071B"/>
    <w:rsid w:val="003A0FDB"/>
    <w:rsid w:val="003A1540"/>
    <w:rsid w:val="003A2898"/>
    <w:rsid w:val="003A40D5"/>
    <w:rsid w:val="003A4CC1"/>
    <w:rsid w:val="003A5156"/>
    <w:rsid w:val="003A5276"/>
    <w:rsid w:val="003A5975"/>
    <w:rsid w:val="003A5CEE"/>
    <w:rsid w:val="003A5F2D"/>
    <w:rsid w:val="003A6529"/>
    <w:rsid w:val="003A6590"/>
    <w:rsid w:val="003A6D87"/>
    <w:rsid w:val="003A6DA9"/>
    <w:rsid w:val="003A6FC6"/>
    <w:rsid w:val="003A744B"/>
    <w:rsid w:val="003A7E15"/>
    <w:rsid w:val="003A7EB2"/>
    <w:rsid w:val="003B013C"/>
    <w:rsid w:val="003B0534"/>
    <w:rsid w:val="003B0D84"/>
    <w:rsid w:val="003B22ED"/>
    <w:rsid w:val="003B2EEF"/>
    <w:rsid w:val="003B3795"/>
    <w:rsid w:val="003B3CCB"/>
    <w:rsid w:val="003B53CC"/>
    <w:rsid w:val="003B5945"/>
    <w:rsid w:val="003B602D"/>
    <w:rsid w:val="003B603C"/>
    <w:rsid w:val="003B63E4"/>
    <w:rsid w:val="003B683C"/>
    <w:rsid w:val="003B6B9B"/>
    <w:rsid w:val="003B6C5B"/>
    <w:rsid w:val="003C0094"/>
    <w:rsid w:val="003C245D"/>
    <w:rsid w:val="003C2A8A"/>
    <w:rsid w:val="003C3B33"/>
    <w:rsid w:val="003C40E4"/>
    <w:rsid w:val="003C491C"/>
    <w:rsid w:val="003C4A80"/>
    <w:rsid w:val="003C5BEE"/>
    <w:rsid w:val="003C5F02"/>
    <w:rsid w:val="003C66BD"/>
    <w:rsid w:val="003C7415"/>
    <w:rsid w:val="003C752A"/>
    <w:rsid w:val="003C78A1"/>
    <w:rsid w:val="003C7EDE"/>
    <w:rsid w:val="003D13AA"/>
    <w:rsid w:val="003D1437"/>
    <w:rsid w:val="003D2616"/>
    <w:rsid w:val="003D2796"/>
    <w:rsid w:val="003D282B"/>
    <w:rsid w:val="003D3240"/>
    <w:rsid w:val="003D34E8"/>
    <w:rsid w:val="003D3EFB"/>
    <w:rsid w:val="003D4569"/>
    <w:rsid w:val="003D486E"/>
    <w:rsid w:val="003D56B9"/>
    <w:rsid w:val="003D5CD7"/>
    <w:rsid w:val="003D5E56"/>
    <w:rsid w:val="003D618B"/>
    <w:rsid w:val="003D6288"/>
    <w:rsid w:val="003D638B"/>
    <w:rsid w:val="003D6A22"/>
    <w:rsid w:val="003D6A82"/>
    <w:rsid w:val="003E006A"/>
    <w:rsid w:val="003E0CCC"/>
    <w:rsid w:val="003E0F91"/>
    <w:rsid w:val="003E1D77"/>
    <w:rsid w:val="003E259B"/>
    <w:rsid w:val="003E2794"/>
    <w:rsid w:val="003E322E"/>
    <w:rsid w:val="003E366C"/>
    <w:rsid w:val="003E3BFD"/>
    <w:rsid w:val="003E4774"/>
    <w:rsid w:val="003E4C27"/>
    <w:rsid w:val="003E4DC8"/>
    <w:rsid w:val="003E4EA8"/>
    <w:rsid w:val="003E4FE0"/>
    <w:rsid w:val="003E5520"/>
    <w:rsid w:val="003E6462"/>
    <w:rsid w:val="003E6478"/>
    <w:rsid w:val="003E6638"/>
    <w:rsid w:val="003E68F4"/>
    <w:rsid w:val="003E69C7"/>
    <w:rsid w:val="003E6F60"/>
    <w:rsid w:val="003F041E"/>
    <w:rsid w:val="003F0CBD"/>
    <w:rsid w:val="003F1B0C"/>
    <w:rsid w:val="003F241F"/>
    <w:rsid w:val="003F26F2"/>
    <w:rsid w:val="003F2CCB"/>
    <w:rsid w:val="003F2DE0"/>
    <w:rsid w:val="003F2FBE"/>
    <w:rsid w:val="003F30A4"/>
    <w:rsid w:val="003F38FE"/>
    <w:rsid w:val="003F39CB"/>
    <w:rsid w:val="003F3E79"/>
    <w:rsid w:val="003F3F17"/>
    <w:rsid w:val="003F49C8"/>
    <w:rsid w:val="003F4D68"/>
    <w:rsid w:val="003F55B9"/>
    <w:rsid w:val="003F5608"/>
    <w:rsid w:val="003F578E"/>
    <w:rsid w:val="003F587A"/>
    <w:rsid w:val="003F60C0"/>
    <w:rsid w:val="003F64EA"/>
    <w:rsid w:val="003F66DF"/>
    <w:rsid w:val="003F69D6"/>
    <w:rsid w:val="003F6EDC"/>
    <w:rsid w:val="003F7690"/>
    <w:rsid w:val="003F78A6"/>
    <w:rsid w:val="003F7F04"/>
    <w:rsid w:val="004000AB"/>
    <w:rsid w:val="00400B89"/>
    <w:rsid w:val="00402213"/>
    <w:rsid w:val="00402833"/>
    <w:rsid w:val="00402975"/>
    <w:rsid w:val="00402B4B"/>
    <w:rsid w:val="00403E15"/>
    <w:rsid w:val="00403E2F"/>
    <w:rsid w:val="00404EDD"/>
    <w:rsid w:val="00405A73"/>
    <w:rsid w:val="004100AA"/>
    <w:rsid w:val="00410B1E"/>
    <w:rsid w:val="00411349"/>
    <w:rsid w:val="0041161D"/>
    <w:rsid w:val="00411C68"/>
    <w:rsid w:val="00411F41"/>
    <w:rsid w:val="004125B3"/>
    <w:rsid w:val="00412BD6"/>
    <w:rsid w:val="0041317F"/>
    <w:rsid w:val="00413A4B"/>
    <w:rsid w:val="00413AD8"/>
    <w:rsid w:val="00413F46"/>
    <w:rsid w:val="00414699"/>
    <w:rsid w:val="00415B97"/>
    <w:rsid w:val="00416A10"/>
    <w:rsid w:val="0042024D"/>
    <w:rsid w:val="00420AB0"/>
    <w:rsid w:val="00420AF7"/>
    <w:rsid w:val="00420CB1"/>
    <w:rsid w:val="00422145"/>
    <w:rsid w:val="00423C52"/>
    <w:rsid w:val="00424226"/>
    <w:rsid w:val="00424272"/>
    <w:rsid w:val="00424781"/>
    <w:rsid w:val="00425327"/>
    <w:rsid w:val="00427F15"/>
    <w:rsid w:val="0043007D"/>
    <w:rsid w:val="00430B43"/>
    <w:rsid w:val="00432421"/>
    <w:rsid w:val="004327E2"/>
    <w:rsid w:val="0043438B"/>
    <w:rsid w:val="00434B32"/>
    <w:rsid w:val="00435C93"/>
    <w:rsid w:val="004363EA"/>
    <w:rsid w:val="00436DF1"/>
    <w:rsid w:val="00436E87"/>
    <w:rsid w:val="00437BB4"/>
    <w:rsid w:val="0044012C"/>
    <w:rsid w:val="004405A9"/>
    <w:rsid w:val="00440CBD"/>
    <w:rsid w:val="004419AE"/>
    <w:rsid w:val="004419F9"/>
    <w:rsid w:val="00441BE0"/>
    <w:rsid w:val="004422A8"/>
    <w:rsid w:val="00442E09"/>
    <w:rsid w:val="004436E3"/>
    <w:rsid w:val="00443DA6"/>
    <w:rsid w:val="004447BD"/>
    <w:rsid w:val="00444C9F"/>
    <w:rsid w:val="0044525F"/>
    <w:rsid w:val="00445AAD"/>
    <w:rsid w:val="00446F3D"/>
    <w:rsid w:val="00447D3A"/>
    <w:rsid w:val="00450E2D"/>
    <w:rsid w:val="0045100F"/>
    <w:rsid w:val="004513E3"/>
    <w:rsid w:val="00451489"/>
    <w:rsid w:val="004518C9"/>
    <w:rsid w:val="00451BC8"/>
    <w:rsid w:val="00452042"/>
    <w:rsid w:val="004539D0"/>
    <w:rsid w:val="004539F8"/>
    <w:rsid w:val="00453CC5"/>
    <w:rsid w:val="0045471E"/>
    <w:rsid w:val="00454764"/>
    <w:rsid w:val="00454D57"/>
    <w:rsid w:val="00454F95"/>
    <w:rsid w:val="00455DBD"/>
    <w:rsid w:val="004562E1"/>
    <w:rsid w:val="00456B12"/>
    <w:rsid w:val="004612B9"/>
    <w:rsid w:val="0046229B"/>
    <w:rsid w:val="00463615"/>
    <w:rsid w:val="004643DD"/>
    <w:rsid w:val="00465336"/>
    <w:rsid w:val="00470488"/>
    <w:rsid w:val="004705D5"/>
    <w:rsid w:val="00470DCE"/>
    <w:rsid w:val="00471DC7"/>
    <w:rsid w:val="004720E3"/>
    <w:rsid w:val="00472397"/>
    <w:rsid w:val="00473AAA"/>
    <w:rsid w:val="004742E3"/>
    <w:rsid w:val="0047486D"/>
    <w:rsid w:val="00474A63"/>
    <w:rsid w:val="00474E48"/>
    <w:rsid w:val="004755F5"/>
    <w:rsid w:val="00476C37"/>
    <w:rsid w:val="00477E01"/>
    <w:rsid w:val="00480E07"/>
    <w:rsid w:val="00480F11"/>
    <w:rsid w:val="0048118A"/>
    <w:rsid w:val="004811EF"/>
    <w:rsid w:val="00481C36"/>
    <w:rsid w:val="00481CB5"/>
    <w:rsid w:val="00483E81"/>
    <w:rsid w:val="00484040"/>
    <w:rsid w:val="00484205"/>
    <w:rsid w:val="00484362"/>
    <w:rsid w:val="004865D1"/>
    <w:rsid w:val="0048697A"/>
    <w:rsid w:val="00487129"/>
    <w:rsid w:val="00487593"/>
    <w:rsid w:val="00490248"/>
    <w:rsid w:val="004904FF"/>
    <w:rsid w:val="00490ABB"/>
    <w:rsid w:val="0049153E"/>
    <w:rsid w:val="0049164F"/>
    <w:rsid w:val="00491A43"/>
    <w:rsid w:val="004921F9"/>
    <w:rsid w:val="00492579"/>
    <w:rsid w:val="00492A9F"/>
    <w:rsid w:val="004930C1"/>
    <w:rsid w:val="004932F5"/>
    <w:rsid w:val="00493874"/>
    <w:rsid w:val="00494100"/>
    <w:rsid w:val="00494B98"/>
    <w:rsid w:val="0049521E"/>
    <w:rsid w:val="004957EC"/>
    <w:rsid w:val="004969DF"/>
    <w:rsid w:val="00497863"/>
    <w:rsid w:val="004A019B"/>
    <w:rsid w:val="004A0AC7"/>
    <w:rsid w:val="004A19DA"/>
    <w:rsid w:val="004A2674"/>
    <w:rsid w:val="004A2AC5"/>
    <w:rsid w:val="004A4A25"/>
    <w:rsid w:val="004A4C76"/>
    <w:rsid w:val="004A51E5"/>
    <w:rsid w:val="004A5287"/>
    <w:rsid w:val="004A5468"/>
    <w:rsid w:val="004A55A8"/>
    <w:rsid w:val="004A5C55"/>
    <w:rsid w:val="004A61B1"/>
    <w:rsid w:val="004A654B"/>
    <w:rsid w:val="004A6587"/>
    <w:rsid w:val="004A7613"/>
    <w:rsid w:val="004B03B3"/>
    <w:rsid w:val="004B0A48"/>
    <w:rsid w:val="004B0F0D"/>
    <w:rsid w:val="004B0FDA"/>
    <w:rsid w:val="004B23E0"/>
    <w:rsid w:val="004B2557"/>
    <w:rsid w:val="004B3B54"/>
    <w:rsid w:val="004B4868"/>
    <w:rsid w:val="004B705A"/>
    <w:rsid w:val="004C0475"/>
    <w:rsid w:val="004C0D76"/>
    <w:rsid w:val="004C0E65"/>
    <w:rsid w:val="004C1858"/>
    <w:rsid w:val="004C1907"/>
    <w:rsid w:val="004C1B14"/>
    <w:rsid w:val="004C242B"/>
    <w:rsid w:val="004C2AAF"/>
    <w:rsid w:val="004C3981"/>
    <w:rsid w:val="004C4906"/>
    <w:rsid w:val="004C5B36"/>
    <w:rsid w:val="004C6C6D"/>
    <w:rsid w:val="004D1CF7"/>
    <w:rsid w:val="004D1DFA"/>
    <w:rsid w:val="004D2913"/>
    <w:rsid w:val="004D2A7D"/>
    <w:rsid w:val="004D33B6"/>
    <w:rsid w:val="004D3B05"/>
    <w:rsid w:val="004D47D3"/>
    <w:rsid w:val="004D4A92"/>
    <w:rsid w:val="004D5253"/>
    <w:rsid w:val="004D5CED"/>
    <w:rsid w:val="004D6E97"/>
    <w:rsid w:val="004D753C"/>
    <w:rsid w:val="004D7F5D"/>
    <w:rsid w:val="004E05DE"/>
    <w:rsid w:val="004E07D5"/>
    <w:rsid w:val="004E2B9A"/>
    <w:rsid w:val="004E2C3D"/>
    <w:rsid w:val="004E2DD0"/>
    <w:rsid w:val="004E55F4"/>
    <w:rsid w:val="004E63DF"/>
    <w:rsid w:val="004E681E"/>
    <w:rsid w:val="004E7030"/>
    <w:rsid w:val="004E71C3"/>
    <w:rsid w:val="004E790F"/>
    <w:rsid w:val="004E7D98"/>
    <w:rsid w:val="004F03CD"/>
    <w:rsid w:val="004F0575"/>
    <w:rsid w:val="004F05C9"/>
    <w:rsid w:val="004F0D94"/>
    <w:rsid w:val="004F17FB"/>
    <w:rsid w:val="004F1A70"/>
    <w:rsid w:val="004F32A6"/>
    <w:rsid w:val="004F4D40"/>
    <w:rsid w:val="004F5AFC"/>
    <w:rsid w:val="004F61C9"/>
    <w:rsid w:val="004F6518"/>
    <w:rsid w:val="004F6961"/>
    <w:rsid w:val="004F6EC5"/>
    <w:rsid w:val="004F6ECC"/>
    <w:rsid w:val="004F7DBE"/>
    <w:rsid w:val="005020F4"/>
    <w:rsid w:val="00502D3D"/>
    <w:rsid w:val="005046E0"/>
    <w:rsid w:val="00504BA1"/>
    <w:rsid w:val="00505170"/>
    <w:rsid w:val="00505192"/>
    <w:rsid w:val="00505755"/>
    <w:rsid w:val="005074A0"/>
    <w:rsid w:val="005075AD"/>
    <w:rsid w:val="0050775E"/>
    <w:rsid w:val="0051013F"/>
    <w:rsid w:val="00510A37"/>
    <w:rsid w:val="00510C1F"/>
    <w:rsid w:val="005117CE"/>
    <w:rsid w:val="00512F41"/>
    <w:rsid w:val="00513050"/>
    <w:rsid w:val="005134B8"/>
    <w:rsid w:val="0051397D"/>
    <w:rsid w:val="00513B63"/>
    <w:rsid w:val="00513C88"/>
    <w:rsid w:val="0051476F"/>
    <w:rsid w:val="00514FF7"/>
    <w:rsid w:val="00515BC2"/>
    <w:rsid w:val="005174B5"/>
    <w:rsid w:val="0051751F"/>
    <w:rsid w:val="00517C9E"/>
    <w:rsid w:val="00520A40"/>
    <w:rsid w:val="0052116A"/>
    <w:rsid w:val="005218F4"/>
    <w:rsid w:val="00521AE0"/>
    <w:rsid w:val="005225BF"/>
    <w:rsid w:val="0052274F"/>
    <w:rsid w:val="00522D35"/>
    <w:rsid w:val="00523A5A"/>
    <w:rsid w:val="00524095"/>
    <w:rsid w:val="005241D1"/>
    <w:rsid w:val="00524635"/>
    <w:rsid w:val="00525057"/>
    <w:rsid w:val="005258C5"/>
    <w:rsid w:val="00525C18"/>
    <w:rsid w:val="00525C24"/>
    <w:rsid w:val="005262FB"/>
    <w:rsid w:val="00526C0A"/>
    <w:rsid w:val="005279D2"/>
    <w:rsid w:val="00527BB6"/>
    <w:rsid w:val="00530D2B"/>
    <w:rsid w:val="005317F5"/>
    <w:rsid w:val="00533E9C"/>
    <w:rsid w:val="005354D2"/>
    <w:rsid w:val="00535A33"/>
    <w:rsid w:val="0053690E"/>
    <w:rsid w:val="00536C42"/>
    <w:rsid w:val="00536D78"/>
    <w:rsid w:val="0053706B"/>
    <w:rsid w:val="00537DE1"/>
    <w:rsid w:val="00540439"/>
    <w:rsid w:val="0054054D"/>
    <w:rsid w:val="00540F45"/>
    <w:rsid w:val="005416ED"/>
    <w:rsid w:val="00542E3F"/>
    <w:rsid w:val="00542FB3"/>
    <w:rsid w:val="005450CB"/>
    <w:rsid w:val="00545B15"/>
    <w:rsid w:val="00547366"/>
    <w:rsid w:val="00547742"/>
    <w:rsid w:val="00547B4E"/>
    <w:rsid w:val="00550800"/>
    <w:rsid w:val="005512B6"/>
    <w:rsid w:val="005522B7"/>
    <w:rsid w:val="00553243"/>
    <w:rsid w:val="00554545"/>
    <w:rsid w:val="00554B8E"/>
    <w:rsid w:val="00554DAA"/>
    <w:rsid w:val="00555B39"/>
    <w:rsid w:val="00556555"/>
    <w:rsid w:val="005565C8"/>
    <w:rsid w:val="005569C4"/>
    <w:rsid w:val="00556E89"/>
    <w:rsid w:val="005572D2"/>
    <w:rsid w:val="00557C67"/>
    <w:rsid w:val="00560E38"/>
    <w:rsid w:val="00561B06"/>
    <w:rsid w:val="00561D8F"/>
    <w:rsid w:val="00562DD6"/>
    <w:rsid w:val="00563F52"/>
    <w:rsid w:val="005641C5"/>
    <w:rsid w:val="0056433B"/>
    <w:rsid w:val="005643A8"/>
    <w:rsid w:val="005647BB"/>
    <w:rsid w:val="00564BE3"/>
    <w:rsid w:val="00564F9A"/>
    <w:rsid w:val="00565D3F"/>
    <w:rsid w:val="0056657E"/>
    <w:rsid w:val="00566904"/>
    <w:rsid w:val="00567033"/>
    <w:rsid w:val="00567DA1"/>
    <w:rsid w:val="00570575"/>
    <w:rsid w:val="005706B5"/>
    <w:rsid w:val="00571670"/>
    <w:rsid w:val="00571AF3"/>
    <w:rsid w:val="00572A73"/>
    <w:rsid w:val="00572D6F"/>
    <w:rsid w:val="00573552"/>
    <w:rsid w:val="0057379B"/>
    <w:rsid w:val="005742B5"/>
    <w:rsid w:val="005742C6"/>
    <w:rsid w:val="0057456D"/>
    <w:rsid w:val="00574A54"/>
    <w:rsid w:val="00574BCD"/>
    <w:rsid w:val="005757AE"/>
    <w:rsid w:val="00576A24"/>
    <w:rsid w:val="00576D79"/>
    <w:rsid w:val="00576DB4"/>
    <w:rsid w:val="00577033"/>
    <w:rsid w:val="005819AD"/>
    <w:rsid w:val="00582085"/>
    <w:rsid w:val="0058268E"/>
    <w:rsid w:val="00583154"/>
    <w:rsid w:val="005842BA"/>
    <w:rsid w:val="005843CD"/>
    <w:rsid w:val="005846F8"/>
    <w:rsid w:val="00584B51"/>
    <w:rsid w:val="00585BCF"/>
    <w:rsid w:val="00586056"/>
    <w:rsid w:val="0058654B"/>
    <w:rsid w:val="00586C52"/>
    <w:rsid w:val="00586D43"/>
    <w:rsid w:val="005872DF"/>
    <w:rsid w:val="00590968"/>
    <w:rsid w:val="00590DA6"/>
    <w:rsid w:val="00591B2B"/>
    <w:rsid w:val="00592EBB"/>
    <w:rsid w:val="0059324C"/>
    <w:rsid w:val="00593D6E"/>
    <w:rsid w:val="00593DDF"/>
    <w:rsid w:val="0059562E"/>
    <w:rsid w:val="00595A2E"/>
    <w:rsid w:val="00596C76"/>
    <w:rsid w:val="00596CC0"/>
    <w:rsid w:val="00597636"/>
    <w:rsid w:val="00597FC3"/>
    <w:rsid w:val="005A05E2"/>
    <w:rsid w:val="005A0605"/>
    <w:rsid w:val="005A0EF9"/>
    <w:rsid w:val="005A0F86"/>
    <w:rsid w:val="005A1668"/>
    <w:rsid w:val="005A1767"/>
    <w:rsid w:val="005A1B4A"/>
    <w:rsid w:val="005A22AC"/>
    <w:rsid w:val="005A2AE4"/>
    <w:rsid w:val="005A40D9"/>
    <w:rsid w:val="005A6EB6"/>
    <w:rsid w:val="005A6FA4"/>
    <w:rsid w:val="005B06C8"/>
    <w:rsid w:val="005B08B3"/>
    <w:rsid w:val="005B0F74"/>
    <w:rsid w:val="005B1334"/>
    <w:rsid w:val="005B15EC"/>
    <w:rsid w:val="005B207D"/>
    <w:rsid w:val="005B3660"/>
    <w:rsid w:val="005B4338"/>
    <w:rsid w:val="005B5136"/>
    <w:rsid w:val="005B5497"/>
    <w:rsid w:val="005B5B55"/>
    <w:rsid w:val="005B5F4E"/>
    <w:rsid w:val="005B6C99"/>
    <w:rsid w:val="005B7DC5"/>
    <w:rsid w:val="005C04A9"/>
    <w:rsid w:val="005C06CD"/>
    <w:rsid w:val="005C08B4"/>
    <w:rsid w:val="005C0BC4"/>
    <w:rsid w:val="005C0C23"/>
    <w:rsid w:val="005C1D83"/>
    <w:rsid w:val="005C1E5E"/>
    <w:rsid w:val="005C2479"/>
    <w:rsid w:val="005C4480"/>
    <w:rsid w:val="005C5CC6"/>
    <w:rsid w:val="005C5E6B"/>
    <w:rsid w:val="005C6891"/>
    <w:rsid w:val="005C73D7"/>
    <w:rsid w:val="005C7D51"/>
    <w:rsid w:val="005D01A2"/>
    <w:rsid w:val="005D0630"/>
    <w:rsid w:val="005D0CB6"/>
    <w:rsid w:val="005D17CC"/>
    <w:rsid w:val="005D1D15"/>
    <w:rsid w:val="005D3FC2"/>
    <w:rsid w:val="005D4612"/>
    <w:rsid w:val="005D4D42"/>
    <w:rsid w:val="005D531F"/>
    <w:rsid w:val="005E1CEB"/>
    <w:rsid w:val="005E1E84"/>
    <w:rsid w:val="005E2B75"/>
    <w:rsid w:val="005E3237"/>
    <w:rsid w:val="005E515A"/>
    <w:rsid w:val="005E649D"/>
    <w:rsid w:val="005E6501"/>
    <w:rsid w:val="005E6D91"/>
    <w:rsid w:val="005E6EF2"/>
    <w:rsid w:val="005E78C4"/>
    <w:rsid w:val="005E78F9"/>
    <w:rsid w:val="005F0B38"/>
    <w:rsid w:val="005F0E63"/>
    <w:rsid w:val="005F5DEC"/>
    <w:rsid w:val="005F6CD6"/>
    <w:rsid w:val="005F6D55"/>
    <w:rsid w:val="005F71CC"/>
    <w:rsid w:val="00600134"/>
    <w:rsid w:val="006019A4"/>
    <w:rsid w:val="0060209F"/>
    <w:rsid w:val="00602FC6"/>
    <w:rsid w:val="006032FA"/>
    <w:rsid w:val="006035C8"/>
    <w:rsid w:val="006048B8"/>
    <w:rsid w:val="00604B72"/>
    <w:rsid w:val="00604DDA"/>
    <w:rsid w:val="00604E71"/>
    <w:rsid w:val="006055A2"/>
    <w:rsid w:val="00607419"/>
    <w:rsid w:val="00607AC0"/>
    <w:rsid w:val="00607E96"/>
    <w:rsid w:val="006120D9"/>
    <w:rsid w:val="00612B3D"/>
    <w:rsid w:val="00612DA1"/>
    <w:rsid w:val="00613E28"/>
    <w:rsid w:val="0061435F"/>
    <w:rsid w:val="006147C2"/>
    <w:rsid w:val="00615B2E"/>
    <w:rsid w:val="0061602F"/>
    <w:rsid w:val="006164D6"/>
    <w:rsid w:val="00616BF8"/>
    <w:rsid w:val="00616F6F"/>
    <w:rsid w:val="00617107"/>
    <w:rsid w:val="006175BE"/>
    <w:rsid w:val="00617913"/>
    <w:rsid w:val="00617B26"/>
    <w:rsid w:val="00620E51"/>
    <w:rsid w:val="00621FA8"/>
    <w:rsid w:val="00622464"/>
    <w:rsid w:val="00622CA1"/>
    <w:rsid w:val="00624A3A"/>
    <w:rsid w:val="006253DA"/>
    <w:rsid w:val="0062657F"/>
    <w:rsid w:val="00627450"/>
    <w:rsid w:val="0063068D"/>
    <w:rsid w:val="006320D7"/>
    <w:rsid w:val="0063229D"/>
    <w:rsid w:val="00633C25"/>
    <w:rsid w:val="00633C90"/>
    <w:rsid w:val="006345BC"/>
    <w:rsid w:val="00634AE8"/>
    <w:rsid w:val="00634CEF"/>
    <w:rsid w:val="00634F23"/>
    <w:rsid w:val="006355D9"/>
    <w:rsid w:val="00636B10"/>
    <w:rsid w:val="00640946"/>
    <w:rsid w:val="006410DA"/>
    <w:rsid w:val="006417E0"/>
    <w:rsid w:val="00641992"/>
    <w:rsid w:val="00643C30"/>
    <w:rsid w:val="006441EC"/>
    <w:rsid w:val="00644DF7"/>
    <w:rsid w:val="00645159"/>
    <w:rsid w:val="00645CD8"/>
    <w:rsid w:val="00647ACD"/>
    <w:rsid w:val="00650D0C"/>
    <w:rsid w:val="00651727"/>
    <w:rsid w:val="00651789"/>
    <w:rsid w:val="006518E4"/>
    <w:rsid w:val="00652E85"/>
    <w:rsid w:val="006531E2"/>
    <w:rsid w:val="00653A91"/>
    <w:rsid w:val="006547F8"/>
    <w:rsid w:val="00654D95"/>
    <w:rsid w:val="006553F7"/>
    <w:rsid w:val="006573D3"/>
    <w:rsid w:val="00657F72"/>
    <w:rsid w:val="006606B5"/>
    <w:rsid w:val="00660D4A"/>
    <w:rsid w:val="00662A30"/>
    <w:rsid w:val="00663120"/>
    <w:rsid w:val="00663C4D"/>
    <w:rsid w:val="00663F04"/>
    <w:rsid w:val="00664448"/>
    <w:rsid w:val="006645EB"/>
    <w:rsid w:val="00664805"/>
    <w:rsid w:val="00665A93"/>
    <w:rsid w:val="00665B11"/>
    <w:rsid w:val="006676A9"/>
    <w:rsid w:val="00667E0A"/>
    <w:rsid w:val="0067020B"/>
    <w:rsid w:val="00670D2E"/>
    <w:rsid w:val="00671973"/>
    <w:rsid w:val="00671CBC"/>
    <w:rsid w:val="006727EB"/>
    <w:rsid w:val="00672973"/>
    <w:rsid w:val="00673B8A"/>
    <w:rsid w:val="00673CE7"/>
    <w:rsid w:val="006742D0"/>
    <w:rsid w:val="006750EC"/>
    <w:rsid w:val="00675235"/>
    <w:rsid w:val="00675BA2"/>
    <w:rsid w:val="00675C9C"/>
    <w:rsid w:val="00675DFE"/>
    <w:rsid w:val="00676F35"/>
    <w:rsid w:val="00677271"/>
    <w:rsid w:val="00677527"/>
    <w:rsid w:val="00677903"/>
    <w:rsid w:val="00677E1A"/>
    <w:rsid w:val="00681A6F"/>
    <w:rsid w:val="00681D7A"/>
    <w:rsid w:val="0068309E"/>
    <w:rsid w:val="006831F3"/>
    <w:rsid w:val="00683324"/>
    <w:rsid w:val="006836FF"/>
    <w:rsid w:val="00684289"/>
    <w:rsid w:val="00685D55"/>
    <w:rsid w:val="0068601F"/>
    <w:rsid w:val="0068648B"/>
    <w:rsid w:val="0068668A"/>
    <w:rsid w:val="00686F72"/>
    <w:rsid w:val="006873D6"/>
    <w:rsid w:val="006874E2"/>
    <w:rsid w:val="00687DC1"/>
    <w:rsid w:val="00691322"/>
    <w:rsid w:val="0069297A"/>
    <w:rsid w:val="00693167"/>
    <w:rsid w:val="00693460"/>
    <w:rsid w:val="0069394B"/>
    <w:rsid w:val="006945BC"/>
    <w:rsid w:val="00694B34"/>
    <w:rsid w:val="006953A6"/>
    <w:rsid w:val="0069580E"/>
    <w:rsid w:val="00695FBF"/>
    <w:rsid w:val="0069669A"/>
    <w:rsid w:val="00697EE6"/>
    <w:rsid w:val="006A12B3"/>
    <w:rsid w:val="006A1E8C"/>
    <w:rsid w:val="006A2414"/>
    <w:rsid w:val="006A39D2"/>
    <w:rsid w:val="006A5713"/>
    <w:rsid w:val="006A5728"/>
    <w:rsid w:val="006A6967"/>
    <w:rsid w:val="006A771F"/>
    <w:rsid w:val="006A7AB6"/>
    <w:rsid w:val="006A7DC5"/>
    <w:rsid w:val="006A7F5B"/>
    <w:rsid w:val="006B0651"/>
    <w:rsid w:val="006B163C"/>
    <w:rsid w:val="006B20B1"/>
    <w:rsid w:val="006B20D9"/>
    <w:rsid w:val="006B2157"/>
    <w:rsid w:val="006B26EC"/>
    <w:rsid w:val="006B2FB1"/>
    <w:rsid w:val="006B38FF"/>
    <w:rsid w:val="006B59CC"/>
    <w:rsid w:val="006B5FCF"/>
    <w:rsid w:val="006B6BF8"/>
    <w:rsid w:val="006C0492"/>
    <w:rsid w:val="006C04B5"/>
    <w:rsid w:val="006C07CF"/>
    <w:rsid w:val="006C2CC8"/>
    <w:rsid w:val="006C35A4"/>
    <w:rsid w:val="006C3A75"/>
    <w:rsid w:val="006C4A32"/>
    <w:rsid w:val="006C4F26"/>
    <w:rsid w:val="006C50FE"/>
    <w:rsid w:val="006C595A"/>
    <w:rsid w:val="006C6622"/>
    <w:rsid w:val="006C6C49"/>
    <w:rsid w:val="006C74EF"/>
    <w:rsid w:val="006C7602"/>
    <w:rsid w:val="006C7794"/>
    <w:rsid w:val="006C7C45"/>
    <w:rsid w:val="006D1231"/>
    <w:rsid w:val="006D14CE"/>
    <w:rsid w:val="006D1944"/>
    <w:rsid w:val="006D2710"/>
    <w:rsid w:val="006D29AF"/>
    <w:rsid w:val="006D2F43"/>
    <w:rsid w:val="006D3694"/>
    <w:rsid w:val="006D3D5E"/>
    <w:rsid w:val="006D41B7"/>
    <w:rsid w:val="006D4A13"/>
    <w:rsid w:val="006D4B43"/>
    <w:rsid w:val="006D5EB4"/>
    <w:rsid w:val="006D5F29"/>
    <w:rsid w:val="006D614B"/>
    <w:rsid w:val="006D76D5"/>
    <w:rsid w:val="006E022F"/>
    <w:rsid w:val="006E0CFB"/>
    <w:rsid w:val="006E1487"/>
    <w:rsid w:val="006E1789"/>
    <w:rsid w:val="006E1877"/>
    <w:rsid w:val="006E2477"/>
    <w:rsid w:val="006E3261"/>
    <w:rsid w:val="006E3FAB"/>
    <w:rsid w:val="006E6873"/>
    <w:rsid w:val="006F094B"/>
    <w:rsid w:val="006F0E36"/>
    <w:rsid w:val="006F1051"/>
    <w:rsid w:val="006F2617"/>
    <w:rsid w:val="006F2C4F"/>
    <w:rsid w:val="006F2E4D"/>
    <w:rsid w:val="006F330F"/>
    <w:rsid w:val="006F6892"/>
    <w:rsid w:val="006F74C2"/>
    <w:rsid w:val="0070009B"/>
    <w:rsid w:val="00700A82"/>
    <w:rsid w:val="00700AE2"/>
    <w:rsid w:val="00700E83"/>
    <w:rsid w:val="00701E94"/>
    <w:rsid w:val="00702E64"/>
    <w:rsid w:val="007044EF"/>
    <w:rsid w:val="007049EB"/>
    <w:rsid w:val="007050A7"/>
    <w:rsid w:val="00705281"/>
    <w:rsid w:val="00705298"/>
    <w:rsid w:val="00705752"/>
    <w:rsid w:val="0070617C"/>
    <w:rsid w:val="0070623E"/>
    <w:rsid w:val="00706352"/>
    <w:rsid w:val="00707338"/>
    <w:rsid w:val="007075E1"/>
    <w:rsid w:val="007077A6"/>
    <w:rsid w:val="007077DD"/>
    <w:rsid w:val="00707832"/>
    <w:rsid w:val="00711B14"/>
    <w:rsid w:val="00711BDB"/>
    <w:rsid w:val="007122C7"/>
    <w:rsid w:val="00712B71"/>
    <w:rsid w:val="00712F98"/>
    <w:rsid w:val="00713E11"/>
    <w:rsid w:val="00714270"/>
    <w:rsid w:val="007151CF"/>
    <w:rsid w:val="00715A8B"/>
    <w:rsid w:val="00715CBD"/>
    <w:rsid w:val="00717011"/>
    <w:rsid w:val="00717250"/>
    <w:rsid w:val="00717483"/>
    <w:rsid w:val="00717697"/>
    <w:rsid w:val="00717AC2"/>
    <w:rsid w:val="00717C40"/>
    <w:rsid w:val="00717D62"/>
    <w:rsid w:val="007207A5"/>
    <w:rsid w:val="00721EE9"/>
    <w:rsid w:val="00722670"/>
    <w:rsid w:val="00723F62"/>
    <w:rsid w:val="00724E3A"/>
    <w:rsid w:val="00725A07"/>
    <w:rsid w:val="00726D4D"/>
    <w:rsid w:val="007273D3"/>
    <w:rsid w:val="0072744B"/>
    <w:rsid w:val="00727676"/>
    <w:rsid w:val="00730BBD"/>
    <w:rsid w:val="007313DF"/>
    <w:rsid w:val="0073242C"/>
    <w:rsid w:val="00732A6E"/>
    <w:rsid w:val="00732C04"/>
    <w:rsid w:val="00733750"/>
    <w:rsid w:val="00733804"/>
    <w:rsid w:val="007357C8"/>
    <w:rsid w:val="00735EC1"/>
    <w:rsid w:val="00736330"/>
    <w:rsid w:val="0073705C"/>
    <w:rsid w:val="007376D0"/>
    <w:rsid w:val="00737865"/>
    <w:rsid w:val="00740262"/>
    <w:rsid w:val="007404AB"/>
    <w:rsid w:val="00740EAE"/>
    <w:rsid w:val="00741A73"/>
    <w:rsid w:val="00743F41"/>
    <w:rsid w:val="00744CC9"/>
    <w:rsid w:val="00744EFD"/>
    <w:rsid w:val="007451D5"/>
    <w:rsid w:val="007456AE"/>
    <w:rsid w:val="00745F9F"/>
    <w:rsid w:val="00746086"/>
    <w:rsid w:val="0074676C"/>
    <w:rsid w:val="00746935"/>
    <w:rsid w:val="0074725F"/>
    <w:rsid w:val="00747EC0"/>
    <w:rsid w:val="0075056C"/>
    <w:rsid w:val="007507D9"/>
    <w:rsid w:val="00750D78"/>
    <w:rsid w:val="0075131B"/>
    <w:rsid w:val="00751427"/>
    <w:rsid w:val="00751BD8"/>
    <w:rsid w:val="007524B7"/>
    <w:rsid w:val="007531F0"/>
    <w:rsid w:val="00753C96"/>
    <w:rsid w:val="00754039"/>
    <w:rsid w:val="007543A2"/>
    <w:rsid w:val="0075454C"/>
    <w:rsid w:val="00755877"/>
    <w:rsid w:val="007560E4"/>
    <w:rsid w:val="0075701D"/>
    <w:rsid w:val="0075771F"/>
    <w:rsid w:val="007577C6"/>
    <w:rsid w:val="0076291D"/>
    <w:rsid w:val="007629CB"/>
    <w:rsid w:val="0076354B"/>
    <w:rsid w:val="007635CE"/>
    <w:rsid w:val="007637FE"/>
    <w:rsid w:val="00763DB0"/>
    <w:rsid w:val="00765F57"/>
    <w:rsid w:val="0076694E"/>
    <w:rsid w:val="00767A0F"/>
    <w:rsid w:val="00771287"/>
    <w:rsid w:val="007712FE"/>
    <w:rsid w:val="00771DD6"/>
    <w:rsid w:val="00774216"/>
    <w:rsid w:val="007747D3"/>
    <w:rsid w:val="00775848"/>
    <w:rsid w:val="00775B63"/>
    <w:rsid w:val="00776838"/>
    <w:rsid w:val="007775DA"/>
    <w:rsid w:val="00780086"/>
    <w:rsid w:val="007803BC"/>
    <w:rsid w:val="007808D3"/>
    <w:rsid w:val="0078207E"/>
    <w:rsid w:val="0078229F"/>
    <w:rsid w:val="0078246D"/>
    <w:rsid w:val="00782658"/>
    <w:rsid w:val="007841F1"/>
    <w:rsid w:val="0078453A"/>
    <w:rsid w:val="007848F6"/>
    <w:rsid w:val="007848FC"/>
    <w:rsid w:val="00785399"/>
    <w:rsid w:val="007857AF"/>
    <w:rsid w:val="0078671D"/>
    <w:rsid w:val="007870FF"/>
    <w:rsid w:val="00787D60"/>
    <w:rsid w:val="007905F5"/>
    <w:rsid w:val="00791BF5"/>
    <w:rsid w:val="00791CA7"/>
    <w:rsid w:val="00792E6D"/>
    <w:rsid w:val="00793729"/>
    <w:rsid w:val="0079519F"/>
    <w:rsid w:val="00795435"/>
    <w:rsid w:val="00795C7F"/>
    <w:rsid w:val="00795D45"/>
    <w:rsid w:val="0079670D"/>
    <w:rsid w:val="00796753"/>
    <w:rsid w:val="00796DFC"/>
    <w:rsid w:val="0079701B"/>
    <w:rsid w:val="007A0958"/>
    <w:rsid w:val="007A0DB5"/>
    <w:rsid w:val="007A0F0B"/>
    <w:rsid w:val="007A2F1A"/>
    <w:rsid w:val="007A36CB"/>
    <w:rsid w:val="007A3D87"/>
    <w:rsid w:val="007A3E70"/>
    <w:rsid w:val="007A40EA"/>
    <w:rsid w:val="007A4486"/>
    <w:rsid w:val="007A5C05"/>
    <w:rsid w:val="007A5D70"/>
    <w:rsid w:val="007A606B"/>
    <w:rsid w:val="007A7035"/>
    <w:rsid w:val="007A7CBA"/>
    <w:rsid w:val="007A7DB8"/>
    <w:rsid w:val="007A7EF6"/>
    <w:rsid w:val="007B021D"/>
    <w:rsid w:val="007B0B8E"/>
    <w:rsid w:val="007B10DC"/>
    <w:rsid w:val="007B2B48"/>
    <w:rsid w:val="007B33F2"/>
    <w:rsid w:val="007B480B"/>
    <w:rsid w:val="007B522B"/>
    <w:rsid w:val="007B6146"/>
    <w:rsid w:val="007B6EBC"/>
    <w:rsid w:val="007C08E9"/>
    <w:rsid w:val="007C1305"/>
    <w:rsid w:val="007C18A6"/>
    <w:rsid w:val="007C1C19"/>
    <w:rsid w:val="007C1C72"/>
    <w:rsid w:val="007C2502"/>
    <w:rsid w:val="007C2637"/>
    <w:rsid w:val="007C2D03"/>
    <w:rsid w:val="007C2E25"/>
    <w:rsid w:val="007C32B8"/>
    <w:rsid w:val="007C3A19"/>
    <w:rsid w:val="007C42A5"/>
    <w:rsid w:val="007C4BE5"/>
    <w:rsid w:val="007C62E8"/>
    <w:rsid w:val="007C6BED"/>
    <w:rsid w:val="007C6F3A"/>
    <w:rsid w:val="007C7407"/>
    <w:rsid w:val="007C75DE"/>
    <w:rsid w:val="007C7DDC"/>
    <w:rsid w:val="007D012B"/>
    <w:rsid w:val="007D0226"/>
    <w:rsid w:val="007D03BC"/>
    <w:rsid w:val="007D047C"/>
    <w:rsid w:val="007D1591"/>
    <w:rsid w:val="007D20C8"/>
    <w:rsid w:val="007D2AC5"/>
    <w:rsid w:val="007D32D0"/>
    <w:rsid w:val="007D3DD5"/>
    <w:rsid w:val="007D5119"/>
    <w:rsid w:val="007D61E3"/>
    <w:rsid w:val="007D693C"/>
    <w:rsid w:val="007D7587"/>
    <w:rsid w:val="007E1286"/>
    <w:rsid w:val="007E171D"/>
    <w:rsid w:val="007E24AA"/>
    <w:rsid w:val="007E2550"/>
    <w:rsid w:val="007E2B6C"/>
    <w:rsid w:val="007E45AF"/>
    <w:rsid w:val="007E46A7"/>
    <w:rsid w:val="007E4DF3"/>
    <w:rsid w:val="007E4ED0"/>
    <w:rsid w:val="007E5825"/>
    <w:rsid w:val="007E5856"/>
    <w:rsid w:val="007E729D"/>
    <w:rsid w:val="007E734B"/>
    <w:rsid w:val="007F10F5"/>
    <w:rsid w:val="007F191C"/>
    <w:rsid w:val="007F1C89"/>
    <w:rsid w:val="007F25A2"/>
    <w:rsid w:val="007F2658"/>
    <w:rsid w:val="007F36ED"/>
    <w:rsid w:val="007F392D"/>
    <w:rsid w:val="007F39A9"/>
    <w:rsid w:val="007F3D41"/>
    <w:rsid w:val="007F42D3"/>
    <w:rsid w:val="007F442F"/>
    <w:rsid w:val="007F468E"/>
    <w:rsid w:val="007F4AA3"/>
    <w:rsid w:val="007F4B9A"/>
    <w:rsid w:val="007F67A7"/>
    <w:rsid w:val="007F6D91"/>
    <w:rsid w:val="00800673"/>
    <w:rsid w:val="00800B5C"/>
    <w:rsid w:val="00800BAF"/>
    <w:rsid w:val="0080140F"/>
    <w:rsid w:val="00802CE6"/>
    <w:rsid w:val="008032F7"/>
    <w:rsid w:val="008041A3"/>
    <w:rsid w:val="00804217"/>
    <w:rsid w:val="0080460E"/>
    <w:rsid w:val="008060A0"/>
    <w:rsid w:val="00807BCE"/>
    <w:rsid w:val="008100A5"/>
    <w:rsid w:val="00810956"/>
    <w:rsid w:val="00810F38"/>
    <w:rsid w:val="00810FF8"/>
    <w:rsid w:val="0081206D"/>
    <w:rsid w:val="00813175"/>
    <w:rsid w:val="008138EC"/>
    <w:rsid w:val="0081479D"/>
    <w:rsid w:val="00814FE5"/>
    <w:rsid w:val="0081577E"/>
    <w:rsid w:val="00815B4A"/>
    <w:rsid w:val="00815CED"/>
    <w:rsid w:val="00815F14"/>
    <w:rsid w:val="0081600C"/>
    <w:rsid w:val="0081799F"/>
    <w:rsid w:val="00817A33"/>
    <w:rsid w:val="0082077B"/>
    <w:rsid w:val="00820CCB"/>
    <w:rsid w:val="008217F4"/>
    <w:rsid w:val="00821DEB"/>
    <w:rsid w:val="00821F1A"/>
    <w:rsid w:val="0082398A"/>
    <w:rsid w:val="00823C7C"/>
    <w:rsid w:val="0082479D"/>
    <w:rsid w:val="00824B0B"/>
    <w:rsid w:val="0082552E"/>
    <w:rsid w:val="008264CE"/>
    <w:rsid w:val="00826CF1"/>
    <w:rsid w:val="008300B0"/>
    <w:rsid w:val="00830A15"/>
    <w:rsid w:val="00830A9E"/>
    <w:rsid w:val="00831811"/>
    <w:rsid w:val="00832E77"/>
    <w:rsid w:val="008341C7"/>
    <w:rsid w:val="008346D5"/>
    <w:rsid w:val="00834FBE"/>
    <w:rsid w:val="00836343"/>
    <w:rsid w:val="0083761F"/>
    <w:rsid w:val="008416FD"/>
    <w:rsid w:val="008430D7"/>
    <w:rsid w:val="008446EB"/>
    <w:rsid w:val="00844930"/>
    <w:rsid w:val="00845891"/>
    <w:rsid w:val="00845CE6"/>
    <w:rsid w:val="00845CF6"/>
    <w:rsid w:val="00846AB4"/>
    <w:rsid w:val="00846C54"/>
    <w:rsid w:val="008477B5"/>
    <w:rsid w:val="00847952"/>
    <w:rsid w:val="0084797D"/>
    <w:rsid w:val="008505D6"/>
    <w:rsid w:val="00851183"/>
    <w:rsid w:val="00851A92"/>
    <w:rsid w:val="008522DD"/>
    <w:rsid w:val="00852BB9"/>
    <w:rsid w:val="008530BA"/>
    <w:rsid w:val="00853245"/>
    <w:rsid w:val="008536D0"/>
    <w:rsid w:val="008539D4"/>
    <w:rsid w:val="00853B98"/>
    <w:rsid w:val="00854535"/>
    <w:rsid w:val="00854788"/>
    <w:rsid w:val="008560D1"/>
    <w:rsid w:val="0085639A"/>
    <w:rsid w:val="008570BE"/>
    <w:rsid w:val="0085763B"/>
    <w:rsid w:val="00860069"/>
    <w:rsid w:val="00860AB2"/>
    <w:rsid w:val="00860C15"/>
    <w:rsid w:val="008611FF"/>
    <w:rsid w:val="00862E8E"/>
    <w:rsid w:val="00862ED4"/>
    <w:rsid w:val="00863240"/>
    <w:rsid w:val="00863D82"/>
    <w:rsid w:val="008640F0"/>
    <w:rsid w:val="00864665"/>
    <w:rsid w:val="00864B0F"/>
    <w:rsid w:val="00864C2D"/>
    <w:rsid w:val="00864E7F"/>
    <w:rsid w:val="0086529A"/>
    <w:rsid w:val="00865452"/>
    <w:rsid w:val="0086676C"/>
    <w:rsid w:val="00866CAB"/>
    <w:rsid w:val="00866D54"/>
    <w:rsid w:val="0086771E"/>
    <w:rsid w:val="00871890"/>
    <w:rsid w:val="008723B0"/>
    <w:rsid w:val="0087298E"/>
    <w:rsid w:val="00872CFF"/>
    <w:rsid w:val="008731C4"/>
    <w:rsid w:val="0087340F"/>
    <w:rsid w:val="0087341C"/>
    <w:rsid w:val="00873444"/>
    <w:rsid w:val="00873AF4"/>
    <w:rsid w:val="00874306"/>
    <w:rsid w:val="0087432D"/>
    <w:rsid w:val="00874B8D"/>
    <w:rsid w:val="00874DF3"/>
    <w:rsid w:val="00875615"/>
    <w:rsid w:val="0087596A"/>
    <w:rsid w:val="00875B43"/>
    <w:rsid w:val="00881175"/>
    <w:rsid w:val="008814F9"/>
    <w:rsid w:val="00881DC2"/>
    <w:rsid w:val="008820C5"/>
    <w:rsid w:val="008830BE"/>
    <w:rsid w:val="0088316F"/>
    <w:rsid w:val="00883CBC"/>
    <w:rsid w:val="008841F5"/>
    <w:rsid w:val="00885114"/>
    <w:rsid w:val="00885F57"/>
    <w:rsid w:val="00890337"/>
    <w:rsid w:val="0089061E"/>
    <w:rsid w:val="00890791"/>
    <w:rsid w:val="00890AF2"/>
    <w:rsid w:val="00890BE7"/>
    <w:rsid w:val="008912C2"/>
    <w:rsid w:val="0089181A"/>
    <w:rsid w:val="00892013"/>
    <w:rsid w:val="0089286A"/>
    <w:rsid w:val="00892BE6"/>
    <w:rsid w:val="00892FAB"/>
    <w:rsid w:val="00893F19"/>
    <w:rsid w:val="00894517"/>
    <w:rsid w:val="00894EED"/>
    <w:rsid w:val="00896954"/>
    <w:rsid w:val="00896FC2"/>
    <w:rsid w:val="00897B1B"/>
    <w:rsid w:val="00897E0B"/>
    <w:rsid w:val="008A00C6"/>
    <w:rsid w:val="008A0535"/>
    <w:rsid w:val="008A09A1"/>
    <w:rsid w:val="008A09D3"/>
    <w:rsid w:val="008A0BD6"/>
    <w:rsid w:val="008A0F3C"/>
    <w:rsid w:val="008A1155"/>
    <w:rsid w:val="008A1C6D"/>
    <w:rsid w:val="008A324C"/>
    <w:rsid w:val="008A3BF2"/>
    <w:rsid w:val="008A5687"/>
    <w:rsid w:val="008A5868"/>
    <w:rsid w:val="008A6055"/>
    <w:rsid w:val="008A6199"/>
    <w:rsid w:val="008A6DA4"/>
    <w:rsid w:val="008A74DA"/>
    <w:rsid w:val="008A7CB5"/>
    <w:rsid w:val="008B0819"/>
    <w:rsid w:val="008B0DC0"/>
    <w:rsid w:val="008B0DE3"/>
    <w:rsid w:val="008B14D5"/>
    <w:rsid w:val="008B1CE6"/>
    <w:rsid w:val="008B2DB8"/>
    <w:rsid w:val="008B3289"/>
    <w:rsid w:val="008B374F"/>
    <w:rsid w:val="008B3881"/>
    <w:rsid w:val="008B3A1E"/>
    <w:rsid w:val="008B3B87"/>
    <w:rsid w:val="008B498D"/>
    <w:rsid w:val="008B50C4"/>
    <w:rsid w:val="008B5814"/>
    <w:rsid w:val="008B6436"/>
    <w:rsid w:val="008B6C08"/>
    <w:rsid w:val="008C0900"/>
    <w:rsid w:val="008C1430"/>
    <w:rsid w:val="008C1B27"/>
    <w:rsid w:val="008C2930"/>
    <w:rsid w:val="008C29E4"/>
    <w:rsid w:val="008C2C61"/>
    <w:rsid w:val="008C3337"/>
    <w:rsid w:val="008C359F"/>
    <w:rsid w:val="008C3A19"/>
    <w:rsid w:val="008C3FDB"/>
    <w:rsid w:val="008C441A"/>
    <w:rsid w:val="008C4C71"/>
    <w:rsid w:val="008C74D1"/>
    <w:rsid w:val="008C7A32"/>
    <w:rsid w:val="008C7E2A"/>
    <w:rsid w:val="008D128F"/>
    <w:rsid w:val="008D15D9"/>
    <w:rsid w:val="008D1FA1"/>
    <w:rsid w:val="008D2063"/>
    <w:rsid w:val="008D238B"/>
    <w:rsid w:val="008D3028"/>
    <w:rsid w:val="008D3084"/>
    <w:rsid w:val="008D45C9"/>
    <w:rsid w:val="008D560D"/>
    <w:rsid w:val="008D61DB"/>
    <w:rsid w:val="008E0535"/>
    <w:rsid w:val="008E1659"/>
    <w:rsid w:val="008E1E01"/>
    <w:rsid w:val="008E2216"/>
    <w:rsid w:val="008E22BB"/>
    <w:rsid w:val="008E29F3"/>
    <w:rsid w:val="008E3446"/>
    <w:rsid w:val="008E4C50"/>
    <w:rsid w:val="008E4CB2"/>
    <w:rsid w:val="008E529F"/>
    <w:rsid w:val="008E5382"/>
    <w:rsid w:val="008E69E7"/>
    <w:rsid w:val="008E6B48"/>
    <w:rsid w:val="008E6CC9"/>
    <w:rsid w:val="008F0374"/>
    <w:rsid w:val="008F07FB"/>
    <w:rsid w:val="008F29E4"/>
    <w:rsid w:val="008F2B5B"/>
    <w:rsid w:val="008F3287"/>
    <w:rsid w:val="008F426C"/>
    <w:rsid w:val="008F4681"/>
    <w:rsid w:val="008F4A6C"/>
    <w:rsid w:val="008F4B3F"/>
    <w:rsid w:val="008F52C1"/>
    <w:rsid w:val="008F545B"/>
    <w:rsid w:val="008F6628"/>
    <w:rsid w:val="008F682E"/>
    <w:rsid w:val="008F7E88"/>
    <w:rsid w:val="009008B5"/>
    <w:rsid w:val="00900AD8"/>
    <w:rsid w:val="00901248"/>
    <w:rsid w:val="009018C1"/>
    <w:rsid w:val="009023D6"/>
    <w:rsid w:val="00902E2D"/>
    <w:rsid w:val="00903FAD"/>
    <w:rsid w:val="0090439F"/>
    <w:rsid w:val="0090463E"/>
    <w:rsid w:val="00904805"/>
    <w:rsid w:val="009049F2"/>
    <w:rsid w:val="00904DD3"/>
    <w:rsid w:val="00905173"/>
    <w:rsid w:val="00906AA0"/>
    <w:rsid w:val="00906B73"/>
    <w:rsid w:val="00907273"/>
    <w:rsid w:val="00907BC5"/>
    <w:rsid w:val="0091102C"/>
    <w:rsid w:val="00911F6F"/>
    <w:rsid w:val="00912113"/>
    <w:rsid w:val="00912733"/>
    <w:rsid w:val="00913A41"/>
    <w:rsid w:val="00913D25"/>
    <w:rsid w:val="00914460"/>
    <w:rsid w:val="009145E8"/>
    <w:rsid w:val="00914E02"/>
    <w:rsid w:val="009161DF"/>
    <w:rsid w:val="009164B5"/>
    <w:rsid w:val="0091705D"/>
    <w:rsid w:val="00917A5C"/>
    <w:rsid w:val="00917A9C"/>
    <w:rsid w:val="00917AFC"/>
    <w:rsid w:val="00920E10"/>
    <w:rsid w:val="00921497"/>
    <w:rsid w:val="009227F0"/>
    <w:rsid w:val="0092336A"/>
    <w:rsid w:val="009238C1"/>
    <w:rsid w:val="00925351"/>
    <w:rsid w:val="0092553D"/>
    <w:rsid w:val="00925E5D"/>
    <w:rsid w:val="0092617D"/>
    <w:rsid w:val="00926386"/>
    <w:rsid w:val="0092667D"/>
    <w:rsid w:val="009268BB"/>
    <w:rsid w:val="00926C65"/>
    <w:rsid w:val="009306E0"/>
    <w:rsid w:val="009310B1"/>
    <w:rsid w:val="00932323"/>
    <w:rsid w:val="00933336"/>
    <w:rsid w:val="009334F0"/>
    <w:rsid w:val="0093363C"/>
    <w:rsid w:val="00933663"/>
    <w:rsid w:val="0093385B"/>
    <w:rsid w:val="00933D96"/>
    <w:rsid w:val="0093427E"/>
    <w:rsid w:val="00935303"/>
    <w:rsid w:val="00935D29"/>
    <w:rsid w:val="00935E46"/>
    <w:rsid w:val="0093626F"/>
    <w:rsid w:val="00936293"/>
    <w:rsid w:val="00936350"/>
    <w:rsid w:val="00936700"/>
    <w:rsid w:val="00936D98"/>
    <w:rsid w:val="009376FE"/>
    <w:rsid w:val="00937740"/>
    <w:rsid w:val="00940328"/>
    <w:rsid w:val="00940B01"/>
    <w:rsid w:val="00940D7A"/>
    <w:rsid w:val="00941795"/>
    <w:rsid w:val="00941B2E"/>
    <w:rsid w:val="00942490"/>
    <w:rsid w:val="00942509"/>
    <w:rsid w:val="00942761"/>
    <w:rsid w:val="00942BCD"/>
    <w:rsid w:val="00942C4D"/>
    <w:rsid w:val="009432D1"/>
    <w:rsid w:val="009435E9"/>
    <w:rsid w:val="00943DEA"/>
    <w:rsid w:val="00944437"/>
    <w:rsid w:val="00945773"/>
    <w:rsid w:val="00945C18"/>
    <w:rsid w:val="00945CC2"/>
    <w:rsid w:val="0094647D"/>
    <w:rsid w:val="00946E69"/>
    <w:rsid w:val="009472CD"/>
    <w:rsid w:val="00947734"/>
    <w:rsid w:val="0094784C"/>
    <w:rsid w:val="00950E1F"/>
    <w:rsid w:val="00951479"/>
    <w:rsid w:val="009523FD"/>
    <w:rsid w:val="00952AD5"/>
    <w:rsid w:val="00952D2F"/>
    <w:rsid w:val="0095352F"/>
    <w:rsid w:val="00953BBC"/>
    <w:rsid w:val="00953C44"/>
    <w:rsid w:val="00953F64"/>
    <w:rsid w:val="009545BB"/>
    <w:rsid w:val="009546B2"/>
    <w:rsid w:val="00954C0A"/>
    <w:rsid w:val="00955295"/>
    <w:rsid w:val="00955554"/>
    <w:rsid w:val="009556EE"/>
    <w:rsid w:val="009558A0"/>
    <w:rsid w:val="00956C69"/>
    <w:rsid w:val="009570EE"/>
    <w:rsid w:val="009572EB"/>
    <w:rsid w:val="00957903"/>
    <w:rsid w:val="0096143E"/>
    <w:rsid w:val="00961795"/>
    <w:rsid w:val="00961BFD"/>
    <w:rsid w:val="00961D11"/>
    <w:rsid w:val="0096266F"/>
    <w:rsid w:val="00963D33"/>
    <w:rsid w:val="00964330"/>
    <w:rsid w:val="00964538"/>
    <w:rsid w:val="00964BC4"/>
    <w:rsid w:val="00965073"/>
    <w:rsid w:val="00965906"/>
    <w:rsid w:val="00965AF7"/>
    <w:rsid w:val="00965BE1"/>
    <w:rsid w:val="00965C44"/>
    <w:rsid w:val="009666D3"/>
    <w:rsid w:val="0096721E"/>
    <w:rsid w:val="009675CB"/>
    <w:rsid w:val="00970F0B"/>
    <w:rsid w:val="00971440"/>
    <w:rsid w:val="009715F2"/>
    <w:rsid w:val="00971AAD"/>
    <w:rsid w:val="00971DB2"/>
    <w:rsid w:val="0097288A"/>
    <w:rsid w:val="00973973"/>
    <w:rsid w:val="00973FD4"/>
    <w:rsid w:val="00974258"/>
    <w:rsid w:val="00974CC4"/>
    <w:rsid w:val="00977D86"/>
    <w:rsid w:val="00980134"/>
    <w:rsid w:val="00982BDE"/>
    <w:rsid w:val="00982F1F"/>
    <w:rsid w:val="00983A72"/>
    <w:rsid w:val="00984414"/>
    <w:rsid w:val="009860A0"/>
    <w:rsid w:val="00987447"/>
    <w:rsid w:val="0098751A"/>
    <w:rsid w:val="00987BA9"/>
    <w:rsid w:val="009916F2"/>
    <w:rsid w:val="00992E1C"/>
    <w:rsid w:val="0099355D"/>
    <w:rsid w:val="00993954"/>
    <w:rsid w:val="009939D9"/>
    <w:rsid w:val="00993D9E"/>
    <w:rsid w:val="00994FE3"/>
    <w:rsid w:val="00995739"/>
    <w:rsid w:val="00997004"/>
    <w:rsid w:val="009972A9"/>
    <w:rsid w:val="009A13F3"/>
    <w:rsid w:val="009A14E6"/>
    <w:rsid w:val="009A1654"/>
    <w:rsid w:val="009A19D5"/>
    <w:rsid w:val="009A20D9"/>
    <w:rsid w:val="009A22CA"/>
    <w:rsid w:val="009A23B7"/>
    <w:rsid w:val="009A2C3B"/>
    <w:rsid w:val="009A2DB0"/>
    <w:rsid w:val="009A3B73"/>
    <w:rsid w:val="009A429B"/>
    <w:rsid w:val="009A46BF"/>
    <w:rsid w:val="009A5781"/>
    <w:rsid w:val="009A7724"/>
    <w:rsid w:val="009B1DD4"/>
    <w:rsid w:val="009B1E98"/>
    <w:rsid w:val="009B2412"/>
    <w:rsid w:val="009B2F8D"/>
    <w:rsid w:val="009B304F"/>
    <w:rsid w:val="009B3663"/>
    <w:rsid w:val="009B42D2"/>
    <w:rsid w:val="009B60BE"/>
    <w:rsid w:val="009B7BE4"/>
    <w:rsid w:val="009B7ECE"/>
    <w:rsid w:val="009C147C"/>
    <w:rsid w:val="009C1A13"/>
    <w:rsid w:val="009C2601"/>
    <w:rsid w:val="009C2B2A"/>
    <w:rsid w:val="009C2B55"/>
    <w:rsid w:val="009C2B6C"/>
    <w:rsid w:val="009C2E13"/>
    <w:rsid w:val="009C2EFF"/>
    <w:rsid w:val="009C3DF8"/>
    <w:rsid w:val="009C45BE"/>
    <w:rsid w:val="009C59B8"/>
    <w:rsid w:val="009C5A5A"/>
    <w:rsid w:val="009C5FB3"/>
    <w:rsid w:val="009C796B"/>
    <w:rsid w:val="009D0524"/>
    <w:rsid w:val="009D0F59"/>
    <w:rsid w:val="009D1810"/>
    <w:rsid w:val="009D1DE9"/>
    <w:rsid w:val="009D27CA"/>
    <w:rsid w:val="009D34C3"/>
    <w:rsid w:val="009D441D"/>
    <w:rsid w:val="009D4CC2"/>
    <w:rsid w:val="009D518B"/>
    <w:rsid w:val="009D5EC6"/>
    <w:rsid w:val="009E09BB"/>
    <w:rsid w:val="009E0CCF"/>
    <w:rsid w:val="009E134A"/>
    <w:rsid w:val="009E1557"/>
    <w:rsid w:val="009E1972"/>
    <w:rsid w:val="009E40B6"/>
    <w:rsid w:val="009E42D8"/>
    <w:rsid w:val="009E576E"/>
    <w:rsid w:val="009E5772"/>
    <w:rsid w:val="009E5E35"/>
    <w:rsid w:val="009E5F4C"/>
    <w:rsid w:val="009E6040"/>
    <w:rsid w:val="009E70DD"/>
    <w:rsid w:val="009E7100"/>
    <w:rsid w:val="009E7347"/>
    <w:rsid w:val="009F0B92"/>
    <w:rsid w:val="009F14CA"/>
    <w:rsid w:val="009F15F0"/>
    <w:rsid w:val="009F1B77"/>
    <w:rsid w:val="009F21AA"/>
    <w:rsid w:val="009F2276"/>
    <w:rsid w:val="009F26F7"/>
    <w:rsid w:val="009F5026"/>
    <w:rsid w:val="009F5146"/>
    <w:rsid w:val="009F52DA"/>
    <w:rsid w:val="009F723E"/>
    <w:rsid w:val="009F730A"/>
    <w:rsid w:val="009F79C8"/>
    <w:rsid w:val="009F7DAC"/>
    <w:rsid w:val="00A006B7"/>
    <w:rsid w:val="00A012D7"/>
    <w:rsid w:val="00A0158F"/>
    <w:rsid w:val="00A015FA"/>
    <w:rsid w:val="00A01B98"/>
    <w:rsid w:val="00A02419"/>
    <w:rsid w:val="00A027EA"/>
    <w:rsid w:val="00A02D5F"/>
    <w:rsid w:val="00A03589"/>
    <w:rsid w:val="00A0370F"/>
    <w:rsid w:val="00A0387A"/>
    <w:rsid w:val="00A0397D"/>
    <w:rsid w:val="00A04097"/>
    <w:rsid w:val="00A04C5B"/>
    <w:rsid w:val="00A052B6"/>
    <w:rsid w:val="00A055BB"/>
    <w:rsid w:val="00A061D1"/>
    <w:rsid w:val="00A07913"/>
    <w:rsid w:val="00A07E39"/>
    <w:rsid w:val="00A07F41"/>
    <w:rsid w:val="00A11A95"/>
    <w:rsid w:val="00A11E5D"/>
    <w:rsid w:val="00A11EF0"/>
    <w:rsid w:val="00A12BBF"/>
    <w:rsid w:val="00A141FB"/>
    <w:rsid w:val="00A14334"/>
    <w:rsid w:val="00A1446A"/>
    <w:rsid w:val="00A146B6"/>
    <w:rsid w:val="00A14CF9"/>
    <w:rsid w:val="00A15912"/>
    <w:rsid w:val="00A15C42"/>
    <w:rsid w:val="00A15FE1"/>
    <w:rsid w:val="00A16E73"/>
    <w:rsid w:val="00A17286"/>
    <w:rsid w:val="00A172CD"/>
    <w:rsid w:val="00A17656"/>
    <w:rsid w:val="00A179F4"/>
    <w:rsid w:val="00A20613"/>
    <w:rsid w:val="00A207E6"/>
    <w:rsid w:val="00A22912"/>
    <w:rsid w:val="00A22AFF"/>
    <w:rsid w:val="00A22DBA"/>
    <w:rsid w:val="00A2329D"/>
    <w:rsid w:val="00A23999"/>
    <w:rsid w:val="00A24697"/>
    <w:rsid w:val="00A24A2B"/>
    <w:rsid w:val="00A24C7A"/>
    <w:rsid w:val="00A250B8"/>
    <w:rsid w:val="00A2593E"/>
    <w:rsid w:val="00A2601A"/>
    <w:rsid w:val="00A27156"/>
    <w:rsid w:val="00A27897"/>
    <w:rsid w:val="00A27BEF"/>
    <w:rsid w:val="00A27CED"/>
    <w:rsid w:val="00A3009A"/>
    <w:rsid w:val="00A30A50"/>
    <w:rsid w:val="00A312FE"/>
    <w:rsid w:val="00A3330A"/>
    <w:rsid w:val="00A3471E"/>
    <w:rsid w:val="00A40170"/>
    <w:rsid w:val="00A40C16"/>
    <w:rsid w:val="00A4163C"/>
    <w:rsid w:val="00A4397C"/>
    <w:rsid w:val="00A43BA5"/>
    <w:rsid w:val="00A43CC0"/>
    <w:rsid w:val="00A44340"/>
    <w:rsid w:val="00A444B6"/>
    <w:rsid w:val="00A45277"/>
    <w:rsid w:val="00A4543D"/>
    <w:rsid w:val="00A45D03"/>
    <w:rsid w:val="00A46B57"/>
    <w:rsid w:val="00A46E29"/>
    <w:rsid w:val="00A4792D"/>
    <w:rsid w:val="00A500CB"/>
    <w:rsid w:val="00A50200"/>
    <w:rsid w:val="00A51AA7"/>
    <w:rsid w:val="00A51F56"/>
    <w:rsid w:val="00A5234C"/>
    <w:rsid w:val="00A53F5F"/>
    <w:rsid w:val="00A54099"/>
    <w:rsid w:val="00A55575"/>
    <w:rsid w:val="00A55812"/>
    <w:rsid w:val="00A55E2D"/>
    <w:rsid w:val="00A55E57"/>
    <w:rsid w:val="00A5628F"/>
    <w:rsid w:val="00A56A67"/>
    <w:rsid w:val="00A56B01"/>
    <w:rsid w:val="00A56F6A"/>
    <w:rsid w:val="00A60D49"/>
    <w:rsid w:val="00A61A0E"/>
    <w:rsid w:val="00A61B76"/>
    <w:rsid w:val="00A62AF0"/>
    <w:rsid w:val="00A62D3C"/>
    <w:rsid w:val="00A63305"/>
    <w:rsid w:val="00A64490"/>
    <w:rsid w:val="00A64F50"/>
    <w:rsid w:val="00A64F58"/>
    <w:rsid w:val="00A64FC4"/>
    <w:rsid w:val="00A650EA"/>
    <w:rsid w:val="00A6565A"/>
    <w:rsid w:val="00A65FED"/>
    <w:rsid w:val="00A662CA"/>
    <w:rsid w:val="00A671FA"/>
    <w:rsid w:val="00A67E1A"/>
    <w:rsid w:val="00A702E8"/>
    <w:rsid w:val="00A7058A"/>
    <w:rsid w:val="00A70E83"/>
    <w:rsid w:val="00A71375"/>
    <w:rsid w:val="00A71C13"/>
    <w:rsid w:val="00A72B4C"/>
    <w:rsid w:val="00A7424B"/>
    <w:rsid w:val="00A74610"/>
    <w:rsid w:val="00A74649"/>
    <w:rsid w:val="00A7474C"/>
    <w:rsid w:val="00A7564F"/>
    <w:rsid w:val="00A75FC1"/>
    <w:rsid w:val="00A75FDA"/>
    <w:rsid w:val="00A771C9"/>
    <w:rsid w:val="00A77CAA"/>
    <w:rsid w:val="00A8049A"/>
    <w:rsid w:val="00A808B9"/>
    <w:rsid w:val="00A811BE"/>
    <w:rsid w:val="00A81237"/>
    <w:rsid w:val="00A81E2F"/>
    <w:rsid w:val="00A83CE4"/>
    <w:rsid w:val="00A84781"/>
    <w:rsid w:val="00A84EFC"/>
    <w:rsid w:val="00A8532F"/>
    <w:rsid w:val="00A855BE"/>
    <w:rsid w:val="00A85FA6"/>
    <w:rsid w:val="00A86458"/>
    <w:rsid w:val="00A86DF4"/>
    <w:rsid w:val="00A86E77"/>
    <w:rsid w:val="00A87C02"/>
    <w:rsid w:val="00A906D7"/>
    <w:rsid w:val="00A90A1F"/>
    <w:rsid w:val="00A90A79"/>
    <w:rsid w:val="00A91384"/>
    <w:rsid w:val="00A913ED"/>
    <w:rsid w:val="00A92EE7"/>
    <w:rsid w:val="00A92EF8"/>
    <w:rsid w:val="00A930CB"/>
    <w:rsid w:val="00A94370"/>
    <w:rsid w:val="00A9482D"/>
    <w:rsid w:val="00A967C0"/>
    <w:rsid w:val="00A972E3"/>
    <w:rsid w:val="00A97324"/>
    <w:rsid w:val="00A976D8"/>
    <w:rsid w:val="00A97BC6"/>
    <w:rsid w:val="00AA18F6"/>
    <w:rsid w:val="00AA1CE4"/>
    <w:rsid w:val="00AA3125"/>
    <w:rsid w:val="00AA34F8"/>
    <w:rsid w:val="00AA4ED5"/>
    <w:rsid w:val="00AA52EA"/>
    <w:rsid w:val="00AA5739"/>
    <w:rsid w:val="00AA590D"/>
    <w:rsid w:val="00AA5A42"/>
    <w:rsid w:val="00AA67FA"/>
    <w:rsid w:val="00AB0557"/>
    <w:rsid w:val="00AB0738"/>
    <w:rsid w:val="00AB07C5"/>
    <w:rsid w:val="00AB1545"/>
    <w:rsid w:val="00AB17FE"/>
    <w:rsid w:val="00AB1CC4"/>
    <w:rsid w:val="00AB4149"/>
    <w:rsid w:val="00AB4F7B"/>
    <w:rsid w:val="00AB6FE0"/>
    <w:rsid w:val="00AB79A1"/>
    <w:rsid w:val="00AC0AF9"/>
    <w:rsid w:val="00AC11CC"/>
    <w:rsid w:val="00AC1D50"/>
    <w:rsid w:val="00AC2E85"/>
    <w:rsid w:val="00AC3385"/>
    <w:rsid w:val="00AC3780"/>
    <w:rsid w:val="00AC3C13"/>
    <w:rsid w:val="00AC71FE"/>
    <w:rsid w:val="00AC7FEB"/>
    <w:rsid w:val="00AD0A52"/>
    <w:rsid w:val="00AD1217"/>
    <w:rsid w:val="00AD1E82"/>
    <w:rsid w:val="00AD1EB6"/>
    <w:rsid w:val="00AD223F"/>
    <w:rsid w:val="00AD23B1"/>
    <w:rsid w:val="00AD346D"/>
    <w:rsid w:val="00AD3E1B"/>
    <w:rsid w:val="00AD4121"/>
    <w:rsid w:val="00AD4DF1"/>
    <w:rsid w:val="00AD5D19"/>
    <w:rsid w:val="00AD5F52"/>
    <w:rsid w:val="00AD6824"/>
    <w:rsid w:val="00AD7364"/>
    <w:rsid w:val="00AD773F"/>
    <w:rsid w:val="00AD7774"/>
    <w:rsid w:val="00AD7878"/>
    <w:rsid w:val="00AE01DB"/>
    <w:rsid w:val="00AE0709"/>
    <w:rsid w:val="00AE2B61"/>
    <w:rsid w:val="00AE30F7"/>
    <w:rsid w:val="00AE3704"/>
    <w:rsid w:val="00AE42AC"/>
    <w:rsid w:val="00AE487C"/>
    <w:rsid w:val="00AE62FC"/>
    <w:rsid w:val="00AE68C6"/>
    <w:rsid w:val="00AE6DBC"/>
    <w:rsid w:val="00AE7975"/>
    <w:rsid w:val="00AE79EE"/>
    <w:rsid w:val="00AF1770"/>
    <w:rsid w:val="00AF24D4"/>
    <w:rsid w:val="00AF384E"/>
    <w:rsid w:val="00AF511E"/>
    <w:rsid w:val="00AF57B9"/>
    <w:rsid w:val="00AF6926"/>
    <w:rsid w:val="00AF6D48"/>
    <w:rsid w:val="00AF76E5"/>
    <w:rsid w:val="00AF79D6"/>
    <w:rsid w:val="00AF7C72"/>
    <w:rsid w:val="00B0008A"/>
    <w:rsid w:val="00B009E0"/>
    <w:rsid w:val="00B00B65"/>
    <w:rsid w:val="00B00F23"/>
    <w:rsid w:val="00B0190D"/>
    <w:rsid w:val="00B02818"/>
    <w:rsid w:val="00B02D98"/>
    <w:rsid w:val="00B03AD9"/>
    <w:rsid w:val="00B04039"/>
    <w:rsid w:val="00B049A9"/>
    <w:rsid w:val="00B04E59"/>
    <w:rsid w:val="00B0667C"/>
    <w:rsid w:val="00B07219"/>
    <w:rsid w:val="00B0721E"/>
    <w:rsid w:val="00B07E7B"/>
    <w:rsid w:val="00B11178"/>
    <w:rsid w:val="00B112E9"/>
    <w:rsid w:val="00B11D75"/>
    <w:rsid w:val="00B1275C"/>
    <w:rsid w:val="00B12A97"/>
    <w:rsid w:val="00B12C9D"/>
    <w:rsid w:val="00B13045"/>
    <w:rsid w:val="00B133A2"/>
    <w:rsid w:val="00B14B22"/>
    <w:rsid w:val="00B14DFC"/>
    <w:rsid w:val="00B16926"/>
    <w:rsid w:val="00B16D48"/>
    <w:rsid w:val="00B171BC"/>
    <w:rsid w:val="00B176E4"/>
    <w:rsid w:val="00B20835"/>
    <w:rsid w:val="00B21CC3"/>
    <w:rsid w:val="00B220CB"/>
    <w:rsid w:val="00B22E2A"/>
    <w:rsid w:val="00B23B9E"/>
    <w:rsid w:val="00B23F73"/>
    <w:rsid w:val="00B267AD"/>
    <w:rsid w:val="00B26A7B"/>
    <w:rsid w:val="00B26B45"/>
    <w:rsid w:val="00B26C7E"/>
    <w:rsid w:val="00B273FC"/>
    <w:rsid w:val="00B27F2D"/>
    <w:rsid w:val="00B27F59"/>
    <w:rsid w:val="00B300D9"/>
    <w:rsid w:val="00B30CB2"/>
    <w:rsid w:val="00B311E1"/>
    <w:rsid w:val="00B313FE"/>
    <w:rsid w:val="00B316BD"/>
    <w:rsid w:val="00B31AA6"/>
    <w:rsid w:val="00B31F6A"/>
    <w:rsid w:val="00B32F11"/>
    <w:rsid w:val="00B330EB"/>
    <w:rsid w:val="00B3368D"/>
    <w:rsid w:val="00B33836"/>
    <w:rsid w:val="00B3400E"/>
    <w:rsid w:val="00B35570"/>
    <w:rsid w:val="00B35AB6"/>
    <w:rsid w:val="00B35EAD"/>
    <w:rsid w:val="00B35F8E"/>
    <w:rsid w:val="00B36317"/>
    <w:rsid w:val="00B3797C"/>
    <w:rsid w:val="00B4132D"/>
    <w:rsid w:val="00B41458"/>
    <w:rsid w:val="00B418D2"/>
    <w:rsid w:val="00B42266"/>
    <w:rsid w:val="00B42E38"/>
    <w:rsid w:val="00B43919"/>
    <w:rsid w:val="00B43AF5"/>
    <w:rsid w:val="00B43D40"/>
    <w:rsid w:val="00B44084"/>
    <w:rsid w:val="00B45821"/>
    <w:rsid w:val="00B45A82"/>
    <w:rsid w:val="00B471DA"/>
    <w:rsid w:val="00B47BCC"/>
    <w:rsid w:val="00B50270"/>
    <w:rsid w:val="00B5141A"/>
    <w:rsid w:val="00B51924"/>
    <w:rsid w:val="00B52331"/>
    <w:rsid w:val="00B52461"/>
    <w:rsid w:val="00B5275B"/>
    <w:rsid w:val="00B53E7A"/>
    <w:rsid w:val="00B54010"/>
    <w:rsid w:val="00B54232"/>
    <w:rsid w:val="00B54A3B"/>
    <w:rsid w:val="00B5543C"/>
    <w:rsid w:val="00B558D8"/>
    <w:rsid w:val="00B563AC"/>
    <w:rsid w:val="00B61364"/>
    <w:rsid w:val="00B6276B"/>
    <w:rsid w:val="00B62CC1"/>
    <w:rsid w:val="00B6344F"/>
    <w:rsid w:val="00B641F2"/>
    <w:rsid w:val="00B6475F"/>
    <w:rsid w:val="00B65F36"/>
    <w:rsid w:val="00B66105"/>
    <w:rsid w:val="00B662E5"/>
    <w:rsid w:val="00B66445"/>
    <w:rsid w:val="00B67037"/>
    <w:rsid w:val="00B6742D"/>
    <w:rsid w:val="00B70952"/>
    <w:rsid w:val="00B71472"/>
    <w:rsid w:val="00B71D9A"/>
    <w:rsid w:val="00B72D4A"/>
    <w:rsid w:val="00B73CAC"/>
    <w:rsid w:val="00B743E2"/>
    <w:rsid w:val="00B746D9"/>
    <w:rsid w:val="00B748FB"/>
    <w:rsid w:val="00B75C0E"/>
    <w:rsid w:val="00B761E9"/>
    <w:rsid w:val="00B7638D"/>
    <w:rsid w:val="00B76D05"/>
    <w:rsid w:val="00B77222"/>
    <w:rsid w:val="00B7731B"/>
    <w:rsid w:val="00B7758F"/>
    <w:rsid w:val="00B80323"/>
    <w:rsid w:val="00B80F46"/>
    <w:rsid w:val="00B813DF"/>
    <w:rsid w:val="00B814DD"/>
    <w:rsid w:val="00B81CA0"/>
    <w:rsid w:val="00B82296"/>
    <w:rsid w:val="00B82989"/>
    <w:rsid w:val="00B836E3"/>
    <w:rsid w:val="00B8372D"/>
    <w:rsid w:val="00B841CA"/>
    <w:rsid w:val="00B84550"/>
    <w:rsid w:val="00B8477B"/>
    <w:rsid w:val="00B85986"/>
    <w:rsid w:val="00B85E5D"/>
    <w:rsid w:val="00B861D9"/>
    <w:rsid w:val="00B8640C"/>
    <w:rsid w:val="00B86743"/>
    <w:rsid w:val="00B86B2A"/>
    <w:rsid w:val="00B86E62"/>
    <w:rsid w:val="00B878A4"/>
    <w:rsid w:val="00B87BBB"/>
    <w:rsid w:val="00B90358"/>
    <w:rsid w:val="00B90A56"/>
    <w:rsid w:val="00B90E1A"/>
    <w:rsid w:val="00B91A68"/>
    <w:rsid w:val="00B9444E"/>
    <w:rsid w:val="00B94D51"/>
    <w:rsid w:val="00B955D1"/>
    <w:rsid w:val="00B96121"/>
    <w:rsid w:val="00B976C3"/>
    <w:rsid w:val="00B977C7"/>
    <w:rsid w:val="00B97AFD"/>
    <w:rsid w:val="00BA013E"/>
    <w:rsid w:val="00BA1A43"/>
    <w:rsid w:val="00BA2BE6"/>
    <w:rsid w:val="00BA6596"/>
    <w:rsid w:val="00BA6F7B"/>
    <w:rsid w:val="00BA7405"/>
    <w:rsid w:val="00BA7B65"/>
    <w:rsid w:val="00BB07BE"/>
    <w:rsid w:val="00BB0C0F"/>
    <w:rsid w:val="00BB0ED6"/>
    <w:rsid w:val="00BB1A3D"/>
    <w:rsid w:val="00BB1B2A"/>
    <w:rsid w:val="00BB2DA2"/>
    <w:rsid w:val="00BB489E"/>
    <w:rsid w:val="00BB500D"/>
    <w:rsid w:val="00BB5A86"/>
    <w:rsid w:val="00BB7316"/>
    <w:rsid w:val="00BB7E2B"/>
    <w:rsid w:val="00BB7ED0"/>
    <w:rsid w:val="00BC1C10"/>
    <w:rsid w:val="00BC1E44"/>
    <w:rsid w:val="00BC21E9"/>
    <w:rsid w:val="00BC2815"/>
    <w:rsid w:val="00BC2AB7"/>
    <w:rsid w:val="00BC2C70"/>
    <w:rsid w:val="00BC3025"/>
    <w:rsid w:val="00BC42BD"/>
    <w:rsid w:val="00BC4BFA"/>
    <w:rsid w:val="00BC5C9D"/>
    <w:rsid w:val="00BC5F4D"/>
    <w:rsid w:val="00BC66BA"/>
    <w:rsid w:val="00BC67CE"/>
    <w:rsid w:val="00BC6CE1"/>
    <w:rsid w:val="00BC6E7E"/>
    <w:rsid w:val="00BC7ABD"/>
    <w:rsid w:val="00BD0225"/>
    <w:rsid w:val="00BD03FA"/>
    <w:rsid w:val="00BD0DA1"/>
    <w:rsid w:val="00BD24B0"/>
    <w:rsid w:val="00BD2991"/>
    <w:rsid w:val="00BD30C7"/>
    <w:rsid w:val="00BD346D"/>
    <w:rsid w:val="00BD3AA5"/>
    <w:rsid w:val="00BD3C45"/>
    <w:rsid w:val="00BD3D9E"/>
    <w:rsid w:val="00BD3E38"/>
    <w:rsid w:val="00BD42A2"/>
    <w:rsid w:val="00BD43CC"/>
    <w:rsid w:val="00BD5109"/>
    <w:rsid w:val="00BD67F1"/>
    <w:rsid w:val="00BE0205"/>
    <w:rsid w:val="00BE0CFB"/>
    <w:rsid w:val="00BE11BE"/>
    <w:rsid w:val="00BE1467"/>
    <w:rsid w:val="00BE1A3E"/>
    <w:rsid w:val="00BE206C"/>
    <w:rsid w:val="00BE316B"/>
    <w:rsid w:val="00BE4468"/>
    <w:rsid w:val="00BE4C29"/>
    <w:rsid w:val="00BE6831"/>
    <w:rsid w:val="00BE70A0"/>
    <w:rsid w:val="00BF04CD"/>
    <w:rsid w:val="00BF0837"/>
    <w:rsid w:val="00BF12B8"/>
    <w:rsid w:val="00BF18C0"/>
    <w:rsid w:val="00BF1B36"/>
    <w:rsid w:val="00BF1E7C"/>
    <w:rsid w:val="00BF2400"/>
    <w:rsid w:val="00BF2BB8"/>
    <w:rsid w:val="00BF2C08"/>
    <w:rsid w:val="00BF35F6"/>
    <w:rsid w:val="00BF486D"/>
    <w:rsid w:val="00BF4CE6"/>
    <w:rsid w:val="00BF530F"/>
    <w:rsid w:val="00BF5813"/>
    <w:rsid w:val="00BF6530"/>
    <w:rsid w:val="00BF6B61"/>
    <w:rsid w:val="00BF6FE2"/>
    <w:rsid w:val="00BF7303"/>
    <w:rsid w:val="00BF7580"/>
    <w:rsid w:val="00C00A13"/>
    <w:rsid w:val="00C0132D"/>
    <w:rsid w:val="00C017CB"/>
    <w:rsid w:val="00C0352D"/>
    <w:rsid w:val="00C04F77"/>
    <w:rsid w:val="00C05C03"/>
    <w:rsid w:val="00C067AF"/>
    <w:rsid w:val="00C06DD4"/>
    <w:rsid w:val="00C078F4"/>
    <w:rsid w:val="00C07A61"/>
    <w:rsid w:val="00C07D7B"/>
    <w:rsid w:val="00C10F74"/>
    <w:rsid w:val="00C115B6"/>
    <w:rsid w:val="00C119C6"/>
    <w:rsid w:val="00C11C0E"/>
    <w:rsid w:val="00C11CBD"/>
    <w:rsid w:val="00C12A0A"/>
    <w:rsid w:val="00C13258"/>
    <w:rsid w:val="00C132E6"/>
    <w:rsid w:val="00C136A7"/>
    <w:rsid w:val="00C15D35"/>
    <w:rsid w:val="00C176C1"/>
    <w:rsid w:val="00C20D03"/>
    <w:rsid w:val="00C21F67"/>
    <w:rsid w:val="00C22598"/>
    <w:rsid w:val="00C225F0"/>
    <w:rsid w:val="00C22D26"/>
    <w:rsid w:val="00C242A3"/>
    <w:rsid w:val="00C245E8"/>
    <w:rsid w:val="00C24E92"/>
    <w:rsid w:val="00C2501B"/>
    <w:rsid w:val="00C25E8B"/>
    <w:rsid w:val="00C270E6"/>
    <w:rsid w:val="00C27ADE"/>
    <w:rsid w:val="00C32579"/>
    <w:rsid w:val="00C3290D"/>
    <w:rsid w:val="00C32F7F"/>
    <w:rsid w:val="00C33303"/>
    <w:rsid w:val="00C34231"/>
    <w:rsid w:val="00C34730"/>
    <w:rsid w:val="00C35F2C"/>
    <w:rsid w:val="00C36298"/>
    <w:rsid w:val="00C3731F"/>
    <w:rsid w:val="00C377D4"/>
    <w:rsid w:val="00C377F0"/>
    <w:rsid w:val="00C379C0"/>
    <w:rsid w:val="00C37B7F"/>
    <w:rsid w:val="00C413BE"/>
    <w:rsid w:val="00C415B2"/>
    <w:rsid w:val="00C436E6"/>
    <w:rsid w:val="00C43BC8"/>
    <w:rsid w:val="00C4427D"/>
    <w:rsid w:val="00C443F5"/>
    <w:rsid w:val="00C446A4"/>
    <w:rsid w:val="00C44B13"/>
    <w:rsid w:val="00C44D6B"/>
    <w:rsid w:val="00C46110"/>
    <w:rsid w:val="00C474A1"/>
    <w:rsid w:val="00C47AC6"/>
    <w:rsid w:val="00C47D65"/>
    <w:rsid w:val="00C504F4"/>
    <w:rsid w:val="00C50A31"/>
    <w:rsid w:val="00C52707"/>
    <w:rsid w:val="00C53B1A"/>
    <w:rsid w:val="00C540C4"/>
    <w:rsid w:val="00C6078E"/>
    <w:rsid w:val="00C60D21"/>
    <w:rsid w:val="00C60DF3"/>
    <w:rsid w:val="00C62700"/>
    <w:rsid w:val="00C62CE1"/>
    <w:rsid w:val="00C63704"/>
    <w:rsid w:val="00C63A97"/>
    <w:rsid w:val="00C63B09"/>
    <w:rsid w:val="00C64E26"/>
    <w:rsid w:val="00C64F2A"/>
    <w:rsid w:val="00C64FDD"/>
    <w:rsid w:val="00C6558A"/>
    <w:rsid w:val="00C65F40"/>
    <w:rsid w:val="00C6672F"/>
    <w:rsid w:val="00C72970"/>
    <w:rsid w:val="00C72CEE"/>
    <w:rsid w:val="00C74799"/>
    <w:rsid w:val="00C749DB"/>
    <w:rsid w:val="00C74E70"/>
    <w:rsid w:val="00C74EB7"/>
    <w:rsid w:val="00C75E20"/>
    <w:rsid w:val="00C766AA"/>
    <w:rsid w:val="00C76D48"/>
    <w:rsid w:val="00C77600"/>
    <w:rsid w:val="00C77D09"/>
    <w:rsid w:val="00C77F5C"/>
    <w:rsid w:val="00C806EE"/>
    <w:rsid w:val="00C80A9E"/>
    <w:rsid w:val="00C80AE0"/>
    <w:rsid w:val="00C80AF8"/>
    <w:rsid w:val="00C80C7A"/>
    <w:rsid w:val="00C810F5"/>
    <w:rsid w:val="00C827B9"/>
    <w:rsid w:val="00C82FED"/>
    <w:rsid w:val="00C837D6"/>
    <w:rsid w:val="00C839D9"/>
    <w:rsid w:val="00C842C8"/>
    <w:rsid w:val="00C84929"/>
    <w:rsid w:val="00C84CA6"/>
    <w:rsid w:val="00C84D8E"/>
    <w:rsid w:val="00C85ACC"/>
    <w:rsid w:val="00C8672B"/>
    <w:rsid w:val="00C86E3D"/>
    <w:rsid w:val="00C87357"/>
    <w:rsid w:val="00C87E43"/>
    <w:rsid w:val="00C904FE"/>
    <w:rsid w:val="00C90740"/>
    <w:rsid w:val="00C931C9"/>
    <w:rsid w:val="00C94A25"/>
    <w:rsid w:val="00C95EDF"/>
    <w:rsid w:val="00C95F59"/>
    <w:rsid w:val="00C96B81"/>
    <w:rsid w:val="00C97162"/>
    <w:rsid w:val="00C9765B"/>
    <w:rsid w:val="00CA067F"/>
    <w:rsid w:val="00CA0712"/>
    <w:rsid w:val="00CA1B58"/>
    <w:rsid w:val="00CA1C7B"/>
    <w:rsid w:val="00CA1D28"/>
    <w:rsid w:val="00CA30BB"/>
    <w:rsid w:val="00CA3A88"/>
    <w:rsid w:val="00CA44DA"/>
    <w:rsid w:val="00CA4D5D"/>
    <w:rsid w:val="00CA5325"/>
    <w:rsid w:val="00CA584D"/>
    <w:rsid w:val="00CA664C"/>
    <w:rsid w:val="00CA7461"/>
    <w:rsid w:val="00CA75F9"/>
    <w:rsid w:val="00CA7752"/>
    <w:rsid w:val="00CA7BA9"/>
    <w:rsid w:val="00CB02E0"/>
    <w:rsid w:val="00CB1831"/>
    <w:rsid w:val="00CB19F9"/>
    <w:rsid w:val="00CB1F43"/>
    <w:rsid w:val="00CB4A75"/>
    <w:rsid w:val="00CB76FC"/>
    <w:rsid w:val="00CB771E"/>
    <w:rsid w:val="00CB7AE9"/>
    <w:rsid w:val="00CC01B7"/>
    <w:rsid w:val="00CC22E7"/>
    <w:rsid w:val="00CC2A8C"/>
    <w:rsid w:val="00CC2D1A"/>
    <w:rsid w:val="00CC53F0"/>
    <w:rsid w:val="00CC6920"/>
    <w:rsid w:val="00CC732C"/>
    <w:rsid w:val="00CC7421"/>
    <w:rsid w:val="00CC7BC5"/>
    <w:rsid w:val="00CC7FF4"/>
    <w:rsid w:val="00CD0A4E"/>
    <w:rsid w:val="00CD181A"/>
    <w:rsid w:val="00CD1922"/>
    <w:rsid w:val="00CD200A"/>
    <w:rsid w:val="00CD2372"/>
    <w:rsid w:val="00CD27FB"/>
    <w:rsid w:val="00CD2F36"/>
    <w:rsid w:val="00CD3137"/>
    <w:rsid w:val="00CD3BA1"/>
    <w:rsid w:val="00CD4B1C"/>
    <w:rsid w:val="00CD4B24"/>
    <w:rsid w:val="00CD55E6"/>
    <w:rsid w:val="00CE0332"/>
    <w:rsid w:val="00CE0B5A"/>
    <w:rsid w:val="00CE15FC"/>
    <w:rsid w:val="00CE17D8"/>
    <w:rsid w:val="00CE1F21"/>
    <w:rsid w:val="00CE3B0D"/>
    <w:rsid w:val="00CE3B2C"/>
    <w:rsid w:val="00CE3C01"/>
    <w:rsid w:val="00CE4FFF"/>
    <w:rsid w:val="00CE6114"/>
    <w:rsid w:val="00CE7CDB"/>
    <w:rsid w:val="00CF095C"/>
    <w:rsid w:val="00CF18F9"/>
    <w:rsid w:val="00CF1D17"/>
    <w:rsid w:val="00CF288F"/>
    <w:rsid w:val="00CF2AE0"/>
    <w:rsid w:val="00CF2DBE"/>
    <w:rsid w:val="00CF3E4D"/>
    <w:rsid w:val="00CF43D5"/>
    <w:rsid w:val="00CF47E4"/>
    <w:rsid w:val="00CF490A"/>
    <w:rsid w:val="00CF4A16"/>
    <w:rsid w:val="00CF63EF"/>
    <w:rsid w:val="00CF644C"/>
    <w:rsid w:val="00CF6C79"/>
    <w:rsid w:val="00CF6CC4"/>
    <w:rsid w:val="00CF7D19"/>
    <w:rsid w:val="00D00552"/>
    <w:rsid w:val="00D0068D"/>
    <w:rsid w:val="00D013ED"/>
    <w:rsid w:val="00D0177C"/>
    <w:rsid w:val="00D01FF9"/>
    <w:rsid w:val="00D02288"/>
    <w:rsid w:val="00D02745"/>
    <w:rsid w:val="00D02809"/>
    <w:rsid w:val="00D02D29"/>
    <w:rsid w:val="00D0364F"/>
    <w:rsid w:val="00D0388F"/>
    <w:rsid w:val="00D04445"/>
    <w:rsid w:val="00D052E9"/>
    <w:rsid w:val="00D05678"/>
    <w:rsid w:val="00D0610F"/>
    <w:rsid w:val="00D07077"/>
    <w:rsid w:val="00D071CD"/>
    <w:rsid w:val="00D071F1"/>
    <w:rsid w:val="00D078FB"/>
    <w:rsid w:val="00D07F36"/>
    <w:rsid w:val="00D100D2"/>
    <w:rsid w:val="00D119FE"/>
    <w:rsid w:val="00D12F0A"/>
    <w:rsid w:val="00D133C6"/>
    <w:rsid w:val="00D136DD"/>
    <w:rsid w:val="00D13F85"/>
    <w:rsid w:val="00D14017"/>
    <w:rsid w:val="00D141F6"/>
    <w:rsid w:val="00D1531F"/>
    <w:rsid w:val="00D15FF5"/>
    <w:rsid w:val="00D16328"/>
    <w:rsid w:val="00D16924"/>
    <w:rsid w:val="00D16E7F"/>
    <w:rsid w:val="00D17098"/>
    <w:rsid w:val="00D17DB7"/>
    <w:rsid w:val="00D20247"/>
    <w:rsid w:val="00D2291D"/>
    <w:rsid w:val="00D22B7F"/>
    <w:rsid w:val="00D22D3E"/>
    <w:rsid w:val="00D230F7"/>
    <w:rsid w:val="00D23125"/>
    <w:rsid w:val="00D23915"/>
    <w:rsid w:val="00D23D11"/>
    <w:rsid w:val="00D24BF9"/>
    <w:rsid w:val="00D25007"/>
    <w:rsid w:val="00D25235"/>
    <w:rsid w:val="00D25A85"/>
    <w:rsid w:val="00D26756"/>
    <w:rsid w:val="00D26B43"/>
    <w:rsid w:val="00D26D67"/>
    <w:rsid w:val="00D26E67"/>
    <w:rsid w:val="00D270C2"/>
    <w:rsid w:val="00D279D3"/>
    <w:rsid w:val="00D32089"/>
    <w:rsid w:val="00D321DB"/>
    <w:rsid w:val="00D326B4"/>
    <w:rsid w:val="00D33A95"/>
    <w:rsid w:val="00D33C00"/>
    <w:rsid w:val="00D34A4F"/>
    <w:rsid w:val="00D34A9B"/>
    <w:rsid w:val="00D34D3D"/>
    <w:rsid w:val="00D3555D"/>
    <w:rsid w:val="00D366F0"/>
    <w:rsid w:val="00D36C3F"/>
    <w:rsid w:val="00D377BC"/>
    <w:rsid w:val="00D37C2C"/>
    <w:rsid w:val="00D40707"/>
    <w:rsid w:val="00D40F07"/>
    <w:rsid w:val="00D414E7"/>
    <w:rsid w:val="00D41EE2"/>
    <w:rsid w:val="00D41F17"/>
    <w:rsid w:val="00D423F1"/>
    <w:rsid w:val="00D4280E"/>
    <w:rsid w:val="00D42ABD"/>
    <w:rsid w:val="00D450BB"/>
    <w:rsid w:val="00D4539F"/>
    <w:rsid w:val="00D45522"/>
    <w:rsid w:val="00D45C90"/>
    <w:rsid w:val="00D463EA"/>
    <w:rsid w:val="00D46895"/>
    <w:rsid w:val="00D47175"/>
    <w:rsid w:val="00D47652"/>
    <w:rsid w:val="00D47D45"/>
    <w:rsid w:val="00D47ED8"/>
    <w:rsid w:val="00D51284"/>
    <w:rsid w:val="00D51566"/>
    <w:rsid w:val="00D51A4F"/>
    <w:rsid w:val="00D527E3"/>
    <w:rsid w:val="00D5285C"/>
    <w:rsid w:val="00D52F8A"/>
    <w:rsid w:val="00D53D7A"/>
    <w:rsid w:val="00D548B2"/>
    <w:rsid w:val="00D54AD2"/>
    <w:rsid w:val="00D554AF"/>
    <w:rsid w:val="00D55523"/>
    <w:rsid w:val="00D555EE"/>
    <w:rsid w:val="00D575F2"/>
    <w:rsid w:val="00D60E2E"/>
    <w:rsid w:val="00D6109A"/>
    <w:rsid w:val="00D62B28"/>
    <w:rsid w:val="00D62D6B"/>
    <w:rsid w:val="00D62DAA"/>
    <w:rsid w:val="00D63CCB"/>
    <w:rsid w:val="00D63E11"/>
    <w:rsid w:val="00D64301"/>
    <w:rsid w:val="00D6530A"/>
    <w:rsid w:val="00D66EAD"/>
    <w:rsid w:val="00D66F0D"/>
    <w:rsid w:val="00D67501"/>
    <w:rsid w:val="00D67B99"/>
    <w:rsid w:val="00D67D2B"/>
    <w:rsid w:val="00D67E1F"/>
    <w:rsid w:val="00D67E30"/>
    <w:rsid w:val="00D67EB7"/>
    <w:rsid w:val="00D708F3"/>
    <w:rsid w:val="00D70C45"/>
    <w:rsid w:val="00D70C9C"/>
    <w:rsid w:val="00D7124B"/>
    <w:rsid w:val="00D725B9"/>
    <w:rsid w:val="00D7320C"/>
    <w:rsid w:val="00D7461F"/>
    <w:rsid w:val="00D74943"/>
    <w:rsid w:val="00D74C6D"/>
    <w:rsid w:val="00D77879"/>
    <w:rsid w:val="00D80609"/>
    <w:rsid w:val="00D8106B"/>
    <w:rsid w:val="00D81D6A"/>
    <w:rsid w:val="00D82A16"/>
    <w:rsid w:val="00D82AE9"/>
    <w:rsid w:val="00D82B40"/>
    <w:rsid w:val="00D830F3"/>
    <w:rsid w:val="00D8435F"/>
    <w:rsid w:val="00D845D3"/>
    <w:rsid w:val="00D8462B"/>
    <w:rsid w:val="00D848A1"/>
    <w:rsid w:val="00D85660"/>
    <w:rsid w:val="00D86159"/>
    <w:rsid w:val="00D86CCE"/>
    <w:rsid w:val="00D90218"/>
    <w:rsid w:val="00D9067E"/>
    <w:rsid w:val="00D90A6E"/>
    <w:rsid w:val="00D90C52"/>
    <w:rsid w:val="00D91DC9"/>
    <w:rsid w:val="00D921E2"/>
    <w:rsid w:val="00D928F5"/>
    <w:rsid w:val="00D93578"/>
    <w:rsid w:val="00D93A7C"/>
    <w:rsid w:val="00D94CBC"/>
    <w:rsid w:val="00D95C70"/>
    <w:rsid w:val="00D963EB"/>
    <w:rsid w:val="00D97102"/>
    <w:rsid w:val="00D97F3A"/>
    <w:rsid w:val="00DA0783"/>
    <w:rsid w:val="00DA155A"/>
    <w:rsid w:val="00DA2B70"/>
    <w:rsid w:val="00DA304F"/>
    <w:rsid w:val="00DA30B2"/>
    <w:rsid w:val="00DA33BB"/>
    <w:rsid w:val="00DA3853"/>
    <w:rsid w:val="00DA4773"/>
    <w:rsid w:val="00DA4D9A"/>
    <w:rsid w:val="00DA57F7"/>
    <w:rsid w:val="00DA69CA"/>
    <w:rsid w:val="00DA776A"/>
    <w:rsid w:val="00DA7BDF"/>
    <w:rsid w:val="00DB000F"/>
    <w:rsid w:val="00DB0F67"/>
    <w:rsid w:val="00DB33D6"/>
    <w:rsid w:val="00DB3497"/>
    <w:rsid w:val="00DB49BA"/>
    <w:rsid w:val="00DB51F9"/>
    <w:rsid w:val="00DB583E"/>
    <w:rsid w:val="00DB6378"/>
    <w:rsid w:val="00DC0384"/>
    <w:rsid w:val="00DC2649"/>
    <w:rsid w:val="00DC2918"/>
    <w:rsid w:val="00DC393E"/>
    <w:rsid w:val="00DC3F9D"/>
    <w:rsid w:val="00DC43A6"/>
    <w:rsid w:val="00DC46F6"/>
    <w:rsid w:val="00DC4DA8"/>
    <w:rsid w:val="00DD19C8"/>
    <w:rsid w:val="00DD3279"/>
    <w:rsid w:val="00DD32F0"/>
    <w:rsid w:val="00DD3304"/>
    <w:rsid w:val="00DD4231"/>
    <w:rsid w:val="00DD458B"/>
    <w:rsid w:val="00DD499B"/>
    <w:rsid w:val="00DD4A40"/>
    <w:rsid w:val="00DD5519"/>
    <w:rsid w:val="00DD572A"/>
    <w:rsid w:val="00DE0B99"/>
    <w:rsid w:val="00DE0D8F"/>
    <w:rsid w:val="00DE3063"/>
    <w:rsid w:val="00DE4492"/>
    <w:rsid w:val="00DE5320"/>
    <w:rsid w:val="00DE5612"/>
    <w:rsid w:val="00DE5928"/>
    <w:rsid w:val="00DE5FB1"/>
    <w:rsid w:val="00DE5FCB"/>
    <w:rsid w:val="00DE785C"/>
    <w:rsid w:val="00DE7AE0"/>
    <w:rsid w:val="00DF1412"/>
    <w:rsid w:val="00DF1F1A"/>
    <w:rsid w:val="00DF21D0"/>
    <w:rsid w:val="00DF25A8"/>
    <w:rsid w:val="00DF321E"/>
    <w:rsid w:val="00DF384B"/>
    <w:rsid w:val="00DF39A2"/>
    <w:rsid w:val="00DF3E60"/>
    <w:rsid w:val="00DF68EE"/>
    <w:rsid w:val="00DF7CE6"/>
    <w:rsid w:val="00E0045F"/>
    <w:rsid w:val="00E00D9A"/>
    <w:rsid w:val="00E017EA"/>
    <w:rsid w:val="00E019E7"/>
    <w:rsid w:val="00E034DB"/>
    <w:rsid w:val="00E0361F"/>
    <w:rsid w:val="00E04557"/>
    <w:rsid w:val="00E0493D"/>
    <w:rsid w:val="00E04D26"/>
    <w:rsid w:val="00E05098"/>
    <w:rsid w:val="00E0571B"/>
    <w:rsid w:val="00E05C91"/>
    <w:rsid w:val="00E06AF7"/>
    <w:rsid w:val="00E103E8"/>
    <w:rsid w:val="00E10ECB"/>
    <w:rsid w:val="00E1113C"/>
    <w:rsid w:val="00E11C40"/>
    <w:rsid w:val="00E12767"/>
    <w:rsid w:val="00E14004"/>
    <w:rsid w:val="00E14350"/>
    <w:rsid w:val="00E14FC2"/>
    <w:rsid w:val="00E15069"/>
    <w:rsid w:val="00E15BB7"/>
    <w:rsid w:val="00E16327"/>
    <w:rsid w:val="00E16894"/>
    <w:rsid w:val="00E16A79"/>
    <w:rsid w:val="00E16F9D"/>
    <w:rsid w:val="00E170C8"/>
    <w:rsid w:val="00E17D35"/>
    <w:rsid w:val="00E20AA4"/>
    <w:rsid w:val="00E20AEA"/>
    <w:rsid w:val="00E21321"/>
    <w:rsid w:val="00E21CB4"/>
    <w:rsid w:val="00E21DAA"/>
    <w:rsid w:val="00E22625"/>
    <w:rsid w:val="00E2367C"/>
    <w:rsid w:val="00E238DA"/>
    <w:rsid w:val="00E23AF5"/>
    <w:rsid w:val="00E24560"/>
    <w:rsid w:val="00E2640A"/>
    <w:rsid w:val="00E26693"/>
    <w:rsid w:val="00E2676C"/>
    <w:rsid w:val="00E26AB3"/>
    <w:rsid w:val="00E26B05"/>
    <w:rsid w:val="00E27587"/>
    <w:rsid w:val="00E279ED"/>
    <w:rsid w:val="00E303C4"/>
    <w:rsid w:val="00E3069C"/>
    <w:rsid w:val="00E30956"/>
    <w:rsid w:val="00E32162"/>
    <w:rsid w:val="00E3275C"/>
    <w:rsid w:val="00E32790"/>
    <w:rsid w:val="00E3370A"/>
    <w:rsid w:val="00E34011"/>
    <w:rsid w:val="00E341B5"/>
    <w:rsid w:val="00E3444E"/>
    <w:rsid w:val="00E35A47"/>
    <w:rsid w:val="00E35B25"/>
    <w:rsid w:val="00E36602"/>
    <w:rsid w:val="00E36960"/>
    <w:rsid w:val="00E377D6"/>
    <w:rsid w:val="00E403DF"/>
    <w:rsid w:val="00E41498"/>
    <w:rsid w:val="00E415BC"/>
    <w:rsid w:val="00E41E85"/>
    <w:rsid w:val="00E429A4"/>
    <w:rsid w:val="00E432B7"/>
    <w:rsid w:val="00E43324"/>
    <w:rsid w:val="00E43A6A"/>
    <w:rsid w:val="00E444FF"/>
    <w:rsid w:val="00E4463A"/>
    <w:rsid w:val="00E469E7"/>
    <w:rsid w:val="00E47040"/>
    <w:rsid w:val="00E47221"/>
    <w:rsid w:val="00E506A8"/>
    <w:rsid w:val="00E50A21"/>
    <w:rsid w:val="00E526F8"/>
    <w:rsid w:val="00E52C5C"/>
    <w:rsid w:val="00E52C70"/>
    <w:rsid w:val="00E5362B"/>
    <w:rsid w:val="00E548FF"/>
    <w:rsid w:val="00E55E85"/>
    <w:rsid w:val="00E569EA"/>
    <w:rsid w:val="00E603F7"/>
    <w:rsid w:val="00E606AB"/>
    <w:rsid w:val="00E60C67"/>
    <w:rsid w:val="00E60C95"/>
    <w:rsid w:val="00E60CC0"/>
    <w:rsid w:val="00E60E85"/>
    <w:rsid w:val="00E60FB5"/>
    <w:rsid w:val="00E62A0C"/>
    <w:rsid w:val="00E642D3"/>
    <w:rsid w:val="00E644B6"/>
    <w:rsid w:val="00E64815"/>
    <w:rsid w:val="00E649A3"/>
    <w:rsid w:val="00E64F7C"/>
    <w:rsid w:val="00E65963"/>
    <w:rsid w:val="00E66C0A"/>
    <w:rsid w:val="00E67271"/>
    <w:rsid w:val="00E679B1"/>
    <w:rsid w:val="00E67B15"/>
    <w:rsid w:val="00E67EE2"/>
    <w:rsid w:val="00E70139"/>
    <w:rsid w:val="00E702AD"/>
    <w:rsid w:val="00E713BE"/>
    <w:rsid w:val="00E717EB"/>
    <w:rsid w:val="00E72939"/>
    <w:rsid w:val="00E72B5E"/>
    <w:rsid w:val="00E73248"/>
    <w:rsid w:val="00E737E1"/>
    <w:rsid w:val="00E74B05"/>
    <w:rsid w:val="00E74F18"/>
    <w:rsid w:val="00E750AE"/>
    <w:rsid w:val="00E750E6"/>
    <w:rsid w:val="00E754A9"/>
    <w:rsid w:val="00E757DC"/>
    <w:rsid w:val="00E762F0"/>
    <w:rsid w:val="00E76FF5"/>
    <w:rsid w:val="00E771F9"/>
    <w:rsid w:val="00E81830"/>
    <w:rsid w:val="00E81B72"/>
    <w:rsid w:val="00E82953"/>
    <w:rsid w:val="00E82EAC"/>
    <w:rsid w:val="00E84005"/>
    <w:rsid w:val="00E84C4D"/>
    <w:rsid w:val="00E85282"/>
    <w:rsid w:val="00E85788"/>
    <w:rsid w:val="00E86D76"/>
    <w:rsid w:val="00E8702B"/>
    <w:rsid w:val="00E87427"/>
    <w:rsid w:val="00E90305"/>
    <w:rsid w:val="00E91441"/>
    <w:rsid w:val="00E91687"/>
    <w:rsid w:val="00E91FB9"/>
    <w:rsid w:val="00E925B9"/>
    <w:rsid w:val="00E92C41"/>
    <w:rsid w:val="00E9394F"/>
    <w:rsid w:val="00E93CB1"/>
    <w:rsid w:val="00E93CB6"/>
    <w:rsid w:val="00E940A7"/>
    <w:rsid w:val="00E9530A"/>
    <w:rsid w:val="00E96062"/>
    <w:rsid w:val="00E97A50"/>
    <w:rsid w:val="00E97B33"/>
    <w:rsid w:val="00EA024B"/>
    <w:rsid w:val="00EA03D7"/>
    <w:rsid w:val="00EA0BE9"/>
    <w:rsid w:val="00EA2506"/>
    <w:rsid w:val="00EA3108"/>
    <w:rsid w:val="00EA3B45"/>
    <w:rsid w:val="00EA3E11"/>
    <w:rsid w:val="00EA4244"/>
    <w:rsid w:val="00EA4BFE"/>
    <w:rsid w:val="00EA5264"/>
    <w:rsid w:val="00EA5D77"/>
    <w:rsid w:val="00EB0CFA"/>
    <w:rsid w:val="00EB115D"/>
    <w:rsid w:val="00EB1FDF"/>
    <w:rsid w:val="00EB2E98"/>
    <w:rsid w:val="00EB306A"/>
    <w:rsid w:val="00EB3F2D"/>
    <w:rsid w:val="00EB4277"/>
    <w:rsid w:val="00EB47B7"/>
    <w:rsid w:val="00EB4847"/>
    <w:rsid w:val="00EB4D46"/>
    <w:rsid w:val="00EB5DD9"/>
    <w:rsid w:val="00EB7351"/>
    <w:rsid w:val="00EB73B2"/>
    <w:rsid w:val="00EB7811"/>
    <w:rsid w:val="00EB78D2"/>
    <w:rsid w:val="00EB7D49"/>
    <w:rsid w:val="00EC02FD"/>
    <w:rsid w:val="00EC03A0"/>
    <w:rsid w:val="00EC135D"/>
    <w:rsid w:val="00EC1F39"/>
    <w:rsid w:val="00EC2F92"/>
    <w:rsid w:val="00EC33CB"/>
    <w:rsid w:val="00EC36F8"/>
    <w:rsid w:val="00EC3EEB"/>
    <w:rsid w:val="00EC4394"/>
    <w:rsid w:val="00EC4E18"/>
    <w:rsid w:val="00EC5316"/>
    <w:rsid w:val="00EC57E0"/>
    <w:rsid w:val="00EC5B64"/>
    <w:rsid w:val="00EC6026"/>
    <w:rsid w:val="00EC64A7"/>
    <w:rsid w:val="00EC674C"/>
    <w:rsid w:val="00EC6FED"/>
    <w:rsid w:val="00EC75BB"/>
    <w:rsid w:val="00EC7B6F"/>
    <w:rsid w:val="00ED0984"/>
    <w:rsid w:val="00ED0AE6"/>
    <w:rsid w:val="00ED0CFC"/>
    <w:rsid w:val="00ED0F2C"/>
    <w:rsid w:val="00ED1D70"/>
    <w:rsid w:val="00ED3A28"/>
    <w:rsid w:val="00ED40DB"/>
    <w:rsid w:val="00ED4882"/>
    <w:rsid w:val="00ED4BE8"/>
    <w:rsid w:val="00ED502E"/>
    <w:rsid w:val="00ED536F"/>
    <w:rsid w:val="00ED7883"/>
    <w:rsid w:val="00EE07BB"/>
    <w:rsid w:val="00EE0E3A"/>
    <w:rsid w:val="00EE11F3"/>
    <w:rsid w:val="00EE2D3B"/>
    <w:rsid w:val="00EE2F7C"/>
    <w:rsid w:val="00EE35F8"/>
    <w:rsid w:val="00EE3A86"/>
    <w:rsid w:val="00EE4BDE"/>
    <w:rsid w:val="00EE68F5"/>
    <w:rsid w:val="00EE6C81"/>
    <w:rsid w:val="00EE7C3D"/>
    <w:rsid w:val="00EE7EAE"/>
    <w:rsid w:val="00EF03D2"/>
    <w:rsid w:val="00EF0A18"/>
    <w:rsid w:val="00EF14BD"/>
    <w:rsid w:val="00EF1ADD"/>
    <w:rsid w:val="00EF2F3C"/>
    <w:rsid w:val="00EF3ED4"/>
    <w:rsid w:val="00EF46DB"/>
    <w:rsid w:val="00EF47AA"/>
    <w:rsid w:val="00EF598A"/>
    <w:rsid w:val="00EF63A8"/>
    <w:rsid w:val="00EF77B1"/>
    <w:rsid w:val="00F0050A"/>
    <w:rsid w:val="00F00EA5"/>
    <w:rsid w:val="00F03B6B"/>
    <w:rsid w:val="00F03B6C"/>
    <w:rsid w:val="00F04012"/>
    <w:rsid w:val="00F045BF"/>
    <w:rsid w:val="00F049D5"/>
    <w:rsid w:val="00F05017"/>
    <w:rsid w:val="00F052B3"/>
    <w:rsid w:val="00F05418"/>
    <w:rsid w:val="00F0623A"/>
    <w:rsid w:val="00F07259"/>
    <w:rsid w:val="00F077A5"/>
    <w:rsid w:val="00F07941"/>
    <w:rsid w:val="00F07BE3"/>
    <w:rsid w:val="00F10D44"/>
    <w:rsid w:val="00F11C67"/>
    <w:rsid w:val="00F11CD9"/>
    <w:rsid w:val="00F11E01"/>
    <w:rsid w:val="00F120DF"/>
    <w:rsid w:val="00F12E0B"/>
    <w:rsid w:val="00F15705"/>
    <w:rsid w:val="00F15E53"/>
    <w:rsid w:val="00F16647"/>
    <w:rsid w:val="00F170AF"/>
    <w:rsid w:val="00F1759B"/>
    <w:rsid w:val="00F17932"/>
    <w:rsid w:val="00F2071C"/>
    <w:rsid w:val="00F207E2"/>
    <w:rsid w:val="00F209E8"/>
    <w:rsid w:val="00F20D8A"/>
    <w:rsid w:val="00F2166E"/>
    <w:rsid w:val="00F21C6B"/>
    <w:rsid w:val="00F21F36"/>
    <w:rsid w:val="00F22139"/>
    <w:rsid w:val="00F22901"/>
    <w:rsid w:val="00F22A4E"/>
    <w:rsid w:val="00F2325E"/>
    <w:rsid w:val="00F238D7"/>
    <w:rsid w:val="00F260D9"/>
    <w:rsid w:val="00F26488"/>
    <w:rsid w:val="00F26ED0"/>
    <w:rsid w:val="00F30E01"/>
    <w:rsid w:val="00F314E8"/>
    <w:rsid w:val="00F31D2C"/>
    <w:rsid w:val="00F31E06"/>
    <w:rsid w:val="00F31F4F"/>
    <w:rsid w:val="00F334D8"/>
    <w:rsid w:val="00F335ED"/>
    <w:rsid w:val="00F33878"/>
    <w:rsid w:val="00F33F09"/>
    <w:rsid w:val="00F34C91"/>
    <w:rsid w:val="00F35168"/>
    <w:rsid w:val="00F35624"/>
    <w:rsid w:val="00F36007"/>
    <w:rsid w:val="00F3621B"/>
    <w:rsid w:val="00F3636B"/>
    <w:rsid w:val="00F403CD"/>
    <w:rsid w:val="00F403F1"/>
    <w:rsid w:val="00F403FB"/>
    <w:rsid w:val="00F407BD"/>
    <w:rsid w:val="00F40A02"/>
    <w:rsid w:val="00F42AC8"/>
    <w:rsid w:val="00F43018"/>
    <w:rsid w:val="00F46929"/>
    <w:rsid w:val="00F46C78"/>
    <w:rsid w:val="00F46DBA"/>
    <w:rsid w:val="00F477C0"/>
    <w:rsid w:val="00F47B87"/>
    <w:rsid w:val="00F47EBB"/>
    <w:rsid w:val="00F517C9"/>
    <w:rsid w:val="00F51967"/>
    <w:rsid w:val="00F52885"/>
    <w:rsid w:val="00F53495"/>
    <w:rsid w:val="00F53EF8"/>
    <w:rsid w:val="00F53FB1"/>
    <w:rsid w:val="00F541BB"/>
    <w:rsid w:val="00F54403"/>
    <w:rsid w:val="00F55EEE"/>
    <w:rsid w:val="00F56075"/>
    <w:rsid w:val="00F56601"/>
    <w:rsid w:val="00F56DA0"/>
    <w:rsid w:val="00F60CFF"/>
    <w:rsid w:val="00F60E8F"/>
    <w:rsid w:val="00F618AE"/>
    <w:rsid w:val="00F61CE8"/>
    <w:rsid w:val="00F62159"/>
    <w:rsid w:val="00F627BF"/>
    <w:rsid w:val="00F63E6F"/>
    <w:rsid w:val="00F64152"/>
    <w:rsid w:val="00F641B8"/>
    <w:rsid w:val="00F664A3"/>
    <w:rsid w:val="00F667E4"/>
    <w:rsid w:val="00F67AE5"/>
    <w:rsid w:val="00F70763"/>
    <w:rsid w:val="00F7185C"/>
    <w:rsid w:val="00F73939"/>
    <w:rsid w:val="00F73EC6"/>
    <w:rsid w:val="00F7466F"/>
    <w:rsid w:val="00F74CB1"/>
    <w:rsid w:val="00F754AC"/>
    <w:rsid w:val="00F75D71"/>
    <w:rsid w:val="00F7607C"/>
    <w:rsid w:val="00F7622B"/>
    <w:rsid w:val="00F76316"/>
    <w:rsid w:val="00F763ED"/>
    <w:rsid w:val="00F77EF6"/>
    <w:rsid w:val="00F80601"/>
    <w:rsid w:val="00F81649"/>
    <w:rsid w:val="00F81ACE"/>
    <w:rsid w:val="00F81C65"/>
    <w:rsid w:val="00F83C1F"/>
    <w:rsid w:val="00F841DC"/>
    <w:rsid w:val="00F85353"/>
    <w:rsid w:val="00F859B4"/>
    <w:rsid w:val="00F86309"/>
    <w:rsid w:val="00F86A17"/>
    <w:rsid w:val="00F907F2"/>
    <w:rsid w:val="00F90DBD"/>
    <w:rsid w:val="00F90FBD"/>
    <w:rsid w:val="00F9163B"/>
    <w:rsid w:val="00F91D56"/>
    <w:rsid w:val="00F920D5"/>
    <w:rsid w:val="00F934CC"/>
    <w:rsid w:val="00F95664"/>
    <w:rsid w:val="00F9576F"/>
    <w:rsid w:val="00F96F2A"/>
    <w:rsid w:val="00F971FB"/>
    <w:rsid w:val="00F97CEE"/>
    <w:rsid w:val="00FA0298"/>
    <w:rsid w:val="00FA0D98"/>
    <w:rsid w:val="00FA103E"/>
    <w:rsid w:val="00FA1E78"/>
    <w:rsid w:val="00FA1F14"/>
    <w:rsid w:val="00FA3DD1"/>
    <w:rsid w:val="00FA3F78"/>
    <w:rsid w:val="00FA482D"/>
    <w:rsid w:val="00FA578B"/>
    <w:rsid w:val="00FA5A63"/>
    <w:rsid w:val="00FA5A74"/>
    <w:rsid w:val="00FA5FB8"/>
    <w:rsid w:val="00FA6844"/>
    <w:rsid w:val="00FA74E2"/>
    <w:rsid w:val="00FA798C"/>
    <w:rsid w:val="00FB0880"/>
    <w:rsid w:val="00FB1657"/>
    <w:rsid w:val="00FB1AFE"/>
    <w:rsid w:val="00FB1B20"/>
    <w:rsid w:val="00FB23A2"/>
    <w:rsid w:val="00FB2B8E"/>
    <w:rsid w:val="00FB2DB0"/>
    <w:rsid w:val="00FB30A4"/>
    <w:rsid w:val="00FB3FEC"/>
    <w:rsid w:val="00FB425E"/>
    <w:rsid w:val="00FB42C7"/>
    <w:rsid w:val="00FB42E4"/>
    <w:rsid w:val="00FB529B"/>
    <w:rsid w:val="00FB57F8"/>
    <w:rsid w:val="00FB580F"/>
    <w:rsid w:val="00FB5D04"/>
    <w:rsid w:val="00FB6ADE"/>
    <w:rsid w:val="00FB741F"/>
    <w:rsid w:val="00FB7A0F"/>
    <w:rsid w:val="00FB7EBA"/>
    <w:rsid w:val="00FC18BA"/>
    <w:rsid w:val="00FC1D85"/>
    <w:rsid w:val="00FC2E9C"/>
    <w:rsid w:val="00FC2F53"/>
    <w:rsid w:val="00FC360E"/>
    <w:rsid w:val="00FC3FAC"/>
    <w:rsid w:val="00FC40CD"/>
    <w:rsid w:val="00FC4F27"/>
    <w:rsid w:val="00FC650C"/>
    <w:rsid w:val="00FC71A8"/>
    <w:rsid w:val="00FC7719"/>
    <w:rsid w:val="00FC7F8A"/>
    <w:rsid w:val="00FD01FB"/>
    <w:rsid w:val="00FD0F36"/>
    <w:rsid w:val="00FD114F"/>
    <w:rsid w:val="00FD12F2"/>
    <w:rsid w:val="00FD1AAB"/>
    <w:rsid w:val="00FD2080"/>
    <w:rsid w:val="00FD2116"/>
    <w:rsid w:val="00FD3D30"/>
    <w:rsid w:val="00FD488F"/>
    <w:rsid w:val="00FD4ED4"/>
    <w:rsid w:val="00FD5A42"/>
    <w:rsid w:val="00FD5D8B"/>
    <w:rsid w:val="00FD6EE1"/>
    <w:rsid w:val="00FD7C42"/>
    <w:rsid w:val="00FE0660"/>
    <w:rsid w:val="00FE2E70"/>
    <w:rsid w:val="00FE39CF"/>
    <w:rsid w:val="00FE3CD4"/>
    <w:rsid w:val="00FE4572"/>
    <w:rsid w:val="00FE4F0C"/>
    <w:rsid w:val="00FE5BDD"/>
    <w:rsid w:val="00FE64B8"/>
    <w:rsid w:val="00FE6987"/>
    <w:rsid w:val="00FE6F0A"/>
    <w:rsid w:val="00FE759F"/>
    <w:rsid w:val="00FF13FD"/>
    <w:rsid w:val="00FF1994"/>
    <w:rsid w:val="00FF227E"/>
    <w:rsid w:val="00FF2A98"/>
    <w:rsid w:val="00FF3826"/>
    <w:rsid w:val="00FF3DF0"/>
    <w:rsid w:val="00FF3F56"/>
    <w:rsid w:val="00FF3F6F"/>
    <w:rsid w:val="00FF4AD8"/>
    <w:rsid w:val="00FF5CDE"/>
    <w:rsid w:val="00FF6956"/>
    <w:rsid w:val="00FF6E47"/>
    <w:rsid w:val="00FF6F4F"/>
    <w:rsid w:val="00FF752C"/>
    <w:rsid w:val="045995A5"/>
    <w:rsid w:val="102AAC29"/>
    <w:rsid w:val="107AFB0E"/>
    <w:rsid w:val="179D4297"/>
    <w:rsid w:val="1F38B056"/>
    <w:rsid w:val="239D1B89"/>
    <w:rsid w:val="256815F7"/>
    <w:rsid w:val="380BF121"/>
    <w:rsid w:val="464C7147"/>
    <w:rsid w:val="4B885CF1"/>
    <w:rsid w:val="50969781"/>
    <w:rsid w:val="575B9EEE"/>
    <w:rsid w:val="58202D96"/>
    <w:rsid w:val="690FBB8A"/>
    <w:rsid w:val="6B187D96"/>
    <w:rsid w:val="6BCAFA4F"/>
    <w:rsid w:val="6F99D0A9"/>
    <w:rsid w:val="7EB0EBD8"/>
    <w:rsid w:val="7FB8E897"/>
  </w:rsids>
  <m:mathPr>
    <m:mathFont m:val="Cambria Math"/>
    <m:brkBin m:val="before"/>
    <m:brkBinSub m:val="--"/>
    <m:smallFrac m:val="0"/>
    <m:dispDef/>
    <m:lMargin m:val="0"/>
    <m:rMargin m:val="0"/>
    <m:defJc m:val="centerGroup"/>
    <m:wrapIndent m:val="1440"/>
    <m:intLim m:val="subSup"/>
    <m:naryLim m:val="undOvr"/>
  </m:mathPr>
  <w:themeFontLang w:val="en-GB"/>
  <w:clrSchemeMapping w:bg1="light1" w:t1="dark1" w:bg2="light2" w:t2="dark2" w:accent1="accent1" w:accent2="accent2" w:accent3="accent3" w:accent4="accent4" w:accent5="accent5" w:accent6="accent6" w:hyperlink="hyperlink" w:followedHyperlink="followedHyperlink"/>
  <w:shapeDefaults>
    <o:shapedefaults v:ext="edit" spidmax="2049"/>
    <o:shapelayout v:ext="edit">
      <o:idmap v:ext="edit" data="1"/>
    </o:shapelayout>
  </w:shapeDefaults>
  <w:decimalSymbol w:val="."/>
  <w:listSeparator w:val=","/>
  <w14:docId w14:val="3AD9B2AB"/>
  <w15:docId w15:val="{8A53732C-9314-47C3-8B14-58EBB86F4600}"/>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1759F0"/>
    <w:pPr>
      <w:spacing w:after="0" w:line="240" w:lineRule="auto"/>
    </w:pPr>
    <w:rPr>
      <w:rFonts w:ascii="Times New Roman" w:eastAsia="Times New Roman" w:hAnsi="Times New Roman" w:cs="Times New Roman"/>
      <w:sz w:val="24"/>
      <w:szCs w:val="24"/>
      <w:lang w:eastAsia="en-GB"/>
    </w:rPr>
  </w:style>
  <w:style w:type="paragraph" w:styleId="Heading1">
    <w:name w:val="heading 1"/>
    <w:basedOn w:val="Normal"/>
    <w:next w:val="Normal"/>
    <w:link w:val="Heading1Char"/>
    <w:uiPriority w:val="9"/>
    <w:qFormat/>
    <w:rsid w:val="00197863"/>
    <w:pPr>
      <w:keepNext/>
      <w:keepLines/>
      <w:spacing w:before="240" w:line="360" w:lineRule="auto"/>
      <w:outlineLvl w:val="0"/>
    </w:pPr>
    <w:rPr>
      <w:rFonts w:ascii="Arial" w:eastAsiaTheme="majorEastAsia" w:hAnsi="Arial" w:cstheme="majorBidi"/>
      <w:b/>
      <w:color w:val="000000" w:themeColor="text1"/>
      <w:szCs w:val="32"/>
    </w:rPr>
  </w:style>
  <w:style w:type="paragraph" w:styleId="Heading2">
    <w:name w:val="heading 2"/>
    <w:basedOn w:val="Normal"/>
    <w:next w:val="Normal"/>
    <w:link w:val="Heading2Char"/>
    <w:uiPriority w:val="9"/>
    <w:unhideWhenUsed/>
    <w:qFormat/>
    <w:rsid w:val="002D448D"/>
    <w:pPr>
      <w:keepNext/>
      <w:keepLines/>
      <w:spacing w:before="40"/>
      <w:outlineLvl w:val="1"/>
    </w:pPr>
    <w:rPr>
      <w:rFonts w:ascii="Arial" w:eastAsiaTheme="majorEastAsia" w:hAnsi="Arial" w:cstheme="majorBidi"/>
      <w:b/>
      <w:color w:val="000000" w:themeColor="text1"/>
      <w:szCs w:val="26"/>
    </w:rPr>
  </w:style>
  <w:style w:type="paragraph" w:styleId="Heading3">
    <w:name w:val="heading 3"/>
    <w:basedOn w:val="Normal"/>
    <w:next w:val="Normal"/>
    <w:link w:val="Heading3Char"/>
    <w:uiPriority w:val="9"/>
    <w:unhideWhenUsed/>
    <w:qFormat/>
    <w:rsid w:val="002D448D"/>
    <w:pPr>
      <w:keepNext/>
      <w:keepLines/>
      <w:spacing w:before="200"/>
      <w:outlineLvl w:val="2"/>
    </w:pPr>
    <w:rPr>
      <w:rFonts w:ascii="Arial" w:eastAsiaTheme="majorEastAsia" w:hAnsi="Arial" w:cstheme="majorBidi"/>
      <w:b/>
      <w:bCs/>
      <w:color w:val="000000" w:themeColor="text1"/>
    </w:rPr>
  </w:style>
  <w:style w:type="paragraph" w:styleId="Heading4">
    <w:name w:val="heading 4"/>
    <w:basedOn w:val="Normal"/>
    <w:next w:val="Normal"/>
    <w:link w:val="Heading4Char"/>
    <w:uiPriority w:val="9"/>
    <w:unhideWhenUsed/>
    <w:qFormat/>
    <w:rsid w:val="005258C5"/>
    <w:pPr>
      <w:keepNext/>
      <w:keepLines/>
      <w:spacing w:before="200"/>
      <w:outlineLvl w:val="3"/>
    </w:pPr>
    <w:rPr>
      <w:rFonts w:asciiTheme="majorHAnsi" w:eastAsiaTheme="majorEastAsia" w:hAnsiTheme="majorHAnsi" w:cstheme="majorBidi"/>
      <w:b/>
      <w:bCs/>
      <w:iCs/>
      <w:color w:val="000000" w:themeColor="text1"/>
    </w:rPr>
  </w:style>
  <w:style w:type="paragraph" w:styleId="Heading5">
    <w:name w:val="heading 5"/>
    <w:basedOn w:val="Normal"/>
    <w:next w:val="Normal"/>
    <w:link w:val="Heading5Char"/>
    <w:uiPriority w:val="9"/>
    <w:unhideWhenUsed/>
    <w:qFormat/>
    <w:rsid w:val="009F5026"/>
    <w:pPr>
      <w:keepNext/>
      <w:keepLines/>
      <w:spacing w:before="40"/>
      <w:outlineLvl w:val="4"/>
    </w:pPr>
    <w:rPr>
      <w:rFonts w:asciiTheme="majorHAnsi" w:eastAsiaTheme="majorEastAsia" w:hAnsiTheme="majorHAnsi" w:cstheme="majorBidi"/>
      <w:color w:val="B35E06" w:themeColor="accent1" w:themeShade="BF"/>
    </w:rPr>
  </w:style>
  <w:style w:type="character" w:default="1" w:styleId="DefaultParagraphFont">
    <w:name w:val="Default Paragraph Font"/>
    <w:uiPriority w:val="1"/>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customStyle="1" w:styleId="newstyle">
    <w:name w:val="new style"/>
    <w:basedOn w:val="Normal"/>
    <w:link w:val="newstyleChar"/>
    <w:autoRedefine/>
    <w:qFormat/>
    <w:rsid w:val="00C63704"/>
    <w:pPr>
      <w:spacing w:line="360" w:lineRule="auto"/>
    </w:pPr>
    <w:rPr>
      <w:rFonts w:ascii="Arial" w:hAnsi="Arial" w:cs="Arial"/>
      <w:bCs/>
      <w:sz w:val="22"/>
      <w:szCs w:val="22"/>
    </w:rPr>
  </w:style>
  <w:style w:type="character" w:customStyle="1" w:styleId="newstyleChar">
    <w:name w:val="new style Char"/>
    <w:basedOn w:val="DefaultParagraphFont"/>
    <w:link w:val="newstyle"/>
    <w:rsid w:val="00C63704"/>
    <w:rPr>
      <w:rFonts w:ascii="Arial" w:eastAsia="Times New Roman" w:hAnsi="Arial" w:cs="Arial"/>
      <w:bCs/>
      <w:lang w:eastAsia="en-GB"/>
    </w:rPr>
  </w:style>
  <w:style w:type="paragraph" w:customStyle="1" w:styleId="JAAssignment">
    <w:name w:val="JA Assignment"/>
    <w:basedOn w:val="Heading1"/>
    <w:next w:val="Normal"/>
    <w:link w:val="JAAssignmentChar"/>
    <w:autoRedefine/>
    <w:qFormat/>
    <w:rsid w:val="00F75D71"/>
    <w:pPr>
      <w:tabs>
        <w:tab w:val="left" w:pos="960"/>
      </w:tabs>
    </w:pPr>
    <w:rPr>
      <w:rFonts w:cs="Arial"/>
      <w:b w:val="0"/>
      <w:color w:val="auto"/>
      <w:u w:val="single"/>
    </w:rPr>
  </w:style>
  <w:style w:type="character" w:customStyle="1" w:styleId="JAAssignmentChar">
    <w:name w:val="JA Assignment Char"/>
    <w:basedOn w:val="DefaultParagraphFont"/>
    <w:link w:val="JAAssignment"/>
    <w:rsid w:val="00F75D71"/>
    <w:rPr>
      <w:rFonts w:ascii="Arial" w:eastAsiaTheme="majorEastAsia" w:hAnsi="Arial" w:cs="Arial"/>
      <w:b/>
      <w:sz w:val="24"/>
      <w:szCs w:val="32"/>
      <w:u w:val="single"/>
    </w:rPr>
  </w:style>
  <w:style w:type="character" w:customStyle="1" w:styleId="Heading1Char">
    <w:name w:val="Heading 1 Char"/>
    <w:basedOn w:val="DefaultParagraphFont"/>
    <w:link w:val="Heading1"/>
    <w:uiPriority w:val="9"/>
    <w:rsid w:val="00197863"/>
    <w:rPr>
      <w:rFonts w:ascii="Arial" w:eastAsiaTheme="majorEastAsia" w:hAnsi="Arial" w:cstheme="majorBidi"/>
      <w:b/>
      <w:color w:val="000000" w:themeColor="text1"/>
      <w:sz w:val="24"/>
      <w:szCs w:val="32"/>
      <w:lang w:eastAsia="en-GB"/>
    </w:rPr>
  </w:style>
  <w:style w:type="paragraph" w:styleId="ListParagraph">
    <w:name w:val="List Paragraph"/>
    <w:basedOn w:val="Normal"/>
    <w:uiPriority w:val="34"/>
    <w:qFormat/>
    <w:rsid w:val="00CC6920"/>
    <w:pPr>
      <w:ind w:left="720"/>
      <w:contextualSpacing/>
    </w:pPr>
  </w:style>
  <w:style w:type="character" w:styleId="Hyperlink">
    <w:name w:val="Hyperlink"/>
    <w:basedOn w:val="DefaultParagraphFont"/>
    <w:uiPriority w:val="99"/>
    <w:unhideWhenUsed/>
    <w:rsid w:val="00255FC4"/>
    <w:rPr>
      <w:color w:val="0000FF"/>
      <w:u w:val="single"/>
    </w:rPr>
  </w:style>
  <w:style w:type="paragraph" w:customStyle="1" w:styleId="paragraph">
    <w:name w:val="paragraph"/>
    <w:basedOn w:val="Normal"/>
    <w:rsid w:val="00DA3853"/>
  </w:style>
  <w:style w:type="character" w:customStyle="1" w:styleId="normaltextrun">
    <w:name w:val="normaltextrun"/>
    <w:basedOn w:val="DefaultParagraphFont"/>
    <w:rsid w:val="00DA3853"/>
  </w:style>
  <w:style w:type="character" w:customStyle="1" w:styleId="eop">
    <w:name w:val="eop"/>
    <w:basedOn w:val="DefaultParagraphFont"/>
    <w:rsid w:val="00DA3853"/>
  </w:style>
  <w:style w:type="character" w:customStyle="1" w:styleId="scx11303456">
    <w:name w:val="scx11303456"/>
    <w:basedOn w:val="DefaultParagraphFont"/>
    <w:rsid w:val="00DA3853"/>
  </w:style>
  <w:style w:type="paragraph" w:styleId="Header">
    <w:name w:val="header"/>
    <w:basedOn w:val="Normal"/>
    <w:link w:val="HeaderChar"/>
    <w:uiPriority w:val="99"/>
    <w:rsid w:val="00331B7F"/>
    <w:pPr>
      <w:tabs>
        <w:tab w:val="center" w:pos="4153"/>
        <w:tab w:val="right" w:pos="8306"/>
      </w:tabs>
      <w:jc w:val="both"/>
    </w:pPr>
    <w:rPr>
      <w:szCs w:val="20"/>
    </w:rPr>
  </w:style>
  <w:style w:type="character" w:customStyle="1" w:styleId="HeaderChar">
    <w:name w:val="Header Char"/>
    <w:basedOn w:val="DefaultParagraphFont"/>
    <w:link w:val="Header"/>
    <w:uiPriority w:val="99"/>
    <w:rsid w:val="00331B7F"/>
    <w:rPr>
      <w:rFonts w:ascii="Arial" w:eastAsia="Times New Roman" w:hAnsi="Arial" w:cs="Times New Roman"/>
      <w:szCs w:val="20"/>
    </w:rPr>
  </w:style>
  <w:style w:type="paragraph" w:styleId="TOCHeading">
    <w:name w:val="TOC Heading"/>
    <w:basedOn w:val="Heading1"/>
    <w:next w:val="Normal"/>
    <w:uiPriority w:val="39"/>
    <w:unhideWhenUsed/>
    <w:qFormat/>
    <w:rsid w:val="00331B7F"/>
    <w:pPr>
      <w:outlineLvl w:val="9"/>
    </w:pPr>
    <w:rPr>
      <w:lang w:val="en-US"/>
    </w:rPr>
  </w:style>
  <w:style w:type="character" w:customStyle="1" w:styleId="Heading2Char">
    <w:name w:val="Heading 2 Char"/>
    <w:basedOn w:val="DefaultParagraphFont"/>
    <w:link w:val="Heading2"/>
    <w:uiPriority w:val="9"/>
    <w:rsid w:val="002D448D"/>
    <w:rPr>
      <w:rFonts w:ascii="Arial" w:eastAsiaTheme="majorEastAsia" w:hAnsi="Arial" w:cstheme="majorBidi"/>
      <w:b/>
      <w:color w:val="000000" w:themeColor="text1"/>
      <w:sz w:val="24"/>
      <w:szCs w:val="26"/>
      <w:lang w:eastAsia="en-GB"/>
    </w:rPr>
  </w:style>
  <w:style w:type="table" w:styleId="TableGrid">
    <w:name w:val="Table Grid"/>
    <w:basedOn w:val="TableNormal"/>
    <w:uiPriority w:val="59"/>
    <w:rsid w:val="00BB07BE"/>
    <w:pPr>
      <w:spacing w:after="0" w:line="240" w:lineRule="auto"/>
    </w:p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TOC2">
    <w:name w:val="toc 2"/>
    <w:basedOn w:val="Normal"/>
    <w:next w:val="Normal"/>
    <w:autoRedefine/>
    <w:uiPriority w:val="39"/>
    <w:unhideWhenUsed/>
    <w:rsid w:val="00D2291D"/>
    <w:pPr>
      <w:spacing w:before="120"/>
      <w:ind w:left="240"/>
    </w:pPr>
    <w:rPr>
      <w:rFonts w:asciiTheme="minorHAnsi" w:hAnsiTheme="minorHAnsi" w:cstheme="minorHAnsi"/>
      <w:i/>
      <w:iCs/>
      <w:sz w:val="20"/>
      <w:szCs w:val="20"/>
    </w:rPr>
  </w:style>
  <w:style w:type="paragraph" w:styleId="BalloonText">
    <w:name w:val="Balloon Text"/>
    <w:basedOn w:val="Normal"/>
    <w:link w:val="BalloonTextChar"/>
    <w:uiPriority w:val="99"/>
    <w:semiHidden/>
    <w:unhideWhenUsed/>
    <w:rsid w:val="00DA4773"/>
    <w:rPr>
      <w:rFonts w:ascii="Tahoma" w:hAnsi="Tahoma" w:cs="Tahoma"/>
      <w:sz w:val="16"/>
      <w:szCs w:val="16"/>
    </w:rPr>
  </w:style>
  <w:style w:type="character" w:customStyle="1" w:styleId="BalloonTextChar">
    <w:name w:val="Balloon Text Char"/>
    <w:basedOn w:val="DefaultParagraphFont"/>
    <w:link w:val="BalloonText"/>
    <w:uiPriority w:val="99"/>
    <w:semiHidden/>
    <w:rsid w:val="00DA4773"/>
    <w:rPr>
      <w:rFonts w:ascii="Tahoma" w:hAnsi="Tahoma" w:cs="Tahoma"/>
      <w:sz w:val="16"/>
      <w:szCs w:val="16"/>
    </w:rPr>
  </w:style>
  <w:style w:type="paragraph" w:styleId="NoSpacing">
    <w:name w:val="No Spacing"/>
    <w:link w:val="NoSpacingChar"/>
    <w:uiPriority w:val="1"/>
    <w:qFormat/>
    <w:rsid w:val="00086496"/>
    <w:pPr>
      <w:spacing w:after="0" w:line="240" w:lineRule="auto"/>
    </w:pPr>
  </w:style>
  <w:style w:type="character" w:styleId="HTMLCite">
    <w:name w:val="HTML Cite"/>
    <w:basedOn w:val="DefaultParagraphFont"/>
    <w:uiPriority w:val="99"/>
    <w:semiHidden/>
    <w:unhideWhenUsed/>
    <w:rsid w:val="007F1C89"/>
    <w:rPr>
      <w:i/>
      <w:iCs/>
    </w:rPr>
  </w:style>
  <w:style w:type="character" w:styleId="Strong">
    <w:name w:val="Strong"/>
    <w:basedOn w:val="DefaultParagraphFont"/>
    <w:uiPriority w:val="22"/>
    <w:qFormat/>
    <w:rsid w:val="007F1C89"/>
    <w:rPr>
      <w:b/>
      <w:bCs/>
    </w:rPr>
  </w:style>
  <w:style w:type="table" w:styleId="LightShading-Accent1">
    <w:name w:val="Light Shading Accent 1"/>
    <w:basedOn w:val="TableNormal"/>
    <w:uiPriority w:val="60"/>
    <w:rsid w:val="002B233A"/>
    <w:pPr>
      <w:spacing w:after="0" w:line="240" w:lineRule="auto"/>
    </w:pPr>
    <w:rPr>
      <w:color w:val="B35E06" w:themeColor="accent1" w:themeShade="BF"/>
    </w:rPr>
    <w:tblPr>
      <w:tblStyleRowBandSize w:val="1"/>
      <w:tblStyleColBandSize w:val="1"/>
      <w:tblBorders>
        <w:top w:val="single" w:sz="8" w:space="0" w:color="F07F09" w:themeColor="accent1"/>
        <w:bottom w:val="single" w:sz="8" w:space="0" w:color="F07F09" w:themeColor="accent1"/>
      </w:tblBorders>
    </w:tblPr>
    <w:tblStylePr w:type="firstRow">
      <w:pPr>
        <w:spacing w:before="0" w:after="0" w:line="240" w:lineRule="auto"/>
      </w:pPr>
      <w:rPr>
        <w:b/>
        <w:bCs/>
      </w:rPr>
      <w:tblPr/>
      <w:tcPr>
        <w:tcBorders>
          <w:top w:val="single" w:sz="8" w:space="0" w:color="F07F09" w:themeColor="accent1"/>
          <w:left w:val="nil"/>
          <w:bottom w:val="single" w:sz="8" w:space="0" w:color="F07F09" w:themeColor="accent1"/>
          <w:right w:val="nil"/>
          <w:insideH w:val="nil"/>
          <w:insideV w:val="nil"/>
        </w:tcBorders>
      </w:tcPr>
    </w:tblStylePr>
    <w:tblStylePr w:type="lastRow">
      <w:pPr>
        <w:spacing w:before="0" w:after="0" w:line="240" w:lineRule="auto"/>
      </w:pPr>
      <w:rPr>
        <w:b/>
        <w:bCs/>
      </w:rPr>
      <w:tblPr/>
      <w:tcPr>
        <w:tcBorders>
          <w:top w:val="single" w:sz="8" w:space="0" w:color="F07F09" w:themeColor="accent1"/>
          <w:left w:val="nil"/>
          <w:bottom w:val="single" w:sz="8" w:space="0" w:color="F07F09" w:themeColor="accent1"/>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FCDFC0" w:themeFill="accent1" w:themeFillTint="3F"/>
      </w:tcPr>
    </w:tblStylePr>
    <w:tblStylePr w:type="band1Horz">
      <w:tblPr/>
      <w:tcPr>
        <w:tcBorders>
          <w:left w:val="nil"/>
          <w:right w:val="nil"/>
          <w:insideH w:val="nil"/>
          <w:insideV w:val="nil"/>
        </w:tcBorders>
        <w:shd w:val="clear" w:color="auto" w:fill="FCDFC0" w:themeFill="accent1" w:themeFillTint="3F"/>
      </w:tcPr>
    </w:tblStylePr>
  </w:style>
  <w:style w:type="table" w:styleId="LightShading-Accent5">
    <w:name w:val="Light Shading Accent 5"/>
    <w:basedOn w:val="TableNormal"/>
    <w:uiPriority w:val="60"/>
    <w:rsid w:val="002B233A"/>
    <w:pPr>
      <w:spacing w:after="0" w:line="240" w:lineRule="auto"/>
    </w:pPr>
    <w:rPr>
      <w:color w:val="473659" w:themeColor="accent5" w:themeShade="BF"/>
    </w:rPr>
    <w:tblPr>
      <w:tblStyleRowBandSize w:val="1"/>
      <w:tblStyleColBandSize w:val="1"/>
      <w:tblBorders>
        <w:top w:val="single" w:sz="8" w:space="0" w:color="604878" w:themeColor="accent5"/>
        <w:bottom w:val="single" w:sz="8" w:space="0" w:color="604878" w:themeColor="accent5"/>
      </w:tblBorders>
    </w:tblPr>
    <w:tblStylePr w:type="firstRow">
      <w:pPr>
        <w:spacing w:before="0" w:after="0" w:line="240" w:lineRule="auto"/>
      </w:pPr>
      <w:rPr>
        <w:b/>
        <w:bCs/>
      </w:rPr>
      <w:tblPr/>
      <w:tcPr>
        <w:tcBorders>
          <w:top w:val="single" w:sz="8" w:space="0" w:color="604878" w:themeColor="accent5"/>
          <w:left w:val="nil"/>
          <w:bottom w:val="single" w:sz="8" w:space="0" w:color="604878" w:themeColor="accent5"/>
          <w:right w:val="nil"/>
          <w:insideH w:val="nil"/>
          <w:insideV w:val="nil"/>
        </w:tcBorders>
      </w:tcPr>
    </w:tblStylePr>
    <w:tblStylePr w:type="lastRow">
      <w:pPr>
        <w:spacing w:before="0" w:after="0" w:line="240" w:lineRule="auto"/>
      </w:pPr>
      <w:rPr>
        <w:b/>
        <w:bCs/>
      </w:rPr>
      <w:tblPr/>
      <w:tcPr>
        <w:tcBorders>
          <w:top w:val="single" w:sz="8" w:space="0" w:color="604878" w:themeColor="accent5"/>
          <w:left w:val="nil"/>
          <w:bottom w:val="single" w:sz="8" w:space="0" w:color="604878" w:themeColor="accent5"/>
          <w:right w:val="nil"/>
          <w:insideH w:val="nil"/>
          <w:insideV w:val="nil"/>
        </w:tcBorders>
      </w:tcPr>
    </w:tblStylePr>
    <w:tblStylePr w:type="firstCol">
      <w:rPr>
        <w:b/>
        <w:bCs/>
      </w:rPr>
    </w:tblStylePr>
    <w:tblStylePr w:type="lastCol">
      <w:rPr>
        <w:b/>
        <w:bCs/>
      </w:rPr>
    </w:tblStylePr>
    <w:tblStylePr w:type="band1Vert">
      <w:tblPr/>
      <w:tcPr>
        <w:tcBorders>
          <w:left w:val="nil"/>
          <w:right w:val="nil"/>
          <w:insideH w:val="nil"/>
          <w:insideV w:val="nil"/>
        </w:tcBorders>
        <w:shd w:val="clear" w:color="auto" w:fill="D7CDE1" w:themeFill="accent5" w:themeFillTint="3F"/>
      </w:tcPr>
    </w:tblStylePr>
    <w:tblStylePr w:type="band1Horz">
      <w:tblPr/>
      <w:tcPr>
        <w:tcBorders>
          <w:left w:val="nil"/>
          <w:right w:val="nil"/>
          <w:insideH w:val="nil"/>
          <w:insideV w:val="nil"/>
        </w:tcBorders>
        <w:shd w:val="clear" w:color="auto" w:fill="D7CDE1" w:themeFill="accent5" w:themeFillTint="3F"/>
      </w:tcPr>
    </w:tblStylePr>
  </w:style>
  <w:style w:type="table" w:styleId="LightList-Accent5">
    <w:name w:val="Light List Accent 5"/>
    <w:basedOn w:val="TableNormal"/>
    <w:uiPriority w:val="61"/>
    <w:rsid w:val="002B233A"/>
    <w:pPr>
      <w:spacing w:after="0" w:line="240" w:lineRule="auto"/>
    </w:pPr>
    <w:tblPr>
      <w:tblStyleRowBandSize w:val="1"/>
      <w:tblStyleColBandSize w:val="1"/>
      <w:tblBorders>
        <w:top w:val="single" w:sz="8" w:space="0" w:color="604878" w:themeColor="accent5"/>
        <w:left w:val="single" w:sz="8" w:space="0" w:color="604878" w:themeColor="accent5"/>
        <w:bottom w:val="single" w:sz="8" w:space="0" w:color="604878" w:themeColor="accent5"/>
        <w:right w:val="single" w:sz="8" w:space="0" w:color="604878" w:themeColor="accent5"/>
      </w:tblBorders>
    </w:tblPr>
    <w:tblStylePr w:type="firstRow">
      <w:pPr>
        <w:spacing w:before="0" w:after="0" w:line="240" w:lineRule="auto"/>
      </w:pPr>
      <w:rPr>
        <w:b/>
        <w:bCs/>
        <w:color w:val="FFFFFF" w:themeColor="background1"/>
      </w:rPr>
      <w:tblPr/>
      <w:tcPr>
        <w:shd w:val="clear" w:color="auto" w:fill="604878" w:themeFill="accent5"/>
      </w:tcPr>
    </w:tblStylePr>
    <w:tblStylePr w:type="lastRow">
      <w:pPr>
        <w:spacing w:before="0" w:after="0" w:line="240" w:lineRule="auto"/>
      </w:pPr>
      <w:rPr>
        <w:b/>
        <w:bCs/>
      </w:rPr>
      <w:tblPr/>
      <w:tcPr>
        <w:tcBorders>
          <w:top w:val="double" w:sz="6" w:space="0" w:color="604878" w:themeColor="accent5"/>
          <w:left w:val="single" w:sz="8" w:space="0" w:color="604878" w:themeColor="accent5"/>
          <w:bottom w:val="single" w:sz="8" w:space="0" w:color="604878" w:themeColor="accent5"/>
          <w:right w:val="single" w:sz="8" w:space="0" w:color="604878" w:themeColor="accent5"/>
        </w:tcBorders>
      </w:tcPr>
    </w:tblStylePr>
    <w:tblStylePr w:type="firstCol">
      <w:rPr>
        <w:b/>
        <w:bCs/>
      </w:rPr>
    </w:tblStylePr>
    <w:tblStylePr w:type="lastCol">
      <w:rPr>
        <w:b/>
        <w:bCs/>
      </w:rPr>
    </w:tblStylePr>
    <w:tblStylePr w:type="band1Vert">
      <w:tblPr/>
      <w:tcPr>
        <w:tcBorders>
          <w:top w:val="single" w:sz="8" w:space="0" w:color="604878" w:themeColor="accent5"/>
          <w:left w:val="single" w:sz="8" w:space="0" w:color="604878" w:themeColor="accent5"/>
          <w:bottom w:val="single" w:sz="8" w:space="0" w:color="604878" w:themeColor="accent5"/>
          <w:right w:val="single" w:sz="8" w:space="0" w:color="604878" w:themeColor="accent5"/>
        </w:tcBorders>
      </w:tcPr>
    </w:tblStylePr>
    <w:tblStylePr w:type="band1Horz">
      <w:tblPr/>
      <w:tcPr>
        <w:tcBorders>
          <w:top w:val="single" w:sz="8" w:space="0" w:color="604878" w:themeColor="accent5"/>
          <w:left w:val="single" w:sz="8" w:space="0" w:color="604878" w:themeColor="accent5"/>
          <w:bottom w:val="single" w:sz="8" w:space="0" w:color="604878" w:themeColor="accent5"/>
          <w:right w:val="single" w:sz="8" w:space="0" w:color="604878" w:themeColor="accent5"/>
        </w:tcBorders>
      </w:tcPr>
    </w:tblStylePr>
  </w:style>
  <w:style w:type="character" w:customStyle="1" w:styleId="Heading3Char">
    <w:name w:val="Heading 3 Char"/>
    <w:basedOn w:val="DefaultParagraphFont"/>
    <w:link w:val="Heading3"/>
    <w:uiPriority w:val="9"/>
    <w:rsid w:val="002D448D"/>
    <w:rPr>
      <w:rFonts w:ascii="Arial" w:eastAsiaTheme="majorEastAsia" w:hAnsi="Arial" w:cstheme="majorBidi"/>
      <w:b/>
      <w:bCs/>
      <w:color w:val="000000" w:themeColor="text1"/>
      <w:sz w:val="24"/>
      <w:szCs w:val="24"/>
      <w:lang w:eastAsia="en-GB"/>
    </w:rPr>
  </w:style>
  <w:style w:type="paragraph" w:styleId="TOC3">
    <w:name w:val="toc 3"/>
    <w:basedOn w:val="Normal"/>
    <w:next w:val="Normal"/>
    <w:autoRedefine/>
    <w:uiPriority w:val="39"/>
    <w:unhideWhenUsed/>
    <w:rsid w:val="007857AF"/>
    <w:pPr>
      <w:ind w:left="480"/>
    </w:pPr>
    <w:rPr>
      <w:rFonts w:asciiTheme="minorHAnsi" w:hAnsiTheme="minorHAnsi" w:cstheme="minorHAnsi"/>
      <w:sz w:val="20"/>
      <w:szCs w:val="20"/>
    </w:rPr>
  </w:style>
  <w:style w:type="character" w:styleId="FollowedHyperlink">
    <w:name w:val="FollowedHyperlink"/>
    <w:basedOn w:val="DefaultParagraphFont"/>
    <w:uiPriority w:val="99"/>
    <w:semiHidden/>
    <w:unhideWhenUsed/>
    <w:rsid w:val="00C37B7F"/>
    <w:rPr>
      <w:color w:val="B26B02" w:themeColor="followedHyperlink"/>
      <w:u w:val="single"/>
    </w:rPr>
  </w:style>
  <w:style w:type="character" w:customStyle="1" w:styleId="Heading4Char">
    <w:name w:val="Heading 4 Char"/>
    <w:basedOn w:val="DefaultParagraphFont"/>
    <w:link w:val="Heading4"/>
    <w:uiPriority w:val="9"/>
    <w:rsid w:val="005258C5"/>
    <w:rPr>
      <w:rFonts w:asciiTheme="majorHAnsi" w:eastAsiaTheme="majorEastAsia" w:hAnsiTheme="majorHAnsi" w:cstheme="majorBidi"/>
      <w:b/>
      <w:bCs/>
      <w:iCs/>
      <w:color w:val="000000" w:themeColor="text1"/>
      <w:sz w:val="24"/>
      <w:szCs w:val="24"/>
    </w:rPr>
  </w:style>
  <w:style w:type="character" w:customStyle="1" w:styleId="reference-text">
    <w:name w:val="reference-text"/>
    <w:basedOn w:val="DefaultParagraphFont"/>
    <w:rsid w:val="007E2550"/>
  </w:style>
  <w:style w:type="character" w:styleId="UnresolvedMention">
    <w:name w:val="Unresolved Mention"/>
    <w:basedOn w:val="DefaultParagraphFont"/>
    <w:uiPriority w:val="99"/>
    <w:semiHidden/>
    <w:unhideWhenUsed/>
    <w:rsid w:val="00BD30C7"/>
    <w:rPr>
      <w:color w:val="605E5C"/>
      <w:shd w:val="clear" w:color="auto" w:fill="E1DFDD"/>
    </w:rPr>
  </w:style>
  <w:style w:type="character" w:customStyle="1" w:styleId="cf">
    <w:name w:val="cf"/>
    <w:basedOn w:val="DefaultParagraphFont"/>
    <w:rsid w:val="001C341D"/>
  </w:style>
  <w:style w:type="character" w:customStyle="1" w:styleId="exp">
    <w:name w:val="exp"/>
    <w:basedOn w:val="DefaultParagraphFont"/>
    <w:rsid w:val="001C341D"/>
  </w:style>
  <w:style w:type="character" w:customStyle="1" w:styleId="def">
    <w:name w:val="def"/>
    <w:basedOn w:val="DefaultParagraphFont"/>
    <w:rsid w:val="001C341D"/>
  </w:style>
  <w:style w:type="character" w:customStyle="1" w:styleId="selectable">
    <w:name w:val="selectable"/>
    <w:basedOn w:val="DefaultParagraphFont"/>
    <w:rsid w:val="00D04445"/>
  </w:style>
  <w:style w:type="character" w:customStyle="1" w:styleId="reference-accessdate">
    <w:name w:val="reference-accessdate"/>
    <w:basedOn w:val="DefaultParagraphFont"/>
    <w:rsid w:val="00D725B9"/>
  </w:style>
  <w:style w:type="character" w:customStyle="1" w:styleId="nowrap1">
    <w:name w:val="nowrap1"/>
    <w:basedOn w:val="DefaultParagraphFont"/>
    <w:rsid w:val="00D725B9"/>
  </w:style>
  <w:style w:type="paragraph" w:styleId="TOC1">
    <w:name w:val="toc 1"/>
    <w:basedOn w:val="Normal"/>
    <w:next w:val="Normal"/>
    <w:autoRedefine/>
    <w:uiPriority w:val="39"/>
    <w:unhideWhenUsed/>
    <w:rsid w:val="0068648B"/>
    <w:pPr>
      <w:spacing w:before="240" w:after="120"/>
    </w:pPr>
    <w:rPr>
      <w:rFonts w:asciiTheme="minorHAnsi" w:hAnsiTheme="minorHAnsi" w:cstheme="minorHAnsi"/>
      <w:b/>
      <w:bCs/>
      <w:sz w:val="20"/>
      <w:szCs w:val="20"/>
    </w:rPr>
  </w:style>
  <w:style w:type="paragraph" w:styleId="Quote">
    <w:name w:val="Quote"/>
    <w:basedOn w:val="Normal"/>
    <w:next w:val="Normal"/>
    <w:link w:val="QuoteChar"/>
    <w:uiPriority w:val="29"/>
    <w:qFormat/>
    <w:rsid w:val="007E24AA"/>
    <w:pPr>
      <w:spacing w:before="200"/>
      <w:ind w:left="864" w:right="864"/>
      <w:jc w:val="center"/>
    </w:pPr>
    <w:rPr>
      <w:i/>
      <w:iCs/>
      <w:color w:val="404040" w:themeColor="text1" w:themeTint="BF"/>
    </w:rPr>
  </w:style>
  <w:style w:type="character" w:customStyle="1" w:styleId="QuoteChar">
    <w:name w:val="Quote Char"/>
    <w:basedOn w:val="DefaultParagraphFont"/>
    <w:link w:val="Quote"/>
    <w:uiPriority w:val="29"/>
    <w:rsid w:val="007E24AA"/>
    <w:rPr>
      <w:i/>
      <w:iCs/>
      <w:color w:val="404040" w:themeColor="text1" w:themeTint="BF"/>
    </w:rPr>
  </w:style>
  <w:style w:type="character" w:styleId="Emphasis">
    <w:name w:val="Emphasis"/>
    <w:basedOn w:val="DefaultParagraphFont"/>
    <w:uiPriority w:val="20"/>
    <w:qFormat/>
    <w:rsid w:val="007D047C"/>
    <w:rPr>
      <w:i/>
      <w:iCs/>
    </w:rPr>
  </w:style>
  <w:style w:type="character" w:styleId="CommentReference">
    <w:name w:val="annotation reference"/>
    <w:basedOn w:val="DefaultParagraphFont"/>
    <w:uiPriority w:val="99"/>
    <w:semiHidden/>
    <w:unhideWhenUsed/>
    <w:rsid w:val="001F784C"/>
    <w:rPr>
      <w:sz w:val="16"/>
      <w:szCs w:val="16"/>
    </w:rPr>
  </w:style>
  <w:style w:type="paragraph" w:styleId="CommentText">
    <w:name w:val="annotation text"/>
    <w:basedOn w:val="Normal"/>
    <w:link w:val="CommentTextChar"/>
    <w:uiPriority w:val="99"/>
    <w:unhideWhenUsed/>
    <w:rsid w:val="001F784C"/>
    <w:rPr>
      <w:sz w:val="20"/>
      <w:szCs w:val="20"/>
    </w:rPr>
  </w:style>
  <w:style w:type="character" w:customStyle="1" w:styleId="CommentTextChar">
    <w:name w:val="Comment Text Char"/>
    <w:basedOn w:val="DefaultParagraphFont"/>
    <w:link w:val="CommentText"/>
    <w:uiPriority w:val="99"/>
    <w:rsid w:val="001F784C"/>
    <w:rPr>
      <w:rFonts w:ascii="Times New Roman" w:eastAsia="Times New Roman" w:hAnsi="Times New Roman" w:cs="Times New Roman"/>
      <w:sz w:val="20"/>
      <w:szCs w:val="20"/>
    </w:rPr>
  </w:style>
  <w:style w:type="paragraph" w:styleId="CommentSubject">
    <w:name w:val="annotation subject"/>
    <w:basedOn w:val="CommentText"/>
    <w:next w:val="CommentText"/>
    <w:link w:val="CommentSubjectChar"/>
    <w:uiPriority w:val="99"/>
    <w:semiHidden/>
    <w:unhideWhenUsed/>
    <w:rsid w:val="001F784C"/>
    <w:rPr>
      <w:b/>
      <w:bCs/>
    </w:rPr>
  </w:style>
  <w:style w:type="character" w:customStyle="1" w:styleId="CommentSubjectChar">
    <w:name w:val="Comment Subject Char"/>
    <w:basedOn w:val="CommentTextChar"/>
    <w:link w:val="CommentSubject"/>
    <w:uiPriority w:val="99"/>
    <w:semiHidden/>
    <w:rsid w:val="001F784C"/>
    <w:rPr>
      <w:rFonts w:ascii="Times New Roman" w:eastAsia="Times New Roman" w:hAnsi="Times New Roman" w:cs="Times New Roman"/>
      <w:b/>
      <w:bCs/>
      <w:sz w:val="20"/>
      <w:szCs w:val="20"/>
    </w:rPr>
  </w:style>
  <w:style w:type="paragraph" w:styleId="Footer">
    <w:name w:val="footer"/>
    <w:basedOn w:val="Normal"/>
    <w:link w:val="FooterChar"/>
    <w:uiPriority w:val="99"/>
    <w:unhideWhenUsed/>
    <w:rsid w:val="00DD5519"/>
    <w:pPr>
      <w:tabs>
        <w:tab w:val="center" w:pos="4513"/>
        <w:tab w:val="right" w:pos="9026"/>
      </w:tabs>
    </w:pPr>
  </w:style>
  <w:style w:type="character" w:customStyle="1" w:styleId="FooterChar">
    <w:name w:val="Footer Char"/>
    <w:basedOn w:val="DefaultParagraphFont"/>
    <w:link w:val="Footer"/>
    <w:uiPriority w:val="99"/>
    <w:rsid w:val="00DD5519"/>
    <w:rPr>
      <w:rFonts w:ascii="Times New Roman" w:eastAsia="Times New Roman" w:hAnsi="Times New Roman" w:cs="Times New Roman"/>
      <w:sz w:val="24"/>
      <w:szCs w:val="24"/>
    </w:rPr>
  </w:style>
  <w:style w:type="paragraph" w:customStyle="1" w:styleId="trt0xe">
    <w:name w:val="trt0xe"/>
    <w:basedOn w:val="Normal"/>
    <w:rsid w:val="00AD1EB6"/>
    <w:pPr>
      <w:spacing w:before="100" w:beforeAutospacing="1" w:after="100" w:afterAutospacing="1"/>
    </w:pPr>
  </w:style>
  <w:style w:type="character" w:customStyle="1" w:styleId="Heading5Char">
    <w:name w:val="Heading 5 Char"/>
    <w:basedOn w:val="DefaultParagraphFont"/>
    <w:link w:val="Heading5"/>
    <w:uiPriority w:val="9"/>
    <w:rsid w:val="009F5026"/>
    <w:rPr>
      <w:rFonts w:asciiTheme="majorHAnsi" w:eastAsiaTheme="majorEastAsia" w:hAnsiTheme="majorHAnsi" w:cstheme="majorBidi"/>
      <w:color w:val="B35E06" w:themeColor="accent1" w:themeShade="BF"/>
      <w:sz w:val="24"/>
      <w:szCs w:val="24"/>
    </w:rPr>
  </w:style>
  <w:style w:type="character" w:customStyle="1" w:styleId="NoSpacingChar">
    <w:name w:val="No Spacing Char"/>
    <w:basedOn w:val="DefaultParagraphFont"/>
    <w:link w:val="NoSpacing"/>
    <w:uiPriority w:val="1"/>
    <w:rsid w:val="00497863"/>
  </w:style>
  <w:style w:type="paragraph" w:styleId="NormalWeb">
    <w:name w:val="Normal (Web)"/>
    <w:basedOn w:val="Normal"/>
    <w:uiPriority w:val="99"/>
    <w:unhideWhenUsed/>
    <w:rsid w:val="00D119FE"/>
    <w:pPr>
      <w:spacing w:before="100" w:beforeAutospacing="1" w:after="100" w:afterAutospacing="1"/>
    </w:pPr>
  </w:style>
  <w:style w:type="paragraph" w:styleId="TOC4">
    <w:name w:val="toc 4"/>
    <w:basedOn w:val="Normal"/>
    <w:next w:val="Normal"/>
    <w:autoRedefine/>
    <w:uiPriority w:val="39"/>
    <w:semiHidden/>
    <w:unhideWhenUsed/>
    <w:rsid w:val="00C443F5"/>
    <w:pPr>
      <w:ind w:left="720"/>
    </w:pPr>
    <w:rPr>
      <w:rFonts w:asciiTheme="minorHAnsi" w:hAnsiTheme="minorHAnsi" w:cstheme="minorHAnsi"/>
      <w:sz w:val="20"/>
      <w:szCs w:val="20"/>
    </w:rPr>
  </w:style>
  <w:style w:type="paragraph" w:styleId="TOC5">
    <w:name w:val="toc 5"/>
    <w:basedOn w:val="Normal"/>
    <w:next w:val="Normal"/>
    <w:autoRedefine/>
    <w:uiPriority w:val="39"/>
    <w:semiHidden/>
    <w:unhideWhenUsed/>
    <w:rsid w:val="00C443F5"/>
    <w:pPr>
      <w:ind w:left="960"/>
    </w:pPr>
    <w:rPr>
      <w:rFonts w:asciiTheme="minorHAnsi" w:hAnsiTheme="minorHAnsi" w:cstheme="minorHAnsi"/>
      <w:sz w:val="20"/>
      <w:szCs w:val="20"/>
    </w:rPr>
  </w:style>
  <w:style w:type="paragraph" w:styleId="TOC6">
    <w:name w:val="toc 6"/>
    <w:basedOn w:val="Normal"/>
    <w:next w:val="Normal"/>
    <w:autoRedefine/>
    <w:uiPriority w:val="39"/>
    <w:semiHidden/>
    <w:unhideWhenUsed/>
    <w:rsid w:val="00C443F5"/>
    <w:pPr>
      <w:ind w:left="1200"/>
    </w:pPr>
    <w:rPr>
      <w:rFonts w:asciiTheme="minorHAnsi" w:hAnsiTheme="minorHAnsi" w:cstheme="minorHAnsi"/>
      <w:sz w:val="20"/>
      <w:szCs w:val="20"/>
    </w:rPr>
  </w:style>
  <w:style w:type="paragraph" w:styleId="TOC7">
    <w:name w:val="toc 7"/>
    <w:basedOn w:val="Normal"/>
    <w:next w:val="Normal"/>
    <w:autoRedefine/>
    <w:uiPriority w:val="39"/>
    <w:semiHidden/>
    <w:unhideWhenUsed/>
    <w:rsid w:val="00C443F5"/>
    <w:pPr>
      <w:ind w:left="1440"/>
    </w:pPr>
    <w:rPr>
      <w:rFonts w:asciiTheme="minorHAnsi" w:hAnsiTheme="minorHAnsi" w:cstheme="minorHAnsi"/>
      <w:sz w:val="20"/>
      <w:szCs w:val="20"/>
    </w:rPr>
  </w:style>
  <w:style w:type="paragraph" w:styleId="TOC8">
    <w:name w:val="toc 8"/>
    <w:basedOn w:val="Normal"/>
    <w:next w:val="Normal"/>
    <w:autoRedefine/>
    <w:uiPriority w:val="39"/>
    <w:semiHidden/>
    <w:unhideWhenUsed/>
    <w:rsid w:val="00C443F5"/>
    <w:pPr>
      <w:ind w:left="1680"/>
    </w:pPr>
    <w:rPr>
      <w:rFonts w:asciiTheme="minorHAnsi" w:hAnsiTheme="minorHAnsi" w:cstheme="minorHAnsi"/>
      <w:sz w:val="20"/>
      <w:szCs w:val="20"/>
    </w:rPr>
  </w:style>
  <w:style w:type="paragraph" w:styleId="TOC9">
    <w:name w:val="toc 9"/>
    <w:basedOn w:val="Normal"/>
    <w:next w:val="Normal"/>
    <w:autoRedefine/>
    <w:uiPriority w:val="39"/>
    <w:semiHidden/>
    <w:unhideWhenUsed/>
    <w:rsid w:val="00C443F5"/>
    <w:pPr>
      <w:ind w:left="1920"/>
    </w:pPr>
    <w:rPr>
      <w:rFonts w:asciiTheme="minorHAnsi" w:hAnsiTheme="minorHAnsi" w:cstheme="minorHAnsi"/>
      <w:sz w:val="20"/>
      <w:szCs w:val="20"/>
    </w:rPr>
  </w:style>
  <w:style w:type="character" w:customStyle="1" w:styleId="ref-title">
    <w:name w:val="ref-title"/>
    <w:basedOn w:val="DefaultParagraphFont"/>
    <w:rsid w:val="00E940A7"/>
  </w:style>
  <w:style w:type="character" w:customStyle="1" w:styleId="ref-journal">
    <w:name w:val="ref-journal"/>
    <w:basedOn w:val="DefaultParagraphFont"/>
    <w:rsid w:val="00E940A7"/>
  </w:style>
  <w:style w:type="character" w:customStyle="1" w:styleId="ref-vol">
    <w:name w:val="ref-vol"/>
    <w:basedOn w:val="DefaultParagraphFont"/>
    <w:rsid w:val="00E940A7"/>
  </w:style>
  <w:style w:type="character" w:customStyle="1" w:styleId="a-size-extra-large">
    <w:name w:val="a-size-extra-large"/>
    <w:basedOn w:val="DefaultParagraphFont"/>
    <w:rsid w:val="0007710B"/>
  </w:style>
  <w:style w:type="character" w:customStyle="1" w:styleId="apple-converted-space">
    <w:name w:val="apple-converted-space"/>
    <w:basedOn w:val="DefaultParagraphFont"/>
    <w:rsid w:val="0057456D"/>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e="http://schemas.microsoft.com/office/word/2015/wordml/symex" mc:Ignorable="w14 w15 w16se w16cid w16 w16cex">
  <w:divs>
    <w:div w:id="22944575">
      <w:bodyDiv w:val="1"/>
      <w:marLeft w:val="0"/>
      <w:marRight w:val="0"/>
      <w:marTop w:val="0"/>
      <w:marBottom w:val="0"/>
      <w:divBdr>
        <w:top w:val="none" w:sz="0" w:space="0" w:color="auto"/>
        <w:left w:val="none" w:sz="0" w:space="0" w:color="auto"/>
        <w:bottom w:val="none" w:sz="0" w:space="0" w:color="auto"/>
        <w:right w:val="none" w:sz="0" w:space="0" w:color="auto"/>
      </w:divBdr>
      <w:divsChild>
        <w:div w:id="1643970813">
          <w:marLeft w:val="480"/>
          <w:marRight w:val="0"/>
          <w:marTop w:val="0"/>
          <w:marBottom w:val="0"/>
          <w:divBdr>
            <w:top w:val="none" w:sz="0" w:space="0" w:color="auto"/>
            <w:left w:val="none" w:sz="0" w:space="0" w:color="auto"/>
            <w:bottom w:val="none" w:sz="0" w:space="0" w:color="auto"/>
            <w:right w:val="none" w:sz="0" w:space="0" w:color="auto"/>
          </w:divBdr>
          <w:divsChild>
            <w:div w:id="139173388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4209760">
      <w:bodyDiv w:val="1"/>
      <w:marLeft w:val="0"/>
      <w:marRight w:val="0"/>
      <w:marTop w:val="0"/>
      <w:marBottom w:val="0"/>
      <w:divBdr>
        <w:top w:val="none" w:sz="0" w:space="0" w:color="auto"/>
        <w:left w:val="none" w:sz="0" w:space="0" w:color="auto"/>
        <w:bottom w:val="none" w:sz="0" w:space="0" w:color="auto"/>
        <w:right w:val="none" w:sz="0" w:space="0" w:color="auto"/>
      </w:divBdr>
      <w:divsChild>
        <w:div w:id="1350527630">
          <w:marLeft w:val="0"/>
          <w:marRight w:val="0"/>
          <w:marTop w:val="0"/>
          <w:marBottom w:val="0"/>
          <w:divBdr>
            <w:top w:val="none" w:sz="0" w:space="0" w:color="auto"/>
            <w:left w:val="none" w:sz="0" w:space="0" w:color="auto"/>
            <w:bottom w:val="none" w:sz="0" w:space="0" w:color="auto"/>
            <w:right w:val="none" w:sz="0" w:space="0" w:color="auto"/>
          </w:divBdr>
          <w:divsChild>
            <w:div w:id="348485332">
              <w:marLeft w:val="0"/>
              <w:marRight w:val="0"/>
              <w:marTop w:val="0"/>
              <w:marBottom w:val="0"/>
              <w:divBdr>
                <w:top w:val="none" w:sz="0" w:space="0" w:color="auto"/>
                <w:left w:val="none" w:sz="0" w:space="0" w:color="auto"/>
                <w:bottom w:val="none" w:sz="0" w:space="0" w:color="auto"/>
                <w:right w:val="none" w:sz="0" w:space="0" w:color="auto"/>
              </w:divBdr>
              <w:divsChild>
                <w:div w:id="1400515451">
                  <w:marLeft w:val="0"/>
                  <w:marRight w:val="0"/>
                  <w:marTop w:val="0"/>
                  <w:marBottom w:val="0"/>
                  <w:divBdr>
                    <w:top w:val="none" w:sz="0" w:space="0" w:color="auto"/>
                    <w:left w:val="none" w:sz="0" w:space="0" w:color="auto"/>
                    <w:bottom w:val="none" w:sz="0" w:space="0" w:color="auto"/>
                    <w:right w:val="none" w:sz="0" w:space="0" w:color="auto"/>
                  </w:divBdr>
                  <w:divsChild>
                    <w:div w:id="1401706998">
                      <w:marLeft w:val="0"/>
                      <w:marRight w:val="0"/>
                      <w:marTop w:val="0"/>
                      <w:marBottom w:val="0"/>
                      <w:divBdr>
                        <w:top w:val="none" w:sz="0" w:space="0" w:color="auto"/>
                        <w:left w:val="none" w:sz="0" w:space="0" w:color="auto"/>
                        <w:bottom w:val="none" w:sz="0" w:space="0" w:color="auto"/>
                        <w:right w:val="none" w:sz="0" w:space="0" w:color="auto"/>
                      </w:divBdr>
                      <w:divsChild>
                        <w:div w:id="574047773">
                          <w:marLeft w:val="-225"/>
                          <w:marRight w:val="-225"/>
                          <w:marTop w:val="0"/>
                          <w:marBottom w:val="0"/>
                          <w:divBdr>
                            <w:top w:val="none" w:sz="0" w:space="0" w:color="auto"/>
                            <w:left w:val="none" w:sz="0" w:space="0" w:color="auto"/>
                            <w:bottom w:val="none" w:sz="0" w:space="0" w:color="auto"/>
                            <w:right w:val="none" w:sz="0" w:space="0" w:color="auto"/>
                          </w:divBdr>
                          <w:divsChild>
                            <w:div w:id="14717063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31537662">
      <w:bodyDiv w:val="1"/>
      <w:marLeft w:val="0"/>
      <w:marRight w:val="0"/>
      <w:marTop w:val="0"/>
      <w:marBottom w:val="0"/>
      <w:divBdr>
        <w:top w:val="none" w:sz="0" w:space="0" w:color="auto"/>
        <w:left w:val="none" w:sz="0" w:space="0" w:color="auto"/>
        <w:bottom w:val="none" w:sz="0" w:space="0" w:color="auto"/>
        <w:right w:val="none" w:sz="0" w:space="0" w:color="auto"/>
      </w:divBdr>
      <w:divsChild>
        <w:div w:id="1305893724">
          <w:marLeft w:val="480"/>
          <w:marRight w:val="0"/>
          <w:marTop w:val="0"/>
          <w:marBottom w:val="0"/>
          <w:divBdr>
            <w:top w:val="none" w:sz="0" w:space="0" w:color="auto"/>
            <w:left w:val="none" w:sz="0" w:space="0" w:color="auto"/>
            <w:bottom w:val="none" w:sz="0" w:space="0" w:color="auto"/>
            <w:right w:val="none" w:sz="0" w:space="0" w:color="auto"/>
          </w:divBdr>
          <w:divsChild>
            <w:div w:id="36930611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6225986">
      <w:bodyDiv w:val="1"/>
      <w:marLeft w:val="0"/>
      <w:marRight w:val="0"/>
      <w:marTop w:val="0"/>
      <w:marBottom w:val="0"/>
      <w:divBdr>
        <w:top w:val="none" w:sz="0" w:space="0" w:color="auto"/>
        <w:left w:val="none" w:sz="0" w:space="0" w:color="auto"/>
        <w:bottom w:val="none" w:sz="0" w:space="0" w:color="auto"/>
        <w:right w:val="none" w:sz="0" w:space="0" w:color="auto"/>
      </w:divBdr>
    </w:div>
    <w:div w:id="63843569">
      <w:bodyDiv w:val="1"/>
      <w:marLeft w:val="0"/>
      <w:marRight w:val="0"/>
      <w:marTop w:val="0"/>
      <w:marBottom w:val="0"/>
      <w:divBdr>
        <w:top w:val="none" w:sz="0" w:space="0" w:color="auto"/>
        <w:left w:val="none" w:sz="0" w:space="0" w:color="auto"/>
        <w:bottom w:val="none" w:sz="0" w:space="0" w:color="auto"/>
        <w:right w:val="none" w:sz="0" w:space="0" w:color="auto"/>
      </w:divBdr>
    </w:div>
    <w:div w:id="93329145">
      <w:bodyDiv w:val="1"/>
      <w:marLeft w:val="0"/>
      <w:marRight w:val="0"/>
      <w:marTop w:val="0"/>
      <w:marBottom w:val="0"/>
      <w:divBdr>
        <w:top w:val="none" w:sz="0" w:space="0" w:color="auto"/>
        <w:left w:val="none" w:sz="0" w:space="0" w:color="auto"/>
        <w:bottom w:val="none" w:sz="0" w:space="0" w:color="auto"/>
        <w:right w:val="none" w:sz="0" w:space="0" w:color="auto"/>
      </w:divBdr>
    </w:div>
    <w:div w:id="164715052">
      <w:bodyDiv w:val="1"/>
      <w:marLeft w:val="0"/>
      <w:marRight w:val="0"/>
      <w:marTop w:val="0"/>
      <w:marBottom w:val="0"/>
      <w:divBdr>
        <w:top w:val="none" w:sz="0" w:space="0" w:color="auto"/>
        <w:left w:val="none" w:sz="0" w:space="0" w:color="auto"/>
        <w:bottom w:val="none" w:sz="0" w:space="0" w:color="auto"/>
        <w:right w:val="none" w:sz="0" w:space="0" w:color="auto"/>
      </w:divBdr>
    </w:div>
    <w:div w:id="171260664">
      <w:bodyDiv w:val="1"/>
      <w:marLeft w:val="0"/>
      <w:marRight w:val="0"/>
      <w:marTop w:val="0"/>
      <w:marBottom w:val="0"/>
      <w:divBdr>
        <w:top w:val="none" w:sz="0" w:space="0" w:color="auto"/>
        <w:left w:val="none" w:sz="0" w:space="0" w:color="auto"/>
        <w:bottom w:val="none" w:sz="0" w:space="0" w:color="auto"/>
        <w:right w:val="none" w:sz="0" w:space="0" w:color="auto"/>
      </w:divBdr>
    </w:div>
    <w:div w:id="198590911">
      <w:bodyDiv w:val="1"/>
      <w:marLeft w:val="0"/>
      <w:marRight w:val="0"/>
      <w:marTop w:val="0"/>
      <w:marBottom w:val="0"/>
      <w:divBdr>
        <w:top w:val="none" w:sz="0" w:space="0" w:color="auto"/>
        <w:left w:val="none" w:sz="0" w:space="0" w:color="auto"/>
        <w:bottom w:val="none" w:sz="0" w:space="0" w:color="auto"/>
        <w:right w:val="none" w:sz="0" w:space="0" w:color="auto"/>
      </w:divBdr>
      <w:divsChild>
        <w:div w:id="244188544">
          <w:marLeft w:val="480"/>
          <w:marRight w:val="0"/>
          <w:marTop w:val="0"/>
          <w:marBottom w:val="0"/>
          <w:divBdr>
            <w:top w:val="none" w:sz="0" w:space="0" w:color="auto"/>
            <w:left w:val="none" w:sz="0" w:space="0" w:color="auto"/>
            <w:bottom w:val="none" w:sz="0" w:space="0" w:color="auto"/>
            <w:right w:val="none" w:sz="0" w:space="0" w:color="auto"/>
          </w:divBdr>
          <w:divsChild>
            <w:div w:id="149136777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0165500">
      <w:bodyDiv w:val="1"/>
      <w:marLeft w:val="0"/>
      <w:marRight w:val="0"/>
      <w:marTop w:val="0"/>
      <w:marBottom w:val="0"/>
      <w:divBdr>
        <w:top w:val="none" w:sz="0" w:space="0" w:color="auto"/>
        <w:left w:val="none" w:sz="0" w:space="0" w:color="auto"/>
        <w:bottom w:val="none" w:sz="0" w:space="0" w:color="auto"/>
        <w:right w:val="none" w:sz="0" w:space="0" w:color="auto"/>
      </w:divBdr>
    </w:div>
    <w:div w:id="205066455">
      <w:bodyDiv w:val="1"/>
      <w:marLeft w:val="0"/>
      <w:marRight w:val="0"/>
      <w:marTop w:val="0"/>
      <w:marBottom w:val="0"/>
      <w:divBdr>
        <w:top w:val="none" w:sz="0" w:space="0" w:color="auto"/>
        <w:left w:val="none" w:sz="0" w:space="0" w:color="auto"/>
        <w:bottom w:val="none" w:sz="0" w:space="0" w:color="auto"/>
        <w:right w:val="none" w:sz="0" w:space="0" w:color="auto"/>
      </w:divBdr>
    </w:div>
    <w:div w:id="210075441">
      <w:bodyDiv w:val="1"/>
      <w:marLeft w:val="0"/>
      <w:marRight w:val="0"/>
      <w:marTop w:val="0"/>
      <w:marBottom w:val="0"/>
      <w:divBdr>
        <w:top w:val="none" w:sz="0" w:space="0" w:color="auto"/>
        <w:left w:val="none" w:sz="0" w:space="0" w:color="auto"/>
        <w:bottom w:val="none" w:sz="0" w:space="0" w:color="auto"/>
        <w:right w:val="none" w:sz="0" w:space="0" w:color="auto"/>
      </w:divBdr>
    </w:div>
    <w:div w:id="218588949">
      <w:bodyDiv w:val="1"/>
      <w:marLeft w:val="0"/>
      <w:marRight w:val="0"/>
      <w:marTop w:val="0"/>
      <w:marBottom w:val="0"/>
      <w:divBdr>
        <w:top w:val="none" w:sz="0" w:space="0" w:color="auto"/>
        <w:left w:val="none" w:sz="0" w:space="0" w:color="auto"/>
        <w:bottom w:val="none" w:sz="0" w:space="0" w:color="auto"/>
        <w:right w:val="none" w:sz="0" w:space="0" w:color="auto"/>
      </w:divBdr>
    </w:div>
    <w:div w:id="220217138">
      <w:bodyDiv w:val="1"/>
      <w:marLeft w:val="0"/>
      <w:marRight w:val="0"/>
      <w:marTop w:val="0"/>
      <w:marBottom w:val="0"/>
      <w:divBdr>
        <w:top w:val="none" w:sz="0" w:space="0" w:color="auto"/>
        <w:left w:val="none" w:sz="0" w:space="0" w:color="auto"/>
        <w:bottom w:val="none" w:sz="0" w:space="0" w:color="auto"/>
        <w:right w:val="none" w:sz="0" w:space="0" w:color="auto"/>
      </w:divBdr>
    </w:div>
    <w:div w:id="235282244">
      <w:bodyDiv w:val="1"/>
      <w:marLeft w:val="0"/>
      <w:marRight w:val="0"/>
      <w:marTop w:val="0"/>
      <w:marBottom w:val="0"/>
      <w:divBdr>
        <w:top w:val="none" w:sz="0" w:space="0" w:color="auto"/>
        <w:left w:val="none" w:sz="0" w:space="0" w:color="auto"/>
        <w:bottom w:val="none" w:sz="0" w:space="0" w:color="auto"/>
        <w:right w:val="none" w:sz="0" w:space="0" w:color="auto"/>
      </w:divBdr>
    </w:div>
    <w:div w:id="287317725">
      <w:bodyDiv w:val="1"/>
      <w:marLeft w:val="0"/>
      <w:marRight w:val="0"/>
      <w:marTop w:val="0"/>
      <w:marBottom w:val="0"/>
      <w:divBdr>
        <w:top w:val="none" w:sz="0" w:space="0" w:color="auto"/>
        <w:left w:val="none" w:sz="0" w:space="0" w:color="auto"/>
        <w:bottom w:val="none" w:sz="0" w:space="0" w:color="auto"/>
        <w:right w:val="none" w:sz="0" w:space="0" w:color="auto"/>
      </w:divBdr>
    </w:div>
    <w:div w:id="287903789">
      <w:marLeft w:val="0"/>
      <w:marRight w:val="0"/>
      <w:marTop w:val="0"/>
      <w:marBottom w:val="0"/>
      <w:divBdr>
        <w:top w:val="none" w:sz="0" w:space="0" w:color="auto"/>
        <w:left w:val="none" w:sz="0" w:space="0" w:color="auto"/>
        <w:bottom w:val="none" w:sz="0" w:space="0" w:color="auto"/>
        <w:right w:val="none" w:sz="0" w:space="0" w:color="auto"/>
      </w:divBdr>
    </w:div>
    <w:div w:id="300426449">
      <w:bodyDiv w:val="1"/>
      <w:marLeft w:val="0"/>
      <w:marRight w:val="0"/>
      <w:marTop w:val="0"/>
      <w:marBottom w:val="0"/>
      <w:divBdr>
        <w:top w:val="none" w:sz="0" w:space="0" w:color="auto"/>
        <w:left w:val="none" w:sz="0" w:space="0" w:color="auto"/>
        <w:bottom w:val="none" w:sz="0" w:space="0" w:color="auto"/>
        <w:right w:val="none" w:sz="0" w:space="0" w:color="auto"/>
      </w:divBdr>
    </w:div>
    <w:div w:id="300886937">
      <w:bodyDiv w:val="1"/>
      <w:marLeft w:val="0"/>
      <w:marRight w:val="0"/>
      <w:marTop w:val="0"/>
      <w:marBottom w:val="0"/>
      <w:divBdr>
        <w:top w:val="none" w:sz="0" w:space="0" w:color="auto"/>
        <w:left w:val="none" w:sz="0" w:space="0" w:color="auto"/>
        <w:bottom w:val="none" w:sz="0" w:space="0" w:color="auto"/>
        <w:right w:val="none" w:sz="0" w:space="0" w:color="auto"/>
      </w:divBdr>
    </w:div>
    <w:div w:id="304051278">
      <w:bodyDiv w:val="1"/>
      <w:marLeft w:val="0"/>
      <w:marRight w:val="0"/>
      <w:marTop w:val="0"/>
      <w:marBottom w:val="0"/>
      <w:divBdr>
        <w:top w:val="none" w:sz="0" w:space="0" w:color="auto"/>
        <w:left w:val="none" w:sz="0" w:space="0" w:color="auto"/>
        <w:bottom w:val="none" w:sz="0" w:space="0" w:color="auto"/>
        <w:right w:val="none" w:sz="0" w:space="0" w:color="auto"/>
      </w:divBdr>
    </w:div>
    <w:div w:id="307828471">
      <w:bodyDiv w:val="1"/>
      <w:marLeft w:val="0"/>
      <w:marRight w:val="0"/>
      <w:marTop w:val="0"/>
      <w:marBottom w:val="0"/>
      <w:divBdr>
        <w:top w:val="none" w:sz="0" w:space="0" w:color="auto"/>
        <w:left w:val="none" w:sz="0" w:space="0" w:color="auto"/>
        <w:bottom w:val="none" w:sz="0" w:space="0" w:color="auto"/>
        <w:right w:val="none" w:sz="0" w:space="0" w:color="auto"/>
      </w:divBdr>
      <w:divsChild>
        <w:div w:id="260602512">
          <w:marLeft w:val="480"/>
          <w:marRight w:val="0"/>
          <w:marTop w:val="0"/>
          <w:marBottom w:val="0"/>
          <w:divBdr>
            <w:top w:val="none" w:sz="0" w:space="0" w:color="auto"/>
            <w:left w:val="none" w:sz="0" w:space="0" w:color="auto"/>
            <w:bottom w:val="none" w:sz="0" w:space="0" w:color="auto"/>
            <w:right w:val="none" w:sz="0" w:space="0" w:color="auto"/>
          </w:divBdr>
          <w:divsChild>
            <w:div w:id="4441601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3285484">
      <w:bodyDiv w:val="1"/>
      <w:marLeft w:val="0"/>
      <w:marRight w:val="0"/>
      <w:marTop w:val="0"/>
      <w:marBottom w:val="0"/>
      <w:divBdr>
        <w:top w:val="none" w:sz="0" w:space="0" w:color="auto"/>
        <w:left w:val="none" w:sz="0" w:space="0" w:color="auto"/>
        <w:bottom w:val="none" w:sz="0" w:space="0" w:color="auto"/>
        <w:right w:val="none" w:sz="0" w:space="0" w:color="auto"/>
      </w:divBdr>
      <w:divsChild>
        <w:div w:id="389311713">
          <w:marLeft w:val="480"/>
          <w:marRight w:val="0"/>
          <w:marTop w:val="0"/>
          <w:marBottom w:val="0"/>
          <w:divBdr>
            <w:top w:val="none" w:sz="0" w:space="0" w:color="auto"/>
            <w:left w:val="none" w:sz="0" w:space="0" w:color="auto"/>
            <w:bottom w:val="none" w:sz="0" w:space="0" w:color="auto"/>
            <w:right w:val="none" w:sz="0" w:space="0" w:color="auto"/>
          </w:divBdr>
          <w:divsChild>
            <w:div w:id="13243540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05807508">
      <w:marLeft w:val="0"/>
      <w:marRight w:val="0"/>
      <w:marTop w:val="0"/>
      <w:marBottom w:val="0"/>
      <w:divBdr>
        <w:top w:val="none" w:sz="0" w:space="0" w:color="auto"/>
        <w:left w:val="none" w:sz="0" w:space="0" w:color="auto"/>
        <w:bottom w:val="none" w:sz="0" w:space="0" w:color="auto"/>
        <w:right w:val="none" w:sz="0" w:space="0" w:color="auto"/>
      </w:divBdr>
      <w:divsChild>
        <w:div w:id="575553451">
          <w:marLeft w:val="0"/>
          <w:marRight w:val="0"/>
          <w:marTop w:val="0"/>
          <w:marBottom w:val="0"/>
          <w:divBdr>
            <w:top w:val="none" w:sz="0" w:space="0" w:color="auto"/>
            <w:left w:val="none" w:sz="0" w:space="0" w:color="auto"/>
            <w:bottom w:val="none" w:sz="0" w:space="0" w:color="auto"/>
            <w:right w:val="none" w:sz="0" w:space="0" w:color="auto"/>
          </w:divBdr>
          <w:divsChild>
            <w:div w:id="62795503">
              <w:marLeft w:val="0"/>
              <w:marRight w:val="0"/>
              <w:marTop w:val="0"/>
              <w:marBottom w:val="0"/>
              <w:divBdr>
                <w:top w:val="none" w:sz="0" w:space="0" w:color="auto"/>
                <w:left w:val="none" w:sz="0" w:space="0" w:color="auto"/>
                <w:bottom w:val="none" w:sz="0" w:space="0" w:color="auto"/>
                <w:right w:val="none" w:sz="0" w:space="0" w:color="auto"/>
              </w:divBdr>
              <w:divsChild>
                <w:div w:id="54936667">
                  <w:marLeft w:val="0"/>
                  <w:marRight w:val="0"/>
                  <w:marTop w:val="0"/>
                  <w:marBottom w:val="0"/>
                  <w:divBdr>
                    <w:top w:val="none" w:sz="0" w:space="0" w:color="auto"/>
                    <w:left w:val="none" w:sz="0" w:space="0" w:color="auto"/>
                    <w:bottom w:val="none" w:sz="0" w:space="0" w:color="auto"/>
                    <w:right w:val="none" w:sz="0" w:space="0" w:color="auto"/>
                  </w:divBdr>
                </w:div>
                <w:div w:id="569997847">
                  <w:marLeft w:val="0"/>
                  <w:marRight w:val="0"/>
                  <w:marTop w:val="0"/>
                  <w:marBottom w:val="0"/>
                  <w:divBdr>
                    <w:top w:val="none" w:sz="0" w:space="0" w:color="auto"/>
                    <w:left w:val="none" w:sz="0" w:space="0" w:color="auto"/>
                    <w:bottom w:val="none" w:sz="0" w:space="0" w:color="auto"/>
                    <w:right w:val="none" w:sz="0" w:space="0" w:color="auto"/>
                  </w:divBdr>
                  <w:divsChild>
                    <w:div w:id="102117577">
                      <w:marLeft w:val="0"/>
                      <w:marRight w:val="0"/>
                      <w:marTop w:val="0"/>
                      <w:marBottom w:val="0"/>
                      <w:divBdr>
                        <w:top w:val="none" w:sz="0" w:space="0" w:color="auto"/>
                        <w:left w:val="none" w:sz="0" w:space="0" w:color="auto"/>
                        <w:bottom w:val="none" w:sz="0" w:space="0" w:color="auto"/>
                        <w:right w:val="none" w:sz="0" w:space="0" w:color="auto"/>
                      </w:divBdr>
                      <w:divsChild>
                        <w:div w:id="1565139246">
                          <w:marLeft w:val="0"/>
                          <w:marRight w:val="0"/>
                          <w:marTop w:val="0"/>
                          <w:marBottom w:val="0"/>
                          <w:divBdr>
                            <w:top w:val="none" w:sz="0" w:space="0" w:color="auto"/>
                            <w:left w:val="none" w:sz="0" w:space="0" w:color="auto"/>
                            <w:bottom w:val="none" w:sz="0" w:space="0" w:color="auto"/>
                            <w:right w:val="none" w:sz="0" w:space="0" w:color="auto"/>
                          </w:divBdr>
                          <w:divsChild>
                            <w:div w:id="1419209558">
                              <w:marLeft w:val="0"/>
                              <w:marRight w:val="0"/>
                              <w:marTop w:val="0"/>
                              <w:marBottom w:val="0"/>
                              <w:divBdr>
                                <w:top w:val="none" w:sz="0" w:space="0" w:color="auto"/>
                                <w:left w:val="none" w:sz="0" w:space="0" w:color="auto"/>
                                <w:bottom w:val="none" w:sz="0" w:space="0" w:color="auto"/>
                                <w:right w:val="none" w:sz="0" w:space="0" w:color="auto"/>
                              </w:divBdr>
                              <w:divsChild>
                                <w:div w:id="53604349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2086874534">
                  <w:marLeft w:val="0"/>
                  <w:marRight w:val="0"/>
                  <w:marTop w:val="0"/>
                  <w:marBottom w:val="0"/>
                  <w:divBdr>
                    <w:top w:val="none" w:sz="0" w:space="0" w:color="auto"/>
                    <w:left w:val="none" w:sz="0" w:space="0" w:color="auto"/>
                    <w:bottom w:val="none" w:sz="0" w:space="0" w:color="auto"/>
                    <w:right w:val="none" w:sz="0" w:space="0" w:color="auto"/>
                  </w:divBdr>
                  <w:divsChild>
                    <w:div w:id="59332210">
                      <w:marLeft w:val="0"/>
                      <w:marRight w:val="0"/>
                      <w:marTop w:val="0"/>
                      <w:marBottom w:val="0"/>
                      <w:divBdr>
                        <w:top w:val="none" w:sz="0" w:space="0" w:color="auto"/>
                        <w:left w:val="none" w:sz="0" w:space="0" w:color="auto"/>
                        <w:bottom w:val="none" w:sz="0" w:space="0" w:color="auto"/>
                        <w:right w:val="none" w:sz="0" w:space="0" w:color="auto"/>
                      </w:divBdr>
                    </w:div>
                    <w:div w:id="79876177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63675615">
          <w:marLeft w:val="0"/>
          <w:marRight w:val="0"/>
          <w:marTop w:val="0"/>
          <w:marBottom w:val="0"/>
          <w:divBdr>
            <w:top w:val="none" w:sz="0" w:space="0" w:color="auto"/>
            <w:left w:val="none" w:sz="0" w:space="0" w:color="auto"/>
            <w:bottom w:val="none" w:sz="0" w:space="0" w:color="auto"/>
            <w:right w:val="none" w:sz="0" w:space="0" w:color="auto"/>
          </w:divBdr>
          <w:divsChild>
            <w:div w:id="23095572">
              <w:marLeft w:val="0"/>
              <w:marRight w:val="0"/>
              <w:marTop w:val="0"/>
              <w:marBottom w:val="0"/>
              <w:divBdr>
                <w:top w:val="none" w:sz="0" w:space="0" w:color="auto"/>
                <w:left w:val="none" w:sz="0" w:space="0" w:color="auto"/>
                <w:bottom w:val="none" w:sz="0" w:space="0" w:color="auto"/>
                <w:right w:val="none" w:sz="0" w:space="0" w:color="auto"/>
              </w:divBdr>
            </w:div>
            <w:div w:id="435174694">
              <w:marLeft w:val="0"/>
              <w:marRight w:val="0"/>
              <w:marTop w:val="0"/>
              <w:marBottom w:val="0"/>
              <w:divBdr>
                <w:top w:val="none" w:sz="0" w:space="0" w:color="auto"/>
                <w:left w:val="none" w:sz="0" w:space="0" w:color="auto"/>
                <w:bottom w:val="none" w:sz="0" w:space="0" w:color="auto"/>
                <w:right w:val="none" w:sz="0" w:space="0" w:color="auto"/>
              </w:divBdr>
              <w:divsChild>
                <w:div w:id="1069037369">
                  <w:marLeft w:val="0"/>
                  <w:marRight w:val="0"/>
                  <w:marTop w:val="0"/>
                  <w:marBottom w:val="0"/>
                  <w:divBdr>
                    <w:top w:val="none" w:sz="0" w:space="0" w:color="auto"/>
                    <w:left w:val="none" w:sz="0" w:space="0" w:color="auto"/>
                    <w:bottom w:val="none" w:sz="0" w:space="0" w:color="auto"/>
                    <w:right w:val="none" w:sz="0" w:space="0" w:color="auto"/>
                  </w:divBdr>
                </w:div>
                <w:div w:id="1178884323">
                  <w:marLeft w:val="0"/>
                  <w:marRight w:val="0"/>
                  <w:marTop w:val="0"/>
                  <w:marBottom w:val="0"/>
                  <w:divBdr>
                    <w:top w:val="none" w:sz="0" w:space="0" w:color="auto"/>
                    <w:left w:val="none" w:sz="0" w:space="0" w:color="auto"/>
                    <w:bottom w:val="none" w:sz="0" w:space="0" w:color="auto"/>
                    <w:right w:val="none" w:sz="0" w:space="0" w:color="auto"/>
                  </w:divBdr>
                </w:div>
                <w:div w:id="1406611104">
                  <w:marLeft w:val="0"/>
                  <w:marRight w:val="0"/>
                  <w:marTop w:val="0"/>
                  <w:marBottom w:val="0"/>
                  <w:divBdr>
                    <w:top w:val="none" w:sz="0" w:space="0" w:color="auto"/>
                    <w:left w:val="none" w:sz="0" w:space="0" w:color="auto"/>
                    <w:bottom w:val="none" w:sz="0" w:space="0" w:color="auto"/>
                    <w:right w:val="none" w:sz="0" w:space="0" w:color="auto"/>
                  </w:divBdr>
                </w:div>
              </w:divsChild>
            </w:div>
            <w:div w:id="974021702">
              <w:marLeft w:val="0"/>
              <w:marRight w:val="0"/>
              <w:marTop w:val="0"/>
              <w:marBottom w:val="0"/>
              <w:divBdr>
                <w:top w:val="none" w:sz="0" w:space="0" w:color="auto"/>
                <w:left w:val="none" w:sz="0" w:space="0" w:color="auto"/>
                <w:bottom w:val="none" w:sz="0" w:space="0" w:color="auto"/>
                <w:right w:val="none" w:sz="0" w:space="0" w:color="auto"/>
              </w:divBdr>
              <w:divsChild>
                <w:div w:id="77529873">
                  <w:marLeft w:val="0"/>
                  <w:marRight w:val="0"/>
                  <w:marTop w:val="0"/>
                  <w:marBottom w:val="0"/>
                  <w:divBdr>
                    <w:top w:val="none" w:sz="0" w:space="0" w:color="auto"/>
                    <w:left w:val="none" w:sz="0" w:space="0" w:color="auto"/>
                    <w:bottom w:val="none" w:sz="0" w:space="0" w:color="auto"/>
                    <w:right w:val="none" w:sz="0" w:space="0" w:color="auto"/>
                  </w:divBdr>
                </w:div>
                <w:div w:id="10879256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73331887">
          <w:marLeft w:val="0"/>
          <w:marRight w:val="0"/>
          <w:marTop w:val="0"/>
          <w:marBottom w:val="0"/>
          <w:divBdr>
            <w:top w:val="none" w:sz="0" w:space="0" w:color="auto"/>
            <w:left w:val="none" w:sz="0" w:space="0" w:color="auto"/>
            <w:bottom w:val="none" w:sz="0" w:space="0" w:color="auto"/>
            <w:right w:val="none" w:sz="0" w:space="0" w:color="auto"/>
          </w:divBdr>
          <w:divsChild>
            <w:div w:id="35198577">
              <w:marLeft w:val="0"/>
              <w:marRight w:val="0"/>
              <w:marTop w:val="0"/>
              <w:marBottom w:val="0"/>
              <w:divBdr>
                <w:top w:val="none" w:sz="0" w:space="0" w:color="auto"/>
                <w:left w:val="none" w:sz="0" w:space="0" w:color="auto"/>
                <w:bottom w:val="none" w:sz="0" w:space="0" w:color="auto"/>
                <w:right w:val="none" w:sz="0" w:space="0" w:color="auto"/>
              </w:divBdr>
              <w:divsChild>
                <w:div w:id="1317614105">
                  <w:marLeft w:val="0"/>
                  <w:marRight w:val="0"/>
                  <w:marTop w:val="0"/>
                  <w:marBottom w:val="0"/>
                  <w:divBdr>
                    <w:top w:val="none" w:sz="0" w:space="0" w:color="auto"/>
                    <w:left w:val="none" w:sz="0" w:space="0" w:color="auto"/>
                    <w:bottom w:val="none" w:sz="0" w:space="0" w:color="auto"/>
                    <w:right w:val="none" w:sz="0" w:space="0" w:color="auto"/>
                  </w:divBdr>
                  <w:divsChild>
                    <w:div w:id="1669862767">
                      <w:marLeft w:val="0"/>
                      <w:marRight w:val="0"/>
                      <w:marTop w:val="0"/>
                      <w:marBottom w:val="0"/>
                      <w:divBdr>
                        <w:top w:val="none" w:sz="0" w:space="0" w:color="auto"/>
                        <w:left w:val="none" w:sz="0" w:space="0" w:color="auto"/>
                        <w:bottom w:val="none" w:sz="0" w:space="0" w:color="auto"/>
                        <w:right w:val="none" w:sz="0" w:space="0" w:color="auto"/>
                      </w:divBdr>
                      <w:divsChild>
                        <w:div w:id="115106105">
                          <w:marLeft w:val="0"/>
                          <w:marRight w:val="0"/>
                          <w:marTop w:val="0"/>
                          <w:marBottom w:val="0"/>
                          <w:divBdr>
                            <w:top w:val="none" w:sz="0" w:space="0" w:color="auto"/>
                            <w:left w:val="none" w:sz="0" w:space="0" w:color="auto"/>
                            <w:bottom w:val="none" w:sz="0" w:space="0" w:color="auto"/>
                            <w:right w:val="none" w:sz="0" w:space="0" w:color="auto"/>
                          </w:divBdr>
                          <w:divsChild>
                            <w:div w:id="10524670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019818163">
              <w:marLeft w:val="0"/>
              <w:marRight w:val="0"/>
              <w:marTop w:val="0"/>
              <w:marBottom w:val="0"/>
              <w:divBdr>
                <w:top w:val="none" w:sz="0" w:space="0" w:color="auto"/>
                <w:left w:val="none" w:sz="0" w:space="0" w:color="auto"/>
                <w:bottom w:val="none" w:sz="0" w:space="0" w:color="auto"/>
                <w:right w:val="none" w:sz="0" w:space="0" w:color="auto"/>
              </w:divBdr>
              <w:divsChild>
                <w:div w:id="1486162429">
                  <w:marLeft w:val="0"/>
                  <w:marRight w:val="0"/>
                  <w:marTop w:val="0"/>
                  <w:marBottom w:val="0"/>
                  <w:divBdr>
                    <w:top w:val="none" w:sz="0" w:space="0" w:color="auto"/>
                    <w:left w:val="none" w:sz="0" w:space="0" w:color="auto"/>
                    <w:bottom w:val="none" w:sz="0" w:space="0" w:color="auto"/>
                    <w:right w:val="none" w:sz="0" w:space="0" w:color="auto"/>
                  </w:divBdr>
                </w:div>
                <w:div w:id="1585147190">
                  <w:marLeft w:val="0"/>
                  <w:marRight w:val="0"/>
                  <w:marTop w:val="0"/>
                  <w:marBottom w:val="0"/>
                  <w:divBdr>
                    <w:top w:val="none" w:sz="0" w:space="0" w:color="auto"/>
                    <w:left w:val="none" w:sz="0" w:space="0" w:color="auto"/>
                    <w:bottom w:val="none" w:sz="0" w:space="0" w:color="auto"/>
                    <w:right w:val="none" w:sz="0" w:space="0" w:color="auto"/>
                  </w:divBdr>
                  <w:divsChild>
                    <w:div w:id="1625621253">
                      <w:marLeft w:val="0"/>
                      <w:marRight w:val="0"/>
                      <w:marTop w:val="0"/>
                      <w:marBottom w:val="0"/>
                      <w:divBdr>
                        <w:top w:val="none" w:sz="0" w:space="0" w:color="auto"/>
                        <w:left w:val="none" w:sz="0" w:space="0" w:color="auto"/>
                        <w:bottom w:val="none" w:sz="0" w:space="0" w:color="auto"/>
                        <w:right w:val="none" w:sz="0" w:space="0" w:color="auto"/>
                      </w:divBdr>
                      <w:divsChild>
                        <w:div w:id="38750389">
                          <w:marLeft w:val="0"/>
                          <w:marRight w:val="0"/>
                          <w:marTop w:val="0"/>
                          <w:marBottom w:val="0"/>
                          <w:divBdr>
                            <w:top w:val="none" w:sz="0" w:space="0" w:color="auto"/>
                            <w:left w:val="none" w:sz="0" w:space="0" w:color="auto"/>
                            <w:bottom w:val="none" w:sz="0" w:space="0" w:color="auto"/>
                            <w:right w:val="none" w:sz="0" w:space="0" w:color="auto"/>
                          </w:divBdr>
                          <w:divsChild>
                            <w:div w:id="71777384">
                              <w:blockQuote w:val="1"/>
                              <w:marLeft w:val="720"/>
                              <w:marRight w:val="720"/>
                              <w:marTop w:val="100"/>
                              <w:marBottom w:val="100"/>
                              <w:divBdr>
                                <w:top w:val="none" w:sz="0" w:space="0" w:color="auto"/>
                                <w:left w:val="none" w:sz="0" w:space="0" w:color="auto"/>
                                <w:bottom w:val="none" w:sz="0" w:space="0" w:color="auto"/>
                                <w:right w:val="none" w:sz="0" w:space="0" w:color="auto"/>
                              </w:divBdr>
                            </w:div>
                            <w:div w:id="806702230">
                              <w:blockQuote w:val="1"/>
                              <w:marLeft w:val="720"/>
                              <w:marRight w:val="720"/>
                              <w:marTop w:val="100"/>
                              <w:marBottom w:val="100"/>
                              <w:divBdr>
                                <w:top w:val="none" w:sz="0" w:space="0" w:color="auto"/>
                                <w:left w:val="none" w:sz="0" w:space="0" w:color="auto"/>
                                <w:bottom w:val="none" w:sz="0" w:space="0" w:color="auto"/>
                                <w:right w:val="none" w:sz="0" w:space="0" w:color="auto"/>
                              </w:divBdr>
                            </w:div>
                            <w:div w:id="840318767">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399211277">
                          <w:marLeft w:val="0"/>
                          <w:marRight w:val="0"/>
                          <w:marTop w:val="0"/>
                          <w:marBottom w:val="0"/>
                          <w:divBdr>
                            <w:top w:val="none" w:sz="0" w:space="0" w:color="auto"/>
                            <w:left w:val="none" w:sz="0" w:space="0" w:color="auto"/>
                            <w:bottom w:val="none" w:sz="0" w:space="0" w:color="auto"/>
                            <w:right w:val="none" w:sz="0" w:space="0" w:color="auto"/>
                          </w:divBdr>
                        </w:div>
                        <w:div w:id="752045199">
                          <w:marLeft w:val="0"/>
                          <w:marRight w:val="0"/>
                          <w:marTop w:val="0"/>
                          <w:marBottom w:val="0"/>
                          <w:divBdr>
                            <w:top w:val="none" w:sz="0" w:space="0" w:color="auto"/>
                            <w:left w:val="none" w:sz="0" w:space="0" w:color="auto"/>
                            <w:bottom w:val="none" w:sz="0" w:space="0" w:color="auto"/>
                            <w:right w:val="none" w:sz="0" w:space="0" w:color="auto"/>
                          </w:divBdr>
                        </w:div>
                        <w:div w:id="960692980">
                          <w:marLeft w:val="0"/>
                          <w:marRight w:val="0"/>
                          <w:marTop w:val="0"/>
                          <w:marBottom w:val="0"/>
                          <w:divBdr>
                            <w:top w:val="none" w:sz="0" w:space="0" w:color="auto"/>
                            <w:left w:val="none" w:sz="0" w:space="0" w:color="auto"/>
                            <w:bottom w:val="none" w:sz="0" w:space="0" w:color="auto"/>
                            <w:right w:val="none" w:sz="0" w:space="0" w:color="auto"/>
                          </w:divBdr>
                          <w:divsChild>
                            <w:div w:id="135686209">
                              <w:blockQuote w:val="1"/>
                              <w:marLeft w:val="720"/>
                              <w:marRight w:val="720"/>
                              <w:marTop w:val="100"/>
                              <w:marBottom w:val="100"/>
                              <w:divBdr>
                                <w:top w:val="none" w:sz="0" w:space="0" w:color="auto"/>
                                <w:left w:val="none" w:sz="0" w:space="0" w:color="auto"/>
                                <w:bottom w:val="none" w:sz="0" w:space="0" w:color="auto"/>
                                <w:right w:val="none" w:sz="0" w:space="0" w:color="auto"/>
                              </w:divBdr>
                            </w:div>
                          </w:divsChild>
                        </w:div>
                        <w:div w:id="1632587859">
                          <w:marLeft w:val="0"/>
                          <w:marRight w:val="0"/>
                          <w:marTop w:val="0"/>
                          <w:marBottom w:val="0"/>
                          <w:divBdr>
                            <w:top w:val="none" w:sz="0" w:space="0" w:color="auto"/>
                            <w:left w:val="none" w:sz="0" w:space="0" w:color="auto"/>
                            <w:bottom w:val="none" w:sz="0" w:space="0" w:color="auto"/>
                            <w:right w:val="none" w:sz="0" w:space="0" w:color="auto"/>
                          </w:divBdr>
                        </w:div>
                        <w:div w:id="1722166308">
                          <w:marLeft w:val="0"/>
                          <w:marRight w:val="0"/>
                          <w:marTop w:val="0"/>
                          <w:marBottom w:val="0"/>
                          <w:divBdr>
                            <w:top w:val="none" w:sz="0" w:space="0" w:color="auto"/>
                            <w:left w:val="none" w:sz="0" w:space="0" w:color="auto"/>
                            <w:bottom w:val="none" w:sz="0" w:space="0" w:color="auto"/>
                            <w:right w:val="none" w:sz="0" w:space="0" w:color="auto"/>
                          </w:divBdr>
                        </w:div>
                        <w:div w:id="1963227624">
                          <w:marLeft w:val="0"/>
                          <w:marRight w:val="0"/>
                          <w:marTop w:val="0"/>
                          <w:marBottom w:val="0"/>
                          <w:divBdr>
                            <w:top w:val="none" w:sz="0" w:space="0" w:color="auto"/>
                            <w:left w:val="none" w:sz="0" w:space="0" w:color="auto"/>
                            <w:bottom w:val="none" w:sz="0" w:space="0" w:color="auto"/>
                            <w:right w:val="none" w:sz="0" w:space="0" w:color="auto"/>
                          </w:divBdr>
                        </w:div>
                        <w:div w:id="202960329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78230099">
              <w:marLeft w:val="0"/>
              <w:marRight w:val="0"/>
              <w:marTop w:val="0"/>
              <w:marBottom w:val="0"/>
              <w:divBdr>
                <w:top w:val="none" w:sz="0" w:space="0" w:color="auto"/>
                <w:left w:val="none" w:sz="0" w:space="0" w:color="auto"/>
                <w:bottom w:val="none" w:sz="0" w:space="0" w:color="auto"/>
                <w:right w:val="none" w:sz="0" w:space="0" w:color="auto"/>
              </w:divBdr>
              <w:divsChild>
                <w:div w:id="180495895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414520904">
      <w:bodyDiv w:val="1"/>
      <w:marLeft w:val="0"/>
      <w:marRight w:val="0"/>
      <w:marTop w:val="0"/>
      <w:marBottom w:val="0"/>
      <w:divBdr>
        <w:top w:val="none" w:sz="0" w:space="0" w:color="auto"/>
        <w:left w:val="none" w:sz="0" w:space="0" w:color="auto"/>
        <w:bottom w:val="none" w:sz="0" w:space="0" w:color="auto"/>
        <w:right w:val="none" w:sz="0" w:space="0" w:color="auto"/>
      </w:divBdr>
    </w:div>
    <w:div w:id="427310811">
      <w:bodyDiv w:val="1"/>
      <w:marLeft w:val="0"/>
      <w:marRight w:val="0"/>
      <w:marTop w:val="0"/>
      <w:marBottom w:val="0"/>
      <w:divBdr>
        <w:top w:val="none" w:sz="0" w:space="0" w:color="auto"/>
        <w:left w:val="none" w:sz="0" w:space="0" w:color="auto"/>
        <w:bottom w:val="none" w:sz="0" w:space="0" w:color="auto"/>
        <w:right w:val="none" w:sz="0" w:space="0" w:color="auto"/>
      </w:divBdr>
    </w:div>
    <w:div w:id="483394997">
      <w:bodyDiv w:val="1"/>
      <w:marLeft w:val="0"/>
      <w:marRight w:val="0"/>
      <w:marTop w:val="0"/>
      <w:marBottom w:val="0"/>
      <w:divBdr>
        <w:top w:val="none" w:sz="0" w:space="0" w:color="auto"/>
        <w:left w:val="none" w:sz="0" w:space="0" w:color="auto"/>
        <w:bottom w:val="none" w:sz="0" w:space="0" w:color="auto"/>
        <w:right w:val="none" w:sz="0" w:space="0" w:color="auto"/>
      </w:divBdr>
    </w:div>
    <w:div w:id="504824978">
      <w:bodyDiv w:val="1"/>
      <w:marLeft w:val="0"/>
      <w:marRight w:val="0"/>
      <w:marTop w:val="0"/>
      <w:marBottom w:val="0"/>
      <w:divBdr>
        <w:top w:val="none" w:sz="0" w:space="0" w:color="auto"/>
        <w:left w:val="none" w:sz="0" w:space="0" w:color="auto"/>
        <w:bottom w:val="none" w:sz="0" w:space="0" w:color="auto"/>
        <w:right w:val="none" w:sz="0" w:space="0" w:color="auto"/>
      </w:divBdr>
    </w:div>
    <w:div w:id="513886598">
      <w:bodyDiv w:val="1"/>
      <w:marLeft w:val="0"/>
      <w:marRight w:val="0"/>
      <w:marTop w:val="0"/>
      <w:marBottom w:val="0"/>
      <w:divBdr>
        <w:top w:val="none" w:sz="0" w:space="0" w:color="auto"/>
        <w:left w:val="none" w:sz="0" w:space="0" w:color="auto"/>
        <w:bottom w:val="none" w:sz="0" w:space="0" w:color="auto"/>
        <w:right w:val="none" w:sz="0" w:space="0" w:color="auto"/>
      </w:divBdr>
    </w:div>
    <w:div w:id="527840486">
      <w:bodyDiv w:val="1"/>
      <w:marLeft w:val="0"/>
      <w:marRight w:val="0"/>
      <w:marTop w:val="0"/>
      <w:marBottom w:val="0"/>
      <w:divBdr>
        <w:top w:val="none" w:sz="0" w:space="0" w:color="auto"/>
        <w:left w:val="none" w:sz="0" w:space="0" w:color="auto"/>
        <w:bottom w:val="none" w:sz="0" w:space="0" w:color="auto"/>
        <w:right w:val="none" w:sz="0" w:space="0" w:color="auto"/>
      </w:divBdr>
    </w:div>
    <w:div w:id="534924129">
      <w:bodyDiv w:val="1"/>
      <w:marLeft w:val="0"/>
      <w:marRight w:val="0"/>
      <w:marTop w:val="0"/>
      <w:marBottom w:val="0"/>
      <w:divBdr>
        <w:top w:val="none" w:sz="0" w:space="0" w:color="auto"/>
        <w:left w:val="none" w:sz="0" w:space="0" w:color="auto"/>
        <w:bottom w:val="none" w:sz="0" w:space="0" w:color="auto"/>
        <w:right w:val="none" w:sz="0" w:space="0" w:color="auto"/>
      </w:divBdr>
      <w:divsChild>
        <w:div w:id="957299003">
          <w:marLeft w:val="480"/>
          <w:marRight w:val="0"/>
          <w:marTop w:val="0"/>
          <w:marBottom w:val="0"/>
          <w:divBdr>
            <w:top w:val="none" w:sz="0" w:space="0" w:color="auto"/>
            <w:left w:val="none" w:sz="0" w:space="0" w:color="auto"/>
            <w:bottom w:val="none" w:sz="0" w:space="0" w:color="auto"/>
            <w:right w:val="none" w:sz="0" w:space="0" w:color="auto"/>
          </w:divBdr>
          <w:divsChild>
            <w:div w:id="1607349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42403128">
      <w:bodyDiv w:val="1"/>
      <w:marLeft w:val="0"/>
      <w:marRight w:val="0"/>
      <w:marTop w:val="0"/>
      <w:marBottom w:val="0"/>
      <w:divBdr>
        <w:top w:val="none" w:sz="0" w:space="0" w:color="auto"/>
        <w:left w:val="none" w:sz="0" w:space="0" w:color="auto"/>
        <w:bottom w:val="none" w:sz="0" w:space="0" w:color="auto"/>
        <w:right w:val="none" w:sz="0" w:space="0" w:color="auto"/>
      </w:divBdr>
    </w:div>
    <w:div w:id="552497408">
      <w:bodyDiv w:val="1"/>
      <w:marLeft w:val="0"/>
      <w:marRight w:val="0"/>
      <w:marTop w:val="0"/>
      <w:marBottom w:val="0"/>
      <w:divBdr>
        <w:top w:val="none" w:sz="0" w:space="0" w:color="auto"/>
        <w:left w:val="none" w:sz="0" w:space="0" w:color="auto"/>
        <w:bottom w:val="none" w:sz="0" w:space="0" w:color="auto"/>
        <w:right w:val="none" w:sz="0" w:space="0" w:color="auto"/>
      </w:divBdr>
    </w:div>
    <w:div w:id="563686404">
      <w:bodyDiv w:val="1"/>
      <w:marLeft w:val="0"/>
      <w:marRight w:val="0"/>
      <w:marTop w:val="0"/>
      <w:marBottom w:val="0"/>
      <w:divBdr>
        <w:top w:val="none" w:sz="0" w:space="0" w:color="auto"/>
        <w:left w:val="none" w:sz="0" w:space="0" w:color="auto"/>
        <w:bottom w:val="none" w:sz="0" w:space="0" w:color="auto"/>
        <w:right w:val="none" w:sz="0" w:space="0" w:color="auto"/>
      </w:divBdr>
    </w:div>
    <w:div w:id="593629659">
      <w:bodyDiv w:val="1"/>
      <w:marLeft w:val="0"/>
      <w:marRight w:val="0"/>
      <w:marTop w:val="0"/>
      <w:marBottom w:val="0"/>
      <w:divBdr>
        <w:top w:val="none" w:sz="0" w:space="0" w:color="auto"/>
        <w:left w:val="none" w:sz="0" w:space="0" w:color="auto"/>
        <w:bottom w:val="none" w:sz="0" w:space="0" w:color="auto"/>
        <w:right w:val="none" w:sz="0" w:space="0" w:color="auto"/>
      </w:divBdr>
    </w:div>
    <w:div w:id="622082494">
      <w:bodyDiv w:val="1"/>
      <w:marLeft w:val="0"/>
      <w:marRight w:val="0"/>
      <w:marTop w:val="0"/>
      <w:marBottom w:val="0"/>
      <w:divBdr>
        <w:top w:val="none" w:sz="0" w:space="0" w:color="auto"/>
        <w:left w:val="none" w:sz="0" w:space="0" w:color="auto"/>
        <w:bottom w:val="none" w:sz="0" w:space="0" w:color="auto"/>
        <w:right w:val="none" w:sz="0" w:space="0" w:color="auto"/>
      </w:divBdr>
      <w:divsChild>
        <w:div w:id="2046518847">
          <w:marLeft w:val="480"/>
          <w:marRight w:val="0"/>
          <w:marTop w:val="0"/>
          <w:marBottom w:val="0"/>
          <w:divBdr>
            <w:top w:val="none" w:sz="0" w:space="0" w:color="auto"/>
            <w:left w:val="none" w:sz="0" w:space="0" w:color="auto"/>
            <w:bottom w:val="none" w:sz="0" w:space="0" w:color="auto"/>
            <w:right w:val="none" w:sz="0" w:space="0" w:color="auto"/>
          </w:divBdr>
          <w:divsChild>
            <w:div w:id="4275844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29822487">
      <w:bodyDiv w:val="1"/>
      <w:marLeft w:val="0"/>
      <w:marRight w:val="0"/>
      <w:marTop w:val="0"/>
      <w:marBottom w:val="0"/>
      <w:divBdr>
        <w:top w:val="none" w:sz="0" w:space="0" w:color="auto"/>
        <w:left w:val="none" w:sz="0" w:space="0" w:color="auto"/>
        <w:bottom w:val="none" w:sz="0" w:space="0" w:color="auto"/>
        <w:right w:val="none" w:sz="0" w:space="0" w:color="auto"/>
      </w:divBdr>
    </w:div>
    <w:div w:id="634412321">
      <w:bodyDiv w:val="1"/>
      <w:marLeft w:val="0"/>
      <w:marRight w:val="0"/>
      <w:marTop w:val="0"/>
      <w:marBottom w:val="0"/>
      <w:divBdr>
        <w:top w:val="none" w:sz="0" w:space="0" w:color="auto"/>
        <w:left w:val="none" w:sz="0" w:space="0" w:color="auto"/>
        <w:bottom w:val="none" w:sz="0" w:space="0" w:color="auto"/>
        <w:right w:val="none" w:sz="0" w:space="0" w:color="auto"/>
      </w:divBdr>
    </w:div>
    <w:div w:id="667372006">
      <w:bodyDiv w:val="1"/>
      <w:marLeft w:val="0"/>
      <w:marRight w:val="0"/>
      <w:marTop w:val="0"/>
      <w:marBottom w:val="0"/>
      <w:divBdr>
        <w:top w:val="none" w:sz="0" w:space="0" w:color="auto"/>
        <w:left w:val="none" w:sz="0" w:space="0" w:color="auto"/>
        <w:bottom w:val="none" w:sz="0" w:space="0" w:color="auto"/>
        <w:right w:val="none" w:sz="0" w:space="0" w:color="auto"/>
      </w:divBdr>
    </w:div>
    <w:div w:id="700476296">
      <w:bodyDiv w:val="1"/>
      <w:marLeft w:val="0"/>
      <w:marRight w:val="0"/>
      <w:marTop w:val="0"/>
      <w:marBottom w:val="0"/>
      <w:divBdr>
        <w:top w:val="none" w:sz="0" w:space="0" w:color="auto"/>
        <w:left w:val="none" w:sz="0" w:space="0" w:color="auto"/>
        <w:bottom w:val="none" w:sz="0" w:space="0" w:color="auto"/>
        <w:right w:val="none" w:sz="0" w:space="0" w:color="auto"/>
      </w:divBdr>
    </w:div>
    <w:div w:id="716586506">
      <w:bodyDiv w:val="1"/>
      <w:marLeft w:val="0"/>
      <w:marRight w:val="0"/>
      <w:marTop w:val="0"/>
      <w:marBottom w:val="0"/>
      <w:divBdr>
        <w:top w:val="none" w:sz="0" w:space="0" w:color="auto"/>
        <w:left w:val="none" w:sz="0" w:space="0" w:color="auto"/>
        <w:bottom w:val="none" w:sz="0" w:space="0" w:color="auto"/>
        <w:right w:val="none" w:sz="0" w:space="0" w:color="auto"/>
      </w:divBdr>
    </w:div>
    <w:div w:id="752355822">
      <w:bodyDiv w:val="1"/>
      <w:marLeft w:val="0"/>
      <w:marRight w:val="0"/>
      <w:marTop w:val="0"/>
      <w:marBottom w:val="0"/>
      <w:divBdr>
        <w:top w:val="none" w:sz="0" w:space="0" w:color="auto"/>
        <w:left w:val="none" w:sz="0" w:space="0" w:color="auto"/>
        <w:bottom w:val="none" w:sz="0" w:space="0" w:color="auto"/>
        <w:right w:val="none" w:sz="0" w:space="0" w:color="auto"/>
      </w:divBdr>
    </w:div>
    <w:div w:id="754281237">
      <w:bodyDiv w:val="1"/>
      <w:marLeft w:val="0"/>
      <w:marRight w:val="0"/>
      <w:marTop w:val="0"/>
      <w:marBottom w:val="0"/>
      <w:divBdr>
        <w:top w:val="none" w:sz="0" w:space="0" w:color="auto"/>
        <w:left w:val="none" w:sz="0" w:space="0" w:color="auto"/>
        <w:bottom w:val="none" w:sz="0" w:space="0" w:color="auto"/>
        <w:right w:val="none" w:sz="0" w:space="0" w:color="auto"/>
      </w:divBdr>
    </w:div>
    <w:div w:id="764349507">
      <w:bodyDiv w:val="1"/>
      <w:marLeft w:val="0"/>
      <w:marRight w:val="0"/>
      <w:marTop w:val="0"/>
      <w:marBottom w:val="0"/>
      <w:divBdr>
        <w:top w:val="none" w:sz="0" w:space="0" w:color="auto"/>
        <w:left w:val="none" w:sz="0" w:space="0" w:color="auto"/>
        <w:bottom w:val="none" w:sz="0" w:space="0" w:color="auto"/>
        <w:right w:val="none" w:sz="0" w:space="0" w:color="auto"/>
      </w:divBdr>
    </w:div>
    <w:div w:id="772866641">
      <w:bodyDiv w:val="1"/>
      <w:marLeft w:val="0"/>
      <w:marRight w:val="0"/>
      <w:marTop w:val="0"/>
      <w:marBottom w:val="0"/>
      <w:divBdr>
        <w:top w:val="none" w:sz="0" w:space="0" w:color="auto"/>
        <w:left w:val="none" w:sz="0" w:space="0" w:color="auto"/>
        <w:bottom w:val="none" w:sz="0" w:space="0" w:color="auto"/>
        <w:right w:val="none" w:sz="0" w:space="0" w:color="auto"/>
      </w:divBdr>
    </w:div>
    <w:div w:id="774984149">
      <w:bodyDiv w:val="1"/>
      <w:marLeft w:val="0"/>
      <w:marRight w:val="0"/>
      <w:marTop w:val="0"/>
      <w:marBottom w:val="0"/>
      <w:divBdr>
        <w:top w:val="none" w:sz="0" w:space="0" w:color="auto"/>
        <w:left w:val="none" w:sz="0" w:space="0" w:color="auto"/>
        <w:bottom w:val="none" w:sz="0" w:space="0" w:color="auto"/>
        <w:right w:val="none" w:sz="0" w:space="0" w:color="auto"/>
      </w:divBdr>
      <w:divsChild>
        <w:div w:id="863403942">
          <w:marLeft w:val="480"/>
          <w:marRight w:val="0"/>
          <w:marTop w:val="0"/>
          <w:marBottom w:val="0"/>
          <w:divBdr>
            <w:top w:val="none" w:sz="0" w:space="0" w:color="auto"/>
            <w:left w:val="none" w:sz="0" w:space="0" w:color="auto"/>
            <w:bottom w:val="none" w:sz="0" w:space="0" w:color="auto"/>
            <w:right w:val="none" w:sz="0" w:space="0" w:color="auto"/>
          </w:divBdr>
          <w:divsChild>
            <w:div w:id="126303145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5557740">
      <w:bodyDiv w:val="1"/>
      <w:marLeft w:val="0"/>
      <w:marRight w:val="0"/>
      <w:marTop w:val="0"/>
      <w:marBottom w:val="0"/>
      <w:divBdr>
        <w:top w:val="none" w:sz="0" w:space="0" w:color="auto"/>
        <w:left w:val="none" w:sz="0" w:space="0" w:color="auto"/>
        <w:bottom w:val="none" w:sz="0" w:space="0" w:color="auto"/>
        <w:right w:val="none" w:sz="0" w:space="0" w:color="auto"/>
      </w:divBdr>
    </w:div>
    <w:div w:id="790364200">
      <w:bodyDiv w:val="1"/>
      <w:marLeft w:val="0"/>
      <w:marRight w:val="0"/>
      <w:marTop w:val="0"/>
      <w:marBottom w:val="0"/>
      <w:divBdr>
        <w:top w:val="none" w:sz="0" w:space="0" w:color="auto"/>
        <w:left w:val="none" w:sz="0" w:space="0" w:color="auto"/>
        <w:bottom w:val="none" w:sz="0" w:space="0" w:color="auto"/>
        <w:right w:val="none" w:sz="0" w:space="0" w:color="auto"/>
      </w:divBdr>
    </w:div>
    <w:div w:id="812910846">
      <w:bodyDiv w:val="1"/>
      <w:marLeft w:val="0"/>
      <w:marRight w:val="0"/>
      <w:marTop w:val="0"/>
      <w:marBottom w:val="0"/>
      <w:divBdr>
        <w:top w:val="none" w:sz="0" w:space="0" w:color="auto"/>
        <w:left w:val="none" w:sz="0" w:space="0" w:color="auto"/>
        <w:bottom w:val="none" w:sz="0" w:space="0" w:color="auto"/>
        <w:right w:val="none" w:sz="0" w:space="0" w:color="auto"/>
      </w:divBdr>
    </w:div>
    <w:div w:id="863249705">
      <w:bodyDiv w:val="1"/>
      <w:marLeft w:val="0"/>
      <w:marRight w:val="0"/>
      <w:marTop w:val="0"/>
      <w:marBottom w:val="0"/>
      <w:divBdr>
        <w:top w:val="none" w:sz="0" w:space="0" w:color="auto"/>
        <w:left w:val="none" w:sz="0" w:space="0" w:color="auto"/>
        <w:bottom w:val="none" w:sz="0" w:space="0" w:color="auto"/>
        <w:right w:val="none" w:sz="0" w:space="0" w:color="auto"/>
      </w:divBdr>
    </w:div>
    <w:div w:id="882211735">
      <w:bodyDiv w:val="1"/>
      <w:marLeft w:val="0"/>
      <w:marRight w:val="0"/>
      <w:marTop w:val="0"/>
      <w:marBottom w:val="0"/>
      <w:divBdr>
        <w:top w:val="none" w:sz="0" w:space="0" w:color="auto"/>
        <w:left w:val="none" w:sz="0" w:space="0" w:color="auto"/>
        <w:bottom w:val="none" w:sz="0" w:space="0" w:color="auto"/>
        <w:right w:val="none" w:sz="0" w:space="0" w:color="auto"/>
      </w:divBdr>
      <w:divsChild>
        <w:div w:id="228882278">
          <w:marLeft w:val="0"/>
          <w:marRight w:val="0"/>
          <w:marTop w:val="360"/>
          <w:marBottom w:val="0"/>
          <w:divBdr>
            <w:top w:val="none" w:sz="0" w:space="0" w:color="auto"/>
            <w:left w:val="none" w:sz="0" w:space="0" w:color="auto"/>
            <w:bottom w:val="none" w:sz="0" w:space="0" w:color="auto"/>
            <w:right w:val="none" w:sz="0" w:space="0" w:color="auto"/>
          </w:divBdr>
        </w:div>
      </w:divsChild>
    </w:div>
    <w:div w:id="884490193">
      <w:bodyDiv w:val="1"/>
      <w:marLeft w:val="0"/>
      <w:marRight w:val="0"/>
      <w:marTop w:val="0"/>
      <w:marBottom w:val="0"/>
      <w:divBdr>
        <w:top w:val="none" w:sz="0" w:space="0" w:color="auto"/>
        <w:left w:val="none" w:sz="0" w:space="0" w:color="auto"/>
        <w:bottom w:val="none" w:sz="0" w:space="0" w:color="auto"/>
        <w:right w:val="none" w:sz="0" w:space="0" w:color="auto"/>
      </w:divBdr>
    </w:div>
    <w:div w:id="885336787">
      <w:bodyDiv w:val="1"/>
      <w:marLeft w:val="0"/>
      <w:marRight w:val="0"/>
      <w:marTop w:val="0"/>
      <w:marBottom w:val="0"/>
      <w:divBdr>
        <w:top w:val="none" w:sz="0" w:space="0" w:color="auto"/>
        <w:left w:val="none" w:sz="0" w:space="0" w:color="auto"/>
        <w:bottom w:val="none" w:sz="0" w:space="0" w:color="auto"/>
        <w:right w:val="none" w:sz="0" w:space="0" w:color="auto"/>
      </w:divBdr>
    </w:div>
    <w:div w:id="892541291">
      <w:bodyDiv w:val="1"/>
      <w:marLeft w:val="0"/>
      <w:marRight w:val="0"/>
      <w:marTop w:val="0"/>
      <w:marBottom w:val="0"/>
      <w:divBdr>
        <w:top w:val="none" w:sz="0" w:space="0" w:color="auto"/>
        <w:left w:val="none" w:sz="0" w:space="0" w:color="auto"/>
        <w:bottom w:val="none" w:sz="0" w:space="0" w:color="auto"/>
        <w:right w:val="none" w:sz="0" w:space="0" w:color="auto"/>
      </w:divBdr>
    </w:div>
    <w:div w:id="939869862">
      <w:bodyDiv w:val="1"/>
      <w:marLeft w:val="0"/>
      <w:marRight w:val="0"/>
      <w:marTop w:val="0"/>
      <w:marBottom w:val="0"/>
      <w:divBdr>
        <w:top w:val="none" w:sz="0" w:space="0" w:color="auto"/>
        <w:left w:val="none" w:sz="0" w:space="0" w:color="auto"/>
        <w:bottom w:val="none" w:sz="0" w:space="0" w:color="auto"/>
        <w:right w:val="none" w:sz="0" w:space="0" w:color="auto"/>
      </w:divBdr>
    </w:div>
    <w:div w:id="941304622">
      <w:bodyDiv w:val="1"/>
      <w:marLeft w:val="0"/>
      <w:marRight w:val="0"/>
      <w:marTop w:val="0"/>
      <w:marBottom w:val="0"/>
      <w:divBdr>
        <w:top w:val="none" w:sz="0" w:space="0" w:color="auto"/>
        <w:left w:val="none" w:sz="0" w:space="0" w:color="auto"/>
        <w:bottom w:val="none" w:sz="0" w:space="0" w:color="auto"/>
        <w:right w:val="none" w:sz="0" w:space="0" w:color="auto"/>
      </w:divBdr>
      <w:divsChild>
        <w:div w:id="205066706">
          <w:marLeft w:val="0"/>
          <w:marRight w:val="0"/>
          <w:marTop w:val="0"/>
          <w:marBottom w:val="0"/>
          <w:divBdr>
            <w:top w:val="none" w:sz="0" w:space="0" w:color="auto"/>
            <w:left w:val="none" w:sz="0" w:space="0" w:color="auto"/>
            <w:bottom w:val="none" w:sz="0" w:space="0" w:color="auto"/>
            <w:right w:val="none" w:sz="0" w:space="0" w:color="auto"/>
          </w:divBdr>
          <w:divsChild>
            <w:div w:id="113181346">
              <w:marLeft w:val="1740"/>
              <w:marRight w:val="0"/>
              <w:marTop w:val="0"/>
              <w:marBottom w:val="240"/>
              <w:divBdr>
                <w:top w:val="none" w:sz="0" w:space="0" w:color="auto"/>
                <w:left w:val="none" w:sz="0" w:space="0" w:color="auto"/>
                <w:bottom w:val="none" w:sz="0" w:space="0" w:color="auto"/>
                <w:right w:val="none" w:sz="0" w:space="0" w:color="auto"/>
              </w:divBdr>
              <w:divsChild>
                <w:div w:id="2057775380">
                  <w:marLeft w:val="0"/>
                  <w:marRight w:val="0"/>
                  <w:marTop w:val="0"/>
                  <w:marBottom w:val="0"/>
                  <w:divBdr>
                    <w:top w:val="none" w:sz="0" w:space="0" w:color="auto"/>
                    <w:left w:val="none" w:sz="0" w:space="0" w:color="auto"/>
                    <w:bottom w:val="none" w:sz="0" w:space="0" w:color="auto"/>
                    <w:right w:val="none" w:sz="0" w:space="0" w:color="auto"/>
                  </w:divBdr>
                  <w:divsChild>
                    <w:div w:id="115136849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50822649">
      <w:bodyDiv w:val="1"/>
      <w:marLeft w:val="0"/>
      <w:marRight w:val="0"/>
      <w:marTop w:val="0"/>
      <w:marBottom w:val="0"/>
      <w:divBdr>
        <w:top w:val="none" w:sz="0" w:space="0" w:color="auto"/>
        <w:left w:val="none" w:sz="0" w:space="0" w:color="auto"/>
        <w:bottom w:val="none" w:sz="0" w:space="0" w:color="auto"/>
        <w:right w:val="none" w:sz="0" w:space="0" w:color="auto"/>
      </w:divBdr>
    </w:div>
    <w:div w:id="967735880">
      <w:bodyDiv w:val="1"/>
      <w:marLeft w:val="0"/>
      <w:marRight w:val="0"/>
      <w:marTop w:val="0"/>
      <w:marBottom w:val="0"/>
      <w:divBdr>
        <w:top w:val="none" w:sz="0" w:space="0" w:color="auto"/>
        <w:left w:val="none" w:sz="0" w:space="0" w:color="auto"/>
        <w:bottom w:val="none" w:sz="0" w:space="0" w:color="auto"/>
        <w:right w:val="none" w:sz="0" w:space="0" w:color="auto"/>
      </w:divBdr>
    </w:div>
    <w:div w:id="969434122">
      <w:bodyDiv w:val="1"/>
      <w:marLeft w:val="0"/>
      <w:marRight w:val="0"/>
      <w:marTop w:val="0"/>
      <w:marBottom w:val="0"/>
      <w:divBdr>
        <w:top w:val="none" w:sz="0" w:space="0" w:color="auto"/>
        <w:left w:val="none" w:sz="0" w:space="0" w:color="auto"/>
        <w:bottom w:val="none" w:sz="0" w:space="0" w:color="auto"/>
        <w:right w:val="none" w:sz="0" w:space="0" w:color="auto"/>
      </w:divBdr>
    </w:div>
    <w:div w:id="984049508">
      <w:bodyDiv w:val="1"/>
      <w:marLeft w:val="0"/>
      <w:marRight w:val="0"/>
      <w:marTop w:val="0"/>
      <w:marBottom w:val="0"/>
      <w:divBdr>
        <w:top w:val="none" w:sz="0" w:space="0" w:color="auto"/>
        <w:left w:val="none" w:sz="0" w:space="0" w:color="auto"/>
        <w:bottom w:val="none" w:sz="0" w:space="0" w:color="auto"/>
        <w:right w:val="none" w:sz="0" w:space="0" w:color="auto"/>
      </w:divBdr>
    </w:div>
    <w:div w:id="986008218">
      <w:bodyDiv w:val="1"/>
      <w:marLeft w:val="0"/>
      <w:marRight w:val="0"/>
      <w:marTop w:val="0"/>
      <w:marBottom w:val="0"/>
      <w:divBdr>
        <w:top w:val="none" w:sz="0" w:space="0" w:color="auto"/>
        <w:left w:val="none" w:sz="0" w:space="0" w:color="auto"/>
        <w:bottom w:val="none" w:sz="0" w:space="0" w:color="auto"/>
        <w:right w:val="none" w:sz="0" w:space="0" w:color="auto"/>
      </w:divBdr>
    </w:div>
    <w:div w:id="998922407">
      <w:bodyDiv w:val="1"/>
      <w:marLeft w:val="0"/>
      <w:marRight w:val="0"/>
      <w:marTop w:val="0"/>
      <w:marBottom w:val="0"/>
      <w:divBdr>
        <w:top w:val="none" w:sz="0" w:space="0" w:color="auto"/>
        <w:left w:val="none" w:sz="0" w:space="0" w:color="auto"/>
        <w:bottom w:val="none" w:sz="0" w:space="0" w:color="auto"/>
        <w:right w:val="none" w:sz="0" w:space="0" w:color="auto"/>
      </w:divBdr>
    </w:div>
    <w:div w:id="1011298541">
      <w:bodyDiv w:val="1"/>
      <w:marLeft w:val="0"/>
      <w:marRight w:val="0"/>
      <w:marTop w:val="0"/>
      <w:marBottom w:val="0"/>
      <w:divBdr>
        <w:top w:val="none" w:sz="0" w:space="0" w:color="auto"/>
        <w:left w:val="none" w:sz="0" w:space="0" w:color="auto"/>
        <w:bottom w:val="none" w:sz="0" w:space="0" w:color="auto"/>
        <w:right w:val="none" w:sz="0" w:space="0" w:color="auto"/>
      </w:divBdr>
    </w:div>
    <w:div w:id="1033386619">
      <w:marLeft w:val="0"/>
      <w:marRight w:val="0"/>
      <w:marTop w:val="0"/>
      <w:marBottom w:val="0"/>
      <w:divBdr>
        <w:top w:val="none" w:sz="0" w:space="0" w:color="auto"/>
        <w:left w:val="none" w:sz="0" w:space="0" w:color="auto"/>
        <w:bottom w:val="none" w:sz="0" w:space="0" w:color="auto"/>
        <w:right w:val="none" w:sz="0" w:space="0" w:color="auto"/>
      </w:divBdr>
      <w:divsChild>
        <w:div w:id="1605065579">
          <w:marLeft w:val="0"/>
          <w:marRight w:val="0"/>
          <w:marTop w:val="0"/>
          <w:marBottom w:val="0"/>
          <w:divBdr>
            <w:top w:val="none" w:sz="0" w:space="0" w:color="auto"/>
            <w:left w:val="none" w:sz="0" w:space="0" w:color="auto"/>
            <w:bottom w:val="none" w:sz="0" w:space="0" w:color="auto"/>
            <w:right w:val="none" w:sz="0" w:space="0" w:color="auto"/>
          </w:divBdr>
          <w:divsChild>
            <w:div w:id="1754862756">
              <w:marLeft w:val="0"/>
              <w:marRight w:val="0"/>
              <w:marTop w:val="0"/>
              <w:marBottom w:val="0"/>
              <w:divBdr>
                <w:top w:val="none" w:sz="0" w:space="0" w:color="auto"/>
                <w:left w:val="none" w:sz="0" w:space="0" w:color="auto"/>
                <w:bottom w:val="none" w:sz="0" w:space="0" w:color="auto"/>
                <w:right w:val="none" w:sz="0" w:space="0" w:color="auto"/>
              </w:divBdr>
              <w:divsChild>
                <w:div w:id="609551496">
                  <w:marLeft w:val="0"/>
                  <w:marRight w:val="0"/>
                  <w:marTop w:val="0"/>
                  <w:marBottom w:val="0"/>
                  <w:divBdr>
                    <w:top w:val="none" w:sz="0" w:space="0" w:color="auto"/>
                    <w:left w:val="none" w:sz="0" w:space="0" w:color="auto"/>
                    <w:bottom w:val="none" w:sz="0" w:space="0" w:color="auto"/>
                    <w:right w:val="none" w:sz="0" w:space="0" w:color="auto"/>
                  </w:divBdr>
                  <w:divsChild>
                    <w:div w:id="1280531353">
                      <w:marLeft w:val="0"/>
                      <w:marRight w:val="0"/>
                      <w:marTop w:val="0"/>
                      <w:marBottom w:val="0"/>
                      <w:divBdr>
                        <w:top w:val="none" w:sz="0" w:space="0" w:color="auto"/>
                        <w:left w:val="none" w:sz="0" w:space="0" w:color="auto"/>
                        <w:bottom w:val="none" w:sz="0" w:space="0" w:color="auto"/>
                        <w:right w:val="none" w:sz="0" w:space="0" w:color="auto"/>
                      </w:divBdr>
                      <w:divsChild>
                        <w:div w:id="1082871452">
                          <w:marLeft w:val="0"/>
                          <w:marRight w:val="0"/>
                          <w:marTop w:val="0"/>
                          <w:marBottom w:val="0"/>
                          <w:divBdr>
                            <w:top w:val="none" w:sz="0" w:space="0" w:color="auto"/>
                            <w:left w:val="none" w:sz="0" w:space="0" w:color="auto"/>
                            <w:bottom w:val="none" w:sz="0" w:space="0" w:color="auto"/>
                            <w:right w:val="none" w:sz="0" w:space="0" w:color="auto"/>
                          </w:divBdr>
                          <w:divsChild>
                            <w:div w:id="515507339">
                              <w:marLeft w:val="0"/>
                              <w:marRight w:val="0"/>
                              <w:marTop w:val="0"/>
                              <w:marBottom w:val="0"/>
                              <w:divBdr>
                                <w:top w:val="none" w:sz="0" w:space="0" w:color="auto"/>
                                <w:left w:val="none" w:sz="0" w:space="0" w:color="auto"/>
                                <w:bottom w:val="none" w:sz="0" w:space="0" w:color="auto"/>
                                <w:right w:val="none" w:sz="0" w:space="0" w:color="auto"/>
                              </w:divBdr>
                              <w:divsChild>
                                <w:div w:id="529337903">
                                  <w:marLeft w:val="0"/>
                                  <w:marRight w:val="0"/>
                                  <w:marTop w:val="0"/>
                                  <w:marBottom w:val="0"/>
                                  <w:divBdr>
                                    <w:top w:val="none" w:sz="0" w:space="0" w:color="auto"/>
                                    <w:left w:val="none" w:sz="0" w:space="0" w:color="auto"/>
                                    <w:bottom w:val="none" w:sz="0" w:space="0" w:color="auto"/>
                                    <w:right w:val="none" w:sz="0" w:space="0" w:color="auto"/>
                                  </w:divBdr>
                                  <w:divsChild>
                                    <w:div w:id="539633871">
                                      <w:marLeft w:val="0"/>
                                      <w:marRight w:val="0"/>
                                      <w:marTop w:val="0"/>
                                      <w:marBottom w:val="0"/>
                                      <w:divBdr>
                                        <w:top w:val="none" w:sz="0" w:space="0" w:color="auto"/>
                                        <w:left w:val="none" w:sz="0" w:space="0" w:color="auto"/>
                                        <w:bottom w:val="none" w:sz="0" w:space="0" w:color="auto"/>
                                        <w:right w:val="none" w:sz="0" w:space="0" w:color="auto"/>
                                      </w:divBdr>
                                      <w:divsChild>
                                        <w:div w:id="1894923509">
                                          <w:marLeft w:val="0"/>
                                          <w:marRight w:val="0"/>
                                          <w:marTop w:val="0"/>
                                          <w:marBottom w:val="0"/>
                                          <w:divBdr>
                                            <w:top w:val="none" w:sz="0" w:space="0" w:color="auto"/>
                                            <w:left w:val="none" w:sz="0" w:space="0" w:color="auto"/>
                                            <w:bottom w:val="none" w:sz="0" w:space="0" w:color="auto"/>
                                            <w:right w:val="none" w:sz="0" w:space="0" w:color="auto"/>
                                          </w:divBdr>
                                          <w:divsChild>
                                            <w:div w:id="999038761">
                                              <w:marLeft w:val="0"/>
                                              <w:marRight w:val="0"/>
                                              <w:marTop w:val="0"/>
                                              <w:marBottom w:val="0"/>
                                              <w:divBdr>
                                                <w:top w:val="none" w:sz="0" w:space="0" w:color="auto"/>
                                                <w:left w:val="none" w:sz="0" w:space="0" w:color="auto"/>
                                                <w:bottom w:val="none" w:sz="0" w:space="0" w:color="auto"/>
                                                <w:right w:val="none" w:sz="0" w:space="0" w:color="auto"/>
                                              </w:divBdr>
                                              <w:divsChild>
                                                <w:div w:id="1466041079">
                                                  <w:marLeft w:val="0"/>
                                                  <w:marRight w:val="0"/>
                                                  <w:marTop w:val="0"/>
                                                  <w:marBottom w:val="0"/>
                                                  <w:divBdr>
                                                    <w:top w:val="none" w:sz="0" w:space="0" w:color="auto"/>
                                                    <w:left w:val="none" w:sz="0" w:space="0" w:color="auto"/>
                                                    <w:bottom w:val="none" w:sz="0" w:space="0" w:color="auto"/>
                                                    <w:right w:val="none" w:sz="0" w:space="0" w:color="auto"/>
                                                  </w:divBdr>
                                                  <w:divsChild>
                                                    <w:div w:id="114100030">
                                                      <w:marLeft w:val="0"/>
                                                      <w:marRight w:val="0"/>
                                                      <w:marTop w:val="0"/>
                                                      <w:marBottom w:val="0"/>
                                                      <w:divBdr>
                                                        <w:top w:val="none" w:sz="0" w:space="0" w:color="auto"/>
                                                        <w:left w:val="none" w:sz="0" w:space="0" w:color="auto"/>
                                                        <w:bottom w:val="none" w:sz="0" w:space="0" w:color="auto"/>
                                                        <w:right w:val="none" w:sz="0" w:space="0" w:color="auto"/>
                                                      </w:divBdr>
                                                      <w:divsChild>
                                                        <w:div w:id="960838396">
                                                          <w:marLeft w:val="0"/>
                                                          <w:marRight w:val="0"/>
                                                          <w:marTop w:val="450"/>
                                                          <w:marBottom w:val="450"/>
                                                          <w:divBdr>
                                                            <w:top w:val="single" w:sz="6" w:space="0" w:color="CCCCCC"/>
                                                            <w:left w:val="single" w:sz="6" w:space="0" w:color="CCCCCC"/>
                                                            <w:bottom w:val="single" w:sz="6" w:space="0" w:color="CCCCCC"/>
                                                            <w:right w:val="single" w:sz="6" w:space="0" w:color="CCCCCC"/>
                                                          </w:divBdr>
                                                          <w:divsChild>
                                                            <w:div w:id="185171899">
                                                              <w:marLeft w:val="0"/>
                                                              <w:marRight w:val="0"/>
                                                              <w:marTop w:val="150"/>
                                                              <w:marBottom w:val="150"/>
                                                              <w:divBdr>
                                                                <w:top w:val="none" w:sz="0" w:space="0" w:color="auto"/>
                                                                <w:left w:val="none" w:sz="0" w:space="0" w:color="auto"/>
                                                                <w:bottom w:val="none" w:sz="0" w:space="0" w:color="auto"/>
                                                                <w:right w:val="none" w:sz="0" w:space="0" w:color="auto"/>
                                                              </w:divBdr>
                                                              <w:divsChild>
                                                                <w:div w:id="224687763">
                                                                  <w:marLeft w:val="0"/>
                                                                  <w:marRight w:val="0"/>
                                                                  <w:marTop w:val="0"/>
                                                                  <w:marBottom w:val="0"/>
                                                                  <w:divBdr>
                                                                    <w:top w:val="none" w:sz="0" w:space="0" w:color="auto"/>
                                                                    <w:left w:val="none" w:sz="0" w:space="0" w:color="auto"/>
                                                                    <w:bottom w:val="none" w:sz="0" w:space="0" w:color="auto"/>
                                                                    <w:right w:val="none" w:sz="0" w:space="0" w:color="auto"/>
                                                                  </w:divBdr>
                                                                </w:div>
                                                                <w:div w:id="323364153">
                                                                  <w:marLeft w:val="0"/>
                                                                  <w:marRight w:val="0"/>
                                                                  <w:marTop w:val="0"/>
                                                                  <w:marBottom w:val="0"/>
                                                                  <w:divBdr>
                                                                    <w:top w:val="none" w:sz="0" w:space="0" w:color="auto"/>
                                                                    <w:left w:val="none" w:sz="0" w:space="0" w:color="auto"/>
                                                                    <w:bottom w:val="none" w:sz="0" w:space="0" w:color="auto"/>
                                                                    <w:right w:val="none" w:sz="0" w:space="0" w:color="auto"/>
                                                                  </w:divBdr>
                                                                </w:div>
                                                              </w:divsChild>
                                                            </w:div>
                                                            <w:div w:id="282001882">
                                                              <w:marLeft w:val="0"/>
                                                              <w:marRight w:val="0"/>
                                                              <w:marTop w:val="150"/>
                                                              <w:marBottom w:val="150"/>
                                                              <w:divBdr>
                                                                <w:top w:val="none" w:sz="0" w:space="0" w:color="auto"/>
                                                                <w:left w:val="none" w:sz="0" w:space="0" w:color="auto"/>
                                                                <w:bottom w:val="none" w:sz="0" w:space="0" w:color="auto"/>
                                                                <w:right w:val="none" w:sz="0" w:space="0" w:color="auto"/>
                                                              </w:divBdr>
                                                              <w:divsChild>
                                                                <w:div w:id="573778147">
                                                                  <w:marLeft w:val="0"/>
                                                                  <w:marRight w:val="0"/>
                                                                  <w:marTop w:val="0"/>
                                                                  <w:marBottom w:val="0"/>
                                                                  <w:divBdr>
                                                                    <w:top w:val="none" w:sz="0" w:space="0" w:color="auto"/>
                                                                    <w:left w:val="none" w:sz="0" w:space="0" w:color="auto"/>
                                                                    <w:bottom w:val="none" w:sz="0" w:space="0" w:color="auto"/>
                                                                    <w:right w:val="none" w:sz="0" w:space="0" w:color="auto"/>
                                                                  </w:divBdr>
                                                                </w:div>
                                                                <w:div w:id="1231579861">
                                                                  <w:marLeft w:val="0"/>
                                                                  <w:marRight w:val="0"/>
                                                                  <w:marTop w:val="0"/>
                                                                  <w:marBottom w:val="0"/>
                                                                  <w:divBdr>
                                                                    <w:top w:val="none" w:sz="0" w:space="0" w:color="auto"/>
                                                                    <w:left w:val="none" w:sz="0" w:space="0" w:color="auto"/>
                                                                    <w:bottom w:val="none" w:sz="0" w:space="0" w:color="auto"/>
                                                                    <w:right w:val="none" w:sz="0" w:space="0" w:color="auto"/>
                                                                  </w:divBdr>
                                                                </w:div>
                                                              </w:divsChild>
                                                            </w:div>
                                                            <w:div w:id="410739317">
                                                              <w:marLeft w:val="0"/>
                                                              <w:marRight w:val="0"/>
                                                              <w:marTop w:val="150"/>
                                                              <w:marBottom w:val="150"/>
                                                              <w:divBdr>
                                                                <w:top w:val="none" w:sz="0" w:space="0" w:color="auto"/>
                                                                <w:left w:val="none" w:sz="0" w:space="0" w:color="auto"/>
                                                                <w:bottom w:val="none" w:sz="0" w:space="0" w:color="auto"/>
                                                                <w:right w:val="none" w:sz="0" w:space="0" w:color="auto"/>
                                                              </w:divBdr>
                                                              <w:divsChild>
                                                                <w:div w:id="1155490150">
                                                                  <w:marLeft w:val="0"/>
                                                                  <w:marRight w:val="0"/>
                                                                  <w:marTop w:val="0"/>
                                                                  <w:marBottom w:val="0"/>
                                                                  <w:divBdr>
                                                                    <w:top w:val="none" w:sz="0" w:space="0" w:color="auto"/>
                                                                    <w:left w:val="none" w:sz="0" w:space="0" w:color="auto"/>
                                                                    <w:bottom w:val="none" w:sz="0" w:space="0" w:color="auto"/>
                                                                    <w:right w:val="none" w:sz="0" w:space="0" w:color="auto"/>
                                                                  </w:divBdr>
                                                                </w:div>
                                                                <w:div w:id="1383679346">
                                                                  <w:marLeft w:val="0"/>
                                                                  <w:marRight w:val="0"/>
                                                                  <w:marTop w:val="0"/>
                                                                  <w:marBottom w:val="0"/>
                                                                  <w:divBdr>
                                                                    <w:top w:val="none" w:sz="0" w:space="0" w:color="auto"/>
                                                                    <w:left w:val="none" w:sz="0" w:space="0" w:color="auto"/>
                                                                    <w:bottom w:val="none" w:sz="0" w:space="0" w:color="auto"/>
                                                                    <w:right w:val="none" w:sz="0" w:space="0" w:color="auto"/>
                                                                  </w:divBdr>
                                                                </w:div>
                                                              </w:divsChild>
                                                            </w:div>
                                                            <w:div w:id="1203126789">
                                                              <w:marLeft w:val="0"/>
                                                              <w:marRight w:val="0"/>
                                                              <w:marTop w:val="150"/>
                                                              <w:marBottom w:val="150"/>
                                                              <w:divBdr>
                                                                <w:top w:val="none" w:sz="0" w:space="0" w:color="auto"/>
                                                                <w:left w:val="none" w:sz="0" w:space="0" w:color="auto"/>
                                                                <w:bottom w:val="none" w:sz="0" w:space="0" w:color="auto"/>
                                                                <w:right w:val="none" w:sz="0" w:space="0" w:color="auto"/>
                                                              </w:divBdr>
                                                              <w:divsChild>
                                                                <w:div w:id="370421789">
                                                                  <w:marLeft w:val="0"/>
                                                                  <w:marRight w:val="0"/>
                                                                  <w:marTop w:val="0"/>
                                                                  <w:marBottom w:val="0"/>
                                                                  <w:divBdr>
                                                                    <w:top w:val="none" w:sz="0" w:space="0" w:color="auto"/>
                                                                    <w:left w:val="none" w:sz="0" w:space="0" w:color="auto"/>
                                                                    <w:bottom w:val="none" w:sz="0" w:space="0" w:color="auto"/>
                                                                    <w:right w:val="none" w:sz="0" w:space="0" w:color="auto"/>
                                                                  </w:divBdr>
                                                                </w:div>
                                                                <w:div w:id="18299749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31395695">
                                                          <w:marLeft w:val="0"/>
                                                          <w:marRight w:val="0"/>
                                                          <w:marTop w:val="0"/>
                                                          <w:marBottom w:val="0"/>
                                                          <w:divBdr>
                                                            <w:top w:val="none" w:sz="0" w:space="0" w:color="auto"/>
                                                            <w:left w:val="none" w:sz="0" w:space="0" w:color="auto"/>
                                                            <w:bottom w:val="none" w:sz="0" w:space="0" w:color="auto"/>
                                                            <w:right w:val="none" w:sz="0" w:space="0" w:color="auto"/>
                                                          </w:divBdr>
                                                          <w:divsChild>
                                                            <w:div w:id="454063895">
                                                              <w:marLeft w:val="0"/>
                                                              <w:marRight w:val="0"/>
                                                              <w:marTop w:val="0"/>
                                                              <w:marBottom w:val="0"/>
                                                              <w:divBdr>
                                                                <w:top w:val="none" w:sz="0" w:space="0" w:color="auto"/>
                                                                <w:left w:val="none" w:sz="0" w:space="0" w:color="auto"/>
                                                                <w:bottom w:val="none" w:sz="0" w:space="0" w:color="auto"/>
                                                                <w:right w:val="none" w:sz="0" w:space="0" w:color="auto"/>
                                                              </w:divBdr>
                                                              <w:divsChild>
                                                                <w:div w:id="1802335551">
                                                                  <w:marLeft w:val="0"/>
                                                                  <w:marRight w:val="0"/>
                                                                  <w:marTop w:val="0"/>
                                                                  <w:marBottom w:val="0"/>
                                                                  <w:divBdr>
                                                                    <w:top w:val="none" w:sz="0" w:space="0" w:color="auto"/>
                                                                    <w:left w:val="none" w:sz="0" w:space="0" w:color="auto"/>
                                                                    <w:bottom w:val="none" w:sz="0" w:space="0" w:color="auto"/>
                                                                    <w:right w:val="none" w:sz="0" w:space="0" w:color="auto"/>
                                                                  </w:divBdr>
                                                                </w:div>
                                                              </w:divsChild>
                                                            </w:div>
                                                            <w:div w:id="595403087">
                                                              <w:marLeft w:val="0"/>
                                                              <w:marRight w:val="0"/>
                                                              <w:marTop w:val="0"/>
                                                              <w:marBottom w:val="0"/>
                                                              <w:divBdr>
                                                                <w:top w:val="none" w:sz="0" w:space="0" w:color="auto"/>
                                                                <w:left w:val="none" w:sz="0" w:space="0" w:color="auto"/>
                                                                <w:bottom w:val="none" w:sz="0" w:space="0" w:color="auto"/>
                                                                <w:right w:val="none" w:sz="0" w:space="0" w:color="auto"/>
                                                              </w:divBdr>
                                                              <w:divsChild>
                                                                <w:div w:id="1114249629">
                                                                  <w:marLeft w:val="0"/>
                                                                  <w:marRight w:val="0"/>
                                                                  <w:marTop w:val="0"/>
                                                                  <w:marBottom w:val="0"/>
                                                                  <w:divBdr>
                                                                    <w:top w:val="none" w:sz="0" w:space="0" w:color="auto"/>
                                                                    <w:left w:val="none" w:sz="0" w:space="0" w:color="auto"/>
                                                                    <w:bottom w:val="none" w:sz="0" w:space="0" w:color="auto"/>
                                                                    <w:right w:val="none" w:sz="0" w:space="0" w:color="auto"/>
                                                                  </w:divBdr>
                                                                </w:div>
                                                              </w:divsChild>
                                                            </w:div>
                                                            <w:div w:id="975914147">
                                                              <w:marLeft w:val="0"/>
                                                              <w:marRight w:val="0"/>
                                                              <w:marTop w:val="0"/>
                                                              <w:marBottom w:val="0"/>
                                                              <w:divBdr>
                                                                <w:top w:val="none" w:sz="0" w:space="0" w:color="auto"/>
                                                                <w:left w:val="none" w:sz="0" w:space="0" w:color="auto"/>
                                                                <w:bottom w:val="none" w:sz="0" w:space="0" w:color="auto"/>
                                                                <w:right w:val="none" w:sz="0" w:space="0" w:color="auto"/>
                                                              </w:divBdr>
                                                              <w:divsChild>
                                                                <w:div w:id="1654749731">
                                                                  <w:marLeft w:val="0"/>
                                                                  <w:marRight w:val="0"/>
                                                                  <w:marTop w:val="0"/>
                                                                  <w:marBottom w:val="0"/>
                                                                  <w:divBdr>
                                                                    <w:top w:val="none" w:sz="0" w:space="0" w:color="auto"/>
                                                                    <w:left w:val="none" w:sz="0" w:space="0" w:color="auto"/>
                                                                    <w:bottom w:val="none" w:sz="0" w:space="0" w:color="auto"/>
                                                                    <w:right w:val="none" w:sz="0" w:space="0" w:color="auto"/>
                                                                  </w:divBdr>
                                                                </w:div>
                                                              </w:divsChild>
                                                            </w:div>
                                                            <w:div w:id="2070614117">
                                                              <w:marLeft w:val="0"/>
                                                              <w:marRight w:val="0"/>
                                                              <w:marTop w:val="0"/>
                                                              <w:marBottom w:val="0"/>
                                                              <w:divBdr>
                                                                <w:top w:val="none" w:sz="0" w:space="0" w:color="auto"/>
                                                                <w:left w:val="none" w:sz="0" w:space="0" w:color="auto"/>
                                                                <w:bottom w:val="none" w:sz="0" w:space="0" w:color="auto"/>
                                                                <w:right w:val="none" w:sz="0" w:space="0" w:color="auto"/>
                                                              </w:divBdr>
                                                              <w:divsChild>
                                                                <w:div w:id="1314488312">
                                                                  <w:marLeft w:val="0"/>
                                                                  <w:marRight w:val="0"/>
                                                                  <w:marTop w:val="0"/>
                                                                  <w:marBottom w:val="0"/>
                                                                  <w:divBdr>
                                                                    <w:top w:val="none" w:sz="0" w:space="0" w:color="auto"/>
                                                                    <w:left w:val="none" w:sz="0" w:space="0" w:color="auto"/>
                                                                    <w:bottom w:val="none" w:sz="0" w:space="0" w:color="auto"/>
                                                                    <w:right w:val="none" w:sz="0" w:space="0" w:color="auto"/>
                                                                  </w:divBdr>
                                                                  <w:divsChild>
                                                                    <w:div w:id="17934015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797459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 w:id="696200712">
                                      <w:marLeft w:val="0"/>
                                      <w:marRight w:val="0"/>
                                      <w:marTop w:val="0"/>
                                      <w:marBottom w:val="0"/>
                                      <w:divBdr>
                                        <w:top w:val="none" w:sz="0" w:space="0" w:color="auto"/>
                                        <w:left w:val="none" w:sz="0" w:space="0" w:color="auto"/>
                                        <w:bottom w:val="none" w:sz="0" w:space="0" w:color="auto"/>
                                        <w:right w:val="none" w:sz="0" w:space="0" w:color="auto"/>
                                      </w:divBdr>
                                      <w:divsChild>
                                        <w:div w:id="129634910">
                                          <w:marLeft w:val="0"/>
                                          <w:marRight w:val="0"/>
                                          <w:marTop w:val="0"/>
                                          <w:marBottom w:val="0"/>
                                          <w:divBdr>
                                            <w:top w:val="none" w:sz="0" w:space="0" w:color="auto"/>
                                            <w:left w:val="none" w:sz="0" w:space="0" w:color="auto"/>
                                            <w:bottom w:val="none" w:sz="0" w:space="0" w:color="auto"/>
                                            <w:right w:val="none" w:sz="0" w:space="0" w:color="auto"/>
                                          </w:divBdr>
                                          <w:divsChild>
                                            <w:div w:id="618801338">
                                              <w:marLeft w:val="0"/>
                                              <w:marRight w:val="0"/>
                                              <w:marTop w:val="0"/>
                                              <w:marBottom w:val="0"/>
                                              <w:divBdr>
                                                <w:top w:val="none" w:sz="0" w:space="0" w:color="auto"/>
                                                <w:left w:val="none" w:sz="0" w:space="0" w:color="auto"/>
                                                <w:bottom w:val="none" w:sz="0" w:space="0" w:color="auto"/>
                                                <w:right w:val="none" w:sz="0" w:space="0" w:color="auto"/>
                                              </w:divBdr>
                                              <w:divsChild>
                                                <w:div w:id="607662325">
                                                  <w:marLeft w:val="0"/>
                                                  <w:marRight w:val="0"/>
                                                  <w:marTop w:val="0"/>
                                                  <w:marBottom w:val="0"/>
                                                  <w:divBdr>
                                                    <w:top w:val="none" w:sz="0" w:space="0" w:color="auto"/>
                                                    <w:left w:val="none" w:sz="0" w:space="0" w:color="auto"/>
                                                    <w:bottom w:val="none" w:sz="0" w:space="0" w:color="auto"/>
                                                    <w:right w:val="none" w:sz="0" w:space="0" w:color="auto"/>
                                                  </w:divBdr>
                                                  <w:divsChild>
                                                    <w:div w:id="314261249">
                                                      <w:marLeft w:val="0"/>
                                                      <w:marRight w:val="0"/>
                                                      <w:marTop w:val="0"/>
                                                      <w:marBottom w:val="0"/>
                                                      <w:divBdr>
                                                        <w:top w:val="none" w:sz="0" w:space="0" w:color="auto"/>
                                                        <w:left w:val="none" w:sz="0" w:space="0" w:color="auto"/>
                                                        <w:bottom w:val="none" w:sz="0" w:space="0" w:color="auto"/>
                                                        <w:right w:val="none" w:sz="0" w:space="0" w:color="auto"/>
                                                      </w:divBdr>
                                                      <w:divsChild>
                                                        <w:div w:id="466164517">
                                                          <w:marLeft w:val="0"/>
                                                          <w:marRight w:val="0"/>
                                                          <w:marTop w:val="0"/>
                                                          <w:marBottom w:val="0"/>
                                                          <w:divBdr>
                                                            <w:top w:val="none" w:sz="0" w:space="0" w:color="auto"/>
                                                            <w:left w:val="none" w:sz="0" w:space="0" w:color="auto"/>
                                                            <w:bottom w:val="none" w:sz="0" w:space="0" w:color="auto"/>
                                                            <w:right w:val="none" w:sz="0" w:space="0" w:color="auto"/>
                                                          </w:divBdr>
                                                          <w:divsChild>
                                                            <w:div w:id="637028071">
                                                              <w:marLeft w:val="0"/>
                                                              <w:marRight w:val="0"/>
                                                              <w:marTop w:val="0"/>
                                                              <w:marBottom w:val="0"/>
                                                              <w:divBdr>
                                                                <w:top w:val="none" w:sz="0" w:space="0" w:color="auto"/>
                                                                <w:left w:val="none" w:sz="0" w:space="0" w:color="auto"/>
                                                                <w:bottom w:val="none" w:sz="0" w:space="0" w:color="auto"/>
                                                                <w:right w:val="none" w:sz="0" w:space="0" w:color="auto"/>
                                                              </w:divBdr>
                                                              <w:divsChild>
                                                                <w:div w:id="292179444">
                                                                  <w:marLeft w:val="0"/>
                                                                  <w:marRight w:val="0"/>
                                                                  <w:marTop w:val="0"/>
                                                                  <w:marBottom w:val="300"/>
                                                                  <w:divBdr>
                                                                    <w:top w:val="none" w:sz="0" w:space="0" w:color="auto"/>
                                                                    <w:left w:val="none" w:sz="0" w:space="0" w:color="auto"/>
                                                                    <w:bottom w:val="none" w:sz="0" w:space="0" w:color="auto"/>
                                                                    <w:right w:val="none" w:sz="0" w:space="0" w:color="auto"/>
                                                                  </w:divBdr>
                                                                </w:div>
                                                              </w:divsChild>
                                                            </w:div>
                                                          </w:divsChild>
                                                        </w:div>
                                                        <w:div w:id="1596132253">
                                                          <w:marLeft w:val="0"/>
                                                          <w:marRight w:val="0"/>
                                                          <w:marTop w:val="0"/>
                                                          <w:marBottom w:val="0"/>
                                                          <w:divBdr>
                                                            <w:top w:val="none" w:sz="0" w:space="0" w:color="auto"/>
                                                            <w:left w:val="none" w:sz="0" w:space="0" w:color="auto"/>
                                                            <w:bottom w:val="none" w:sz="0" w:space="0" w:color="auto"/>
                                                            <w:right w:val="none" w:sz="0" w:space="0" w:color="auto"/>
                                                          </w:divBdr>
                                                          <w:divsChild>
                                                            <w:div w:id="15363097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696472519">
                                                  <w:marLeft w:val="0"/>
                                                  <w:marRight w:val="0"/>
                                                  <w:marTop w:val="1200"/>
                                                  <w:marBottom w:val="0"/>
                                                  <w:divBdr>
                                                    <w:top w:val="none" w:sz="0" w:space="0" w:color="auto"/>
                                                    <w:left w:val="none" w:sz="0" w:space="0" w:color="auto"/>
                                                    <w:bottom w:val="none" w:sz="0" w:space="0" w:color="auto"/>
                                                    <w:right w:val="none" w:sz="0" w:space="0" w:color="auto"/>
                                                  </w:divBdr>
                                                  <w:divsChild>
                                                    <w:div w:id="769163211">
                                                      <w:marLeft w:val="0"/>
                                                      <w:marRight w:val="0"/>
                                                      <w:marTop w:val="0"/>
                                                      <w:marBottom w:val="0"/>
                                                      <w:divBdr>
                                                        <w:top w:val="none" w:sz="0" w:space="0" w:color="auto"/>
                                                        <w:left w:val="none" w:sz="0" w:space="0" w:color="auto"/>
                                                        <w:bottom w:val="none" w:sz="0" w:space="0" w:color="auto"/>
                                                        <w:right w:val="none" w:sz="0" w:space="0" w:color="auto"/>
                                                      </w:divBdr>
                                                    </w:div>
                                                    <w:div w:id="1213077190">
                                                      <w:marLeft w:val="0"/>
                                                      <w:marRight w:val="0"/>
                                                      <w:marTop w:val="0"/>
                                                      <w:marBottom w:val="0"/>
                                                      <w:divBdr>
                                                        <w:top w:val="none" w:sz="0" w:space="0" w:color="auto"/>
                                                        <w:left w:val="none" w:sz="0" w:space="0" w:color="auto"/>
                                                        <w:bottom w:val="none" w:sz="0" w:space="0" w:color="auto"/>
                                                        <w:right w:val="none" w:sz="0" w:space="0" w:color="auto"/>
                                                      </w:divBdr>
                                                      <w:divsChild>
                                                        <w:div w:id="739720185">
                                                          <w:marLeft w:val="0"/>
                                                          <w:marRight w:val="0"/>
                                                          <w:marTop w:val="0"/>
                                                          <w:marBottom w:val="0"/>
                                                          <w:divBdr>
                                                            <w:top w:val="none" w:sz="0" w:space="0" w:color="auto"/>
                                                            <w:left w:val="none" w:sz="0" w:space="0" w:color="auto"/>
                                                            <w:bottom w:val="none" w:sz="0" w:space="0" w:color="auto"/>
                                                            <w:right w:val="none" w:sz="0" w:space="0" w:color="auto"/>
                                                          </w:divBdr>
                                                          <w:divsChild>
                                                            <w:div w:id="112855041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26769020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8845222">
                                      <w:marLeft w:val="0"/>
                                      <w:marRight w:val="0"/>
                                      <w:marTop w:val="0"/>
                                      <w:marBottom w:val="0"/>
                                      <w:divBdr>
                                        <w:top w:val="none" w:sz="0" w:space="0" w:color="auto"/>
                                        <w:left w:val="none" w:sz="0" w:space="0" w:color="auto"/>
                                        <w:bottom w:val="none" w:sz="0" w:space="0" w:color="auto"/>
                                        <w:right w:val="none" w:sz="0" w:space="0" w:color="auto"/>
                                      </w:divBdr>
                                      <w:divsChild>
                                        <w:div w:id="884365761">
                                          <w:marLeft w:val="0"/>
                                          <w:marRight w:val="0"/>
                                          <w:marTop w:val="0"/>
                                          <w:marBottom w:val="0"/>
                                          <w:divBdr>
                                            <w:top w:val="none" w:sz="0" w:space="0" w:color="auto"/>
                                            <w:left w:val="none" w:sz="0" w:space="0" w:color="auto"/>
                                            <w:bottom w:val="none" w:sz="0" w:space="0" w:color="auto"/>
                                            <w:right w:val="none" w:sz="0" w:space="0" w:color="auto"/>
                                          </w:divBdr>
                                          <w:divsChild>
                                            <w:div w:id="1327516505">
                                              <w:marLeft w:val="0"/>
                                              <w:marRight w:val="0"/>
                                              <w:marTop w:val="300"/>
                                              <w:marBottom w:val="600"/>
                                              <w:divBdr>
                                                <w:top w:val="none" w:sz="0" w:space="0" w:color="auto"/>
                                                <w:left w:val="none" w:sz="0" w:space="0" w:color="auto"/>
                                                <w:bottom w:val="none" w:sz="0" w:space="0" w:color="auto"/>
                                                <w:right w:val="none" w:sz="0" w:space="0" w:color="auto"/>
                                              </w:divBdr>
                                              <w:divsChild>
                                                <w:div w:id="210495424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 w:id="1060639842">
      <w:bodyDiv w:val="1"/>
      <w:marLeft w:val="0"/>
      <w:marRight w:val="0"/>
      <w:marTop w:val="0"/>
      <w:marBottom w:val="0"/>
      <w:divBdr>
        <w:top w:val="none" w:sz="0" w:space="0" w:color="auto"/>
        <w:left w:val="none" w:sz="0" w:space="0" w:color="auto"/>
        <w:bottom w:val="none" w:sz="0" w:space="0" w:color="auto"/>
        <w:right w:val="none" w:sz="0" w:space="0" w:color="auto"/>
      </w:divBdr>
    </w:div>
    <w:div w:id="1062409629">
      <w:bodyDiv w:val="1"/>
      <w:marLeft w:val="0"/>
      <w:marRight w:val="0"/>
      <w:marTop w:val="0"/>
      <w:marBottom w:val="0"/>
      <w:divBdr>
        <w:top w:val="none" w:sz="0" w:space="0" w:color="auto"/>
        <w:left w:val="none" w:sz="0" w:space="0" w:color="auto"/>
        <w:bottom w:val="none" w:sz="0" w:space="0" w:color="auto"/>
        <w:right w:val="none" w:sz="0" w:space="0" w:color="auto"/>
      </w:divBdr>
    </w:div>
    <w:div w:id="1082608303">
      <w:bodyDiv w:val="1"/>
      <w:marLeft w:val="0"/>
      <w:marRight w:val="0"/>
      <w:marTop w:val="0"/>
      <w:marBottom w:val="0"/>
      <w:divBdr>
        <w:top w:val="none" w:sz="0" w:space="0" w:color="auto"/>
        <w:left w:val="none" w:sz="0" w:space="0" w:color="auto"/>
        <w:bottom w:val="none" w:sz="0" w:space="0" w:color="auto"/>
        <w:right w:val="none" w:sz="0" w:space="0" w:color="auto"/>
      </w:divBdr>
    </w:div>
    <w:div w:id="1113135346">
      <w:bodyDiv w:val="1"/>
      <w:marLeft w:val="0"/>
      <w:marRight w:val="0"/>
      <w:marTop w:val="0"/>
      <w:marBottom w:val="0"/>
      <w:divBdr>
        <w:top w:val="none" w:sz="0" w:space="0" w:color="auto"/>
        <w:left w:val="none" w:sz="0" w:space="0" w:color="auto"/>
        <w:bottom w:val="none" w:sz="0" w:space="0" w:color="auto"/>
        <w:right w:val="none" w:sz="0" w:space="0" w:color="auto"/>
      </w:divBdr>
    </w:div>
    <w:div w:id="1126584366">
      <w:bodyDiv w:val="1"/>
      <w:marLeft w:val="0"/>
      <w:marRight w:val="0"/>
      <w:marTop w:val="0"/>
      <w:marBottom w:val="0"/>
      <w:divBdr>
        <w:top w:val="none" w:sz="0" w:space="0" w:color="auto"/>
        <w:left w:val="none" w:sz="0" w:space="0" w:color="auto"/>
        <w:bottom w:val="none" w:sz="0" w:space="0" w:color="auto"/>
        <w:right w:val="none" w:sz="0" w:space="0" w:color="auto"/>
      </w:divBdr>
    </w:div>
    <w:div w:id="1132098639">
      <w:bodyDiv w:val="1"/>
      <w:marLeft w:val="0"/>
      <w:marRight w:val="0"/>
      <w:marTop w:val="0"/>
      <w:marBottom w:val="0"/>
      <w:divBdr>
        <w:top w:val="none" w:sz="0" w:space="0" w:color="auto"/>
        <w:left w:val="none" w:sz="0" w:space="0" w:color="auto"/>
        <w:bottom w:val="none" w:sz="0" w:space="0" w:color="auto"/>
        <w:right w:val="none" w:sz="0" w:space="0" w:color="auto"/>
      </w:divBdr>
    </w:div>
    <w:div w:id="1161585449">
      <w:bodyDiv w:val="1"/>
      <w:marLeft w:val="0"/>
      <w:marRight w:val="0"/>
      <w:marTop w:val="0"/>
      <w:marBottom w:val="0"/>
      <w:divBdr>
        <w:top w:val="none" w:sz="0" w:space="0" w:color="auto"/>
        <w:left w:val="none" w:sz="0" w:space="0" w:color="auto"/>
        <w:bottom w:val="none" w:sz="0" w:space="0" w:color="auto"/>
        <w:right w:val="none" w:sz="0" w:space="0" w:color="auto"/>
      </w:divBdr>
    </w:div>
    <w:div w:id="1164008236">
      <w:bodyDiv w:val="1"/>
      <w:marLeft w:val="0"/>
      <w:marRight w:val="0"/>
      <w:marTop w:val="0"/>
      <w:marBottom w:val="0"/>
      <w:divBdr>
        <w:top w:val="none" w:sz="0" w:space="0" w:color="auto"/>
        <w:left w:val="none" w:sz="0" w:space="0" w:color="auto"/>
        <w:bottom w:val="none" w:sz="0" w:space="0" w:color="auto"/>
        <w:right w:val="none" w:sz="0" w:space="0" w:color="auto"/>
      </w:divBdr>
      <w:divsChild>
        <w:div w:id="1098062757">
          <w:marLeft w:val="0"/>
          <w:marRight w:val="0"/>
          <w:marTop w:val="0"/>
          <w:marBottom w:val="0"/>
          <w:divBdr>
            <w:top w:val="none" w:sz="0" w:space="0" w:color="auto"/>
            <w:left w:val="none" w:sz="0" w:space="0" w:color="auto"/>
            <w:bottom w:val="none" w:sz="0" w:space="0" w:color="auto"/>
            <w:right w:val="none" w:sz="0" w:space="0" w:color="auto"/>
          </w:divBdr>
        </w:div>
        <w:div w:id="221451050">
          <w:marLeft w:val="0"/>
          <w:marRight w:val="0"/>
          <w:marTop w:val="0"/>
          <w:marBottom w:val="0"/>
          <w:divBdr>
            <w:top w:val="none" w:sz="0" w:space="0" w:color="auto"/>
            <w:left w:val="none" w:sz="0" w:space="0" w:color="auto"/>
            <w:bottom w:val="none" w:sz="0" w:space="0" w:color="auto"/>
            <w:right w:val="none" w:sz="0" w:space="0" w:color="auto"/>
          </w:divBdr>
        </w:div>
        <w:div w:id="1200119649">
          <w:marLeft w:val="0"/>
          <w:marRight w:val="0"/>
          <w:marTop w:val="0"/>
          <w:marBottom w:val="0"/>
          <w:divBdr>
            <w:top w:val="none" w:sz="0" w:space="0" w:color="auto"/>
            <w:left w:val="none" w:sz="0" w:space="0" w:color="auto"/>
            <w:bottom w:val="none" w:sz="0" w:space="0" w:color="auto"/>
            <w:right w:val="none" w:sz="0" w:space="0" w:color="auto"/>
          </w:divBdr>
        </w:div>
        <w:div w:id="841700239">
          <w:marLeft w:val="0"/>
          <w:marRight w:val="0"/>
          <w:marTop w:val="0"/>
          <w:marBottom w:val="0"/>
          <w:divBdr>
            <w:top w:val="none" w:sz="0" w:space="0" w:color="auto"/>
            <w:left w:val="none" w:sz="0" w:space="0" w:color="auto"/>
            <w:bottom w:val="none" w:sz="0" w:space="0" w:color="auto"/>
            <w:right w:val="none" w:sz="0" w:space="0" w:color="auto"/>
          </w:divBdr>
        </w:div>
        <w:div w:id="912277752">
          <w:marLeft w:val="0"/>
          <w:marRight w:val="0"/>
          <w:marTop w:val="0"/>
          <w:marBottom w:val="0"/>
          <w:divBdr>
            <w:top w:val="none" w:sz="0" w:space="0" w:color="auto"/>
            <w:left w:val="none" w:sz="0" w:space="0" w:color="auto"/>
            <w:bottom w:val="none" w:sz="0" w:space="0" w:color="auto"/>
            <w:right w:val="none" w:sz="0" w:space="0" w:color="auto"/>
          </w:divBdr>
        </w:div>
        <w:div w:id="1990404717">
          <w:marLeft w:val="0"/>
          <w:marRight w:val="0"/>
          <w:marTop w:val="0"/>
          <w:marBottom w:val="0"/>
          <w:divBdr>
            <w:top w:val="none" w:sz="0" w:space="0" w:color="auto"/>
            <w:left w:val="none" w:sz="0" w:space="0" w:color="auto"/>
            <w:bottom w:val="none" w:sz="0" w:space="0" w:color="auto"/>
            <w:right w:val="none" w:sz="0" w:space="0" w:color="auto"/>
          </w:divBdr>
        </w:div>
        <w:div w:id="941650541">
          <w:marLeft w:val="0"/>
          <w:marRight w:val="0"/>
          <w:marTop w:val="0"/>
          <w:marBottom w:val="0"/>
          <w:divBdr>
            <w:top w:val="none" w:sz="0" w:space="0" w:color="auto"/>
            <w:left w:val="none" w:sz="0" w:space="0" w:color="auto"/>
            <w:bottom w:val="none" w:sz="0" w:space="0" w:color="auto"/>
            <w:right w:val="none" w:sz="0" w:space="0" w:color="auto"/>
          </w:divBdr>
        </w:div>
        <w:div w:id="1803382471">
          <w:marLeft w:val="0"/>
          <w:marRight w:val="0"/>
          <w:marTop w:val="0"/>
          <w:marBottom w:val="0"/>
          <w:divBdr>
            <w:top w:val="none" w:sz="0" w:space="0" w:color="auto"/>
            <w:left w:val="none" w:sz="0" w:space="0" w:color="auto"/>
            <w:bottom w:val="none" w:sz="0" w:space="0" w:color="auto"/>
            <w:right w:val="none" w:sz="0" w:space="0" w:color="auto"/>
          </w:divBdr>
        </w:div>
        <w:div w:id="1678653971">
          <w:marLeft w:val="0"/>
          <w:marRight w:val="0"/>
          <w:marTop w:val="0"/>
          <w:marBottom w:val="0"/>
          <w:divBdr>
            <w:top w:val="none" w:sz="0" w:space="0" w:color="auto"/>
            <w:left w:val="none" w:sz="0" w:space="0" w:color="auto"/>
            <w:bottom w:val="none" w:sz="0" w:space="0" w:color="auto"/>
            <w:right w:val="none" w:sz="0" w:space="0" w:color="auto"/>
          </w:divBdr>
        </w:div>
        <w:div w:id="90398548">
          <w:marLeft w:val="0"/>
          <w:marRight w:val="0"/>
          <w:marTop w:val="0"/>
          <w:marBottom w:val="0"/>
          <w:divBdr>
            <w:top w:val="none" w:sz="0" w:space="0" w:color="auto"/>
            <w:left w:val="none" w:sz="0" w:space="0" w:color="auto"/>
            <w:bottom w:val="none" w:sz="0" w:space="0" w:color="auto"/>
            <w:right w:val="none" w:sz="0" w:space="0" w:color="auto"/>
          </w:divBdr>
        </w:div>
      </w:divsChild>
    </w:div>
    <w:div w:id="1168331528">
      <w:bodyDiv w:val="1"/>
      <w:marLeft w:val="0"/>
      <w:marRight w:val="0"/>
      <w:marTop w:val="0"/>
      <w:marBottom w:val="0"/>
      <w:divBdr>
        <w:top w:val="none" w:sz="0" w:space="0" w:color="auto"/>
        <w:left w:val="none" w:sz="0" w:space="0" w:color="auto"/>
        <w:bottom w:val="none" w:sz="0" w:space="0" w:color="auto"/>
        <w:right w:val="none" w:sz="0" w:space="0" w:color="auto"/>
      </w:divBdr>
    </w:div>
    <w:div w:id="1175338990">
      <w:bodyDiv w:val="1"/>
      <w:marLeft w:val="0"/>
      <w:marRight w:val="0"/>
      <w:marTop w:val="0"/>
      <w:marBottom w:val="0"/>
      <w:divBdr>
        <w:top w:val="none" w:sz="0" w:space="0" w:color="auto"/>
        <w:left w:val="none" w:sz="0" w:space="0" w:color="auto"/>
        <w:bottom w:val="none" w:sz="0" w:space="0" w:color="auto"/>
        <w:right w:val="none" w:sz="0" w:space="0" w:color="auto"/>
      </w:divBdr>
    </w:div>
    <w:div w:id="1179199231">
      <w:bodyDiv w:val="1"/>
      <w:marLeft w:val="0"/>
      <w:marRight w:val="0"/>
      <w:marTop w:val="0"/>
      <w:marBottom w:val="0"/>
      <w:divBdr>
        <w:top w:val="none" w:sz="0" w:space="0" w:color="auto"/>
        <w:left w:val="none" w:sz="0" w:space="0" w:color="auto"/>
        <w:bottom w:val="none" w:sz="0" w:space="0" w:color="auto"/>
        <w:right w:val="none" w:sz="0" w:space="0" w:color="auto"/>
      </w:divBdr>
    </w:div>
    <w:div w:id="1195728697">
      <w:bodyDiv w:val="1"/>
      <w:marLeft w:val="0"/>
      <w:marRight w:val="0"/>
      <w:marTop w:val="0"/>
      <w:marBottom w:val="0"/>
      <w:divBdr>
        <w:top w:val="none" w:sz="0" w:space="0" w:color="auto"/>
        <w:left w:val="none" w:sz="0" w:space="0" w:color="auto"/>
        <w:bottom w:val="none" w:sz="0" w:space="0" w:color="auto"/>
        <w:right w:val="none" w:sz="0" w:space="0" w:color="auto"/>
      </w:divBdr>
    </w:div>
    <w:div w:id="1233084952">
      <w:bodyDiv w:val="1"/>
      <w:marLeft w:val="0"/>
      <w:marRight w:val="0"/>
      <w:marTop w:val="0"/>
      <w:marBottom w:val="0"/>
      <w:divBdr>
        <w:top w:val="none" w:sz="0" w:space="0" w:color="auto"/>
        <w:left w:val="none" w:sz="0" w:space="0" w:color="auto"/>
        <w:bottom w:val="none" w:sz="0" w:space="0" w:color="auto"/>
        <w:right w:val="none" w:sz="0" w:space="0" w:color="auto"/>
      </w:divBdr>
      <w:divsChild>
        <w:div w:id="54087411">
          <w:marLeft w:val="0"/>
          <w:marRight w:val="0"/>
          <w:marTop w:val="0"/>
          <w:marBottom w:val="0"/>
          <w:divBdr>
            <w:top w:val="none" w:sz="0" w:space="0" w:color="auto"/>
            <w:left w:val="none" w:sz="0" w:space="0" w:color="auto"/>
            <w:bottom w:val="none" w:sz="0" w:space="0" w:color="auto"/>
            <w:right w:val="none" w:sz="0" w:space="0" w:color="auto"/>
          </w:divBdr>
        </w:div>
        <w:div w:id="336856823">
          <w:marLeft w:val="0"/>
          <w:marRight w:val="0"/>
          <w:marTop w:val="0"/>
          <w:marBottom w:val="0"/>
          <w:divBdr>
            <w:top w:val="none" w:sz="0" w:space="0" w:color="auto"/>
            <w:left w:val="none" w:sz="0" w:space="0" w:color="auto"/>
            <w:bottom w:val="none" w:sz="0" w:space="0" w:color="auto"/>
            <w:right w:val="none" w:sz="0" w:space="0" w:color="auto"/>
          </w:divBdr>
          <w:divsChild>
            <w:div w:id="207227104">
              <w:marLeft w:val="0"/>
              <w:marRight w:val="0"/>
              <w:marTop w:val="0"/>
              <w:marBottom w:val="0"/>
              <w:divBdr>
                <w:top w:val="none" w:sz="0" w:space="0" w:color="auto"/>
                <w:left w:val="none" w:sz="0" w:space="0" w:color="auto"/>
                <w:bottom w:val="none" w:sz="0" w:space="0" w:color="auto"/>
                <w:right w:val="none" w:sz="0" w:space="0" w:color="auto"/>
              </w:divBdr>
              <w:divsChild>
                <w:div w:id="391119289">
                  <w:marLeft w:val="0"/>
                  <w:marRight w:val="0"/>
                  <w:marTop w:val="0"/>
                  <w:marBottom w:val="0"/>
                  <w:divBdr>
                    <w:top w:val="none" w:sz="0" w:space="0" w:color="auto"/>
                    <w:left w:val="none" w:sz="0" w:space="0" w:color="auto"/>
                    <w:bottom w:val="none" w:sz="0" w:space="0" w:color="auto"/>
                    <w:right w:val="none" w:sz="0" w:space="0" w:color="auto"/>
                  </w:divBdr>
                  <w:divsChild>
                    <w:div w:id="303966738">
                      <w:marLeft w:val="0"/>
                      <w:marRight w:val="0"/>
                      <w:marTop w:val="0"/>
                      <w:marBottom w:val="0"/>
                      <w:divBdr>
                        <w:top w:val="none" w:sz="0" w:space="0" w:color="auto"/>
                        <w:left w:val="none" w:sz="0" w:space="0" w:color="auto"/>
                        <w:bottom w:val="none" w:sz="0" w:space="0" w:color="auto"/>
                        <w:right w:val="none" w:sz="0" w:space="0" w:color="auto"/>
                      </w:divBdr>
                      <w:divsChild>
                        <w:div w:id="114303858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436024778">
          <w:marLeft w:val="0"/>
          <w:marRight w:val="0"/>
          <w:marTop w:val="0"/>
          <w:marBottom w:val="0"/>
          <w:divBdr>
            <w:top w:val="none" w:sz="0" w:space="0" w:color="auto"/>
            <w:left w:val="none" w:sz="0" w:space="0" w:color="auto"/>
            <w:bottom w:val="none" w:sz="0" w:space="0" w:color="auto"/>
            <w:right w:val="none" w:sz="0" w:space="0" w:color="auto"/>
          </w:divBdr>
        </w:div>
        <w:div w:id="496312778">
          <w:marLeft w:val="0"/>
          <w:marRight w:val="0"/>
          <w:marTop w:val="0"/>
          <w:marBottom w:val="0"/>
          <w:divBdr>
            <w:top w:val="none" w:sz="0" w:space="0" w:color="auto"/>
            <w:left w:val="none" w:sz="0" w:space="0" w:color="auto"/>
            <w:bottom w:val="none" w:sz="0" w:space="0" w:color="auto"/>
            <w:right w:val="none" w:sz="0" w:space="0" w:color="auto"/>
          </w:divBdr>
        </w:div>
        <w:div w:id="503252434">
          <w:marLeft w:val="0"/>
          <w:marRight w:val="0"/>
          <w:marTop w:val="0"/>
          <w:marBottom w:val="0"/>
          <w:divBdr>
            <w:top w:val="none" w:sz="0" w:space="0" w:color="auto"/>
            <w:left w:val="none" w:sz="0" w:space="0" w:color="auto"/>
            <w:bottom w:val="none" w:sz="0" w:space="0" w:color="auto"/>
            <w:right w:val="none" w:sz="0" w:space="0" w:color="auto"/>
          </w:divBdr>
          <w:divsChild>
            <w:div w:id="140856483">
              <w:marLeft w:val="0"/>
              <w:marRight w:val="0"/>
              <w:marTop w:val="0"/>
              <w:marBottom w:val="0"/>
              <w:divBdr>
                <w:top w:val="none" w:sz="0" w:space="0" w:color="auto"/>
                <w:left w:val="none" w:sz="0" w:space="0" w:color="auto"/>
                <w:bottom w:val="none" w:sz="0" w:space="0" w:color="auto"/>
                <w:right w:val="none" w:sz="0" w:space="0" w:color="auto"/>
              </w:divBdr>
              <w:divsChild>
                <w:div w:id="776602434">
                  <w:marLeft w:val="0"/>
                  <w:marRight w:val="0"/>
                  <w:marTop w:val="0"/>
                  <w:marBottom w:val="0"/>
                  <w:divBdr>
                    <w:top w:val="none" w:sz="0" w:space="0" w:color="auto"/>
                    <w:left w:val="none" w:sz="0" w:space="0" w:color="auto"/>
                    <w:bottom w:val="none" w:sz="0" w:space="0" w:color="auto"/>
                    <w:right w:val="none" w:sz="0" w:space="0" w:color="auto"/>
                  </w:divBdr>
                  <w:divsChild>
                    <w:div w:id="1106459113">
                      <w:marLeft w:val="0"/>
                      <w:marRight w:val="0"/>
                      <w:marTop w:val="0"/>
                      <w:marBottom w:val="0"/>
                      <w:divBdr>
                        <w:top w:val="none" w:sz="0" w:space="0" w:color="auto"/>
                        <w:left w:val="none" w:sz="0" w:space="0" w:color="auto"/>
                        <w:bottom w:val="none" w:sz="0" w:space="0" w:color="auto"/>
                        <w:right w:val="none" w:sz="0" w:space="0" w:color="auto"/>
                      </w:divBdr>
                      <w:divsChild>
                        <w:div w:id="1338845829">
                          <w:marLeft w:val="0"/>
                          <w:marRight w:val="0"/>
                          <w:marTop w:val="0"/>
                          <w:marBottom w:val="0"/>
                          <w:divBdr>
                            <w:top w:val="none" w:sz="0" w:space="0" w:color="auto"/>
                            <w:left w:val="none" w:sz="0" w:space="0" w:color="auto"/>
                            <w:bottom w:val="none" w:sz="0" w:space="0" w:color="auto"/>
                            <w:right w:val="none" w:sz="0" w:space="0" w:color="auto"/>
                          </w:divBdr>
                          <w:divsChild>
                            <w:div w:id="1472207599">
                              <w:marLeft w:val="0"/>
                              <w:marRight w:val="0"/>
                              <w:marTop w:val="0"/>
                              <w:marBottom w:val="0"/>
                              <w:divBdr>
                                <w:top w:val="none" w:sz="0" w:space="0" w:color="auto"/>
                                <w:left w:val="none" w:sz="0" w:space="0" w:color="auto"/>
                                <w:bottom w:val="none" w:sz="0" w:space="0" w:color="auto"/>
                                <w:right w:val="none" w:sz="0" w:space="0" w:color="auto"/>
                              </w:divBdr>
                              <w:divsChild>
                                <w:div w:id="39522014">
                                  <w:marLeft w:val="0"/>
                                  <w:marRight w:val="0"/>
                                  <w:marTop w:val="0"/>
                                  <w:marBottom w:val="0"/>
                                  <w:divBdr>
                                    <w:top w:val="none" w:sz="0" w:space="0" w:color="auto"/>
                                    <w:left w:val="none" w:sz="0" w:space="0" w:color="auto"/>
                                    <w:bottom w:val="none" w:sz="0" w:space="0" w:color="auto"/>
                                    <w:right w:val="none" w:sz="0" w:space="0" w:color="auto"/>
                                  </w:divBdr>
                                  <w:divsChild>
                                    <w:div w:id="314259386">
                                      <w:marLeft w:val="0"/>
                                      <w:marRight w:val="0"/>
                                      <w:marTop w:val="0"/>
                                      <w:marBottom w:val="0"/>
                                      <w:divBdr>
                                        <w:top w:val="none" w:sz="0" w:space="0" w:color="auto"/>
                                        <w:left w:val="none" w:sz="0" w:space="0" w:color="auto"/>
                                        <w:bottom w:val="none" w:sz="0" w:space="0" w:color="auto"/>
                                        <w:right w:val="none" w:sz="0" w:space="0" w:color="auto"/>
                                      </w:divBdr>
                                      <w:divsChild>
                                        <w:div w:id="1768648922">
                                          <w:marLeft w:val="0"/>
                                          <w:marRight w:val="0"/>
                                          <w:marTop w:val="0"/>
                                          <w:marBottom w:val="0"/>
                                          <w:divBdr>
                                            <w:top w:val="none" w:sz="0" w:space="0" w:color="auto"/>
                                            <w:left w:val="none" w:sz="0" w:space="0" w:color="auto"/>
                                            <w:bottom w:val="none" w:sz="0" w:space="0" w:color="auto"/>
                                            <w:right w:val="none" w:sz="0" w:space="0" w:color="auto"/>
                                          </w:divBdr>
                                        </w:div>
                                      </w:divsChild>
                                    </w:div>
                                    <w:div w:id="1937055472">
                                      <w:marLeft w:val="0"/>
                                      <w:marRight w:val="0"/>
                                      <w:marTop w:val="0"/>
                                      <w:marBottom w:val="0"/>
                                      <w:divBdr>
                                        <w:top w:val="none" w:sz="0" w:space="0" w:color="auto"/>
                                        <w:left w:val="none" w:sz="0" w:space="0" w:color="auto"/>
                                        <w:bottom w:val="none" w:sz="0" w:space="0" w:color="auto"/>
                                        <w:right w:val="none" w:sz="0" w:space="0" w:color="auto"/>
                                      </w:divBdr>
                                      <w:divsChild>
                                        <w:div w:id="16515135">
                                          <w:marLeft w:val="0"/>
                                          <w:marRight w:val="0"/>
                                          <w:marTop w:val="0"/>
                                          <w:marBottom w:val="0"/>
                                          <w:divBdr>
                                            <w:top w:val="none" w:sz="0" w:space="0" w:color="auto"/>
                                            <w:left w:val="none" w:sz="0" w:space="0" w:color="auto"/>
                                            <w:bottom w:val="none" w:sz="0" w:space="0" w:color="auto"/>
                                            <w:right w:val="none" w:sz="0" w:space="0" w:color="auto"/>
                                          </w:divBdr>
                                        </w:div>
                                        <w:div w:id="1640845341">
                                          <w:marLeft w:val="0"/>
                                          <w:marRight w:val="0"/>
                                          <w:marTop w:val="0"/>
                                          <w:marBottom w:val="0"/>
                                          <w:divBdr>
                                            <w:top w:val="none" w:sz="0" w:space="0" w:color="auto"/>
                                            <w:left w:val="none" w:sz="0" w:space="0" w:color="auto"/>
                                            <w:bottom w:val="none" w:sz="0" w:space="0" w:color="auto"/>
                                            <w:right w:val="none" w:sz="0" w:space="0" w:color="auto"/>
                                          </w:divBdr>
                                        </w:div>
                                        <w:div w:id="1654482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661855328">
              <w:marLeft w:val="0"/>
              <w:marRight w:val="0"/>
              <w:marTop w:val="0"/>
              <w:marBottom w:val="0"/>
              <w:divBdr>
                <w:top w:val="none" w:sz="0" w:space="0" w:color="auto"/>
                <w:left w:val="none" w:sz="0" w:space="0" w:color="auto"/>
                <w:bottom w:val="none" w:sz="0" w:space="0" w:color="auto"/>
                <w:right w:val="none" w:sz="0" w:space="0" w:color="auto"/>
              </w:divBdr>
              <w:divsChild>
                <w:div w:id="1461075156">
                  <w:marLeft w:val="0"/>
                  <w:marRight w:val="0"/>
                  <w:marTop w:val="0"/>
                  <w:marBottom w:val="0"/>
                  <w:divBdr>
                    <w:top w:val="none" w:sz="0" w:space="0" w:color="auto"/>
                    <w:left w:val="none" w:sz="0" w:space="0" w:color="auto"/>
                    <w:bottom w:val="none" w:sz="0" w:space="0" w:color="auto"/>
                    <w:right w:val="none" w:sz="0" w:space="0" w:color="auto"/>
                  </w:divBdr>
                  <w:divsChild>
                    <w:div w:id="759839502">
                      <w:marLeft w:val="0"/>
                      <w:marRight w:val="0"/>
                      <w:marTop w:val="0"/>
                      <w:marBottom w:val="0"/>
                      <w:divBdr>
                        <w:top w:val="none" w:sz="0" w:space="0" w:color="auto"/>
                        <w:left w:val="none" w:sz="0" w:space="0" w:color="auto"/>
                        <w:bottom w:val="none" w:sz="0" w:space="0" w:color="auto"/>
                        <w:right w:val="none" w:sz="0" w:space="0" w:color="auto"/>
                      </w:divBdr>
                    </w:div>
                    <w:div w:id="19468895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93924840">
              <w:marLeft w:val="0"/>
              <w:marRight w:val="0"/>
              <w:marTop w:val="0"/>
              <w:marBottom w:val="0"/>
              <w:divBdr>
                <w:top w:val="none" w:sz="0" w:space="0" w:color="auto"/>
                <w:left w:val="none" w:sz="0" w:space="0" w:color="auto"/>
                <w:bottom w:val="none" w:sz="0" w:space="0" w:color="auto"/>
                <w:right w:val="none" w:sz="0" w:space="0" w:color="auto"/>
              </w:divBdr>
              <w:divsChild>
                <w:div w:id="2099517596">
                  <w:marLeft w:val="0"/>
                  <w:marRight w:val="0"/>
                  <w:marTop w:val="0"/>
                  <w:marBottom w:val="0"/>
                  <w:divBdr>
                    <w:top w:val="none" w:sz="0" w:space="0" w:color="auto"/>
                    <w:left w:val="none" w:sz="0" w:space="0" w:color="auto"/>
                    <w:bottom w:val="none" w:sz="0" w:space="0" w:color="auto"/>
                    <w:right w:val="none" w:sz="0" w:space="0" w:color="auto"/>
                  </w:divBdr>
                  <w:divsChild>
                    <w:div w:id="9595340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31606520">
              <w:marLeft w:val="0"/>
              <w:marRight w:val="0"/>
              <w:marTop w:val="0"/>
              <w:marBottom w:val="0"/>
              <w:divBdr>
                <w:top w:val="none" w:sz="0" w:space="0" w:color="auto"/>
                <w:left w:val="none" w:sz="0" w:space="0" w:color="auto"/>
                <w:bottom w:val="none" w:sz="0" w:space="0" w:color="auto"/>
                <w:right w:val="none" w:sz="0" w:space="0" w:color="auto"/>
              </w:divBdr>
              <w:divsChild>
                <w:div w:id="1353993850">
                  <w:marLeft w:val="0"/>
                  <w:marRight w:val="0"/>
                  <w:marTop w:val="0"/>
                  <w:marBottom w:val="0"/>
                  <w:divBdr>
                    <w:top w:val="none" w:sz="0" w:space="0" w:color="auto"/>
                    <w:left w:val="none" w:sz="0" w:space="0" w:color="auto"/>
                    <w:bottom w:val="none" w:sz="0" w:space="0" w:color="auto"/>
                    <w:right w:val="none" w:sz="0" w:space="0" w:color="auto"/>
                  </w:divBdr>
                  <w:divsChild>
                    <w:div w:id="7323138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119421804">
              <w:marLeft w:val="0"/>
              <w:marRight w:val="0"/>
              <w:marTop w:val="0"/>
              <w:marBottom w:val="0"/>
              <w:divBdr>
                <w:top w:val="none" w:sz="0" w:space="0" w:color="auto"/>
                <w:left w:val="none" w:sz="0" w:space="0" w:color="auto"/>
                <w:bottom w:val="none" w:sz="0" w:space="0" w:color="auto"/>
                <w:right w:val="none" w:sz="0" w:space="0" w:color="auto"/>
              </w:divBdr>
              <w:divsChild>
                <w:div w:id="1568228185">
                  <w:marLeft w:val="0"/>
                  <w:marRight w:val="0"/>
                  <w:marTop w:val="0"/>
                  <w:marBottom w:val="0"/>
                  <w:divBdr>
                    <w:top w:val="none" w:sz="0" w:space="0" w:color="auto"/>
                    <w:left w:val="none" w:sz="0" w:space="0" w:color="auto"/>
                    <w:bottom w:val="none" w:sz="0" w:space="0" w:color="auto"/>
                    <w:right w:val="none" w:sz="0" w:space="0" w:color="auto"/>
                  </w:divBdr>
                  <w:divsChild>
                    <w:div w:id="1674919653">
                      <w:marLeft w:val="0"/>
                      <w:marRight w:val="0"/>
                      <w:marTop w:val="0"/>
                      <w:marBottom w:val="0"/>
                      <w:divBdr>
                        <w:top w:val="none" w:sz="0" w:space="0" w:color="auto"/>
                        <w:left w:val="none" w:sz="0" w:space="0" w:color="auto"/>
                        <w:bottom w:val="none" w:sz="0" w:space="0" w:color="auto"/>
                        <w:right w:val="none" w:sz="0" w:space="0" w:color="auto"/>
                      </w:divBdr>
                    </w:div>
                    <w:div w:id="1693996966">
                      <w:marLeft w:val="0"/>
                      <w:marRight w:val="0"/>
                      <w:marTop w:val="0"/>
                      <w:marBottom w:val="0"/>
                      <w:divBdr>
                        <w:top w:val="none" w:sz="0" w:space="0" w:color="auto"/>
                        <w:left w:val="none" w:sz="0" w:space="0" w:color="auto"/>
                        <w:bottom w:val="none" w:sz="0" w:space="0" w:color="auto"/>
                        <w:right w:val="none" w:sz="0" w:space="0" w:color="auto"/>
                      </w:divBdr>
                    </w:div>
                    <w:div w:id="1766074980">
                      <w:marLeft w:val="0"/>
                      <w:marRight w:val="0"/>
                      <w:marTop w:val="0"/>
                      <w:marBottom w:val="0"/>
                      <w:divBdr>
                        <w:top w:val="none" w:sz="0" w:space="0" w:color="auto"/>
                        <w:left w:val="none" w:sz="0" w:space="0" w:color="auto"/>
                        <w:bottom w:val="none" w:sz="0" w:space="0" w:color="auto"/>
                        <w:right w:val="none" w:sz="0" w:space="0" w:color="auto"/>
                      </w:divBdr>
                    </w:div>
                    <w:div w:id="2050958044">
                      <w:marLeft w:val="0"/>
                      <w:marRight w:val="0"/>
                      <w:marTop w:val="0"/>
                      <w:marBottom w:val="0"/>
                      <w:divBdr>
                        <w:top w:val="none" w:sz="0" w:space="0" w:color="auto"/>
                        <w:left w:val="none" w:sz="0" w:space="0" w:color="auto"/>
                        <w:bottom w:val="none" w:sz="0" w:space="0" w:color="auto"/>
                        <w:right w:val="none" w:sz="0" w:space="0" w:color="auto"/>
                      </w:divBdr>
                      <w:divsChild>
                        <w:div w:id="153108881">
                          <w:marLeft w:val="0"/>
                          <w:marRight w:val="0"/>
                          <w:marTop w:val="0"/>
                          <w:marBottom w:val="0"/>
                          <w:divBdr>
                            <w:top w:val="none" w:sz="0" w:space="0" w:color="auto"/>
                            <w:left w:val="none" w:sz="0" w:space="0" w:color="auto"/>
                            <w:bottom w:val="none" w:sz="0" w:space="0" w:color="auto"/>
                            <w:right w:val="none" w:sz="0" w:space="0" w:color="auto"/>
                          </w:divBdr>
                          <w:divsChild>
                            <w:div w:id="22730911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373651543">
              <w:marLeft w:val="0"/>
              <w:marRight w:val="0"/>
              <w:marTop w:val="0"/>
              <w:marBottom w:val="0"/>
              <w:divBdr>
                <w:top w:val="none" w:sz="0" w:space="0" w:color="auto"/>
                <w:left w:val="none" w:sz="0" w:space="0" w:color="auto"/>
                <w:bottom w:val="none" w:sz="0" w:space="0" w:color="auto"/>
                <w:right w:val="none" w:sz="0" w:space="0" w:color="auto"/>
              </w:divBdr>
              <w:divsChild>
                <w:div w:id="995836157">
                  <w:marLeft w:val="0"/>
                  <w:marRight w:val="0"/>
                  <w:marTop w:val="0"/>
                  <w:marBottom w:val="0"/>
                  <w:divBdr>
                    <w:top w:val="none" w:sz="0" w:space="0" w:color="auto"/>
                    <w:left w:val="none" w:sz="0" w:space="0" w:color="auto"/>
                    <w:bottom w:val="none" w:sz="0" w:space="0" w:color="auto"/>
                    <w:right w:val="none" w:sz="0" w:space="0" w:color="auto"/>
                  </w:divBdr>
                  <w:divsChild>
                    <w:div w:id="1138113124">
                      <w:marLeft w:val="0"/>
                      <w:marRight w:val="0"/>
                      <w:marTop w:val="0"/>
                      <w:marBottom w:val="0"/>
                      <w:divBdr>
                        <w:top w:val="none" w:sz="0" w:space="0" w:color="auto"/>
                        <w:left w:val="none" w:sz="0" w:space="0" w:color="auto"/>
                        <w:bottom w:val="none" w:sz="0" w:space="0" w:color="auto"/>
                        <w:right w:val="none" w:sz="0" w:space="0" w:color="auto"/>
                      </w:divBdr>
                    </w:div>
                    <w:div w:id="190992461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62013282">
              <w:marLeft w:val="0"/>
              <w:marRight w:val="0"/>
              <w:marTop w:val="0"/>
              <w:marBottom w:val="0"/>
              <w:divBdr>
                <w:top w:val="none" w:sz="0" w:space="0" w:color="auto"/>
                <w:left w:val="none" w:sz="0" w:space="0" w:color="auto"/>
                <w:bottom w:val="none" w:sz="0" w:space="0" w:color="auto"/>
                <w:right w:val="none" w:sz="0" w:space="0" w:color="auto"/>
              </w:divBdr>
              <w:divsChild>
                <w:div w:id="822624830">
                  <w:marLeft w:val="0"/>
                  <w:marRight w:val="0"/>
                  <w:marTop w:val="0"/>
                  <w:marBottom w:val="0"/>
                  <w:divBdr>
                    <w:top w:val="none" w:sz="0" w:space="0" w:color="auto"/>
                    <w:left w:val="none" w:sz="0" w:space="0" w:color="auto"/>
                    <w:bottom w:val="none" w:sz="0" w:space="0" w:color="auto"/>
                    <w:right w:val="none" w:sz="0" w:space="0" w:color="auto"/>
                  </w:divBdr>
                  <w:divsChild>
                    <w:div w:id="20085965">
                      <w:marLeft w:val="0"/>
                      <w:marRight w:val="0"/>
                      <w:marTop w:val="0"/>
                      <w:marBottom w:val="0"/>
                      <w:divBdr>
                        <w:top w:val="none" w:sz="0" w:space="0" w:color="auto"/>
                        <w:left w:val="none" w:sz="0" w:space="0" w:color="auto"/>
                        <w:bottom w:val="none" w:sz="0" w:space="0" w:color="auto"/>
                        <w:right w:val="none" w:sz="0" w:space="0" w:color="auto"/>
                      </w:divBdr>
                    </w:div>
                    <w:div w:id="1041323689">
                      <w:marLeft w:val="0"/>
                      <w:marRight w:val="0"/>
                      <w:marTop w:val="0"/>
                      <w:marBottom w:val="0"/>
                      <w:divBdr>
                        <w:top w:val="none" w:sz="0" w:space="0" w:color="auto"/>
                        <w:left w:val="none" w:sz="0" w:space="0" w:color="auto"/>
                        <w:bottom w:val="none" w:sz="0" w:space="0" w:color="auto"/>
                        <w:right w:val="none" w:sz="0" w:space="0" w:color="auto"/>
                      </w:divBdr>
                    </w:div>
                    <w:div w:id="1299648064">
                      <w:marLeft w:val="0"/>
                      <w:marRight w:val="0"/>
                      <w:marTop w:val="0"/>
                      <w:marBottom w:val="0"/>
                      <w:divBdr>
                        <w:top w:val="none" w:sz="0" w:space="0" w:color="auto"/>
                        <w:left w:val="none" w:sz="0" w:space="0" w:color="auto"/>
                        <w:bottom w:val="none" w:sz="0" w:space="0" w:color="auto"/>
                        <w:right w:val="none" w:sz="0" w:space="0" w:color="auto"/>
                      </w:divBdr>
                    </w:div>
                    <w:div w:id="1720201616">
                      <w:marLeft w:val="0"/>
                      <w:marRight w:val="0"/>
                      <w:marTop w:val="0"/>
                      <w:marBottom w:val="0"/>
                      <w:divBdr>
                        <w:top w:val="none" w:sz="0" w:space="0" w:color="auto"/>
                        <w:left w:val="none" w:sz="0" w:space="0" w:color="auto"/>
                        <w:bottom w:val="none" w:sz="0" w:space="0" w:color="auto"/>
                        <w:right w:val="none" w:sz="0" w:space="0" w:color="auto"/>
                      </w:divBdr>
                    </w:div>
                    <w:div w:id="2024893125">
                      <w:marLeft w:val="0"/>
                      <w:marRight w:val="0"/>
                      <w:marTop w:val="0"/>
                      <w:marBottom w:val="0"/>
                      <w:divBdr>
                        <w:top w:val="none" w:sz="0" w:space="0" w:color="auto"/>
                        <w:left w:val="none" w:sz="0" w:space="0" w:color="auto"/>
                        <w:bottom w:val="none" w:sz="0" w:space="0" w:color="auto"/>
                        <w:right w:val="none" w:sz="0" w:space="0" w:color="auto"/>
                      </w:divBdr>
                    </w:div>
                    <w:div w:id="203969730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018853977">
          <w:marLeft w:val="0"/>
          <w:marRight w:val="0"/>
          <w:marTop w:val="0"/>
          <w:marBottom w:val="0"/>
          <w:divBdr>
            <w:top w:val="none" w:sz="0" w:space="0" w:color="auto"/>
            <w:left w:val="none" w:sz="0" w:space="0" w:color="auto"/>
            <w:bottom w:val="none" w:sz="0" w:space="0" w:color="auto"/>
            <w:right w:val="none" w:sz="0" w:space="0" w:color="auto"/>
          </w:divBdr>
          <w:divsChild>
            <w:div w:id="598560538">
              <w:marLeft w:val="0"/>
              <w:marRight w:val="0"/>
              <w:marTop w:val="0"/>
              <w:marBottom w:val="0"/>
              <w:divBdr>
                <w:top w:val="none" w:sz="0" w:space="0" w:color="auto"/>
                <w:left w:val="none" w:sz="0" w:space="0" w:color="auto"/>
                <w:bottom w:val="none" w:sz="0" w:space="0" w:color="auto"/>
                <w:right w:val="none" w:sz="0" w:space="0" w:color="auto"/>
              </w:divBdr>
              <w:divsChild>
                <w:div w:id="856040628">
                  <w:marLeft w:val="0"/>
                  <w:marRight w:val="0"/>
                  <w:marTop w:val="0"/>
                  <w:marBottom w:val="0"/>
                  <w:divBdr>
                    <w:top w:val="none" w:sz="0" w:space="0" w:color="auto"/>
                    <w:left w:val="none" w:sz="0" w:space="0" w:color="auto"/>
                    <w:bottom w:val="none" w:sz="0" w:space="0" w:color="auto"/>
                    <w:right w:val="none" w:sz="0" w:space="0" w:color="auto"/>
                  </w:divBdr>
                  <w:divsChild>
                    <w:div w:id="183672213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46202301">
              <w:marLeft w:val="0"/>
              <w:marRight w:val="0"/>
              <w:marTop w:val="0"/>
              <w:marBottom w:val="0"/>
              <w:divBdr>
                <w:top w:val="none" w:sz="0" w:space="0" w:color="auto"/>
                <w:left w:val="none" w:sz="0" w:space="0" w:color="auto"/>
                <w:bottom w:val="none" w:sz="0" w:space="0" w:color="auto"/>
                <w:right w:val="none" w:sz="0" w:space="0" w:color="auto"/>
              </w:divBdr>
            </w:div>
            <w:div w:id="732239473">
              <w:marLeft w:val="0"/>
              <w:marRight w:val="0"/>
              <w:marTop w:val="0"/>
              <w:marBottom w:val="0"/>
              <w:divBdr>
                <w:top w:val="none" w:sz="0" w:space="0" w:color="auto"/>
                <w:left w:val="none" w:sz="0" w:space="0" w:color="auto"/>
                <w:bottom w:val="none" w:sz="0" w:space="0" w:color="auto"/>
                <w:right w:val="none" w:sz="0" w:space="0" w:color="auto"/>
              </w:divBdr>
              <w:divsChild>
                <w:div w:id="1614365288">
                  <w:marLeft w:val="0"/>
                  <w:marRight w:val="0"/>
                  <w:marTop w:val="0"/>
                  <w:marBottom w:val="0"/>
                  <w:divBdr>
                    <w:top w:val="none" w:sz="0" w:space="0" w:color="auto"/>
                    <w:left w:val="none" w:sz="0" w:space="0" w:color="auto"/>
                    <w:bottom w:val="none" w:sz="0" w:space="0" w:color="auto"/>
                    <w:right w:val="none" w:sz="0" w:space="0" w:color="auto"/>
                  </w:divBdr>
                  <w:divsChild>
                    <w:div w:id="537663268">
                      <w:marLeft w:val="0"/>
                      <w:marRight w:val="0"/>
                      <w:marTop w:val="0"/>
                      <w:marBottom w:val="0"/>
                      <w:divBdr>
                        <w:top w:val="none" w:sz="0" w:space="0" w:color="auto"/>
                        <w:left w:val="none" w:sz="0" w:space="0" w:color="auto"/>
                        <w:bottom w:val="none" w:sz="0" w:space="0" w:color="auto"/>
                        <w:right w:val="none" w:sz="0" w:space="0" w:color="auto"/>
                      </w:divBdr>
                    </w:div>
                    <w:div w:id="20347681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37047953">
              <w:marLeft w:val="0"/>
              <w:marRight w:val="0"/>
              <w:marTop w:val="0"/>
              <w:marBottom w:val="0"/>
              <w:divBdr>
                <w:top w:val="none" w:sz="0" w:space="0" w:color="auto"/>
                <w:left w:val="none" w:sz="0" w:space="0" w:color="auto"/>
                <w:bottom w:val="none" w:sz="0" w:space="0" w:color="auto"/>
                <w:right w:val="none" w:sz="0" w:space="0" w:color="auto"/>
              </w:divBdr>
              <w:divsChild>
                <w:div w:id="1341658024">
                  <w:marLeft w:val="0"/>
                  <w:marRight w:val="0"/>
                  <w:marTop w:val="0"/>
                  <w:marBottom w:val="0"/>
                  <w:divBdr>
                    <w:top w:val="none" w:sz="0" w:space="0" w:color="auto"/>
                    <w:left w:val="none" w:sz="0" w:space="0" w:color="auto"/>
                    <w:bottom w:val="none" w:sz="0" w:space="0" w:color="auto"/>
                    <w:right w:val="none" w:sz="0" w:space="0" w:color="auto"/>
                  </w:divBdr>
                  <w:divsChild>
                    <w:div w:id="1320697432">
                      <w:marLeft w:val="0"/>
                      <w:marRight w:val="0"/>
                      <w:marTop w:val="0"/>
                      <w:marBottom w:val="0"/>
                      <w:divBdr>
                        <w:top w:val="none" w:sz="0" w:space="0" w:color="auto"/>
                        <w:left w:val="none" w:sz="0" w:space="0" w:color="auto"/>
                        <w:bottom w:val="none" w:sz="0" w:space="0" w:color="auto"/>
                        <w:right w:val="none" w:sz="0" w:space="0" w:color="auto"/>
                      </w:divBdr>
                      <w:divsChild>
                        <w:div w:id="55127494">
                          <w:marLeft w:val="0"/>
                          <w:marRight w:val="0"/>
                          <w:marTop w:val="0"/>
                          <w:marBottom w:val="0"/>
                          <w:divBdr>
                            <w:top w:val="none" w:sz="0" w:space="0" w:color="auto"/>
                            <w:left w:val="none" w:sz="0" w:space="0" w:color="auto"/>
                            <w:bottom w:val="none" w:sz="0" w:space="0" w:color="auto"/>
                            <w:right w:val="none" w:sz="0" w:space="0" w:color="auto"/>
                          </w:divBdr>
                          <w:divsChild>
                            <w:div w:id="1088113729">
                              <w:marLeft w:val="0"/>
                              <w:marRight w:val="0"/>
                              <w:marTop w:val="0"/>
                              <w:marBottom w:val="0"/>
                              <w:divBdr>
                                <w:top w:val="none" w:sz="0" w:space="0" w:color="auto"/>
                                <w:left w:val="none" w:sz="0" w:space="0" w:color="auto"/>
                                <w:bottom w:val="none" w:sz="0" w:space="0" w:color="auto"/>
                                <w:right w:val="none" w:sz="0" w:space="0" w:color="auto"/>
                              </w:divBdr>
                              <w:divsChild>
                                <w:div w:id="12219453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58563321">
                          <w:marLeft w:val="0"/>
                          <w:marRight w:val="0"/>
                          <w:marTop w:val="0"/>
                          <w:marBottom w:val="0"/>
                          <w:divBdr>
                            <w:top w:val="none" w:sz="0" w:space="0" w:color="auto"/>
                            <w:left w:val="none" w:sz="0" w:space="0" w:color="auto"/>
                            <w:bottom w:val="none" w:sz="0" w:space="0" w:color="auto"/>
                            <w:right w:val="none" w:sz="0" w:space="0" w:color="auto"/>
                          </w:divBdr>
                          <w:divsChild>
                            <w:div w:id="1435902495">
                              <w:marLeft w:val="0"/>
                              <w:marRight w:val="0"/>
                              <w:marTop w:val="0"/>
                              <w:marBottom w:val="0"/>
                              <w:divBdr>
                                <w:top w:val="none" w:sz="0" w:space="0" w:color="auto"/>
                                <w:left w:val="none" w:sz="0" w:space="0" w:color="auto"/>
                                <w:bottom w:val="none" w:sz="0" w:space="0" w:color="auto"/>
                                <w:right w:val="none" w:sz="0" w:space="0" w:color="auto"/>
                              </w:divBdr>
                              <w:divsChild>
                                <w:div w:id="187957864">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63542774">
                          <w:marLeft w:val="0"/>
                          <w:marRight w:val="0"/>
                          <w:marTop w:val="0"/>
                          <w:marBottom w:val="0"/>
                          <w:divBdr>
                            <w:top w:val="none" w:sz="0" w:space="0" w:color="auto"/>
                            <w:left w:val="none" w:sz="0" w:space="0" w:color="auto"/>
                            <w:bottom w:val="none" w:sz="0" w:space="0" w:color="auto"/>
                            <w:right w:val="none" w:sz="0" w:space="0" w:color="auto"/>
                          </w:divBdr>
                          <w:divsChild>
                            <w:div w:id="870267621">
                              <w:marLeft w:val="0"/>
                              <w:marRight w:val="0"/>
                              <w:marTop w:val="0"/>
                              <w:marBottom w:val="0"/>
                              <w:divBdr>
                                <w:top w:val="none" w:sz="0" w:space="0" w:color="auto"/>
                                <w:left w:val="none" w:sz="0" w:space="0" w:color="auto"/>
                                <w:bottom w:val="none" w:sz="0" w:space="0" w:color="auto"/>
                                <w:right w:val="none" w:sz="0" w:space="0" w:color="auto"/>
                              </w:divBdr>
                              <w:divsChild>
                                <w:div w:id="198851488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32034277">
                          <w:marLeft w:val="0"/>
                          <w:marRight w:val="0"/>
                          <w:marTop w:val="0"/>
                          <w:marBottom w:val="0"/>
                          <w:divBdr>
                            <w:top w:val="none" w:sz="0" w:space="0" w:color="auto"/>
                            <w:left w:val="none" w:sz="0" w:space="0" w:color="auto"/>
                            <w:bottom w:val="none" w:sz="0" w:space="0" w:color="auto"/>
                            <w:right w:val="none" w:sz="0" w:space="0" w:color="auto"/>
                          </w:divBdr>
                          <w:divsChild>
                            <w:div w:id="925576683">
                              <w:marLeft w:val="0"/>
                              <w:marRight w:val="0"/>
                              <w:marTop w:val="0"/>
                              <w:marBottom w:val="0"/>
                              <w:divBdr>
                                <w:top w:val="none" w:sz="0" w:space="0" w:color="auto"/>
                                <w:left w:val="none" w:sz="0" w:space="0" w:color="auto"/>
                                <w:bottom w:val="none" w:sz="0" w:space="0" w:color="auto"/>
                                <w:right w:val="none" w:sz="0" w:space="0" w:color="auto"/>
                              </w:divBdr>
                              <w:divsChild>
                                <w:div w:id="51314862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8068709">
                          <w:marLeft w:val="0"/>
                          <w:marRight w:val="0"/>
                          <w:marTop w:val="0"/>
                          <w:marBottom w:val="0"/>
                          <w:divBdr>
                            <w:top w:val="none" w:sz="0" w:space="0" w:color="auto"/>
                            <w:left w:val="none" w:sz="0" w:space="0" w:color="auto"/>
                            <w:bottom w:val="none" w:sz="0" w:space="0" w:color="auto"/>
                            <w:right w:val="none" w:sz="0" w:space="0" w:color="auto"/>
                          </w:divBdr>
                          <w:divsChild>
                            <w:div w:id="224990870">
                              <w:marLeft w:val="0"/>
                              <w:marRight w:val="0"/>
                              <w:marTop w:val="0"/>
                              <w:marBottom w:val="0"/>
                              <w:divBdr>
                                <w:top w:val="none" w:sz="0" w:space="0" w:color="auto"/>
                                <w:left w:val="none" w:sz="0" w:space="0" w:color="auto"/>
                                <w:bottom w:val="none" w:sz="0" w:space="0" w:color="auto"/>
                                <w:right w:val="none" w:sz="0" w:space="0" w:color="auto"/>
                              </w:divBdr>
                              <w:divsChild>
                                <w:div w:id="139835537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92124816">
                          <w:marLeft w:val="0"/>
                          <w:marRight w:val="0"/>
                          <w:marTop w:val="0"/>
                          <w:marBottom w:val="0"/>
                          <w:divBdr>
                            <w:top w:val="none" w:sz="0" w:space="0" w:color="auto"/>
                            <w:left w:val="none" w:sz="0" w:space="0" w:color="auto"/>
                            <w:bottom w:val="none" w:sz="0" w:space="0" w:color="auto"/>
                            <w:right w:val="none" w:sz="0" w:space="0" w:color="auto"/>
                          </w:divBdr>
                          <w:divsChild>
                            <w:div w:id="1607536081">
                              <w:marLeft w:val="0"/>
                              <w:marRight w:val="0"/>
                              <w:marTop w:val="0"/>
                              <w:marBottom w:val="0"/>
                              <w:divBdr>
                                <w:top w:val="none" w:sz="0" w:space="0" w:color="auto"/>
                                <w:left w:val="none" w:sz="0" w:space="0" w:color="auto"/>
                                <w:bottom w:val="none" w:sz="0" w:space="0" w:color="auto"/>
                                <w:right w:val="none" w:sz="0" w:space="0" w:color="auto"/>
                              </w:divBdr>
                              <w:divsChild>
                                <w:div w:id="2015256642">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78501032">
                          <w:marLeft w:val="0"/>
                          <w:marRight w:val="0"/>
                          <w:marTop w:val="0"/>
                          <w:marBottom w:val="0"/>
                          <w:divBdr>
                            <w:top w:val="none" w:sz="0" w:space="0" w:color="auto"/>
                            <w:left w:val="none" w:sz="0" w:space="0" w:color="auto"/>
                            <w:bottom w:val="none" w:sz="0" w:space="0" w:color="auto"/>
                            <w:right w:val="none" w:sz="0" w:space="0" w:color="auto"/>
                          </w:divBdr>
                          <w:divsChild>
                            <w:div w:id="1741714981">
                              <w:marLeft w:val="0"/>
                              <w:marRight w:val="0"/>
                              <w:marTop w:val="0"/>
                              <w:marBottom w:val="0"/>
                              <w:divBdr>
                                <w:top w:val="none" w:sz="0" w:space="0" w:color="auto"/>
                                <w:left w:val="none" w:sz="0" w:space="0" w:color="auto"/>
                                <w:bottom w:val="none" w:sz="0" w:space="0" w:color="auto"/>
                                <w:right w:val="none" w:sz="0" w:space="0" w:color="auto"/>
                              </w:divBdr>
                              <w:divsChild>
                                <w:div w:id="9343672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483619069">
                          <w:marLeft w:val="0"/>
                          <w:marRight w:val="0"/>
                          <w:marTop w:val="0"/>
                          <w:marBottom w:val="0"/>
                          <w:divBdr>
                            <w:top w:val="none" w:sz="0" w:space="0" w:color="auto"/>
                            <w:left w:val="none" w:sz="0" w:space="0" w:color="auto"/>
                            <w:bottom w:val="none" w:sz="0" w:space="0" w:color="auto"/>
                            <w:right w:val="none" w:sz="0" w:space="0" w:color="auto"/>
                          </w:divBdr>
                          <w:divsChild>
                            <w:div w:id="1663700460">
                              <w:marLeft w:val="0"/>
                              <w:marRight w:val="0"/>
                              <w:marTop w:val="0"/>
                              <w:marBottom w:val="0"/>
                              <w:divBdr>
                                <w:top w:val="none" w:sz="0" w:space="0" w:color="auto"/>
                                <w:left w:val="none" w:sz="0" w:space="0" w:color="auto"/>
                                <w:bottom w:val="none" w:sz="0" w:space="0" w:color="auto"/>
                                <w:right w:val="none" w:sz="0" w:space="0" w:color="auto"/>
                              </w:divBdr>
                              <w:divsChild>
                                <w:div w:id="10824076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15794768">
                          <w:marLeft w:val="0"/>
                          <w:marRight w:val="0"/>
                          <w:marTop w:val="0"/>
                          <w:marBottom w:val="0"/>
                          <w:divBdr>
                            <w:top w:val="none" w:sz="0" w:space="0" w:color="auto"/>
                            <w:left w:val="none" w:sz="0" w:space="0" w:color="auto"/>
                            <w:bottom w:val="none" w:sz="0" w:space="0" w:color="auto"/>
                            <w:right w:val="none" w:sz="0" w:space="0" w:color="auto"/>
                          </w:divBdr>
                          <w:divsChild>
                            <w:div w:id="1434671621">
                              <w:marLeft w:val="0"/>
                              <w:marRight w:val="0"/>
                              <w:marTop w:val="0"/>
                              <w:marBottom w:val="0"/>
                              <w:divBdr>
                                <w:top w:val="none" w:sz="0" w:space="0" w:color="auto"/>
                                <w:left w:val="none" w:sz="0" w:space="0" w:color="auto"/>
                                <w:bottom w:val="none" w:sz="0" w:space="0" w:color="auto"/>
                                <w:right w:val="none" w:sz="0" w:space="0" w:color="auto"/>
                              </w:divBdr>
                              <w:divsChild>
                                <w:div w:id="9828554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68944527">
                          <w:marLeft w:val="0"/>
                          <w:marRight w:val="0"/>
                          <w:marTop w:val="0"/>
                          <w:marBottom w:val="0"/>
                          <w:divBdr>
                            <w:top w:val="none" w:sz="0" w:space="0" w:color="auto"/>
                            <w:left w:val="none" w:sz="0" w:space="0" w:color="auto"/>
                            <w:bottom w:val="none" w:sz="0" w:space="0" w:color="auto"/>
                            <w:right w:val="none" w:sz="0" w:space="0" w:color="auto"/>
                          </w:divBdr>
                          <w:divsChild>
                            <w:div w:id="1952127396">
                              <w:marLeft w:val="0"/>
                              <w:marRight w:val="0"/>
                              <w:marTop w:val="0"/>
                              <w:marBottom w:val="0"/>
                              <w:divBdr>
                                <w:top w:val="none" w:sz="0" w:space="0" w:color="auto"/>
                                <w:left w:val="none" w:sz="0" w:space="0" w:color="auto"/>
                                <w:bottom w:val="none" w:sz="0" w:space="0" w:color="auto"/>
                                <w:right w:val="none" w:sz="0" w:space="0" w:color="auto"/>
                              </w:divBdr>
                              <w:divsChild>
                                <w:div w:id="127004790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680008458">
                          <w:marLeft w:val="0"/>
                          <w:marRight w:val="0"/>
                          <w:marTop w:val="0"/>
                          <w:marBottom w:val="0"/>
                          <w:divBdr>
                            <w:top w:val="none" w:sz="0" w:space="0" w:color="auto"/>
                            <w:left w:val="none" w:sz="0" w:space="0" w:color="auto"/>
                            <w:bottom w:val="none" w:sz="0" w:space="0" w:color="auto"/>
                            <w:right w:val="none" w:sz="0" w:space="0" w:color="auto"/>
                          </w:divBdr>
                          <w:divsChild>
                            <w:div w:id="1559248154">
                              <w:marLeft w:val="0"/>
                              <w:marRight w:val="0"/>
                              <w:marTop w:val="0"/>
                              <w:marBottom w:val="0"/>
                              <w:divBdr>
                                <w:top w:val="none" w:sz="0" w:space="0" w:color="auto"/>
                                <w:left w:val="none" w:sz="0" w:space="0" w:color="auto"/>
                                <w:bottom w:val="none" w:sz="0" w:space="0" w:color="auto"/>
                                <w:right w:val="none" w:sz="0" w:space="0" w:color="auto"/>
                              </w:divBdr>
                              <w:divsChild>
                                <w:div w:id="18133283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63577336">
                          <w:marLeft w:val="0"/>
                          <w:marRight w:val="0"/>
                          <w:marTop w:val="0"/>
                          <w:marBottom w:val="0"/>
                          <w:divBdr>
                            <w:top w:val="none" w:sz="0" w:space="0" w:color="auto"/>
                            <w:left w:val="none" w:sz="0" w:space="0" w:color="auto"/>
                            <w:bottom w:val="none" w:sz="0" w:space="0" w:color="auto"/>
                            <w:right w:val="none" w:sz="0" w:space="0" w:color="auto"/>
                          </w:divBdr>
                          <w:divsChild>
                            <w:div w:id="272593045">
                              <w:marLeft w:val="0"/>
                              <w:marRight w:val="0"/>
                              <w:marTop w:val="0"/>
                              <w:marBottom w:val="0"/>
                              <w:divBdr>
                                <w:top w:val="none" w:sz="0" w:space="0" w:color="auto"/>
                                <w:left w:val="none" w:sz="0" w:space="0" w:color="auto"/>
                                <w:bottom w:val="none" w:sz="0" w:space="0" w:color="auto"/>
                                <w:right w:val="none" w:sz="0" w:space="0" w:color="auto"/>
                              </w:divBdr>
                              <w:divsChild>
                                <w:div w:id="265770244">
                                  <w:marLeft w:val="0"/>
                                  <w:marRight w:val="0"/>
                                  <w:marTop w:val="0"/>
                                  <w:marBottom w:val="0"/>
                                  <w:divBdr>
                                    <w:top w:val="none" w:sz="0" w:space="0" w:color="auto"/>
                                    <w:left w:val="none" w:sz="0" w:space="0" w:color="auto"/>
                                    <w:bottom w:val="none" w:sz="0" w:space="0" w:color="auto"/>
                                    <w:right w:val="none" w:sz="0" w:space="0" w:color="auto"/>
                                  </w:divBdr>
                                  <w:divsChild>
                                    <w:div w:id="1188718356">
                                      <w:marLeft w:val="0"/>
                                      <w:marRight w:val="0"/>
                                      <w:marTop w:val="0"/>
                                      <w:marBottom w:val="0"/>
                                      <w:divBdr>
                                        <w:top w:val="none" w:sz="0" w:space="0" w:color="auto"/>
                                        <w:left w:val="none" w:sz="0" w:space="0" w:color="auto"/>
                                        <w:bottom w:val="none" w:sz="0" w:space="0" w:color="auto"/>
                                        <w:right w:val="none" w:sz="0" w:space="0" w:color="auto"/>
                                      </w:divBdr>
                                      <w:divsChild>
                                        <w:div w:id="598215382">
                                          <w:marLeft w:val="0"/>
                                          <w:marRight w:val="0"/>
                                          <w:marTop w:val="0"/>
                                          <w:marBottom w:val="0"/>
                                          <w:divBdr>
                                            <w:top w:val="none" w:sz="0" w:space="0" w:color="auto"/>
                                            <w:left w:val="none" w:sz="0" w:space="0" w:color="auto"/>
                                            <w:bottom w:val="none" w:sz="0" w:space="0" w:color="auto"/>
                                            <w:right w:val="none" w:sz="0" w:space="0" w:color="auto"/>
                                          </w:divBdr>
                                          <w:divsChild>
                                            <w:div w:id="1405824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775754968">
                          <w:marLeft w:val="0"/>
                          <w:marRight w:val="0"/>
                          <w:marTop w:val="0"/>
                          <w:marBottom w:val="0"/>
                          <w:divBdr>
                            <w:top w:val="none" w:sz="0" w:space="0" w:color="auto"/>
                            <w:left w:val="none" w:sz="0" w:space="0" w:color="auto"/>
                            <w:bottom w:val="none" w:sz="0" w:space="0" w:color="auto"/>
                            <w:right w:val="none" w:sz="0" w:space="0" w:color="auto"/>
                          </w:divBdr>
                          <w:divsChild>
                            <w:div w:id="2082436542">
                              <w:marLeft w:val="0"/>
                              <w:marRight w:val="0"/>
                              <w:marTop w:val="0"/>
                              <w:marBottom w:val="0"/>
                              <w:divBdr>
                                <w:top w:val="none" w:sz="0" w:space="0" w:color="auto"/>
                                <w:left w:val="none" w:sz="0" w:space="0" w:color="auto"/>
                                <w:bottom w:val="none" w:sz="0" w:space="0" w:color="auto"/>
                                <w:right w:val="none" w:sz="0" w:space="0" w:color="auto"/>
                              </w:divBdr>
                              <w:divsChild>
                                <w:div w:id="5378186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896818094">
                          <w:marLeft w:val="0"/>
                          <w:marRight w:val="0"/>
                          <w:marTop w:val="0"/>
                          <w:marBottom w:val="0"/>
                          <w:divBdr>
                            <w:top w:val="none" w:sz="0" w:space="0" w:color="auto"/>
                            <w:left w:val="none" w:sz="0" w:space="0" w:color="auto"/>
                            <w:bottom w:val="none" w:sz="0" w:space="0" w:color="auto"/>
                            <w:right w:val="none" w:sz="0" w:space="0" w:color="auto"/>
                          </w:divBdr>
                          <w:divsChild>
                            <w:div w:id="1517764527">
                              <w:marLeft w:val="0"/>
                              <w:marRight w:val="0"/>
                              <w:marTop w:val="0"/>
                              <w:marBottom w:val="0"/>
                              <w:divBdr>
                                <w:top w:val="none" w:sz="0" w:space="0" w:color="auto"/>
                                <w:left w:val="none" w:sz="0" w:space="0" w:color="auto"/>
                                <w:bottom w:val="none" w:sz="0" w:space="0" w:color="auto"/>
                                <w:right w:val="none" w:sz="0" w:space="0" w:color="auto"/>
                              </w:divBdr>
                              <w:divsChild>
                                <w:div w:id="16051119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0629821">
                          <w:marLeft w:val="0"/>
                          <w:marRight w:val="0"/>
                          <w:marTop w:val="0"/>
                          <w:marBottom w:val="0"/>
                          <w:divBdr>
                            <w:top w:val="none" w:sz="0" w:space="0" w:color="auto"/>
                            <w:left w:val="none" w:sz="0" w:space="0" w:color="auto"/>
                            <w:bottom w:val="none" w:sz="0" w:space="0" w:color="auto"/>
                            <w:right w:val="none" w:sz="0" w:space="0" w:color="auto"/>
                          </w:divBdr>
                          <w:divsChild>
                            <w:div w:id="498927081">
                              <w:marLeft w:val="0"/>
                              <w:marRight w:val="0"/>
                              <w:marTop w:val="0"/>
                              <w:marBottom w:val="0"/>
                              <w:divBdr>
                                <w:top w:val="none" w:sz="0" w:space="0" w:color="auto"/>
                                <w:left w:val="none" w:sz="0" w:space="0" w:color="auto"/>
                                <w:bottom w:val="none" w:sz="0" w:space="0" w:color="auto"/>
                                <w:right w:val="none" w:sz="0" w:space="0" w:color="auto"/>
                              </w:divBdr>
                              <w:divsChild>
                                <w:div w:id="124453361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23138654">
                          <w:marLeft w:val="0"/>
                          <w:marRight w:val="0"/>
                          <w:marTop w:val="0"/>
                          <w:marBottom w:val="0"/>
                          <w:divBdr>
                            <w:top w:val="none" w:sz="0" w:space="0" w:color="auto"/>
                            <w:left w:val="none" w:sz="0" w:space="0" w:color="auto"/>
                            <w:bottom w:val="none" w:sz="0" w:space="0" w:color="auto"/>
                            <w:right w:val="none" w:sz="0" w:space="0" w:color="auto"/>
                          </w:divBdr>
                          <w:divsChild>
                            <w:div w:id="232351280">
                              <w:marLeft w:val="0"/>
                              <w:marRight w:val="0"/>
                              <w:marTop w:val="0"/>
                              <w:marBottom w:val="0"/>
                              <w:divBdr>
                                <w:top w:val="none" w:sz="0" w:space="0" w:color="auto"/>
                                <w:left w:val="none" w:sz="0" w:space="0" w:color="auto"/>
                                <w:bottom w:val="none" w:sz="0" w:space="0" w:color="auto"/>
                                <w:right w:val="none" w:sz="0" w:space="0" w:color="auto"/>
                              </w:divBdr>
                              <w:divsChild>
                                <w:div w:id="96878115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86363082">
                          <w:marLeft w:val="0"/>
                          <w:marRight w:val="0"/>
                          <w:marTop w:val="0"/>
                          <w:marBottom w:val="0"/>
                          <w:divBdr>
                            <w:top w:val="none" w:sz="0" w:space="0" w:color="auto"/>
                            <w:left w:val="none" w:sz="0" w:space="0" w:color="auto"/>
                            <w:bottom w:val="none" w:sz="0" w:space="0" w:color="auto"/>
                            <w:right w:val="none" w:sz="0" w:space="0" w:color="auto"/>
                          </w:divBdr>
                          <w:divsChild>
                            <w:div w:id="1962875661">
                              <w:marLeft w:val="0"/>
                              <w:marRight w:val="0"/>
                              <w:marTop w:val="0"/>
                              <w:marBottom w:val="0"/>
                              <w:divBdr>
                                <w:top w:val="none" w:sz="0" w:space="0" w:color="auto"/>
                                <w:left w:val="none" w:sz="0" w:space="0" w:color="auto"/>
                                <w:bottom w:val="none" w:sz="0" w:space="0" w:color="auto"/>
                                <w:right w:val="none" w:sz="0" w:space="0" w:color="auto"/>
                              </w:divBdr>
                              <w:divsChild>
                                <w:div w:id="82774885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10063614">
                          <w:marLeft w:val="0"/>
                          <w:marRight w:val="0"/>
                          <w:marTop w:val="0"/>
                          <w:marBottom w:val="0"/>
                          <w:divBdr>
                            <w:top w:val="none" w:sz="0" w:space="0" w:color="auto"/>
                            <w:left w:val="none" w:sz="0" w:space="0" w:color="auto"/>
                            <w:bottom w:val="none" w:sz="0" w:space="0" w:color="auto"/>
                            <w:right w:val="none" w:sz="0" w:space="0" w:color="auto"/>
                          </w:divBdr>
                          <w:divsChild>
                            <w:div w:id="532034810">
                              <w:marLeft w:val="0"/>
                              <w:marRight w:val="0"/>
                              <w:marTop w:val="0"/>
                              <w:marBottom w:val="0"/>
                              <w:divBdr>
                                <w:top w:val="none" w:sz="0" w:space="0" w:color="auto"/>
                                <w:left w:val="none" w:sz="0" w:space="0" w:color="auto"/>
                                <w:bottom w:val="none" w:sz="0" w:space="0" w:color="auto"/>
                                <w:right w:val="none" w:sz="0" w:space="0" w:color="auto"/>
                              </w:divBdr>
                              <w:divsChild>
                                <w:div w:id="147148137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836995876">
                          <w:marLeft w:val="0"/>
                          <w:marRight w:val="0"/>
                          <w:marTop w:val="0"/>
                          <w:marBottom w:val="0"/>
                          <w:divBdr>
                            <w:top w:val="none" w:sz="0" w:space="0" w:color="auto"/>
                            <w:left w:val="none" w:sz="0" w:space="0" w:color="auto"/>
                            <w:bottom w:val="none" w:sz="0" w:space="0" w:color="auto"/>
                            <w:right w:val="none" w:sz="0" w:space="0" w:color="auto"/>
                          </w:divBdr>
                          <w:divsChild>
                            <w:div w:id="1830513080">
                              <w:marLeft w:val="0"/>
                              <w:marRight w:val="0"/>
                              <w:marTop w:val="0"/>
                              <w:marBottom w:val="0"/>
                              <w:divBdr>
                                <w:top w:val="none" w:sz="0" w:space="0" w:color="auto"/>
                                <w:left w:val="none" w:sz="0" w:space="0" w:color="auto"/>
                                <w:bottom w:val="none" w:sz="0" w:space="0" w:color="auto"/>
                                <w:right w:val="none" w:sz="0" w:space="0" w:color="auto"/>
                              </w:divBdr>
                              <w:divsChild>
                                <w:div w:id="52240043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02642304">
                          <w:marLeft w:val="0"/>
                          <w:marRight w:val="0"/>
                          <w:marTop w:val="0"/>
                          <w:marBottom w:val="0"/>
                          <w:divBdr>
                            <w:top w:val="none" w:sz="0" w:space="0" w:color="auto"/>
                            <w:left w:val="none" w:sz="0" w:space="0" w:color="auto"/>
                            <w:bottom w:val="none" w:sz="0" w:space="0" w:color="auto"/>
                            <w:right w:val="none" w:sz="0" w:space="0" w:color="auto"/>
                          </w:divBdr>
                          <w:divsChild>
                            <w:div w:id="114174972">
                              <w:marLeft w:val="0"/>
                              <w:marRight w:val="0"/>
                              <w:marTop w:val="0"/>
                              <w:marBottom w:val="0"/>
                              <w:divBdr>
                                <w:top w:val="none" w:sz="0" w:space="0" w:color="auto"/>
                                <w:left w:val="none" w:sz="0" w:space="0" w:color="auto"/>
                                <w:bottom w:val="none" w:sz="0" w:space="0" w:color="auto"/>
                                <w:right w:val="none" w:sz="0" w:space="0" w:color="auto"/>
                              </w:divBdr>
                              <w:divsChild>
                                <w:div w:id="194029119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919168260">
                          <w:marLeft w:val="0"/>
                          <w:marRight w:val="0"/>
                          <w:marTop w:val="0"/>
                          <w:marBottom w:val="0"/>
                          <w:divBdr>
                            <w:top w:val="none" w:sz="0" w:space="0" w:color="auto"/>
                            <w:left w:val="none" w:sz="0" w:space="0" w:color="auto"/>
                            <w:bottom w:val="none" w:sz="0" w:space="0" w:color="auto"/>
                            <w:right w:val="none" w:sz="0" w:space="0" w:color="auto"/>
                          </w:divBdr>
                          <w:divsChild>
                            <w:div w:id="1755978393">
                              <w:marLeft w:val="0"/>
                              <w:marRight w:val="0"/>
                              <w:marTop w:val="0"/>
                              <w:marBottom w:val="0"/>
                              <w:divBdr>
                                <w:top w:val="none" w:sz="0" w:space="0" w:color="auto"/>
                                <w:left w:val="none" w:sz="0" w:space="0" w:color="auto"/>
                                <w:bottom w:val="none" w:sz="0" w:space="0" w:color="auto"/>
                                <w:right w:val="none" w:sz="0" w:space="0" w:color="auto"/>
                              </w:divBdr>
                              <w:divsChild>
                                <w:div w:id="9985086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050446281">
                          <w:marLeft w:val="0"/>
                          <w:marRight w:val="0"/>
                          <w:marTop w:val="0"/>
                          <w:marBottom w:val="0"/>
                          <w:divBdr>
                            <w:top w:val="none" w:sz="0" w:space="0" w:color="auto"/>
                            <w:left w:val="none" w:sz="0" w:space="0" w:color="auto"/>
                            <w:bottom w:val="none" w:sz="0" w:space="0" w:color="auto"/>
                            <w:right w:val="none" w:sz="0" w:space="0" w:color="auto"/>
                          </w:divBdr>
                          <w:divsChild>
                            <w:div w:id="1916042972">
                              <w:marLeft w:val="0"/>
                              <w:marRight w:val="0"/>
                              <w:marTop w:val="0"/>
                              <w:marBottom w:val="0"/>
                              <w:divBdr>
                                <w:top w:val="none" w:sz="0" w:space="0" w:color="auto"/>
                                <w:left w:val="none" w:sz="0" w:space="0" w:color="auto"/>
                                <w:bottom w:val="none" w:sz="0" w:space="0" w:color="auto"/>
                                <w:right w:val="none" w:sz="0" w:space="0" w:color="auto"/>
                              </w:divBdr>
                              <w:divsChild>
                                <w:div w:id="4790828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2128500248">
                          <w:marLeft w:val="0"/>
                          <w:marRight w:val="0"/>
                          <w:marTop w:val="0"/>
                          <w:marBottom w:val="0"/>
                          <w:divBdr>
                            <w:top w:val="none" w:sz="0" w:space="0" w:color="auto"/>
                            <w:left w:val="none" w:sz="0" w:space="0" w:color="auto"/>
                            <w:bottom w:val="none" w:sz="0" w:space="0" w:color="auto"/>
                            <w:right w:val="none" w:sz="0" w:space="0" w:color="auto"/>
                          </w:divBdr>
                          <w:divsChild>
                            <w:div w:id="502741980">
                              <w:marLeft w:val="0"/>
                              <w:marRight w:val="0"/>
                              <w:marTop w:val="0"/>
                              <w:marBottom w:val="0"/>
                              <w:divBdr>
                                <w:top w:val="none" w:sz="0" w:space="0" w:color="auto"/>
                                <w:left w:val="none" w:sz="0" w:space="0" w:color="auto"/>
                                <w:bottom w:val="none" w:sz="0" w:space="0" w:color="auto"/>
                                <w:right w:val="none" w:sz="0" w:space="0" w:color="auto"/>
                              </w:divBdr>
                              <w:divsChild>
                                <w:div w:id="112997270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879436317">
              <w:marLeft w:val="0"/>
              <w:marRight w:val="0"/>
              <w:marTop w:val="0"/>
              <w:marBottom w:val="0"/>
              <w:divBdr>
                <w:top w:val="none" w:sz="0" w:space="0" w:color="auto"/>
                <w:left w:val="none" w:sz="0" w:space="0" w:color="auto"/>
                <w:bottom w:val="none" w:sz="0" w:space="0" w:color="auto"/>
                <w:right w:val="none" w:sz="0" w:space="0" w:color="auto"/>
              </w:divBdr>
              <w:divsChild>
                <w:div w:id="1632713053">
                  <w:marLeft w:val="0"/>
                  <w:marRight w:val="0"/>
                  <w:marTop w:val="0"/>
                  <w:marBottom w:val="0"/>
                  <w:divBdr>
                    <w:top w:val="none" w:sz="0" w:space="0" w:color="auto"/>
                    <w:left w:val="none" w:sz="0" w:space="0" w:color="auto"/>
                    <w:bottom w:val="none" w:sz="0" w:space="0" w:color="auto"/>
                    <w:right w:val="none" w:sz="0" w:space="0" w:color="auto"/>
                  </w:divBdr>
                  <w:divsChild>
                    <w:div w:id="677005977">
                      <w:marLeft w:val="0"/>
                      <w:marRight w:val="0"/>
                      <w:marTop w:val="0"/>
                      <w:marBottom w:val="0"/>
                      <w:divBdr>
                        <w:top w:val="none" w:sz="0" w:space="0" w:color="auto"/>
                        <w:left w:val="none" w:sz="0" w:space="0" w:color="auto"/>
                        <w:bottom w:val="none" w:sz="0" w:space="0" w:color="auto"/>
                        <w:right w:val="none" w:sz="0" w:space="0" w:color="auto"/>
                      </w:divBdr>
                    </w:div>
                    <w:div w:id="2024043218">
                      <w:marLeft w:val="0"/>
                      <w:marRight w:val="0"/>
                      <w:marTop w:val="0"/>
                      <w:marBottom w:val="0"/>
                      <w:divBdr>
                        <w:top w:val="none" w:sz="0" w:space="0" w:color="auto"/>
                        <w:left w:val="none" w:sz="0" w:space="0" w:color="auto"/>
                        <w:bottom w:val="none" w:sz="0" w:space="0" w:color="auto"/>
                        <w:right w:val="none" w:sz="0" w:space="0" w:color="auto"/>
                      </w:divBdr>
                      <w:divsChild>
                        <w:div w:id="814881944">
                          <w:marLeft w:val="0"/>
                          <w:marRight w:val="0"/>
                          <w:marTop w:val="0"/>
                          <w:marBottom w:val="0"/>
                          <w:divBdr>
                            <w:top w:val="none" w:sz="0" w:space="0" w:color="auto"/>
                            <w:left w:val="none" w:sz="0" w:space="0" w:color="auto"/>
                            <w:bottom w:val="none" w:sz="0" w:space="0" w:color="auto"/>
                            <w:right w:val="none" w:sz="0" w:space="0" w:color="auto"/>
                          </w:divBdr>
                          <w:divsChild>
                            <w:div w:id="358968669">
                              <w:marLeft w:val="0"/>
                              <w:marRight w:val="0"/>
                              <w:marTop w:val="0"/>
                              <w:marBottom w:val="0"/>
                              <w:divBdr>
                                <w:top w:val="none" w:sz="0" w:space="0" w:color="auto"/>
                                <w:left w:val="none" w:sz="0" w:space="0" w:color="auto"/>
                                <w:bottom w:val="none" w:sz="0" w:space="0" w:color="auto"/>
                                <w:right w:val="none" w:sz="0" w:space="0" w:color="auto"/>
                              </w:divBdr>
                              <w:divsChild>
                                <w:div w:id="92708192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001663610">
              <w:marLeft w:val="0"/>
              <w:marRight w:val="0"/>
              <w:marTop w:val="0"/>
              <w:marBottom w:val="0"/>
              <w:divBdr>
                <w:top w:val="none" w:sz="0" w:space="0" w:color="auto"/>
                <w:left w:val="none" w:sz="0" w:space="0" w:color="auto"/>
                <w:bottom w:val="none" w:sz="0" w:space="0" w:color="auto"/>
                <w:right w:val="none" w:sz="0" w:space="0" w:color="auto"/>
              </w:divBdr>
              <w:divsChild>
                <w:div w:id="253049051">
                  <w:marLeft w:val="0"/>
                  <w:marRight w:val="0"/>
                  <w:marTop w:val="0"/>
                  <w:marBottom w:val="0"/>
                  <w:divBdr>
                    <w:top w:val="none" w:sz="0" w:space="0" w:color="auto"/>
                    <w:left w:val="none" w:sz="0" w:space="0" w:color="auto"/>
                    <w:bottom w:val="none" w:sz="0" w:space="0" w:color="auto"/>
                    <w:right w:val="none" w:sz="0" w:space="0" w:color="auto"/>
                  </w:divBdr>
                  <w:divsChild>
                    <w:div w:id="1587036582">
                      <w:marLeft w:val="0"/>
                      <w:marRight w:val="0"/>
                      <w:marTop w:val="0"/>
                      <w:marBottom w:val="0"/>
                      <w:divBdr>
                        <w:top w:val="none" w:sz="0" w:space="0" w:color="auto"/>
                        <w:left w:val="none" w:sz="0" w:space="0" w:color="auto"/>
                        <w:bottom w:val="none" w:sz="0" w:space="0" w:color="auto"/>
                        <w:right w:val="none" w:sz="0" w:space="0" w:color="auto"/>
                      </w:divBdr>
                      <w:divsChild>
                        <w:div w:id="427317096">
                          <w:marLeft w:val="0"/>
                          <w:marRight w:val="0"/>
                          <w:marTop w:val="0"/>
                          <w:marBottom w:val="0"/>
                          <w:divBdr>
                            <w:top w:val="none" w:sz="0" w:space="0" w:color="auto"/>
                            <w:left w:val="none" w:sz="0" w:space="0" w:color="auto"/>
                            <w:bottom w:val="none" w:sz="0" w:space="0" w:color="auto"/>
                            <w:right w:val="none" w:sz="0" w:space="0" w:color="auto"/>
                          </w:divBdr>
                          <w:divsChild>
                            <w:div w:id="961349396">
                              <w:marLeft w:val="0"/>
                              <w:marRight w:val="0"/>
                              <w:marTop w:val="0"/>
                              <w:marBottom w:val="0"/>
                              <w:divBdr>
                                <w:top w:val="none" w:sz="0" w:space="0" w:color="auto"/>
                                <w:left w:val="none" w:sz="0" w:space="0" w:color="auto"/>
                                <w:bottom w:val="none" w:sz="0" w:space="0" w:color="auto"/>
                                <w:right w:val="none" w:sz="0" w:space="0" w:color="auto"/>
                              </w:divBdr>
                              <w:divsChild>
                                <w:div w:id="203549811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02742098">
                          <w:marLeft w:val="0"/>
                          <w:marRight w:val="0"/>
                          <w:marTop w:val="0"/>
                          <w:marBottom w:val="0"/>
                          <w:divBdr>
                            <w:top w:val="none" w:sz="0" w:space="0" w:color="auto"/>
                            <w:left w:val="none" w:sz="0" w:space="0" w:color="auto"/>
                            <w:bottom w:val="none" w:sz="0" w:space="0" w:color="auto"/>
                            <w:right w:val="none" w:sz="0" w:space="0" w:color="auto"/>
                          </w:divBdr>
                          <w:divsChild>
                            <w:div w:id="1992638175">
                              <w:marLeft w:val="0"/>
                              <w:marRight w:val="0"/>
                              <w:marTop w:val="0"/>
                              <w:marBottom w:val="0"/>
                              <w:divBdr>
                                <w:top w:val="none" w:sz="0" w:space="0" w:color="auto"/>
                                <w:left w:val="none" w:sz="0" w:space="0" w:color="auto"/>
                                <w:bottom w:val="none" w:sz="0" w:space="0" w:color="auto"/>
                                <w:right w:val="none" w:sz="0" w:space="0" w:color="auto"/>
                              </w:divBdr>
                              <w:divsChild>
                                <w:div w:id="104702572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10568165">
                          <w:marLeft w:val="0"/>
                          <w:marRight w:val="0"/>
                          <w:marTop w:val="0"/>
                          <w:marBottom w:val="0"/>
                          <w:divBdr>
                            <w:top w:val="none" w:sz="0" w:space="0" w:color="auto"/>
                            <w:left w:val="none" w:sz="0" w:space="0" w:color="auto"/>
                            <w:bottom w:val="none" w:sz="0" w:space="0" w:color="auto"/>
                            <w:right w:val="none" w:sz="0" w:space="0" w:color="auto"/>
                          </w:divBdr>
                          <w:divsChild>
                            <w:div w:id="673724935">
                              <w:marLeft w:val="0"/>
                              <w:marRight w:val="0"/>
                              <w:marTop w:val="0"/>
                              <w:marBottom w:val="0"/>
                              <w:divBdr>
                                <w:top w:val="none" w:sz="0" w:space="0" w:color="auto"/>
                                <w:left w:val="none" w:sz="0" w:space="0" w:color="auto"/>
                                <w:bottom w:val="none" w:sz="0" w:space="0" w:color="auto"/>
                                <w:right w:val="none" w:sz="0" w:space="0" w:color="auto"/>
                              </w:divBdr>
                              <w:divsChild>
                                <w:div w:id="1920748470">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773599116">
                          <w:marLeft w:val="0"/>
                          <w:marRight w:val="0"/>
                          <w:marTop w:val="0"/>
                          <w:marBottom w:val="0"/>
                          <w:divBdr>
                            <w:top w:val="none" w:sz="0" w:space="0" w:color="auto"/>
                            <w:left w:val="none" w:sz="0" w:space="0" w:color="auto"/>
                            <w:bottom w:val="none" w:sz="0" w:space="0" w:color="auto"/>
                            <w:right w:val="none" w:sz="0" w:space="0" w:color="auto"/>
                          </w:divBdr>
                          <w:divsChild>
                            <w:div w:id="1451707265">
                              <w:marLeft w:val="0"/>
                              <w:marRight w:val="0"/>
                              <w:marTop w:val="0"/>
                              <w:marBottom w:val="0"/>
                              <w:divBdr>
                                <w:top w:val="none" w:sz="0" w:space="0" w:color="auto"/>
                                <w:left w:val="none" w:sz="0" w:space="0" w:color="auto"/>
                                <w:bottom w:val="none" w:sz="0" w:space="0" w:color="auto"/>
                                <w:right w:val="none" w:sz="0" w:space="0" w:color="auto"/>
                              </w:divBdr>
                              <w:divsChild>
                                <w:div w:id="3398225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091465013">
                          <w:marLeft w:val="0"/>
                          <w:marRight w:val="0"/>
                          <w:marTop w:val="0"/>
                          <w:marBottom w:val="0"/>
                          <w:divBdr>
                            <w:top w:val="none" w:sz="0" w:space="0" w:color="auto"/>
                            <w:left w:val="none" w:sz="0" w:space="0" w:color="auto"/>
                            <w:bottom w:val="none" w:sz="0" w:space="0" w:color="auto"/>
                            <w:right w:val="none" w:sz="0" w:space="0" w:color="auto"/>
                          </w:divBdr>
                          <w:divsChild>
                            <w:div w:id="404230280">
                              <w:marLeft w:val="0"/>
                              <w:marRight w:val="0"/>
                              <w:marTop w:val="0"/>
                              <w:marBottom w:val="0"/>
                              <w:divBdr>
                                <w:top w:val="none" w:sz="0" w:space="0" w:color="auto"/>
                                <w:left w:val="none" w:sz="0" w:space="0" w:color="auto"/>
                                <w:bottom w:val="none" w:sz="0" w:space="0" w:color="auto"/>
                                <w:right w:val="none" w:sz="0" w:space="0" w:color="auto"/>
                              </w:divBdr>
                              <w:divsChild>
                                <w:div w:id="395905759">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08565747">
                          <w:marLeft w:val="0"/>
                          <w:marRight w:val="0"/>
                          <w:marTop w:val="0"/>
                          <w:marBottom w:val="0"/>
                          <w:divBdr>
                            <w:top w:val="none" w:sz="0" w:space="0" w:color="auto"/>
                            <w:left w:val="none" w:sz="0" w:space="0" w:color="auto"/>
                            <w:bottom w:val="none" w:sz="0" w:space="0" w:color="auto"/>
                            <w:right w:val="none" w:sz="0" w:space="0" w:color="auto"/>
                          </w:divBdr>
                          <w:divsChild>
                            <w:div w:id="318001503">
                              <w:marLeft w:val="0"/>
                              <w:marRight w:val="0"/>
                              <w:marTop w:val="0"/>
                              <w:marBottom w:val="0"/>
                              <w:divBdr>
                                <w:top w:val="none" w:sz="0" w:space="0" w:color="auto"/>
                                <w:left w:val="none" w:sz="0" w:space="0" w:color="auto"/>
                                <w:bottom w:val="none" w:sz="0" w:space="0" w:color="auto"/>
                                <w:right w:val="none" w:sz="0" w:space="0" w:color="auto"/>
                              </w:divBdr>
                              <w:divsChild>
                                <w:div w:id="1489591163">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84188082">
                          <w:marLeft w:val="0"/>
                          <w:marRight w:val="0"/>
                          <w:marTop w:val="0"/>
                          <w:marBottom w:val="0"/>
                          <w:divBdr>
                            <w:top w:val="none" w:sz="0" w:space="0" w:color="auto"/>
                            <w:left w:val="none" w:sz="0" w:space="0" w:color="auto"/>
                            <w:bottom w:val="none" w:sz="0" w:space="0" w:color="auto"/>
                            <w:right w:val="none" w:sz="0" w:space="0" w:color="auto"/>
                          </w:divBdr>
                          <w:divsChild>
                            <w:div w:id="682899158">
                              <w:marLeft w:val="0"/>
                              <w:marRight w:val="0"/>
                              <w:marTop w:val="0"/>
                              <w:marBottom w:val="0"/>
                              <w:divBdr>
                                <w:top w:val="none" w:sz="0" w:space="0" w:color="auto"/>
                                <w:left w:val="none" w:sz="0" w:space="0" w:color="auto"/>
                                <w:bottom w:val="none" w:sz="0" w:space="0" w:color="auto"/>
                                <w:right w:val="none" w:sz="0" w:space="0" w:color="auto"/>
                              </w:divBdr>
                              <w:divsChild>
                                <w:div w:id="98744324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63627501">
                          <w:marLeft w:val="0"/>
                          <w:marRight w:val="0"/>
                          <w:marTop w:val="0"/>
                          <w:marBottom w:val="0"/>
                          <w:divBdr>
                            <w:top w:val="none" w:sz="0" w:space="0" w:color="auto"/>
                            <w:left w:val="none" w:sz="0" w:space="0" w:color="auto"/>
                            <w:bottom w:val="none" w:sz="0" w:space="0" w:color="auto"/>
                            <w:right w:val="none" w:sz="0" w:space="0" w:color="auto"/>
                          </w:divBdr>
                          <w:divsChild>
                            <w:div w:id="477647526">
                              <w:marLeft w:val="0"/>
                              <w:marRight w:val="0"/>
                              <w:marTop w:val="0"/>
                              <w:marBottom w:val="0"/>
                              <w:divBdr>
                                <w:top w:val="none" w:sz="0" w:space="0" w:color="auto"/>
                                <w:left w:val="none" w:sz="0" w:space="0" w:color="auto"/>
                                <w:bottom w:val="none" w:sz="0" w:space="0" w:color="auto"/>
                                <w:right w:val="none" w:sz="0" w:space="0" w:color="auto"/>
                              </w:divBdr>
                              <w:divsChild>
                                <w:div w:id="149291052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439714244">
                          <w:marLeft w:val="0"/>
                          <w:marRight w:val="0"/>
                          <w:marTop w:val="0"/>
                          <w:marBottom w:val="0"/>
                          <w:divBdr>
                            <w:top w:val="none" w:sz="0" w:space="0" w:color="auto"/>
                            <w:left w:val="none" w:sz="0" w:space="0" w:color="auto"/>
                            <w:bottom w:val="none" w:sz="0" w:space="0" w:color="auto"/>
                            <w:right w:val="none" w:sz="0" w:space="0" w:color="auto"/>
                          </w:divBdr>
                          <w:divsChild>
                            <w:div w:id="334504094">
                              <w:marLeft w:val="0"/>
                              <w:marRight w:val="0"/>
                              <w:marTop w:val="0"/>
                              <w:marBottom w:val="0"/>
                              <w:divBdr>
                                <w:top w:val="none" w:sz="0" w:space="0" w:color="auto"/>
                                <w:left w:val="none" w:sz="0" w:space="0" w:color="auto"/>
                                <w:bottom w:val="none" w:sz="0" w:space="0" w:color="auto"/>
                                <w:right w:val="none" w:sz="0" w:space="0" w:color="auto"/>
                              </w:divBdr>
                              <w:divsChild>
                                <w:div w:id="164091952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29819976">
                          <w:marLeft w:val="0"/>
                          <w:marRight w:val="0"/>
                          <w:marTop w:val="0"/>
                          <w:marBottom w:val="0"/>
                          <w:divBdr>
                            <w:top w:val="none" w:sz="0" w:space="0" w:color="auto"/>
                            <w:left w:val="none" w:sz="0" w:space="0" w:color="auto"/>
                            <w:bottom w:val="none" w:sz="0" w:space="0" w:color="auto"/>
                            <w:right w:val="none" w:sz="0" w:space="0" w:color="auto"/>
                          </w:divBdr>
                          <w:divsChild>
                            <w:div w:id="490871772">
                              <w:marLeft w:val="0"/>
                              <w:marRight w:val="0"/>
                              <w:marTop w:val="0"/>
                              <w:marBottom w:val="0"/>
                              <w:divBdr>
                                <w:top w:val="none" w:sz="0" w:space="0" w:color="auto"/>
                                <w:left w:val="none" w:sz="0" w:space="0" w:color="auto"/>
                                <w:bottom w:val="none" w:sz="0" w:space="0" w:color="auto"/>
                                <w:right w:val="none" w:sz="0" w:space="0" w:color="auto"/>
                              </w:divBdr>
                              <w:divsChild>
                                <w:div w:id="5446076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669939820">
                          <w:marLeft w:val="0"/>
                          <w:marRight w:val="0"/>
                          <w:marTop w:val="0"/>
                          <w:marBottom w:val="0"/>
                          <w:divBdr>
                            <w:top w:val="none" w:sz="0" w:space="0" w:color="auto"/>
                            <w:left w:val="none" w:sz="0" w:space="0" w:color="auto"/>
                            <w:bottom w:val="none" w:sz="0" w:space="0" w:color="auto"/>
                            <w:right w:val="none" w:sz="0" w:space="0" w:color="auto"/>
                          </w:divBdr>
                          <w:divsChild>
                            <w:div w:id="64107673">
                              <w:marLeft w:val="0"/>
                              <w:marRight w:val="0"/>
                              <w:marTop w:val="0"/>
                              <w:marBottom w:val="0"/>
                              <w:divBdr>
                                <w:top w:val="none" w:sz="0" w:space="0" w:color="auto"/>
                                <w:left w:val="none" w:sz="0" w:space="0" w:color="auto"/>
                                <w:bottom w:val="none" w:sz="0" w:space="0" w:color="auto"/>
                                <w:right w:val="none" w:sz="0" w:space="0" w:color="auto"/>
                              </w:divBdr>
                              <w:divsChild>
                                <w:div w:id="1336961068">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794516908">
                          <w:marLeft w:val="0"/>
                          <w:marRight w:val="0"/>
                          <w:marTop w:val="0"/>
                          <w:marBottom w:val="0"/>
                          <w:divBdr>
                            <w:top w:val="none" w:sz="0" w:space="0" w:color="auto"/>
                            <w:left w:val="none" w:sz="0" w:space="0" w:color="auto"/>
                            <w:bottom w:val="none" w:sz="0" w:space="0" w:color="auto"/>
                            <w:right w:val="none" w:sz="0" w:space="0" w:color="auto"/>
                          </w:divBdr>
                          <w:divsChild>
                            <w:div w:id="399402264">
                              <w:marLeft w:val="0"/>
                              <w:marRight w:val="0"/>
                              <w:marTop w:val="0"/>
                              <w:marBottom w:val="0"/>
                              <w:divBdr>
                                <w:top w:val="none" w:sz="0" w:space="0" w:color="auto"/>
                                <w:left w:val="none" w:sz="0" w:space="0" w:color="auto"/>
                                <w:bottom w:val="none" w:sz="0" w:space="0" w:color="auto"/>
                                <w:right w:val="none" w:sz="0" w:space="0" w:color="auto"/>
                              </w:divBdr>
                              <w:divsChild>
                                <w:div w:id="527059837">
                                  <w:marLeft w:val="0"/>
                                  <w:marRight w:val="0"/>
                                  <w:marTop w:val="0"/>
                                  <w:marBottom w:val="0"/>
                                  <w:divBdr>
                                    <w:top w:val="none" w:sz="0" w:space="0" w:color="auto"/>
                                    <w:left w:val="none" w:sz="0" w:space="0" w:color="auto"/>
                                    <w:bottom w:val="none" w:sz="0" w:space="0" w:color="auto"/>
                                    <w:right w:val="none" w:sz="0" w:space="0" w:color="auto"/>
                                  </w:divBdr>
                                  <w:divsChild>
                                    <w:div w:id="1685785251">
                                      <w:marLeft w:val="0"/>
                                      <w:marRight w:val="0"/>
                                      <w:marTop w:val="0"/>
                                      <w:marBottom w:val="0"/>
                                      <w:divBdr>
                                        <w:top w:val="none" w:sz="0" w:space="0" w:color="auto"/>
                                        <w:left w:val="none" w:sz="0" w:space="0" w:color="auto"/>
                                        <w:bottom w:val="none" w:sz="0" w:space="0" w:color="auto"/>
                                        <w:right w:val="none" w:sz="0" w:space="0" w:color="auto"/>
                                      </w:divBdr>
                                      <w:divsChild>
                                        <w:div w:id="1536112827">
                                          <w:marLeft w:val="0"/>
                                          <w:marRight w:val="0"/>
                                          <w:marTop w:val="0"/>
                                          <w:marBottom w:val="0"/>
                                          <w:divBdr>
                                            <w:top w:val="none" w:sz="0" w:space="0" w:color="auto"/>
                                            <w:left w:val="none" w:sz="0" w:space="0" w:color="auto"/>
                                            <w:bottom w:val="none" w:sz="0" w:space="0" w:color="auto"/>
                                            <w:right w:val="none" w:sz="0" w:space="0" w:color="auto"/>
                                          </w:divBdr>
                                          <w:divsChild>
                                            <w:div w:id="949513796">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2099136174">
              <w:marLeft w:val="0"/>
              <w:marRight w:val="0"/>
              <w:marTop w:val="0"/>
              <w:marBottom w:val="0"/>
              <w:divBdr>
                <w:top w:val="none" w:sz="0" w:space="0" w:color="auto"/>
                <w:left w:val="none" w:sz="0" w:space="0" w:color="auto"/>
                <w:bottom w:val="none" w:sz="0" w:space="0" w:color="auto"/>
                <w:right w:val="none" w:sz="0" w:space="0" w:color="auto"/>
              </w:divBdr>
              <w:divsChild>
                <w:div w:id="832138084">
                  <w:marLeft w:val="0"/>
                  <w:marRight w:val="0"/>
                  <w:marTop w:val="0"/>
                  <w:marBottom w:val="0"/>
                  <w:divBdr>
                    <w:top w:val="none" w:sz="0" w:space="0" w:color="auto"/>
                    <w:left w:val="none" w:sz="0" w:space="0" w:color="auto"/>
                    <w:bottom w:val="none" w:sz="0" w:space="0" w:color="auto"/>
                    <w:right w:val="none" w:sz="0" w:space="0" w:color="auto"/>
                  </w:divBdr>
                  <w:divsChild>
                    <w:div w:id="138182893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104308737">
          <w:marLeft w:val="0"/>
          <w:marRight w:val="0"/>
          <w:marTop w:val="0"/>
          <w:marBottom w:val="0"/>
          <w:divBdr>
            <w:top w:val="none" w:sz="0" w:space="0" w:color="auto"/>
            <w:left w:val="none" w:sz="0" w:space="0" w:color="auto"/>
            <w:bottom w:val="none" w:sz="0" w:space="0" w:color="auto"/>
            <w:right w:val="none" w:sz="0" w:space="0" w:color="auto"/>
          </w:divBdr>
          <w:divsChild>
            <w:div w:id="280036798">
              <w:marLeft w:val="0"/>
              <w:marRight w:val="0"/>
              <w:marTop w:val="0"/>
              <w:marBottom w:val="0"/>
              <w:divBdr>
                <w:top w:val="none" w:sz="0" w:space="0" w:color="auto"/>
                <w:left w:val="none" w:sz="0" w:space="0" w:color="auto"/>
                <w:bottom w:val="none" w:sz="0" w:space="0" w:color="auto"/>
                <w:right w:val="none" w:sz="0" w:space="0" w:color="auto"/>
              </w:divBdr>
              <w:divsChild>
                <w:div w:id="1727339482">
                  <w:marLeft w:val="0"/>
                  <w:marRight w:val="0"/>
                  <w:marTop w:val="0"/>
                  <w:marBottom w:val="0"/>
                  <w:divBdr>
                    <w:top w:val="none" w:sz="0" w:space="0" w:color="auto"/>
                    <w:left w:val="none" w:sz="0" w:space="0" w:color="auto"/>
                    <w:bottom w:val="none" w:sz="0" w:space="0" w:color="auto"/>
                    <w:right w:val="none" w:sz="0" w:space="0" w:color="auto"/>
                  </w:divBdr>
                </w:div>
              </w:divsChild>
            </w:div>
            <w:div w:id="990989350">
              <w:marLeft w:val="0"/>
              <w:marRight w:val="0"/>
              <w:marTop w:val="0"/>
              <w:marBottom w:val="0"/>
              <w:divBdr>
                <w:top w:val="none" w:sz="0" w:space="0" w:color="auto"/>
                <w:left w:val="none" w:sz="0" w:space="0" w:color="auto"/>
                <w:bottom w:val="none" w:sz="0" w:space="0" w:color="auto"/>
                <w:right w:val="none" w:sz="0" w:space="0" w:color="auto"/>
              </w:divBdr>
            </w:div>
          </w:divsChild>
        </w:div>
        <w:div w:id="1385567734">
          <w:marLeft w:val="0"/>
          <w:marRight w:val="0"/>
          <w:marTop w:val="0"/>
          <w:marBottom w:val="0"/>
          <w:divBdr>
            <w:top w:val="none" w:sz="0" w:space="0" w:color="auto"/>
            <w:left w:val="none" w:sz="0" w:space="0" w:color="auto"/>
            <w:bottom w:val="none" w:sz="0" w:space="0" w:color="auto"/>
            <w:right w:val="none" w:sz="0" w:space="0" w:color="auto"/>
          </w:divBdr>
          <w:divsChild>
            <w:div w:id="625742591">
              <w:marLeft w:val="0"/>
              <w:marRight w:val="0"/>
              <w:marTop w:val="0"/>
              <w:marBottom w:val="0"/>
              <w:divBdr>
                <w:top w:val="none" w:sz="0" w:space="0" w:color="auto"/>
                <w:left w:val="none" w:sz="0" w:space="0" w:color="auto"/>
                <w:bottom w:val="none" w:sz="0" w:space="0" w:color="auto"/>
                <w:right w:val="none" w:sz="0" w:space="0" w:color="auto"/>
              </w:divBdr>
            </w:div>
            <w:div w:id="1016350681">
              <w:marLeft w:val="0"/>
              <w:marRight w:val="0"/>
              <w:marTop w:val="0"/>
              <w:marBottom w:val="0"/>
              <w:divBdr>
                <w:top w:val="none" w:sz="0" w:space="0" w:color="auto"/>
                <w:left w:val="none" w:sz="0" w:space="0" w:color="auto"/>
                <w:bottom w:val="none" w:sz="0" w:space="0" w:color="auto"/>
                <w:right w:val="none" w:sz="0" w:space="0" w:color="auto"/>
              </w:divBdr>
            </w:div>
          </w:divsChild>
        </w:div>
        <w:div w:id="1406803199">
          <w:marLeft w:val="0"/>
          <w:marRight w:val="0"/>
          <w:marTop w:val="0"/>
          <w:marBottom w:val="0"/>
          <w:divBdr>
            <w:top w:val="none" w:sz="0" w:space="0" w:color="auto"/>
            <w:left w:val="none" w:sz="0" w:space="0" w:color="auto"/>
            <w:bottom w:val="none" w:sz="0" w:space="0" w:color="auto"/>
            <w:right w:val="none" w:sz="0" w:space="0" w:color="auto"/>
          </w:divBdr>
        </w:div>
        <w:div w:id="1454178937">
          <w:marLeft w:val="0"/>
          <w:marRight w:val="0"/>
          <w:marTop w:val="0"/>
          <w:marBottom w:val="0"/>
          <w:divBdr>
            <w:top w:val="none" w:sz="0" w:space="0" w:color="auto"/>
            <w:left w:val="none" w:sz="0" w:space="0" w:color="auto"/>
            <w:bottom w:val="none" w:sz="0" w:space="0" w:color="auto"/>
            <w:right w:val="none" w:sz="0" w:space="0" w:color="auto"/>
          </w:divBdr>
          <w:divsChild>
            <w:div w:id="167058800">
              <w:marLeft w:val="0"/>
              <w:marRight w:val="0"/>
              <w:marTop w:val="0"/>
              <w:marBottom w:val="0"/>
              <w:divBdr>
                <w:top w:val="none" w:sz="0" w:space="0" w:color="auto"/>
                <w:left w:val="none" w:sz="0" w:space="0" w:color="auto"/>
                <w:bottom w:val="none" w:sz="0" w:space="0" w:color="auto"/>
                <w:right w:val="none" w:sz="0" w:space="0" w:color="auto"/>
              </w:divBdr>
            </w:div>
            <w:div w:id="785005980">
              <w:marLeft w:val="0"/>
              <w:marRight w:val="0"/>
              <w:marTop w:val="0"/>
              <w:marBottom w:val="0"/>
              <w:divBdr>
                <w:top w:val="none" w:sz="0" w:space="0" w:color="auto"/>
                <w:left w:val="none" w:sz="0" w:space="0" w:color="auto"/>
                <w:bottom w:val="none" w:sz="0" w:space="0" w:color="auto"/>
                <w:right w:val="none" w:sz="0" w:space="0" w:color="auto"/>
              </w:divBdr>
            </w:div>
            <w:div w:id="807433985">
              <w:marLeft w:val="0"/>
              <w:marRight w:val="0"/>
              <w:marTop w:val="0"/>
              <w:marBottom w:val="0"/>
              <w:divBdr>
                <w:top w:val="none" w:sz="0" w:space="0" w:color="auto"/>
                <w:left w:val="none" w:sz="0" w:space="0" w:color="auto"/>
                <w:bottom w:val="none" w:sz="0" w:space="0" w:color="auto"/>
                <w:right w:val="none" w:sz="0" w:space="0" w:color="auto"/>
              </w:divBdr>
            </w:div>
          </w:divsChild>
        </w:div>
        <w:div w:id="1538397589">
          <w:marLeft w:val="0"/>
          <w:marRight w:val="0"/>
          <w:marTop w:val="0"/>
          <w:marBottom w:val="0"/>
          <w:divBdr>
            <w:top w:val="none" w:sz="0" w:space="0" w:color="auto"/>
            <w:left w:val="none" w:sz="0" w:space="0" w:color="auto"/>
            <w:bottom w:val="none" w:sz="0" w:space="0" w:color="auto"/>
            <w:right w:val="none" w:sz="0" w:space="0" w:color="auto"/>
          </w:divBdr>
        </w:div>
        <w:div w:id="1620527896">
          <w:marLeft w:val="0"/>
          <w:marRight w:val="0"/>
          <w:marTop w:val="0"/>
          <w:marBottom w:val="0"/>
          <w:divBdr>
            <w:top w:val="none" w:sz="0" w:space="0" w:color="auto"/>
            <w:left w:val="none" w:sz="0" w:space="0" w:color="auto"/>
            <w:bottom w:val="none" w:sz="0" w:space="0" w:color="auto"/>
            <w:right w:val="none" w:sz="0" w:space="0" w:color="auto"/>
          </w:divBdr>
        </w:div>
        <w:div w:id="1909342365">
          <w:marLeft w:val="0"/>
          <w:marRight w:val="0"/>
          <w:marTop w:val="0"/>
          <w:marBottom w:val="0"/>
          <w:divBdr>
            <w:top w:val="none" w:sz="0" w:space="0" w:color="auto"/>
            <w:left w:val="none" w:sz="0" w:space="0" w:color="auto"/>
            <w:bottom w:val="none" w:sz="0" w:space="0" w:color="auto"/>
            <w:right w:val="none" w:sz="0" w:space="0" w:color="auto"/>
          </w:divBdr>
        </w:div>
      </w:divsChild>
    </w:div>
    <w:div w:id="1239947735">
      <w:bodyDiv w:val="1"/>
      <w:marLeft w:val="0"/>
      <w:marRight w:val="0"/>
      <w:marTop w:val="0"/>
      <w:marBottom w:val="0"/>
      <w:divBdr>
        <w:top w:val="none" w:sz="0" w:space="0" w:color="auto"/>
        <w:left w:val="none" w:sz="0" w:space="0" w:color="auto"/>
        <w:bottom w:val="none" w:sz="0" w:space="0" w:color="auto"/>
        <w:right w:val="none" w:sz="0" w:space="0" w:color="auto"/>
      </w:divBdr>
    </w:div>
    <w:div w:id="1240410969">
      <w:bodyDiv w:val="1"/>
      <w:marLeft w:val="0"/>
      <w:marRight w:val="0"/>
      <w:marTop w:val="0"/>
      <w:marBottom w:val="0"/>
      <w:divBdr>
        <w:top w:val="none" w:sz="0" w:space="0" w:color="auto"/>
        <w:left w:val="none" w:sz="0" w:space="0" w:color="auto"/>
        <w:bottom w:val="none" w:sz="0" w:space="0" w:color="auto"/>
        <w:right w:val="none" w:sz="0" w:space="0" w:color="auto"/>
      </w:divBdr>
    </w:div>
    <w:div w:id="1255283312">
      <w:bodyDiv w:val="1"/>
      <w:marLeft w:val="0"/>
      <w:marRight w:val="0"/>
      <w:marTop w:val="0"/>
      <w:marBottom w:val="0"/>
      <w:divBdr>
        <w:top w:val="none" w:sz="0" w:space="0" w:color="auto"/>
        <w:left w:val="none" w:sz="0" w:space="0" w:color="auto"/>
        <w:bottom w:val="none" w:sz="0" w:space="0" w:color="auto"/>
        <w:right w:val="none" w:sz="0" w:space="0" w:color="auto"/>
      </w:divBdr>
    </w:div>
    <w:div w:id="1256284566">
      <w:bodyDiv w:val="1"/>
      <w:marLeft w:val="0"/>
      <w:marRight w:val="0"/>
      <w:marTop w:val="0"/>
      <w:marBottom w:val="0"/>
      <w:divBdr>
        <w:top w:val="none" w:sz="0" w:space="0" w:color="auto"/>
        <w:left w:val="none" w:sz="0" w:space="0" w:color="auto"/>
        <w:bottom w:val="none" w:sz="0" w:space="0" w:color="auto"/>
        <w:right w:val="none" w:sz="0" w:space="0" w:color="auto"/>
      </w:divBdr>
      <w:divsChild>
        <w:div w:id="1623464930">
          <w:marLeft w:val="480"/>
          <w:marRight w:val="0"/>
          <w:marTop w:val="0"/>
          <w:marBottom w:val="0"/>
          <w:divBdr>
            <w:top w:val="none" w:sz="0" w:space="0" w:color="auto"/>
            <w:left w:val="none" w:sz="0" w:space="0" w:color="auto"/>
            <w:bottom w:val="none" w:sz="0" w:space="0" w:color="auto"/>
            <w:right w:val="none" w:sz="0" w:space="0" w:color="auto"/>
          </w:divBdr>
          <w:divsChild>
            <w:div w:id="159562830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256667335">
      <w:bodyDiv w:val="1"/>
      <w:marLeft w:val="0"/>
      <w:marRight w:val="0"/>
      <w:marTop w:val="0"/>
      <w:marBottom w:val="0"/>
      <w:divBdr>
        <w:top w:val="none" w:sz="0" w:space="0" w:color="auto"/>
        <w:left w:val="none" w:sz="0" w:space="0" w:color="auto"/>
        <w:bottom w:val="none" w:sz="0" w:space="0" w:color="auto"/>
        <w:right w:val="none" w:sz="0" w:space="0" w:color="auto"/>
      </w:divBdr>
    </w:div>
    <w:div w:id="1269393793">
      <w:bodyDiv w:val="1"/>
      <w:marLeft w:val="0"/>
      <w:marRight w:val="0"/>
      <w:marTop w:val="0"/>
      <w:marBottom w:val="0"/>
      <w:divBdr>
        <w:top w:val="none" w:sz="0" w:space="0" w:color="auto"/>
        <w:left w:val="none" w:sz="0" w:space="0" w:color="auto"/>
        <w:bottom w:val="none" w:sz="0" w:space="0" w:color="auto"/>
        <w:right w:val="none" w:sz="0" w:space="0" w:color="auto"/>
      </w:divBdr>
    </w:div>
    <w:div w:id="1293902605">
      <w:bodyDiv w:val="1"/>
      <w:marLeft w:val="0"/>
      <w:marRight w:val="0"/>
      <w:marTop w:val="0"/>
      <w:marBottom w:val="0"/>
      <w:divBdr>
        <w:top w:val="none" w:sz="0" w:space="0" w:color="auto"/>
        <w:left w:val="none" w:sz="0" w:space="0" w:color="auto"/>
        <w:bottom w:val="none" w:sz="0" w:space="0" w:color="auto"/>
        <w:right w:val="none" w:sz="0" w:space="0" w:color="auto"/>
      </w:divBdr>
      <w:divsChild>
        <w:div w:id="86732242">
          <w:marLeft w:val="480"/>
          <w:marRight w:val="0"/>
          <w:marTop w:val="0"/>
          <w:marBottom w:val="0"/>
          <w:divBdr>
            <w:top w:val="none" w:sz="0" w:space="0" w:color="auto"/>
            <w:left w:val="none" w:sz="0" w:space="0" w:color="auto"/>
            <w:bottom w:val="none" w:sz="0" w:space="0" w:color="auto"/>
            <w:right w:val="none" w:sz="0" w:space="0" w:color="auto"/>
          </w:divBdr>
          <w:divsChild>
            <w:div w:id="1834222385">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321275505">
      <w:bodyDiv w:val="1"/>
      <w:marLeft w:val="0"/>
      <w:marRight w:val="0"/>
      <w:marTop w:val="0"/>
      <w:marBottom w:val="0"/>
      <w:divBdr>
        <w:top w:val="none" w:sz="0" w:space="0" w:color="auto"/>
        <w:left w:val="none" w:sz="0" w:space="0" w:color="auto"/>
        <w:bottom w:val="none" w:sz="0" w:space="0" w:color="auto"/>
        <w:right w:val="none" w:sz="0" w:space="0" w:color="auto"/>
      </w:divBdr>
    </w:div>
    <w:div w:id="1342899274">
      <w:bodyDiv w:val="1"/>
      <w:marLeft w:val="0"/>
      <w:marRight w:val="0"/>
      <w:marTop w:val="0"/>
      <w:marBottom w:val="0"/>
      <w:divBdr>
        <w:top w:val="none" w:sz="0" w:space="0" w:color="auto"/>
        <w:left w:val="none" w:sz="0" w:space="0" w:color="auto"/>
        <w:bottom w:val="none" w:sz="0" w:space="0" w:color="auto"/>
        <w:right w:val="none" w:sz="0" w:space="0" w:color="auto"/>
      </w:divBdr>
    </w:div>
    <w:div w:id="1357846198">
      <w:bodyDiv w:val="1"/>
      <w:marLeft w:val="0"/>
      <w:marRight w:val="0"/>
      <w:marTop w:val="0"/>
      <w:marBottom w:val="0"/>
      <w:divBdr>
        <w:top w:val="none" w:sz="0" w:space="0" w:color="auto"/>
        <w:left w:val="none" w:sz="0" w:space="0" w:color="auto"/>
        <w:bottom w:val="none" w:sz="0" w:space="0" w:color="auto"/>
        <w:right w:val="none" w:sz="0" w:space="0" w:color="auto"/>
      </w:divBdr>
    </w:div>
    <w:div w:id="1361661093">
      <w:bodyDiv w:val="1"/>
      <w:marLeft w:val="0"/>
      <w:marRight w:val="0"/>
      <w:marTop w:val="0"/>
      <w:marBottom w:val="0"/>
      <w:divBdr>
        <w:top w:val="none" w:sz="0" w:space="0" w:color="auto"/>
        <w:left w:val="none" w:sz="0" w:space="0" w:color="auto"/>
        <w:bottom w:val="none" w:sz="0" w:space="0" w:color="auto"/>
        <w:right w:val="none" w:sz="0" w:space="0" w:color="auto"/>
      </w:divBdr>
    </w:div>
    <w:div w:id="1383554613">
      <w:bodyDiv w:val="1"/>
      <w:marLeft w:val="0"/>
      <w:marRight w:val="0"/>
      <w:marTop w:val="0"/>
      <w:marBottom w:val="0"/>
      <w:divBdr>
        <w:top w:val="none" w:sz="0" w:space="0" w:color="auto"/>
        <w:left w:val="none" w:sz="0" w:space="0" w:color="auto"/>
        <w:bottom w:val="none" w:sz="0" w:space="0" w:color="auto"/>
        <w:right w:val="none" w:sz="0" w:space="0" w:color="auto"/>
      </w:divBdr>
    </w:div>
    <w:div w:id="1386488652">
      <w:bodyDiv w:val="1"/>
      <w:marLeft w:val="0"/>
      <w:marRight w:val="0"/>
      <w:marTop w:val="0"/>
      <w:marBottom w:val="0"/>
      <w:divBdr>
        <w:top w:val="none" w:sz="0" w:space="0" w:color="auto"/>
        <w:left w:val="none" w:sz="0" w:space="0" w:color="auto"/>
        <w:bottom w:val="none" w:sz="0" w:space="0" w:color="auto"/>
        <w:right w:val="none" w:sz="0" w:space="0" w:color="auto"/>
      </w:divBdr>
    </w:div>
    <w:div w:id="1393626412">
      <w:bodyDiv w:val="1"/>
      <w:marLeft w:val="0"/>
      <w:marRight w:val="0"/>
      <w:marTop w:val="0"/>
      <w:marBottom w:val="0"/>
      <w:divBdr>
        <w:top w:val="none" w:sz="0" w:space="0" w:color="auto"/>
        <w:left w:val="none" w:sz="0" w:space="0" w:color="auto"/>
        <w:bottom w:val="none" w:sz="0" w:space="0" w:color="auto"/>
        <w:right w:val="none" w:sz="0" w:space="0" w:color="auto"/>
      </w:divBdr>
    </w:div>
    <w:div w:id="1417707350">
      <w:marLeft w:val="0"/>
      <w:marRight w:val="0"/>
      <w:marTop w:val="0"/>
      <w:marBottom w:val="0"/>
      <w:divBdr>
        <w:top w:val="none" w:sz="0" w:space="0" w:color="auto"/>
        <w:left w:val="none" w:sz="0" w:space="0" w:color="auto"/>
        <w:bottom w:val="none" w:sz="0" w:space="0" w:color="auto"/>
        <w:right w:val="none" w:sz="0" w:space="0" w:color="auto"/>
      </w:divBdr>
      <w:divsChild>
        <w:div w:id="1221399629">
          <w:marLeft w:val="0"/>
          <w:marRight w:val="0"/>
          <w:marTop w:val="0"/>
          <w:marBottom w:val="0"/>
          <w:divBdr>
            <w:top w:val="none" w:sz="0" w:space="0" w:color="auto"/>
            <w:left w:val="none" w:sz="0" w:space="0" w:color="auto"/>
            <w:bottom w:val="none" w:sz="0" w:space="0" w:color="auto"/>
            <w:right w:val="none" w:sz="0" w:space="0" w:color="auto"/>
          </w:divBdr>
          <w:divsChild>
            <w:div w:id="119301993">
              <w:marLeft w:val="0"/>
              <w:marRight w:val="0"/>
              <w:marTop w:val="0"/>
              <w:marBottom w:val="0"/>
              <w:divBdr>
                <w:top w:val="none" w:sz="0" w:space="0" w:color="auto"/>
                <w:left w:val="none" w:sz="0" w:space="0" w:color="auto"/>
                <w:bottom w:val="none" w:sz="0" w:space="0" w:color="auto"/>
                <w:right w:val="none" w:sz="0" w:space="0" w:color="auto"/>
              </w:divBdr>
              <w:divsChild>
                <w:div w:id="452292162">
                  <w:marLeft w:val="0"/>
                  <w:marRight w:val="0"/>
                  <w:marTop w:val="0"/>
                  <w:marBottom w:val="0"/>
                  <w:divBdr>
                    <w:top w:val="none" w:sz="0" w:space="0" w:color="auto"/>
                    <w:left w:val="none" w:sz="0" w:space="0" w:color="auto"/>
                    <w:bottom w:val="none" w:sz="0" w:space="0" w:color="auto"/>
                    <w:right w:val="none" w:sz="0" w:space="0" w:color="auto"/>
                  </w:divBdr>
                  <w:divsChild>
                    <w:div w:id="608202250">
                      <w:marLeft w:val="0"/>
                      <w:marRight w:val="0"/>
                      <w:marTop w:val="0"/>
                      <w:marBottom w:val="0"/>
                      <w:divBdr>
                        <w:top w:val="none" w:sz="0" w:space="0" w:color="auto"/>
                        <w:left w:val="none" w:sz="0" w:space="0" w:color="auto"/>
                        <w:bottom w:val="none" w:sz="0" w:space="0" w:color="auto"/>
                        <w:right w:val="none" w:sz="0" w:space="0" w:color="auto"/>
                      </w:divBdr>
                      <w:divsChild>
                        <w:div w:id="1268539223">
                          <w:marLeft w:val="0"/>
                          <w:marRight w:val="0"/>
                          <w:marTop w:val="0"/>
                          <w:marBottom w:val="0"/>
                          <w:divBdr>
                            <w:top w:val="none" w:sz="0" w:space="0" w:color="auto"/>
                            <w:left w:val="none" w:sz="0" w:space="0" w:color="auto"/>
                            <w:bottom w:val="none" w:sz="0" w:space="0" w:color="auto"/>
                            <w:right w:val="none" w:sz="0" w:space="0" w:color="auto"/>
                          </w:divBdr>
                          <w:divsChild>
                            <w:div w:id="508954653">
                              <w:marLeft w:val="0"/>
                              <w:marRight w:val="0"/>
                              <w:marTop w:val="0"/>
                              <w:marBottom w:val="0"/>
                              <w:divBdr>
                                <w:top w:val="none" w:sz="0" w:space="0" w:color="auto"/>
                                <w:left w:val="none" w:sz="0" w:space="0" w:color="auto"/>
                                <w:bottom w:val="none" w:sz="0" w:space="0" w:color="auto"/>
                                <w:right w:val="none" w:sz="0" w:space="0" w:color="auto"/>
                              </w:divBdr>
                              <w:divsChild>
                                <w:div w:id="1253004184">
                                  <w:marLeft w:val="0"/>
                                  <w:marRight w:val="0"/>
                                  <w:marTop w:val="0"/>
                                  <w:marBottom w:val="0"/>
                                  <w:divBdr>
                                    <w:top w:val="none" w:sz="0" w:space="0" w:color="auto"/>
                                    <w:left w:val="none" w:sz="0" w:space="0" w:color="auto"/>
                                    <w:bottom w:val="none" w:sz="0" w:space="0" w:color="auto"/>
                                    <w:right w:val="none" w:sz="0" w:space="0" w:color="auto"/>
                                  </w:divBdr>
                                  <w:divsChild>
                                    <w:div w:id="392855497">
                                      <w:marLeft w:val="0"/>
                                      <w:marRight w:val="0"/>
                                      <w:marTop w:val="0"/>
                                      <w:marBottom w:val="0"/>
                                      <w:divBdr>
                                        <w:top w:val="none" w:sz="0" w:space="0" w:color="auto"/>
                                        <w:left w:val="none" w:sz="0" w:space="0" w:color="auto"/>
                                        <w:bottom w:val="none" w:sz="0" w:space="0" w:color="auto"/>
                                        <w:right w:val="none" w:sz="0" w:space="0" w:color="auto"/>
                                      </w:divBdr>
                                      <w:divsChild>
                                        <w:div w:id="1387681989">
                                          <w:marLeft w:val="0"/>
                                          <w:marRight w:val="0"/>
                                          <w:marTop w:val="0"/>
                                          <w:marBottom w:val="0"/>
                                          <w:divBdr>
                                            <w:top w:val="none" w:sz="0" w:space="0" w:color="auto"/>
                                            <w:left w:val="none" w:sz="0" w:space="0" w:color="auto"/>
                                            <w:bottom w:val="none" w:sz="0" w:space="0" w:color="auto"/>
                                            <w:right w:val="none" w:sz="0" w:space="0" w:color="auto"/>
                                          </w:divBdr>
                                          <w:divsChild>
                                            <w:div w:id="1309019351">
                                              <w:marLeft w:val="0"/>
                                              <w:marRight w:val="0"/>
                                              <w:marTop w:val="225"/>
                                              <w:marBottom w:val="0"/>
                                              <w:divBdr>
                                                <w:top w:val="none" w:sz="0" w:space="0" w:color="auto"/>
                                                <w:left w:val="none" w:sz="0" w:space="0" w:color="auto"/>
                                                <w:bottom w:val="none" w:sz="0" w:space="0" w:color="auto"/>
                                                <w:right w:val="none" w:sz="0" w:space="0" w:color="auto"/>
                                              </w:divBdr>
                                              <w:divsChild>
                                                <w:div w:id="23941298">
                                                  <w:marLeft w:val="0"/>
                                                  <w:marRight w:val="0"/>
                                                  <w:marTop w:val="0"/>
                                                  <w:marBottom w:val="0"/>
                                                  <w:divBdr>
                                                    <w:top w:val="none" w:sz="0" w:space="0" w:color="auto"/>
                                                    <w:left w:val="none" w:sz="0" w:space="0" w:color="auto"/>
                                                    <w:bottom w:val="none" w:sz="0" w:space="0" w:color="auto"/>
                                                    <w:right w:val="none" w:sz="0" w:space="0" w:color="auto"/>
                                                  </w:divBdr>
                                                </w:div>
                                              </w:divsChild>
                                            </w:div>
                                            <w:div w:id="1317030410">
                                              <w:marLeft w:val="0"/>
                                              <w:marRight w:val="0"/>
                                              <w:marTop w:val="0"/>
                                              <w:marBottom w:val="0"/>
                                              <w:divBdr>
                                                <w:top w:val="none" w:sz="0" w:space="0" w:color="auto"/>
                                                <w:left w:val="none" w:sz="0" w:space="0" w:color="auto"/>
                                                <w:bottom w:val="none" w:sz="0" w:space="0" w:color="auto"/>
                                                <w:right w:val="none" w:sz="0" w:space="0" w:color="auto"/>
                                              </w:divBdr>
                                              <w:divsChild>
                                                <w:div w:id="269973578">
                                                  <w:marLeft w:val="0"/>
                                                  <w:marRight w:val="0"/>
                                                  <w:marTop w:val="0"/>
                                                  <w:marBottom w:val="0"/>
                                                  <w:divBdr>
                                                    <w:top w:val="none" w:sz="0" w:space="0" w:color="auto"/>
                                                    <w:left w:val="none" w:sz="0" w:space="0" w:color="auto"/>
                                                    <w:bottom w:val="none" w:sz="0" w:space="0" w:color="auto"/>
                                                    <w:right w:val="none" w:sz="0" w:space="0" w:color="auto"/>
                                                  </w:divBdr>
                                                </w:div>
                                              </w:divsChild>
                                            </w:div>
                                            <w:div w:id="1858691931">
                                              <w:marLeft w:val="0"/>
                                              <w:marRight w:val="0"/>
                                              <w:marTop w:val="375"/>
                                              <w:marBottom w:val="0"/>
                                              <w:divBdr>
                                                <w:top w:val="none" w:sz="0" w:space="0" w:color="auto"/>
                                                <w:left w:val="none" w:sz="0" w:space="0" w:color="auto"/>
                                                <w:bottom w:val="none" w:sz="0" w:space="0" w:color="auto"/>
                                                <w:right w:val="none" w:sz="0" w:space="0" w:color="auto"/>
                                              </w:divBdr>
                                            </w:div>
                                          </w:divsChild>
                                        </w:div>
                                      </w:divsChild>
                                    </w:div>
                                    <w:div w:id="539053524">
                                      <w:marLeft w:val="0"/>
                                      <w:marRight w:val="0"/>
                                      <w:marTop w:val="0"/>
                                      <w:marBottom w:val="0"/>
                                      <w:divBdr>
                                        <w:top w:val="none" w:sz="0" w:space="0" w:color="auto"/>
                                        <w:left w:val="none" w:sz="0" w:space="0" w:color="auto"/>
                                        <w:bottom w:val="none" w:sz="0" w:space="0" w:color="auto"/>
                                        <w:right w:val="none" w:sz="0" w:space="0" w:color="auto"/>
                                      </w:divBdr>
                                      <w:divsChild>
                                        <w:div w:id="1945334666">
                                          <w:marLeft w:val="0"/>
                                          <w:marRight w:val="0"/>
                                          <w:marTop w:val="0"/>
                                          <w:marBottom w:val="0"/>
                                          <w:divBdr>
                                            <w:top w:val="none" w:sz="0" w:space="0" w:color="auto"/>
                                            <w:left w:val="none" w:sz="0" w:space="0" w:color="auto"/>
                                            <w:bottom w:val="none" w:sz="0" w:space="0" w:color="auto"/>
                                            <w:right w:val="none" w:sz="0" w:space="0" w:color="auto"/>
                                          </w:divBdr>
                                          <w:divsChild>
                                            <w:div w:id="426971410">
                                              <w:marLeft w:val="0"/>
                                              <w:marRight w:val="0"/>
                                              <w:marTop w:val="0"/>
                                              <w:marBottom w:val="0"/>
                                              <w:divBdr>
                                                <w:top w:val="none" w:sz="0" w:space="0" w:color="auto"/>
                                                <w:left w:val="none" w:sz="0" w:space="0" w:color="auto"/>
                                                <w:bottom w:val="none" w:sz="0" w:space="0" w:color="auto"/>
                                                <w:right w:val="none" w:sz="0" w:space="0" w:color="auto"/>
                                              </w:divBdr>
                                              <w:divsChild>
                                                <w:div w:id="319818436">
                                                  <w:marLeft w:val="0"/>
                                                  <w:marRight w:val="0"/>
                                                  <w:marTop w:val="0"/>
                                                  <w:marBottom w:val="0"/>
                                                  <w:divBdr>
                                                    <w:top w:val="none" w:sz="0" w:space="0" w:color="FFDC00"/>
                                                    <w:left w:val="none" w:sz="0" w:space="0" w:color="FFDC00"/>
                                                    <w:bottom w:val="none" w:sz="0" w:space="0" w:color="FFDC00"/>
                                                    <w:right w:val="none" w:sz="0" w:space="0" w:color="FFDC00"/>
                                                  </w:divBdr>
                                                  <w:divsChild>
                                                    <w:div w:id="281691755">
                                                      <w:marLeft w:val="0"/>
                                                      <w:marRight w:val="0"/>
                                                      <w:marTop w:val="0"/>
                                                      <w:marBottom w:val="0"/>
                                                      <w:divBdr>
                                                        <w:top w:val="none" w:sz="0" w:space="0" w:color="auto"/>
                                                        <w:left w:val="none" w:sz="0" w:space="0" w:color="auto"/>
                                                        <w:bottom w:val="none" w:sz="0" w:space="0" w:color="auto"/>
                                                        <w:right w:val="none" w:sz="0" w:space="0" w:color="auto"/>
                                                      </w:divBdr>
                                                      <w:divsChild>
                                                        <w:div w:id="1066487804">
                                                          <w:marLeft w:val="0"/>
                                                          <w:marRight w:val="0"/>
                                                          <w:marTop w:val="0"/>
                                                          <w:marBottom w:val="0"/>
                                                          <w:divBdr>
                                                            <w:top w:val="none" w:sz="0" w:space="0" w:color="auto"/>
                                                            <w:left w:val="none" w:sz="0" w:space="0" w:color="auto"/>
                                                            <w:bottom w:val="none" w:sz="0" w:space="0" w:color="auto"/>
                                                            <w:right w:val="none" w:sz="0" w:space="0" w:color="auto"/>
                                                          </w:divBdr>
                                                          <w:divsChild>
                                                            <w:div w:id="203834277">
                                                              <w:marLeft w:val="0"/>
                                                              <w:marRight w:val="0"/>
                                                              <w:marTop w:val="0"/>
                                                              <w:marBottom w:val="0"/>
                                                              <w:divBdr>
                                                                <w:top w:val="none" w:sz="0" w:space="0" w:color="auto"/>
                                                                <w:left w:val="none" w:sz="0" w:space="0" w:color="auto"/>
                                                                <w:bottom w:val="none" w:sz="0" w:space="0" w:color="auto"/>
                                                                <w:right w:val="none" w:sz="0" w:space="0" w:color="auto"/>
                                                              </w:divBdr>
                                                            </w:div>
                                                            <w:div w:id="241453087">
                                                              <w:marLeft w:val="0"/>
                                                              <w:marRight w:val="0"/>
                                                              <w:marTop w:val="0"/>
                                                              <w:marBottom w:val="0"/>
                                                              <w:divBdr>
                                                                <w:top w:val="none" w:sz="0" w:space="0" w:color="auto"/>
                                                                <w:left w:val="none" w:sz="0" w:space="0" w:color="auto"/>
                                                                <w:bottom w:val="none" w:sz="0" w:space="0" w:color="auto"/>
                                                                <w:right w:val="none" w:sz="0" w:space="0" w:color="auto"/>
                                                              </w:divBdr>
                                                              <w:divsChild>
                                                                <w:div w:id="444235425">
                                                                  <w:marLeft w:val="0"/>
                                                                  <w:marRight w:val="0"/>
                                                                  <w:marTop w:val="0"/>
                                                                  <w:marBottom w:val="0"/>
                                                                  <w:divBdr>
                                                                    <w:top w:val="none" w:sz="0" w:space="0" w:color="auto"/>
                                                                    <w:left w:val="none" w:sz="0" w:space="0" w:color="auto"/>
                                                                    <w:bottom w:val="none" w:sz="0" w:space="0" w:color="auto"/>
                                                                    <w:right w:val="none" w:sz="0" w:space="0" w:color="auto"/>
                                                                  </w:divBdr>
                                                                </w:div>
                                                              </w:divsChild>
                                                            </w:div>
                                                            <w:div w:id="581137602">
                                                              <w:marLeft w:val="0"/>
                                                              <w:marRight w:val="0"/>
                                                              <w:marTop w:val="0"/>
                                                              <w:marBottom w:val="0"/>
                                                              <w:divBdr>
                                                                <w:top w:val="none" w:sz="0" w:space="0" w:color="auto"/>
                                                                <w:left w:val="none" w:sz="0" w:space="0" w:color="auto"/>
                                                                <w:bottom w:val="none" w:sz="0" w:space="0" w:color="auto"/>
                                                                <w:right w:val="none" w:sz="0" w:space="0" w:color="auto"/>
                                                              </w:divBdr>
                                                              <w:divsChild>
                                                                <w:div w:id="1515417639">
                                                                  <w:marLeft w:val="0"/>
                                                                  <w:marRight w:val="0"/>
                                                                  <w:marTop w:val="0"/>
                                                                  <w:marBottom w:val="0"/>
                                                                  <w:divBdr>
                                                                    <w:top w:val="none" w:sz="0" w:space="0" w:color="auto"/>
                                                                    <w:left w:val="none" w:sz="0" w:space="0" w:color="auto"/>
                                                                    <w:bottom w:val="none" w:sz="0" w:space="0" w:color="auto"/>
                                                                    <w:right w:val="none" w:sz="0" w:space="0" w:color="auto"/>
                                                                  </w:divBdr>
                                                                </w:div>
                                                              </w:divsChild>
                                                            </w:div>
                                                            <w:div w:id="682391750">
                                                              <w:marLeft w:val="0"/>
                                                              <w:marRight w:val="0"/>
                                                              <w:marTop w:val="0"/>
                                                              <w:marBottom w:val="0"/>
                                                              <w:divBdr>
                                                                <w:top w:val="none" w:sz="0" w:space="0" w:color="auto"/>
                                                                <w:left w:val="none" w:sz="0" w:space="0" w:color="auto"/>
                                                                <w:bottom w:val="none" w:sz="0" w:space="0" w:color="auto"/>
                                                                <w:right w:val="none" w:sz="0" w:space="0" w:color="auto"/>
                                                              </w:divBdr>
                                                            </w:div>
                                                            <w:div w:id="821313258">
                                                              <w:marLeft w:val="0"/>
                                                              <w:marRight w:val="0"/>
                                                              <w:marTop w:val="0"/>
                                                              <w:marBottom w:val="0"/>
                                                              <w:divBdr>
                                                                <w:top w:val="none" w:sz="0" w:space="0" w:color="auto"/>
                                                                <w:left w:val="none" w:sz="0" w:space="0" w:color="auto"/>
                                                                <w:bottom w:val="none" w:sz="0" w:space="0" w:color="auto"/>
                                                                <w:right w:val="none" w:sz="0" w:space="0" w:color="auto"/>
                                                              </w:divBdr>
                                                              <w:divsChild>
                                                                <w:div w:id="1740444241">
                                                                  <w:marLeft w:val="0"/>
                                                                  <w:marRight w:val="0"/>
                                                                  <w:marTop w:val="0"/>
                                                                  <w:marBottom w:val="0"/>
                                                                  <w:divBdr>
                                                                    <w:top w:val="none" w:sz="0" w:space="0" w:color="auto"/>
                                                                    <w:left w:val="none" w:sz="0" w:space="0" w:color="auto"/>
                                                                    <w:bottom w:val="none" w:sz="0" w:space="0" w:color="auto"/>
                                                                    <w:right w:val="none" w:sz="0" w:space="0" w:color="auto"/>
                                                                  </w:divBdr>
                                                                </w:div>
                                                              </w:divsChild>
                                                            </w:div>
                                                            <w:div w:id="1081027705">
                                                              <w:marLeft w:val="0"/>
                                                              <w:marRight w:val="0"/>
                                                              <w:marTop w:val="0"/>
                                                              <w:marBottom w:val="0"/>
                                                              <w:divBdr>
                                                                <w:top w:val="none" w:sz="0" w:space="0" w:color="auto"/>
                                                                <w:left w:val="none" w:sz="0" w:space="0" w:color="auto"/>
                                                                <w:bottom w:val="none" w:sz="0" w:space="0" w:color="auto"/>
                                                                <w:right w:val="none" w:sz="0" w:space="0" w:color="auto"/>
                                                              </w:divBdr>
                                                              <w:divsChild>
                                                                <w:div w:id="2139180039">
                                                                  <w:marLeft w:val="0"/>
                                                                  <w:marRight w:val="0"/>
                                                                  <w:marTop w:val="0"/>
                                                                  <w:marBottom w:val="0"/>
                                                                  <w:divBdr>
                                                                    <w:top w:val="none" w:sz="0" w:space="0" w:color="auto"/>
                                                                    <w:left w:val="none" w:sz="0" w:space="0" w:color="auto"/>
                                                                    <w:bottom w:val="none" w:sz="0" w:space="0" w:color="auto"/>
                                                                    <w:right w:val="none" w:sz="0" w:space="0" w:color="auto"/>
                                                                  </w:divBdr>
                                                                </w:div>
                                                              </w:divsChild>
                                                            </w:div>
                                                            <w:div w:id="1911649782">
                                                              <w:marLeft w:val="0"/>
                                                              <w:marRight w:val="0"/>
                                                              <w:marTop w:val="0"/>
                                                              <w:marBottom w:val="0"/>
                                                              <w:divBdr>
                                                                <w:top w:val="none" w:sz="0" w:space="0" w:color="auto"/>
                                                                <w:left w:val="none" w:sz="0" w:space="0" w:color="auto"/>
                                                                <w:bottom w:val="none" w:sz="0" w:space="0" w:color="auto"/>
                                                                <w:right w:val="none" w:sz="0" w:space="0" w:color="auto"/>
                                                              </w:divBdr>
                                                              <w:divsChild>
                                                                <w:div w:id="90218432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 w:id="868950073">
                                      <w:marLeft w:val="0"/>
                                      <w:marRight w:val="0"/>
                                      <w:marTop w:val="0"/>
                                      <w:marBottom w:val="0"/>
                                      <w:divBdr>
                                        <w:top w:val="none" w:sz="0" w:space="0" w:color="auto"/>
                                        <w:left w:val="none" w:sz="0" w:space="0" w:color="auto"/>
                                        <w:bottom w:val="none" w:sz="0" w:space="0" w:color="auto"/>
                                        <w:right w:val="none" w:sz="0" w:space="0" w:color="auto"/>
                                      </w:divBdr>
                                      <w:divsChild>
                                        <w:div w:id="139199023">
                                          <w:marLeft w:val="0"/>
                                          <w:marRight w:val="0"/>
                                          <w:marTop w:val="0"/>
                                          <w:marBottom w:val="0"/>
                                          <w:divBdr>
                                            <w:top w:val="none" w:sz="0" w:space="0" w:color="auto"/>
                                            <w:left w:val="none" w:sz="0" w:space="0" w:color="auto"/>
                                            <w:bottom w:val="none" w:sz="0" w:space="0" w:color="auto"/>
                                            <w:right w:val="none" w:sz="0" w:space="0" w:color="auto"/>
                                          </w:divBdr>
                                          <w:divsChild>
                                            <w:div w:id="961619397">
                                              <w:marLeft w:val="0"/>
                                              <w:marRight w:val="0"/>
                                              <w:marTop w:val="0"/>
                                              <w:marBottom w:val="0"/>
                                              <w:divBdr>
                                                <w:top w:val="none" w:sz="0" w:space="0" w:color="auto"/>
                                                <w:left w:val="none" w:sz="0" w:space="0" w:color="auto"/>
                                                <w:bottom w:val="none" w:sz="0" w:space="0" w:color="auto"/>
                                                <w:right w:val="none" w:sz="0" w:space="0" w:color="auto"/>
                                              </w:divBdr>
                                              <w:divsChild>
                                                <w:div w:id="2003973282">
                                                  <w:marLeft w:val="0"/>
                                                  <w:marRight w:val="0"/>
                                                  <w:marTop w:val="0"/>
                                                  <w:marBottom w:val="0"/>
                                                  <w:divBdr>
                                                    <w:top w:val="none" w:sz="0" w:space="0" w:color="auto"/>
                                                    <w:left w:val="none" w:sz="0" w:space="0" w:color="auto"/>
                                                    <w:bottom w:val="none" w:sz="0" w:space="0" w:color="auto"/>
                                                    <w:right w:val="none" w:sz="0" w:space="0" w:color="auto"/>
                                                  </w:divBdr>
                                                  <w:divsChild>
                                                    <w:div w:id="1693068724">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834490269">
                                          <w:marLeft w:val="0"/>
                                          <w:marRight w:val="0"/>
                                          <w:marTop w:val="0"/>
                                          <w:marBottom w:val="0"/>
                                          <w:divBdr>
                                            <w:top w:val="none" w:sz="0" w:space="0" w:color="auto"/>
                                            <w:left w:val="none" w:sz="0" w:space="0" w:color="auto"/>
                                            <w:bottom w:val="none" w:sz="0" w:space="0" w:color="auto"/>
                                            <w:right w:val="none" w:sz="0" w:space="0" w:color="auto"/>
                                          </w:divBdr>
                                          <w:divsChild>
                                            <w:div w:id="2127504246">
                                              <w:marLeft w:val="0"/>
                                              <w:marRight w:val="0"/>
                                              <w:marTop w:val="0"/>
                                              <w:marBottom w:val="0"/>
                                              <w:divBdr>
                                                <w:top w:val="none" w:sz="0" w:space="0" w:color="auto"/>
                                                <w:left w:val="none" w:sz="0" w:space="0" w:color="auto"/>
                                                <w:bottom w:val="none" w:sz="0" w:space="0" w:color="auto"/>
                                                <w:right w:val="none" w:sz="0" w:space="0" w:color="auto"/>
                                              </w:divBdr>
                                              <w:divsChild>
                                                <w:div w:id="941304928">
                                                  <w:marLeft w:val="0"/>
                                                  <w:marRight w:val="0"/>
                                                  <w:marTop w:val="0"/>
                                                  <w:marBottom w:val="0"/>
                                                  <w:divBdr>
                                                    <w:top w:val="none" w:sz="0" w:space="0" w:color="auto"/>
                                                    <w:left w:val="none" w:sz="0" w:space="0" w:color="auto"/>
                                                    <w:bottom w:val="none" w:sz="0" w:space="0" w:color="auto"/>
                                                    <w:right w:val="none" w:sz="0" w:space="0" w:color="auto"/>
                                                  </w:divBdr>
                                                  <w:divsChild>
                                                    <w:div w:id="1468038998">
                                                      <w:marLeft w:val="0"/>
                                                      <w:marRight w:val="0"/>
                                                      <w:marTop w:val="0"/>
                                                      <w:marBottom w:val="0"/>
                                                      <w:divBdr>
                                                        <w:top w:val="none" w:sz="0" w:space="0" w:color="auto"/>
                                                        <w:left w:val="none" w:sz="0" w:space="0" w:color="auto"/>
                                                        <w:bottom w:val="none" w:sz="0" w:space="0" w:color="auto"/>
                                                        <w:right w:val="none" w:sz="0" w:space="0" w:color="auto"/>
                                                      </w:divBdr>
                                                      <w:divsChild>
                                                        <w:div w:id="1117798347">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1327709672">
                                      <w:marLeft w:val="0"/>
                                      <w:marRight w:val="0"/>
                                      <w:marTop w:val="0"/>
                                      <w:marBottom w:val="0"/>
                                      <w:divBdr>
                                        <w:top w:val="none" w:sz="0" w:space="0" w:color="auto"/>
                                        <w:left w:val="none" w:sz="0" w:space="0" w:color="auto"/>
                                        <w:bottom w:val="none" w:sz="0" w:space="0" w:color="auto"/>
                                        <w:right w:val="none" w:sz="0" w:space="0" w:color="auto"/>
                                      </w:divBdr>
                                      <w:divsChild>
                                        <w:div w:id="43451721">
                                          <w:marLeft w:val="0"/>
                                          <w:marRight w:val="0"/>
                                          <w:marTop w:val="0"/>
                                          <w:marBottom w:val="0"/>
                                          <w:divBdr>
                                            <w:top w:val="none" w:sz="0" w:space="0" w:color="auto"/>
                                            <w:left w:val="none" w:sz="0" w:space="0" w:color="auto"/>
                                            <w:bottom w:val="none" w:sz="0" w:space="0" w:color="auto"/>
                                            <w:right w:val="none" w:sz="0" w:space="0" w:color="auto"/>
                                          </w:divBdr>
                                          <w:divsChild>
                                            <w:div w:id="1424498193">
                                              <w:marLeft w:val="0"/>
                                              <w:marRight w:val="0"/>
                                              <w:marTop w:val="0"/>
                                              <w:marBottom w:val="0"/>
                                              <w:divBdr>
                                                <w:top w:val="none" w:sz="0" w:space="0" w:color="auto"/>
                                                <w:left w:val="none" w:sz="0" w:space="0" w:color="auto"/>
                                                <w:bottom w:val="none" w:sz="0" w:space="0" w:color="auto"/>
                                                <w:right w:val="none" w:sz="0" w:space="0" w:color="auto"/>
                                              </w:divBdr>
                                              <w:divsChild>
                                                <w:div w:id="514348240">
                                                  <w:marLeft w:val="0"/>
                                                  <w:marRight w:val="0"/>
                                                  <w:marTop w:val="0"/>
                                                  <w:marBottom w:val="0"/>
                                                  <w:divBdr>
                                                    <w:top w:val="none" w:sz="0" w:space="0" w:color="auto"/>
                                                    <w:left w:val="none" w:sz="0" w:space="0" w:color="auto"/>
                                                    <w:bottom w:val="none" w:sz="0" w:space="0" w:color="auto"/>
                                                    <w:right w:val="none" w:sz="0" w:space="0" w:color="auto"/>
                                                  </w:divBdr>
                                                  <w:divsChild>
                                                    <w:div w:id="71854964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337686637">
                                          <w:marLeft w:val="0"/>
                                          <w:marRight w:val="0"/>
                                          <w:marTop w:val="0"/>
                                          <w:marBottom w:val="0"/>
                                          <w:divBdr>
                                            <w:top w:val="none" w:sz="0" w:space="0" w:color="auto"/>
                                            <w:left w:val="none" w:sz="0" w:space="0" w:color="auto"/>
                                            <w:bottom w:val="none" w:sz="0" w:space="0" w:color="auto"/>
                                            <w:right w:val="none" w:sz="0" w:space="0" w:color="auto"/>
                                          </w:divBdr>
                                          <w:divsChild>
                                            <w:div w:id="1167210549">
                                              <w:marLeft w:val="0"/>
                                              <w:marRight w:val="0"/>
                                              <w:marTop w:val="0"/>
                                              <w:marBottom w:val="0"/>
                                              <w:divBdr>
                                                <w:top w:val="none" w:sz="0" w:space="0" w:color="auto"/>
                                                <w:left w:val="none" w:sz="0" w:space="0" w:color="auto"/>
                                                <w:bottom w:val="none" w:sz="0" w:space="0" w:color="auto"/>
                                                <w:right w:val="none" w:sz="0" w:space="0" w:color="auto"/>
                                              </w:divBdr>
                                              <w:divsChild>
                                                <w:div w:id="381250499">
                                                  <w:marLeft w:val="0"/>
                                                  <w:marRight w:val="0"/>
                                                  <w:marTop w:val="0"/>
                                                  <w:marBottom w:val="0"/>
                                                  <w:divBdr>
                                                    <w:top w:val="none" w:sz="0" w:space="0" w:color="auto"/>
                                                    <w:left w:val="none" w:sz="0" w:space="0" w:color="auto"/>
                                                    <w:bottom w:val="none" w:sz="0" w:space="0" w:color="auto"/>
                                                    <w:right w:val="none" w:sz="0" w:space="0" w:color="auto"/>
                                                  </w:divBdr>
                                                  <w:divsChild>
                                                    <w:div w:id="1477643485">
                                                      <w:marLeft w:val="0"/>
                                                      <w:marRight w:val="0"/>
                                                      <w:marTop w:val="0"/>
                                                      <w:marBottom w:val="0"/>
                                                      <w:divBdr>
                                                        <w:top w:val="none" w:sz="0" w:space="0" w:color="auto"/>
                                                        <w:left w:val="none" w:sz="0" w:space="0" w:color="auto"/>
                                                        <w:bottom w:val="none" w:sz="0" w:space="0" w:color="auto"/>
                                                        <w:right w:val="none" w:sz="0" w:space="0" w:color="auto"/>
                                                      </w:divBdr>
                                                      <w:divsChild>
                                                        <w:div w:id="172479248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609656167">
                                          <w:marLeft w:val="0"/>
                                          <w:marRight w:val="0"/>
                                          <w:marTop w:val="0"/>
                                          <w:marBottom w:val="0"/>
                                          <w:divBdr>
                                            <w:top w:val="none" w:sz="0" w:space="0" w:color="auto"/>
                                            <w:left w:val="none" w:sz="0" w:space="0" w:color="auto"/>
                                            <w:bottom w:val="none" w:sz="0" w:space="0" w:color="auto"/>
                                            <w:right w:val="none" w:sz="0" w:space="0" w:color="auto"/>
                                          </w:divBdr>
                                          <w:divsChild>
                                            <w:div w:id="668101315">
                                              <w:marLeft w:val="0"/>
                                              <w:marRight w:val="0"/>
                                              <w:marTop w:val="0"/>
                                              <w:marBottom w:val="0"/>
                                              <w:divBdr>
                                                <w:top w:val="none" w:sz="0" w:space="0" w:color="auto"/>
                                                <w:left w:val="none" w:sz="0" w:space="0" w:color="auto"/>
                                                <w:bottom w:val="none" w:sz="0" w:space="0" w:color="auto"/>
                                                <w:right w:val="none" w:sz="0" w:space="0" w:color="auto"/>
                                              </w:divBdr>
                                              <w:divsChild>
                                                <w:div w:id="959652277">
                                                  <w:marLeft w:val="0"/>
                                                  <w:marRight w:val="0"/>
                                                  <w:marTop w:val="0"/>
                                                  <w:marBottom w:val="0"/>
                                                  <w:divBdr>
                                                    <w:top w:val="none" w:sz="0" w:space="0" w:color="auto"/>
                                                    <w:left w:val="none" w:sz="0" w:space="0" w:color="auto"/>
                                                    <w:bottom w:val="none" w:sz="0" w:space="0" w:color="auto"/>
                                                    <w:right w:val="none" w:sz="0" w:space="0" w:color="auto"/>
                                                  </w:divBdr>
                                                  <w:divsChild>
                                                    <w:div w:id="1785809283">
                                                      <w:marLeft w:val="0"/>
                                                      <w:marRight w:val="0"/>
                                                      <w:marTop w:val="0"/>
                                                      <w:marBottom w:val="0"/>
                                                      <w:divBdr>
                                                        <w:top w:val="none" w:sz="0" w:space="0" w:color="auto"/>
                                                        <w:left w:val="none" w:sz="0" w:space="0" w:color="auto"/>
                                                        <w:bottom w:val="none" w:sz="0" w:space="0" w:color="auto"/>
                                                        <w:right w:val="none" w:sz="0" w:space="0" w:color="auto"/>
                                                      </w:divBdr>
                                                      <w:divsChild>
                                                        <w:div w:id="834732061">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 w:id="1421944731">
      <w:bodyDiv w:val="1"/>
      <w:marLeft w:val="0"/>
      <w:marRight w:val="0"/>
      <w:marTop w:val="0"/>
      <w:marBottom w:val="0"/>
      <w:divBdr>
        <w:top w:val="none" w:sz="0" w:space="0" w:color="auto"/>
        <w:left w:val="none" w:sz="0" w:space="0" w:color="auto"/>
        <w:bottom w:val="none" w:sz="0" w:space="0" w:color="auto"/>
        <w:right w:val="none" w:sz="0" w:space="0" w:color="auto"/>
      </w:divBdr>
    </w:div>
    <w:div w:id="1431777334">
      <w:bodyDiv w:val="1"/>
      <w:marLeft w:val="0"/>
      <w:marRight w:val="0"/>
      <w:marTop w:val="0"/>
      <w:marBottom w:val="0"/>
      <w:divBdr>
        <w:top w:val="none" w:sz="0" w:space="0" w:color="auto"/>
        <w:left w:val="none" w:sz="0" w:space="0" w:color="auto"/>
        <w:bottom w:val="none" w:sz="0" w:space="0" w:color="auto"/>
        <w:right w:val="none" w:sz="0" w:space="0" w:color="auto"/>
      </w:divBdr>
    </w:div>
    <w:div w:id="1441149740">
      <w:bodyDiv w:val="1"/>
      <w:marLeft w:val="0"/>
      <w:marRight w:val="0"/>
      <w:marTop w:val="0"/>
      <w:marBottom w:val="0"/>
      <w:divBdr>
        <w:top w:val="none" w:sz="0" w:space="0" w:color="auto"/>
        <w:left w:val="none" w:sz="0" w:space="0" w:color="auto"/>
        <w:bottom w:val="none" w:sz="0" w:space="0" w:color="auto"/>
        <w:right w:val="none" w:sz="0" w:space="0" w:color="auto"/>
      </w:divBdr>
    </w:div>
    <w:div w:id="1449197953">
      <w:bodyDiv w:val="1"/>
      <w:marLeft w:val="0"/>
      <w:marRight w:val="0"/>
      <w:marTop w:val="0"/>
      <w:marBottom w:val="0"/>
      <w:divBdr>
        <w:top w:val="none" w:sz="0" w:space="0" w:color="auto"/>
        <w:left w:val="none" w:sz="0" w:space="0" w:color="auto"/>
        <w:bottom w:val="none" w:sz="0" w:space="0" w:color="auto"/>
        <w:right w:val="none" w:sz="0" w:space="0" w:color="auto"/>
      </w:divBdr>
    </w:div>
    <w:div w:id="1452895899">
      <w:bodyDiv w:val="1"/>
      <w:marLeft w:val="0"/>
      <w:marRight w:val="0"/>
      <w:marTop w:val="0"/>
      <w:marBottom w:val="0"/>
      <w:divBdr>
        <w:top w:val="none" w:sz="0" w:space="0" w:color="auto"/>
        <w:left w:val="none" w:sz="0" w:space="0" w:color="auto"/>
        <w:bottom w:val="none" w:sz="0" w:space="0" w:color="auto"/>
        <w:right w:val="none" w:sz="0" w:space="0" w:color="auto"/>
      </w:divBdr>
    </w:div>
    <w:div w:id="1463570994">
      <w:bodyDiv w:val="1"/>
      <w:marLeft w:val="0"/>
      <w:marRight w:val="0"/>
      <w:marTop w:val="0"/>
      <w:marBottom w:val="0"/>
      <w:divBdr>
        <w:top w:val="none" w:sz="0" w:space="0" w:color="auto"/>
        <w:left w:val="none" w:sz="0" w:space="0" w:color="auto"/>
        <w:bottom w:val="none" w:sz="0" w:space="0" w:color="auto"/>
        <w:right w:val="none" w:sz="0" w:space="0" w:color="auto"/>
      </w:divBdr>
    </w:div>
    <w:div w:id="1470780679">
      <w:bodyDiv w:val="1"/>
      <w:marLeft w:val="0"/>
      <w:marRight w:val="0"/>
      <w:marTop w:val="0"/>
      <w:marBottom w:val="0"/>
      <w:divBdr>
        <w:top w:val="none" w:sz="0" w:space="0" w:color="auto"/>
        <w:left w:val="none" w:sz="0" w:space="0" w:color="auto"/>
        <w:bottom w:val="none" w:sz="0" w:space="0" w:color="auto"/>
        <w:right w:val="none" w:sz="0" w:space="0" w:color="auto"/>
      </w:divBdr>
    </w:div>
    <w:div w:id="1471631111">
      <w:marLeft w:val="0"/>
      <w:marRight w:val="0"/>
      <w:marTop w:val="0"/>
      <w:marBottom w:val="0"/>
      <w:divBdr>
        <w:top w:val="none" w:sz="0" w:space="0" w:color="auto"/>
        <w:left w:val="none" w:sz="0" w:space="0" w:color="auto"/>
        <w:bottom w:val="none" w:sz="0" w:space="0" w:color="auto"/>
        <w:right w:val="none" w:sz="0" w:space="0" w:color="auto"/>
      </w:divBdr>
      <w:divsChild>
        <w:div w:id="293802711">
          <w:marLeft w:val="0"/>
          <w:marRight w:val="0"/>
          <w:marTop w:val="0"/>
          <w:marBottom w:val="0"/>
          <w:divBdr>
            <w:top w:val="none" w:sz="0" w:space="0" w:color="auto"/>
            <w:left w:val="none" w:sz="0" w:space="0" w:color="auto"/>
            <w:bottom w:val="none" w:sz="0" w:space="0" w:color="auto"/>
            <w:right w:val="none" w:sz="0" w:space="0" w:color="auto"/>
          </w:divBdr>
        </w:div>
      </w:divsChild>
    </w:div>
    <w:div w:id="1480685419">
      <w:bodyDiv w:val="1"/>
      <w:marLeft w:val="0"/>
      <w:marRight w:val="0"/>
      <w:marTop w:val="0"/>
      <w:marBottom w:val="0"/>
      <w:divBdr>
        <w:top w:val="none" w:sz="0" w:space="0" w:color="auto"/>
        <w:left w:val="none" w:sz="0" w:space="0" w:color="auto"/>
        <w:bottom w:val="none" w:sz="0" w:space="0" w:color="auto"/>
        <w:right w:val="none" w:sz="0" w:space="0" w:color="auto"/>
      </w:divBdr>
    </w:div>
    <w:div w:id="1481076556">
      <w:bodyDiv w:val="1"/>
      <w:marLeft w:val="0"/>
      <w:marRight w:val="0"/>
      <w:marTop w:val="0"/>
      <w:marBottom w:val="0"/>
      <w:divBdr>
        <w:top w:val="none" w:sz="0" w:space="0" w:color="auto"/>
        <w:left w:val="none" w:sz="0" w:space="0" w:color="auto"/>
        <w:bottom w:val="none" w:sz="0" w:space="0" w:color="auto"/>
        <w:right w:val="none" w:sz="0" w:space="0" w:color="auto"/>
      </w:divBdr>
    </w:div>
    <w:div w:id="1492453586">
      <w:bodyDiv w:val="1"/>
      <w:marLeft w:val="0"/>
      <w:marRight w:val="0"/>
      <w:marTop w:val="0"/>
      <w:marBottom w:val="0"/>
      <w:divBdr>
        <w:top w:val="none" w:sz="0" w:space="0" w:color="auto"/>
        <w:left w:val="none" w:sz="0" w:space="0" w:color="auto"/>
        <w:bottom w:val="none" w:sz="0" w:space="0" w:color="auto"/>
        <w:right w:val="none" w:sz="0" w:space="0" w:color="auto"/>
      </w:divBdr>
    </w:div>
    <w:div w:id="1515613553">
      <w:bodyDiv w:val="1"/>
      <w:marLeft w:val="0"/>
      <w:marRight w:val="0"/>
      <w:marTop w:val="0"/>
      <w:marBottom w:val="0"/>
      <w:divBdr>
        <w:top w:val="none" w:sz="0" w:space="0" w:color="auto"/>
        <w:left w:val="none" w:sz="0" w:space="0" w:color="auto"/>
        <w:bottom w:val="none" w:sz="0" w:space="0" w:color="auto"/>
        <w:right w:val="none" w:sz="0" w:space="0" w:color="auto"/>
      </w:divBdr>
    </w:div>
    <w:div w:id="1518495697">
      <w:bodyDiv w:val="1"/>
      <w:marLeft w:val="0"/>
      <w:marRight w:val="0"/>
      <w:marTop w:val="0"/>
      <w:marBottom w:val="0"/>
      <w:divBdr>
        <w:top w:val="none" w:sz="0" w:space="0" w:color="auto"/>
        <w:left w:val="none" w:sz="0" w:space="0" w:color="auto"/>
        <w:bottom w:val="none" w:sz="0" w:space="0" w:color="auto"/>
        <w:right w:val="none" w:sz="0" w:space="0" w:color="auto"/>
      </w:divBdr>
    </w:div>
    <w:div w:id="1542209395">
      <w:bodyDiv w:val="1"/>
      <w:marLeft w:val="0"/>
      <w:marRight w:val="0"/>
      <w:marTop w:val="0"/>
      <w:marBottom w:val="0"/>
      <w:divBdr>
        <w:top w:val="none" w:sz="0" w:space="0" w:color="auto"/>
        <w:left w:val="none" w:sz="0" w:space="0" w:color="auto"/>
        <w:bottom w:val="none" w:sz="0" w:space="0" w:color="auto"/>
        <w:right w:val="none" w:sz="0" w:space="0" w:color="auto"/>
      </w:divBdr>
    </w:div>
    <w:div w:id="1546485645">
      <w:marLeft w:val="0"/>
      <w:marRight w:val="0"/>
      <w:marTop w:val="0"/>
      <w:marBottom w:val="0"/>
      <w:divBdr>
        <w:top w:val="none" w:sz="0" w:space="0" w:color="auto"/>
        <w:left w:val="none" w:sz="0" w:space="0" w:color="auto"/>
        <w:bottom w:val="none" w:sz="0" w:space="0" w:color="auto"/>
        <w:right w:val="none" w:sz="0" w:space="0" w:color="auto"/>
      </w:divBdr>
      <w:divsChild>
        <w:div w:id="692923594">
          <w:marLeft w:val="0"/>
          <w:marRight w:val="0"/>
          <w:marTop w:val="0"/>
          <w:marBottom w:val="0"/>
          <w:divBdr>
            <w:top w:val="none" w:sz="0" w:space="0" w:color="auto"/>
            <w:left w:val="none" w:sz="0" w:space="0" w:color="auto"/>
            <w:bottom w:val="none" w:sz="0" w:space="0" w:color="auto"/>
            <w:right w:val="none" w:sz="0" w:space="0" w:color="auto"/>
          </w:divBdr>
          <w:divsChild>
            <w:div w:id="294676408">
              <w:marLeft w:val="0"/>
              <w:marRight w:val="0"/>
              <w:marTop w:val="0"/>
              <w:marBottom w:val="0"/>
              <w:divBdr>
                <w:top w:val="none" w:sz="0" w:space="0" w:color="auto"/>
                <w:left w:val="none" w:sz="0" w:space="0" w:color="auto"/>
                <w:bottom w:val="none" w:sz="0" w:space="0" w:color="auto"/>
                <w:right w:val="none" w:sz="0" w:space="0" w:color="auto"/>
              </w:divBdr>
              <w:divsChild>
                <w:div w:id="1293636357">
                  <w:marLeft w:val="0"/>
                  <w:marRight w:val="0"/>
                  <w:marTop w:val="0"/>
                  <w:marBottom w:val="0"/>
                  <w:divBdr>
                    <w:top w:val="none" w:sz="0" w:space="0" w:color="auto"/>
                    <w:left w:val="none" w:sz="0" w:space="0" w:color="auto"/>
                    <w:bottom w:val="none" w:sz="0" w:space="0" w:color="auto"/>
                    <w:right w:val="none" w:sz="0" w:space="0" w:color="auto"/>
                  </w:divBdr>
                  <w:divsChild>
                    <w:div w:id="2092266593">
                      <w:marLeft w:val="0"/>
                      <w:marRight w:val="0"/>
                      <w:marTop w:val="0"/>
                      <w:marBottom w:val="0"/>
                      <w:divBdr>
                        <w:top w:val="none" w:sz="0" w:space="0" w:color="auto"/>
                        <w:left w:val="none" w:sz="0" w:space="0" w:color="auto"/>
                        <w:bottom w:val="none" w:sz="0" w:space="0" w:color="auto"/>
                        <w:right w:val="none" w:sz="0" w:space="0" w:color="auto"/>
                      </w:divBdr>
                      <w:divsChild>
                        <w:div w:id="2019312895">
                          <w:marLeft w:val="0"/>
                          <w:marRight w:val="0"/>
                          <w:marTop w:val="0"/>
                          <w:marBottom w:val="0"/>
                          <w:divBdr>
                            <w:top w:val="none" w:sz="0" w:space="0" w:color="auto"/>
                            <w:left w:val="none" w:sz="0" w:space="0" w:color="auto"/>
                            <w:bottom w:val="none" w:sz="0" w:space="0" w:color="auto"/>
                            <w:right w:val="none" w:sz="0" w:space="0" w:color="auto"/>
                          </w:divBdr>
                          <w:divsChild>
                            <w:div w:id="1057894249">
                              <w:marLeft w:val="0"/>
                              <w:marRight w:val="0"/>
                              <w:marTop w:val="0"/>
                              <w:marBottom w:val="0"/>
                              <w:divBdr>
                                <w:top w:val="none" w:sz="0" w:space="0" w:color="auto"/>
                                <w:left w:val="none" w:sz="0" w:space="0" w:color="auto"/>
                                <w:bottom w:val="none" w:sz="0" w:space="0" w:color="auto"/>
                                <w:right w:val="none" w:sz="0" w:space="0" w:color="auto"/>
                              </w:divBdr>
                              <w:divsChild>
                                <w:div w:id="652762867">
                                  <w:marLeft w:val="0"/>
                                  <w:marRight w:val="0"/>
                                  <w:marTop w:val="0"/>
                                  <w:marBottom w:val="0"/>
                                  <w:divBdr>
                                    <w:top w:val="none" w:sz="0" w:space="0" w:color="auto"/>
                                    <w:left w:val="none" w:sz="0" w:space="0" w:color="auto"/>
                                    <w:bottom w:val="none" w:sz="0" w:space="0" w:color="auto"/>
                                    <w:right w:val="none" w:sz="0" w:space="0" w:color="auto"/>
                                  </w:divBdr>
                                  <w:divsChild>
                                    <w:div w:id="847865117">
                                      <w:marLeft w:val="0"/>
                                      <w:marRight w:val="0"/>
                                      <w:marTop w:val="0"/>
                                      <w:marBottom w:val="0"/>
                                      <w:divBdr>
                                        <w:top w:val="none" w:sz="0" w:space="0" w:color="auto"/>
                                        <w:left w:val="none" w:sz="0" w:space="0" w:color="auto"/>
                                        <w:bottom w:val="none" w:sz="0" w:space="0" w:color="auto"/>
                                        <w:right w:val="none" w:sz="0" w:space="0" w:color="auto"/>
                                      </w:divBdr>
                                      <w:divsChild>
                                        <w:div w:id="418916499">
                                          <w:marLeft w:val="0"/>
                                          <w:marRight w:val="0"/>
                                          <w:marTop w:val="0"/>
                                          <w:marBottom w:val="0"/>
                                          <w:divBdr>
                                            <w:top w:val="none" w:sz="0" w:space="0" w:color="auto"/>
                                            <w:left w:val="none" w:sz="0" w:space="0" w:color="auto"/>
                                            <w:bottom w:val="none" w:sz="0" w:space="0" w:color="auto"/>
                                            <w:right w:val="none" w:sz="0" w:space="0" w:color="auto"/>
                                          </w:divBdr>
                                          <w:divsChild>
                                            <w:div w:id="334651930">
                                              <w:marLeft w:val="0"/>
                                              <w:marRight w:val="0"/>
                                              <w:marTop w:val="0"/>
                                              <w:marBottom w:val="0"/>
                                              <w:divBdr>
                                                <w:top w:val="none" w:sz="0" w:space="0" w:color="auto"/>
                                                <w:left w:val="none" w:sz="0" w:space="0" w:color="auto"/>
                                                <w:bottom w:val="none" w:sz="0" w:space="0" w:color="auto"/>
                                                <w:right w:val="none" w:sz="0" w:space="0" w:color="auto"/>
                                              </w:divBdr>
                                              <w:divsChild>
                                                <w:div w:id="509608303">
                                                  <w:marLeft w:val="0"/>
                                                  <w:marRight w:val="0"/>
                                                  <w:marTop w:val="0"/>
                                                  <w:marBottom w:val="0"/>
                                                  <w:divBdr>
                                                    <w:top w:val="none" w:sz="0" w:space="0" w:color="auto"/>
                                                    <w:left w:val="none" w:sz="0" w:space="0" w:color="auto"/>
                                                    <w:bottom w:val="none" w:sz="0" w:space="0" w:color="auto"/>
                                                    <w:right w:val="none" w:sz="0" w:space="0" w:color="auto"/>
                                                  </w:divBdr>
                                                  <w:divsChild>
                                                    <w:div w:id="177354136">
                                                      <w:marLeft w:val="0"/>
                                                      <w:marRight w:val="0"/>
                                                      <w:marTop w:val="0"/>
                                                      <w:marBottom w:val="0"/>
                                                      <w:divBdr>
                                                        <w:top w:val="none" w:sz="0" w:space="0" w:color="auto"/>
                                                        <w:left w:val="none" w:sz="0" w:space="0" w:color="auto"/>
                                                        <w:bottom w:val="none" w:sz="0" w:space="0" w:color="auto"/>
                                                        <w:right w:val="none" w:sz="0" w:space="0" w:color="auto"/>
                                                      </w:divBdr>
                                                      <w:divsChild>
                                                        <w:div w:id="106582856">
                                                          <w:marLeft w:val="0"/>
                                                          <w:marRight w:val="0"/>
                                                          <w:marTop w:val="0"/>
                                                          <w:marBottom w:val="0"/>
                                                          <w:divBdr>
                                                            <w:top w:val="none" w:sz="0" w:space="0" w:color="auto"/>
                                                            <w:left w:val="none" w:sz="0" w:space="0" w:color="auto"/>
                                                            <w:bottom w:val="none" w:sz="0" w:space="0" w:color="auto"/>
                                                            <w:right w:val="none" w:sz="0" w:space="0" w:color="auto"/>
                                                          </w:divBdr>
                                                          <w:divsChild>
                                                            <w:div w:id="1936551090">
                                                              <w:marLeft w:val="0"/>
                                                              <w:marRight w:val="0"/>
                                                              <w:marTop w:val="0"/>
                                                              <w:marBottom w:val="0"/>
                                                              <w:divBdr>
                                                                <w:top w:val="none" w:sz="0" w:space="0" w:color="auto"/>
                                                                <w:left w:val="none" w:sz="0" w:space="0" w:color="auto"/>
                                                                <w:bottom w:val="none" w:sz="0" w:space="0" w:color="auto"/>
                                                                <w:right w:val="none" w:sz="0" w:space="0" w:color="auto"/>
                                                              </w:divBdr>
                                                              <w:divsChild>
                                                                <w:div w:id="709576956">
                                                                  <w:marLeft w:val="0"/>
                                                                  <w:marRight w:val="0"/>
                                                                  <w:marTop w:val="0"/>
                                                                  <w:marBottom w:val="0"/>
                                                                  <w:divBdr>
                                                                    <w:top w:val="none" w:sz="0" w:space="0" w:color="auto"/>
                                                                    <w:left w:val="none" w:sz="0" w:space="0" w:color="auto"/>
                                                                    <w:bottom w:val="none" w:sz="0" w:space="0" w:color="auto"/>
                                                                    <w:right w:val="none" w:sz="0" w:space="0" w:color="auto"/>
                                                                  </w:divBdr>
                                                                </w:div>
                                                                <w:div w:id="1383015423">
                                                                  <w:marLeft w:val="0"/>
                                                                  <w:marRight w:val="0"/>
                                                                  <w:marTop w:val="0"/>
                                                                  <w:marBottom w:val="0"/>
                                                                  <w:divBdr>
                                                                    <w:top w:val="none" w:sz="0" w:space="0" w:color="auto"/>
                                                                    <w:left w:val="none" w:sz="0" w:space="0" w:color="auto"/>
                                                                    <w:bottom w:val="none" w:sz="0" w:space="0" w:color="auto"/>
                                                                    <w:right w:val="none" w:sz="0" w:space="0" w:color="auto"/>
                                                                  </w:divBdr>
                                                                  <w:divsChild>
                                                                    <w:div w:id="148523228">
                                                                      <w:marLeft w:val="0"/>
                                                                      <w:marRight w:val="0"/>
                                                                      <w:marTop w:val="0"/>
                                                                      <w:marBottom w:val="0"/>
                                                                      <w:divBdr>
                                                                        <w:top w:val="none" w:sz="0" w:space="0" w:color="auto"/>
                                                                        <w:left w:val="none" w:sz="0" w:space="0" w:color="auto"/>
                                                                        <w:bottom w:val="none" w:sz="0" w:space="0" w:color="auto"/>
                                                                        <w:right w:val="none" w:sz="0" w:space="0" w:color="auto"/>
                                                                      </w:divBdr>
                                                                    </w:div>
                                                                    <w:div w:id="1061053437">
                                                                      <w:marLeft w:val="0"/>
                                                                      <w:marRight w:val="0"/>
                                                                      <w:marTop w:val="0"/>
                                                                      <w:marBottom w:val="0"/>
                                                                      <w:divBdr>
                                                                        <w:top w:val="none" w:sz="0" w:space="0" w:color="auto"/>
                                                                        <w:left w:val="none" w:sz="0" w:space="0" w:color="auto"/>
                                                                        <w:bottom w:val="none" w:sz="0" w:space="0" w:color="auto"/>
                                                                        <w:right w:val="none" w:sz="0" w:space="0" w:color="auto"/>
                                                                      </w:divBdr>
                                                                    </w:div>
                                                                    <w:div w:id="1198423079">
                                                                      <w:marLeft w:val="0"/>
                                                                      <w:marRight w:val="0"/>
                                                                      <w:marTop w:val="0"/>
                                                                      <w:marBottom w:val="0"/>
                                                                      <w:divBdr>
                                                                        <w:top w:val="none" w:sz="0" w:space="0" w:color="auto"/>
                                                                        <w:left w:val="none" w:sz="0" w:space="0" w:color="auto"/>
                                                                        <w:bottom w:val="none" w:sz="0" w:space="0" w:color="auto"/>
                                                                        <w:right w:val="none" w:sz="0" w:space="0" w:color="auto"/>
                                                                      </w:divBdr>
                                                                    </w:div>
                                                                    <w:div w:id="2133590068">
                                                                      <w:marLeft w:val="0"/>
                                                                      <w:marRight w:val="0"/>
                                                                      <w:marTop w:val="0"/>
                                                                      <w:marBottom w:val="0"/>
                                                                      <w:divBdr>
                                                                        <w:top w:val="none" w:sz="0" w:space="0" w:color="auto"/>
                                                                        <w:left w:val="none" w:sz="0" w:space="0" w:color="auto"/>
                                                                        <w:bottom w:val="none" w:sz="0" w:space="0" w:color="auto"/>
                                                                        <w:right w:val="none" w:sz="0" w:space="0" w:color="auto"/>
                                                                      </w:divBdr>
                                                                      <w:divsChild>
                                                                        <w:div w:id="1387416698">
                                                                          <w:marLeft w:val="0"/>
                                                                          <w:marRight w:val="0"/>
                                                                          <w:marTop w:val="0"/>
                                                                          <w:marBottom w:val="0"/>
                                                                          <w:divBdr>
                                                                            <w:top w:val="none" w:sz="0" w:space="0" w:color="auto"/>
                                                                            <w:left w:val="none" w:sz="0" w:space="0" w:color="auto"/>
                                                                            <w:bottom w:val="none" w:sz="0" w:space="0" w:color="auto"/>
                                                                            <w:right w:val="none" w:sz="0" w:space="0" w:color="auto"/>
                                                                          </w:divBdr>
                                                                          <w:divsChild>
                                                                            <w:div w:id="1218785993">
                                                                              <w:marLeft w:val="0"/>
                                                                              <w:marRight w:val="0"/>
                                                                              <w:marTop w:val="0"/>
                                                                              <w:marBottom w:val="0"/>
                                                                              <w:divBdr>
                                                                                <w:top w:val="none" w:sz="0" w:space="0" w:color="auto"/>
                                                                                <w:left w:val="none" w:sz="0" w:space="0" w:color="auto"/>
                                                                                <w:bottom w:val="none" w:sz="0" w:space="0" w:color="auto"/>
                                                                                <w:right w:val="none" w:sz="0" w:space="0" w:color="auto"/>
                                                                              </w:divBdr>
                                                                              <w:divsChild>
                                                                                <w:div w:id="2074236819">
                                                                                  <w:marLeft w:val="0"/>
                                                                                  <w:marRight w:val="0"/>
                                                                                  <w:marTop w:val="0"/>
                                                                                  <w:marBottom w:val="0"/>
                                                                                  <w:divBdr>
                                                                                    <w:top w:val="none" w:sz="0" w:space="0" w:color="auto"/>
                                                                                    <w:left w:val="none" w:sz="0" w:space="0" w:color="auto"/>
                                                                                    <w:bottom w:val="none" w:sz="0" w:space="0" w:color="auto"/>
                                                                                    <w:right w:val="none" w:sz="0" w:space="0" w:color="auto"/>
                                                                                  </w:divBdr>
                                                                                </w:div>
                                                                              </w:divsChild>
                                                                            </w:div>
                                                                            <w:div w:id="1496148408">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 w:id="943880395">
                                                          <w:marLeft w:val="0"/>
                                                          <w:marRight w:val="0"/>
                                                          <w:marTop w:val="0"/>
                                                          <w:marBottom w:val="0"/>
                                                          <w:divBdr>
                                                            <w:top w:val="none" w:sz="0" w:space="0" w:color="auto"/>
                                                            <w:left w:val="none" w:sz="0" w:space="0" w:color="auto"/>
                                                            <w:bottom w:val="none" w:sz="0" w:space="0" w:color="auto"/>
                                                            <w:right w:val="none" w:sz="0" w:space="0" w:color="auto"/>
                                                          </w:divBdr>
                                                          <w:divsChild>
                                                            <w:div w:id="721369994">
                                                              <w:marLeft w:val="0"/>
                                                              <w:marRight w:val="0"/>
                                                              <w:marTop w:val="0"/>
                                                              <w:marBottom w:val="0"/>
                                                              <w:divBdr>
                                                                <w:top w:val="none" w:sz="0" w:space="0" w:color="auto"/>
                                                                <w:left w:val="none" w:sz="0" w:space="0" w:color="auto"/>
                                                                <w:bottom w:val="none" w:sz="0" w:space="0" w:color="auto"/>
                                                                <w:right w:val="none" w:sz="0" w:space="0" w:color="auto"/>
                                                              </w:divBdr>
                                                              <w:divsChild>
                                                                <w:div w:id="17639101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 w:id="1548836586">
      <w:bodyDiv w:val="1"/>
      <w:marLeft w:val="0"/>
      <w:marRight w:val="0"/>
      <w:marTop w:val="0"/>
      <w:marBottom w:val="0"/>
      <w:divBdr>
        <w:top w:val="none" w:sz="0" w:space="0" w:color="auto"/>
        <w:left w:val="none" w:sz="0" w:space="0" w:color="auto"/>
        <w:bottom w:val="none" w:sz="0" w:space="0" w:color="auto"/>
        <w:right w:val="none" w:sz="0" w:space="0" w:color="auto"/>
      </w:divBdr>
    </w:div>
    <w:div w:id="1552957616">
      <w:bodyDiv w:val="1"/>
      <w:marLeft w:val="0"/>
      <w:marRight w:val="0"/>
      <w:marTop w:val="0"/>
      <w:marBottom w:val="0"/>
      <w:divBdr>
        <w:top w:val="none" w:sz="0" w:space="0" w:color="auto"/>
        <w:left w:val="none" w:sz="0" w:space="0" w:color="auto"/>
        <w:bottom w:val="none" w:sz="0" w:space="0" w:color="auto"/>
        <w:right w:val="none" w:sz="0" w:space="0" w:color="auto"/>
      </w:divBdr>
    </w:div>
    <w:div w:id="1592469549">
      <w:bodyDiv w:val="1"/>
      <w:marLeft w:val="0"/>
      <w:marRight w:val="0"/>
      <w:marTop w:val="0"/>
      <w:marBottom w:val="0"/>
      <w:divBdr>
        <w:top w:val="none" w:sz="0" w:space="0" w:color="auto"/>
        <w:left w:val="none" w:sz="0" w:space="0" w:color="auto"/>
        <w:bottom w:val="none" w:sz="0" w:space="0" w:color="auto"/>
        <w:right w:val="none" w:sz="0" w:space="0" w:color="auto"/>
      </w:divBdr>
      <w:divsChild>
        <w:div w:id="403068841">
          <w:marLeft w:val="0"/>
          <w:marRight w:val="0"/>
          <w:marTop w:val="0"/>
          <w:marBottom w:val="0"/>
          <w:divBdr>
            <w:top w:val="none" w:sz="0" w:space="0" w:color="auto"/>
            <w:left w:val="none" w:sz="0" w:space="0" w:color="auto"/>
            <w:bottom w:val="none" w:sz="0" w:space="0" w:color="auto"/>
            <w:right w:val="none" w:sz="0" w:space="0" w:color="auto"/>
          </w:divBdr>
        </w:div>
        <w:div w:id="398408317">
          <w:marLeft w:val="0"/>
          <w:marRight w:val="0"/>
          <w:marTop w:val="0"/>
          <w:marBottom w:val="0"/>
          <w:divBdr>
            <w:top w:val="none" w:sz="0" w:space="0" w:color="auto"/>
            <w:left w:val="none" w:sz="0" w:space="0" w:color="auto"/>
            <w:bottom w:val="none" w:sz="0" w:space="0" w:color="auto"/>
            <w:right w:val="none" w:sz="0" w:space="0" w:color="auto"/>
          </w:divBdr>
        </w:div>
        <w:div w:id="1882551264">
          <w:marLeft w:val="0"/>
          <w:marRight w:val="0"/>
          <w:marTop w:val="0"/>
          <w:marBottom w:val="0"/>
          <w:divBdr>
            <w:top w:val="none" w:sz="0" w:space="0" w:color="auto"/>
            <w:left w:val="none" w:sz="0" w:space="0" w:color="auto"/>
            <w:bottom w:val="none" w:sz="0" w:space="0" w:color="auto"/>
            <w:right w:val="none" w:sz="0" w:space="0" w:color="auto"/>
          </w:divBdr>
        </w:div>
        <w:div w:id="7215036">
          <w:marLeft w:val="0"/>
          <w:marRight w:val="0"/>
          <w:marTop w:val="0"/>
          <w:marBottom w:val="0"/>
          <w:divBdr>
            <w:top w:val="none" w:sz="0" w:space="0" w:color="auto"/>
            <w:left w:val="none" w:sz="0" w:space="0" w:color="auto"/>
            <w:bottom w:val="none" w:sz="0" w:space="0" w:color="auto"/>
            <w:right w:val="none" w:sz="0" w:space="0" w:color="auto"/>
          </w:divBdr>
        </w:div>
        <w:div w:id="88624553">
          <w:marLeft w:val="0"/>
          <w:marRight w:val="0"/>
          <w:marTop w:val="0"/>
          <w:marBottom w:val="0"/>
          <w:divBdr>
            <w:top w:val="none" w:sz="0" w:space="0" w:color="auto"/>
            <w:left w:val="none" w:sz="0" w:space="0" w:color="auto"/>
            <w:bottom w:val="none" w:sz="0" w:space="0" w:color="auto"/>
            <w:right w:val="none" w:sz="0" w:space="0" w:color="auto"/>
          </w:divBdr>
        </w:div>
        <w:div w:id="1966347321">
          <w:marLeft w:val="0"/>
          <w:marRight w:val="0"/>
          <w:marTop w:val="0"/>
          <w:marBottom w:val="0"/>
          <w:divBdr>
            <w:top w:val="none" w:sz="0" w:space="0" w:color="auto"/>
            <w:left w:val="none" w:sz="0" w:space="0" w:color="auto"/>
            <w:bottom w:val="none" w:sz="0" w:space="0" w:color="auto"/>
            <w:right w:val="none" w:sz="0" w:space="0" w:color="auto"/>
          </w:divBdr>
        </w:div>
        <w:div w:id="1811247204">
          <w:marLeft w:val="0"/>
          <w:marRight w:val="0"/>
          <w:marTop w:val="0"/>
          <w:marBottom w:val="0"/>
          <w:divBdr>
            <w:top w:val="none" w:sz="0" w:space="0" w:color="auto"/>
            <w:left w:val="none" w:sz="0" w:space="0" w:color="auto"/>
            <w:bottom w:val="none" w:sz="0" w:space="0" w:color="auto"/>
            <w:right w:val="none" w:sz="0" w:space="0" w:color="auto"/>
          </w:divBdr>
        </w:div>
        <w:div w:id="1215504752">
          <w:marLeft w:val="0"/>
          <w:marRight w:val="0"/>
          <w:marTop w:val="0"/>
          <w:marBottom w:val="0"/>
          <w:divBdr>
            <w:top w:val="none" w:sz="0" w:space="0" w:color="auto"/>
            <w:left w:val="none" w:sz="0" w:space="0" w:color="auto"/>
            <w:bottom w:val="none" w:sz="0" w:space="0" w:color="auto"/>
            <w:right w:val="none" w:sz="0" w:space="0" w:color="auto"/>
          </w:divBdr>
        </w:div>
        <w:div w:id="1387024154">
          <w:marLeft w:val="0"/>
          <w:marRight w:val="0"/>
          <w:marTop w:val="0"/>
          <w:marBottom w:val="0"/>
          <w:divBdr>
            <w:top w:val="none" w:sz="0" w:space="0" w:color="auto"/>
            <w:left w:val="none" w:sz="0" w:space="0" w:color="auto"/>
            <w:bottom w:val="none" w:sz="0" w:space="0" w:color="auto"/>
            <w:right w:val="none" w:sz="0" w:space="0" w:color="auto"/>
          </w:divBdr>
        </w:div>
        <w:div w:id="829717198">
          <w:marLeft w:val="0"/>
          <w:marRight w:val="0"/>
          <w:marTop w:val="0"/>
          <w:marBottom w:val="0"/>
          <w:divBdr>
            <w:top w:val="none" w:sz="0" w:space="0" w:color="auto"/>
            <w:left w:val="none" w:sz="0" w:space="0" w:color="auto"/>
            <w:bottom w:val="none" w:sz="0" w:space="0" w:color="auto"/>
            <w:right w:val="none" w:sz="0" w:space="0" w:color="auto"/>
          </w:divBdr>
        </w:div>
      </w:divsChild>
    </w:div>
    <w:div w:id="1596742604">
      <w:bodyDiv w:val="1"/>
      <w:marLeft w:val="0"/>
      <w:marRight w:val="0"/>
      <w:marTop w:val="0"/>
      <w:marBottom w:val="0"/>
      <w:divBdr>
        <w:top w:val="none" w:sz="0" w:space="0" w:color="auto"/>
        <w:left w:val="none" w:sz="0" w:space="0" w:color="auto"/>
        <w:bottom w:val="none" w:sz="0" w:space="0" w:color="auto"/>
        <w:right w:val="none" w:sz="0" w:space="0" w:color="auto"/>
      </w:divBdr>
      <w:divsChild>
        <w:div w:id="1335375238">
          <w:marLeft w:val="0"/>
          <w:marRight w:val="0"/>
          <w:marTop w:val="0"/>
          <w:marBottom w:val="0"/>
          <w:divBdr>
            <w:top w:val="none" w:sz="0" w:space="0" w:color="auto"/>
            <w:left w:val="none" w:sz="0" w:space="0" w:color="auto"/>
            <w:bottom w:val="none" w:sz="0" w:space="0" w:color="auto"/>
            <w:right w:val="none" w:sz="0" w:space="0" w:color="auto"/>
          </w:divBdr>
          <w:divsChild>
            <w:div w:id="1700352882">
              <w:marLeft w:val="0"/>
              <w:marRight w:val="0"/>
              <w:marTop w:val="0"/>
              <w:marBottom w:val="0"/>
              <w:divBdr>
                <w:top w:val="none" w:sz="0" w:space="0" w:color="auto"/>
                <w:left w:val="none" w:sz="0" w:space="0" w:color="auto"/>
                <w:bottom w:val="none" w:sz="0" w:space="0" w:color="auto"/>
                <w:right w:val="none" w:sz="0" w:space="0" w:color="auto"/>
              </w:divBdr>
              <w:divsChild>
                <w:div w:id="1133250566">
                  <w:marLeft w:val="0"/>
                  <w:marRight w:val="0"/>
                  <w:marTop w:val="0"/>
                  <w:marBottom w:val="0"/>
                  <w:divBdr>
                    <w:top w:val="none" w:sz="0" w:space="0" w:color="auto"/>
                    <w:left w:val="none" w:sz="0" w:space="0" w:color="auto"/>
                    <w:bottom w:val="none" w:sz="0" w:space="0" w:color="auto"/>
                    <w:right w:val="none" w:sz="0" w:space="0" w:color="auto"/>
                  </w:divBdr>
                  <w:divsChild>
                    <w:div w:id="358818770">
                      <w:marLeft w:val="0"/>
                      <w:marRight w:val="0"/>
                      <w:marTop w:val="0"/>
                      <w:marBottom w:val="0"/>
                      <w:divBdr>
                        <w:top w:val="none" w:sz="0" w:space="0" w:color="auto"/>
                        <w:left w:val="none" w:sz="0" w:space="0" w:color="auto"/>
                        <w:bottom w:val="none" w:sz="0" w:space="0" w:color="auto"/>
                        <w:right w:val="none" w:sz="0" w:space="0" w:color="auto"/>
                      </w:divBdr>
                      <w:divsChild>
                        <w:div w:id="2130273171">
                          <w:marLeft w:val="0"/>
                          <w:marRight w:val="0"/>
                          <w:marTop w:val="0"/>
                          <w:marBottom w:val="0"/>
                          <w:divBdr>
                            <w:top w:val="none" w:sz="0" w:space="0" w:color="auto"/>
                            <w:left w:val="none" w:sz="0" w:space="0" w:color="auto"/>
                            <w:bottom w:val="none" w:sz="0" w:space="0" w:color="auto"/>
                            <w:right w:val="none" w:sz="0" w:space="0" w:color="auto"/>
                          </w:divBdr>
                          <w:divsChild>
                            <w:div w:id="804078727">
                              <w:marLeft w:val="0"/>
                              <w:marRight w:val="0"/>
                              <w:marTop w:val="0"/>
                              <w:marBottom w:val="0"/>
                              <w:divBdr>
                                <w:top w:val="none" w:sz="0" w:space="0" w:color="auto"/>
                                <w:left w:val="none" w:sz="0" w:space="0" w:color="auto"/>
                                <w:bottom w:val="none" w:sz="0" w:space="0" w:color="auto"/>
                                <w:right w:val="none" w:sz="0" w:space="0" w:color="auto"/>
                              </w:divBdr>
                              <w:divsChild>
                                <w:div w:id="217936305">
                                  <w:marLeft w:val="0"/>
                                  <w:marRight w:val="0"/>
                                  <w:marTop w:val="0"/>
                                  <w:marBottom w:val="0"/>
                                  <w:divBdr>
                                    <w:top w:val="none" w:sz="0" w:space="0" w:color="auto"/>
                                    <w:left w:val="none" w:sz="0" w:space="0" w:color="auto"/>
                                    <w:bottom w:val="none" w:sz="0" w:space="0" w:color="auto"/>
                                    <w:right w:val="none" w:sz="0" w:space="0" w:color="auto"/>
                                  </w:divBdr>
                                  <w:divsChild>
                                    <w:div w:id="606547618">
                                      <w:marLeft w:val="0"/>
                                      <w:marRight w:val="0"/>
                                      <w:marTop w:val="0"/>
                                      <w:marBottom w:val="0"/>
                                      <w:divBdr>
                                        <w:top w:val="none" w:sz="0" w:space="0" w:color="auto"/>
                                        <w:left w:val="none" w:sz="0" w:space="0" w:color="auto"/>
                                        <w:bottom w:val="none" w:sz="0" w:space="0" w:color="auto"/>
                                        <w:right w:val="none" w:sz="0" w:space="0" w:color="auto"/>
                                      </w:divBdr>
                                      <w:divsChild>
                                        <w:div w:id="1922832113">
                                          <w:marLeft w:val="0"/>
                                          <w:marRight w:val="0"/>
                                          <w:marTop w:val="0"/>
                                          <w:marBottom w:val="0"/>
                                          <w:divBdr>
                                            <w:top w:val="none" w:sz="0" w:space="0" w:color="auto"/>
                                            <w:left w:val="none" w:sz="0" w:space="0" w:color="auto"/>
                                            <w:bottom w:val="none" w:sz="0" w:space="0" w:color="auto"/>
                                            <w:right w:val="none" w:sz="0" w:space="0" w:color="auto"/>
                                          </w:divBdr>
                                          <w:divsChild>
                                            <w:div w:id="1735010773">
                                              <w:marLeft w:val="4305"/>
                                              <w:marRight w:val="0"/>
                                              <w:marTop w:val="0"/>
                                              <w:marBottom w:val="0"/>
                                              <w:divBdr>
                                                <w:top w:val="single" w:sz="6" w:space="0" w:color="D2D5D7"/>
                                                <w:left w:val="single" w:sz="6" w:space="0" w:color="D2D5D7"/>
                                                <w:bottom w:val="none" w:sz="0" w:space="0" w:color="auto"/>
                                                <w:right w:val="single" w:sz="6" w:space="0" w:color="D2D5D7"/>
                                              </w:divBdr>
                                              <w:divsChild>
                                                <w:div w:id="733624223">
                                                  <w:marLeft w:val="-210"/>
                                                  <w:marRight w:val="-150"/>
                                                  <w:marTop w:val="0"/>
                                                  <w:marBottom w:val="0"/>
                                                  <w:divBdr>
                                                    <w:top w:val="none" w:sz="0" w:space="0" w:color="auto"/>
                                                    <w:left w:val="none" w:sz="0" w:space="0" w:color="auto"/>
                                                    <w:bottom w:val="none" w:sz="0" w:space="0" w:color="auto"/>
                                                    <w:right w:val="none" w:sz="0" w:space="0" w:color="auto"/>
                                                  </w:divBdr>
                                                  <w:divsChild>
                                                    <w:div w:id="373773099">
                                                      <w:marLeft w:val="0"/>
                                                      <w:marRight w:val="0"/>
                                                      <w:marTop w:val="0"/>
                                                      <w:marBottom w:val="0"/>
                                                      <w:divBdr>
                                                        <w:top w:val="none" w:sz="0" w:space="0" w:color="auto"/>
                                                        <w:left w:val="none" w:sz="0" w:space="0" w:color="auto"/>
                                                        <w:bottom w:val="none" w:sz="0" w:space="0" w:color="auto"/>
                                                        <w:right w:val="none" w:sz="0" w:space="0" w:color="auto"/>
                                                      </w:divBdr>
                                                      <w:divsChild>
                                                        <w:div w:id="679241812">
                                                          <w:marLeft w:val="0"/>
                                                          <w:marRight w:val="0"/>
                                                          <w:marTop w:val="0"/>
                                                          <w:marBottom w:val="0"/>
                                                          <w:divBdr>
                                                            <w:top w:val="none" w:sz="0" w:space="0" w:color="auto"/>
                                                            <w:left w:val="none" w:sz="0" w:space="0" w:color="auto"/>
                                                            <w:bottom w:val="none" w:sz="0" w:space="0" w:color="auto"/>
                                                            <w:right w:val="none" w:sz="0" w:space="0" w:color="auto"/>
                                                          </w:divBdr>
                                                          <w:divsChild>
                                                            <w:div w:id="1846288487">
                                                              <w:marLeft w:val="0"/>
                                                              <w:marRight w:val="0"/>
                                                              <w:marTop w:val="0"/>
                                                              <w:marBottom w:val="0"/>
                                                              <w:divBdr>
                                                                <w:top w:val="none" w:sz="0" w:space="0" w:color="auto"/>
                                                                <w:left w:val="none" w:sz="0" w:space="0" w:color="auto"/>
                                                                <w:bottom w:val="none" w:sz="0" w:space="0" w:color="auto"/>
                                                                <w:right w:val="none" w:sz="0" w:space="0" w:color="auto"/>
                                                              </w:divBdr>
                                                              <w:divsChild>
                                                                <w:div w:id="39785443">
                                                                  <w:marLeft w:val="0"/>
                                                                  <w:marRight w:val="0"/>
                                                                  <w:marTop w:val="0"/>
                                                                  <w:marBottom w:val="0"/>
                                                                  <w:divBdr>
                                                                    <w:top w:val="none" w:sz="0" w:space="0" w:color="auto"/>
                                                                    <w:left w:val="none" w:sz="0" w:space="0" w:color="auto"/>
                                                                    <w:bottom w:val="none" w:sz="0" w:space="0" w:color="auto"/>
                                                                    <w:right w:val="none" w:sz="0" w:space="0" w:color="auto"/>
                                                                  </w:divBdr>
                                                                  <w:divsChild>
                                                                    <w:div w:id="1203715213">
                                                                      <w:marLeft w:val="0"/>
                                                                      <w:marRight w:val="0"/>
                                                                      <w:marTop w:val="0"/>
                                                                      <w:marBottom w:val="0"/>
                                                                      <w:divBdr>
                                                                        <w:top w:val="none" w:sz="0" w:space="0" w:color="auto"/>
                                                                        <w:left w:val="none" w:sz="0" w:space="0" w:color="auto"/>
                                                                        <w:bottom w:val="none" w:sz="0" w:space="0" w:color="auto"/>
                                                                        <w:right w:val="none" w:sz="0" w:space="0" w:color="auto"/>
                                                                      </w:divBdr>
                                                                      <w:divsChild>
                                                                        <w:div w:id="914704100">
                                                                          <w:marLeft w:val="0"/>
                                                                          <w:marRight w:val="0"/>
                                                                          <w:marTop w:val="0"/>
                                                                          <w:marBottom w:val="0"/>
                                                                          <w:divBdr>
                                                                            <w:top w:val="none" w:sz="0" w:space="0" w:color="auto"/>
                                                                            <w:left w:val="none" w:sz="0" w:space="0" w:color="auto"/>
                                                                            <w:bottom w:val="none" w:sz="0" w:space="0" w:color="auto"/>
                                                                            <w:right w:val="none" w:sz="0" w:space="0" w:color="auto"/>
                                                                          </w:divBdr>
                                                                        </w:div>
                                                                        <w:div w:id="1031423064">
                                                                          <w:marLeft w:val="0"/>
                                                                          <w:marRight w:val="0"/>
                                                                          <w:marTop w:val="0"/>
                                                                          <w:marBottom w:val="0"/>
                                                                          <w:divBdr>
                                                                            <w:top w:val="none" w:sz="0" w:space="0" w:color="auto"/>
                                                                            <w:left w:val="none" w:sz="0" w:space="0" w:color="auto"/>
                                                                            <w:bottom w:val="none" w:sz="0" w:space="0" w:color="auto"/>
                                                                            <w:right w:val="none" w:sz="0" w:space="0" w:color="auto"/>
                                                                          </w:divBdr>
                                                                        </w:div>
                                                                        <w:div w:id="1212036354">
                                                                          <w:marLeft w:val="0"/>
                                                                          <w:marRight w:val="0"/>
                                                                          <w:marTop w:val="0"/>
                                                                          <w:marBottom w:val="0"/>
                                                                          <w:divBdr>
                                                                            <w:top w:val="none" w:sz="0" w:space="0" w:color="auto"/>
                                                                            <w:left w:val="none" w:sz="0" w:space="0" w:color="auto"/>
                                                                            <w:bottom w:val="none" w:sz="0" w:space="0" w:color="auto"/>
                                                                            <w:right w:val="none" w:sz="0" w:space="0" w:color="auto"/>
                                                                          </w:divBdr>
                                                                        </w:div>
                                                                        <w:div w:id="1239705300">
                                                                          <w:marLeft w:val="0"/>
                                                                          <w:marRight w:val="0"/>
                                                                          <w:marTop w:val="0"/>
                                                                          <w:marBottom w:val="0"/>
                                                                          <w:divBdr>
                                                                            <w:top w:val="none" w:sz="0" w:space="0" w:color="auto"/>
                                                                            <w:left w:val="none" w:sz="0" w:space="0" w:color="auto"/>
                                                                            <w:bottom w:val="none" w:sz="0" w:space="0" w:color="auto"/>
                                                                            <w:right w:val="none" w:sz="0" w:space="0" w:color="auto"/>
                                                                          </w:divBdr>
                                                                        </w:div>
                                                                        <w:div w:id="1345741119">
                                                                          <w:marLeft w:val="0"/>
                                                                          <w:marRight w:val="0"/>
                                                                          <w:marTop w:val="0"/>
                                                                          <w:marBottom w:val="0"/>
                                                                          <w:divBdr>
                                                                            <w:top w:val="none" w:sz="0" w:space="0" w:color="auto"/>
                                                                            <w:left w:val="none" w:sz="0" w:space="0" w:color="auto"/>
                                                                            <w:bottom w:val="none" w:sz="0" w:space="0" w:color="auto"/>
                                                                            <w:right w:val="none" w:sz="0" w:space="0" w:color="auto"/>
                                                                          </w:divBdr>
                                                                        </w:div>
                                                                        <w:div w:id="1379357341">
                                                                          <w:marLeft w:val="0"/>
                                                                          <w:marRight w:val="0"/>
                                                                          <w:marTop w:val="0"/>
                                                                          <w:marBottom w:val="0"/>
                                                                          <w:divBdr>
                                                                            <w:top w:val="none" w:sz="0" w:space="0" w:color="auto"/>
                                                                            <w:left w:val="none" w:sz="0" w:space="0" w:color="auto"/>
                                                                            <w:bottom w:val="none" w:sz="0" w:space="0" w:color="auto"/>
                                                                            <w:right w:val="none" w:sz="0" w:space="0" w:color="auto"/>
                                                                          </w:divBdr>
                                                                          <w:divsChild>
                                                                            <w:div w:id="2022580295">
                                                                              <w:marLeft w:val="-75"/>
                                                                              <w:marRight w:val="0"/>
                                                                              <w:marTop w:val="30"/>
                                                                              <w:marBottom w:val="30"/>
                                                                              <w:divBdr>
                                                                                <w:top w:val="none" w:sz="0" w:space="0" w:color="auto"/>
                                                                                <w:left w:val="none" w:sz="0" w:space="0" w:color="auto"/>
                                                                                <w:bottom w:val="none" w:sz="0" w:space="0" w:color="auto"/>
                                                                                <w:right w:val="none" w:sz="0" w:space="0" w:color="auto"/>
                                                                              </w:divBdr>
                                                                              <w:divsChild>
                                                                                <w:div w:id="738367">
                                                                                  <w:marLeft w:val="0"/>
                                                                                  <w:marRight w:val="0"/>
                                                                                  <w:marTop w:val="0"/>
                                                                                  <w:marBottom w:val="0"/>
                                                                                  <w:divBdr>
                                                                                    <w:top w:val="none" w:sz="0" w:space="0" w:color="auto"/>
                                                                                    <w:left w:val="none" w:sz="0" w:space="0" w:color="auto"/>
                                                                                    <w:bottom w:val="none" w:sz="0" w:space="0" w:color="auto"/>
                                                                                    <w:right w:val="none" w:sz="0" w:space="0" w:color="auto"/>
                                                                                  </w:divBdr>
                                                                                  <w:divsChild>
                                                                                    <w:div w:id="1803960514">
                                                                                      <w:marLeft w:val="0"/>
                                                                                      <w:marRight w:val="0"/>
                                                                                      <w:marTop w:val="0"/>
                                                                                      <w:marBottom w:val="0"/>
                                                                                      <w:divBdr>
                                                                                        <w:top w:val="none" w:sz="0" w:space="0" w:color="auto"/>
                                                                                        <w:left w:val="none" w:sz="0" w:space="0" w:color="auto"/>
                                                                                        <w:bottom w:val="none" w:sz="0" w:space="0" w:color="auto"/>
                                                                                        <w:right w:val="none" w:sz="0" w:space="0" w:color="auto"/>
                                                                                      </w:divBdr>
                                                                                    </w:div>
                                                                                  </w:divsChild>
                                                                                </w:div>
                                                                                <w:div w:id="2361256">
                                                                                  <w:marLeft w:val="0"/>
                                                                                  <w:marRight w:val="0"/>
                                                                                  <w:marTop w:val="0"/>
                                                                                  <w:marBottom w:val="0"/>
                                                                                  <w:divBdr>
                                                                                    <w:top w:val="none" w:sz="0" w:space="0" w:color="auto"/>
                                                                                    <w:left w:val="none" w:sz="0" w:space="0" w:color="auto"/>
                                                                                    <w:bottom w:val="none" w:sz="0" w:space="0" w:color="auto"/>
                                                                                    <w:right w:val="none" w:sz="0" w:space="0" w:color="auto"/>
                                                                                  </w:divBdr>
                                                                                  <w:divsChild>
                                                                                    <w:div w:id="409159048">
                                                                                      <w:marLeft w:val="0"/>
                                                                                      <w:marRight w:val="0"/>
                                                                                      <w:marTop w:val="0"/>
                                                                                      <w:marBottom w:val="0"/>
                                                                                      <w:divBdr>
                                                                                        <w:top w:val="none" w:sz="0" w:space="0" w:color="auto"/>
                                                                                        <w:left w:val="none" w:sz="0" w:space="0" w:color="auto"/>
                                                                                        <w:bottom w:val="none" w:sz="0" w:space="0" w:color="auto"/>
                                                                                        <w:right w:val="none" w:sz="0" w:space="0" w:color="auto"/>
                                                                                      </w:divBdr>
                                                                                    </w:div>
                                                                                  </w:divsChild>
                                                                                </w:div>
                                                                                <w:div w:id="4867852">
                                                                                  <w:marLeft w:val="0"/>
                                                                                  <w:marRight w:val="0"/>
                                                                                  <w:marTop w:val="0"/>
                                                                                  <w:marBottom w:val="0"/>
                                                                                  <w:divBdr>
                                                                                    <w:top w:val="none" w:sz="0" w:space="0" w:color="auto"/>
                                                                                    <w:left w:val="none" w:sz="0" w:space="0" w:color="auto"/>
                                                                                    <w:bottom w:val="none" w:sz="0" w:space="0" w:color="auto"/>
                                                                                    <w:right w:val="none" w:sz="0" w:space="0" w:color="auto"/>
                                                                                  </w:divBdr>
                                                                                  <w:divsChild>
                                                                                    <w:div w:id="1921480145">
                                                                                      <w:marLeft w:val="0"/>
                                                                                      <w:marRight w:val="0"/>
                                                                                      <w:marTop w:val="0"/>
                                                                                      <w:marBottom w:val="0"/>
                                                                                      <w:divBdr>
                                                                                        <w:top w:val="none" w:sz="0" w:space="0" w:color="auto"/>
                                                                                        <w:left w:val="none" w:sz="0" w:space="0" w:color="auto"/>
                                                                                        <w:bottom w:val="none" w:sz="0" w:space="0" w:color="auto"/>
                                                                                        <w:right w:val="none" w:sz="0" w:space="0" w:color="auto"/>
                                                                                      </w:divBdr>
                                                                                    </w:div>
                                                                                  </w:divsChild>
                                                                                </w:div>
                                                                                <w:div w:id="21175910">
                                                                                  <w:marLeft w:val="0"/>
                                                                                  <w:marRight w:val="0"/>
                                                                                  <w:marTop w:val="0"/>
                                                                                  <w:marBottom w:val="0"/>
                                                                                  <w:divBdr>
                                                                                    <w:top w:val="none" w:sz="0" w:space="0" w:color="auto"/>
                                                                                    <w:left w:val="none" w:sz="0" w:space="0" w:color="auto"/>
                                                                                    <w:bottom w:val="none" w:sz="0" w:space="0" w:color="auto"/>
                                                                                    <w:right w:val="none" w:sz="0" w:space="0" w:color="auto"/>
                                                                                  </w:divBdr>
                                                                                  <w:divsChild>
                                                                                    <w:div w:id="1368532187">
                                                                                      <w:marLeft w:val="0"/>
                                                                                      <w:marRight w:val="0"/>
                                                                                      <w:marTop w:val="0"/>
                                                                                      <w:marBottom w:val="0"/>
                                                                                      <w:divBdr>
                                                                                        <w:top w:val="none" w:sz="0" w:space="0" w:color="auto"/>
                                                                                        <w:left w:val="none" w:sz="0" w:space="0" w:color="auto"/>
                                                                                        <w:bottom w:val="none" w:sz="0" w:space="0" w:color="auto"/>
                                                                                        <w:right w:val="none" w:sz="0" w:space="0" w:color="auto"/>
                                                                                      </w:divBdr>
                                                                                    </w:div>
                                                                                  </w:divsChild>
                                                                                </w:div>
                                                                                <w:div w:id="24136161">
                                                                                  <w:marLeft w:val="0"/>
                                                                                  <w:marRight w:val="0"/>
                                                                                  <w:marTop w:val="0"/>
                                                                                  <w:marBottom w:val="0"/>
                                                                                  <w:divBdr>
                                                                                    <w:top w:val="none" w:sz="0" w:space="0" w:color="auto"/>
                                                                                    <w:left w:val="none" w:sz="0" w:space="0" w:color="auto"/>
                                                                                    <w:bottom w:val="none" w:sz="0" w:space="0" w:color="auto"/>
                                                                                    <w:right w:val="none" w:sz="0" w:space="0" w:color="auto"/>
                                                                                  </w:divBdr>
                                                                                  <w:divsChild>
                                                                                    <w:div w:id="526800048">
                                                                                      <w:marLeft w:val="0"/>
                                                                                      <w:marRight w:val="0"/>
                                                                                      <w:marTop w:val="0"/>
                                                                                      <w:marBottom w:val="0"/>
                                                                                      <w:divBdr>
                                                                                        <w:top w:val="none" w:sz="0" w:space="0" w:color="auto"/>
                                                                                        <w:left w:val="none" w:sz="0" w:space="0" w:color="auto"/>
                                                                                        <w:bottom w:val="none" w:sz="0" w:space="0" w:color="auto"/>
                                                                                        <w:right w:val="none" w:sz="0" w:space="0" w:color="auto"/>
                                                                                      </w:divBdr>
                                                                                    </w:div>
                                                                                  </w:divsChild>
                                                                                </w:div>
                                                                                <w:div w:id="38827079">
                                                                                  <w:marLeft w:val="0"/>
                                                                                  <w:marRight w:val="0"/>
                                                                                  <w:marTop w:val="0"/>
                                                                                  <w:marBottom w:val="0"/>
                                                                                  <w:divBdr>
                                                                                    <w:top w:val="none" w:sz="0" w:space="0" w:color="auto"/>
                                                                                    <w:left w:val="none" w:sz="0" w:space="0" w:color="auto"/>
                                                                                    <w:bottom w:val="none" w:sz="0" w:space="0" w:color="auto"/>
                                                                                    <w:right w:val="none" w:sz="0" w:space="0" w:color="auto"/>
                                                                                  </w:divBdr>
                                                                                  <w:divsChild>
                                                                                    <w:div w:id="989939880">
                                                                                      <w:marLeft w:val="0"/>
                                                                                      <w:marRight w:val="0"/>
                                                                                      <w:marTop w:val="0"/>
                                                                                      <w:marBottom w:val="0"/>
                                                                                      <w:divBdr>
                                                                                        <w:top w:val="none" w:sz="0" w:space="0" w:color="auto"/>
                                                                                        <w:left w:val="none" w:sz="0" w:space="0" w:color="auto"/>
                                                                                        <w:bottom w:val="none" w:sz="0" w:space="0" w:color="auto"/>
                                                                                        <w:right w:val="none" w:sz="0" w:space="0" w:color="auto"/>
                                                                                      </w:divBdr>
                                                                                    </w:div>
                                                                                  </w:divsChild>
                                                                                </w:div>
                                                                                <w:div w:id="41755444">
                                                                                  <w:marLeft w:val="0"/>
                                                                                  <w:marRight w:val="0"/>
                                                                                  <w:marTop w:val="0"/>
                                                                                  <w:marBottom w:val="0"/>
                                                                                  <w:divBdr>
                                                                                    <w:top w:val="none" w:sz="0" w:space="0" w:color="auto"/>
                                                                                    <w:left w:val="none" w:sz="0" w:space="0" w:color="auto"/>
                                                                                    <w:bottom w:val="none" w:sz="0" w:space="0" w:color="auto"/>
                                                                                    <w:right w:val="none" w:sz="0" w:space="0" w:color="auto"/>
                                                                                  </w:divBdr>
                                                                                  <w:divsChild>
                                                                                    <w:div w:id="1720402098">
                                                                                      <w:marLeft w:val="0"/>
                                                                                      <w:marRight w:val="0"/>
                                                                                      <w:marTop w:val="0"/>
                                                                                      <w:marBottom w:val="0"/>
                                                                                      <w:divBdr>
                                                                                        <w:top w:val="none" w:sz="0" w:space="0" w:color="auto"/>
                                                                                        <w:left w:val="none" w:sz="0" w:space="0" w:color="auto"/>
                                                                                        <w:bottom w:val="none" w:sz="0" w:space="0" w:color="auto"/>
                                                                                        <w:right w:val="none" w:sz="0" w:space="0" w:color="auto"/>
                                                                                      </w:divBdr>
                                                                                    </w:div>
                                                                                  </w:divsChild>
                                                                                </w:div>
                                                                                <w:div w:id="44379370">
                                                                                  <w:marLeft w:val="0"/>
                                                                                  <w:marRight w:val="0"/>
                                                                                  <w:marTop w:val="0"/>
                                                                                  <w:marBottom w:val="0"/>
                                                                                  <w:divBdr>
                                                                                    <w:top w:val="none" w:sz="0" w:space="0" w:color="auto"/>
                                                                                    <w:left w:val="none" w:sz="0" w:space="0" w:color="auto"/>
                                                                                    <w:bottom w:val="none" w:sz="0" w:space="0" w:color="auto"/>
                                                                                    <w:right w:val="none" w:sz="0" w:space="0" w:color="auto"/>
                                                                                  </w:divBdr>
                                                                                  <w:divsChild>
                                                                                    <w:div w:id="203175253">
                                                                                      <w:marLeft w:val="0"/>
                                                                                      <w:marRight w:val="0"/>
                                                                                      <w:marTop w:val="0"/>
                                                                                      <w:marBottom w:val="0"/>
                                                                                      <w:divBdr>
                                                                                        <w:top w:val="none" w:sz="0" w:space="0" w:color="auto"/>
                                                                                        <w:left w:val="none" w:sz="0" w:space="0" w:color="auto"/>
                                                                                        <w:bottom w:val="none" w:sz="0" w:space="0" w:color="auto"/>
                                                                                        <w:right w:val="none" w:sz="0" w:space="0" w:color="auto"/>
                                                                                      </w:divBdr>
                                                                                    </w:div>
                                                                                  </w:divsChild>
                                                                                </w:div>
                                                                                <w:div w:id="46955879">
                                                                                  <w:marLeft w:val="0"/>
                                                                                  <w:marRight w:val="0"/>
                                                                                  <w:marTop w:val="0"/>
                                                                                  <w:marBottom w:val="0"/>
                                                                                  <w:divBdr>
                                                                                    <w:top w:val="none" w:sz="0" w:space="0" w:color="auto"/>
                                                                                    <w:left w:val="none" w:sz="0" w:space="0" w:color="auto"/>
                                                                                    <w:bottom w:val="none" w:sz="0" w:space="0" w:color="auto"/>
                                                                                    <w:right w:val="none" w:sz="0" w:space="0" w:color="auto"/>
                                                                                  </w:divBdr>
                                                                                  <w:divsChild>
                                                                                    <w:div w:id="116992960">
                                                                                      <w:marLeft w:val="0"/>
                                                                                      <w:marRight w:val="0"/>
                                                                                      <w:marTop w:val="0"/>
                                                                                      <w:marBottom w:val="0"/>
                                                                                      <w:divBdr>
                                                                                        <w:top w:val="none" w:sz="0" w:space="0" w:color="auto"/>
                                                                                        <w:left w:val="none" w:sz="0" w:space="0" w:color="auto"/>
                                                                                        <w:bottom w:val="none" w:sz="0" w:space="0" w:color="auto"/>
                                                                                        <w:right w:val="none" w:sz="0" w:space="0" w:color="auto"/>
                                                                                      </w:divBdr>
                                                                                    </w:div>
                                                                                  </w:divsChild>
                                                                                </w:div>
                                                                                <w:div w:id="64764425">
                                                                                  <w:marLeft w:val="0"/>
                                                                                  <w:marRight w:val="0"/>
                                                                                  <w:marTop w:val="0"/>
                                                                                  <w:marBottom w:val="0"/>
                                                                                  <w:divBdr>
                                                                                    <w:top w:val="none" w:sz="0" w:space="0" w:color="auto"/>
                                                                                    <w:left w:val="none" w:sz="0" w:space="0" w:color="auto"/>
                                                                                    <w:bottom w:val="none" w:sz="0" w:space="0" w:color="auto"/>
                                                                                    <w:right w:val="none" w:sz="0" w:space="0" w:color="auto"/>
                                                                                  </w:divBdr>
                                                                                  <w:divsChild>
                                                                                    <w:div w:id="500898488">
                                                                                      <w:marLeft w:val="0"/>
                                                                                      <w:marRight w:val="0"/>
                                                                                      <w:marTop w:val="0"/>
                                                                                      <w:marBottom w:val="0"/>
                                                                                      <w:divBdr>
                                                                                        <w:top w:val="none" w:sz="0" w:space="0" w:color="auto"/>
                                                                                        <w:left w:val="none" w:sz="0" w:space="0" w:color="auto"/>
                                                                                        <w:bottom w:val="none" w:sz="0" w:space="0" w:color="auto"/>
                                                                                        <w:right w:val="none" w:sz="0" w:space="0" w:color="auto"/>
                                                                                      </w:divBdr>
                                                                                    </w:div>
                                                                                  </w:divsChild>
                                                                                </w:div>
                                                                                <w:div w:id="65148282">
                                                                                  <w:marLeft w:val="0"/>
                                                                                  <w:marRight w:val="0"/>
                                                                                  <w:marTop w:val="0"/>
                                                                                  <w:marBottom w:val="0"/>
                                                                                  <w:divBdr>
                                                                                    <w:top w:val="none" w:sz="0" w:space="0" w:color="auto"/>
                                                                                    <w:left w:val="none" w:sz="0" w:space="0" w:color="auto"/>
                                                                                    <w:bottom w:val="none" w:sz="0" w:space="0" w:color="auto"/>
                                                                                    <w:right w:val="none" w:sz="0" w:space="0" w:color="auto"/>
                                                                                  </w:divBdr>
                                                                                  <w:divsChild>
                                                                                    <w:div w:id="195243131">
                                                                                      <w:marLeft w:val="0"/>
                                                                                      <w:marRight w:val="0"/>
                                                                                      <w:marTop w:val="0"/>
                                                                                      <w:marBottom w:val="0"/>
                                                                                      <w:divBdr>
                                                                                        <w:top w:val="none" w:sz="0" w:space="0" w:color="auto"/>
                                                                                        <w:left w:val="none" w:sz="0" w:space="0" w:color="auto"/>
                                                                                        <w:bottom w:val="none" w:sz="0" w:space="0" w:color="auto"/>
                                                                                        <w:right w:val="none" w:sz="0" w:space="0" w:color="auto"/>
                                                                                      </w:divBdr>
                                                                                    </w:div>
                                                                                  </w:divsChild>
                                                                                </w:div>
                                                                                <w:div w:id="82142406">
                                                                                  <w:marLeft w:val="0"/>
                                                                                  <w:marRight w:val="0"/>
                                                                                  <w:marTop w:val="0"/>
                                                                                  <w:marBottom w:val="0"/>
                                                                                  <w:divBdr>
                                                                                    <w:top w:val="none" w:sz="0" w:space="0" w:color="auto"/>
                                                                                    <w:left w:val="none" w:sz="0" w:space="0" w:color="auto"/>
                                                                                    <w:bottom w:val="none" w:sz="0" w:space="0" w:color="auto"/>
                                                                                    <w:right w:val="none" w:sz="0" w:space="0" w:color="auto"/>
                                                                                  </w:divBdr>
                                                                                  <w:divsChild>
                                                                                    <w:div w:id="336351491">
                                                                                      <w:marLeft w:val="0"/>
                                                                                      <w:marRight w:val="0"/>
                                                                                      <w:marTop w:val="0"/>
                                                                                      <w:marBottom w:val="0"/>
                                                                                      <w:divBdr>
                                                                                        <w:top w:val="none" w:sz="0" w:space="0" w:color="auto"/>
                                                                                        <w:left w:val="none" w:sz="0" w:space="0" w:color="auto"/>
                                                                                        <w:bottom w:val="none" w:sz="0" w:space="0" w:color="auto"/>
                                                                                        <w:right w:val="none" w:sz="0" w:space="0" w:color="auto"/>
                                                                                      </w:divBdr>
                                                                                    </w:div>
                                                                                  </w:divsChild>
                                                                                </w:div>
                                                                                <w:div w:id="85423466">
                                                                                  <w:marLeft w:val="0"/>
                                                                                  <w:marRight w:val="0"/>
                                                                                  <w:marTop w:val="0"/>
                                                                                  <w:marBottom w:val="0"/>
                                                                                  <w:divBdr>
                                                                                    <w:top w:val="none" w:sz="0" w:space="0" w:color="auto"/>
                                                                                    <w:left w:val="none" w:sz="0" w:space="0" w:color="auto"/>
                                                                                    <w:bottom w:val="none" w:sz="0" w:space="0" w:color="auto"/>
                                                                                    <w:right w:val="none" w:sz="0" w:space="0" w:color="auto"/>
                                                                                  </w:divBdr>
                                                                                  <w:divsChild>
                                                                                    <w:div w:id="1885212243">
                                                                                      <w:marLeft w:val="0"/>
                                                                                      <w:marRight w:val="0"/>
                                                                                      <w:marTop w:val="0"/>
                                                                                      <w:marBottom w:val="0"/>
                                                                                      <w:divBdr>
                                                                                        <w:top w:val="none" w:sz="0" w:space="0" w:color="auto"/>
                                                                                        <w:left w:val="none" w:sz="0" w:space="0" w:color="auto"/>
                                                                                        <w:bottom w:val="none" w:sz="0" w:space="0" w:color="auto"/>
                                                                                        <w:right w:val="none" w:sz="0" w:space="0" w:color="auto"/>
                                                                                      </w:divBdr>
                                                                                    </w:div>
                                                                                  </w:divsChild>
                                                                                </w:div>
                                                                                <w:div w:id="89205537">
                                                                                  <w:marLeft w:val="0"/>
                                                                                  <w:marRight w:val="0"/>
                                                                                  <w:marTop w:val="0"/>
                                                                                  <w:marBottom w:val="0"/>
                                                                                  <w:divBdr>
                                                                                    <w:top w:val="none" w:sz="0" w:space="0" w:color="auto"/>
                                                                                    <w:left w:val="none" w:sz="0" w:space="0" w:color="auto"/>
                                                                                    <w:bottom w:val="none" w:sz="0" w:space="0" w:color="auto"/>
                                                                                    <w:right w:val="none" w:sz="0" w:space="0" w:color="auto"/>
                                                                                  </w:divBdr>
                                                                                  <w:divsChild>
                                                                                    <w:div w:id="1602685132">
                                                                                      <w:marLeft w:val="0"/>
                                                                                      <w:marRight w:val="0"/>
                                                                                      <w:marTop w:val="0"/>
                                                                                      <w:marBottom w:val="0"/>
                                                                                      <w:divBdr>
                                                                                        <w:top w:val="none" w:sz="0" w:space="0" w:color="auto"/>
                                                                                        <w:left w:val="none" w:sz="0" w:space="0" w:color="auto"/>
                                                                                        <w:bottom w:val="none" w:sz="0" w:space="0" w:color="auto"/>
                                                                                        <w:right w:val="none" w:sz="0" w:space="0" w:color="auto"/>
                                                                                      </w:divBdr>
                                                                                    </w:div>
                                                                                  </w:divsChild>
                                                                                </w:div>
                                                                                <w:div w:id="95516694">
                                                                                  <w:marLeft w:val="0"/>
                                                                                  <w:marRight w:val="0"/>
                                                                                  <w:marTop w:val="0"/>
                                                                                  <w:marBottom w:val="0"/>
                                                                                  <w:divBdr>
                                                                                    <w:top w:val="none" w:sz="0" w:space="0" w:color="auto"/>
                                                                                    <w:left w:val="none" w:sz="0" w:space="0" w:color="auto"/>
                                                                                    <w:bottom w:val="none" w:sz="0" w:space="0" w:color="auto"/>
                                                                                    <w:right w:val="none" w:sz="0" w:space="0" w:color="auto"/>
                                                                                  </w:divBdr>
                                                                                  <w:divsChild>
                                                                                    <w:div w:id="1761220980">
                                                                                      <w:marLeft w:val="0"/>
                                                                                      <w:marRight w:val="0"/>
                                                                                      <w:marTop w:val="0"/>
                                                                                      <w:marBottom w:val="0"/>
                                                                                      <w:divBdr>
                                                                                        <w:top w:val="none" w:sz="0" w:space="0" w:color="auto"/>
                                                                                        <w:left w:val="none" w:sz="0" w:space="0" w:color="auto"/>
                                                                                        <w:bottom w:val="none" w:sz="0" w:space="0" w:color="auto"/>
                                                                                        <w:right w:val="none" w:sz="0" w:space="0" w:color="auto"/>
                                                                                      </w:divBdr>
                                                                                    </w:div>
                                                                                  </w:divsChild>
                                                                                </w:div>
                                                                                <w:div w:id="104421083">
                                                                                  <w:marLeft w:val="0"/>
                                                                                  <w:marRight w:val="0"/>
                                                                                  <w:marTop w:val="0"/>
                                                                                  <w:marBottom w:val="0"/>
                                                                                  <w:divBdr>
                                                                                    <w:top w:val="none" w:sz="0" w:space="0" w:color="auto"/>
                                                                                    <w:left w:val="none" w:sz="0" w:space="0" w:color="auto"/>
                                                                                    <w:bottom w:val="none" w:sz="0" w:space="0" w:color="auto"/>
                                                                                    <w:right w:val="none" w:sz="0" w:space="0" w:color="auto"/>
                                                                                  </w:divBdr>
                                                                                  <w:divsChild>
                                                                                    <w:div w:id="484246241">
                                                                                      <w:marLeft w:val="0"/>
                                                                                      <w:marRight w:val="0"/>
                                                                                      <w:marTop w:val="0"/>
                                                                                      <w:marBottom w:val="0"/>
                                                                                      <w:divBdr>
                                                                                        <w:top w:val="none" w:sz="0" w:space="0" w:color="auto"/>
                                                                                        <w:left w:val="none" w:sz="0" w:space="0" w:color="auto"/>
                                                                                        <w:bottom w:val="none" w:sz="0" w:space="0" w:color="auto"/>
                                                                                        <w:right w:val="none" w:sz="0" w:space="0" w:color="auto"/>
                                                                                      </w:divBdr>
                                                                                    </w:div>
                                                                                  </w:divsChild>
                                                                                </w:div>
                                                                                <w:div w:id="104622009">
                                                                                  <w:marLeft w:val="0"/>
                                                                                  <w:marRight w:val="0"/>
                                                                                  <w:marTop w:val="0"/>
                                                                                  <w:marBottom w:val="0"/>
                                                                                  <w:divBdr>
                                                                                    <w:top w:val="none" w:sz="0" w:space="0" w:color="auto"/>
                                                                                    <w:left w:val="none" w:sz="0" w:space="0" w:color="auto"/>
                                                                                    <w:bottom w:val="none" w:sz="0" w:space="0" w:color="auto"/>
                                                                                    <w:right w:val="none" w:sz="0" w:space="0" w:color="auto"/>
                                                                                  </w:divBdr>
                                                                                  <w:divsChild>
                                                                                    <w:div w:id="1315060206">
                                                                                      <w:marLeft w:val="0"/>
                                                                                      <w:marRight w:val="0"/>
                                                                                      <w:marTop w:val="0"/>
                                                                                      <w:marBottom w:val="0"/>
                                                                                      <w:divBdr>
                                                                                        <w:top w:val="none" w:sz="0" w:space="0" w:color="auto"/>
                                                                                        <w:left w:val="none" w:sz="0" w:space="0" w:color="auto"/>
                                                                                        <w:bottom w:val="none" w:sz="0" w:space="0" w:color="auto"/>
                                                                                        <w:right w:val="none" w:sz="0" w:space="0" w:color="auto"/>
                                                                                      </w:divBdr>
                                                                                    </w:div>
                                                                                  </w:divsChild>
                                                                                </w:div>
                                                                                <w:div w:id="119343447">
                                                                                  <w:marLeft w:val="0"/>
                                                                                  <w:marRight w:val="0"/>
                                                                                  <w:marTop w:val="0"/>
                                                                                  <w:marBottom w:val="0"/>
                                                                                  <w:divBdr>
                                                                                    <w:top w:val="none" w:sz="0" w:space="0" w:color="auto"/>
                                                                                    <w:left w:val="none" w:sz="0" w:space="0" w:color="auto"/>
                                                                                    <w:bottom w:val="none" w:sz="0" w:space="0" w:color="auto"/>
                                                                                    <w:right w:val="none" w:sz="0" w:space="0" w:color="auto"/>
                                                                                  </w:divBdr>
                                                                                  <w:divsChild>
                                                                                    <w:div w:id="1938902769">
                                                                                      <w:marLeft w:val="0"/>
                                                                                      <w:marRight w:val="0"/>
                                                                                      <w:marTop w:val="0"/>
                                                                                      <w:marBottom w:val="0"/>
                                                                                      <w:divBdr>
                                                                                        <w:top w:val="none" w:sz="0" w:space="0" w:color="auto"/>
                                                                                        <w:left w:val="none" w:sz="0" w:space="0" w:color="auto"/>
                                                                                        <w:bottom w:val="none" w:sz="0" w:space="0" w:color="auto"/>
                                                                                        <w:right w:val="none" w:sz="0" w:space="0" w:color="auto"/>
                                                                                      </w:divBdr>
                                                                                    </w:div>
                                                                                  </w:divsChild>
                                                                                </w:div>
                                                                                <w:div w:id="121773603">
                                                                                  <w:marLeft w:val="0"/>
                                                                                  <w:marRight w:val="0"/>
                                                                                  <w:marTop w:val="0"/>
                                                                                  <w:marBottom w:val="0"/>
                                                                                  <w:divBdr>
                                                                                    <w:top w:val="none" w:sz="0" w:space="0" w:color="auto"/>
                                                                                    <w:left w:val="none" w:sz="0" w:space="0" w:color="auto"/>
                                                                                    <w:bottom w:val="none" w:sz="0" w:space="0" w:color="auto"/>
                                                                                    <w:right w:val="none" w:sz="0" w:space="0" w:color="auto"/>
                                                                                  </w:divBdr>
                                                                                  <w:divsChild>
                                                                                    <w:div w:id="1165902606">
                                                                                      <w:marLeft w:val="0"/>
                                                                                      <w:marRight w:val="0"/>
                                                                                      <w:marTop w:val="0"/>
                                                                                      <w:marBottom w:val="0"/>
                                                                                      <w:divBdr>
                                                                                        <w:top w:val="none" w:sz="0" w:space="0" w:color="auto"/>
                                                                                        <w:left w:val="none" w:sz="0" w:space="0" w:color="auto"/>
                                                                                        <w:bottom w:val="none" w:sz="0" w:space="0" w:color="auto"/>
                                                                                        <w:right w:val="none" w:sz="0" w:space="0" w:color="auto"/>
                                                                                      </w:divBdr>
                                                                                    </w:div>
                                                                                  </w:divsChild>
                                                                                </w:div>
                                                                                <w:div w:id="124128330">
                                                                                  <w:marLeft w:val="0"/>
                                                                                  <w:marRight w:val="0"/>
                                                                                  <w:marTop w:val="0"/>
                                                                                  <w:marBottom w:val="0"/>
                                                                                  <w:divBdr>
                                                                                    <w:top w:val="none" w:sz="0" w:space="0" w:color="auto"/>
                                                                                    <w:left w:val="none" w:sz="0" w:space="0" w:color="auto"/>
                                                                                    <w:bottom w:val="none" w:sz="0" w:space="0" w:color="auto"/>
                                                                                    <w:right w:val="none" w:sz="0" w:space="0" w:color="auto"/>
                                                                                  </w:divBdr>
                                                                                  <w:divsChild>
                                                                                    <w:div w:id="239995284">
                                                                                      <w:marLeft w:val="0"/>
                                                                                      <w:marRight w:val="0"/>
                                                                                      <w:marTop w:val="0"/>
                                                                                      <w:marBottom w:val="0"/>
                                                                                      <w:divBdr>
                                                                                        <w:top w:val="none" w:sz="0" w:space="0" w:color="auto"/>
                                                                                        <w:left w:val="none" w:sz="0" w:space="0" w:color="auto"/>
                                                                                        <w:bottom w:val="none" w:sz="0" w:space="0" w:color="auto"/>
                                                                                        <w:right w:val="none" w:sz="0" w:space="0" w:color="auto"/>
                                                                                      </w:divBdr>
                                                                                    </w:div>
                                                                                  </w:divsChild>
                                                                                </w:div>
                                                                                <w:div w:id="126094131">
                                                                                  <w:marLeft w:val="0"/>
                                                                                  <w:marRight w:val="0"/>
                                                                                  <w:marTop w:val="0"/>
                                                                                  <w:marBottom w:val="0"/>
                                                                                  <w:divBdr>
                                                                                    <w:top w:val="none" w:sz="0" w:space="0" w:color="auto"/>
                                                                                    <w:left w:val="none" w:sz="0" w:space="0" w:color="auto"/>
                                                                                    <w:bottom w:val="none" w:sz="0" w:space="0" w:color="auto"/>
                                                                                    <w:right w:val="none" w:sz="0" w:space="0" w:color="auto"/>
                                                                                  </w:divBdr>
                                                                                  <w:divsChild>
                                                                                    <w:div w:id="730274171">
                                                                                      <w:marLeft w:val="0"/>
                                                                                      <w:marRight w:val="0"/>
                                                                                      <w:marTop w:val="0"/>
                                                                                      <w:marBottom w:val="0"/>
                                                                                      <w:divBdr>
                                                                                        <w:top w:val="none" w:sz="0" w:space="0" w:color="auto"/>
                                                                                        <w:left w:val="none" w:sz="0" w:space="0" w:color="auto"/>
                                                                                        <w:bottom w:val="none" w:sz="0" w:space="0" w:color="auto"/>
                                                                                        <w:right w:val="none" w:sz="0" w:space="0" w:color="auto"/>
                                                                                      </w:divBdr>
                                                                                    </w:div>
                                                                                  </w:divsChild>
                                                                                </w:div>
                                                                                <w:div w:id="131483967">
                                                                                  <w:marLeft w:val="0"/>
                                                                                  <w:marRight w:val="0"/>
                                                                                  <w:marTop w:val="0"/>
                                                                                  <w:marBottom w:val="0"/>
                                                                                  <w:divBdr>
                                                                                    <w:top w:val="none" w:sz="0" w:space="0" w:color="auto"/>
                                                                                    <w:left w:val="none" w:sz="0" w:space="0" w:color="auto"/>
                                                                                    <w:bottom w:val="none" w:sz="0" w:space="0" w:color="auto"/>
                                                                                    <w:right w:val="none" w:sz="0" w:space="0" w:color="auto"/>
                                                                                  </w:divBdr>
                                                                                  <w:divsChild>
                                                                                    <w:div w:id="1380015137">
                                                                                      <w:marLeft w:val="0"/>
                                                                                      <w:marRight w:val="0"/>
                                                                                      <w:marTop w:val="0"/>
                                                                                      <w:marBottom w:val="0"/>
                                                                                      <w:divBdr>
                                                                                        <w:top w:val="none" w:sz="0" w:space="0" w:color="auto"/>
                                                                                        <w:left w:val="none" w:sz="0" w:space="0" w:color="auto"/>
                                                                                        <w:bottom w:val="none" w:sz="0" w:space="0" w:color="auto"/>
                                                                                        <w:right w:val="none" w:sz="0" w:space="0" w:color="auto"/>
                                                                                      </w:divBdr>
                                                                                    </w:div>
                                                                                  </w:divsChild>
                                                                                </w:div>
                                                                                <w:div w:id="141967575">
                                                                                  <w:marLeft w:val="0"/>
                                                                                  <w:marRight w:val="0"/>
                                                                                  <w:marTop w:val="0"/>
                                                                                  <w:marBottom w:val="0"/>
                                                                                  <w:divBdr>
                                                                                    <w:top w:val="none" w:sz="0" w:space="0" w:color="auto"/>
                                                                                    <w:left w:val="none" w:sz="0" w:space="0" w:color="auto"/>
                                                                                    <w:bottom w:val="none" w:sz="0" w:space="0" w:color="auto"/>
                                                                                    <w:right w:val="none" w:sz="0" w:space="0" w:color="auto"/>
                                                                                  </w:divBdr>
                                                                                  <w:divsChild>
                                                                                    <w:div w:id="1219709027">
                                                                                      <w:marLeft w:val="0"/>
                                                                                      <w:marRight w:val="0"/>
                                                                                      <w:marTop w:val="0"/>
                                                                                      <w:marBottom w:val="0"/>
                                                                                      <w:divBdr>
                                                                                        <w:top w:val="none" w:sz="0" w:space="0" w:color="auto"/>
                                                                                        <w:left w:val="none" w:sz="0" w:space="0" w:color="auto"/>
                                                                                        <w:bottom w:val="none" w:sz="0" w:space="0" w:color="auto"/>
                                                                                        <w:right w:val="none" w:sz="0" w:space="0" w:color="auto"/>
                                                                                      </w:divBdr>
                                                                                    </w:div>
                                                                                  </w:divsChild>
                                                                                </w:div>
                                                                                <w:div w:id="157698382">
                                                                                  <w:marLeft w:val="0"/>
                                                                                  <w:marRight w:val="0"/>
                                                                                  <w:marTop w:val="0"/>
                                                                                  <w:marBottom w:val="0"/>
                                                                                  <w:divBdr>
                                                                                    <w:top w:val="none" w:sz="0" w:space="0" w:color="auto"/>
                                                                                    <w:left w:val="none" w:sz="0" w:space="0" w:color="auto"/>
                                                                                    <w:bottom w:val="none" w:sz="0" w:space="0" w:color="auto"/>
                                                                                    <w:right w:val="none" w:sz="0" w:space="0" w:color="auto"/>
                                                                                  </w:divBdr>
                                                                                  <w:divsChild>
                                                                                    <w:div w:id="1380085227">
                                                                                      <w:marLeft w:val="0"/>
                                                                                      <w:marRight w:val="0"/>
                                                                                      <w:marTop w:val="0"/>
                                                                                      <w:marBottom w:val="0"/>
                                                                                      <w:divBdr>
                                                                                        <w:top w:val="none" w:sz="0" w:space="0" w:color="auto"/>
                                                                                        <w:left w:val="none" w:sz="0" w:space="0" w:color="auto"/>
                                                                                        <w:bottom w:val="none" w:sz="0" w:space="0" w:color="auto"/>
                                                                                        <w:right w:val="none" w:sz="0" w:space="0" w:color="auto"/>
                                                                                      </w:divBdr>
                                                                                    </w:div>
                                                                                  </w:divsChild>
                                                                                </w:div>
                                                                                <w:div w:id="160856121">
                                                                                  <w:marLeft w:val="0"/>
                                                                                  <w:marRight w:val="0"/>
                                                                                  <w:marTop w:val="0"/>
                                                                                  <w:marBottom w:val="0"/>
                                                                                  <w:divBdr>
                                                                                    <w:top w:val="none" w:sz="0" w:space="0" w:color="auto"/>
                                                                                    <w:left w:val="none" w:sz="0" w:space="0" w:color="auto"/>
                                                                                    <w:bottom w:val="none" w:sz="0" w:space="0" w:color="auto"/>
                                                                                    <w:right w:val="none" w:sz="0" w:space="0" w:color="auto"/>
                                                                                  </w:divBdr>
                                                                                  <w:divsChild>
                                                                                    <w:div w:id="1043751059">
                                                                                      <w:marLeft w:val="0"/>
                                                                                      <w:marRight w:val="0"/>
                                                                                      <w:marTop w:val="0"/>
                                                                                      <w:marBottom w:val="0"/>
                                                                                      <w:divBdr>
                                                                                        <w:top w:val="none" w:sz="0" w:space="0" w:color="auto"/>
                                                                                        <w:left w:val="none" w:sz="0" w:space="0" w:color="auto"/>
                                                                                        <w:bottom w:val="none" w:sz="0" w:space="0" w:color="auto"/>
                                                                                        <w:right w:val="none" w:sz="0" w:space="0" w:color="auto"/>
                                                                                      </w:divBdr>
                                                                                    </w:div>
                                                                                  </w:divsChild>
                                                                                </w:div>
                                                                                <w:div w:id="171261100">
                                                                                  <w:marLeft w:val="0"/>
                                                                                  <w:marRight w:val="0"/>
                                                                                  <w:marTop w:val="0"/>
                                                                                  <w:marBottom w:val="0"/>
                                                                                  <w:divBdr>
                                                                                    <w:top w:val="none" w:sz="0" w:space="0" w:color="auto"/>
                                                                                    <w:left w:val="none" w:sz="0" w:space="0" w:color="auto"/>
                                                                                    <w:bottom w:val="none" w:sz="0" w:space="0" w:color="auto"/>
                                                                                    <w:right w:val="none" w:sz="0" w:space="0" w:color="auto"/>
                                                                                  </w:divBdr>
                                                                                  <w:divsChild>
                                                                                    <w:div w:id="1319921118">
                                                                                      <w:marLeft w:val="0"/>
                                                                                      <w:marRight w:val="0"/>
                                                                                      <w:marTop w:val="0"/>
                                                                                      <w:marBottom w:val="0"/>
                                                                                      <w:divBdr>
                                                                                        <w:top w:val="none" w:sz="0" w:space="0" w:color="auto"/>
                                                                                        <w:left w:val="none" w:sz="0" w:space="0" w:color="auto"/>
                                                                                        <w:bottom w:val="none" w:sz="0" w:space="0" w:color="auto"/>
                                                                                        <w:right w:val="none" w:sz="0" w:space="0" w:color="auto"/>
                                                                                      </w:divBdr>
                                                                                    </w:div>
                                                                                  </w:divsChild>
                                                                                </w:div>
                                                                                <w:div w:id="174150252">
                                                                                  <w:marLeft w:val="0"/>
                                                                                  <w:marRight w:val="0"/>
                                                                                  <w:marTop w:val="0"/>
                                                                                  <w:marBottom w:val="0"/>
                                                                                  <w:divBdr>
                                                                                    <w:top w:val="none" w:sz="0" w:space="0" w:color="auto"/>
                                                                                    <w:left w:val="none" w:sz="0" w:space="0" w:color="auto"/>
                                                                                    <w:bottom w:val="none" w:sz="0" w:space="0" w:color="auto"/>
                                                                                    <w:right w:val="none" w:sz="0" w:space="0" w:color="auto"/>
                                                                                  </w:divBdr>
                                                                                  <w:divsChild>
                                                                                    <w:div w:id="16121956">
                                                                                      <w:marLeft w:val="0"/>
                                                                                      <w:marRight w:val="0"/>
                                                                                      <w:marTop w:val="0"/>
                                                                                      <w:marBottom w:val="0"/>
                                                                                      <w:divBdr>
                                                                                        <w:top w:val="none" w:sz="0" w:space="0" w:color="auto"/>
                                                                                        <w:left w:val="none" w:sz="0" w:space="0" w:color="auto"/>
                                                                                        <w:bottom w:val="none" w:sz="0" w:space="0" w:color="auto"/>
                                                                                        <w:right w:val="none" w:sz="0" w:space="0" w:color="auto"/>
                                                                                      </w:divBdr>
                                                                                    </w:div>
                                                                                  </w:divsChild>
                                                                                </w:div>
                                                                                <w:div w:id="177738948">
                                                                                  <w:marLeft w:val="0"/>
                                                                                  <w:marRight w:val="0"/>
                                                                                  <w:marTop w:val="0"/>
                                                                                  <w:marBottom w:val="0"/>
                                                                                  <w:divBdr>
                                                                                    <w:top w:val="none" w:sz="0" w:space="0" w:color="auto"/>
                                                                                    <w:left w:val="none" w:sz="0" w:space="0" w:color="auto"/>
                                                                                    <w:bottom w:val="none" w:sz="0" w:space="0" w:color="auto"/>
                                                                                    <w:right w:val="none" w:sz="0" w:space="0" w:color="auto"/>
                                                                                  </w:divBdr>
                                                                                  <w:divsChild>
                                                                                    <w:div w:id="324016647">
                                                                                      <w:marLeft w:val="0"/>
                                                                                      <w:marRight w:val="0"/>
                                                                                      <w:marTop w:val="0"/>
                                                                                      <w:marBottom w:val="0"/>
                                                                                      <w:divBdr>
                                                                                        <w:top w:val="none" w:sz="0" w:space="0" w:color="auto"/>
                                                                                        <w:left w:val="none" w:sz="0" w:space="0" w:color="auto"/>
                                                                                        <w:bottom w:val="none" w:sz="0" w:space="0" w:color="auto"/>
                                                                                        <w:right w:val="none" w:sz="0" w:space="0" w:color="auto"/>
                                                                                      </w:divBdr>
                                                                                    </w:div>
                                                                                  </w:divsChild>
                                                                                </w:div>
                                                                                <w:div w:id="187185795">
                                                                                  <w:marLeft w:val="0"/>
                                                                                  <w:marRight w:val="0"/>
                                                                                  <w:marTop w:val="0"/>
                                                                                  <w:marBottom w:val="0"/>
                                                                                  <w:divBdr>
                                                                                    <w:top w:val="none" w:sz="0" w:space="0" w:color="auto"/>
                                                                                    <w:left w:val="none" w:sz="0" w:space="0" w:color="auto"/>
                                                                                    <w:bottom w:val="none" w:sz="0" w:space="0" w:color="auto"/>
                                                                                    <w:right w:val="none" w:sz="0" w:space="0" w:color="auto"/>
                                                                                  </w:divBdr>
                                                                                  <w:divsChild>
                                                                                    <w:div w:id="379284111">
                                                                                      <w:marLeft w:val="0"/>
                                                                                      <w:marRight w:val="0"/>
                                                                                      <w:marTop w:val="0"/>
                                                                                      <w:marBottom w:val="0"/>
                                                                                      <w:divBdr>
                                                                                        <w:top w:val="none" w:sz="0" w:space="0" w:color="auto"/>
                                                                                        <w:left w:val="none" w:sz="0" w:space="0" w:color="auto"/>
                                                                                        <w:bottom w:val="none" w:sz="0" w:space="0" w:color="auto"/>
                                                                                        <w:right w:val="none" w:sz="0" w:space="0" w:color="auto"/>
                                                                                      </w:divBdr>
                                                                                    </w:div>
                                                                                  </w:divsChild>
                                                                                </w:div>
                                                                                <w:div w:id="191655218">
                                                                                  <w:marLeft w:val="0"/>
                                                                                  <w:marRight w:val="0"/>
                                                                                  <w:marTop w:val="0"/>
                                                                                  <w:marBottom w:val="0"/>
                                                                                  <w:divBdr>
                                                                                    <w:top w:val="none" w:sz="0" w:space="0" w:color="auto"/>
                                                                                    <w:left w:val="none" w:sz="0" w:space="0" w:color="auto"/>
                                                                                    <w:bottom w:val="none" w:sz="0" w:space="0" w:color="auto"/>
                                                                                    <w:right w:val="none" w:sz="0" w:space="0" w:color="auto"/>
                                                                                  </w:divBdr>
                                                                                  <w:divsChild>
                                                                                    <w:div w:id="3019938">
                                                                                      <w:marLeft w:val="0"/>
                                                                                      <w:marRight w:val="0"/>
                                                                                      <w:marTop w:val="0"/>
                                                                                      <w:marBottom w:val="0"/>
                                                                                      <w:divBdr>
                                                                                        <w:top w:val="none" w:sz="0" w:space="0" w:color="auto"/>
                                                                                        <w:left w:val="none" w:sz="0" w:space="0" w:color="auto"/>
                                                                                        <w:bottom w:val="none" w:sz="0" w:space="0" w:color="auto"/>
                                                                                        <w:right w:val="none" w:sz="0" w:space="0" w:color="auto"/>
                                                                                      </w:divBdr>
                                                                                    </w:div>
                                                                                  </w:divsChild>
                                                                                </w:div>
                                                                                <w:div w:id="192307312">
                                                                                  <w:marLeft w:val="0"/>
                                                                                  <w:marRight w:val="0"/>
                                                                                  <w:marTop w:val="0"/>
                                                                                  <w:marBottom w:val="0"/>
                                                                                  <w:divBdr>
                                                                                    <w:top w:val="none" w:sz="0" w:space="0" w:color="auto"/>
                                                                                    <w:left w:val="none" w:sz="0" w:space="0" w:color="auto"/>
                                                                                    <w:bottom w:val="none" w:sz="0" w:space="0" w:color="auto"/>
                                                                                    <w:right w:val="none" w:sz="0" w:space="0" w:color="auto"/>
                                                                                  </w:divBdr>
                                                                                  <w:divsChild>
                                                                                    <w:div w:id="2094280401">
                                                                                      <w:marLeft w:val="0"/>
                                                                                      <w:marRight w:val="0"/>
                                                                                      <w:marTop w:val="0"/>
                                                                                      <w:marBottom w:val="0"/>
                                                                                      <w:divBdr>
                                                                                        <w:top w:val="none" w:sz="0" w:space="0" w:color="auto"/>
                                                                                        <w:left w:val="none" w:sz="0" w:space="0" w:color="auto"/>
                                                                                        <w:bottom w:val="none" w:sz="0" w:space="0" w:color="auto"/>
                                                                                        <w:right w:val="none" w:sz="0" w:space="0" w:color="auto"/>
                                                                                      </w:divBdr>
                                                                                    </w:div>
                                                                                  </w:divsChild>
                                                                                </w:div>
                                                                                <w:div w:id="196430569">
                                                                                  <w:marLeft w:val="0"/>
                                                                                  <w:marRight w:val="0"/>
                                                                                  <w:marTop w:val="0"/>
                                                                                  <w:marBottom w:val="0"/>
                                                                                  <w:divBdr>
                                                                                    <w:top w:val="none" w:sz="0" w:space="0" w:color="auto"/>
                                                                                    <w:left w:val="none" w:sz="0" w:space="0" w:color="auto"/>
                                                                                    <w:bottom w:val="none" w:sz="0" w:space="0" w:color="auto"/>
                                                                                    <w:right w:val="none" w:sz="0" w:space="0" w:color="auto"/>
                                                                                  </w:divBdr>
                                                                                  <w:divsChild>
                                                                                    <w:div w:id="1578006320">
                                                                                      <w:marLeft w:val="0"/>
                                                                                      <w:marRight w:val="0"/>
                                                                                      <w:marTop w:val="0"/>
                                                                                      <w:marBottom w:val="0"/>
                                                                                      <w:divBdr>
                                                                                        <w:top w:val="none" w:sz="0" w:space="0" w:color="auto"/>
                                                                                        <w:left w:val="none" w:sz="0" w:space="0" w:color="auto"/>
                                                                                        <w:bottom w:val="none" w:sz="0" w:space="0" w:color="auto"/>
                                                                                        <w:right w:val="none" w:sz="0" w:space="0" w:color="auto"/>
                                                                                      </w:divBdr>
                                                                                    </w:div>
                                                                                  </w:divsChild>
                                                                                </w:div>
                                                                                <w:div w:id="206920778">
                                                                                  <w:marLeft w:val="0"/>
                                                                                  <w:marRight w:val="0"/>
                                                                                  <w:marTop w:val="0"/>
                                                                                  <w:marBottom w:val="0"/>
                                                                                  <w:divBdr>
                                                                                    <w:top w:val="none" w:sz="0" w:space="0" w:color="auto"/>
                                                                                    <w:left w:val="none" w:sz="0" w:space="0" w:color="auto"/>
                                                                                    <w:bottom w:val="none" w:sz="0" w:space="0" w:color="auto"/>
                                                                                    <w:right w:val="none" w:sz="0" w:space="0" w:color="auto"/>
                                                                                  </w:divBdr>
                                                                                  <w:divsChild>
                                                                                    <w:div w:id="100075841">
                                                                                      <w:marLeft w:val="0"/>
                                                                                      <w:marRight w:val="0"/>
                                                                                      <w:marTop w:val="0"/>
                                                                                      <w:marBottom w:val="0"/>
                                                                                      <w:divBdr>
                                                                                        <w:top w:val="none" w:sz="0" w:space="0" w:color="auto"/>
                                                                                        <w:left w:val="none" w:sz="0" w:space="0" w:color="auto"/>
                                                                                        <w:bottom w:val="none" w:sz="0" w:space="0" w:color="auto"/>
                                                                                        <w:right w:val="none" w:sz="0" w:space="0" w:color="auto"/>
                                                                                      </w:divBdr>
                                                                                    </w:div>
                                                                                  </w:divsChild>
                                                                                </w:div>
                                                                                <w:div w:id="216481175">
                                                                                  <w:marLeft w:val="0"/>
                                                                                  <w:marRight w:val="0"/>
                                                                                  <w:marTop w:val="0"/>
                                                                                  <w:marBottom w:val="0"/>
                                                                                  <w:divBdr>
                                                                                    <w:top w:val="none" w:sz="0" w:space="0" w:color="auto"/>
                                                                                    <w:left w:val="none" w:sz="0" w:space="0" w:color="auto"/>
                                                                                    <w:bottom w:val="none" w:sz="0" w:space="0" w:color="auto"/>
                                                                                    <w:right w:val="none" w:sz="0" w:space="0" w:color="auto"/>
                                                                                  </w:divBdr>
                                                                                  <w:divsChild>
                                                                                    <w:div w:id="345600542">
                                                                                      <w:marLeft w:val="0"/>
                                                                                      <w:marRight w:val="0"/>
                                                                                      <w:marTop w:val="0"/>
                                                                                      <w:marBottom w:val="0"/>
                                                                                      <w:divBdr>
                                                                                        <w:top w:val="none" w:sz="0" w:space="0" w:color="auto"/>
                                                                                        <w:left w:val="none" w:sz="0" w:space="0" w:color="auto"/>
                                                                                        <w:bottom w:val="none" w:sz="0" w:space="0" w:color="auto"/>
                                                                                        <w:right w:val="none" w:sz="0" w:space="0" w:color="auto"/>
                                                                                      </w:divBdr>
                                                                                    </w:div>
                                                                                  </w:divsChild>
                                                                                </w:div>
                                                                                <w:div w:id="217934974">
                                                                                  <w:marLeft w:val="0"/>
                                                                                  <w:marRight w:val="0"/>
                                                                                  <w:marTop w:val="0"/>
                                                                                  <w:marBottom w:val="0"/>
                                                                                  <w:divBdr>
                                                                                    <w:top w:val="none" w:sz="0" w:space="0" w:color="auto"/>
                                                                                    <w:left w:val="none" w:sz="0" w:space="0" w:color="auto"/>
                                                                                    <w:bottom w:val="none" w:sz="0" w:space="0" w:color="auto"/>
                                                                                    <w:right w:val="none" w:sz="0" w:space="0" w:color="auto"/>
                                                                                  </w:divBdr>
                                                                                  <w:divsChild>
                                                                                    <w:div w:id="99182646">
                                                                                      <w:marLeft w:val="0"/>
                                                                                      <w:marRight w:val="0"/>
                                                                                      <w:marTop w:val="0"/>
                                                                                      <w:marBottom w:val="0"/>
                                                                                      <w:divBdr>
                                                                                        <w:top w:val="none" w:sz="0" w:space="0" w:color="auto"/>
                                                                                        <w:left w:val="none" w:sz="0" w:space="0" w:color="auto"/>
                                                                                        <w:bottom w:val="none" w:sz="0" w:space="0" w:color="auto"/>
                                                                                        <w:right w:val="none" w:sz="0" w:space="0" w:color="auto"/>
                                                                                      </w:divBdr>
                                                                                    </w:div>
                                                                                  </w:divsChild>
                                                                                </w:div>
                                                                                <w:div w:id="219291614">
                                                                                  <w:marLeft w:val="0"/>
                                                                                  <w:marRight w:val="0"/>
                                                                                  <w:marTop w:val="0"/>
                                                                                  <w:marBottom w:val="0"/>
                                                                                  <w:divBdr>
                                                                                    <w:top w:val="none" w:sz="0" w:space="0" w:color="auto"/>
                                                                                    <w:left w:val="none" w:sz="0" w:space="0" w:color="auto"/>
                                                                                    <w:bottom w:val="none" w:sz="0" w:space="0" w:color="auto"/>
                                                                                    <w:right w:val="none" w:sz="0" w:space="0" w:color="auto"/>
                                                                                  </w:divBdr>
                                                                                  <w:divsChild>
                                                                                    <w:div w:id="749616459">
                                                                                      <w:marLeft w:val="0"/>
                                                                                      <w:marRight w:val="0"/>
                                                                                      <w:marTop w:val="0"/>
                                                                                      <w:marBottom w:val="0"/>
                                                                                      <w:divBdr>
                                                                                        <w:top w:val="none" w:sz="0" w:space="0" w:color="auto"/>
                                                                                        <w:left w:val="none" w:sz="0" w:space="0" w:color="auto"/>
                                                                                        <w:bottom w:val="none" w:sz="0" w:space="0" w:color="auto"/>
                                                                                        <w:right w:val="none" w:sz="0" w:space="0" w:color="auto"/>
                                                                                      </w:divBdr>
                                                                                    </w:div>
                                                                                  </w:divsChild>
                                                                                </w:div>
                                                                                <w:div w:id="225336375">
                                                                                  <w:marLeft w:val="0"/>
                                                                                  <w:marRight w:val="0"/>
                                                                                  <w:marTop w:val="0"/>
                                                                                  <w:marBottom w:val="0"/>
                                                                                  <w:divBdr>
                                                                                    <w:top w:val="none" w:sz="0" w:space="0" w:color="auto"/>
                                                                                    <w:left w:val="none" w:sz="0" w:space="0" w:color="auto"/>
                                                                                    <w:bottom w:val="none" w:sz="0" w:space="0" w:color="auto"/>
                                                                                    <w:right w:val="none" w:sz="0" w:space="0" w:color="auto"/>
                                                                                  </w:divBdr>
                                                                                  <w:divsChild>
                                                                                    <w:div w:id="1647585917">
                                                                                      <w:marLeft w:val="0"/>
                                                                                      <w:marRight w:val="0"/>
                                                                                      <w:marTop w:val="0"/>
                                                                                      <w:marBottom w:val="0"/>
                                                                                      <w:divBdr>
                                                                                        <w:top w:val="none" w:sz="0" w:space="0" w:color="auto"/>
                                                                                        <w:left w:val="none" w:sz="0" w:space="0" w:color="auto"/>
                                                                                        <w:bottom w:val="none" w:sz="0" w:space="0" w:color="auto"/>
                                                                                        <w:right w:val="none" w:sz="0" w:space="0" w:color="auto"/>
                                                                                      </w:divBdr>
                                                                                    </w:div>
                                                                                  </w:divsChild>
                                                                                </w:div>
                                                                                <w:div w:id="227375548">
                                                                                  <w:marLeft w:val="0"/>
                                                                                  <w:marRight w:val="0"/>
                                                                                  <w:marTop w:val="0"/>
                                                                                  <w:marBottom w:val="0"/>
                                                                                  <w:divBdr>
                                                                                    <w:top w:val="none" w:sz="0" w:space="0" w:color="auto"/>
                                                                                    <w:left w:val="none" w:sz="0" w:space="0" w:color="auto"/>
                                                                                    <w:bottom w:val="none" w:sz="0" w:space="0" w:color="auto"/>
                                                                                    <w:right w:val="none" w:sz="0" w:space="0" w:color="auto"/>
                                                                                  </w:divBdr>
                                                                                  <w:divsChild>
                                                                                    <w:div w:id="1447037793">
                                                                                      <w:marLeft w:val="0"/>
                                                                                      <w:marRight w:val="0"/>
                                                                                      <w:marTop w:val="0"/>
                                                                                      <w:marBottom w:val="0"/>
                                                                                      <w:divBdr>
                                                                                        <w:top w:val="none" w:sz="0" w:space="0" w:color="auto"/>
                                                                                        <w:left w:val="none" w:sz="0" w:space="0" w:color="auto"/>
                                                                                        <w:bottom w:val="none" w:sz="0" w:space="0" w:color="auto"/>
                                                                                        <w:right w:val="none" w:sz="0" w:space="0" w:color="auto"/>
                                                                                      </w:divBdr>
                                                                                    </w:div>
                                                                                  </w:divsChild>
                                                                                </w:div>
                                                                                <w:div w:id="229704673">
                                                                                  <w:marLeft w:val="0"/>
                                                                                  <w:marRight w:val="0"/>
                                                                                  <w:marTop w:val="0"/>
                                                                                  <w:marBottom w:val="0"/>
                                                                                  <w:divBdr>
                                                                                    <w:top w:val="none" w:sz="0" w:space="0" w:color="auto"/>
                                                                                    <w:left w:val="none" w:sz="0" w:space="0" w:color="auto"/>
                                                                                    <w:bottom w:val="none" w:sz="0" w:space="0" w:color="auto"/>
                                                                                    <w:right w:val="none" w:sz="0" w:space="0" w:color="auto"/>
                                                                                  </w:divBdr>
                                                                                  <w:divsChild>
                                                                                    <w:div w:id="484669278">
                                                                                      <w:marLeft w:val="0"/>
                                                                                      <w:marRight w:val="0"/>
                                                                                      <w:marTop w:val="0"/>
                                                                                      <w:marBottom w:val="0"/>
                                                                                      <w:divBdr>
                                                                                        <w:top w:val="none" w:sz="0" w:space="0" w:color="auto"/>
                                                                                        <w:left w:val="none" w:sz="0" w:space="0" w:color="auto"/>
                                                                                        <w:bottom w:val="none" w:sz="0" w:space="0" w:color="auto"/>
                                                                                        <w:right w:val="none" w:sz="0" w:space="0" w:color="auto"/>
                                                                                      </w:divBdr>
                                                                                    </w:div>
                                                                                  </w:divsChild>
                                                                                </w:div>
                                                                                <w:div w:id="240795396">
                                                                                  <w:marLeft w:val="0"/>
                                                                                  <w:marRight w:val="0"/>
                                                                                  <w:marTop w:val="0"/>
                                                                                  <w:marBottom w:val="0"/>
                                                                                  <w:divBdr>
                                                                                    <w:top w:val="none" w:sz="0" w:space="0" w:color="auto"/>
                                                                                    <w:left w:val="none" w:sz="0" w:space="0" w:color="auto"/>
                                                                                    <w:bottom w:val="none" w:sz="0" w:space="0" w:color="auto"/>
                                                                                    <w:right w:val="none" w:sz="0" w:space="0" w:color="auto"/>
                                                                                  </w:divBdr>
                                                                                  <w:divsChild>
                                                                                    <w:div w:id="1351882100">
                                                                                      <w:marLeft w:val="0"/>
                                                                                      <w:marRight w:val="0"/>
                                                                                      <w:marTop w:val="0"/>
                                                                                      <w:marBottom w:val="0"/>
                                                                                      <w:divBdr>
                                                                                        <w:top w:val="none" w:sz="0" w:space="0" w:color="auto"/>
                                                                                        <w:left w:val="none" w:sz="0" w:space="0" w:color="auto"/>
                                                                                        <w:bottom w:val="none" w:sz="0" w:space="0" w:color="auto"/>
                                                                                        <w:right w:val="none" w:sz="0" w:space="0" w:color="auto"/>
                                                                                      </w:divBdr>
                                                                                    </w:div>
                                                                                  </w:divsChild>
                                                                                </w:div>
                                                                                <w:div w:id="247078847">
                                                                                  <w:marLeft w:val="0"/>
                                                                                  <w:marRight w:val="0"/>
                                                                                  <w:marTop w:val="0"/>
                                                                                  <w:marBottom w:val="0"/>
                                                                                  <w:divBdr>
                                                                                    <w:top w:val="none" w:sz="0" w:space="0" w:color="auto"/>
                                                                                    <w:left w:val="none" w:sz="0" w:space="0" w:color="auto"/>
                                                                                    <w:bottom w:val="none" w:sz="0" w:space="0" w:color="auto"/>
                                                                                    <w:right w:val="none" w:sz="0" w:space="0" w:color="auto"/>
                                                                                  </w:divBdr>
                                                                                  <w:divsChild>
                                                                                    <w:div w:id="189493336">
                                                                                      <w:marLeft w:val="0"/>
                                                                                      <w:marRight w:val="0"/>
                                                                                      <w:marTop w:val="0"/>
                                                                                      <w:marBottom w:val="0"/>
                                                                                      <w:divBdr>
                                                                                        <w:top w:val="none" w:sz="0" w:space="0" w:color="auto"/>
                                                                                        <w:left w:val="none" w:sz="0" w:space="0" w:color="auto"/>
                                                                                        <w:bottom w:val="none" w:sz="0" w:space="0" w:color="auto"/>
                                                                                        <w:right w:val="none" w:sz="0" w:space="0" w:color="auto"/>
                                                                                      </w:divBdr>
                                                                                    </w:div>
                                                                                  </w:divsChild>
                                                                                </w:div>
                                                                                <w:div w:id="264313639">
                                                                                  <w:marLeft w:val="0"/>
                                                                                  <w:marRight w:val="0"/>
                                                                                  <w:marTop w:val="0"/>
                                                                                  <w:marBottom w:val="0"/>
                                                                                  <w:divBdr>
                                                                                    <w:top w:val="none" w:sz="0" w:space="0" w:color="auto"/>
                                                                                    <w:left w:val="none" w:sz="0" w:space="0" w:color="auto"/>
                                                                                    <w:bottom w:val="none" w:sz="0" w:space="0" w:color="auto"/>
                                                                                    <w:right w:val="none" w:sz="0" w:space="0" w:color="auto"/>
                                                                                  </w:divBdr>
                                                                                  <w:divsChild>
                                                                                    <w:div w:id="1786345828">
                                                                                      <w:marLeft w:val="0"/>
                                                                                      <w:marRight w:val="0"/>
                                                                                      <w:marTop w:val="0"/>
                                                                                      <w:marBottom w:val="0"/>
                                                                                      <w:divBdr>
                                                                                        <w:top w:val="none" w:sz="0" w:space="0" w:color="auto"/>
                                                                                        <w:left w:val="none" w:sz="0" w:space="0" w:color="auto"/>
                                                                                        <w:bottom w:val="none" w:sz="0" w:space="0" w:color="auto"/>
                                                                                        <w:right w:val="none" w:sz="0" w:space="0" w:color="auto"/>
                                                                                      </w:divBdr>
                                                                                    </w:div>
                                                                                  </w:divsChild>
                                                                                </w:div>
                                                                                <w:div w:id="264919489">
                                                                                  <w:marLeft w:val="0"/>
                                                                                  <w:marRight w:val="0"/>
                                                                                  <w:marTop w:val="0"/>
                                                                                  <w:marBottom w:val="0"/>
                                                                                  <w:divBdr>
                                                                                    <w:top w:val="none" w:sz="0" w:space="0" w:color="auto"/>
                                                                                    <w:left w:val="none" w:sz="0" w:space="0" w:color="auto"/>
                                                                                    <w:bottom w:val="none" w:sz="0" w:space="0" w:color="auto"/>
                                                                                    <w:right w:val="none" w:sz="0" w:space="0" w:color="auto"/>
                                                                                  </w:divBdr>
                                                                                  <w:divsChild>
                                                                                    <w:div w:id="545799813">
                                                                                      <w:marLeft w:val="0"/>
                                                                                      <w:marRight w:val="0"/>
                                                                                      <w:marTop w:val="0"/>
                                                                                      <w:marBottom w:val="0"/>
                                                                                      <w:divBdr>
                                                                                        <w:top w:val="none" w:sz="0" w:space="0" w:color="auto"/>
                                                                                        <w:left w:val="none" w:sz="0" w:space="0" w:color="auto"/>
                                                                                        <w:bottom w:val="none" w:sz="0" w:space="0" w:color="auto"/>
                                                                                        <w:right w:val="none" w:sz="0" w:space="0" w:color="auto"/>
                                                                                      </w:divBdr>
                                                                                    </w:div>
                                                                                  </w:divsChild>
                                                                                </w:div>
                                                                                <w:div w:id="269902300">
                                                                                  <w:marLeft w:val="0"/>
                                                                                  <w:marRight w:val="0"/>
                                                                                  <w:marTop w:val="0"/>
                                                                                  <w:marBottom w:val="0"/>
                                                                                  <w:divBdr>
                                                                                    <w:top w:val="none" w:sz="0" w:space="0" w:color="auto"/>
                                                                                    <w:left w:val="none" w:sz="0" w:space="0" w:color="auto"/>
                                                                                    <w:bottom w:val="none" w:sz="0" w:space="0" w:color="auto"/>
                                                                                    <w:right w:val="none" w:sz="0" w:space="0" w:color="auto"/>
                                                                                  </w:divBdr>
                                                                                  <w:divsChild>
                                                                                    <w:div w:id="174807597">
                                                                                      <w:marLeft w:val="0"/>
                                                                                      <w:marRight w:val="0"/>
                                                                                      <w:marTop w:val="0"/>
                                                                                      <w:marBottom w:val="0"/>
                                                                                      <w:divBdr>
                                                                                        <w:top w:val="none" w:sz="0" w:space="0" w:color="auto"/>
                                                                                        <w:left w:val="none" w:sz="0" w:space="0" w:color="auto"/>
                                                                                        <w:bottom w:val="none" w:sz="0" w:space="0" w:color="auto"/>
                                                                                        <w:right w:val="none" w:sz="0" w:space="0" w:color="auto"/>
                                                                                      </w:divBdr>
                                                                                    </w:div>
                                                                                  </w:divsChild>
                                                                                </w:div>
                                                                                <w:div w:id="277219272">
                                                                                  <w:marLeft w:val="0"/>
                                                                                  <w:marRight w:val="0"/>
                                                                                  <w:marTop w:val="0"/>
                                                                                  <w:marBottom w:val="0"/>
                                                                                  <w:divBdr>
                                                                                    <w:top w:val="none" w:sz="0" w:space="0" w:color="auto"/>
                                                                                    <w:left w:val="none" w:sz="0" w:space="0" w:color="auto"/>
                                                                                    <w:bottom w:val="none" w:sz="0" w:space="0" w:color="auto"/>
                                                                                    <w:right w:val="none" w:sz="0" w:space="0" w:color="auto"/>
                                                                                  </w:divBdr>
                                                                                  <w:divsChild>
                                                                                    <w:div w:id="1819376359">
                                                                                      <w:marLeft w:val="0"/>
                                                                                      <w:marRight w:val="0"/>
                                                                                      <w:marTop w:val="0"/>
                                                                                      <w:marBottom w:val="0"/>
                                                                                      <w:divBdr>
                                                                                        <w:top w:val="none" w:sz="0" w:space="0" w:color="auto"/>
                                                                                        <w:left w:val="none" w:sz="0" w:space="0" w:color="auto"/>
                                                                                        <w:bottom w:val="none" w:sz="0" w:space="0" w:color="auto"/>
                                                                                        <w:right w:val="none" w:sz="0" w:space="0" w:color="auto"/>
                                                                                      </w:divBdr>
                                                                                    </w:div>
                                                                                  </w:divsChild>
                                                                                </w:div>
                                                                                <w:div w:id="285821319">
                                                                                  <w:marLeft w:val="0"/>
                                                                                  <w:marRight w:val="0"/>
                                                                                  <w:marTop w:val="0"/>
                                                                                  <w:marBottom w:val="0"/>
                                                                                  <w:divBdr>
                                                                                    <w:top w:val="none" w:sz="0" w:space="0" w:color="auto"/>
                                                                                    <w:left w:val="none" w:sz="0" w:space="0" w:color="auto"/>
                                                                                    <w:bottom w:val="none" w:sz="0" w:space="0" w:color="auto"/>
                                                                                    <w:right w:val="none" w:sz="0" w:space="0" w:color="auto"/>
                                                                                  </w:divBdr>
                                                                                  <w:divsChild>
                                                                                    <w:div w:id="589462524">
                                                                                      <w:marLeft w:val="0"/>
                                                                                      <w:marRight w:val="0"/>
                                                                                      <w:marTop w:val="0"/>
                                                                                      <w:marBottom w:val="0"/>
                                                                                      <w:divBdr>
                                                                                        <w:top w:val="none" w:sz="0" w:space="0" w:color="auto"/>
                                                                                        <w:left w:val="none" w:sz="0" w:space="0" w:color="auto"/>
                                                                                        <w:bottom w:val="none" w:sz="0" w:space="0" w:color="auto"/>
                                                                                        <w:right w:val="none" w:sz="0" w:space="0" w:color="auto"/>
                                                                                      </w:divBdr>
                                                                                    </w:div>
                                                                                  </w:divsChild>
                                                                                </w:div>
                                                                                <w:div w:id="292323247">
                                                                                  <w:marLeft w:val="0"/>
                                                                                  <w:marRight w:val="0"/>
                                                                                  <w:marTop w:val="0"/>
                                                                                  <w:marBottom w:val="0"/>
                                                                                  <w:divBdr>
                                                                                    <w:top w:val="none" w:sz="0" w:space="0" w:color="auto"/>
                                                                                    <w:left w:val="none" w:sz="0" w:space="0" w:color="auto"/>
                                                                                    <w:bottom w:val="none" w:sz="0" w:space="0" w:color="auto"/>
                                                                                    <w:right w:val="none" w:sz="0" w:space="0" w:color="auto"/>
                                                                                  </w:divBdr>
                                                                                  <w:divsChild>
                                                                                    <w:div w:id="766266617">
                                                                                      <w:marLeft w:val="0"/>
                                                                                      <w:marRight w:val="0"/>
                                                                                      <w:marTop w:val="0"/>
                                                                                      <w:marBottom w:val="0"/>
                                                                                      <w:divBdr>
                                                                                        <w:top w:val="none" w:sz="0" w:space="0" w:color="auto"/>
                                                                                        <w:left w:val="none" w:sz="0" w:space="0" w:color="auto"/>
                                                                                        <w:bottom w:val="none" w:sz="0" w:space="0" w:color="auto"/>
                                                                                        <w:right w:val="none" w:sz="0" w:space="0" w:color="auto"/>
                                                                                      </w:divBdr>
                                                                                    </w:div>
                                                                                  </w:divsChild>
                                                                                </w:div>
                                                                                <w:div w:id="293566096">
                                                                                  <w:marLeft w:val="0"/>
                                                                                  <w:marRight w:val="0"/>
                                                                                  <w:marTop w:val="0"/>
                                                                                  <w:marBottom w:val="0"/>
                                                                                  <w:divBdr>
                                                                                    <w:top w:val="none" w:sz="0" w:space="0" w:color="auto"/>
                                                                                    <w:left w:val="none" w:sz="0" w:space="0" w:color="auto"/>
                                                                                    <w:bottom w:val="none" w:sz="0" w:space="0" w:color="auto"/>
                                                                                    <w:right w:val="none" w:sz="0" w:space="0" w:color="auto"/>
                                                                                  </w:divBdr>
                                                                                  <w:divsChild>
                                                                                    <w:div w:id="269624209">
                                                                                      <w:marLeft w:val="0"/>
                                                                                      <w:marRight w:val="0"/>
                                                                                      <w:marTop w:val="0"/>
                                                                                      <w:marBottom w:val="0"/>
                                                                                      <w:divBdr>
                                                                                        <w:top w:val="none" w:sz="0" w:space="0" w:color="auto"/>
                                                                                        <w:left w:val="none" w:sz="0" w:space="0" w:color="auto"/>
                                                                                        <w:bottom w:val="none" w:sz="0" w:space="0" w:color="auto"/>
                                                                                        <w:right w:val="none" w:sz="0" w:space="0" w:color="auto"/>
                                                                                      </w:divBdr>
                                                                                    </w:div>
                                                                                  </w:divsChild>
                                                                                </w:div>
                                                                                <w:div w:id="298413427">
                                                                                  <w:marLeft w:val="0"/>
                                                                                  <w:marRight w:val="0"/>
                                                                                  <w:marTop w:val="0"/>
                                                                                  <w:marBottom w:val="0"/>
                                                                                  <w:divBdr>
                                                                                    <w:top w:val="none" w:sz="0" w:space="0" w:color="auto"/>
                                                                                    <w:left w:val="none" w:sz="0" w:space="0" w:color="auto"/>
                                                                                    <w:bottom w:val="none" w:sz="0" w:space="0" w:color="auto"/>
                                                                                    <w:right w:val="none" w:sz="0" w:space="0" w:color="auto"/>
                                                                                  </w:divBdr>
                                                                                  <w:divsChild>
                                                                                    <w:div w:id="970398969">
                                                                                      <w:marLeft w:val="0"/>
                                                                                      <w:marRight w:val="0"/>
                                                                                      <w:marTop w:val="0"/>
                                                                                      <w:marBottom w:val="0"/>
                                                                                      <w:divBdr>
                                                                                        <w:top w:val="none" w:sz="0" w:space="0" w:color="auto"/>
                                                                                        <w:left w:val="none" w:sz="0" w:space="0" w:color="auto"/>
                                                                                        <w:bottom w:val="none" w:sz="0" w:space="0" w:color="auto"/>
                                                                                        <w:right w:val="none" w:sz="0" w:space="0" w:color="auto"/>
                                                                                      </w:divBdr>
                                                                                    </w:div>
                                                                                  </w:divsChild>
                                                                                </w:div>
                                                                                <w:div w:id="306253402">
                                                                                  <w:marLeft w:val="0"/>
                                                                                  <w:marRight w:val="0"/>
                                                                                  <w:marTop w:val="0"/>
                                                                                  <w:marBottom w:val="0"/>
                                                                                  <w:divBdr>
                                                                                    <w:top w:val="none" w:sz="0" w:space="0" w:color="auto"/>
                                                                                    <w:left w:val="none" w:sz="0" w:space="0" w:color="auto"/>
                                                                                    <w:bottom w:val="none" w:sz="0" w:space="0" w:color="auto"/>
                                                                                    <w:right w:val="none" w:sz="0" w:space="0" w:color="auto"/>
                                                                                  </w:divBdr>
                                                                                  <w:divsChild>
                                                                                    <w:div w:id="924412819">
                                                                                      <w:marLeft w:val="0"/>
                                                                                      <w:marRight w:val="0"/>
                                                                                      <w:marTop w:val="0"/>
                                                                                      <w:marBottom w:val="0"/>
                                                                                      <w:divBdr>
                                                                                        <w:top w:val="none" w:sz="0" w:space="0" w:color="auto"/>
                                                                                        <w:left w:val="none" w:sz="0" w:space="0" w:color="auto"/>
                                                                                        <w:bottom w:val="none" w:sz="0" w:space="0" w:color="auto"/>
                                                                                        <w:right w:val="none" w:sz="0" w:space="0" w:color="auto"/>
                                                                                      </w:divBdr>
                                                                                    </w:div>
                                                                                  </w:divsChild>
                                                                                </w:div>
                                                                                <w:div w:id="306782960">
                                                                                  <w:marLeft w:val="0"/>
                                                                                  <w:marRight w:val="0"/>
                                                                                  <w:marTop w:val="0"/>
                                                                                  <w:marBottom w:val="0"/>
                                                                                  <w:divBdr>
                                                                                    <w:top w:val="none" w:sz="0" w:space="0" w:color="auto"/>
                                                                                    <w:left w:val="none" w:sz="0" w:space="0" w:color="auto"/>
                                                                                    <w:bottom w:val="none" w:sz="0" w:space="0" w:color="auto"/>
                                                                                    <w:right w:val="none" w:sz="0" w:space="0" w:color="auto"/>
                                                                                  </w:divBdr>
                                                                                  <w:divsChild>
                                                                                    <w:div w:id="16397247">
                                                                                      <w:marLeft w:val="0"/>
                                                                                      <w:marRight w:val="0"/>
                                                                                      <w:marTop w:val="0"/>
                                                                                      <w:marBottom w:val="0"/>
                                                                                      <w:divBdr>
                                                                                        <w:top w:val="none" w:sz="0" w:space="0" w:color="auto"/>
                                                                                        <w:left w:val="none" w:sz="0" w:space="0" w:color="auto"/>
                                                                                        <w:bottom w:val="none" w:sz="0" w:space="0" w:color="auto"/>
                                                                                        <w:right w:val="none" w:sz="0" w:space="0" w:color="auto"/>
                                                                                      </w:divBdr>
                                                                                    </w:div>
                                                                                    <w:div w:id="924075950">
                                                                                      <w:marLeft w:val="0"/>
                                                                                      <w:marRight w:val="0"/>
                                                                                      <w:marTop w:val="0"/>
                                                                                      <w:marBottom w:val="0"/>
                                                                                      <w:divBdr>
                                                                                        <w:top w:val="none" w:sz="0" w:space="0" w:color="auto"/>
                                                                                        <w:left w:val="none" w:sz="0" w:space="0" w:color="auto"/>
                                                                                        <w:bottom w:val="none" w:sz="0" w:space="0" w:color="auto"/>
                                                                                        <w:right w:val="none" w:sz="0" w:space="0" w:color="auto"/>
                                                                                      </w:divBdr>
                                                                                    </w:div>
                                                                                    <w:div w:id="1229271892">
                                                                                      <w:marLeft w:val="0"/>
                                                                                      <w:marRight w:val="0"/>
                                                                                      <w:marTop w:val="0"/>
                                                                                      <w:marBottom w:val="0"/>
                                                                                      <w:divBdr>
                                                                                        <w:top w:val="none" w:sz="0" w:space="0" w:color="auto"/>
                                                                                        <w:left w:val="none" w:sz="0" w:space="0" w:color="auto"/>
                                                                                        <w:bottom w:val="none" w:sz="0" w:space="0" w:color="auto"/>
                                                                                        <w:right w:val="none" w:sz="0" w:space="0" w:color="auto"/>
                                                                                      </w:divBdr>
                                                                                    </w:div>
                                                                                    <w:div w:id="1257442525">
                                                                                      <w:marLeft w:val="0"/>
                                                                                      <w:marRight w:val="0"/>
                                                                                      <w:marTop w:val="0"/>
                                                                                      <w:marBottom w:val="0"/>
                                                                                      <w:divBdr>
                                                                                        <w:top w:val="none" w:sz="0" w:space="0" w:color="auto"/>
                                                                                        <w:left w:val="none" w:sz="0" w:space="0" w:color="auto"/>
                                                                                        <w:bottom w:val="none" w:sz="0" w:space="0" w:color="auto"/>
                                                                                        <w:right w:val="none" w:sz="0" w:space="0" w:color="auto"/>
                                                                                      </w:divBdr>
                                                                                    </w:div>
                                                                                    <w:div w:id="1974290445">
                                                                                      <w:marLeft w:val="0"/>
                                                                                      <w:marRight w:val="0"/>
                                                                                      <w:marTop w:val="0"/>
                                                                                      <w:marBottom w:val="0"/>
                                                                                      <w:divBdr>
                                                                                        <w:top w:val="none" w:sz="0" w:space="0" w:color="auto"/>
                                                                                        <w:left w:val="none" w:sz="0" w:space="0" w:color="auto"/>
                                                                                        <w:bottom w:val="none" w:sz="0" w:space="0" w:color="auto"/>
                                                                                        <w:right w:val="none" w:sz="0" w:space="0" w:color="auto"/>
                                                                                      </w:divBdr>
                                                                                    </w:div>
                                                                                  </w:divsChild>
                                                                                </w:div>
                                                                                <w:div w:id="315308891">
                                                                                  <w:marLeft w:val="0"/>
                                                                                  <w:marRight w:val="0"/>
                                                                                  <w:marTop w:val="0"/>
                                                                                  <w:marBottom w:val="0"/>
                                                                                  <w:divBdr>
                                                                                    <w:top w:val="none" w:sz="0" w:space="0" w:color="auto"/>
                                                                                    <w:left w:val="none" w:sz="0" w:space="0" w:color="auto"/>
                                                                                    <w:bottom w:val="none" w:sz="0" w:space="0" w:color="auto"/>
                                                                                    <w:right w:val="none" w:sz="0" w:space="0" w:color="auto"/>
                                                                                  </w:divBdr>
                                                                                  <w:divsChild>
                                                                                    <w:div w:id="1367177335">
                                                                                      <w:marLeft w:val="0"/>
                                                                                      <w:marRight w:val="0"/>
                                                                                      <w:marTop w:val="0"/>
                                                                                      <w:marBottom w:val="0"/>
                                                                                      <w:divBdr>
                                                                                        <w:top w:val="none" w:sz="0" w:space="0" w:color="auto"/>
                                                                                        <w:left w:val="none" w:sz="0" w:space="0" w:color="auto"/>
                                                                                        <w:bottom w:val="none" w:sz="0" w:space="0" w:color="auto"/>
                                                                                        <w:right w:val="none" w:sz="0" w:space="0" w:color="auto"/>
                                                                                      </w:divBdr>
                                                                                    </w:div>
                                                                                  </w:divsChild>
                                                                                </w:div>
                                                                                <w:div w:id="325204082">
                                                                                  <w:marLeft w:val="0"/>
                                                                                  <w:marRight w:val="0"/>
                                                                                  <w:marTop w:val="0"/>
                                                                                  <w:marBottom w:val="0"/>
                                                                                  <w:divBdr>
                                                                                    <w:top w:val="none" w:sz="0" w:space="0" w:color="auto"/>
                                                                                    <w:left w:val="none" w:sz="0" w:space="0" w:color="auto"/>
                                                                                    <w:bottom w:val="none" w:sz="0" w:space="0" w:color="auto"/>
                                                                                    <w:right w:val="none" w:sz="0" w:space="0" w:color="auto"/>
                                                                                  </w:divBdr>
                                                                                  <w:divsChild>
                                                                                    <w:div w:id="350572036">
                                                                                      <w:marLeft w:val="0"/>
                                                                                      <w:marRight w:val="0"/>
                                                                                      <w:marTop w:val="0"/>
                                                                                      <w:marBottom w:val="0"/>
                                                                                      <w:divBdr>
                                                                                        <w:top w:val="none" w:sz="0" w:space="0" w:color="auto"/>
                                                                                        <w:left w:val="none" w:sz="0" w:space="0" w:color="auto"/>
                                                                                        <w:bottom w:val="none" w:sz="0" w:space="0" w:color="auto"/>
                                                                                        <w:right w:val="none" w:sz="0" w:space="0" w:color="auto"/>
                                                                                      </w:divBdr>
                                                                                    </w:div>
                                                                                  </w:divsChild>
                                                                                </w:div>
                                                                                <w:div w:id="339235213">
                                                                                  <w:marLeft w:val="0"/>
                                                                                  <w:marRight w:val="0"/>
                                                                                  <w:marTop w:val="0"/>
                                                                                  <w:marBottom w:val="0"/>
                                                                                  <w:divBdr>
                                                                                    <w:top w:val="none" w:sz="0" w:space="0" w:color="auto"/>
                                                                                    <w:left w:val="none" w:sz="0" w:space="0" w:color="auto"/>
                                                                                    <w:bottom w:val="none" w:sz="0" w:space="0" w:color="auto"/>
                                                                                    <w:right w:val="none" w:sz="0" w:space="0" w:color="auto"/>
                                                                                  </w:divBdr>
                                                                                  <w:divsChild>
                                                                                    <w:div w:id="1534806462">
                                                                                      <w:marLeft w:val="0"/>
                                                                                      <w:marRight w:val="0"/>
                                                                                      <w:marTop w:val="0"/>
                                                                                      <w:marBottom w:val="0"/>
                                                                                      <w:divBdr>
                                                                                        <w:top w:val="none" w:sz="0" w:space="0" w:color="auto"/>
                                                                                        <w:left w:val="none" w:sz="0" w:space="0" w:color="auto"/>
                                                                                        <w:bottom w:val="none" w:sz="0" w:space="0" w:color="auto"/>
                                                                                        <w:right w:val="none" w:sz="0" w:space="0" w:color="auto"/>
                                                                                      </w:divBdr>
                                                                                    </w:div>
                                                                                  </w:divsChild>
                                                                                </w:div>
                                                                                <w:div w:id="343015657">
                                                                                  <w:marLeft w:val="0"/>
                                                                                  <w:marRight w:val="0"/>
                                                                                  <w:marTop w:val="0"/>
                                                                                  <w:marBottom w:val="0"/>
                                                                                  <w:divBdr>
                                                                                    <w:top w:val="none" w:sz="0" w:space="0" w:color="auto"/>
                                                                                    <w:left w:val="none" w:sz="0" w:space="0" w:color="auto"/>
                                                                                    <w:bottom w:val="none" w:sz="0" w:space="0" w:color="auto"/>
                                                                                    <w:right w:val="none" w:sz="0" w:space="0" w:color="auto"/>
                                                                                  </w:divBdr>
                                                                                  <w:divsChild>
                                                                                    <w:div w:id="1362051110">
                                                                                      <w:marLeft w:val="0"/>
                                                                                      <w:marRight w:val="0"/>
                                                                                      <w:marTop w:val="0"/>
                                                                                      <w:marBottom w:val="0"/>
                                                                                      <w:divBdr>
                                                                                        <w:top w:val="none" w:sz="0" w:space="0" w:color="auto"/>
                                                                                        <w:left w:val="none" w:sz="0" w:space="0" w:color="auto"/>
                                                                                        <w:bottom w:val="none" w:sz="0" w:space="0" w:color="auto"/>
                                                                                        <w:right w:val="none" w:sz="0" w:space="0" w:color="auto"/>
                                                                                      </w:divBdr>
                                                                                    </w:div>
                                                                                  </w:divsChild>
                                                                                </w:div>
                                                                                <w:div w:id="343557272">
                                                                                  <w:marLeft w:val="0"/>
                                                                                  <w:marRight w:val="0"/>
                                                                                  <w:marTop w:val="0"/>
                                                                                  <w:marBottom w:val="0"/>
                                                                                  <w:divBdr>
                                                                                    <w:top w:val="none" w:sz="0" w:space="0" w:color="auto"/>
                                                                                    <w:left w:val="none" w:sz="0" w:space="0" w:color="auto"/>
                                                                                    <w:bottom w:val="none" w:sz="0" w:space="0" w:color="auto"/>
                                                                                    <w:right w:val="none" w:sz="0" w:space="0" w:color="auto"/>
                                                                                  </w:divBdr>
                                                                                  <w:divsChild>
                                                                                    <w:div w:id="2092894856">
                                                                                      <w:marLeft w:val="0"/>
                                                                                      <w:marRight w:val="0"/>
                                                                                      <w:marTop w:val="0"/>
                                                                                      <w:marBottom w:val="0"/>
                                                                                      <w:divBdr>
                                                                                        <w:top w:val="none" w:sz="0" w:space="0" w:color="auto"/>
                                                                                        <w:left w:val="none" w:sz="0" w:space="0" w:color="auto"/>
                                                                                        <w:bottom w:val="none" w:sz="0" w:space="0" w:color="auto"/>
                                                                                        <w:right w:val="none" w:sz="0" w:space="0" w:color="auto"/>
                                                                                      </w:divBdr>
                                                                                    </w:div>
                                                                                  </w:divsChild>
                                                                                </w:div>
                                                                                <w:div w:id="344945193">
                                                                                  <w:marLeft w:val="0"/>
                                                                                  <w:marRight w:val="0"/>
                                                                                  <w:marTop w:val="0"/>
                                                                                  <w:marBottom w:val="0"/>
                                                                                  <w:divBdr>
                                                                                    <w:top w:val="none" w:sz="0" w:space="0" w:color="auto"/>
                                                                                    <w:left w:val="none" w:sz="0" w:space="0" w:color="auto"/>
                                                                                    <w:bottom w:val="none" w:sz="0" w:space="0" w:color="auto"/>
                                                                                    <w:right w:val="none" w:sz="0" w:space="0" w:color="auto"/>
                                                                                  </w:divBdr>
                                                                                  <w:divsChild>
                                                                                    <w:div w:id="1161584177">
                                                                                      <w:marLeft w:val="0"/>
                                                                                      <w:marRight w:val="0"/>
                                                                                      <w:marTop w:val="0"/>
                                                                                      <w:marBottom w:val="0"/>
                                                                                      <w:divBdr>
                                                                                        <w:top w:val="none" w:sz="0" w:space="0" w:color="auto"/>
                                                                                        <w:left w:val="none" w:sz="0" w:space="0" w:color="auto"/>
                                                                                        <w:bottom w:val="none" w:sz="0" w:space="0" w:color="auto"/>
                                                                                        <w:right w:val="none" w:sz="0" w:space="0" w:color="auto"/>
                                                                                      </w:divBdr>
                                                                                    </w:div>
                                                                                  </w:divsChild>
                                                                                </w:div>
                                                                                <w:div w:id="354115052">
                                                                                  <w:marLeft w:val="0"/>
                                                                                  <w:marRight w:val="0"/>
                                                                                  <w:marTop w:val="0"/>
                                                                                  <w:marBottom w:val="0"/>
                                                                                  <w:divBdr>
                                                                                    <w:top w:val="none" w:sz="0" w:space="0" w:color="auto"/>
                                                                                    <w:left w:val="none" w:sz="0" w:space="0" w:color="auto"/>
                                                                                    <w:bottom w:val="none" w:sz="0" w:space="0" w:color="auto"/>
                                                                                    <w:right w:val="none" w:sz="0" w:space="0" w:color="auto"/>
                                                                                  </w:divBdr>
                                                                                  <w:divsChild>
                                                                                    <w:div w:id="401373063">
                                                                                      <w:marLeft w:val="0"/>
                                                                                      <w:marRight w:val="0"/>
                                                                                      <w:marTop w:val="0"/>
                                                                                      <w:marBottom w:val="0"/>
                                                                                      <w:divBdr>
                                                                                        <w:top w:val="none" w:sz="0" w:space="0" w:color="auto"/>
                                                                                        <w:left w:val="none" w:sz="0" w:space="0" w:color="auto"/>
                                                                                        <w:bottom w:val="none" w:sz="0" w:space="0" w:color="auto"/>
                                                                                        <w:right w:val="none" w:sz="0" w:space="0" w:color="auto"/>
                                                                                      </w:divBdr>
                                                                                    </w:div>
                                                                                  </w:divsChild>
                                                                                </w:div>
                                                                                <w:div w:id="357512396">
                                                                                  <w:marLeft w:val="0"/>
                                                                                  <w:marRight w:val="0"/>
                                                                                  <w:marTop w:val="0"/>
                                                                                  <w:marBottom w:val="0"/>
                                                                                  <w:divBdr>
                                                                                    <w:top w:val="none" w:sz="0" w:space="0" w:color="auto"/>
                                                                                    <w:left w:val="none" w:sz="0" w:space="0" w:color="auto"/>
                                                                                    <w:bottom w:val="none" w:sz="0" w:space="0" w:color="auto"/>
                                                                                    <w:right w:val="none" w:sz="0" w:space="0" w:color="auto"/>
                                                                                  </w:divBdr>
                                                                                  <w:divsChild>
                                                                                    <w:div w:id="782118492">
                                                                                      <w:marLeft w:val="0"/>
                                                                                      <w:marRight w:val="0"/>
                                                                                      <w:marTop w:val="0"/>
                                                                                      <w:marBottom w:val="0"/>
                                                                                      <w:divBdr>
                                                                                        <w:top w:val="none" w:sz="0" w:space="0" w:color="auto"/>
                                                                                        <w:left w:val="none" w:sz="0" w:space="0" w:color="auto"/>
                                                                                        <w:bottom w:val="none" w:sz="0" w:space="0" w:color="auto"/>
                                                                                        <w:right w:val="none" w:sz="0" w:space="0" w:color="auto"/>
                                                                                      </w:divBdr>
                                                                                    </w:div>
                                                                                  </w:divsChild>
                                                                                </w:div>
                                                                                <w:div w:id="363793390">
                                                                                  <w:marLeft w:val="0"/>
                                                                                  <w:marRight w:val="0"/>
                                                                                  <w:marTop w:val="0"/>
                                                                                  <w:marBottom w:val="0"/>
                                                                                  <w:divBdr>
                                                                                    <w:top w:val="none" w:sz="0" w:space="0" w:color="auto"/>
                                                                                    <w:left w:val="none" w:sz="0" w:space="0" w:color="auto"/>
                                                                                    <w:bottom w:val="none" w:sz="0" w:space="0" w:color="auto"/>
                                                                                    <w:right w:val="none" w:sz="0" w:space="0" w:color="auto"/>
                                                                                  </w:divBdr>
                                                                                  <w:divsChild>
                                                                                    <w:div w:id="1510173220">
                                                                                      <w:marLeft w:val="0"/>
                                                                                      <w:marRight w:val="0"/>
                                                                                      <w:marTop w:val="0"/>
                                                                                      <w:marBottom w:val="0"/>
                                                                                      <w:divBdr>
                                                                                        <w:top w:val="none" w:sz="0" w:space="0" w:color="auto"/>
                                                                                        <w:left w:val="none" w:sz="0" w:space="0" w:color="auto"/>
                                                                                        <w:bottom w:val="none" w:sz="0" w:space="0" w:color="auto"/>
                                                                                        <w:right w:val="none" w:sz="0" w:space="0" w:color="auto"/>
                                                                                      </w:divBdr>
                                                                                    </w:div>
                                                                                  </w:divsChild>
                                                                                </w:div>
                                                                                <w:div w:id="365375829">
                                                                                  <w:marLeft w:val="0"/>
                                                                                  <w:marRight w:val="0"/>
                                                                                  <w:marTop w:val="0"/>
                                                                                  <w:marBottom w:val="0"/>
                                                                                  <w:divBdr>
                                                                                    <w:top w:val="none" w:sz="0" w:space="0" w:color="auto"/>
                                                                                    <w:left w:val="none" w:sz="0" w:space="0" w:color="auto"/>
                                                                                    <w:bottom w:val="none" w:sz="0" w:space="0" w:color="auto"/>
                                                                                    <w:right w:val="none" w:sz="0" w:space="0" w:color="auto"/>
                                                                                  </w:divBdr>
                                                                                  <w:divsChild>
                                                                                    <w:div w:id="1404907961">
                                                                                      <w:marLeft w:val="0"/>
                                                                                      <w:marRight w:val="0"/>
                                                                                      <w:marTop w:val="0"/>
                                                                                      <w:marBottom w:val="0"/>
                                                                                      <w:divBdr>
                                                                                        <w:top w:val="none" w:sz="0" w:space="0" w:color="auto"/>
                                                                                        <w:left w:val="none" w:sz="0" w:space="0" w:color="auto"/>
                                                                                        <w:bottom w:val="none" w:sz="0" w:space="0" w:color="auto"/>
                                                                                        <w:right w:val="none" w:sz="0" w:space="0" w:color="auto"/>
                                                                                      </w:divBdr>
                                                                                    </w:div>
                                                                                  </w:divsChild>
                                                                                </w:div>
                                                                                <w:div w:id="367880942">
                                                                                  <w:marLeft w:val="0"/>
                                                                                  <w:marRight w:val="0"/>
                                                                                  <w:marTop w:val="0"/>
                                                                                  <w:marBottom w:val="0"/>
                                                                                  <w:divBdr>
                                                                                    <w:top w:val="none" w:sz="0" w:space="0" w:color="auto"/>
                                                                                    <w:left w:val="none" w:sz="0" w:space="0" w:color="auto"/>
                                                                                    <w:bottom w:val="none" w:sz="0" w:space="0" w:color="auto"/>
                                                                                    <w:right w:val="none" w:sz="0" w:space="0" w:color="auto"/>
                                                                                  </w:divBdr>
                                                                                  <w:divsChild>
                                                                                    <w:div w:id="143814731">
                                                                                      <w:marLeft w:val="0"/>
                                                                                      <w:marRight w:val="0"/>
                                                                                      <w:marTop w:val="0"/>
                                                                                      <w:marBottom w:val="0"/>
                                                                                      <w:divBdr>
                                                                                        <w:top w:val="none" w:sz="0" w:space="0" w:color="auto"/>
                                                                                        <w:left w:val="none" w:sz="0" w:space="0" w:color="auto"/>
                                                                                        <w:bottom w:val="none" w:sz="0" w:space="0" w:color="auto"/>
                                                                                        <w:right w:val="none" w:sz="0" w:space="0" w:color="auto"/>
                                                                                      </w:divBdr>
                                                                                    </w:div>
                                                                                  </w:divsChild>
                                                                                </w:div>
                                                                                <w:div w:id="370231817">
                                                                                  <w:marLeft w:val="0"/>
                                                                                  <w:marRight w:val="0"/>
                                                                                  <w:marTop w:val="0"/>
                                                                                  <w:marBottom w:val="0"/>
                                                                                  <w:divBdr>
                                                                                    <w:top w:val="none" w:sz="0" w:space="0" w:color="auto"/>
                                                                                    <w:left w:val="none" w:sz="0" w:space="0" w:color="auto"/>
                                                                                    <w:bottom w:val="none" w:sz="0" w:space="0" w:color="auto"/>
                                                                                    <w:right w:val="none" w:sz="0" w:space="0" w:color="auto"/>
                                                                                  </w:divBdr>
                                                                                  <w:divsChild>
                                                                                    <w:div w:id="1324623315">
                                                                                      <w:marLeft w:val="0"/>
                                                                                      <w:marRight w:val="0"/>
                                                                                      <w:marTop w:val="0"/>
                                                                                      <w:marBottom w:val="0"/>
                                                                                      <w:divBdr>
                                                                                        <w:top w:val="none" w:sz="0" w:space="0" w:color="auto"/>
                                                                                        <w:left w:val="none" w:sz="0" w:space="0" w:color="auto"/>
                                                                                        <w:bottom w:val="none" w:sz="0" w:space="0" w:color="auto"/>
                                                                                        <w:right w:val="none" w:sz="0" w:space="0" w:color="auto"/>
                                                                                      </w:divBdr>
                                                                                    </w:div>
                                                                                  </w:divsChild>
                                                                                </w:div>
                                                                                <w:div w:id="381297241">
                                                                                  <w:marLeft w:val="0"/>
                                                                                  <w:marRight w:val="0"/>
                                                                                  <w:marTop w:val="0"/>
                                                                                  <w:marBottom w:val="0"/>
                                                                                  <w:divBdr>
                                                                                    <w:top w:val="none" w:sz="0" w:space="0" w:color="auto"/>
                                                                                    <w:left w:val="none" w:sz="0" w:space="0" w:color="auto"/>
                                                                                    <w:bottom w:val="none" w:sz="0" w:space="0" w:color="auto"/>
                                                                                    <w:right w:val="none" w:sz="0" w:space="0" w:color="auto"/>
                                                                                  </w:divBdr>
                                                                                  <w:divsChild>
                                                                                    <w:div w:id="680355367">
                                                                                      <w:marLeft w:val="0"/>
                                                                                      <w:marRight w:val="0"/>
                                                                                      <w:marTop w:val="0"/>
                                                                                      <w:marBottom w:val="0"/>
                                                                                      <w:divBdr>
                                                                                        <w:top w:val="none" w:sz="0" w:space="0" w:color="auto"/>
                                                                                        <w:left w:val="none" w:sz="0" w:space="0" w:color="auto"/>
                                                                                        <w:bottom w:val="none" w:sz="0" w:space="0" w:color="auto"/>
                                                                                        <w:right w:val="none" w:sz="0" w:space="0" w:color="auto"/>
                                                                                      </w:divBdr>
                                                                                    </w:div>
                                                                                  </w:divsChild>
                                                                                </w:div>
                                                                                <w:div w:id="386415579">
                                                                                  <w:marLeft w:val="0"/>
                                                                                  <w:marRight w:val="0"/>
                                                                                  <w:marTop w:val="0"/>
                                                                                  <w:marBottom w:val="0"/>
                                                                                  <w:divBdr>
                                                                                    <w:top w:val="none" w:sz="0" w:space="0" w:color="auto"/>
                                                                                    <w:left w:val="none" w:sz="0" w:space="0" w:color="auto"/>
                                                                                    <w:bottom w:val="none" w:sz="0" w:space="0" w:color="auto"/>
                                                                                    <w:right w:val="none" w:sz="0" w:space="0" w:color="auto"/>
                                                                                  </w:divBdr>
                                                                                  <w:divsChild>
                                                                                    <w:div w:id="1987782169">
                                                                                      <w:marLeft w:val="0"/>
                                                                                      <w:marRight w:val="0"/>
                                                                                      <w:marTop w:val="0"/>
                                                                                      <w:marBottom w:val="0"/>
                                                                                      <w:divBdr>
                                                                                        <w:top w:val="none" w:sz="0" w:space="0" w:color="auto"/>
                                                                                        <w:left w:val="none" w:sz="0" w:space="0" w:color="auto"/>
                                                                                        <w:bottom w:val="none" w:sz="0" w:space="0" w:color="auto"/>
                                                                                        <w:right w:val="none" w:sz="0" w:space="0" w:color="auto"/>
                                                                                      </w:divBdr>
                                                                                    </w:div>
                                                                                  </w:divsChild>
                                                                                </w:div>
                                                                                <w:div w:id="388647890">
                                                                                  <w:marLeft w:val="0"/>
                                                                                  <w:marRight w:val="0"/>
                                                                                  <w:marTop w:val="0"/>
                                                                                  <w:marBottom w:val="0"/>
                                                                                  <w:divBdr>
                                                                                    <w:top w:val="none" w:sz="0" w:space="0" w:color="auto"/>
                                                                                    <w:left w:val="none" w:sz="0" w:space="0" w:color="auto"/>
                                                                                    <w:bottom w:val="none" w:sz="0" w:space="0" w:color="auto"/>
                                                                                    <w:right w:val="none" w:sz="0" w:space="0" w:color="auto"/>
                                                                                  </w:divBdr>
                                                                                  <w:divsChild>
                                                                                    <w:div w:id="1069881216">
                                                                                      <w:marLeft w:val="0"/>
                                                                                      <w:marRight w:val="0"/>
                                                                                      <w:marTop w:val="0"/>
                                                                                      <w:marBottom w:val="0"/>
                                                                                      <w:divBdr>
                                                                                        <w:top w:val="none" w:sz="0" w:space="0" w:color="auto"/>
                                                                                        <w:left w:val="none" w:sz="0" w:space="0" w:color="auto"/>
                                                                                        <w:bottom w:val="none" w:sz="0" w:space="0" w:color="auto"/>
                                                                                        <w:right w:val="none" w:sz="0" w:space="0" w:color="auto"/>
                                                                                      </w:divBdr>
                                                                                    </w:div>
                                                                                  </w:divsChild>
                                                                                </w:div>
                                                                                <w:div w:id="404037204">
                                                                                  <w:marLeft w:val="0"/>
                                                                                  <w:marRight w:val="0"/>
                                                                                  <w:marTop w:val="0"/>
                                                                                  <w:marBottom w:val="0"/>
                                                                                  <w:divBdr>
                                                                                    <w:top w:val="none" w:sz="0" w:space="0" w:color="auto"/>
                                                                                    <w:left w:val="none" w:sz="0" w:space="0" w:color="auto"/>
                                                                                    <w:bottom w:val="none" w:sz="0" w:space="0" w:color="auto"/>
                                                                                    <w:right w:val="none" w:sz="0" w:space="0" w:color="auto"/>
                                                                                  </w:divBdr>
                                                                                  <w:divsChild>
                                                                                    <w:div w:id="826239708">
                                                                                      <w:marLeft w:val="0"/>
                                                                                      <w:marRight w:val="0"/>
                                                                                      <w:marTop w:val="0"/>
                                                                                      <w:marBottom w:val="0"/>
                                                                                      <w:divBdr>
                                                                                        <w:top w:val="none" w:sz="0" w:space="0" w:color="auto"/>
                                                                                        <w:left w:val="none" w:sz="0" w:space="0" w:color="auto"/>
                                                                                        <w:bottom w:val="none" w:sz="0" w:space="0" w:color="auto"/>
                                                                                        <w:right w:val="none" w:sz="0" w:space="0" w:color="auto"/>
                                                                                      </w:divBdr>
                                                                                    </w:div>
                                                                                  </w:divsChild>
                                                                                </w:div>
                                                                                <w:div w:id="422340215">
                                                                                  <w:marLeft w:val="0"/>
                                                                                  <w:marRight w:val="0"/>
                                                                                  <w:marTop w:val="0"/>
                                                                                  <w:marBottom w:val="0"/>
                                                                                  <w:divBdr>
                                                                                    <w:top w:val="none" w:sz="0" w:space="0" w:color="auto"/>
                                                                                    <w:left w:val="none" w:sz="0" w:space="0" w:color="auto"/>
                                                                                    <w:bottom w:val="none" w:sz="0" w:space="0" w:color="auto"/>
                                                                                    <w:right w:val="none" w:sz="0" w:space="0" w:color="auto"/>
                                                                                  </w:divBdr>
                                                                                  <w:divsChild>
                                                                                    <w:div w:id="550196504">
                                                                                      <w:marLeft w:val="0"/>
                                                                                      <w:marRight w:val="0"/>
                                                                                      <w:marTop w:val="0"/>
                                                                                      <w:marBottom w:val="0"/>
                                                                                      <w:divBdr>
                                                                                        <w:top w:val="none" w:sz="0" w:space="0" w:color="auto"/>
                                                                                        <w:left w:val="none" w:sz="0" w:space="0" w:color="auto"/>
                                                                                        <w:bottom w:val="none" w:sz="0" w:space="0" w:color="auto"/>
                                                                                        <w:right w:val="none" w:sz="0" w:space="0" w:color="auto"/>
                                                                                      </w:divBdr>
                                                                                    </w:div>
                                                                                  </w:divsChild>
                                                                                </w:div>
                                                                                <w:div w:id="430320917">
                                                                                  <w:marLeft w:val="0"/>
                                                                                  <w:marRight w:val="0"/>
                                                                                  <w:marTop w:val="0"/>
                                                                                  <w:marBottom w:val="0"/>
                                                                                  <w:divBdr>
                                                                                    <w:top w:val="none" w:sz="0" w:space="0" w:color="auto"/>
                                                                                    <w:left w:val="none" w:sz="0" w:space="0" w:color="auto"/>
                                                                                    <w:bottom w:val="none" w:sz="0" w:space="0" w:color="auto"/>
                                                                                    <w:right w:val="none" w:sz="0" w:space="0" w:color="auto"/>
                                                                                  </w:divBdr>
                                                                                  <w:divsChild>
                                                                                    <w:div w:id="134612306">
                                                                                      <w:marLeft w:val="0"/>
                                                                                      <w:marRight w:val="0"/>
                                                                                      <w:marTop w:val="0"/>
                                                                                      <w:marBottom w:val="0"/>
                                                                                      <w:divBdr>
                                                                                        <w:top w:val="none" w:sz="0" w:space="0" w:color="auto"/>
                                                                                        <w:left w:val="none" w:sz="0" w:space="0" w:color="auto"/>
                                                                                        <w:bottom w:val="none" w:sz="0" w:space="0" w:color="auto"/>
                                                                                        <w:right w:val="none" w:sz="0" w:space="0" w:color="auto"/>
                                                                                      </w:divBdr>
                                                                                    </w:div>
                                                                                  </w:divsChild>
                                                                                </w:div>
                                                                                <w:div w:id="444812705">
                                                                                  <w:marLeft w:val="0"/>
                                                                                  <w:marRight w:val="0"/>
                                                                                  <w:marTop w:val="0"/>
                                                                                  <w:marBottom w:val="0"/>
                                                                                  <w:divBdr>
                                                                                    <w:top w:val="none" w:sz="0" w:space="0" w:color="auto"/>
                                                                                    <w:left w:val="none" w:sz="0" w:space="0" w:color="auto"/>
                                                                                    <w:bottom w:val="none" w:sz="0" w:space="0" w:color="auto"/>
                                                                                    <w:right w:val="none" w:sz="0" w:space="0" w:color="auto"/>
                                                                                  </w:divBdr>
                                                                                  <w:divsChild>
                                                                                    <w:div w:id="376053082">
                                                                                      <w:marLeft w:val="0"/>
                                                                                      <w:marRight w:val="0"/>
                                                                                      <w:marTop w:val="0"/>
                                                                                      <w:marBottom w:val="0"/>
                                                                                      <w:divBdr>
                                                                                        <w:top w:val="none" w:sz="0" w:space="0" w:color="auto"/>
                                                                                        <w:left w:val="none" w:sz="0" w:space="0" w:color="auto"/>
                                                                                        <w:bottom w:val="none" w:sz="0" w:space="0" w:color="auto"/>
                                                                                        <w:right w:val="none" w:sz="0" w:space="0" w:color="auto"/>
                                                                                      </w:divBdr>
                                                                                    </w:div>
                                                                                  </w:divsChild>
                                                                                </w:div>
                                                                                <w:div w:id="450781994">
                                                                                  <w:marLeft w:val="0"/>
                                                                                  <w:marRight w:val="0"/>
                                                                                  <w:marTop w:val="0"/>
                                                                                  <w:marBottom w:val="0"/>
                                                                                  <w:divBdr>
                                                                                    <w:top w:val="none" w:sz="0" w:space="0" w:color="auto"/>
                                                                                    <w:left w:val="none" w:sz="0" w:space="0" w:color="auto"/>
                                                                                    <w:bottom w:val="none" w:sz="0" w:space="0" w:color="auto"/>
                                                                                    <w:right w:val="none" w:sz="0" w:space="0" w:color="auto"/>
                                                                                  </w:divBdr>
                                                                                  <w:divsChild>
                                                                                    <w:div w:id="1789425917">
                                                                                      <w:marLeft w:val="0"/>
                                                                                      <w:marRight w:val="0"/>
                                                                                      <w:marTop w:val="0"/>
                                                                                      <w:marBottom w:val="0"/>
                                                                                      <w:divBdr>
                                                                                        <w:top w:val="none" w:sz="0" w:space="0" w:color="auto"/>
                                                                                        <w:left w:val="none" w:sz="0" w:space="0" w:color="auto"/>
                                                                                        <w:bottom w:val="none" w:sz="0" w:space="0" w:color="auto"/>
                                                                                        <w:right w:val="none" w:sz="0" w:space="0" w:color="auto"/>
                                                                                      </w:divBdr>
                                                                                    </w:div>
                                                                                  </w:divsChild>
                                                                                </w:div>
                                                                                <w:div w:id="451706725">
                                                                                  <w:marLeft w:val="0"/>
                                                                                  <w:marRight w:val="0"/>
                                                                                  <w:marTop w:val="0"/>
                                                                                  <w:marBottom w:val="0"/>
                                                                                  <w:divBdr>
                                                                                    <w:top w:val="none" w:sz="0" w:space="0" w:color="auto"/>
                                                                                    <w:left w:val="none" w:sz="0" w:space="0" w:color="auto"/>
                                                                                    <w:bottom w:val="none" w:sz="0" w:space="0" w:color="auto"/>
                                                                                    <w:right w:val="none" w:sz="0" w:space="0" w:color="auto"/>
                                                                                  </w:divBdr>
                                                                                  <w:divsChild>
                                                                                    <w:div w:id="1115249761">
                                                                                      <w:marLeft w:val="0"/>
                                                                                      <w:marRight w:val="0"/>
                                                                                      <w:marTop w:val="0"/>
                                                                                      <w:marBottom w:val="0"/>
                                                                                      <w:divBdr>
                                                                                        <w:top w:val="none" w:sz="0" w:space="0" w:color="auto"/>
                                                                                        <w:left w:val="none" w:sz="0" w:space="0" w:color="auto"/>
                                                                                        <w:bottom w:val="none" w:sz="0" w:space="0" w:color="auto"/>
                                                                                        <w:right w:val="none" w:sz="0" w:space="0" w:color="auto"/>
                                                                                      </w:divBdr>
                                                                                    </w:div>
                                                                                  </w:divsChild>
                                                                                </w:div>
                                                                                <w:div w:id="472481145">
                                                                                  <w:marLeft w:val="0"/>
                                                                                  <w:marRight w:val="0"/>
                                                                                  <w:marTop w:val="0"/>
                                                                                  <w:marBottom w:val="0"/>
                                                                                  <w:divBdr>
                                                                                    <w:top w:val="none" w:sz="0" w:space="0" w:color="auto"/>
                                                                                    <w:left w:val="none" w:sz="0" w:space="0" w:color="auto"/>
                                                                                    <w:bottom w:val="none" w:sz="0" w:space="0" w:color="auto"/>
                                                                                    <w:right w:val="none" w:sz="0" w:space="0" w:color="auto"/>
                                                                                  </w:divBdr>
                                                                                  <w:divsChild>
                                                                                    <w:div w:id="2008097905">
                                                                                      <w:marLeft w:val="0"/>
                                                                                      <w:marRight w:val="0"/>
                                                                                      <w:marTop w:val="0"/>
                                                                                      <w:marBottom w:val="0"/>
                                                                                      <w:divBdr>
                                                                                        <w:top w:val="none" w:sz="0" w:space="0" w:color="auto"/>
                                                                                        <w:left w:val="none" w:sz="0" w:space="0" w:color="auto"/>
                                                                                        <w:bottom w:val="none" w:sz="0" w:space="0" w:color="auto"/>
                                                                                        <w:right w:val="none" w:sz="0" w:space="0" w:color="auto"/>
                                                                                      </w:divBdr>
                                                                                    </w:div>
                                                                                  </w:divsChild>
                                                                                </w:div>
                                                                                <w:div w:id="488250513">
                                                                                  <w:marLeft w:val="0"/>
                                                                                  <w:marRight w:val="0"/>
                                                                                  <w:marTop w:val="0"/>
                                                                                  <w:marBottom w:val="0"/>
                                                                                  <w:divBdr>
                                                                                    <w:top w:val="none" w:sz="0" w:space="0" w:color="auto"/>
                                                                                    <w:left w:val="none" w:sz="0" w:space="0" w:color="auto"/>
                                                                                    <w:bottom w:val="none" w:sz="0" w:space="0" w:color="auto"/>
                                                                                    <w:right w:val="none" w:sz="0" w:space="0" w:color="auto"/>
                                                                                  </w:divBdr>
                                                                                  <w:divsChild>
                                                                                    <w:div w:id="45954439">
                                                                                      <w:marLeft w:val="0"/>
                                                                                      <w:marRight w:val="0"/>
                                                                                      <w:marTop w:val="0"/>
                                                                                      <w:marBottom w:val="0"/>
                                                                                      <w:divBdr>
                                                                                        <w:top w:val="none" w:sz="0" w:space="0" w:color="auto"/>
                                                                                        <w:left w:val="none" w:sz="0" w:space="0" w:color="auto"/>
                                                                                        <w:bottom w:val="none" w:sz="0" w:space="0" w:color="auto"/>
                                                                                        <w:right w:val="none" w:sz="0" w:space="0" w:color="auto"/>
                                                                                      </w:divBdr>
                                                                                    </w:div>
                                                                                    <w:div w:id="220409439">
                                                                                      <w:marLeft w:val="0"/>
                                                                                      <w:marRight w:val="0"/>
                                                                                      <w:marTop w:val="0"/>
                                                                                      <w:marBottom w:val="0"/>
                                                                                      <w:divBdr>
                                                                                        <w:top w:val="none" w:sz="0" w:space="0" w:color="auto"/>
                                                                                        <w:left w:val="none" w:sz="0" w:space="0" w:color="auto"/>
                                                                                        <w:bottom w:val="none" w:sz="0" w:space="0" w:color="auto"/>
                                                                                        <w:right w:val="none" w:sz="0" w:space="0" w:color="auto"/>
                                                                                      </w:divBdr>
                                                                                    </w:div>
                                                                                    <w:div w:id="313611428">
                                                                                      <w:marLeft w:val="0"/>
                                                                                      <w:marRight w:val="0"/>
                                                                                      <w:marTop w:val="0"/>
                                                                                      <w:marBottom w:val="0"/>
                                                                                      <w:divBdr>
                                                                                        <w:top w:val="none" w:sz="0" w:space="0" w:color="auto"/>
                                                                                        <w:left w:val="none" w:sz="0" w:space="0" w:color="auto"/>
                                                                                        <w:bottom w:val="none" w:sz="0" w:space="0" w:color="auto"/>
                                                                                        <w:right w:val="none" w:sz="0" w:space="0" w:color="auto"/>
                                                                                      </w:divBdr>
                                                                                    </w:div>
                                                                                    <w:div w:id="378670794">
                                                                                      <w:marLeft w:val="0"/>
                                                                                      <w:marRight w:val="0"/>
                                                                                      <w:marTop w:val="0"/>
                                                                                      <w:marBottom w:val="0"/>
                                                                                      <w:divBdr>
                                                                                        <w:top w:val="none" w:sz="0" w:space="0" w:color="auto"/>
                                                                                        <w:left w:val="none" w:sz="0" w:space="0" w:color="auto"/>
                                                                                        <w:bottom w:val="none" w:sz="0" w:space="0" w:color="auto"/>
                                                                                        <w:right w:val="none" w:sz="0" w:space="0" w:color="auto"/>
                                                                                      </w:divBdr>
                                                                                    </w:div>
                                                                                    <w:div w:id="442967132">
                                                                                      <w:marLeft w:val="0"/>
                                                                                      <w:marRight w:val="0"/>
                                                                                      <w:marTop w:val="0"/>
                                                                                      <w:marBottom w:val="0"/>
                                                                                      <w:divBdr>
                                                                                        <w:top w:val="none" w:sz="0" w:space="0" w:color="auto"/>
                                                                                        <w:left w:val="none" w:sz="0" w:space="0" w:color="auto"/>
                                                                                        <w:bottom w:val="none" w:sz="0" w:space="0" w:color="auto"/>
                                                                                        <w:right w:val="none" w:sz="0" w:space="0" w:color="auto"/>
                                                                                      </w:divBdr>
                                                                                    </w:div>
                                                                                    <w:div w:id="453137751">
                                                                                      <w:marLeft w:val="0"/>
                                                                                      <w:marRight w:val="0"/>
                                                                                      <w:marTop w:val="0"/>
                                                                                      <w:marBottom w:val="0"/>
                                                                                      <w:divBdr>
                                                                                        <w:top w:val="none" w:sz="0" w:space="0" w:color="auto"/>
                                                                                        <w:left w:val="none" w:sz="0" w:space="0" w:color="auto"/>
                                                                                        <w:bottom w:val="none" w:sz="0" w:space="0" w:color="auto"/>
                                                                                        <w:right w:val="none" w:sz="0" w:space="0" w:color="auto"/>
                                                                                      </w:divBdr>
                                                                                    </w:div>
                                                                                    <w:div w:id="499127737">
                                                                                      <w:marLeft w:val="0"/>
                                                                                      <w:marRight w:val="0"/>
                                                                                      <w:marTop w:val="0"/>
                                                                                      <w:marBottom w:val="0"/>
                                                                                      <w:divBdr>
                                                                                        <w:top w:val="none" w:sz="0" w:space="0" w:color="auto"/>
                                                                                        <w:left w:val="none" w:sz="0" w:space="0" w:color="auto"/>
                                                                                        <w:bottom w:val="none" w:sz="0" w:space="0" w:color="auto"/>
                                                                                        <w:right w:val="none" w:sz="0" w:space="0" w:color="auto"/>
                                                                                      </w:divBdr>
                                                                                    </w:div>
                                                                                    <w:div w:id="735668322">
                                                                                      <w:marLeft w:val="0"/>
                                                                                      <w:marRight w:val="0"/>
                                                                                      <w:marTop w:val="0"/>
                                                                                      <w:marBottom w:val="0"/>
                                                                                      <w:divBdr>
                                                                                        <w:top w:val="none" w:sz="0" w:space="0" w:color="auto"/>
                                                                                        <w:left w:val="none" w:sz="0" w:space="0" w:color="auto"/>
                                                                                        <w:bottom w:val="none" w:sz="0" w:space="0" w:color="auto"/>
                                                                                        <w:right w:val="none" w:sz="0" w:space="0" w:color="auto"/>
                                                                                      </w:divBdr>
                                                                                    </w:div>
                                                                                    <w:div w:id="827206445">
                                                                                      <w:marLeft w:val="0"/>
                                                                                      <w:marRight w:val="0"/>
                                                                                      <w:marTop w:val="0"/>
                                                                                      <w:marBottom w:val="0"/>
                                                                                      <w:divBdr>
                                                                                        <w:top w:val="none" w:sz="0" w:space="0" w:color="auto"/>
                                                                                        <w:left w:val="none" w:sz="0" w:space="0" w:color="auto"/>
                                                                                        <w:bottom w:val="none" w:sz="0" w:space="0" w:color="auto"/>
                                                                                        <w:right w:val="none" w:sz="0" w:space="0" w:color="auto"/>
                                                                                      </w:divBdr>
                                                                                    </w:div>
                                                                                    <w:div w:id="926965148">
                                                                                      <w:marLeft w:val="0"/>
                                                                                      <w:marRight w:val="0"/>
                                                                                      <w:marTop w:val="0"/>
                                                                                      <w:marBottom w:val="0"/>
                                                                                      <w:divBdr>
                                                                                        <w:top w:val="none" w:sz="0" w:space="0" w:color="auto"/>
                                                                                        <w:left w:val="none" w:sz="0" w:space="0" w:color="auto"/>
                                                                                        <w:bottom w:val="none" w:sz="0" w:space="0" w:color="auto"/>
                                                                                        <w:right w:val="none" w:sz="0" w:space="0" w:color="auto"/>
                                                                                      </w:divBdr>
                                                                                    </w:div>
                                                                                    <w:div w:id="1313679299">
                                                                                      <w:marLeft w:val="0"/>
                                                                                      <w:marRight w:val="0"/>
                                                                                      <w:marTop w:val="0"/>
                                                                                      <w:marBottom w:val="0"/>
                                                                                      <w:divBdr>
                                                                                        <w:top w:val="none" w:sz="0" w:space="0" w:color="auto"/>
                                                                                        <w:left w:val="none" w:sz="0" w:space="0" w:color="auto"/>
                                                                                        <w:bottom w:val="none" w:sz="0" w:space="0" w:color="auto"/>
                                                                                        <w:right w:val="none" w:sz="0" w:space="0" w:color="auto"/>
                                                                                      </w:divBdr>
                                                                                    </w:div>
                                                                                    <w:div w:id="1369794869">
                                                                                      <w:marLeft w:val="0"/>
                                                                                      <w:marRight w:val="0"/>
                                                                                      <w:marTop w:val="0"/>
                                                                                      <w:marBottom w:val="0"/>
                                                                                      <w:divBdr>
                                                                                        <w:top w:val="none" w:sz="0" w:space="0" w:color="auto"/>
                                                                                        <w:left w:val="none" w:sz="0" w:space="0" w:color="auto"/>
                                                                                        <w:bottom w:val="none" w:sz="0" w:space="0" w:color="auto"/>
                                                                                        <w:right w:val="none" w:sz="0" w:space="0" w:color="auto"/>
                                                                                      </w:divBdr>
                                                                                    </w:div>
                                                                                    <w:div w:id="1389106225">
                                                                                      <w:marLeft w:val="0"/>
                                                                                      <w:marRight w:val="0"/>
                                                                                      <w:marTop w:val="0"/>
                                                                                      <w:marBottom w:val="0"/>
                                                                                      <w:divBdr>
                                                                                        <w:top w:val="none" w:sz="0" w:space="0" w:color="auto"/>
                                                                                        <w:left w:val="none" w:sz="0" w:space="0" w:color="auto"/>
                                                                                        <w:bottom w:val="none" w:sz="0" w:space="0" w:color="auto"/>
                                                                                        <w:right w:val="none" w:sz="0" w:space="0" w:color="auto"/>
                                                                                      </w:divBdr>
                                                                                    </w:div>
                                                                                    <w:div w:id="1421901775">
                                                                                      <w:marLeft w:val="0"/>
                                                                                      <w:marRight w:val="0"/>
                                                                                      <w:marTop w:val="0"/>
                                                                                      <w:marBottom w:val="0"/>
                                                                                      <w:divBdr>
                                                                                        <w:top w:val="none" w:sz="0" w:space="0" w:color="auto"/>
                                                                                        <w:left w:val="none" w:sz="0" w:space="0" w:color="auto"/>
                                                                                        <w:bottom w:val="none" w:sz="0" w:space="0" w:color="auto"/>
                                                                                        <w:right w:val="none" w:sz="0" w:space="0" w:color="auto"/>
                                                                                      </w:divBdr>
                                                                                    </w:div>
                                                                                    <w:div w:id="1474910942">
                                                                                      <w:marLeft w:val="0"/>
                                                                                      <w:marRight w:val="0"/>
                                                                                      <w:marTop w:val="0"/>
                                                                                      <w:marBottom w:val="0"/>
                                                                                      <w:divBdr>
                                                                                        <w:top w:val="none" w:sz="0" w:space="0" w:color="auto"/>
                                                                                        <w:left w:val="none" w:sz="0" w:space="0" w:color="auto"/>
                                                                                        <w:bottom w:val="none" w:sz="0" w:space="0" w:color="auto"/>
                                                                                        <w:right w:val="none" w:sz="0" w:space="0" w:color="auto"/>
                                                                                      </w:divBdr>
                                                                                    </w:div>
                                                                                    <w:div w:id="1650400403">
                                                                                      <w:marLeft w:val="0"/>
                                                                                      <w:marRight w:val="0"/>
                                                                                      <w:marTop w:val="0"/>
                                                                                      <w:marBottom w:val="0"/>
                                                                                      <w:divBdr>
                                                                                        <w:top w:val="none" w:sz="0" w:space="0" w:color="auto"/>
                                                                                        <w:left w:val="none" w:sz="0" w:space="0" w:color="auto"/>
                                                                                        <w:bottom w:val="none" w:sz="0" w:space="0" w:color="auto"/>
                                                                                        <w:right w:val="none" w:sz="0" w:space="0" w:color="auto"/>
                                                                                      </w:divBdr>
                                                                                    </w:div>
                                                                                    <w:div w:id="1904294102">
                                                                                      <w:marLeft w:val="0"/>
                                                                                      <w:marRight w:val="0"/>
                                                                                      <w:marTop w:val="0"/>
                                                                                      <w:marBottom w:val="0"/>
                                                                                      <w:divBdr>
                                                                                        <w:top w:val="none" w:sz="0" w:space="0" w:color="auto"/>
                                                                                        <w:left w:val="none" w:sz="0" w:space="0" w:color="auto"/>
                                                                                        <w:bottom w:val="none" w:sz="0" w:space="0" w:color="auto"/>
                                                                                        <w:right w:val="none" w:sz="0" w:space="0" w:color="auto"/>
                                                                                      </w:divBdr>
                                                                                    </w:div>
                                                                                    <w:div w:id="1985545724">
                                                                                      <w:marLeft w:val="0"/>
                                                                                      <w:marRight w:val="0"/>
                                                                                      <w:marTop w:val="0"/>
                                                                                      <w:marBottom w:val="0"/>
                                                                                      <w:divBdr>
                                                                                        <w:top w:val="none" w:sz="0" w:space="0" w:color="auto"/>
                                                                                        <w:left w:val="none" w:sz="0" w:space="0" w:color="auto"/>
                                                                                        <w:bottom w:val="none" w:sz="0" w:space="0" w:color="auto"/>
                                                                                        <w:right w:val="none" w:sz="0" w:space="0" w:color="auto"/>
                                                                                      </w:divBdr>
                                                                                    </w:div>
                                                                                    <w:div w:id="1991665340">
                                                                                      <w:marLeft w:val="0"/>
                                                                                      <w:marRight w:val="0"/>
                                                                                      <w:marTop w:val="0"/>
                                                                                      <w:marBottom w:val="0"/>
                                                                                      <w:divBdr>
                                                                                        <w:top w:val="none" w:sz="0" w:space="0" w:color="auto"/>
                                                                                        <w:left w:val="none" w:sz="0" w:space="0" w:color="auto"/>
                                                                                        <w:bottom w:val="none" w:sz="0" w:space="0" w:color="auto"/>
                                                                                        <w:right w:val="none" w:sz="0" w:space="0" w:color="auto"/>
                                                                                      </w:divBdr>
                                                                                    </w:div>
                                                                                  </w:divsChild>
                                                                                </w:div>
                                                                                <w:div w:id="501051397">
                                                                                  <w:marLeft w:val="0"/>
                                                                                  <w:marRight w:val="0"/>
                                                                                  <w:marTop w:val="0"/>
                                                                                  <w:marBottom w:val="0"/>
                                                                                  <w:divBdr>
                                                                                    <w:top w:val="none" w:sz="0" w:space="0" w:color="auto"/>
                                                                                    <w:left w:val="none" w:sz="0" w:space="0" w:color="auto"/>
                                                                                    <w:bottom w:val="none" w:sz="0" w:space="0" w:color="auto"/>
                                                                                    <w:right w:val="none" w:sz="0" w:space="0" w:color="auto"/>
                                                                                  </w:divBdr>
                                                                                  <w:divsChild>
                                                                                    <w:div w:id="1292513691">
                                                                                      <w:marLeft w:val="0"/>
                                                                                      <w:marRight w:val="0"/>
                                                                                      <w:marTop w:val="0"/>
                                                                                      <w:marBottom w:val="0"/>
                                                                                      <w:divBdr>
                                                                                        <w:top w:val="none" w:sz="0" w:space="0" w:color="auto"/>
                                                                                        <w:left w:val="none" w:sz="0" w:space="0" w:color="auto"/>
                                                                                        <w:bottom w:val="none" w:sz="0" w:space="0" w:color="auto"/>
                                                                                        <w:right w:val="none" w:sz="0" w:space="0" w:color="auto"/>
                                                                                      </w:divBdr>
                                                                                    </w:div>
                                                                                  </w:divsChild>
                                                                                </w:div>
                                                                                <w:div w:id="510531336">
                                                                                  <w:marLeft w:val="0"/>
                                                                                  <w:marRight w:val="0"/>
                                                                                  <w:marTop w:val="0"/>
                                                                                  <w:marBottom w:val="0"/>
                                                                                  <w:divBdr>
                                                                                    <w:top w:val="none" w:sz="0" w:space="0" w:color="auto"/>
                                                                                    <w:left w:val="none" w:sz="0" w:space="0" w:color="auto"/>
                                                                                    <w:bottom w:val="none" w:sz="0" w:space="0" w:color="auto"/>
                                                                                    <w:right w:val="none" w:sz="0" w:space="0" w:color="auto"/>
                                                                                  </w:divBdr>
                                                                                  <w:divsChild>
                                                                                    <w:div w:id="1605384090">
                                                                                      <w:marLeft w:val="0"/>
                                                                                      <w:marRight w:val="0"/>
                                                                                      <w:marTop w:val="0"/>
                                                                                      <w:marBottom w:val="0"/>
                                                                                      <w:divBdr>
                                                                                        <w:top w:val="none" w:sz="0" w:space="0" w:color="auto"/>
                                                                                        <w:left w:val="none" w:sz="0" w:space="0" w:color="auto"/>
                                                                                        <w:bottom w:val="none" w:sz="0" w:space="0" w:color="auto"/>
                                                                                        <w:right w:val="none" w:sz="0" w:space="0" w:color="auto"/>
                                                                                      </w:divBdr>
                                                                                    </w:div>
                                                                                  </w:divsChild>
                                                                                </w:div>
                                                                                <w:div w:id="529609880">
                                                                                  <w:marLeft w:val="0"/>
                                                                                  <w:marRight w:val="0"/>
                                                                                  <w:marTop w:val="0"/>
                                                                                  <w:marBottom w:val="0"/>
                                                                                  <w:divBdr>
                                                                                    <w:top w:val="none" w:sz="0" w:space="0" w:color="auto"/>
                                                                                    <w:left w:val="none" w:sz="0" w:space="0" w:color="auto"/>
                                                                                    <w:bottom w:val="none" w:sz="0" w:space="0" w:color="auto"/>
                                                                                    <w:right w:val="none" w:sz="0" w:space="0" w:color="auto"/>
                                                                                  </w:divBdr>
                                                                                  <w:divsChild>
                                                                                    <w:div w:id="1883209327">
                                                                                      <w:marLeft w:val="0"/>
                                                                                      <w:marRight w:val="0"/>
                                                                                      <w:marTop w:val="0"/>
                                                                                      <w:marBottom w:val="0"/>
                                                                                      <w:divBdr>
                                                                                        <w:top w:val="none" w:sz="0" w:space="0" w:color="auto"/>
                                                                                        <w:left w:val="none" w:sz="0" w:space="0" w:color="auto"/>
                                                                                        <w:bottom w:val="none" w:sz="0" w:space="0" w:color="auto"/>
                                                                                        <w:right w:val="none" w:sz="0" w:space="0" w:color="auto"/>
                                                                                      </w:divBdr>
                                                                                    </w:div>
                                                                                  </w:divsChild>
                                                                                </w:div>
                                                                                <w:div w:id="532959229">
                                                                                  <w:marLeft w:val="0"/>
                                                                                  <w:marRight w:val="0"/>
                                                                                  <w:marTop w:val="0"/>
                                                                                  <w:marBottom w:val="0"/>
                                                                                  <w:divBdr>
                                                                                    <w:top w:val="none" w:sz="0" w:space="0" w:color="auto"/>
                                                                                    <w:left w:val="none" w:sz="0" w:space="0" w:color="auto"/>
                                                                                    <w:bottom w:val="none" w:sz="0" w:space="0" w:color="auto"/>
                                                                                    <w:right w:val="none" w:sz="0" w:space="0" w:color="auto"/>
                                                                                  </w:divBdr>
                                                                                  <w:divsChild>
                                                                                    <w:div w:id="129254082">
                                                                                      <w:marLeft w:val="0"/>
                                                                                      <w:marRight w:val="0"/>
                                                                                      <w:marTop w:val="0"/>
                                                                                      <w:marBottom w:val="0"/>
                                                                                      <w:divBdr>
                                                                                        <w:top w:val="none" w:sz="0" w:space="0" w:color="auto"/>
                                                                                        <w:left w:val="none" w:sz="0" w:space="0" w:color="auto"/>
                                                                                        <w:bottom w:val="none" w:sz="0" w:space="0" w:color="auto"/>
                                                                                        <w:right w:val="none" w:sz="0" w:space="0" w:color="auto"/>
                                                                                      </w:divBdr>
                                                                                    </w:div>
                                                                                  </w:divsChild>
                                                                                </w:div>
                                                                                <w:div w:id="540559497">
                                                                                  <w:marLeft w:val="0"/>
                                                                                  <w:marRight w:val="0"/>
                                                                                  <w:marTop w:val="0"/>
                                                                                  <w:marBottom w:val="0"/>
                                                                                  <w:divBdr>
                                                                                    <w:top w:val="none" w:sz="0" w:space="0" w:color="auto"/>
                                                                                    <w:left w:val="none" w:sz="0" w:space="0" w:color="auto"/>
                                                                                    <w:bottom w:val="none" w:sz="0" w:space="0" w:color="auto"/>
                                                                                    <w:right w:val="none" w:sz="0" w:space="0" w:color="auto"/>
                                                                                  </w:divBdr>
                                                                                  <w:divsChild>
                                                                                    <w:div w:id="1796212690">
                                                                                      <w:marLeft w:val="0"/>
                                                                                      <w:marRight w:val="0"/>
                                                                                      <w:marTop w:val="0"/>
                                                                                      <w:marBottom w:val="0"/>
                                                                                      <w:divBdr>
                                                                                        <w:top w:val="none" w:sz="0" w:space="0" w:color="auto"/>
                                                                                        <w:left w:val="none" w:sz="0" w:space="0" w:color="auto"/>
                                                                                        <w:bottom w:val="none" w:sz="0" w:space="0" w:color="auto"/>
                                                                                        <w:right w:val="none" w:sz="0" w:space="0" w:color="auto"/>
                                                                                      </w:divBdr>
                                                                                    </w:div>
                                                                                  </w:divsChild>
                                                                                </w:div>
                                                                                <w:div w:id="551691827">
                                                                                  <w:marLeft w:val="0"/>
                                                                                  <w:marRight w:val="0"/>
                                                                                  <w:marTop w:val="0"/>
                                                                                  <w:marBottom w:val="0"/>
                                                                                  <w:divBdr>
                                                                                    <w:top w:val="none" w:sz="0" w:space="0" w:color="auto"/>
                                                                                    <w:left w:val="none" w:sz="0" w:space="0" w:color="auto"/>
                                                                                    <w:bottom w:val="none" w:sz="0" w:space="0" w:color="auto"/>
                                                                                    <w:right w:val="none" w:sz="0" w:space="0" w:color="auto"/>
                                                                                  </w:divBdr>
                                                                                  <w:divsChild>
                                                                                    <w:div w:id="1883518764">
                                                                                      <w:marLeft w:val="0"/>
                                                                                      <w:marRight w:val="0"/>
                                                                                      <w:marTop w:val="0"/>
                                                                                      <w:marBottom w:val="0"/>
                                                                                      <w:divBdr>
                                                                                        <w:top w:val="none" w:sz="0" w:space="0" w:color="auto"/>
                                                                                        <w:left w:val="none" w:sz="0" w:space="0" w:color="auto"/>
                                                                                        <w:bottom w:val="none" w:sz="0" w:space="0" w:color="auto"/>
                                                                                        <w:right w:val="none" w:sz="0" w:space="0" w:color="auto"/>
                                                                                      </w:divBdr>
                                                                                    </w:div>
                                                                                  </w:divsChild>
                                                                                </w:div>
                                                                                <w:div w:id="560794621">
                                                                                  <w:marLeft w:val="0"/>
                                                                                  <w:marRight w:val="0"/>
                                                                                  <w:marTop w:val="0"/>
                                                                                  <w:marBottom w:val="0"/>
                                                                                  <w:divBdr>
                                                                                    <w:top w:val="none" w:sz="0" w:space="0" w:color="auto"/>
                                                                                    <w:left w:val="none" w:sz="0" w:space="0" w:color="auto"/>
                                                                                    <w:bottom w:val="none" w:sz="0" w:space="0" w:color="auto"/>
                                                                                    <w:right w:val="none" w:sz="0" w:space="0" w:color="auto"/>
                                                                                  </w:divBdr>
                                                                                  <w:divsChild>
                                                                                    <w:div w:id="354428988">
                                                                                      <w:marLeft w:val="0"/>
                                                                                      <w:marRight w:val="0"/>
                                                                                      <w:marTop w:val="0"/>
                                                                                      <w:marBottom w:val="0"/>
                                                                                      <w:divBdr>
                                                                                        <w:top w:val="none" w:sz="0" w:space="0" w:color="auto"/>
                                                                                        <w:left w:val="none" w:sz="0" w:space="0" w:color="auto"/>
                                                                                        <w:bottom w:val="none" w:sz="0" w:space="0" w:color="auto"/>
                                                                                        <w:right w:val="none" w:sz="0" w:space="0" w:color="auto"/>
                                                                                      </w:divBdr>
                                                                                    </w:div>
                                                                                  </w:divsChild>
                                                                                </w:div>
                                                                                <w:div w:id="572591948">
                                                                                  <w:marLeft w:val="0"/>
                                                                                  <w:marRight w:val="0"/>
                                                                                  <w:marTop w:val="0"/>
                                                                                  <w:marBottom w:val="0"/>
                                                                                  <w:divBdr>
                                                                                    <w:top w:val="none" w:sz="0" w:space="0" w:color="auto"/>
                                                                                    <w:left w:val="none" w:sz="0" w:space="0" w:color="auto"/>
                                                                                    <w:bottom w:val="none" w:sz="0" w:space="0" w:color="auto"/>
                                                                                    <w:right w:val="none" w:sz="0" w:space="0" w:color="auto"/>
                                                                                  </w:divBdr>
                                                                                  <w:divsChild>
                                                                                    <w:div w:id="1306466260">
                                                                                      <w:marLeft w:val="0"/>
                                                                                      <w:marRight w:val="0"/>
                                                                                      <w:marTop w:val="0"/>
                                                                                      <w:marBottom w:val="0"/>
                                                                                      <w:divBdr>
                                                                                        <w:top w:val="none" w:sz="0" w:space="0" w:color="auto"/>
                                                                                        <w:left w:val="none" w:sz="0" w:space="0" w:color="auto"/>
                                                                                        <w:bottom w:val="none" w:sz="0" w:space="0" w:color="auto"/>
                                                                                        <w:right w:val="none" w:sz="0" w:space="0" w:color="auto"/>
                                                                                      </w:divBdr>
                                                                                    </w:div>
                                                                                  </w:divsChild>
                                                                                </w:div>
                                                                                <w:div w:id="579605308">
                                                                                  <w:marLeft w:val="0"/>
                                                                                  <w:marRight w:val="0"/>
                                                                                  <w:marTop w:val="0"/>
                                                                                  <w:marBottom w:val="0"/>
                                                                                  <w:divBdr>
                                                                                    <w:top w:val="none" w:sz="0" w:space="0" w:color="auto"/>
                                                                                    <w:left w:val="none" w:sz="0" w:space="0" w:color="auto"/>
                                                                                    <w:bottom w:val="none" w:sz="0" w:space="0" w:color="auto"/>
                                                                                    <w:right w:val="none" w:sz="0" w:space="0" w:color="auto"/>
                                                                                  </w:divBdr>
                                                                                  <w:divsChild>
                                                                                    <w:div w:id="1795368456">
                                                                                      <w:marLeft w:val="0"/>
                                                                                      <w:marRight w:val="0"/>
                                                                                      <w:marTop w:val="0"/>
                                                                                      <w:marBottom w:val="0"/>
                                                                                      <w:divBdr>
                                                                                        <w:top w:val="none" w:sz="0" w:space="0" w:color="auto"/>
                                                                                        <w:left w:val="none" w:sz="0" w:space="0" w:color="auto"/>
                                                                                        <w:bottom w:val="none" w:sz="0" w:space="0" w:color="auto"/>
                                                                                        <w:right w:val="none" w:sz="0" w:space="0" w:color="auto"/>
                                                                                      </w:divBdr>
                                                                                    </w:div>
                                                                                  </w:divsChild>
                                                                                </w:div>
                                                                                <w:div w:id="593395052">
                                                                                  <w:marLeft w:val="0"/>
                                                                                  <w:marRight w:val="0"/>
                                                                                  <w:marTop w:val="0"/>
                                                                                  <w:marBottom w:val="0"/>
                                                                                  <w:divBdr>
                                                                                    <w:top w:val="none" w:sz="0" w:space="0" w:color="auto"/>
                                                                                    <w:left w:val="none" w:sz="0" w:space="0" w:color="auto"/>
                                                                                    <w:bottom w:val="none" w:sz="0" w:space="0" w:color="auto"/>
                                                                                    <w:right w:val="none" w:sz="0" w:space="0" w:color="auto"/>
                                                                                  </w:divBdr>
                                                                                  <w:divsChild>
                                                                                    <w:div w:id="1284192941">
                                                                                      <w:marLeft w:val="0"/>
                                                                                      <w:marRight w:val="0"/>
                                                                                      <w:marTop w:val="0"/>
                                                                                      <w:marBottom w:val="0"/>
                                                                                      <w:divBdr>
                                                                                        <w:top w:val="none" w:sz="0" w:space="0" w:color="auto"/>
                                                                                        <w:left w:val="none" w:sz="0" w:space="0" w:color="auto"/>
                                                                                        <w:bottom w:val="none" w:sz="0" w:space="0" w:color="auto"/>
                                                                                        <w:right w:val="none" w:sz="0" w:space="0" w:color="auto"/>
                                                                                      </w:divBdr>
                                                                                    </w:div>
                                                                                  </w:divsChild>
                                                                                </w:div>
                                                                                <w:div w:id="604189674">
                                                                                  <w:marLeft w:val="0"/>
                                                                                  <w:marRight w:val="0"/>
                                                                                  <w:marTop w:val="0"/>
                                                                                  <w:marBottom w:val="0"/>
                                                                                  <w:divBdr>
                                                                                    <w:top w:val="none" w:sz="0" w:space="0" w:color="auto"/>
                                                                                    <w:left w:val="none" w:sz="0" w:space="0" w:color="auto"/>
                                                                                    <w:bottom w:val="none" w:sz="0" w:space="0" w:color="auto"/>
                                                                                    <w:right w:val="none" w:sz="0" w:space="0" w:color="auto"/>
                                                                                  </w:divBdr>
                                                                                  <w:divsChild>
                                                                                    <w:div w:id="351808186">
                                                                                      <w:marLeft w:val="0"/>
                                                                                      <w:marRight w:val="0"/>
                                                                                      <w:marTop w:val="0"/>
                                                                                      <w:marBottom w:val="0"/>
                                                                                      <w:divBdr>
                                                                                        <w:top w:val="none" w:sz="0" w:space="0" w:color="auto"/>
                                                                                        <w:left w:val="none" w:sz="0" w:space="0" w:color="auto"/>
                                                                                        <w:bottom w:val="none" w:sz="0" w:space="0" w:color="auto"/>
                                                                                        <w:right w:val="none" w:sz="0" w:space="0" w:color="auto"/>
                                                                                      </w:divBdr>
                                                                                    </w:div>
                                                                                  </w:divsChild>
                                                                                </w:div>
                                                                                <w:div w:id="605160675">
                                                                                  <w:marLeft w:val="0"/>
                                                                                  <w:marRight w:val="0"/>
                                                                                  <w:marTop w:val="0"/>
                                                                                  <w:marBottom w:val="0"/>
                                                                                  <w:divBdr>
                                                                                    <w:top w:val="none" w:sz="0" w:space="0" w:color="auto"/>
                                                                                    <w:left w:val="none" w:sz="0" w:space="0" w:color="auto"/>
                                                                                    <w:bottom w:val="none" w:sz="0" w:space="0" w:color="auto"/>
                                                                                    <w:right w:val="none" w:sz="0" w:space="0" w:color="auto"/>
                                                                                  </w:divBdr>
                                                                                  <w:divsChild>
                                                                                    <w:div w:id="1466242991">
                                                                                      <w:marLeft w:val="0"/>
                                                                                      <w:marRight w:val="0"/>
                                                                                      <w:marTop w:val="0"/>
                                                                                      <w:marBottom w:val="0"/>
                                                                                      <w:divBdr>
                                                                                        <w:top w:val="none" w:sz="0" w:space="0" w:color="auto"/>
                                                                                        <w:left w:val="none" w:sz="0" w:space="0" w:color="auto"/>
                                                                                        <w:bottom w:val="none" w:sz="0" w:space="0" w:color="auto"/>
                                                                                        <w:right w:val="none" w:sz="0" w:space="0" w:color="auto"/>
                                                                                      </w:divBdr>
                                                                                    </w:div>
                                                                                  </w:divsChild>
                                                                                </w:div>
                                                                                <w:div w:id="619579612">
                                                                                  <w:marLeft w:val="0"/>
                                                                                  <w:marRight w:val="0"/>
                                                                                  <w:marTop w:val="0"/>
                                                                                  <w:marBottom w:val="0"/>
                                                                                  <w:divBdr>
                                                                                    <w:top w:val="none" w:sz="0" w:space="0" w:color="auto"/>
                                                                                    <w:left w:val="none" w:sz="0" w:space="0" w:color="auto"/>
                                                                                    <w:bottom w:val="none" w:sz="0" w:space="0" w:color="auto"/>
                                                                                    <w:right w:val="none" w:sz="0" w:space="0" w:color="auto"/>
                                                                                  </w:divBdr>
                                                                                  <w:divsChild>
                                                                                    <w:div w:id="1572890395">
                                                                                      <w:marLeft w:val="0"/>
                                                                                      <w:marRight w:val="0"/>
                                                                                      <w:marTop w:val="0"/>
                                                                                      <w:marBottom w:val="0"/>
                                                                                      <w:divBdr>
                                                                                        <w:top w:val="none" w:sz="0" w:space="0" w:color="auto"/>
                                                                                        <w:left w:val="none" w:sz="0" w:space="0" w:color="auto"/>
                                                                                        <w:bottom w:val="none" w:sz="0" w:space="0" w:color="auto"/>
                                                                                        <w:right w:val="none" w:sz="0" w:space="0" w:color="auto"/>
                                                                                      </w:divBdr>
                                                                                    </w:div>
                                                                                  </w:divsChild>
                                                                                </w:div>
                                                                                <w:div w:id="644050228">
                                                                                  <w:marLeft w:val="0"/>
                                                                                  <w:marRight w:val="0"/>
                                                                                  <w:marTop w:val="0"/>
                                                                                  <w:marBottom w:val="0"/>
                                                                                  <w:divBdr>
                                                                                    <w:top w:val="none" w:sz="0" w:space="0" w:color="auto"/>
                                                                                    <w:left w:val="none" w:sz="0" w:space="0" w:color="auto"/>
                                                                                    <w:bottom w:val="none" w:sz="0" w:space="0" w:color="auto"/>
                                                                                    <w:right w:val="none" w:sz="0" w:space="0" w:color="auto"/>
                                                                                  </w:divBdr>
                                                                                  <w:divsChild>
                                                                                    <w:div w:id="2112822255">
                                                                                      <w:marLeft w:val="0"/>
                                                                                      <w:marRight w:val="0"/>
                                                                                      <w:marTop w:val="0"/>
                                                                                      <w:marBottom w:val="0"/>
                                                                                      <w:divBdr>
                                                                                        <w:top w:val="none" w:sz="0" w:space="0" w:color="auto"/>
                                                                                        <w:left w:val="none" w:sz="0" w:space="0" w:color="auto"/>
                                                                                        <w:bottom w:val="none" w:sz="0" w:space="0" w:color="auto"/>
                                                                                        <w:right w:val="none" w:sz="0" w:space="0" w:color="auto"/>
                                                                                      </w:divBdr>
                                                                                    </w:div>
                                                                                  </w:divsChild>
                                                                                </w:div>
                                                                                <w:div w:id="646980711">
                                                                                  <w:marLeft w:val="0"/>
                                                                                  <w:marRight w:val="0"/>
                                                                                  <w:marTop w:val="0"/>
                                                                                  <w:marBottom w:val="0"/>
                                                                                  <w:divBdr>
                                                                                    <w:top w:val="none" w:sz="0" w:space="0" w:color="auto"/>
                                                                                    <w:left w:val="none" w:sz="0" w:space="0" w:color="auto"/>
                                                                                    <w:bottom w:val="none" w:sz="0" w:space="0" w:color="auto"/>
                                                                                    <w:right w:val="none" w:sz="0" w:space="0" w:color="auto"/>
                                                                                  </w:divBdr>
                                                                                  <w:divsChild>
                                                                                    <w:div w:id="295449221">
                                                                                      <w:marLeft w:val="0"/>
                                                                                      <w:marRight w:val="0"/>
                                                                                      <w:marTop w:val="0"/>
                                                                                      <w:marBottom w:val="0"/>
                                                                                      <w:divBdr>
                                                                                        <w:top w:val="none" w:sz="0" w:space="0" w:color="auto"/>
                                                                                        <w:left w:val="none" w:sz="0" w:space="0" w:color="auto"/>
                                                                                        <w:bottom w:val="none" w:sz="0" w:space="0" w:color="auto"/>
                                                                                        <w:right w:val="none" w:sz="0" w:space="0" w:color="auto"/>
                                                                                      </w:divBdr>
                                                                                    </w:div>
                                                                                  </w:divsChild>
                                                                                </w:div>
                                                                                <w:div w:id="664551563">
                                                                                  <w:marLeft w:val="0"/>
                                                                                  <w:marRight w:val="0"/>
                                                                                  <w:marTop w:val="0"/>
                                                                                  <w:marBottom w:val="0"/>
                                                                                  <w:divBdr>
                                                                                    <w:top w:val="none" w:sz="0" w:space="0" w:color="auto"/>
                                                                                    <w:left w:val="none" w:sz="0" w:space="0" w:color="auto"/>
                                                                                    <w:bottom w:val="none" w:sz="0" w:space="0" w:color="auto"/>
                                                                                    <w:right w:val="none" w:sz="0" w:space="0" w:color="auto"/>
                                                                                  </w:divBdr>
                                                                                  <w:divsChild>
                                                                                    <w:div w:id="1066607613">
                                                                                      <w:marLeft w:val="0"/>
                                                                                      <w:marRight w:val="0"/>
                                                                                      <w:marTop w:val="0"/>
                                                                                      <w:marBottom w:val="0"/>
                                                                                      <w:divBdr>
                                                                                        <w:top w:val="none" w:sz="0" w:space="0" w:color="auto"/>
                                                                                        <w:left w:val="none" w:sz="0" w:space="0" w:color="auto"/>
                                                                                        <w:bottom w:val="none" w:sz="0" w:space="0" w:color="auto"/>
                                                                                        <w:right w:val="none" w:sz="0" w:space="0" w:color="auto"/>
                                                                                      </w:divBdr>
                                                                                    </w:div>
                                                                                  </w:divsChild>
                                                                                </w:div>
                                                                                <w:div w:id="664941501">
                                                                                  <w:marLeft w:val="0"/>
                                                                                  <w:marRight w:val="0"/>
                                                                                  <w:marTop w:val="0"/>
                                                                                  <w:marBottom w:val="0"/>
                                                                                  <w:divBdr>
                                                                                    <w:top w:val="none" w:sz="0" w:space="0" w:color="auto"/>
                                                                                    <w:left w:val="none" w:sz="0" w:space="0" w:color="auto"/>
                                                                                    <w:bottom w:val="none" w:sz="0" w:space="0" w:color="auto"/>
                                                                                    <w:right w:val="none" w:sz="0" w:space="0" w:color="auto"/>
                                                                                  </w:divBdr>
                                                                                  <w:divsChild>
                                                                                    <w:div w:id="2040888653">
                                                                                      <w:marLeft w:val="0"/>
                                                                                      <w:marRight w:val="0"/>
                                                                                      <w:marTop w:val="0"/>
                                                                                      <w:marBottom w:val="0"/>
                                                                                      <w:divBdr>
                                                                                        <w:top w:val="none" w:sz="0" w:space="0" w:color="auto"/>
                                                                                        <w:left w:val="none" w:sz="0" w:space="0" w:color="auto"/>
                                                                                        <w:bottom w:val="none" w:sz="0" w:space="0" w:color="auto"/>
                                                                                        <w:right w:val="none" w:sz="0" w:space="0" w:color="auto"/>
                                                                                      </w:divBdr>
                                                                                    </w:div>
                                                                                  </w:divsChild>
                                                                                </w:div>
                                                                                <w:div w:id="666829581">
                                                                                  <w:marLeft w:val="0"/>
                                                                                  <w:marRight w:val="0"/>
                                                                                  <w:marTop w:val="0"/>
                                                                                  <w:marBottom w:val="0"/>
                                                                                  <w:divBdr>
                                                                                    <w:top w:val="none" w:sz="0" w:space="0" w:color="auto"/>
                                                                                    <w:left w:val="none" w:sz="0" w:space="0" w:color="auto"/>
                                                                                    <w:bottom w:val="none" w:sz="0" w:space="0" w:color="auto"/>
                                                                                    <w:right w:val="none" w:sz="0" w:space="0" w:color="auto"/>
                                                                                  </w:divBdr>
                                                                                  <w:divsChild>
                                                                                    <w:div w:id="1236278749">
                                                                                      <w:marLeft w:val="0"/>
                                                                                      <w:marRight w:val="0"/>
                                                                                      <w:marTop w:val="0"/>
                                                                                      <w:marBottom w:val="0"/>
                                                                                      <w:divBdr>
                                                                                        <w:top w:val="none" w:sz="0" w:space="0" w:color="auto"/>
                                                                                        <w:left w:val="none" w:sz="0" w:space="0" w:color="auto"/>
                                                                                        <w:bottom w:val="none" w:sz="0" w:space="0" w:color="auto"/>
                                                                                        <w:right w:val="none" w:sz="0" w:space="0" w:color="auto"/>
                                                                                      </w:divBdr>
                                                                                    </w:div>
                                                                                  </w:divsChild>
                                                                                </w:div>
                                                                                <w:div w:id="679545509">
                                                                                  <w:marLeft w:val="0"/>
                                                                                  <w:marRight w:val="0"/>
                                                                                  <w:marTop w:val="0"/>
                                                                                  <w:marBottom w:val="0"/>
                                                                                  <w:divBdr>
                                                                                    <w:top w:val="none" w:sz="0" w:space="0" w:color="auto"/>
                                                                                    <w:left w:val="none" w:sz="0" w:space="0" w:color="auto"/>
                                                                                    <w:bottom w:val="none" w:sz="0" w:space="0" w:color="auto"/>
                                                                                    <w:right w:val="none" w:sz="0" w:space="0" w:color="auto"/>
                                                                                  </w:divBdr>
                                                                                  <w:divsChild>
                                                                                    <w:div w:id="152531430">
                                                                                      <w:marLeft w:val="0"/>
                                                                                      <w:marRight w:val="0"/>
                                                                                      <w:marTop w:val="0"/>
                                                                                      <w:marBottom w:val="0"/>
                                                                                      <w:divBdr>
                                                                                        <w:top w:val="none" w:sz="0" w:space="0" w:color="auto"/>
                                                                                        <w:left w:val="none" w:sz="0" w:space="0" w:color="auto"/>
                                                                                        <w:bottom w:val="none" w:sz="0" w:space="0" w:color="auto"/>
                                                                                        <w:right w:val="none" w:sz="0" w:space="0" w:color="auto"/>
                                                                                      </w:divBdr>
                                                                                    </w:div>
                                                                                  </w:divsChild>
                                                                                </w:div>
                                                                                <w:div w:id="690448595">
                                                                                  <w:marLeft w:val="0"/>
                                                                                  <w:marRight w:val="0"/>
                                                                                  <w:marTop w:val="0"/>
                                                                                  <w:marBottom w:val="0"/>
                                                                                  <w:divBdr>
                                                                                    <w:top w:val="none" w:sz="0" w:space="0" w:color="auto"/>
                                                                                    <w:left w:val="none" w:sz="0" w:space="0" w:color="auto"/>
                                                                                    <w:bottom w:val="none" w:sz="0" w:space="0" w:color="auto"/>
                                                                                    <w:right w:val="none" w:sz="0" w:space="0" w:color="auto"/>
                                                                                  </w:divBdr>
                                                                                  <w:divsChild>
                                                                                    <w:div w:id="1804352067">
                                                                                      <w:marLeft w:val="0"/>
                                                                                      <w:marRight w:val="0"/>
                                                                                      <w:marTop w:val="0"/>
                                                                                      <w:marBottom w:val="0"/>
                                                                                      <w:divBdr>
                                                                                        <w:top w:val="none" w:sz="0" w:space="0" w:color="auto"/>
                                                                                        <w:left w:val="none" w:sz="0" w:space="0" w:color="auto"/>
                                                                                        <w:bottom w:val="none" w:sz="0" w:space="0" w:color="auto"/>
                                                                                        <w:right w:val="none" w:sz="0" w:space="0" w:color="auto"/>
                                                                                      </w:divBdr>
                                                                                    </w:div>
                                                                                  </w:divsChild>
                                                                                </w:div>
                                                                                <w:div w:id="697856668">
                                                                                  <w:marLeft w:val="0"/>
                                                                                  <w:marRight w:val="0"/>
                                                                                  <w:marTop w:val="0"/>
                                                                                  <w:marBottom w:val="0"/>
                                                                                  <w:divBdr>
                                                                                    <w:top w:val="none" w:sz="0" w:space="0" w:color="auto"/>
                                                                                    <w:left w:val="none" w:sz="0" w:space="0" w:color="auto"/>
                                                                                    <w:bottom w:val="none" w:sz="0" w:space="0" w:color="auto"/>
                                                                                    <w:right w:val="none" w:sz="0" w:space="0" w:color="auto"/>
                                                                                  </w:divBdr>
                                                                                  <w:divsChild>
                                                                                    <w:div w:id="902175397">
                                                                                      <w:marLeft w:val="0"/>
                                                                                      <w:marRight w:val="0"/>
                                                                                      <w:marTop w:val="0"/>
                                                                                      <w:marBottom w:val="0"/>
                                                                                      <w:divBdr>
                                                                                        <w:top w:val="none" w:sz="0" w:space="0" w:color="auto"/>
                                                                                        <w:left w:val="none" w:sz="0" w:space="0" w:color="auto"/>
                                                                                        <w:bottom w:val="none" w:sz="0" w:space="0" w:color="auto"/>
                                                                                        <w:right w:val="none" w:sz="0" w:space="0" w:color="auto"/>
                                                                                      </w:divBdr>
                                                                                    </w:div>
                                                                                  </w:divsChild>
                                                                                </w:div>
                                                                                <w:div w:id="698629016">
                                                                                  <w:marLeft w:val="0"/>
                                                                                  <w:marRight w:val="0"/>
                                                                                  <w:marTop w:val="0"/>
                                                                                  <w:marBottom w:val="0"/>
                                                                                  <w:divBdr>
                                                                                    <w:top w:val="none" w:sz="0" w:space="0" w:color="auto"/>
                                                                                    <w:left w:val="none" w:sz="0" w:space="0" w:color="auto"/>
                                                                                    <w:bottom w:val="none" w:sz="0" w:space="0" w:color="auto"/>
                                                                                    <w:right w:val="none" w:sz="0" w:space="0" w:color="auto"/>
                                                                                  </w:divBdr>
                                                                                  <w:divsChild>
                                                                                    <w:div w:id="837617472">
                                                                                      <w:marLeft w:val="0"/>
                                                                                      <w:marRight w:val="0"/>
                                                                                      <w:marTop w:val="0"/>
                                                                                      <w:marBottom w:val="0"/>
                                                                                      <w:divBdr>
                                                                                        <w:top w:val="none" w:sz="0" w:space="0" w:color="auto"/>
                                                                                        <w:left w:val="none" w:sz="0" w:space="0" w:color="auto"/>
                                                                                        <w:bottom w:val="none" w:sz="0" w:space="0" w:color="auto"/>
                                                                                        <w:right w:val="none" w:sz="0" w:space="0" w:color="auto"/>
                                                                                      </w:divBdr>
                                                                                    </w:div>
                                                                                  </w:divsChild>
                                                                                </w:div>
                                                                                <w:div w:id="702709596">
                                                                                  <w:marLeft w:val="0"/>
                                                                                  <w:marRight w:val="0"/>
                                                                                  <w:marTop w:val="0"/>
                                                                                  <w:marBottom w:val="0"/>
                                                                                  <w:divBdr>
                                                                                    <w:top w:val="none" w:sz="0" w:space="0" w:color="auto"/>
                                                                                    <w:left w:val="none" w:sz="0" w:space="0" w:color="auto"/>
                                                                                    <w:bottom w:val="none" w:sz="0" w:space="0" w:color="auto"/>
                                                                                    <w:right w:val="none" w:sz="0" w:space="0" w:color="auto"/>
                                                                                  </w:divBdr>
                                                                                  <w:divsChild>
                                                                                    <w:div w:id="182673560">
                                                                                      <w:marLeft w:val="0"/>
                                                                                      <w:marRight w:val="0"/>
                                                                                      <w:marTop w:val="0"/>
                                                                                      <w:marBottom w:val="0"/>
                                                                                      <w:divBdr>
                                                                                        <w:top w:val="none" w:sz="0" w:space="0" w:color="auto"/>
                                                                                        <w:left w:val="none" w:sz="0" w:space="0" w:color="auto"/>
                                                                                        <w:bottom w:val="none" w:sz="0" w:space="0" w:color="auto"/>
                                                                                        <w:right w:val="none" w:sz="0" w:space="0" w:color="auto"/>
                                                                                      </w:divBdr>
                                                                                      <w:divsChild>
                                                                                        <w:div w:id="882670577">
                                                                                          <w:marLeft w:val="0"/>
                                                                                          <w:marRight w:val="0"/>
                                                                                          <w:marTop w:val="0"/>
                                                                                          <w:marBottom w:val="0"/>
                                                                                          <w:divBdr>
                                                                                            <w:top w:val="none" w:sz="0" w:space="0" w:color="auto"/>
                                                                                            <w:left w:val="none" w:sz="0" w:space="0" w:color="auto"/>
                                                                                            <w:bottom w:val="none" w:sz="0" w:space="0" w:color="auto"/>
                                                                                            <w:right w:val="none" w:sz="0" w:space="0" w:color="auto"/>
                                                                                          </w:divBdr>
                                                                                          <w:divsChild>
                                                                                            <w:div w:id="117842687">
                                                                                              <w:marLeft w:val="0"/>
                                                                                              <w:marRight w:val="0"/>
                                                                                              <w:marTop w:val="0"/>
                                                                                              <w:marBottom w:val="0"/>
                                                                                              <w:divBdr>
                                                                                                <w:top w:val="none" w:sz="0" w:space="0" w:color="auto"/>
                                                                                                <w:left w:val="none" w:sz="0" w:space="0" w:color="auto"/>
                                                                                                <w:bottom w:val="none" w:sz="0" w:space="0" w:color="auto"/>
                                                                                                <w:right w:val="none" w:sz="0" w:space="0" w:color="auto"/>
                                                                                              </w:divBdr>
                                                                                              <w:divsChild>
                                                                                                <w:div w:id="1891068425">
                                                                                                  <w:marLeft w:val="0"/>
                                                                                                  <w:marRight w:val="0"/>
                                                                                                  <w:marTop w:val="0"/>
                                                                                                  <w:marBottom w:val="0"/>
                                                                                                  <w:divBdr>
                                                                                                    <w:top w:val="none" w:sz="0" w:space="0" w:color="auto"/>
                                                                                                    <w:left w:val="none" w:sz="0" w:space="0" w:color="auto"/>
                                                                                                    <w:bottom w:val="none" w:sz="0" w:space="0" w:color="auto"/>
                                                                                                    <w:right w:val="none" w:sz="0" w:space="0" w:color="auto"/>
                                                                                                  </w:divBdr>
                                                                                                  <w:divsChild>
                                                                                                    <w:div w:id="17707375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982584272">
                                                                                      <w:marLeft w:val="0"/>
                                                                                      <w:marRight w:val="0"/>
                                                                                      <w:marTop w:val="0"/>
                                                                                      <w:marBottom w:val="0"/>
                                                                                      <w:divBdr>
                                                                                        <w:top w:val="none" w:sz="0" w:space="0" w:color="auto"/>
                                                                                        <w:left w:val="none" w:sz="0" w:space="0" w:color="auto"/>
                                                                                        <w:bottom w:val="none" w:sz="0" w:space="0" w:color="auto"/>
                                                                                        <w:right w:val="none" w:sz="0" w:space="0" w:color="auto"/>
                                                                                      </w:divBdr>
                                                                                    </w:div>
                                                                                    <w:div w:id="1006128423">
                                                                                      <w:marLeft w:val="0"/>
                                                                                      <w:marRight w:val="0"/>
                                                                                      <w:marTop w:val="0"/>
                                                                                      <w:marBottom w:val="0"/>
                                                                                      <w:divBdr>
                                                                                        <w:top w:val="none" w:sz="0" w:space="0" w:color="auto"/>
                                                                                        <w:left w:val="none" w:sz="0" w:space="0" w:color="auto"/>
                                                                                        <w:bottom w:val="none" w:sz="0" w:space="0" w:color="auto"/>
                                                                                        <w:right w:val="none" w:sz="0" w:space="0" w:color="auto"/>
                                                                                      </w:divBdr>
                                                                                    </w:div>
                                                                                  </w:divsChild>
                                                                                </w:div>
                                                                                <w:div w:id="711347894">
                                                                                  <w:marLeft w:val="0"/>
                                                                                  <w:marRight w:val="0"/>
                                                                                  <w:marTop w:val="0"/>
                                                                                  <w:marBottom w:val="0"/>
                                                                                  <w:divBdr>
                                                                                    <w:top w:val="none" w:sz="0" w:space="0" w:color="auto"/>
                                                                                    <w:left w:val="none" w:sz="0" w:space="0" w:color="auto"/>
                                                                                    <w:bottom w:val="none" w:sz="0" w:space="0" w:color="auto"/>
                                                                                    <w:right w:val="none" w:sz="0" w:space="0" w:color="auto"/>
                                                                                  </w:divBdr>
                                                                                  <w:divsChild>
                                                                                    <w:div w:id="630866973">
                                                                                      <w:marLeft w:val="0"/>
                                                                                      <w:marRight w:val="0"/>
                                                                                      <w:marTop w:val="0"/>
                                                                                      <w:marBottom w:val="0"/>
                                                                                      <w:divBdr>
                                                                                        <w:top w:val="none" w:sz="0" w:space="0" w:color="auto"/>
                                                                                        <w:left w:val="none" w:sz="0" w:space="0" w:color="auto"/>
                                                                                        <w:bottom w:val="none" w:sz="0" w:space="0" w:color="auto"/>
                                                                                        <w:right w:val="none" w:sz="0" w:space="0" w:color="auto"/>
                                                                                      </w:divBdr>
                                                                                    </w:div>
                                                                                  </w:divsChild>
                                                                                </w:div>
                                                                                <w:div w:id="711349922">
                                                                                  <w:marLeft w:val="0"/>
                                                                                  <w:marRight w:val="0"/>
                                                                                  <w:marTop w:val="0"/>
                                                                                  <w:marBottom w:val="0"/>
                                                                                  <w:divBdr>
                                                                                    <w:top w:val="none" w:sz="0" w:space="0" w:color="auto"/>
                                                                                    <w:left w:val="none" w:sz="0" w:space="0" w:color="auto"/>
                                                                                    <w:bottom w:val="none" w:sz="0" w:space="0" w:color="auto"/>
                                                                                    <w:right w:val="none" w:sz="0" w:space="0" w:color="auto"/>
                                                                                  </w:divBdr>
                                                                                  <w:divsChild>
                                                                                    <w:div w:id="1213232791">
                                                                                      <w:marLeft w:val="0"/>
                                                                                      <w:marRight w:val="0"/>
                                                                                      <w:marTop w:val="0"/>
                                                                                      <w:marBottom w:val="0"/>
                                                                                      <w:divBdr>
                                                                                        <w:top w:val="none" w:sz="0" w:space="0" w:color="auto"/>
                                                                                        <w:left w:val="none" w:sz="0" w:space="0" w:color="auto"/>
                                                                                        <w:bottom w:val="none" w:sz="0" w:space="0" w:color="auto"/>
                                                                                        <w:right w:val="none" w:sz="0" w:space="0" w:color="auto"/>
                                                                                      </w:divBdr>
                                                                                    </w:div>
                                                                                  </w:divsChild>
                                                                                </w:div>
                                                                                <w:div w:id="727998437">
                                                                                  <w:marLeft w:val="0"/>
                                                                                  <w:marRight w:val="0"/>
                                                                                  <w:marTop w:val="0"/>
                                                                                  <w:marBottom w:val="0"/>
                                                                                  <w:divBdr>
                                                                                    <w:top w:val="none" w:sz="0" w:space="0" w:color="auto"/>
                                                                                    <w:left w:val="none" w:sz="0" w:space="0" w:color="auto"/>
                                                                                    <w:bottom w:val="none" w:sz="0" w:space="0" w:color="auto"/>
                                                                                    <w:right w:val="none" w:sz="0" w:space="0" w:color="auto"/>
                                                                                  </w:divBdr>
                                                                                  <w:divsChild>
                                                                                    <w:div w:id="2028866035">
                                                                                      <w:marLeft w:val="0"/>
                                                                                      <w:marRight w:val="0"/>
                                                                                      <w:marTop w:val="0"/>
                                                                                      <w:marBottom w:val="0"/>
                                                                                      <w:divBdr>
                                                                                        <w:top w:val="none" w:sz="0" w:space="0" w:color="auto"/>
                                                                                        <w:left w:val="none" w:sz="0" w:space="0" w:color="auto"/>
                                                                                        <w:bottom w:val="none" w:sz="0" w:space="0" w:color="auto"/>
                                                                                        <w:right w:val="none" w:sz="0" w:space="0" w:color="auto"/>
                                                                                      </w:divBdr>
                                                                                    </w:div>
                                                                                  </w:divsChild>
                                                                                </w:div>
                                                                                <w:div w:id="733242637">
                                                                                  <w:marLeft w:val="0"/>
                                                                                  <w:marRight w:val="0"/>
                                                                                  <w:marTop w:val="0"/>
                                                                                  <w:marBottom w:val="0"/>
                                                                                  <w:divBdr>
                                                                                    <w:top w:val="none" w:sz="0" w:space="0" w:color="auto"/>
                                                                                    <w:left w:val="none" w:sz="0" w:space="0" w:color="auto"/>
                                                                                    <w:bottom w:val="none" w:sz="0" w:space="0" w:color="auto"/>
                                                                                    <w:right w:val="none" w:sz="0" w:space="0" w:color="auto"/>
                                                                                  </w:divBdr>
                                                                                  <w:divsChild>
                                                                                    <w:div w:id="303893469">
                                                                                      <w:marLeft w:val="0"/>
                                                                                      <w:marRight w:val="0"/>
                                                                                      <w:marTop w:val="0"/>
                                                                                      <w:marBottom w:val="0"/>
                                                                                      <w:divBdr>
                                                                                        <w:top w:val="none" w:sz="0" w:space="0" w:color="auto"/>
                                                                                        <w:left w:val="none" w:sz="0" w:space="0" w:color="auto"/>
                                                                                        <w:bottom w:val="none" w:sz="0" w:space="0" w:color="auto"/>
                                                                                        <w:right w:val="none" w:sz="0" w:space="0" w:color="auto"/>
                                                                                      </w:divBdr>
                                                                                    </w:div>
                                                                                  </w:divsChild>
                                                                                </w:div>
                                                                                <w:div w:id="743600700">
                                                                                  <w:marLeft w:val="0"/>
                                                                                  <w:marRight w:val="0"/>
                                                                                  <w:marTop w:val="0"/>
                                                                                  <w:marBottom w:val="0"/>
                                                                                  <w:divBdr>
                                                                                    <w:top w:val="none" w:sz="0" w:space="0" w:color="auto"/>
                                                                                    <w:left w:val="none" w:sz="0" w:space="0" w:color="auto"/>
                                                                                    <w:bottom w:val="none" w:sz="0" w:space="0" w:color="auto"/>
                                                                                    <w:right w:val="none" w:sz="0" w:space="0" w:color="auto"/>
                                                                                  </w:divBdr>
                                                                                  <w:divsChild>
                                                                                    <w:div w:id="255479142">
                                                                                      <w:marLeft w:val="0"/>
                                                                                      <w:marRight w:val="0"/>
                                                                                      <w:marTop w:val="0"/>
                                                                                      <w:marBottom w:val="0"/>
                                                                                      <w:divBdr>
                                                                                        <w:top w:val="none" w:sz="0" w:space="0" w:color="auto"/>
                                                                                        <w:left w:val="none" w:sz="0" w:space="0" w:color="auto"/>
                                                                                        <w:bottom w:val="none" w:sz="0" w:space="0" w:color="auto"/>
                                                                                        <w:right w:val="none" w:sz="0" w:space="0" w:color="auto"/>
                                                                                      </w:divBdr>
                                                                                    </w:div>
                                                                                    <w:div w:id="274021151">
                                                                                      <w:marLeft w:val="0"/>
                                                                                      <w:marRight w:val="0"/>
                                                                                      <w:marTop w:val="0"/>
                                                                                      <w:marBottom w:val="0"/>
                                                                                      <w:divBdr>
                                                                                        <w:top w:val="none" w:sz="0" w:space="0" w:color="auto"/>
                                                                                        <w:left w:val="none" w:sz="0" w:space="0" w:color="auto"/>
                                                                                        <w:bottom w:val="none" w:sz="0" w:space="0" w:color="auto"/>
                                                                                        <w:right w:val="none" w:sz="0" w:space="0" w:color="auto"/>
                                                                                      </w:divBdr>
                                                                                    </w:div>
                                                                                    <w:div w:id="621494835">
                                                                                      <w:marLeft w:val="0"/>
                                                                                      <w:marRight w:val="0"/>
                                                                                      <w:marTop w:val="0"/>
                                                                                      <w:marBottom w:val="0"/>
                                                                                      <w:divBdr>
                                                                                        <w:top w:val="none" w:sz="0" w:space="0" w:color="auto"/>
                                                                                        <w:left w:val="none" w:sz="0" w:space="0" w:color="auto"/>
                                                                                        <w:bottom w:val="none" w:sz="0" w:space="0" w:color="auto"/>
                                                                                        <w:right w:val="none" w:sz="0" w:space="0" w:color="auto"/>
                                                                                      </w:divBdr>
                                                                                    </w:div>
                                                                                    <w:div w:id="751774720">
                                                                                      <w:marLeft w:val="0"/>
                                                                                      <w:marRight w:val="0"/>
                                                                                      <w:marTop w:val="0"/>
                                                                                      <w:marBottom w:val="0"/>
                                                                                      <w:divBdr>
                                                                                        <w:top w:val="none" w:sz="0" w:space="0" w:color="auto"/>
                                                                                        <w:left w:val="none" w:sz="0" w:space="0" w:color="auto"/>
                                                                                        <w:bottom w:val="none" w:sz="0" w:space="0" w:color="auto"/>
                                                                                        <w:right w:val="none" w:sz="0" w:space="0" w:color="auto"/>
                                                                                      </w:divBdr>
                                                                                    </w:div>
                                                                                    <w:div w:id="908155614">
                                                                                      <w:marLeft w:val="0"/>
                                                                                      <w:marRight w:val="0"/>
                                                                                      <w:marTop w:val="0"/>
                                                                                      <w:marBottom w:val="0"/>
                                                                                      <w:divBdr>
                                                                                        <w:top w:val="none" w:sz="0" w:space="0" w:color="auto"/>
                                                                                        <w:left w:val="none" w:sz="0" w:space="0" w:color="auto"/>
                                                                                        <w:bottom w:val="none" w:sz="0" w:space="0" w:color="auto"/>
                                                                                        <w:right w:val="none" w:sz="0" w:space="0" w:color="auto"/>
                                                                                      </w:divBdr>
                                                                                    </w:div>
                                                                                    <w:div w:id="974063385">
                                                                                      <w:marLeft w:val="0"/>
                                                                                      <w:marRight w:val="0"/>
                                                                                      <w:marTop w:val="0"/>
                                                                                      <w:marBottom w:val="0"/>
                                                                                      <w:divBdr>
                                                                                        <w:top w:val="none" w:sz="0" w:space="0" w:color="auto"/>
                                                                                        <w:left w:val="none" w:sz="0" w:space="0" w:color="auto"/>
                                                                                        <w:bottom w:val="none" w:sz="0" w:space="0" w:color="auto"/>
                                                                                        <w:right w:val="none" w:sz="0" w:space="0" w:color="auto"/>
                                                                                      </w:divBdr>
                                                                                    </w:div>
                                                                                    <w:div w:id="1022897344">
                                                                                      <w:marLeft w:val="0"/>
                                                                                      <w:marRight w:val="0"/>
                                                                                      <w:marTop w:val="0"/>
                                                                                      <w:marBottom w:val="0"/>
                                                                                      <w:divBdr>
                                                                                        <w:top w:val="none" w:sz="0" w:space="0" w:color="auto"/>
                                                                                        <w:left w:val="none" w:sz="0" w:space="0" w:color="auto"/>
                                                                                        <w:bottom w:val="none" w:sz="0" w:space="0" w:color="auto"/>
                                                                                        <w:right w:val="none" w:sz="0" w:space="0" w:color="auto"/>
                                                                                      </w:divBdr>
                                                                                    </w:div>
                                                                                    <w:div w:id="1476945338">
                                                                                      <w:marLeft w:val="0"/>
                                                                                      <w:marRight w:val="0"/>
                                                                                      <w:marTop w:val="0"/>
                                                                                      <w:marBottom w:val="0"/>
                                                                                      <w:divBdr>
                                                                                        <w:top w:val="none" w:sz="0" w:space="0" w:color="auto"/>
                                                                                        <w:left w:val="none" w:sz="0" w:space="0" w:color="auto"/>
                                                                                        <w:bottom w:val="none" w:sz="0" w:space="0" w:color="auto"/>
                                                                                        <w:right w:val="none" w:sz="0" w:space="0" w:color="auto"/>
                                                                                      </w:divBdr>
                                                                                    </w:div>
                                                                                    <w:div w:id="1609653425">
                                                                                      <w:marLeft w:val="0"/>
                                                                                      <w:marRight w:val="0"/>
                                                                                      <w:marTop w:val="0"/>
                                                                                      <w:marBottom w:val="0"/>
                                                                                      <w:divBdr>
                                                                                        <w:top w:val="none" w:sz="0" w:space="0" w:color="auto"/>
                                                                                        <w:left w:val="none" w:sz="0" w:space="0" w:color="auto"/>
                                                                                        <w:bottom w:val="none" w:sz="0" w:space="0" w:color="auto"/>
                                                                                        <w:right w:val="none" w:sz="0" w:space="0" w:color="auto"/>
                                                                                      </w:divBdr>
                                                                                    </w:div>
                                                                                    <w:div w:id="1665082488">
                                                                                      <w:marLeft w:val="0"/>
                                                                                      <w:marRight w:val="0"/>
                                                                                      <w:marTop w:val="0"/>
                                                                                      <w:marBottom w:val="0"/>
                                                                                      <w:divBdr>
                                                                                        <w:top w:val="none" w:sz="0" w:space="0" w:color="auto"/>
                                                                                        <w:left w:val="none" w:sz="0" w:space="0" w:color="auto"/>
                                                                                        <w:bottom w:val="none" w:sz="0" w:space="0" w:color="auto"/>
                                                                                        <w:right w:val="none" w:sz="0" w:space="0" w:color="auto"/>
                                                                                      </w:divBdr>
                                                                                    </w:div>
                                                                                    <w:div w:id="1704746541">
                                                                                      <w:marLeft w:val="0"/>
                                                                                      <w:marRight w:val="0"/>
                                                                                      <w:marTop w:val="0"/>
                                                                                      <w:marBottom w:val="0"/>
                                                                                      <w:divBdr>
                                                                                        <w:top w:val="none" w:sz="0" w:space="0" w:color="auto"/>
                                                                                        <w:left w:val="none" w:sz="0" w:space="0" w:color="auto"/>
                                                                                        <w:bottom w:val="none" w:sz="0" w:space="0" w:color="auto"/>
                                                                                        <w:right w:val="none" w:sz="0" w:space="0" w:color="auto"/>
                                                                                      </w:divBdr>
                                                                                    </w:div>
                                                                                    <w:div w:id="2143038338">
                                                                                      <w:marLeft w:val="0"/>
                                                                                      <w:marRight w:val="0"/>
                                                                                      <w:marTop w:val="0"/>
                                                                                      <w:marBottom w:val="0"/>
                                                                                      <w:divBdr>
                                                                                        <w:top w:val="none" w:sz="0" w:space="0" w:color="auto"/>
                                                                                        <w:left w:val="none" w:sz="0" w:space="0" w:color="auto"/>
                                                                                        <w:bottom w:val="none" w:sz="0" w:space="0" w:color="auto"/>
                                                                                        <w:right w:val="none" w:sz="0" w:space="0" w:color="auto"/>
                                                                                      </w:divBdr>
                                                                                    </w:div>
                                                                                  </w:divsChild>
                                                                                </w:div>
                                                                                <w:div w:id="756244282">
                                                                                  <w:marLeft w:val="0"/>
                                                                                  <w:marRight w:val="0"/>
                                                                                  <w:marTop w:val="0"/>
                                                                                  <w:marBottom w:val="0"/>
                                                                                  <w:divBdr>
                                                                                    <w:top w:val="none" w:sz="0" w:space="0" w:color="auto"/>
                                                                                    <w:left w:val="none" w:sz="0" w:space="0" w:color="auto"/>
                                                                                    <w:bottom w:val="none" w:sz="0" w:space="0" w:color="auto"/>
                                                                                    <w:right w:val="none" w:sz="0" w:space="0" w:color="auto"/>
                                                                                  </w:divBdr>
                                                                                  <w:divsChild>
                                                                                    <w:div w:id="357855698">
                                                                                      <w:marLeft w:val="0"/>
                                                                                      <w:marRight w:val="0"/>
                                                                                      <w:marTop w:val="0"/>
                                                                                      <w:marBottom w:val="0"/>
                                                                                      <w:divBdr>
                                                                                        <w:top w:val="none" w:sz="0" w:space="0" w:color="auto"/>
                                                                                        <w:left w:val="none" w:sz="0" w:space="0" w:color="auto"/>
                                                                                        <w:bottom w:val="none" w:sz="0" w:space="0" w:color="auto"/>
                                                                                        <w:right w:val="none" w:sz="0" w:space="0" w:color="auto"/>
                                                                                      </w:divBdr>
                                                                                    </w:div>
                                                                                  </w:divsChild>
                                                                                </w:div>
                                                                                <w:div w:id="767577941">
                                                                                  <w:marLeft w:val="0"/>
                                                                                  <w:marRight w:val="0"/>
                                                                                  <w:marTop w:val="0"/>
                                                                                  <w:marBottom w:val="0"/>
                                                                                  <w:divBdr>
                                                                                    <w:top w:val="none" w:sz="0" w:space="0" w:color="auto"/>
                                                                                    <w:left w:val="none" w:sz="0" w:space="0" w:color="auto"/>
                                                                                    <w:bottom w:val="none" w:sz="0" w:space="0" w:color="auto"/>
                                                                                    <w:right w:val="none" w:sz="0" w:space="0" w:color="auto"/>
                                                                                  </w:divBdr>
                                                                                  <w:divsChild>
                                                                                    <w:div w:id="1201476240">
                                                                                      <w:marLeft w:val="0"/>
                                                                                      <w:marRight w:val="0"/>
                                                                                      <w:marTop w:val="0"/>
                                                                                      <w:marBottom w:val="0"/>
                                                                                      <w:divBdr>
                                                                                        <w:top w:val="none" w:sz="0" w:space="0" w:color="auto"/>
                                                                                        <w:left w:val="none" w:sz="0" w:space="0" w:color="auto"/>
                                                                                        <w:bottom w:val="none" w:sz="0" w:space="0" w:color="auto"/>
                                                                                        <w:right w:val="none" w:sz="0" w:space="0" w:color="auto"/>
                                                                                      </w:divBdr>
                                                                                    </w:div>
                                                                                  </w:divsChild>
                                                                                </w:div>
                                                                                <w:div w:id="787357290">
                                                                                  <w:marLeft w:val="0"/>
                                                                                  <w:marRight w:val="0"/>
                                                                                  <w:marTop w:val="0"/>
                                                                                  <w:marBottom w:val="0"/>
                                                                                  <w:divBdr>
                                                                                    <w:top w:val="none" w:sz="0" w:space="0" w:color="auto"/>
                                                                                    <w:left w:val="none" w:sz="0" w:space="0" w:color="auto"/>
                                                                                    <w:bottom w:val="none" w:sz="0" w:space="0" w:color="auto"/>
                                                                                    <w:right w:val="none" w:sz="0" w:space="0" w:color="auto"/>
                                                                                  </w:divBdr>
                                                                                  <w:divsChild>
                                                                                    <w:div w:id="1926958095">
                                                                                      <w:marLeft w:val="0"/>
                                                                                      <w:marRight w:val="0"/>
                                                                                      <w:marTop w:val="0"/>
                                                                                      <w:marBottom w:val="0"/>
                                                                                      <w:divBdr>
                                                                                        <w:top w:val="none" w:sz="0" w:space="0" w:color="auto"/>
                                                                                        <w:left w:val="none" w:sz="0" w:space="0" w:color="auto"/>
                                                                                        <w:bottom w:val="none" w:sz="0" w:space="0" w:color="auto"/>
                                                                                        <w:right w:val="none" w:sz="0" w:space="0" w:color="auto"/>
                                                                                      </w:divBdr>
                                                                                    </w:div>
                                                                                  </w:divsChild>
                                                                                </w:div>
                                                                                <w:div w:id="804274861">
                                                                                  <w:marLeft w:val="0"/>
                                                                                  <w:marRight w:val="0"/>
                                                                                  <w:marTop w:val="0"/>
                                                                                  <w:marBottom w:val="0"/>
                                                                                  <w:divBdr>
                                                                                    <w:top w:val="none" w:sz="0" w:space="0" w:color="auto"/>
                                                                                    <w:left w:val="none" w:sz="0" w:space="0" w:color="auto"/>
                                                                                    <w:bottom w:val="none" w:sz="0" w:space="0" w:color="auto"/>
                                                                                    <w:right w:val="none" w:sz="0" w:space="0" w:color="auto"/>
                                                                                  </w:divBdr>
                                                                                  <w:divsChild>
                                                                                    <w:div w:id="31806626">
                                                                                      <w:marLeft w:val="0"/>
                                                                                      <w:marRight w:val="0"/>
                                                                                      <w:marTop w:val="0"/>
                                                                                      <w:marBottom w:val="0"/>
                                                                                      <w:divBdr>
                                                                                        <w:top w:val="none" w:sz="0" w:space="0" w:color="auto"/>
                                                                                        <w:left w:val="none" w:sz="0" w:space="0" w:color="auto"/>
                                                                                        <w:bottom w:val="none" w:sz="0" w:space="0" w:color="auto"/>
                                                                                        <w:right w:val="none" w:sz="0" w:space="0" w:color="auto"/>
                                                                                      </w:divBdr>
                                                                                    </w:div>
                                                                                    <w:div w:id="50812233">
                                                                                      <w:marLeft w:val="0"/>
                                                                                      <w:marRight w:val="0"/>
                                                                                      <w:marTop w:val="0"/>
                                                                                      <w:marBottom w:val="0"/>
                                                                                      <w:divBdr>
                                                                                        <w:top w:val="none" w:sz="0" w:space="0" w:color="auto"/>
                                                                                        <w:left w:val="none" w:sz="0" w:space="0" w:color="auto"/>
                                                                                        <w:bottom w:val="none" w:sz="0" w:space="0" w:color="auto"/>
                                                                                        <w:right w:val="none" w:sz="0" w:space="0" w:color="auto"/>
                                                                                      </w:divBdr>
                                                                                    </w:div>
                                                                                    <w:div w:id="104620758">
                                                                                      <w:marLeft w:val="0"/>
                                                                                      <w:marRight w:val="0"/>
                                                                                      <w:marTop w:val="0"/>
                                                                                      <w:marBottom w:val="0"/>
                                                                                      <w:divBdr>
                                                                                        <w:top w:val="none" w:sz="0" w:space="0" w:color="auto"/>
                                                                                        <w:left w:val="none" w:sz="0" w:space="0" w:color="auto"/>
                                                                                        <w:bottom w:val="none" w:sz="0" w:space="0" w:color="auto"/>
                                                                                        <w:right w:val="none" w:sz="0" w:space="0" w:color="auto"/>
                                                                                      </w:divBdr>
                                                                                    </w:div>
                                                                                    <w:div w:id="275018987">
                                                                                      <w:marLeft w:val="0"/>
                                                                                      <w:marRight w:val="0"/>
                                                                                      <w:marTop w:val="0"/>
                                                                                      <w:marBottom w:val="0"/>
                                                                                      <w:divBdr>
                                                                                        <w:top w:val="none" w:sz="0" w:space="0" w:color="auto"/>
                                                                                        <w:left w:val="none" w:sz="0" w:space="0" w:color="auto"/>
                                                                                        <w:bottom w:val="none" w:sz="0" w:space="0" w:color="auto"/>
                                                                                        <w:right w:val="none" w:sz="0" w:space="0" w:color="auto"/>
                                                                                      </w:divBdr>
                                                                                    </w:div>
                                                                                    <w:div w:id="291521515">
                                                                                      <w:marLeft w:val="0"/>
                                                                                      <w:marRight w:val="0"/>
                                                                                      <w:marTop w:val="0"/>
                                                                                      <w:marBottom w:val="0"/>
                                                                                      <w:divBdr>
                                                                                        <w:top w:val="none" w:sz="0" w:space="0" w:color="auto"/>
                                                                                        <w:left w:val="none" w:sz="0" w:space="0" w:color="auto"/>
                                                                                        <w:bottom w:val="none" w:sz="0" w:space="0" w:color="auto"/>
                                                                                        <w:right w:val="none" w:sz="0" w:space="0" w:color="auto"/>
                                                                                      </w:divBdr>
                                                                                    </w:div>
                                                                                    <w:div w:id="538247728">
                                                                                      <w:marLeft w:val="0"/>
                                                                                      <w:marRight w:val="0"/>
                                                                                      <w:marTop w:val="0"/>
                                                                                      <w:marBottom w:val="0"/>
                                                                                      <w:divBdr>
                                                                                        <w:top w:val="none" w:sz="0" w:space="0" w:color="auto"/>
                                                                                        <w:left w:val="none" w:sz="0" w:space="0" w:color="auto"/>
                                                                                        <w:bottom w:val="none" w:sz="0" w:space="0" w:color="auto"/>
                                                                                        <w:right w:val="none" w:sz="0" w:space="0" w:color="auto"/>
                                                                                      </w:divBdr>
                                                                                    </w:div>
                                                                                    <w:div w:id="958952560">
                                                                                      <w:marLeft w:val="0"/>
                                                                                      <w:marRight w:val="0"/>
                                                                                      <w:marTop w:val="0"/>
                                                                                      <w:marBottom w:val="0"/>
                                                                                      <w:divBdr>
                                                                                        <w:top w:val="none" w:sz="0" w:space="0" w:color="auto"/>
                                                                                        <w:left w:val="none" w:sz="0" w:space="0" w:color="auto"/>
                                                                                        <w:bottom w:val="none" w:sz="0" w:space="0" w:color="auto"/>
                                                                                        <w:right w:val="none" w:sz="0" w:space="0" w:color="auto"/>
                                                                                      </w:divBdr>
                                                                                    </w:div>
                                                                                    <w:div w:id="1116604301">
                                                                                      <w:marLeft w:val="0"/>
                                                                                      <w:marRight w:val="0"/>
                                                                                      <w:marTop w:val="0"/>
                                                                                      <w:marBottom w:val="0"/>
                                                                                      <w:divBdr>
                                                                                        <w:top w:val="none" w:sz="0" w:space="0" w:color="auto"/>
                                                                                        <w:left w:val="none" w:sz="0" w:space="0" w:color="auto"/>
                                                                                        <w:bottom w:val="none" w:sz="0" w:space="0" w:color="auto"/>
                                                                                        <w:right w:val="none" w:sz="0" w:space="0" w:color="auto"/>
                                                                                      </w:divBdr>
                                                                                    </w:div>
                                                                                    <w:div w:id="1130317923">
                                                                                      <w:marLeft w:val="0"/>
                                                                                      <w:marRight w:val="0"/>
                                                                                      <w:marTop w:val="0"/>
                                                                                      <w:marBottom w:val="0"/>
                                                                                      <w:divBdr>
                                                                                        <w:top w:val="none" w:sz="0" w:space="0" w:color="auto"/>
                                                                                        <w:left w:val="none" w:sz="0" w:space="0" w:color="auto"/>
                                                                                        <w:bottom w:val="none" w:sz="0" w:space="0" w:color="auto"/>
                                                                                        <w:right w:val="none" w:sz="0" w:space="0" w:color="auto"/>
                                                                                      </w:divBdr>
                                                                                    </w:div>
                                                                                    <w:div w:id="1186554619">
                                                                                      <w:marLeft w:val="0"/>
                                                                                      <w:marRight w:val="0"/>
                                                                                      <w:marTop w:val="0"/>
                                                                                      <w:marBottom w:val="0"/>
                                                                                      <w:divBdr>
                                                                                        <w:top w:val="none" w:sz="0" w:space="0" w:color="auto"/>
                                                                                        <w:left w:val="none" w:sz="0" w:space="0" w:color="auto"/>
                                                                                        <w:bottom w:val="none" w:sz="0" w:space="0" w:color="auto"/>
                                                                                        <w:right w:val="none" w:sz="0" w:space="0" w:color="auto"/>
                                                                                      </w:divBdr>
                                                                                    </w:div>
                                                                                    <w:div w:id="1221135925">
                                                                                      <w:marLeft w:val="0"/>
                                                                                      <w:marRight w:val="0"/>
                                                                                      <w:marTop w:val="0"/>
                                                                                      <w:marBottom w:val="0"/>
                                                                                      <w:divBdr>
                                                                                        <w:top w:val="none" w:sz="0" w:space="0" w:color="auto"/>
                                                                                        <w:left w:val="none" w:sz="0" w:space="0" w:color="auto"/>
                                                                                        <w:bottom w:val="none" w:sz="0" w:space="0" w:color="auto"/>
                                                                                        <w:right w:val="none" w:sz="0" w:space="0" w:color="auto"/>
                                                                                      </w:divBdr>
                                                                                    </w:div>
                                                                                    <w:div w:id="1416779194">
                                                                                      <w:marLeft w:val="0"/>
                                                                                      <w:marRight w:val="0"/>
                                                                                      <w:marTop w:val="0"/>
                                                                                      <w:marBottom w:val="0"/>
                                                                                      <w:divBdr>
                                                                                        <w:top w:val="none" w:sz="0" w:space="0" w:color="auto"/>
                                                                                        <w:left w:val="none" w:sz="0" w:space="0" w:color="auto"/>
                                                                                        <w:bottom w:val="none" w:sz="0" w:space="0" w:color="auto"/>
                                                                                        <w:right w:val="none" w:sz="0" w:space="0" w:color="auto"/>
                                                                                      </w:divBdr>
                                                                                    </w:div>
                                                                                    <w:div w:id="1463888951">
                                                                                      <w:marLeft w:val="0"/>
                                                                                      <w:marRight w:val="0"/>
                                                                                      <w:marTop w:val="0"/>
                                                                                      <w:marBottom w:val="0"/>
                                                                                      <w:divBdr>
                                                                                        <w:top w:val="none" w:sz="0" w:space="0" w:color="auto"/>
                                                                                        <w:left w:val="none" w:sz="0" w:space="0" w:color="auto"/>
                                                                                        <w:bottom w:val="none" w:sz="0" w:space="0" w:color="auto"/>
                                                                                        <w:right w:val="none" w:sz="0" w:space="0" w:color="auto"/>
                                                                                      </w:divBdr>
                                                                                    </w:div>
                                                                                    <w:div w:id="1695232334">
                                                                                      <w:marLeft w:val="0"/>
                                                                                      <w:marRight w:val="0"/>
                                                                                      <w:marTop w:val="0"/>
                                                                                      <w:marBottom w:val="0"/>
                                                                                      <w:divBdr>
                                                                                        <w:top w:val="none" w:sz="0" w:space="0" w:color="auto"/>
                                                                                        <w:left w:val="none" w:sz="0" w:space="0" w:color="auto"/>
                                                                                        <w:bottom w:val="none" w:sz="0" w:space="0" w:color="auto"/>
                                                                                        <w:right w:val="none" w:sz="0" w:space="0" w:color="auto"/>
                                                                                      </w:divBdr>
                                                                                    </w:div>
                                                                                    <w:div w:id="1794010638">
                                                                                      <w:marLeft w:val="0"/>
                                                                                      <w:marRight w:val="0"/>
                                                                                      <w:marTop w:val="0"/>
                                                                                      <w:marBottom w:val="0"/>
                                                                                      <w:divBdr>
                                                                                        <w:top w:val="none" w:sz="0" w:space="0" w:color="auto"/>
                                                                                        <w:left w:val="none" w:sz="0" w:space="0" w:color="auto"/>
                                                                                        <w:bottom w:val="none" w:sz="0" w:space="0" w:color="auto"/>
                                                                                        <w:right w:val="none" w:sz="0" w:space="0" w:color="auto"/>
                                                                                      </w:divBdr>
                                                                                    </w:div>
                                                                                    <w:div w:id="1866671675">
                                                                                      <w:marLeft w:val="0"/>
                                                                                      <w:marRight w:val="0"/>
                                                                                      <w:marTop w:val="0"/>
                                                                                      <w:marBottom w:val="0"/>
                                                                                      <w:divBdr>
                                                                                        <w:top w:val="none" w:sz="0" w:space="0" w:color="auto"/>
                                                                                        <w:left w:val="none" w:sz="0" w:space="0" w:color="auto"/>
                                                                                        <w:bottom w:val="none" w:sz="0" w:space="0" w:color="auto"/>
                                                                                        <w:right w:val="none" w:sz="0" w:space="0" w:color="auto"/>
                                                                                      </w:divBdr>
                                                                                    </w:div>
                                                                                    <w:div w:id="1867058851">
                                                                                      <w:marLeft w:val="0"/>
                                                                                      <w:marRight w:val="0"/>
                                                                                      <w:marTop w:val="0"/>
                                                                                      <w:marBottom w:val="0"/>
                                                                                      <w:divBdr>
                                                                                        <w:top w:val="none" w:sz="0" w:space="0" w:color="auto"/>
                                                                                        <w:left w:val="none" w:sz="0" w:space="0" w:color="auto"/>
                                                                                        <w:bottom w:val="none" w:sz="0" w:space="0" w:color="auto"/>
                                                                                        <w:right w:val="none" w:sz="0" w:space="0" w:color="auto"/>
                                                                                      </w:divBdr>
                                                                                    </w:div>
                                                                                  </w:divsChild>
                                                                                </w:div>
                                                                                <w:div w:id="812991431">
                                                                                  <w:marLeft w:val="0"/>
                                                                                  <w:marRight w:val="0"/>
                                                                                  <w:marTop w:val="0"/>
                                                                                  <w:marBottom w:val="0"/>
                                                                                  <w:divBdr>
                                                                                    <w:top w:val="none" w:sz="0" w:space="0" w:color="auto"/>
                                                                                    <w:left w:val="none" w:sz="0" w:space="0" w:color="auto"/>
                                                                                    <w:bottom w:val="none" w:sz="0" w:space="0" w:color="auto"/>
                                                                                    <w:right w:val="none" w:sz="0" w:space="0" w:color="auto"/>
                                                                                  </w:divBdr>
                                                                                  <w:divsChild>
                                                                                    <w:div w:id="1403287198">
                                                                                      <w:marLeft w:val="0"/>
                                                                                      <w:marRight w:val="0"/>
                                                                                      <w:marTop w:val="0"/>
                                                                                      <w:marBottom w:val="0"/>
                                                                                      <w:divBdr>
                                                                                        <w:top w:val="none" w:sz="0" w:space="0" w:color="auto"/>
                                                                                        <w:left w:val="none" w:sz="0" w:space="0" w:color="auto"/>
                                                                                        <w:bottom w:val="none" w:sz="0" w:space="0" w:color="auto"/>
                                                                                        <w:right w:val="none" w:sz="0" w:space="0" w:color="auto"/>
                                                                                      </w:divBdr>
                                                                                    </w:div>
                                                                                  </w:divsChild>
                                                                                </w:div>
                                                                                <w:div w:id="823201686">
                                                                                  <w:marLeft w:val="0"/>
                                                                                  <w:marRight w:val="0"/>
                                                                                  <w:marTop w:val="0"/>
                                                                                  <w:marBottom w:val="0"/>
                                                                                  <w:divBdr>
                                                                                    <w:top w:val="none" w:sz="0" w:space="0" w:color="auto"/>
                                                                                    <w:left w:val="none" w:sz="0" w:space="0" w:color="auto"/>
                                                                                    <w:bottom w:val="none" w:sz="0" w:space="0" w:color="auto"/>
                                                                                    <w:right w:val="none" w:sz="0" w:space="0" w:color="auto"/>
                                                                                  </w:divBdr>
                                                                                  <w:divsChild>
                                                                                    <w:div w:id="1295211354">
                                                                                      <w:marLeft w:val="0"/>
                                                                                      <w:marRight w:val="0"/>
                                                                                      <w:marTop w:val="0"/>
                                                                                      <w:marBottom w:val="0"/>
                                                                                      <w:divBdr>
                                                                                        <w:top w:val="none" w:sz="0" w:space="0" w:color="auto"/>
                                                                                        <w:left w:val="none" w:sz="0" w:space="0" w:color="auto"/>
                                                                                        <w:bottom w:val="none" w:sz="0" w:space="0" w:color="auto"/>
                                                                                        <w:right w:val="none" w:sz="0" w:space="0" w:color="auto"/>
                                                                                      </w:divBdr>
                                                                                    </w:div>
                                                                                  </w:divsChild>
                                                                                </w:div>
                                                                                <w:div w:id="833766442">
                                                                                  <w:marLeft w:val="0"/>
                                                                                  <w:marRight w:val="0"/>
                                                                                  <w:marTop w:val="0"/>
                                                                                  <w:marBottom w:val="0"/>
                                                                                  <w:divBdr>
                                                                                    <w:top w:val="none" w:sz="0" w:space="0" w:color="auto"/>
                                                                                    <w:left w:val="none" w:sz="0" w:space="0" w:color="auto"/>
                                                                                    <w:bottom w:val="none" w:sz="0" w:space="0" w:color="auto"/>
                                                                                    <w:right w:val="none" w:sz="0" w:space="0" w:color="auto"/>
                                                                                  </w:divBdr>
                                                                                  <w:divsChild>
                                                                                    <w:div w:id="1562785844">
                                                                                      <w:marLeft w:val="0"/>
                                                                                      <w:marRight w:val="0"/>
                                                                                      <w:marTop w:val="0"/>
                                                                                      <w:marBottom w:val="0"/>
                                                                                      <w:divBdr>
                                                                                        <w:top w:val="none" w:sz="0" w:space="0" w:color="auto"/>
                                                                                        <w:left w:val="none" w:sz="0" w:space="0" w:color="auto"/>
                                                                                        <w:bottom w:val="none" w:sz="0" w:space="0" w:color="auto"/>
                                                                                        <w:right w:val="none" w:sz="0" w:space="0" w:color="auto"/>
                                                                                      </w:divBdr>
                                                                                    </w:div>
                                                                                  </w:divsChild>
                                                                                </w:div>
                                                                                <w:div w:id="839200452">
                                                                                  <w:marLeft w:val="0"/>
                                                                                  <w:marRight w:val="0"/>
                                                                                  <w:marTop w:val="0"/>
                                                                                  <w:marBottom w:val="0"/>
                                                                                  <w:divBdr>
                                                                                    <w:top w:val="none" w:sz="0" w:space="0" w:color="auto"/>
                                                                                    <w:left w:val="none" w:sz="0" w:space="0" w:color="auto"/>
                                                                                    <w:bottom w:val="none" w:sz="0" w:space="0" w:color="auto"/>
                                                                                    <w:right w:val="none" w:sz="0" w:space="0" w:color="auto"/>
                                                                                  </w:divBdr>
                                                                                  <w:divsChild>
                                                                                    <w:div w:id="1009522941">
                                                                                      <w:marLeft w:val="0"/>
                                                                                      <w:marRight w:val="0"/>
                                                                                      <w:marTop w:val="0"/>
                                                                                      <w:marBottom w:val="0"/>
                                                                                      <w:divBdr>
                                                                                        <w:top w:val="none" w:sz="0" w:space="0" w:color="auto"/>
                                                                                        <w:left w:val="none" w:sz="0" w:space="0" w:color="auto"/>
                                                                                        <w:bottom w:val="none" w:sz="0" w:space="0" w:color="auto"/>
                                                                                        <w:right w:val="none" w:sz="0" w:space="0" w:color="auto"/>
                                                                                      </w:divBdr>
                                                                                    </w:div>
                                                                                  </w:divsChild>
                                                                                </w:div>
                                                                                <w:div w:id="841166248">
                                                                                  <w:marLeft w:val="0"/>
                                                                                  <w:marRight w:val="0"/>
                                                                                  <w:marTop w:val="0"/>
                                                                                  <w:marBottom w:val="0"/>
                                                                                  <w:divBdr>
                                                                                    <w:top w:val="none" w:sz="0" w:space="0" w:color="auto"/>
                                                                                    <w:left w:val="none" w:sz="0" w:space="0" w:color="auto"/>
                                                                                    <w:bottom w:val="none" w:sz="0" w:space="0" w:color="auto"/>
                                                                                    <w:right w:val="none" w:sz="0" w:space="0" w:color="auto"/>
                                                                                  </w:divBdr>
                                                                                  <w:divsChild>
                                                                                    <w:div w:id="1412501550">
                                                                                      <w:marLeft w:val="0"/>
                                                                                      <w:marRight w:val="0"/>
                                                                                      <w:marTop w:val="0"/>
                                                                                      <w:marBottom w:val="0"/>
                                                                                      <w:divBdr>
                                                                                        <w:top w:val="none" w:sz="0" w:space="0" w:color="auto"/>
                                                                                        <w:left w:val="none" w:sz="0" w:space="0" w:color="auto"/>
                                                                                        <w:bottom w:val="none" w:sz="0" w:space="0" w:color="auto"/>
                                                                                        <w:right w:val="none" w:sz="0" w:space="0" w:color="auto"/>
                                                                                      </w:divBdr>
                                                                                    </w:div>
                                                                                  </w:divsChild>
                                                                                </w:div>
                                                                                <w:div w:id="842357099">
                                                                                  <w:marLeft w:val="0"/>
                                                                                  <w:marRight w:val="0"/>
                                                                                  <w:marTop w:val="0"/>
                                                                                  <w:marBottom w:val="0"/>
                                                                                  <w:divBdr>
                                                                                    <w:top w:val="none" w:sz="0" w:space="0" w:color="auto"/>
                                                                                    <w:left w:val="none" w:sz="0" w:space="0" w:color="auto"/>
                                                                                    <w:bottom w:val="none" w:sz="0" w:space="0" w:color="auto"/>
                                                                                    <w:right w:val="none" w:sz="0" w:space="0" w:color="auto"/>
                                                                                  </w:divBdr>
                                                                                  <w:divsChild>
                                                                                    <w:div w:id="1282027698">
                                                                                      <w:marLeft w:val="0"/>
                                                                                      <w:marRight w:val="0"/>
                                                                                      <w:marTop w:val="0"/>
                                                                                      <w:marBottom w:val="0"/>
                                                                                      <w:divBdr>
                                                                                        <w:top w:val="none" w:sz="0" w:space="0" w:color="auto"/>
                                                                                        <w:left w:val="none" w:sz="0" w:space="0" w:color="auto"/>
                                                                                        <w:bottom w:val="none" w:sz="0" w:space="0" w:color="auto"/>
                                                                                        <w:right w:val="none" w:sz="0" w:space="0" w:color="auto"/>
                                                                                      </w:divBdr>
                                                                                    </w:div>
                                                                                  </w:divsChild>
                                                                                </w:div>
                                                                                <w:div w:id="859273213">
                                                                                  <w:marLeft w:val="0"/>
                                                                                  <w:marRight w:val="0"/>
                                                                                  <w:marTop w:val="0"/>
                                                                                  <w:marBottom w:val="0"/>
                                                                                  <w:divBdr>
                                                                                    <w:top w:val="none" w:sz="0" w:space="0" w:color="auto"/>
                                                                                    <w:left w:val="none" w:sz="0" w:space="0" w:color="auto"/>
                                                                                    <w:bottom w:val="none" w:sz="0" w:space="0" w:color="auto"/>
                                                                                    <w:right w:val="none" w:sz="0" w:space="0" w:color="auto"/>
                                                                                  </w:divBdr>
                                                                                  <w:divsChild>
                                                                                    <w:div w:id="184682063">
                                                                                      <w:marLeft w:val="0"/>
                                                                                      <w:marRight w:val="0"/>
                                                                                      <w:marTop w:val="0"/>
                                                                                      <w:marBottom w:val="0"/>
                                                                                      <w:divBdr>
                                                                                        <w:top w:val="none" w:sz="0" w:space="0" w:color="auto"/>
                                                                                        <w:left w:val="none" w:sz="0" w:space="0" w:color="auto"/>
                                                                                        <w:bottom w:val="none" w:sz="0" w:space="0" w:color="auto"/>
                                                                                        <w:right w:val="none" w:sz="0" w:space="0" w:color="auto"/>
                                                                                      </w:divBdr>
                                                                                      <w:divsChild>
                                                                                        <w:div w:id="354158863">
                                                                                          <w:marLeft w:val="0"/>
                                                                                          <w:marRight w:val="0"/>
                                                                                          <w:marTop w:val="0"/>
                                                                                          <w:marBottom w:val="0"/>
                                                                                          <w:divBdr>
                                                                                            <w:top w:val="none" w:sz="0" w:space="0" w:color="auto"/>
                                                                                            <w:left w:val="none" w:sz="0" w:space="0" w:color="auto"/>
                                                                                            <w:bottom w:val="none" w:sz="0" w:space="0" w:color="auto"/>
                                                                                            <w:right w:val="none" w:sz="0" w:space="0" w:color="auto"/>
                                                                                          </w:divBdr>
                                                                                          <w:divsChild>
                                                                                            <w:div w:id="903218170">
                                                                                              <w:marLeft w:val="0"/>
                                                                                              <w:marRight w:val="0"/>
                                                                                              <w:marTop w:val="0"/>
                                                                                              <w:marBottom w:val="0"/>
                                                                                              <w:divBdr>
                                                                                                <w:top w:val="none" w:sz="0" w:space="0" w:color="auto"/>
                                                                                                <w:left w:val="none" w:sz="0" w:space="0" w:color="auto"/>
                                                                                                <w:bottom w:val="none" w:sz="0" w:space="0" w:color="auto"/>
                                                                                                <w:right w:val="none" w:sz="0" w:space="0" w:color="auto"/>
                                                                                              </w:divBdr>
                                                                                              <w:divsChild>
                                                                                                <w:div w:id="2019767745">
                                                                                                  <w:marLeft w:val="0"/>
                                                                                                  <w:marRight w:val="0"/>
                                                                                                  <w:marTop w:val="0"/>
                                                                                                  <w:marBottom w:val="0"/>
                                                                                                  <w:divBdr>
                                                                                                    <w:top w:val="none" w:sz="0" w:space="0" w:color="auto"/>
                                                                                                    <w:left w:val="none" w:sz="0" w:space="0" w:color="auto"/>
                                                                                                    <w:bottom w:val="none" w:sz="0" w:space="0" w:color="auto"/>
                                                                                                    <w:right w:val="none" w:sz="0" w:space="0" w:color="auto"/>
                                                                                                  </w:divBdr>
                                                                                                  <w:divsChild>
                                                                                                    <w:div w:id="1585381929">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381903243">
                                                                                      <w:marLeft w:val="0"/>
                                                                                      <w:marRight w:val="0"/>
                                                                                      <w:marTop w:val="0"/>
                                                                                      <w:marBottom w:val="0"/>
                                                                                      <w:divBdr>
                                                                                        <w:top w:val="none" w:sz="0" w:space="0" w:color="auto"/>
                                                                                        <w:left w:val="none" w:sz="0" w:space="0" w:color="auto"/>
                                                                                        <w:bottom w:val="none" w:sz="0" w:space="0" w:color="auto"/>
                                                                                        <w:right w:val="none" w:sz="0" w:space="0" w:color="auto"/>
                                                                                      </w:divBdr>
                                                                                    </w:div>
                                                                                    <w:div w:id="1921136726">
                                                                                      <w:marLeft w:val="0"/>
                                                                                      <w:marRight w:val="0"/>
                                                                                      <w:marTop w:val="0"/>
                                                                                      <w:marBottom w:val="0"/>
                                                                                      <w:divBdr>
                                                                                        <w:top w:val="none" w:sz="0" w:space="0" w:color="auto"/>
                                                                                        <w:left w:val="none" w:sz="0" w:space="0" w:color="auto"/>
                                                                                        <w:bottom w:val="none" w:sz="0" w:space="0" w:color="auto"/>
                                                                                        <w:right w:val="none" w:sz="0" w:space="0" w:color="auto"/>
                                                                                      </w:divBdr>
                                                                                    </w:div>
                                                                                  </w:divsChild>
                                                                                </w:div>
                                                                                <w:div w:id="862717188">
                                                                                  <w:marLeft w:val="0"/>
                                                                                  <w:marRight w:val="0"/>
                                                                                  <w:marTop w:val="0"/>
                                                                                  <w:marBottom w:val="0"/>
                                                                                  <w:divBdr>
                                                                                    <w:top w:val="none" w:sz="0" w:space="0" w:color="auto"/>
                                                                                    <w:left w:val="none" w:sz="0" w:space="0" w:color="auto"/>
                                                                                    <w:bottom w:val="none" w:sz="0" w:space="0" w:color="auto"/>
                                                                                    <w:right w:val="none" w:sz="0" w:space="0" w:color="auto"/>
                                                                                  </w:divBdr>
                                                                                  <w:divsChild>
                                                                                    <w:div w:id="1576160680">
                                                                                      <w:marLeft w:val="0"/>
                                                                                      <w:marRight w:val="0"/>
                                                                                      <w:marTop w:val="0"/>
                                                                                      <w:marBottom w:val="0"/>
                                                                                      <w:divBdr>
                                                                                        <w:top w:val="none" w:sz="0" w:space="0" w:color="auto"/>
                                                                                        <w:left w:val="none" w:sz="0" w:space="0" w:color="auto"/>
                                                                                        <w:bottom w:val="none" w:sz="0" w:space="0" w:color="auto"/>
                                                                                        <w:right w:val="none" w:sz="0" w:space="0" w:color="auto"/>
                                                                                      </w:divBdr>
                                                                                    </w:div>
                                                                                  </w:divsChild>
                                                                                </w:div>
                                                                                <w:div w:id="877281403">
                                                                                  <w:marLeft w:val="0"/>
                                                                                  <w:marRight w:val="0"/>
                                                                                  <w:marTop w:val="0"/>
                                                                                  <w:marBottom w:val="0"/>
                                                                                  <w:divBdr>
                                                                                    <w:top w:val="none" w:sz="0" w:space="0" w:color="auto"/>
                                                                                    <w:left w:val="none" w:sz="0" w:space="0" w:color="auto"/>
                                                                                    <w:bottom w:val="none" w:sz="0" w:space="0" w:color="auto"/>
                                                                                    <w:right w:val="none" w:sz="0" w:space="0" w:color="auto"/>
                                                                                  </w:divBdr>
                                                                                  <w:divsChild>
                                                                                    <w:div w:id="2118018243">
                                                                                      <w:marLeft w:val="0"/>
                                                                                      <w:marRight w:val="0"/>
                                                                                      <w:marTop w:val="0"/>
                                                                                      <w:marBottom w:val="0"/>
                                                                                      <w:divBdr>
                                                                                        <w:top w:val="none" w:sz="0" w:space="0" w:color="auto"/>
                                                                                        <w:left w:val="none" w:sz="0" w:space="0" w:color="auto"/>
                                                                                        <w:bottom w:val="none" w:sz="0" w:space="0" w:color="auto"/>
                                                                                        <w:right w:val="none" w:sz="0" w:space="0" w:color="auto"/>
                                                                                      </w:divBdr>
                                                                                    </w:div>
                                                                                  </w:divsChild>
                                                                                </w:div>
                                                                                <w:div w:id="885215114">
                                                                                  <w:marLeft w:val="0"/>
                                                                                  <w:marRight w:val="0"/>
                                                                                  <w:marTop w:val="0"/>
                                                                                  <w:marBottom w:val="0"/>
                                                                                  <w:divBdr>
                                                                                    <w:top w:val="none" w:sz="0" w:space="0" w:color="auto"/>
                                                                                    <w:left w:val="none" w:sz="0" w:space="0" w:color="auto"/>
                                                                                    <w:bottom w:val="none" w:sz="0" w:space="0" w:color="auto"/>
                                                                                    <w:right w:val="none" w:sz="0" w:space="0" w:color="auto"/>
                                                                                  </w:divBdr>
                                                                                  <w:divsChild>
                                                                                    <w:div w:id="1601640921">
                                                                                      <w:marLeft w:val="0"/>
                                                                                      <w:marRight w:val="0"/>
                                                                                      <w:marTop w:val="0"/>
                                                                                      <w:marBottom w:val="0"/>
                                                                                      <w:divBdr>
                                                                                        <w:top w:val="none" w:sz="0" w:space="0" w:color="auto"/>
                                                                                        <w:left w:val="none" w:sz="0" w:space="0" w:color="auto"/>
                                                                                        <w:bottom w:val="none" w:sz="0" w:space="0" w:color="auto"/>
                                                                                        <w:right w:val="none" w:sz="0" w:space="0" w:color="auto"/>
                                                                                      </w:divBdr>
                                                                                    </w:div>
                                                                                  </w:divsChild>
                                                                                </w:div>
                                                                                <w:div w:id="887765230">
                                                                                  <w:marLeft w:val="0"/>
                                                                                  <w:marRight w:val="0"/>
                                                                                  <w:marTop w:val="0"/>
                                                                                  <w:marBottom w:val="0"/>
                                                                                  <w:divBdr>
                                                                                    <w:top w:val="none" w:sz="0" w:space="0" w:color="auto"/>
                                                                                    <w:left w:val="none" w:sz="0" w:space="0" w:color="auto"/>
                                                                                    <w:bottom w:val="none" w:sz="0" w:space="0" w:color="auto"/>
                                                                                    <w:right w:val="none" w:sz="0" w:space="0" w:color="auto"/>
                                                                                  </w:divBdr>
                                                                                  <w:divsChild>
                                                                                    <w:div w:id="40640138">
                                                                                      <w:marLeft w:val="0"/>
                                                                                      <w:marRight w:val="0"/>
                                                                                      <w:marTop w:val="0"/>
                                                                                      <w:marBottom w:val="0"/>
                                                                                      <w:divBdr>
                                                                                        <w:top w:val="none" w:sz="0" w:space="0" w:color="auto"/>
                                                                                        <w:left w:val="none" w:sz="0" w:space="0" w:color="auto"/>
                                                                                        <w:bottom w:val="none" w:sz="0" w:space="0" w:color="auto"/>
                                                                                        <w:right w:val="none" w:sz="0" w:space="0" w:color="auto"/>
                                                                                      </w:divBdr>
                                                                                    </w:div>
                                                                                  </w:divsChild>
                                                                                </w:div>
                                                                                <w:div w:id="888103887">
                                                                                  <w:marLeft w:val="0"/>
                                                                                  <w:marRight w:val="0"/>
                                                                                  <w:marTop w:val="0"/>
                                                                                  <w:marBottom w:val="0"/>
                                                                                  <w:divBdr>
                                                                                    <w:top w:val="none" w:sz="0" w:space="0" w:color="auto"/>
                                                                                    <w:left w:val="none" w:sz="0" w:space="0" w:color="auto"/>
                                                                                    <w:bottom w:val="none" w:sz="0" w:space="0" w:color="auto"/>
                                                                                    <w:right w:val="none" w:sz="0" w:space="0" w:color="auto"/>
                                                                                  </w:divBdr>
                                                                                  <w:divsChild>
                                                                                    <w:div w:id="1321160044">
                                                                                      <w:marLeft w:val="0"/>
                                                                                      <w:marRight w:val="0"/>
                                                                                      <w:marTop w:val="0"/>
                                                                                      <w:marBottom w:val="0"/>
                                                                                      <w:divBdr>
                                                                                        <w:top w:val="none" w:sz="0" w:space="0" w:color="auto"/>
                                                                                        <w:left w:val="none" w:sz="0" w:space="0" w:color="auto"/>
                                                                                        <w:bottom w:val="none" w:sz="0" w:space="0" w:color="auto"/>
                                                                                        <w:right w:val="none" w:sz="0" w:space="0" w:color="auto"/>
                                                                                      </w:divBdr>
                                                                                    </w:div>
                                                                                  </w:divsChild>
                                                                                </w:div>
                                                                                <w:div w:id="896012526">
                                                                                  <w:marLeft w:val="0"/>
                                                                                  <w:marRight w:val="0"/>
                                                                                  <w:marTop w:val="0"/>
                                                                                  <w:marBottom w:val="0"/>
                                                                                  <w:divBdr>
                                                                                    <w:top w:val="none" w:sz="0" w:space="0" w:color="auto"/>
                                                                                    <w:left w:val="none" w:sz="0" w:space="0" w:color="auto"/>
                                                                                    <w:bottom w:val="none" w:sz="0" w:space="0" w:color="auto"/>
                                                                                    <w:right w:val="none" w:sz="0" w:space="0" w:color="auto"/>
                                                                                  </w:divBdr>
                                                                                  <w:divsChild>
                                                                                    <w:div w:id="33048262">
                                                                                      <w:marLeft w:val="0"/>
                                                                                      <w:marRight w:val="0"/>
                                                                                      <w:marTop w:val="0"/>
                                                                                      <w:marBottom w:val="0"/>
                                                                                      <w:divBdr>
                                                                                        <w:top w:val="none" w:sz="0" w:space="0" w:color="auto"/>
                                                                                        <w:left w:val="none" w:sz="0" w:space="0" w:color="auto"/>
                                                                                        <w:bottom w:val="none" w:sz="0" w:space="0" w:color="auto"/>
                                                                                        <w:right w:val="none" w:sz="0" w:space="0" w:color="auto"/>
                                                                                      </w:divBdr>
                                                                                    </w:div>
                                                                                  </w:divsChild>
                                                                                </w:div>
                                                                                <w:div w:id="898905333">
                                                                                  <w:marLeft w:val="0"/>
                                                                                  <w:marRight w:val="0"/>
                                                                                  <w:marTop w:val="0"/>
                                                                                  <w:marBottom w:val="0"/>
                                                                                  <w:divBdr>
                                                                                    <w:top w:val="none" w:sz="0" w:space="0" w:color="auto"/>
                                                                                    <w:left w:val="none" w:sz="0" w:space="0" w:color="auto"/>
                                                                                    <w:bottom w:val="none" w:sz="0" w:space="0" w:color="auto"/>
                                                                                    <w:right w:val="none" w:sz="0" w:space="0" w:color="auto"/>
                                                                                  </w:divBdr>
                                                                                  <w:divsChild>
                                                                                    <w:div w:id="1781803456">
                                                                                      <w:marLeft w:val="0"/>
                                                                                      <w:marRight w:val="0"/>
                                                                                      <w:marTop w:val="0"/>
                                                                                      <w:marBottom w:val="0"/>
                                                                                      <w:divBdr>
                                                                                        <w:top w:val="none" w:sz="0" w:space="0" w:color="auto"/>
                                                                                        <w:left w:val="none" w:sz="0" w:space="0" w:color="auto"/>
                                                                                        <w:bottom w:val="none" w:sz="0" w:space="0" w:color="auto"/>
                                                                                        <w:right w:val="none" w:sz="0" w:space="0" w:color="auto"/>
                                                                                      </w:divBdr>
                                                                                    </w:div>
                                                                                  </w:divsChild>
                                                                                </w:div>
                                                                                <w:div w:id="901797040">
                                                                                  <w:marLeft w:val="0"/>
                                                                                  <w:marRight w:val="0"/>
                                                                                  <w:marTop w:val="0"/>
                                                                                  <w:marBottom w:val="0"/>
                                                                                  <w:divBdr>
                                                                                    <w:top w:val="none" w:sz="0" w:space="0" w:color="auto"/>
                                                                                    <w:left w:val="none" w:sz="0" w:space="0" w:color="auto"/>
                                                                                    <w:bottom w:val="none" w:sz="0" w:space="0" w:color="auto"/>
                                                                                    <w:right w:val="none" w:sz="0" w:space="0" w:color="auto"/>
                                                                                  </w:divBdr>
                                                                                  <w:divsChild>
                                                                                    <w:div w:id="377363061">
                                                                                      <w:marLeft w:val="0"/>
                                                                                      <w:marRight w:val="0"/>
                                                                                      <w:marTop w:val="0"/>
                                                                                      <w:marBottom w:val="0"/>
                                                                                      <w:divBdr>
                                                                                        <w:top w:val="none" w:sz="0" w:space="0" w:color="auto"/>
                                                                                        <w:left w:val="none" w:sz="0" w:space="0" w:color="auto"/>
                                                                                        <w:bottom w:val="none" w:sz="0" w:space="0" w:color="auto"/>
                                                                                        <w:right w:val="none" w:sz="0" w:space="0" w:color="auto"/>
                                                                                      </w:divBdr>
                                                                                    </w:div>
                                                                                    <w:div w:id="1324973194">
                                                                                      <w:marLeft w:val="0"/>
                                                                                      <w:marRight w:val="0"/>
                                                                                      <w:marTop w:val="0"/>
                                                                                      <w:marBottom w:val="0"/>
                                                                                      <w:divBdr>
                                                                                        <w:top w:val="none" w:sz="0" w:space="0" w:color="auto"/>
                                                                                        <w:left w:val="none" w:sz="0" w:space="0" w:color="auto"/>
                                                                                        <w:bottom w:val="none" w:sz="0" w:space="0" w:color="auto"/>
                                                                                        <w:right w:val="none" w:sz="0" w:space="0" w:color="auto"/>
                                                                                      </w:divBdr>
                                                                                      <w:divsChild>
                                                                                        <w:div w:id="646472082">
                                                                                          <w:marLeft w:val="0"/>
                                                                                          <w:marRight w:val="0"/>
                                                                                          <w:marTop w:val="0"/>
                                                                                          <w:marBottom w:val="0"/>
                                                                                          <w:divBdr>
                                                                                            <w:top w:val="none" w:sz="0" w:space="0" w:color="auto"/>
                                                                                            <w:left w:val="none" w:sz="0" w:space="0" w:color="auto"/>
                                                                                            <w:bottom w:val="none" w:sz="0" w:space="0" w:color="auto"/>
                                                                                            <w:right w:val="none" w:sz="0" w:space="0" w:color="auto"/>
                                                                                          </w:divBdr>
                                                                                          <w:divsChild>
                                                                                            <w:div w:id="491262568">
                                                                                              <w:marLeft w:val="0"/>
                                                                                              <w:marRight w:val="0"/>
                                                                                              <w:marTop w:val="0"/>
                                                                                              <w:marBottom w:val="0"/>
                                                                                              <w:divBdr>
                                                                                                <w:top w:val="none" w:sz="0" w:space="0" w:color="auto"/>
                                                                                                <w:left w:val="none" w:sz="0" w:space="0" w:color="auto"/>
                                                                                                <w:bottom w:val="none" w:sz="0" w:space="0" w:color="auto"/>
                                                                                                <w:right w:val="none" w:sz="0" w:space="0" w:color="auto"/>
                                                                                              </w:divBdr>
                                                                                              <w:divsChild>
                                                                                                <w:div w:id="1395353314">
                                                                                                  <w:marLeft w:val="0"/>
                                                                                                  <w:marRight w:val="0"/>
                                                                                                  <w:marTop w:val="0"/>
                                                                                                  <w:marBottom w:val="0"/>
                                                                                                  <w:divBdr>
                                                                                                    <w:top w:val="none" w:sz="0" w:space="0" w:color="auto"/>
                                                                                                    <w:left w:val="none" w:sz="0" w:space="0" w:color="auto"/>
                                                                                                    <w:bottom w:val="none" w:sz="0" w:space="0" w:color="auto"/>
                                                                                                    <w:right w:val="none" w:sz="0" w:space="0" w:color="auto"/>
                                                                                                  </w:divBdr>
                                                                                                  <w:divsChild>
                                                                                                    <w:div w:id="4156089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867448581">
                                                                                      <w:marLeft w:val="0"/>
                                                                                      <w:marRight w:val="0"/>
                                                                                      <w:marTop w:val="0"/>
                                                                                      <w:marBottom w:val="0"/>
                                                                                      <w:divBdr>
                                                                                        <w:top w:val="none" w:sz="0" w:space="0" w:color="auto"/>
                                                                                        <w:left w:val="none" w:sz="0" w:space="0" w:color="auto"/>
                                                                                        <w:bottom w:val="none" w:sz="0" w:space="0" w:color="auto"/>
                                                                                        <w:right w:val="none" w:sz="0" w:space="0" w:color="auto"/>
                                                                                      </w:divBdr>
                                                                                    </w:div>
                                                                                  </w:divsChild>
                                                                                </w:div>
                                                                                <w:div w:id="903443702">
                                                                                  <w:marLeft w:val="0"/>
                                                                                  <w:marRight w:val="0"/>
                                                                                  <w:marTop w:val="0"/>
                                                                                  <w:marBottom w:val="0"/>
                                                                                  <w:divBdr>
                                                                                    <w:top w:val="none" w:sz="0" w:space="0" w:color="auto"/>
                                                                                    <w:left w:val="none" w:sz="0" w:space="0" w:color="auto"/>
                                                                                    <w:bottom w:val="none" w:sz="0" w:space="0" w:color="auto"/>
                                                                                    <w:right w:val="none" w:sz="0" w:space="0" w:color="auto"/>
                                                                                  </w:divBdr>
                                                                                  <w:divsChild>
                                                                                    <w:div w:id="370613091">
                                                                                      <w:marLeft w:val="0"/>
                                                                                      <w:marRight w:val="0"/>
                                                                                      <w:marTop w:val="0"/>
                                                                                      <w:marBottom w:val="0"/>
                                                                                      <w:divBdr>
                                                                                        <w:top w:val="none" w:sz="0" w:space="0" w:color="auto"/>
                                                                                        <w:left w:val="none" w:sz="0" w:space="0" w:color="auto"/>
                                                                                        <w:bottom w:val="none" w:sz="0" w:space="0" w:color="auto"/>
                                                                                        <w:right w:val="none" w:sz="0" w:space="0" w:color="auto"/>
                                                                                      </w:divBdr>
                                                                                    </w:div>
                                                                                  </w:divsChild>
                                                                                </w:div>
                                                                                <w:div w:id="910848201">
                                                                                  <w:marLeft w:val="0"/>
                                                                                  <w:marRight w:val="0"/>
                                                                                  <w:marTop w:val="0"/>
                                                                                  <w:marBottom w:val="0"/>
                                                                                  <w:divBdr>
                                                                                    <w:top w:val="none" w:sz="0" w:space="0" w:color="auto"/>
                                                                                    <w:left w:val="none" w:sz="0" w:space="0" w:color="auto"/>
                                                                                    <w:bottom w:val="none" w:sz="0" w:space="0" w:color="auto"/>
                                                                                    <w:right w:val="none" w:sz="0" w:space="0" w:color="auto"/>
                                                                                  </w:divBdr>
                                                                                  <w:divsChild>
                                                                                    <w:div w:id="1891072627">
                                                                                      <w:marLeft w:val="0"/>
                                                                                      <w:marRight w:val="0"/>
                                                                                      <w:marTop w:val="0"/>
                                                                                      <w:marBottom w:val="0"/>
                                                                                      <w:divBdr>
                                                                                        <w:top w:val="none" w:sz="0" w:space="0" w:color="auto"/>
                                                                                        <w:left w:val="none" w:sz="0" w:space="0" w:color="auto"/>
                                                                                        <w:bottom w:val="none" w:sz="0" w:space="0" w:color="auto"/>
                                                                                        <w:right w:val="none" w:sz="0" w:space="0" w:color="auto"/>
                                                                                      </w:divBdr>
                                                                                    </w:div>
                                                                                  </w:divsChild>
                                                                                </w:div>
                                                                                <w:div w:id="911506800">
                                                                                  <w:marLeft w:val="0"/>
                                                                                  <w:marRight w:val="0"/>
                                                                                  <w:marTop w:val="0"/>
                                                                                  <w:marBottom w:val="0"/>
                                                                                  <w:divBdr>
                                                                                    <w:top w:val="none" w:sz="0" w:space="0" w:color="auto"/>
                                                                                    <w:left w:val="none" w:sz="0" w:space="0" w:color="auto"/>
                                                                                    <w:bottom w:val="none" w:sz="0" w:space="0" w:color="auto"/>
                                                                                    <w:right w:val="none" w:sz="0" w:space="0" w:color="auto"/>
                                                                                  </w:divBdr>
                                                                                  <w:divsChild>
                                                                                    <w:div w:id="1158573135">
                                                                                      <w:marLeft w:val="0"/>
                                                                                      <w:marRight w:val="0"/>
                                                                                      <w:marTop w:val="0"/>
                                                                                      <w:marBottom w:val="0"/>
                                                                                      <w:divBdr>
                                                                                        <w:top w:val="none" w:sz="0" w:space="0" w:color="auto"/>
                                                                                        <w:left w:val="none" w:sz="0" w:space="0" w:color="auto"/>
                                                                                        <w:bottom w:val="none" w:sz="0" w:space="0" w:color="auto"/>
                                                                                        <w:right w:val="none" w:sz="0" w:space="0" w:color="auto"/>
                                                                                      </w:divBdr>
                                                                                    </w:div>
                                                                                  </w:divsChild>
                                                                                </w:div>
                                                                                <w:div w:id="922184775">
                                                                                  <w:marLeft w:val="0"/>
                                                                                  <w:marRight w:val="0"/>
                                                                                  <w:marTop w:val="0"/>
                                                                                  <w:marBottom w:val="0"/>
                                                                                  <w:divBdr>
                                                                                    <w:top w:val="none" w:sz="0" w:space="0" w:color="auto"/>
                                                                                    <w:left w:val="none" w:sz="0" w:space="0" w:color="auto"/>
                                                                                    <w:bottom w:val="none" w:sz="0" w:space="0" w:color="auto"/>
                                                                                    <w:right w:val="none" w:sz="0" w:space="0" w:color="auto"/>
                                                                                  </w:divBdr>
                                                                                  <w:divsChild>
                                                                                    <w:div w:id="1910728429">
                                                                                      <w:marLeft w:val="0"/>
                                                                                      <w:marRight w:val="0"/>
                                                                                      <w:marTop w:val="0"/>
                                                                                      <w:marBottom w:val="0"/>
                                                                                      <w:divBdr>
                                                                                        <w:top w:val="none" w:sz="0" w:space="0" w:color="auto"/>
                                                                                        <w:left w:val="none" w:sz="0" w:space="0" w:color="auto"/>
                                                                                        <w:bottom w:val="none" w:sz="0" w:space="0" w:color="auto"/>
                                                                                        <w:right w:val="none" w:sz="0" w:space="0" w:color="auto"/>
                                                                                      </w:divBdr>
                                                                                    </w:div>
                                                                                  </w:divsChild>
                                                                                </w:div>
                                                                                <w:div w:id="924076449">
                                                                                  <w:marLeft w:val="0"/>
                                                                                  <w:marRight w:val="0"/>
                                                                                  <w:marTop w:val="0"/>
                                                                                  <w:marBottom w:val="0"/>
                                                                                  <w:divBdr>
                                                                                    <w:top w:val="none" w:sz="0" w:space="0" w:color="auto"/>
                                                                                    <w:left w:val="none" w:sz="0" w:space="0" w:color="auto"/>
                                                                                    <w:bottom w:val="none" w:sz="0" w:space="0" w:color="auto"/>
                                                                                    <w:right w:val="none" w:sz="0" w:space="0" w:color="auto"/>
                                                                                  </w:divBdr>
                                                                                  <w:divsChild>
                                                                                    <w:div w:id="1273125182">
                                                                                      <w:marLeft w:val="0"/>
                                                                                      <w:marRight w:val="0"/>
                                                                                      <w:marTop w:val="0"/>
                                                                                      <w:marBottom w:val="0"/>
                                                                                      <w:divBdr>
                                                                                        <w:top w:val="none" w:sz="0" w:space="0" w:color="auto"/>
                                                                                        <w:left w:val="none" w:sz="0" w:space="0" w:color="auto"/>
                                                                                        <w:bottom w:val="none" w:sz="0" w:space="0" w:color="auto"/>
                                                                                        <w:right w:val="none" w:sz="0" w:space="0" w:color="auto"/>
                                                                                      </w:divBdr>
                                                                                    </w:div>
                                                                                  </w:divsChild>
                                                                                </w:div>
                                                                                <w:div w:id="926957274">
                                                                                  <w:marLeft w:val="0"/>
                                                                                  <w:marRight w:val="0"/>
                                                                                  <w:marTop w:val="0"/>
                                                                                  <w:marBottom w:val="0"/>
                                                                                  <w:divBdr>
                                                                                    <w:top w:val="none" w:sz="0" w:space="0" w:color="auto"/>
                                                                                    <w:left w:val="none" w:sz="0" w:space="0" w:color="auto"/>
                                                                                    <w:bottom w:val="none" w:sz="0" w:space="0" w:color="auto"/>
                                                                                    <w:right w:val="none" w:sz="0" w:space="0" w:color="auto"/>
                                                                                  </w:divBdr>
                                                                                  <w:divsChild>
                                                                                    <w:div w:id="519242880">
                                                                                      <w:marLeft w:val="0"/>
                                                                                      <w:marRight w:val="0"/>
                                                                                      <w:marTop w:val="0"/>
                                                                                      <w:marBottom w:val="0"/>
                                                                                      <w:divBdr>
                                                                                        <w:top w:val="none" w:sz="0" w:space="0" w:color="auto"/>
                                                                                        <w:left w:val="none" w:sz="0" w:space="0" w:color="auto"/>
                                                                                        <w:bottom w:val="none" w:sz="0" w:space="0" w:color="auto"/>
                                                                                        <w:right w:val="none" w:sz="0" w:space="0" w:color="auto"/>
                                                                                      </w:divBdr>
                                                                                    </w:div>
                                                                                  </w:divsChild>
                                                                                </w:div>
                                                                                <w:div w:id="932787862">
                                                                                  <w:marLeft w:val="0"/>
                                                                                  <w:marRight w:val="0"/>
                                                                                  <w:marTop w:val="0"/>
                                                                                  <w:marBottom w:val="0"/>
                                                                                  <w:divBdr>
                                                                                    <w:top w:val="none" w:sz="0" w:space="0" w:color="auto"/>
                                                                                    <w:left w:val="none" w:sz="0" w:space="0" w:color="auto"/>
                                                                                    <w:bottom w:val="none" w:sz="0" w:space="0" w:color="auto"/>
                                                                                    <w:right w:val="none" w:sz="0" w:space="0" w:color="auto"/>
                                                                                  </w:divBdr>
                                                                                  <w:divsChild>
                                                                                    <w:div w:id="610666014">
                                                                                      <w:marLeft w:val="0"/>
                                                                                      <w:marRight w:val="0"/>
                                                                                      <w:marTop w:val="0"/>
                                                                                      <w:marBottom w:val="0"/>
                                                                                      <w:divBdr>
                                                                                        <w:top w:val="none" w:sz="0" w:space="0" w:color="auto"/>
                                                                                        <w:left w:val="none" w:sz="0" w:space="0" w:color="auto"/>
                                                                                        <w:bottom w:val="none" w:sz="0" w:space="0" w:color="auto"/>
                                                                                        <w:right w:val="none" w:sz="0" w:space="0" w:color="auto"/>
                                                                                      </w:divBdr>
                                                                                    </w:div>
                                                                                  </w:divsChild>
                                                                                </w:div>
                                                                                <w:div w:id="934091816">
                                                                                  <w:marLeft w:val="0"/>
                                                                                  <w:marRight w:val="0"/>
                                                                                  <w:marTop w:val="0"/>
                                                                                  <w:marBottom w:val="0"/>
                                                                                  <w:divBdr>
                                                                                    <w:top w:val="none" w:sz="0" w:space="0" w:color="auto"/>
                                                                                    <w:left w:val="none" w:sz="0" w:space="0" w:color="auto"/>
                                                                                    <w:bottom w:val="none" w:sz="0" w:space="0" w:color="auto"/>
                                                                                    <w:right w:val="none" w:sz="0" w:space="0" w:color="auto"/>
                                                                                  </w:divBdr>
                                                                                  <w:divsChild>
                                                                                    <w:div w:id="1187523825">
                                                                                      <w:marLeft w:val="0"/>
                                                                                      <w:marRight w:val="0"/>
                                                                                      <w:marTop w:val="0"/>
                                                                                      <w:marBottom w:val="0"/>
                                                                                      <w:divBdr>
                                                                                        <w:top w:val="none" w:sz="0" w:space="0" w:color="auto"/>
                                                                                        <w:left w:val="none" w:sz="0" w:space="0" w:color="auto"/>
                                                                                        <w:bottom w:val="none" w:sz="0" w:space="0" w:color="auto"/>
                                                                                        <w:right w:val="none" w:sz="0" w:space="0" w:color="auto"/>
                                                                                      </w:divBdr>
                                                                                    </w:div>
                                                                                  </w:divsChild>
                                                                                </w:div>
                                                                                <w:div w:id="939489838">
                                                                                  <w:marLeft w:val="0"/>
                                                                                  <w:marRight w:val="0"/>
                                                                                  <w:marTop w:val="0"/>
                                                                                  <w:marBottom w:val="0"/>
                                                                                  <w:divBdr>
                                                                                    <w:top w:val="none" w:sz="0" w:space="0" w:color="auto"/>
                                                                                    <w:left w:val="none" w:sz="0" w:space="0" w:color="auto"/>
                                                                                    <w:bottom w:val="none" w:sz="0" w:space="0" w:color="auto"/>
                                                                                    <w:right w:val="none" w:sz="0" w:space="0" w:color="auto"/>
                                                                                  </w:divBdr>
                                                                                  <w:divsChild>
                                                                                    <w:div w:id="2008484766">
                                                                                      <w:marLeft w:val="0"/>
                                                                                      <w:marRight w:val="0"/>
                                                                                      <w:marTop w:val="0"/>
                                                                                      <w:marBottom w:val="0"/>
                                                                                      <w:divBdr>
                                                                                        <w:top w:val="none" w:sz="0" w:space="0" w:color="auto"/>
                                                                                        <w:left w:val="none" w:sz="0" w:space="0" w:color="auto"/>
                                                                                        <w:bottom w:val="none" w:sz="0" w:space="0" w:color="auto"/>
                                                                                        <w:right w:val="none" w:sz="0" w:space="0" w:color="auto"/>
                                                                                      </w:divBdr>
                                                                                    </w:div>
                                                                                  </w:divsChild>
                                                                                </w:div>
                                                                                <w:div w:id="940840577">
                                                                                  <w:marLeft w:val="0"/>
                                                                                  <w:marRight w:val="0"/>
                                                                                  <w:marTop w:val="0"/>
                                                                                  <w:marBottom w:val="0"/>
                                                                                  <w:divBdr>
                                                                                    <w:top w:val="none" w:sz="0" w:space="0" w:color="auto"/>
                                                                                    <w:left w:val="none" w:sz="0" w:space="0" w:color="auto"/>
                                                                                    <w:bottom w:val="none" w:sz="0" w:space="0" w:color="auto"/>
                                                                                    <w:right w:val="none" w:sz="0" w:space="0" w:color="auto"/>
                                                                                  </w:divBdr>
                                                                                  <w:divsChild>
                                                                                    <w:div w:id="598870762">
                                                                                      <w:marLeft w:val="0"/>
                                                                                      <w:marRight w:val="0"/>
                                                                                      <w:marTop w:val="0"/>
                                                                                      <w:marBottom w:val="0"/>
                                                                                      <w:divBdr>
                                                                                        <w:top w:val="none" w:sz="0" w:space="0" w:color="auto"/>
                                                                                        <w:left w:val="none" w:sz="0" w:space="0" w:color="auto"/>
                                                                                        <w:bottom w:val="none" w:sz="0" w:space="0" w:color="auto"/>
                                                                                        <w:right w:val="none" w:sz="0" w:space="0" w:color="auto"/>
                                                                                      </w:divBdr>
                                                                                    </w:div>
                                                                                  </w:divsChild>
                                                                                </w:div>
                                                                                <w:div w:id="948241859">
                                                                                  <w:marLeft w:val="0"/>
                                                                                  <w:marRight w:val="0"/>
                                                                                  <w:marTop w:val="0"/>
                                                                                  <w:marBottom w:val="0"/>
                                                                                  <w:divBdr>
                                                                                    <w:top w:val="none" w:sz="0" w:space="0" w:color="auto"/>
                                                                                    <w:left w:val="none" w:sz="0" w:space="0" w:color="auto"/>
                                                                                    <w:bottom w:val="none" w:sz="0" w:space="0" w:color="auto"/>
                                                                                    <w:right w:val="none" w:sz="0" w:space="0" w:color="auto"/>
                                                                                  </w:divBdr>
                                                                                  <w:divsChild>
                                                                                    <w:div w:id="1006902522">
                                                                                      <w:marLeft w:val="0"/>
                                                                                      <w:marRight w:val="0"/>
                                                                                      <w:marTop w:val="0"/>
                                                                                      <w:marBottom w:val="0"/>
                                                                                      <w:divBdr>
                                                                                        <w:top w:val="none" w:sz="0" w:space="0" w:color="auto"/>
                                                                                        <w:left w:val="none" w:sz="0" w:space="0" w:color="auto"/>
                                                                                        <w:bottom w:val="none" w:sz="0" w:space="0" w:color="auto"/>
                                                                                        <w:right w:val="none" w:sz="0" w:space="0" w:color="auto"/>
                                                                                      </w:divBdr>
                                                                                    </w:div>
                                                                                  </w:divsChild>
                                                                                </w:div>
                                                                                <w:div w:id="956720159">
                                                                                  <w:marLeft w:val="0"/>
                                                                                  <w:marRight w:val="0"/>
                                                                                  <w:marTop w:val="0"/>
                                                                                  <w:marBottom w:val="0"/>
                                                                                  <w:divBdr>
                                                                                    <w:top w:val="none" w:sz="0" w:space="0" w:color="auto"/>
                                                                                    <w:left w:val="none" w:sz="0" w:space="0" w:color="auto"/>
                                                                                    <w:bottom w:val="none" w:sz="0" w:space="0" w:color="auto"/>
                                                                                    <w:right w:val="none" w:sz="0" w:space="0" w:color="auto"/>
                                                                                  </w:divBdr>
                                                                                  <w:divsChild>
                                                                                    <w:div w:id="1285694875">
                                                                                      <w:marLeft w:val="0"/>
                                                                                      <w:marRight w:val="0"/>
                                                                                      <w:marTop w:val="0"/>
                                                                                      <w:marBottom w:val="0"/>
                                                                                      <w:divBdr>
                                                                                        <w:top w:val="none" w:sz="0" w:space="0" w:color="auto"/>
                                                                                        <w:left w:val="none" w:sz="0" w:space="0" w:color="auto"/>
                                                                                        <w:bottom w:val="none" w:sz="0" w:space="0" w:color="auto"/>
                                                                                        <w:right w:val="none" w:sz="0" w:space="0" w:color="auto"/>
                                                                                      </w:divBdr>
                                                                                    </w:div>
                                                                                  </w:divsChild>
                                                                                </w:div>
                                                                                <w:div w:id="956721190">
                                                                                  <w:marLeft w:val="0"/>
                                                                                  <w:marRight w:val="0"/>
                                                                                  <w:marTop w:val="0"/>
                                                                                  <w:marBottom w:val="0"/>
                                                                                  <w:divBdr>
                                                                                    <w:top w:val="none" w:sz="0" w:space="0" w:color="auto"/>
                                                                                    <w:left w:val="none" w:sz="0" w:space="0" w:color="auto"/>
                                                                                    <w:bottom w:val="none" w:sz="0" w:space="0" w:color="auto"/>
                                                                                    <w:right w:val="none" w:sz="0" w:space="0" w:color="auto"/>
                                                                                  </w:divBdr>
                                                                                  <w:divsChild>
                                                                                    <w:div w:id="1417021559">
                                                                                      <w:marLeft w:val="0"/>
                                                                                      <w:marRight w:val="0"/>
                                                                                      <w:marTop w:val="0"/>
                                                                                      <w:marBottom w:val="0"/>
                                                                                      <w:divBdr>
                                                                                        <w:top w:val="none" w:sz="0" w:space="0" w:color="auto"/>
                                                                                        <w:left w:val="none" w:sz="0" w:space="0" w:color="auto"/>
                                                                                        <w:bottom w:val="none" w:sz="0" w:space="0" w:color="auto"/>
                                                                                        <w:right w:val="none" w:sz="0" w:space="0" w:color="auto"/>
                                                                                      </w:divBdr>
                                                                                    </w:div>
                                                                                  </w:divsChild>
                                                                                </w:div>
                                                                                <w:div w:id="962926247">
                                                                                  <w:marLeft w:val="0"/>
                                                                                  <w:marRight w:val="0"/>
                                                                                  <w:marTop w:val="0"/>
                                                                                  <w:marBottom w:val="0"/>
                                                                                  <w:divBdr>
                                                                                    <w:top w:val="none" w:sz="0" w:space="0" w:color="auto"/>
                                                                                    <w:left w:val="none" w:sz="0" w:space="0" w:color="auto"/>
                                                                                    <w:bottom w:val="none" w:sz="0" w:space="0" w:color="auto"/>
                                                                                    <w:right w:val="none" w:sz="0" w:space="0" w:color="auto"/>
                                                                                  </w:divBdr>
                                                                                  <w:divsChild>
                                                                                    <w:div w:id="1006901378">
                                                                                      <w:marLeft w:val="0"/>
                                                                                      <w:marRight w:val="0"/>
                                                                                      <w:marTop w:val="0"/>
                                                                                      <w:marBottom w:val="0"/>
                                                                                      <w:divBdr>
                                                                                        <w:top w:val="none" w:sz="0" w:space="0" w:color="auto"/>
                                                                                        <w:left w:val="none" w:sz="0" w:space="0" w:color="auto"/>
                                                                                        <w:bottom w:val="none" w:sz="0" w:space="0" w:color="auto"/>
                                                                                        <w:right w:val="none" w:sz="0" w:space="0" w:color="auto"/>
                                                                                      </w:divBdr>
                                                                                    </w:div>
                                                                                  </w:divsChild>
                                                                                </w:div>
                                                                                <w:div w:id="963385492">
                                                                                  <w:marLeft w:val="0"/>
                                                                                  <w:marRight w:val="0"/>
                                                                                  <w:marTop w:val="0"/>
                                                                                  <w:marBottom w:val="0"/>
                                                                                  <w:divBdr>
                                                                                    <w:top w:val="none" w:sz="0" w:space="0" w:color="auto"/>
                                                                                    <w:left w:val="none" w:sz="0" w:space="0" w:color="auto"/>
                                                                                    <w:bottom w:val="none" w:sz="0" w:space="0" w:color="auto"/>
                                                                                    <w:right w:val="none" w:sz="0" w:space="0" w:color="auto"/>
                                                                                  </w:divBdr>
                                                                                  <w:divsChild>
                                                                                    <w:div w:id="1799225542">
                                                                                      <w:marLeft w:val="0"/>
                                                                                      <w:marRight w:val="0"/>
                                                                                      <w:marTop w:val="0"/>
                                                                                      <w:marBottom w:val="0"/>
                                                                                      <w:divBdr>
                                                                                        <w:top w:val="none" w:sz="0" w:space="0" w:color="auto"/>
                                                                                        <w:left w:val="none" w:sz="0" w:space="0" w:color="auto"/>
                                                                                        <w:bottom w:val="none" w:sz="0" w:space="0" w:color="auto"/>
                                                                                        <w:right w:val="none" w:sz="0" w:space="0" w:color="auto"/>
                                                                                      </w:divBdr>
                                                                                    </w:div>
                                                                                  </w:divsChild>
                                                                                </w:div>
                                                                                <w:div w:id="966274516">
                                                                                  <w:marLeft w:val="0"/>
                                                                                  <w:marRight w:val="0"/>
                                                                                  <w:marTop w:val="0"/>
                                                                                  <w:marBottom w:val="0"/>
                                                                                  <w:divBdr>
                                                                                    <w:top w:val="none" w:sz="0" w:space="0" w:color="auto"/>
                                                                                    <w:left w:val="none" w:sz="0" w:space="0" w:color="auto"/>
                                                                                    <w:bottom w:val="none" w:sz="0" w:space="0" w:color="auto"/>
                                                                                    <w:right w:val="none" w:sz="0" w:space="0" w:color="auto"/>
                                                                                  </w:divBdr>
                                                                                  <w:divsChild>
                                                                                    <w:div w:id="1185048234">
                                                                                      <w:marLeft w:val="0"/>
                                                                                      <w:marRight w:val="0"/>
                                                                                      <w:marTop w:val="0"/>
                                                                                      <w:marBottom w:val="0"/>
                                                                                      <w:divBdr>
                                                                                        <w:top w:val="none" w:sz="0" w:space="0" w:color="auto"/>
                                                                                        <w:left w:val="none" w:sz="0" w:space="0" w:color="auto"/>
                                                                                        <w:bottom w:val="none" w:sz="0" w:space="0" w:color="auto"/>
                                                                                        <w:right w:val="none" w:sz="0" w:space="0" w:color="auto"/>
                                                                                      </w:divBdr>
                                                                                    </w:div>
                                                                                  </w:divsChild>
                                                                                </w:div>
                                                                                <w:div w:id="972102355">
                                                                                  <w:marLeft w:val="0"/>
                                                                                  <w:marRight w:val="0"/>
                                                                                  <w:marTop w:val="0"/>
                                                                                  <w:marBottom w:val="0"/>
                                                                                  <w:divBdr>
                                                                                    <w:top w:val="none" w:sz="0" w:space="0" w:color="auto"/>
                                                                                    <w:left w:val="none" w:sz="0" w:space="0" w:color="auto"/>
                                                                                    <w:bottom w:val="none" w:sz="0" w:space="0" w:color="auto"/>
                                                                                    <w:right w:val="none" w:sz="0" w:space="0" w:color="auto"/>
                                                                                  </w:divBdr>
                                                                                  <w:divsChild>
                                                                                    <w:div w:id="70542858">
                                                                                      <w:marLeft w:val="0"/>
                                                                                      <w:marRight w:val="0"/>
                                                                                      <w:marTop w:val="0"/>
                                                                                      <w:marBottom w:val="0"/>
                                                                                      <w:divBdr>
                                                                                        <w:top w:val="none" w:sz="0" w:space="0" w:color="auto"/>
                                                                                        <w:left w:val="none" w:sz="0" w:space="0" w:color="auto"/>
                                                                                        <w:bottom w:val="none" w:sz="0" w:space="0" w:color="auto"/>
                                                                                        <w:right w:val="none" w:sz="0" w:space="0" w:color="auto"/>
                                                                                      </w:divBdr>
                                                                                    </w:div>
                                                                                  </w:divsChild>
                                                                                </w:div>
                                                                                <w:div w:id="981815774">
                                                                                  <w:marLeft w:val="0"/>
                                                                                  <w:marRight w:val="0"/>
                                                                                  <w:marTop w:val="0"/>
                                                                                  <w:marBottom w:val="0"/>
                                                                                  <w:divBdr>
                                                                                    <w:top w:val="none" w:sz="0" w:space="0" w:color="auto"/>
                                                                                    <w:left w:val="none" w:sz="0" w:space="0" w:color="auto"/>
                                                                                    <w:bottom w:val="none" w:sz="0" w:space="0" w:color="auto"/>
                                                                                    <w:right w:val="none" w:sz="0" w:space="0" w:color="auto"/>
                                                                                  </w:divBdr>
                                                                                  <w:divsChild>
                                                                                    <w:div w:id="960913700">
                                                                                      <w:marLeft w:val="0"/>
                                                                                      <w:marRight w:val="0"/>
                                                                                      <w:marTop w:val="0"/>
                                                                                      <w:marBottom w:val="0"/>
                                                                                      <w:divBdr>
                                                                                        <w:top w:val="none" w:sz="0" w:space="0" w:color="auto"/>
                                                                                        <w:left w:val="none" w:sz="0" w:space="0" w:color="auto"/>
                                                                                        <w:bottom w:val="none" w:sz="0" w:space="0" w:color="auto"/>
                                                                                        <w:right w:val="none" w:sz="0" w:space="0" w:color="auto"/>
                                                                                      </w:divBdr>
                                                                                    </w:div>
                                                                                  </w:divsChild>
                                                                                </w:div>
                                                                                <w:div w:id="996344032">
                                                                                  <w:marLeft w:val="0"/>
                                                                                  <w:marRight w:val="0"/>
                                                                                  <w:marTop w:val="0"/>
                                                                                  <w:marBottom w:val="0"/>
                                                                                  <w:divBdr>
                                                                                    <w:top w:val="none" w:sz="0" w:space="0" w:color="auto"/>
                                                                                    <w:left w:val="none" w:sz="0" w:space="0" w:color="auto"/>
                                                                                    <w:bottom w:val="none" w:sz="0" w:space="0" w:color="auto"/>
                                                                                    <w:right w:val="none" w:sz="0" w:space="0" w:color="auto"/>
                                                                                  </w:divBdr>
                                                                                  <w:divsChild>
                                                                                    <w:div w:id="91049120">
                                                                                      <w:marLeft w:val="0"/>
                                                                                      <w:marRight w:val="0"/>
                                                                                      <w:marTop w:val="0"/>
                                                                                      <w:marBottom w:val="0"/>
                                                                                      <w:divBdr>
                                                                                        <w:top w:val="none" w:sz="0" w:space="0" w:color="auto"/>
                                                                                        <w:left w:val="none" w:sz="0" w:space="0" w:color="auto"/>
                                                                                        <w:bottom w:val="none" w:sz="0" w:space="0" w:color="auto"/>
                                                                                        <w:right w:val="none" w:sz="0" w:space="0" w:color="auto"/>
                                                                                      </w:divBdr>
                                                                                    </w:div>
                                                                                  </w:divsChild>
                                                                                </w:div>
                                                                                <w:div w:id="999819286">
                                                                                  <w:marLeft w:val="0"/>
                                                                                  <w:marRight w:val="0"/>
                                                                                  <w:marTop w:val="0"/>
                                                                                  <w:marBottom w:val="0"/>
                                                                                  <w:divBdr>
                                                                                    <w:top w:val="none" w:sz="0" w:space="0" w:color="auto"/>
                                                                                    <w:left w:val="none" w:sz="0" w:space="0" w:color="auto"/>
                                                                                    <w:bottom w:val="none" w:sz="0" w:space="0" w:color="auto"/>
                                                                                    <w:right w:val="none" w:sz="0" w:space="0" w:color="auto"/>
                                                                                  </w:divBdr>
                                                                                  <w:divsChild>
                                                                                    <w:div w:id="680278962">
                                                                                      <w:marLeft w:val="0"/>
                                                                                      <w:marRight w:val="0"/>
                                                                                      <w:marTop w:val="0"/>
                                                                                      <w:marBottom w:val="0"/>
                                                                                      <w:divBdr>
                                                                                        <w:top w:val="none" w:sz="0" w:space="0" w:color="auto"/>
                                                                                        <w:left w:val="none" w:sz="0" w:space="0" w:color="auto"/>
                                                                                        <w:bottom w:val="none" w:sz="0" w:space="0" w:color="auto"/>
                                                                                        <w:right w:val="none" w:sz="0" w:space="0" w:color="auto"/>
                                                                                      </w:divBdr>
                                                                                    </w:div>
                                                                                  </w:divsChild>
                                                                                </w:div>
                                                                                <w:div w:id="1010789874">
                                                                                  <w:marLeft w:val="0"/>
                                                                                  <w:marRight w:val="0"/>
                                                                                  <w:marTop w:val="0"/>
                                                                                  <w:marBottom w:val="0"/>
                                                                                  <w:divBdr>
                                                                                    <w:top w:val="none" w:sz="0" w:space="0" w:color="auto"/>
                                                                                    <w:left w:val="none" w:sz="0" w:space="0" w:color="auto"/>
                                                                                    <w:bottom w:val="none" w:sz="0" w:space="0" w:color="auto"/>
                                                                                    <w:right w:val="none" w:sz="0" w:space="0" w:color="auto"/>
                                                                                  </w:divBdr>
                                                                                  <w:divsChild>
                                                                                    <w:div w:id="1535076057">
                                                                                      <w:marLeft w:val="0"/>
                                                                                      <w:marRight w:val="0"/>
                                                                                      <w:marTop w:val="0"/>
                                                                                      <w:marBottom w:val="0"/>
                                                                                      <w:divBdr>
                                                                                        <w:top w:val="none" w:sz="0" w:space="0" w:color="auto"/>
                                                                                        <w:left w:val="none" w:sz="0" w:space="0" w:color="auto"/>
                                                                                        <w:bottom w:val="none" w:sz="0" w:space="0" w:color="auto"/>
                                                                                        <w:right w:val="none" w:sz="0" w:space="0" w:color="auto"/>
                                                                                      </w:divBdr>
                                                                                    </w:div>
                                                                                  </w:divsChild>
                                                                                </w:div>
                                                                                <w:div w:id="1015572994">
                                                                                  <w:marLeft w:val="0"/>
                                                                                  <w:marRight w:val="0"/>
                                                                                  <w:marTop w:val="0"/>
                                                                                  <w:marBottom w:val="0"/>
                                                                                  <w:divBdr>
                                                                                    <w:top w:val="none" w:sz="0" w:space="0" w:color="auto"/>
                                                                                    <w:left w:val="none" w:sz="0" w:space="0" w:color="auto"/>
                                                                                    <w:bottom w:val="none" w:sz="0" w:space="0" w:color="auto"/>
                                                                                    <w:right w:val="none" w:sz="0" w:space="0" w:color="auto"/>
                                                                                  </w:divBdr>
                                                                                  <w:divsChild>
                                                                                    <w:div w:id="299580789">
                                                                                      <w:marLeft w:val="0"/>
                                                                                      <w:marRight w:val="0"/>
                                                                                      <w:marTop w:val="0"/>
                                                                                      <w:marBottom w:val="0"/>
                                                                                      <w:divBdr>
                                                                                        <w:top w:val="none" w:sz="0" w:space="0" w:color="auto"/>
                                                                                        <w:left w:val="none" w:sz="0" w:space="0" w:color="auto"/>
                                                                                        <w:bottom w:val="none" w:sz="0" w:space="0" w:color="auto"/>
                                                                                        <w:right w:val="none" w:sz="0" w:space="0" w:color="auto"/>
                                                                                      </w:divBdr>
                                                                                    </w:div>
                                                                                  </w:divsChild>
                                                                                </w:div>
                                                                                <w:div w:id="1031684727">
                                                                                  <w:marLeft w:val="0"/>
                                                                                  <w:marRight w:val="0"/>
                                                                                  <w:marTop w:val="0"/>
                                                                                  <w:marBottom w:val="0"/>
                                                                                  <w:divBdr>
                                                                                    <w:top w:val="none" w:sz="0" w:space="0" w:color="auto"/>
                                                                                    <w:left w:val="none" w:sz="0" w:space="0" w:color="auto"/>
                                                                                    <w:bottom w:val="none" w:sz="0" w:space="0" w:color="auto"/>
                                                                                    <w:right w:val="none" w:sz="0" w:space="0" w:color="auto"/>
                                                                                  </w:divBdr>
                                                                                  <w:divsChild>
                                                                                    <w:div w:id="1725789053">
                                                                                      <w:marLeft w:val="0"/>
                                                                                      <w:marRight w:val="0"/>
                                                                                      <w:marTop w:val="0"/>
                                                                                      <w:marBottom w:val="0"/>
                                                                                      <w:divBdr>
                                                                                        <w:top w:val="none" w:sz="0" w:space="0" w:color="auto"/>
                                                                                        <w:left w:val="none" w:sz="0" w:space="0" w:color="auto"/>
                                                                                        <w:bottom w:val="none" w:sz="0" w:space="0" w:color="auto"/>
                                                                                        <w:right w:val="none" w:sz="0" w:space="0" w:color="auto"/>
                                                                                      </w:divBdr>
                                                                                    </w:div>
                                                                                  </w:divsChild>
                                                                                </w:div>
                                                                                <w:div w:id="1033119228">
                                                                                  <w:marLeft w:val="0"/>
                                                                                  <w:marRight w:val="0"/>
                                                                                  <w:marTop w:val="0"/>
                                                                                  <w:marBottom w:val="0"/>
                                                                                  <w:divBdr>
                                                                                    <w:top w:val="none" w:sz="0" w:space="0" w:color="auto"/>
                                                                                    <w:left w:val="none" w:sz="0" w:space="0" w:color="auto"/>
                                                                                    <w:bottom w:val="none" w:sz="0" w:space="0" w:color="auto"/>
                                                                                    <w:right w:val="none" w:sz="0" w:space="0" w:color="auto"/>
                                                                                  </w:divBdr>
                                                                                  <w:divsChild>
                                                                                    <w:div w:id="740638449">
                                                                                      <w:marLeft w:val="0"/>
                                                                                      <w:marRight w:val="0"/>
                                                                                      <w:marTop w:val="0"/>
                                                                                      <w:marBottom w:val="0"/>
                                                                                      <w:divBdr>
                                                                                        <w:top w:val="none" w:sz="0" w:space="0" w:color="auto"/>
                                                                                        <w:left w:val="none" w:sz="0" w:space="0" w:color="auto"/>
                                                                                        <w:bottom w:val="none" w:sz="0" w:space="0" w:color="auto"/>
                                                                                        <w:right w:val="none" w:sz="0" w:space="0" w:color="auto"/>
                                                                                      </w:divBdr>
                                                                                    </w:div>
                                                                                  </w:divsChild>
                                                                                </w:div>
                                                                                <w:div w:id="1053846552">
                                                                                  <w:marLeft w:val="0"/>
                                                                                  <w:marRight w:val="0"/>
                                                                                  <w:marTop w:val="0"/>
                                                                                  <w:marBottom w:val="0"/>
                                                                                  <w:divBdr>
                                                                                    <w:top w:val="none" w:sz="0" w:space="0" w:color="auto"/>
                                                                                    <w:left w:val="none" w:sz="0" w:space="0" w:color="auto"/>
                                                                                    <w:bottom w:val="none" w:sz="0" w:space="0" w:color="auto"/>
                                                                                    <w:right w:val="none" w:sz="0" w:space="0" w:color="auto"/>
                                                                                  </w:divBdr>
                                                                                  <w:divsChild>
                                                                                    <w:div w:id="56125882">
                                                                                      <w:marLeft w:val="0"/>
                                                                                      <w:marRight w:val="0"/>
                                                                                      <w:marTop w:val="0"/>
                                                                                      <w:marBottom w:val="0"/>
                                                                                      <w:divBdr>
                                                                                        <w:top w:val="none" w:sz="0" w:space="0" w:color="auto"/>
                                                                                        <w:left w:val="none" w:sz="0" w:space="0" w:color="auto"/>
                                                                                        <w:bottom w:val="none" w:sz="0" w:space="0" w:color="auto"/>
                                                                                        <w:right w:val="none" w:sz="0" w:space="0" w:color="auto"/>
                                                                                      </w:divBdr>
                                                                                    </w:div>
                                                                                    <w:div w:id="530146844">
                                                                                      <w:marLeft w:val="0"/>
                                                                                      <w:marRight w:val="0"/>
                                                                                      <w:marTop w:val="0"/>
                                                                                      <w:marBottom w:val="0"/>
                                                                                      <w:divBdr>
                                                                                        <w:top w:val="none" w:sz="0" w:space="0" w:color="auto"/>
                                                                                        <w:left w:val="none" w:sz="0" w:space="0" w:color="auto"/>
                                                                                        <w:bottom w:val="none" w:sz="0" w:space="0" w:color="auto"/>
                                                                                        <w:right w:val="none" w:sz="0" w:space="0" w:color="auto"/>
                                                                                      </w:divBdr>
                                                                                    </w:div>
                                                                                    <w:div w:id="653217013">
                                                                                      <w:marLeft w:val="0"/>
                                                                                      <w:marRight w:val="0"/>
                                                                                      <w:marTop w:val="0"/>
                                                                                      <w:marBottom w:val="0"/>
                                                                                      <w:divBdr>
                                                                                        <w:top w:val="none" w:sz="0" w:space="0" w:color="auto"/>
                                                                                        <w:left w:val="none" w:sz="0" w:space="0" w:color="auto"/>
                                                                                        <w:bottom w:val="none" w:sz="0" w:space="0" w:color="auto"/>
                                                                                        <w:right w:val="none" w:sz="0" w:space="0" w:color="auto"/>
                                                                                      </w:divBdr>
                                                                                    </w:div>
                                                                                    <w:div w:id="697269672">
                                                                                      <w:marLeft w:val="0"/>
                                                                                      <w:marRight w:val="0"/>
                                                                                      <w:marTop w:val="0"/>
                                                                                      <w:marBottom w:val="0"/>
                                                                                      <w:divBdr>
                                                                                        <w:top w:val="none" w:sz="0" w:space="0" w:color="auto"/>
                                                                                        <w:left w:val="none" w:sz="0" w:space="0" w:color="auto"/>
                                                                                        <w:bottom w:val="none" w:sz="0" w:space="0" w:color="auto"/>
                                                                                        <w:right w:val="none" w:sz="0" w:space="0" w:color="auto"/>
                                                                                      </w:divBdr>
                                                                                    </w:div>
                                                                                    <w:div w:id="837619477">
                                                                                      <w:marLeft w:val="0"/>
                                                                                      <w:marRight w:val="0"/>
                                                                                      <w:marTop w:val="0"/>
                                                                                      <w:marBottom w:val="0"/>
                                                                                      <w:divBdr>
                                                                                        <w:top w:val="none" w:sz="0" w:space="0" w:color="auto"/>
                                                                                        <w:left w:val="none" w:sz="0" w:space="0" w:color="auto"/>
                                                                                        <w:bottom w:val="none" w:sz="0" w:space="0" w:color="auto"/>
                                                                                        <w:right w:val="none" w:sz="0" w:space="0" w:color="auto"/>
                                                                                      </w:divBdr>
                                                                                    </w:div>
                                                                                    <w:div w:id="847525724">
                                                                                      <w:marLeft w:val="0"/>
                                                                                      <w:marRight w:val="0"/>
                                                                                      <w:marTop w:val="0"/>
                                                                                      <w:marBottom w:val="0"/>
                                                                                      <w:divBdr>
                                                                                        <w:top w:val="none" w:sz="0" w:space="0" w:color="auto"/>
                                                                                        <w:left w:val="none" w:sz="0" w:space="0" w:color="auto"/>
                                                                                        <w:bottom w:val="none" w:sz="0" w:space="0" w:color="auto"/>
                                                                                        <w:right w:val="none" w:sz="0" w:space="0" w:color="auto"/>
                                                                                      </w:divBdr>
                                                                                    </w:div>
                                                                                    <w:div w:id="1378777443">
                                                                                      <w:marLeft w:val="0"/>
                                                                                      <w:marRight w:val="0"/>
                                                                                      <w:marTop w:val="0"/>
                                                                                      <w:marBottom w:val="0"/>
                                                                                      <w:divBdr>
                                                                                        <w:top w:val="none" w:sz="0" w:space="0" w:color="auto"/>
                                                                                        <w:left w:val="none" w:sz="0" w:space="0" w:color="auto"/>
                                                                                        <w:bottom w:val="none" w:sz="0" w:space="0" w:color="auto"/>
                                                                                        <w:right w:val="none" w:sz="0" w:space="0" w:color="auto"/>
                                                                                      </w:divBdr>
                                                                                    </w:div>
                                                                                    <w:div w:id="1619602472">
                                                                                      <w:marLeft w:val="0"/>
                                                                                      <w:marRight w:val="0"/>
                                                                                      <w:marTop w:val="0"/>
                                                                                      <w:marBottom w:val="0"/>
                                                                                      <w:divBdr>
                                                                                        <w:top w:val="none" w:sz="0" w:space="0" w:color="auto"/>
                                                                                        <w:left w:val="none" w:sz="0" w:space="0" w:color="auto"/>
                                                                                        <w:bottom w:val="none" w:sz="0" w:space="0" w:color="auto"/>
                                                                                        <w:right w:val="none" w:sz="0" w:space="0" w:color="auto"/>
                                                                                      </w:divBdr>
                                                                                    </w:div>
                                                                                    <w:div w:id="1650866222">
                                                                                      <w:marLeft w:val="0"/>
                                                                                      <w:marRight w:val="0"/>
                                                                                      <w:marTop w:val="0"/>
                                                                                      <w:marBottom w:val="0"/>
                                                                                      <w:divBdr>
                                                                                        <w:top w:val="none" w:sz="0" w:space="0" w:color="auto"/>
                                                                                        <w:left w:val="none" w:sz="0" w:space="0" w:color="auto"/>
                                                                                        <w:bottom w:val="none" w:sz="0" w:space="0" w:color="auto"/>
                                                                                        <w:right w:val="none" w:sz="0" w:space="0" w:color="auto"/>
                                                                                      </w:divBdr>
                                                                                    </w:div>
                                                                                    <w:div w:id="1727677463">
                                                                                      <w:marLeft w:val="0"/>
                                                                                      <w:marRight w:val="0"/>
                                                                                      <w:marTop w:val="0"/>
                                                                                      <w:marBottom w:val="0"/>
                                                                                      <w:divBdr>
                                                                                        <w:top w:val="none" w:sz="0" w:space="0" w:color="auto"/>
                                                                                        <w:left w:val="none" w:sz="0" w:space="0" w:color="auto"/>
                                                                                        <w:bottom w:val="none" w:sz="0" w:space="0" w:color="auto"/>
                                                                                        <w:right w:val="none" w:sz="0" w:space="0" w:color="auto"/>
                                                                                      </w:divBdr>
                                                                                    </w:div>
                                                                                    <w:div w:id="1899704404">
                                                                                      <w:marLeft w:val="0"/>
                                                                                      <w:marRight w:val="0"/>
                                                                                      <w:marTop w:val="0"/>
                                                                                      <w:marBottom w:val="0"/>
                                                                                      <w:divBdr>
                                                                                        <w:top w:val="none" w:sz="0" w:space="0" w:color="auto"/>
                                                                                        <w:left w:val="none" w:sz="0" w:space="0" w:color="auto"/>
                                                                                        <w:bottom w:val="none" w:sz="0" w:space="0" w:color="auto"/>
                                                                                        <w:right w:val="none" w:sz="0" w:space="0" w:color="auto"/>
                                                                                      </w:divBdr>
                                                                                    </w:div>
                                                                                    <w:div w:id="2104916651">
                                                                                      <w:marLeft w:val="0"/>
                                                                                      <w:marRight w:val="0"/>
                                                                                      <w:marTop w:val="0"/>
                                                                                      <w:marBottom w:val="0"/>
                                                                                      <w:divBdr>
                                                                                        <w:top w:val="none" w:sz="0" w:space="0" w:color="auto"/>
                                                                                        <w:left w:val="none" w:sz="0" w:space="0" w:color="auto"/>
                                                                                        <w:bottom w:val="none" w:sz="0" w:space="0" w:color="auto"/>
                                                                                        <w:right w:val="none" w:sz="0" w:space="0" w:color="auto"/>
                                                                                      </w:divBdr>
                                                                                    </w:div>
                                                                                  </w:divsChild>
                                                                                </w:div>
                                                                                <w:div w:id="1060598507">
                                                                                  <w:marLeft w:val="0"/>
                                                                                  <w:marRight w:val="0"/>
                                                                                  <w:marTop w:val="0"/>
                                                                                  <w:marBottom w:val="0"/>
                                                                                  <w:divBdr>
                                                                                    <w:top w:val="none" w:sz="0" w:space="0" w:color="auto"/>
                                                                                    <w:left w:val="none" w:sz="0" w:space="0" w:color="auto"/>
                                                                                    <w:bottom w:val="none" w:sz="0" w:space="0" w:color="auto"/>
                                                                                    <w:right w:val="none" w:sz="0" w:space="0" w:color="auto"/>
                                                                                  </w:divBdr>
                                                                                  <w:divsChild>
                                                                                    <w:div w:id="2048021715">
                                                                                      <w:marLeft w:val="0"/>
                                                                                      <w:marRight w:val="0"/>
                                                                                      <w:marTop w:val="0"/>
                                                                                      <w:marBottom w:val="0"/>
                                                                                      <w:divBdr>
                                                                                        <w:top w:val="none" w:sz="0" w:space="0" w:color="auto"/>
                                                                                        <w:left w:val="none" w:sz="0" w:space="0" w:color="auto"/>
                                                                                        <w:bottom w:val="none" w:sz="0" w:space="0" w:color="auto"/>
                                                                                        <w:right w:val="none" w:sz="0" w:space="0" w:color="auto"/>
                                                                                      </w:divBdr>
                                                                                    </w:div>
                                                                                  </w:divsChild>
                                                                                </w:div>
                                                                                <w:div w:id="1061562125">
                                                                                  <w:marLeft w:val="0"/>
                                                                                  <w:marRight w:val="0"/>
                                                                                  <w:marTop w:val="0"/>
                                                                                  <w:marBottom w:val="0"/>
                                                                                  <w:divBdr>
                                                                                    <w:top w:val="none" w:sz="0" w:space="0" w:color="auto"/>
                                                                                    <w:left w:val="none" w:sz="0" w:space="0" w:color="auto"/>
                                                                                    <w:bottom w:val="none" w:sz="0" w:space="0" w:color="auto"/>
                                                                                    <w:right w:val="none" w:sz="0" w:space="0" w:color="auto"/>
                                                                                  </w:divBdr>
                                                                                  <w:divsChild>
                                                                                    <w:div w:id="90787387">
                                                                                      <w:marLeft w:val="0"/>
                                                                                      <w:marRight w:val="0"/>
                                                                                      <w:marTop w:val="0"/>
                                                                                      <w:marBottom w:val="0"/>
                                                                                      <w:divBdr>
                                                                                        <w:top w:val="none" w:sz="0" w:space="0" w:color="auto"/>
                                                                                        <w:left w:val="none" w:sz="0" w:space="0" w:color="auto"/>
                                                                                        <w:bottom w:val="none" w:sz="0" w:space="0" w:color="auto"/>
                                                                                        <w:right w:val="none" w:sz="0" w:space="0" w:color="auto"/>
                                                                                      </w:divBdr>
                                                                                    </w:div>
                                                                                  </w:divsChild>
                                                                                </w:div>
                                                                                <w:div w:id="1064328294">
                                                                                  <w:marLeft w:val="0"/>
                                                                                  <w:marRight w:val="0"/>
                                                                                  <w:marTop w:val="0"/>
                                                                                  <w:marBottom w:val="0"/>
                                                                                  <w:divBdr>
                                                                                    <w:top w:val="none" w:sz="0" w:space="0" w:color="auto"/>
                                                                                    <w:left w:val="none" w:sz="0" w:space="0" w:color="auto"/>
                                                                                    <w:bottom w:val="none" w:sz="0" w:space="0" w:color="auto"/>
                                                                                    <w:right w:val="none" w:sz="0" w:space="0" w:color="auto"/>
                                                                                  </w:divBdr>
                                                                                  <w:divsChild>
                                                                                    <w:div w:id="1969191973">
                                                                                      <w:marLeft w:val="0"/>
                                                                                      <w:marRight w:val="0"/>
                                                                                      <w:marTop w:val="0"/>
                                                                                      <w:marBottom w:val="0"/>
                                                                                      <w:divBdr>
                                                                                        <w:top w:val="none" w:sz="0" w:space="0" w:color="auto"/>
                                                                                        <w:left w:val="none" w:sz="0" w:space="0" w:color="auto"/>
                                                                                        <w:bottom w:val="none" w:sz="0" w:space="0" w:color="auto"/>
                                                                                        <w:right w:val="none" w:sz="0" w:space="0" w:color="auto"/>
                                                                                      </w:divBdr>
                                                                                    </w:div>
                                                                                  </w:divsChild>
                                                                                </w:div>
                                                                                <w:div w:id="1078481327">
                                                                                  <w:marLeft w:val="0"/>
                                                                                  <w:marRight w:val="0"/>
                                                                                  <w:marTop w:val="0"/>
                                                                                  <w:marBottom w:val="0"/>
                                                                                  <w:divBdr>
                                                                                    <w:top w:val="none" w:sz="0" w:space="0" w:color="auto"/>
                                                                                    <w:left w:val="none" w:sz="0" w:space="0" w:color="auto"/>
                                                                                    <w:bottom w:val="none" w:sz="0" w:space="0" w:color="auto"/>
                                                                                    <w:right w:val="none" w:sz="0" w:space="0" w:color="auto"/>
                                                                                  </w:divBdr>
                                                                                  <w:divsChild>
                                                                                    <w:div w:id="340668408">
                                                                                      <w:marLeft w:val="0"/>
                                                                                      <w:marRight w:val="0"/>
                                                                                      <w:marTop w:val="0"/>
                                                                                      <w:marBottom w:val="0"/>
                                                                                      <w:divBdr>
                                                                                        <w:top w:val="none" w:sz="0" w:space="0" w:color="auto"/>
                                                                                        <w:left w:val="none" w:sz="0" w:space="0" w:color="auto"/>
                                                                                        <w:bottom w:val="none" w:sz="0" w:space="0" w:color="auto"/>
                                                                                        <w:right w:val="none" w:sz="0" w:space="0" w:color="auto"/>
                                                                                      </w:divBdr>
                                                                                    </w:div>
                                                                                  </w:divsChild>
                                                                                </w:div>
                                                                                <w:div w:id="1078593966">
                                                                                  <w:marLeft w:val="0"/>
                                                                                  <w:marRight w:val="0"/>
                                                                                  <w:marTop w:val="0"/>
                                                                                  <w:marBottom w:val="0"/>
                                                                                  <w:divBdr>
                                                                                    <w:top w:val="none" w:sz="0" w:space="0" w:color="auto"/>
                                                                                    <w:left w:val="none" w:sz="0" w:space="0" w:color="auto"/>
                                                                                    <w:bottom w:val="none" w:sz="0" w:space="0" w:color="auto"/>
                                                                                    <w:right w:val="none" w:sz="0" w:space="0" w:color="auto"/>
                                                                                  </w:divBdr>
                                                                                  <w:divsChild>
                                                                                    <w:div w:id="1397171127">
                                                                                      <w:marLeft w:val="0"/>
                                                                                      <w:marRight w:val="0"/>
                                                                                      <w:marTop w:val="0"/>
                                                                                      <w:marBottom w:val="0"/>
                                                                                      <w:divBdr>
                                                                                        <w:top w:val="none" w:sz="0" w:space="0" w:color="auto"/>
                                                                                        <w:left w:val="none" w:sz="0" w:space="0" w:color="auto"/>
                                                                                        <w:bottom w:val="none" w:sz="0" w:space="0" w:color="auto"/>
                                                                                        <w:right w:val="none" w:sz="0" w:space="0" w:color="auto"/>
                                                                                      </w:divBdr>
                                                                                    </w:div>
                                                                                  </w:divsChild>
                                                                                </w:div>
                                                                                <w:div w:id="1079710152">
                                                                                  <w:marLeft w:val="0"/>
                                                                                  <w:marRight w:val="0"/>
                                                                                  <w:marTop w:val="0"/>
                                                                                  <w:marBottom w:val="0"/>
                                                                                  <w:divBdr>
                                                                                    <w:top w:val="none" w:sz="0" w:space="0" w:color="auto"/>
                                                                                    <w:left w:val="none" w:sz="0" w:space="0" w:color="auto"/>
                                                                                    <w:bottom w:val="none" w:sz="0" w:space="0" w:color="auto"/>
                                                                                    <w:right w:val="none" w:sz="0" w:space="0" w:color="auto"/>
                                                                                  </w:divBdr>
                                                                                  <w:divsChild>
                                                                                    <w:div w:id="137380753">
                                                                                      <w:marLeft w:val="0"/>
                                                                                      <w:marRight w:val="0"/>
                                                                                      <w:marTop w:val="0"/>
                                                                                      <w:marBottom w:val="0"/>
                                                                                      <w:divBdr>
                                                                                        <w:top w:val="none" w:sz="0" w:space="0" w:color="auto"/>
                                                                                        <w:left w:val="none" w:sz="0" w:space="0" w:color="auto"/>
                                                                                        <w:bottom w:val="none" w:sz="0" w:space="0" w:color="auto"/>
                                                                                        <w:right w:val="none" w:sz="0" w:space="0" w:color="auto"/>
                                                                                      </w:divBdr>
                                                                                    </w:div>
                                                                                  </w:divsChild>
                                                                                </w:div>
                                                                                <w:div w:id="1090153182">
                                                                                  <w:marLeft w:val="0"/>
                                                                                  <w:marRight w:val="0"/>
                                                                                  <w:marTop w:val="0"/>
                                                                                  <w:marBottom w:val="0"/>
                                                                                  <w:divBdr>
                                                                                    <w:top w:val="none" w:sz="0" w:space="0" w:color="auto"/>
                                                                                    <w:left w:val="none" w:sz="0" w:space="0" w:color="auto"/>
                                                                                    <w:bottom w:val="none" w:sz="0" w:space="0" w:color="auto"/>
                                                                                    <w:right w:val="none" w:sz="0" w:space="0" w:color="auto"/>
                                                                                  </w:divBdr>
                                                                                  <w:divsChild>
                                                                                    <w:div w:id="2028748149">
                                                                                      <w:marLeft w:val="0"/>
                                                                                      <w:marRight w:val="0"/>
                                                                                      <w:marTop w:val="0"/>
                                                                                      <w:marBottom w:val="0"/>
                                                                                      <w:divBdr>
                                                                                        <w:top w:val="none" w:sz="0" w:space="0" w:color="auto"/>
                                                                                        <w:left w:val="none" w:sz="0" w:space="0" w:color="auto"/>
                                                                                        <w:bottom w:val="none" w:sz="0" w:space="0" w:color="auto"/>
                                                                                        <w:right w:val="none" w:sz="0" w:space="0" w:color="auto"/>
                                                                                      </w:divBdr>
                                                                                    </w:div>
                                                                                  </w:divsChild>
                                                                                </w:div>
                                                                                <w:div w:id="1101294506">
                                                                                  <w:marLeft w:val="0"/>
                                                                                  <w:marRight w:val="0"/>
                                                                                  <w:marTop w:val="0"/>
                                                                                  <w:marBottom w:val="0"/>
                                                                                  <w:divBdr>
                                                                                    <w:top w:val="none" w:sz="0" w:space="0" w:color="auto"/>
                                                                                    <w:left w:val="none" w:sz="0" w:space="0" w:color="auto"/>
                                                                                    <w:bottom w:val="none" w:sz="0" w:space="0" w:color="auto"/>
                                                                                    <w:right w:val="none" w:sz="0" w:space="0" w:color="auto"/>
                                                                                  </w:divBdr>
                                                                                  <w:divsChild>
                                                                                    <w:div w:id="1885486660">
                                                                                      <w:marLeft w:val="0"/>
                                                                                      <w:marRight w:val="0"/>
                                                                                      <w:marTop w:val="0"/>
                                                                                      <w:marBottom w:val="0"/>
                                                                                      <w:divBdr>
                                                                                        <w:top w:val="none" w:sz="0" w:space="0" w:color="auto"/>
                                                                                        <w:left w:val="none" w:sz="0" w:space="0" w:color="auto"/>
                                                                                        <w:bottom w:val="none" w:sz="0" w:space="0" w:color="auto"/>
                                                                                        <w:right w:val="none" w:sz="0" w:space="0" w:color="auto"/>
                                                                                      </w:divBdr>
                                                                                    </w:div>
                                                                                  </w:divsChild>
                                                                                </w:div>
                                                                                <w:div w:id="1101297141">
                                                                                  <w:marLeft w:val="0"/>
                                                                                  <w:marRight w:val="0"/>
                                                                                  <w:marTop w:val="0"/>
                                                                                  <w:marBottom w:val="0"/>
                                                                                  <w:divBdr>
                                                                                    <w:top w:val="none" w:sz="0" w:space="0" w:color="auto"/>
                                                                                    <w:left w:val="none" w:sz="0" w:space="0" w:color="auto"/>
                                                                                    <w:bottom w:val="none" w:sz="0" w:space="0" w:color="auto"/>
                                                                                    <w:right w:val="none" w:sz="0" w:space="0" w:color="auto"/>
                                                                                  </w:divBdr>
                                                                                  <w:divsChild>
                                                                                    <w:div w:id="469369851">
                                                                                      <w:marLeft w:val="0"/>
                                                                                      <w:marRight w:val="0"/>
                                                                                      <w:marTop w:val="0"/>
                                                                                      <w:marBottom w:val="0"/>
                                                                                      <w:divBdr>
                                                                                        <w:top w:val="none" w:sz="0" w:space="0" w:color="auto"/>
                                                                                        <w:left w:val="none" w:sz="0" w:space="0" w:color="auto"/>
                                                                                        <w:bottom w:val="none" w:sz="0" w:space="0" w:color="auto"/>
                                                                                        <w:right w:val="none" w:sz="0" w:space="0" w:color="auto"/>
                                                                                      </w:divBdr>
                                                                                    </w:div>
                                                                                  </w:divsChild>
                                                                                </w:div>
                                                                                <w:div w:id="1116631784">
                                                                                  <w:marLeft w:val="0"/>
                                                                                  <w:marRight w:val="0"/>
                                                                                  <w:marTop w:val="0"/>
                                                                                  <w:marBottom w:val="0"/>
                                                                                  <w:divBdr>
                                                                                    <w:top w:val="none" w:sz="0" w:space="0" w:color="auto"/>
                                                                                    <w:left w:val="none" w:sz="0" w:space="0" w:color="auto"/>
                                                                                    <w:bottom w:val="none" w:sz="0" w:space="0" w:color="auto"/>
                                                                                    <w:right w:val="none" w:sz="0" w:space="0" w:color="auto"/>
                                                                                  </w:divBdr>
                                                                                  <w:divsChild>
                                                                                    <w:div w:id="504633841">
                                                                                      <w:marLeft w:val="0"/>
                                                                                      <w:marRight w:val="0"/>
                                                                                      <w:marTop w:val="0"/>
                                                                                      <w:marBottom w:val="0"/>
                                                                                      <w:divBdr>
                                                                                        <w:top w:val="none" w:sz="0" w:space="0" w:color="auto"/>
                                                                                        <w:left w:val="none" w:sz="0" w:space="0" w:color="auto"/>
                                                                                        <w:bottom w:val="none" w:sz="0" w:space="0" w:color="auto"/>
                                                                                        <w:right w:val="none" w:sz="0" w:space="0" w:color="auto"/>
                                                                                      </w:divBdr>
                                                                                    </w:div>
                                                                                  </w:divsChild>
                                                                                </w:div>
                                                                                <w:div w:id="1118987327">
                                                                                  <w:marLeft w:val="0"/>
                                                                                  <w:marRight w:val="0"/>
                                                                                  <w:marTop w:val="0"/>
                                                                                  <w:marBottom w:val="0"/>
                                                                                  <w:divBdr>
                                                                                    <w:top w:val="none" w:sz="0" w:space="0" w:color="auto"/>
                                                                                    <w:left w:val="none" w:sz="0" w:space="0" w:color="auto"/>
                                                                                    <w:bottom w:val="none" w:sz="0" w:space="0" w:color="auto"/>
                                                                                    <w:right w:val="none" w:sz="0" w:space="0" w:color="auto"/>
                                                                                  </w:divBdr>
                                                                                  <w:divsChild>
                                                                                    <w:div w:id="1241523458">
                                                                                      <w:marLeft w:val="0"/>
                                                                                      <w:marRight w:val="0"/>
                                                                                      <w:marTop w:val="0"/>
                                                                                      <w:marBottom w:val="0"/>
                                                                                      <w:divBdr>
                                                                                        <w:top w:val="none" w:sz="0" w:space="0" w:color="auto"/>
                                                                                        <w:left w:val="none" w:sz="0" w:space="0" w:color="auto"/>
                                                                                        <w:bottom w:val="none" w:sz="0" w:space="0" w:color="auto"/>
                                                                                        <w:right w:val="none" w:sz="0" w:space="0" w:color="auto"/>
                                                                                      </w:divBdr>
                                                                                    </w:div>
                                                                                  </w:divsChild>
                                                                                </w:div>
                                                                                <w:div w:id="1127747105">
                                                                                  <w:marLeft w:val="0"/>
                                                                                  <w:marRight w:val="0"/>
                                                                                  <w:marTop w:val="0"/>
                                                                                  <w:marBottom w:val="0"/>
                                                                                  <w:divBdr>
                                                                                    <w:top w:val="none" w:sz="0" w:space="0" w:color="auto"/>
                                                                                    <w:left w:val="none" w:sz="0" w:space="0" w:color="auto"/>
                                                                                    <w:bottom w:val="none" w:sz="0" w:space="0" w:color="auto"/>
                                                                                    <w:right w:val="none" w:sz="0" w:space="0" w:color="auto"/>
                                                                                  </w:divBdr>
                                                                                  <w:divsChild>
                                                                                    <w:div w:id="1890531193">
                                                                                      <w:marLeft w:val="0"/>
                                                                                      <w:marRight w:val="0"/>
                                                                                      <w:marTop w:val="0"/>
                                                                                      <w:marBottom w:val="0"/>
                                                                                      <w:divBdr>
                                                                                        <w:top w:val="none" w:sz="0" w:space="0" w:color="auto"/>
                                                                                        <w:left w:val="none" w:sz="0" w:space="0" w:color="auto"/>
                                                                                        <w:bottom w:val="none" w:sz="0" w:space="0" w:color="auto"/>
                                                                                        <w:right w:val="none" w:sz="0" w:space="0" w:color="auto"/>
                                                                                      </w:divBdr>
                                                                                    </w:div>
                                                                                  </w:divsChild>
                                                                                </w:div>
                                                                                <w:div w:id="1129326057">
                                                                                  <w:marLeft w:val="0"/>
                                                                                  <w:marRight w:val="0"/>
                                                                                  <w:marTop w:val="0"/>
                                                                                  <w:marBottom w:val="0"/>
                                                                                  <w:divBdr>
                                                                                    <w:top w:val="none" w:sz="0" w:space="0" w:color="auto"/>
                                                                                    <w:left w:val="none" w:sz="0" w:space="0" w:color="auto"/>
                                                                                    <w:bottom w:val="none" w:sz="0" w:space="0" w:color="auto"/>
                                                                                    <w:right w:val="none" w:sz="0" w:space="0" w:color="auto"/>
                                                                                  </w:divBdr>
                                                                                  <w:divsChild>
                                                                                    <w:div w:id="2078280660">
                                                                                      <w:marLeft w:val="0"/>
                                                                                      <w:marRight w:val="0"/>
                                                                                      <w:marTop w:val="0"/>
                                                                                      <w:marBottom w:val="0"/>
                                                                                      <w:divBdr>
                                                                                        <w:top w:val="none" w:sz="0" w:space="0" w:color="auto"/>
                                                                                        <w:left w:val="none" w:sz="0" w:space="0" w:color="auto"/>
                                                                                        <w:bottom w:val="none" w:sz="0" w:space="0" w:color="auto"/>
                                                                                        <w:right w:val="none" w:sz="0" w:space="0" w:color="auto"/>
                                                                                      </w:divBdr>
                                                                                    </w:div>
                                                                                  </w:divsChild>
                                                                                </w:div>
                                                                                <w:div w:id="1134103958">
                                                                                  <w:marLeft w:val="0"/>
                                                                                  <w:marRight w:val="0"/>
                                                                                  <w:marTop w:val="0"/>
                                                                                  <w:marBottom w:val="0"/>
                                                                                  <w:divBdr>
                                                                                    <w:top w:val="none" w:sz="0" w:space="0" w:color="auto"/>
                                                                                    <w:left w:val="none" w:sz="0" w:space="0" w:color="auto"/>
                                                                                    <w:bottom w:val="none" w:sz="0" w:space="0" w:color="auto"/>
                                                                                    <w:right w:val="none" w:sz="0" w:space="0" w:color="auto"/>
                                                                                  </w:divBdr>
                                                                                  <w:divsChild>
                                                                                    <w:div w:id="352389352">
                                                                                      <w:marLeft w:val="0"/>
                                                                                      <w:marRight w:val="0"/>
                                                                                      <w:marTop w:val="0"/>
                                                                                      <w:marBottom w:val="0"/>
                                                                                      <w:divBdr>
                                                                                        <w:top w:val="none" w:sz="0" w:space="0" w:color="auto"/>
                                                                                        <w:left w:val="none" w:sz="0" w:space="0" w:color="auto"/>
                                                                                        <w:bottom w:val="none" w:sz="0" w:space="0" w:color="auto"/>
                                                                                        <w:right w:val="none" w:sz="0" w:space="0" w:color="auto"/>
                                                                                      </w:divBdr>
                                                                                    </w:div>
                                                                                  </w:divsChild>
                                                                                </w:div>
                                                                                <w:div w:id="1143277886">
                                                                                  <w:marLeft w:val="0"/>
                                                                                  <w:marRight w:val="0"/>
                                                                                  <w:marTop w:val="0"/>
                                                                                  <w:marBottom w:val="0"/>
                                                                                  <w:divBdr>
                                                                                    <w:top w:val="none" w:sz="0" w:space="0" w:color="auto"/>
                                                                                    <w:left w:val="none" w:sz="0" w:space="0" w:color="auto"/>
                                                                                    <w:bottom w:val="none" w:sz="0" w:space="0" w:color="auto"/>
                                                                                    <w:right w:val="none" w:sz="0" w:space="0" w:color="auto"/>
                                                                                  </w:divBdr>
                                                                                  <w:divsChild>
                                                                                    <w:div w:id="1168986963">
                                                                                      <w:marLeft w:val="0"/>
                                                                                      <w:marRight w:val="0"/>
                                                                                      <w:marTop w:val="0"/>
                                                                                      <w:marBottom w:val="0"/>
                                                                                      <w:divBdr>
                                                                                        <w:top w:val="none" w:sz="0" w:space="0" w:color="auto"/>
                                                                                        <w:left w:val="none" w:sz="0" w:space="0" w:color="auto"/>
                                                                                        <w:bottom w:val="none" w:sz="0" w:space="0" w:color="auto"/>
                                                                                        <w:right w:val="none" w:sz="0" w:space="0" w:color="auto"/>
                                                                                      </w:divBdr>
                                                                                    </w:div>
                                                                                  </w:divsChild>
                                                                                </w:div>
                                                                                <w:div w:id="1147477269">
                                                                                  <w:marLeft w:val="0"/>
                                                                                  <w:marRight w:val="0"/>
                                                                                  <w:marTop w:val="0"/>
                                                                                  <w:marBottom w:val="0"/>
                                                                                  <w:divBdr>
                                                                                    <w:top w:val="none" w:sz="0" w:space="0" w:color="auto"/>
                                                                                    <w:left w:val="none" w:sz="0" w:space="0" w:color="auto"/>
                                                                                    <w:bottom w:val="none" w:sz="0" w:space="0" w:color="auto"/>
                                                                                    <w:right w:val="none" w:sz="0" w:space="0" w:color="auto"/>
                                                                                  </w:divBdr>
                                                                                  <w:divsChild>
                                                                                    <w:div w:id="650838061">
                                                                                      <w:marLeft w:val="0"/>
                                                                                      <w:marRight w:val="0"/>
                                                                                      <w:marTop w:val="0"/>
                                                                                      <w:marBottom w:val="0"/>
                                                                                      <w:divBdr>
                                                                                        <w:top w:val="none" w:sz="0" w:space="0" w:color="auto"/>
                                                                                        <w:left w:val="none" w:sz="0" w:space="0" w:color="auto"/>
                                                                                        <w:bottom w:val="none" w:sz="0" w:space="0" w:color="auto"/>
                                                                                        <w:right w:val="none" w:sz="0" w:space="0" w:color="auto"/>
                                                                                      </w:divBdr>
                                                                                    </w:div>
                                                                                  </w:divsChild>
                                                                                </w:div>
                                                                                <w:div w:id="1154447234">
                                                                                  <w:marLeft w:val="0"/>
                                                                                  <w:marRight w:val="0"/>
                                                                                  <w:marTop w:val="0"/>
                                                                                  <w:marBottom w:val="0"/>
                                                                                  <w:divBdr>
                                                                                    <w:top w:val="none" w:sz="0" w:space="0" w:color="auto"/>
                                                                                    <w:left w:val="none" w:sz="0" w:space="0" w:color="auto"/>
                                                                                    <w:bottom w:val="none" w:sz="0" w:space="0" w:color="auto"/>
                                                                                    <w:right w:val="none" w:sz="0" w:space="0" w:color="auto"/>
                                                                                  </w:divBdr>
                                                                                  <w:divsChild>
                                                                                    <w:div w:id="104932963">
                                                                                      <w:marLeft w:val="0"/>
                                                                                      <w:marRight w:val="0"/>
                                                                                      <w:marTop w:val="0"/>
                                                                                      <w:marBottom w:val="0"/>
                                                                                      <w:divBdr>
                                                                                        <w:top w:val="none" w:sz="0" w:space="0" w:color="auto"/>
                                                                                        <w:left w:val="none" w:sz="0" w:space="0" w:color="auto"/>
                                                                                        <w:bottom w:val="none" w:sz="0" w:space="0" w:color="auto"/>
                                                                                        <w:right w:val="none" w:sz="0" w:space="0" w:color="auto"/>
                                                                                      </w:divBdr>
                                                                                    </w:div>
                                                                                  </w:divsChild>
                                                                                </w:div>
                                                                                <w:div w:id="1155104697">
                                                                                  <w:marLeft w:val="0"/>
                                                                                  <w:marRight w:val="0"/>
                                                                                  <w:marTop w:val="0"/>
                                                                                  <w:marBottom w:val="0"/>
                                                                                  <w:divBdr>
                                                                                    <w:top w:val="none" w:sz="0" w:space="0" w:color="auto"/>
                                                                                    <w:left w:val="none" w:sz="0" w:space="0" w:color="auto"/>
                                                                                    <w:bottom w:val="none" w:sz="0" w:space="0" w:color="auto"/>
                                                                                    <w:right w:val="none" w:sz="0" w:space="0" w:color="auto"/>
                                                                                  </w:divBdr>
                                                                                  <w:divsChild>
                                                                                    <w:div w:id="1327242577">
                                                                                      <w:marLeft w:val="0"/>
                                                                                      <w:marRight w:val="0"/>
                                                                                      <w:marTop w:val="0"/>
                                                                                      <w:marBottom w:val="0"/>
                                                                                      <w:divBdr>
                                                                                        <w:top w:val="none" w:sz="0" w:space="0" w:color="auto"/>
                                                                                        <w:left w:val="none" w:sz="0" w:space="0" w:color="auto"/>
                                                                                        <w:bottom w:val="none" w:sz="0" w:space="0" w:color="auto"/>
                                                                                        <w:right w:val="none" w:sz="0" w:space="0" w:color="auto"/>
                                                                                      </w:divBdr>
                                                                                    </w:div>
                                                                                  </w:divsChild>
                                                                                </w:div>
                                                                                <w:div w:id="1155220627">
                                                                                  <w:marLeft w:val="0"/>
                                                                                  <w:marRight w:val="0"/>
                                                                                  <w:marTop w:val="0"/>
                                                                                  <w:marBottom w:val="0"/>
                                                                                  <w:divBdr>
                                                                                    <w:top w:val="none" w:sz="0" w:space="0" w:color="auto"/>
                                                                                    <w:left w:val="none" w:sz="0" w:space="0" w:color="auto"/>
                                                                                    <w:bottom w:val="none" w:sz="0" w:space="0" w:color="auto"/>
                                                                                    <w:right w:val="none" w:sz="0" w:space="0" w:color="auto"/>
                                                                                  </w:divBdr>
                                                                                  <w:divsChild>
                                                                                    <w:div w:id="863440015">
                                                                                      <w:marLeft w:val="0"/>
                                                                                      <w:marRight w:val="0"/>
                                                                                      <w:marTop w:val="0"/>
                                                                                      <w:marBottom w:val="0"/>
                                                                                      <w:divBdr>
                                                                                        <w:top w:val="none" w:sz="0" w:space="0" w:color="auto"/>
                                                                                        <w:left w:val="none" w:sz="0" w:space="0" w:color="auto"/>
                                                                                        <w:bottom w:val="none" w:sz="0" w:space="0" w:color="auto"/>
                                                                                        <w:right w:val="none" w:sz="0" w:space="0" w:color="auto"/>
                                                                                      </w:divBdr>
                                                                                    </w:div>
                                                                                  </w:divsChild>
                                                                                </w:div>
                                                                                <w:div w:id="1162352609">
                                                                                  <w:marLeft w:val="0"/>
                                                                                  <w:marRight w:val="0"/>
                                                                                  <w:marTop w:val="0"/>
                                                                                  <w:marBottom w:val="0"/>
                                                                                  <w:divBdr>
                                                                                    <w:top w:val="none" w:sz="0" w:space="0" w:color="auto"/>
                                                                                    <w:left w:val="none" w:sz="0" w:space="0" w:color="auto"/>
                                                                                    <w:bottom w:val="none" w:sz="0" w:space="0" w:color="auto"/>
                                                                                    <w:right w:val="none" w:sz="0" w:space="0" w:color="auto"/>
                                                                                  </w:divBdr>
                                                                                  <w:divsChild>
                                                                                    <w:div w:id="191915807">
                                                                                      <w:marLeft w:val="0"/>
                                                                                      <w:marRight w:val="0"/>
                                                                                      <w:marTop w:val="0"/>
                                                                                      <w:marBottom w:val="0"/>
                                                                                      <w:divBdr>
                                                                                        <w:top w:val="none" w:sz="0" w:space="0" w:color="auto"/>
                                                                                        <w:left w:val="none" w:sz="0" w:space="0" w:color="auto"/>
                                                                                        <w:bottom w:val="none" w:sz="0" w:space="0" w:color="auto"/>
                                                                                        <w:right w:val="none" w:sz="0" w:space="0" w:color="auto"/>
                                                                                      </w:divBdr>
                                                                                    </w:div>
                                                                                  </w:divsChild>
                                                                                </w:div>
                                                                                <w:div w:id="1185944248">
                                                                                  <w:marLeft w:val="0"/>
                                                                                  <w:marRight w:val="0"/>
                                                                                  <w:marTop w:val="0"/>
                                                                                  <w:marBottom w:val="0"/>
                                                                                  <w:divBdr>
                                                                                    <w:top w:val="none" w:sz="0" w:space="0" w:color="auto"/>
                                                                                    <w:left w:val="none" w:sz="0" w:space="0" w:color="auto"/>
                                                                                    <w:bottom w:val="none" w:sz="0" w:space="0" w:color="auto"/>
                                                                                    <w:right w:val="none" w:sz="0" w:space="0" w:color="auto"/>
                                                                                  </w:divBdr>
                                                                                  <w:divsChild>
                                                                                    <w:div w:id="1413159589">
                                                                                      <w:marLeft w:val="0"/>
                                                                                      <w:marRight w:val="0"/>
                                                                                      <w:marTop w:val="0"/>
                                                                                      <w:marBottom w:val="0"/>
                                                                                      <w:divBdr>
                                                                                        <w:top w:val="none" w:sz="0" w:space="0" w:color="auto"/>
                                                                                        <w:left w:val="none" w:sz="0" w:space="0" w:color="auto"/>
                                                                                        <w:bottom w:val="none" w:sz="0" w:space="0" w:color="auto"/>
                                                                                        <w:right w:val="none" w:sz="0" w:space="0" w:color="auto"/>
                                                                                      </w:divBdr>
                                                                                    </w:div>
                                                                                  </w:divsChild>
                                                                                </w:div>
                                                                                <w:div w:id="1189611346">
                                                                                  <w:marLeft w:val="0"/>
                                                                                  <w:marRight w:val="0"/>
                                                                                  <w:marTop w:val="0"/>
                                                                                  <w:marBottom w:val="0"/>
                                                                                  <w:divBdr>
                                                                                    <w:top w:val="none" w:sz="0" w:space="0" w:color="auto"/>
                                                                                    <w:left w:val="none" w:sz="0" w:space="0" w:color="auto"/>
                                                                                    <w:bottom w:val="none" w:sz="0" w:space="0" w:color="auto"/>
                                                                                    <w:right w:val="none" w:sz="0" w:space="0" w:color="auto"/>
                                                                                  </w:divBdr>
                                                                                  <w:divsChild>
                                                                                    <w:div w:id="408158630">
                                                                                      <w:marLeft w:val="0"/>
                                                                                      <w:marRight w:val="0"/>
                                                                                      <w:marTop w:val="0"/>
                                                                                      <w:marBottom w:val="0"/>
                                                                                      <w:divBdr>
                                                                                        <w:top w:val="none" w:sz="0" w:space="0" w:color="auto"/>
                                                                                        <w:left w:val="none" w:sz="0" w:space="0" w:color="auto"/>
                                                                                        <w:bottom w:val="none" w:sz="0" w:space="0" w:color="auto"/>
                                                                                        <w:right w:val="none" w:sz="0" w:space="0" w:color="auto"/>
                                                                                      </w:divBdr>
                                                                                    </w:div>
                                                                                  </w:divsChild>
                                                                                </w:div>
                                                                                <w:div w:id="1190417530">
                                                                                  <w:marLeft w:val="0"/>
                                                                                  <w:marRight w:val="0"/>
                                                                                  <w:marTop w:val="0"/>
                                                                                  <w:marBottom w:val="0"/>
                                                                                  <w:divBdr>
                                                                                    <w:top w:val="none" w:sz="0" w:space="0" w:color="auto"/>
                                                                                    <w:left w:val="none" w:sz="0" w:space="0" w:color="auto"/>
                                                                                    <w:bottom w:val="none" w:sz="0" w:space="0" w:color="auto"/>
                                                                                    <w:right w:val="none" w:sz="0" w:space="0" w:color="auto"/>
                                                                                  </w:divBdr>
                                                                                  <w:divsChild>
                                                                                    <w:div w:id="120614588">
                                                                                      <w:marLeft w:val="0"/>
                                                                                      <w:marRight w:val="0"/>
                                                                                      <w:marTop w:val="0"/>
                                                                                      <w:marBottom w:val="0"/>
                                                                                      <w:divBdr>
                                                                                        <w:top w:val="none" w:sz="0" w:space="0" w:color="auto"/>
                                                                                        <w:left w:val="none" w:sz="0" w:space="0" w:color="auto"/>
                                                                                        <w:bottom w:val="none" w:sz="0" w:space="0" w:color="auto"/>
                                                                                        <w:right w:val="none" w:sz="0" w:space="0" w:color="auto"/>
                                                                                      </w:divBdr>
                                                                                    </w:div>
                                                                                  </w:divsChild>
                                                                                </w:div>
                                                                                <w:div w:id="1194267406">
                                                                                  <w:marLeft w:val="0"/>
                                                                                  <w:marRight w:val="0"/>
                                                                                  <w:marTop w:val="0"/>
                                                                                  <w:marBottom w:val="0"/>
                                                                                  <w:divBdr>
                                                                                    <w:top w:val="none" w:sz="0" w:space="0" w:color="auto"/>
                                                                                    <w:left w:val="none" w:sz="0" w:space="0" w:color="auto"/>
                                                                                    <w:bottom w:val="none" w:sz="0" w:space="0" w:color="auto"/>
                                                                                    <w:right w:val="none" w:sz="0" w:space="0" w:color="auto"/>
                                                                                  </w:divBdr>
                                                                                  <w:divsChild>
                                                                                    <w:div w:id="2139952248">
                                                                                      <w:marLeft w:val="0"/>
                                                                                      <w:marRight w:val="0"/>
                                                                                      <w:marTop w:val="0"/>
                                                                                      <w:marBottom w:val="0"/>
                                                                                      <w:divBdr>
                                                                                        <w:top w:val="none" w:sz="0" w:space="0" w:color="auto"/>
                                                                                        <w:left w:val="none" w:sz="0" w:space="0" w:color="auto"/>
                                                                                        <w:bottom w:val="none" w:sz="0" w:space="0" w:color="auto"/>
                                                                                        <w:right w:val="none" w:sz="0" w:space="0" w:color="auto"/>
                                                                                      </w:divBdr>
                                                                                    </w:div>
                                                                                  </w:divsChild>
                                                                                </w:div>
                                                                                <w:div w:id="1199516147">
                                                                                  <w:marLeft w:val="0"/>
                                                                                  <w:marRight w:val="0"/>
                                                                                  <w:marTop w:val="0"/>
                                                                                  <w:marBottom w:val="0"/>
                                                                                  <w:divBdr>
                                                                                    <w:top w:val="none" w:sz="0" w:space="0" w:color="auto"/>
                                                                                    <w:left w:val="none" w:sz="0" w:space="0" w:color="auto"/>
                                                                                    <w:bottom w:val="none" w:sz="0" w:space="0" w:color="auto"/>
                                                                                    <w:right w:val="none" w:sz="0" w:space="0" w:color="auto"/>
                                                                                  </w:divBdr>
                                                                                  <w:divsChild>
                                                                                    <w:div w:id="1941139239">
                                                                                      <w:marLeft w:val="0"/>
                                                                                      <w:marRight w:val="0"/>
                                                                                      <w:marTop w:val="0"/>
                                                                                      <w:marBottom w:val="0"/>
                                                                                      <w:divBdr>
                                                                                        <w:top w:val="none" w:sz="0" w:space="0" w:color="auto"/>
                                                                                        <w:left w:val="none" w:sz="0" w:space="0" w:color="auto"/>
                                                                                        <w:bottom w:val="none" w:sz="0" w:space="0" w:color="auto"/>
                                                                                        <w:right w:val="none" w:sz="0" w:space="0" w:color="auto"/>
                                                                                      </w:divBdr>
                                                                                    </w:div>
                                                                                  </w:divsChild>
                                                                                </w:div>
                                                                                <w:div w:id="1205363524">
                                                                                  <w:marLeft w:val="0"/>
                                                                                  <w:marRight w:val="0"/>
                                                                                  <w:marTop w:val="0"/>
                                                                                  <w:marBottom w:val="0"/>
                                                                                  <w:divBdr>
                                                                                    <w:top w:val="none" w:sz="0" w:space="0" w:color="auto"/>
                                                                                    <w:left w:val="none" w:sz="0" w:space="0" w:color="auto"/>
                                                                                    <w:bottom w:val="none" w:sz="0" w:space="0" w:color="auto"/>
                                                                                    <w:right w:val="none" w:sz="0" w:space="0" w:color="auto"/>
                                                                                  </w:divBdr>
                                                                                  <w:divsChild>
                                                                                    <w:div w:id="662122081">
                                                                                      <w:marLeft w:val="0"/>
                                                                                      <w:marRight w:val="0"/>
                                                                                      <w:marTop w:val="0"/>
                                                                                      <w:marBottom w:val="0"/>
                                                                                      <w:divBdr>
                                                                                        <w:top w:val="none" w:sz="0" w:space="0" w:color="auto"/>
                                                                                        <w:left w:val="none" w:sz="0" w:space="0" w:color="auto"/>
                                                                                        <w:bottom w:val="none" w:sz="0" w:space="0" w:color="auto"/>
                                                                                        <w:right w:val="none" w:sz="0" w:space="0" w:color="auto"/>
                                                                                      </w:divBdr>
                                                                                    </w:div>
                                                                                  </w:divsChild>
                                                                                </w:div>
                                                                                <w:div w:id="1215431760">
                                                                                  <w:marLeft w:val="0"/>
                                                                                  <w:marRight w:val="0"/>
                                                                                  <w:marTop w:val="0"/>
                                                                                  <w:marBottom w:val="0"/>
                                                                                  <w:divBdr>
                                                                                    <w:top w:val="none" w:sz="0" w:space="0" w:color="auto"/>
                                                                                    <w:left w:val="none" w:sz="0" w:space="0" w:color="auto"/>
                                                                                    <w:bottom w:val="none" w:sz="0" w:space="0" w:color="auto"/>
                                                                                    <w:right w:val="none" w:sz="0" w:space="0" w:color="auto"/>
                                                                                  </w:divBdr>
                                                                                  <w:divsChild>
                                                                                    <w:div w:id="1521048768">
                                                                                      <w:marLeft w:val="0"/>
                                                                                      <w:marRight w:val="0"/>
                                                                                      <w:marTop w:val="0"/>
                                                                                      <w:marBottom w:val="0"/>
                                                                                      <w:divBdr>
                                                                                        <w:top w:val="none" w:sz="0" w:space="0" w:color="auto"/>
                                                                                        <w:left w:val="none" w:sz="0" w:space="0" w:color="auto"/>
                                                                                        <w:bottom w:val="none" w:sz="0" w:space="0" w:color="auto"/>
                                                                                        <w:right w:val="none" w:sz="0" w:space="0" w:color="auto"/>
                                                                                      </w:divBdr>
                                                                                    </w:div>
                                                                                  </w:divsChild>
                                                                                </w:div>
                                                                                <w:div w:id="1221281699">
                                                                                  <w:marLeft w:val="0"/>
                                                                                  <w:marRight w:val="0"/>
                                                                                  <w:marTop w:val="0"/>
                                                                                  <w:marBottom w:val="0"/>
                                                                                  <w:divBdr>
                                                                                    <w:top w:val="none" w:sz="0" w:space="0" w:color="auto"/>
                                                                                    <w:left w:val="none" w:sz="0" w:space="0" w:color="auto"/>
                                                                                    <w:bottom w:val="none" w:sz="0" w:space="0" w:color="auto"/>
                                                                                    <w:right w:val="none" w:sz="0" w:space="0" w:color="auto"/>
                                                                                  </w:divBdr>
                                                                                  <w:divsChild>
                                                                                    <w:div w:id="2125417836">
                                                                                      <w:marLeft w:val="0"/>
                                                                                      <w:marRight w:val="0"/>
                                                                                      <w:marTop w:val="0"/>
                                                                                      <w:marBottom w:val="0"/>
                                                                                      <w:divBdr>
                                                                                        <w:top w:val="none" w:sz="0" w:space="0" w:color="auto"/>
                                                                                        <w:left w:val="none" w:sz="0" w:space="0" w:color="auto"/>
                                                                                        <w:bottom w:val="none" w:sz="0" w:space="0" w:color="auto"/>
                                                                                        <w:right w:val="none" w:sz="0" w:space="0" w:color="auto"/>
                                                                                      </w:divBdr>
                                                                                    </w:div>
                                                                                  </w:divsChild>
                                                                                </w:div>
                                                                                <w:div w:id="1223759424">
                                                                                  <w:marLeft w:val="0"/>
                                                                                  <w:marRight w:val="0"/>
                                                                                  <w:marTop w:val="0"/>
                                                                                  <w:marBottom w:val="0"/>
                                                                                  <w:divBdr>
                                                                                    <w:top w:val="none" w:sz="0" w:space="0" w:color="auto"/>
                                                                                    <w:left w:val="none" w:sz="0" w:space="0" w:color="auto"/>
                                                                                    <w:bottom w:val="none" w:sz="0" w:space="0" w:color="auto"/>
                                                                                    <w:right w:val="none" w:sz="0" w:space="0" w:color="auto"/>
                                                                                  </w:divBdr>
                                                                                  <w:divsChild>
                                                                                    <w:div w:id="1052998249">
                                                                                      <w:marLeft w:val="0"/>
                                                                                      <w:marRight w:val="0"/>
                                                                                      <w:marTop w:val="0"/>
                                                                                      <w:marBottom w:val="0"/>
                                                                                      <w:divBdr>
                                                                                        <w:top w:val="none" w:sz="0" w:space="0" w:color="auto"/>
                                                                                        <w:left w:val="none" w:sz="0" w:space="0" w:color="auto"/>
                                                                                        <w:bottom w:val="none" w:sz="0" w:space="0" w:color="auto"/>
                                                                                        <w:right w:val="none" w:sz="0" w:space="0" w:color="auto"/>
                                                                                      </w:divBdr>
                                                                                    </w:div>
                                                                                  </w:divsChild>
                                                                                </w:div>
                                                                                <w:div w:id="1229196287">
                                                                                  <w:marLeft w:val="0"/>
                                                                                  <w:marRight w:val="0"/>
                                                                                  <w:marTop w:val="0"/>
                                                                                  <w:marBottom w:val="0"/>
                                                                                  <w:divBdr>
                                                                                    <w:top w:val="none" w:sz="0" w:space="0" w:color="auto"/>
                                                                                    <w:left w:val="none" w:sz="0" w:space="0" w:color="auto"/>
                                                                                    <w:bottom w:val="none" w:sz="0" w:space="0" w:color="auto"/>
                                                                                    <w:right w:val="none" w:sz="0" w:space="0" w:color="auto"/>
                                                                                  </w:divBdr>
                                                                                  <w:divsChild>
                                                                                    <w:div w:id="90050142">
                                                                                      <w:marLeft w:val="0"/>
                                                                                      <w:marRight w:val="0"/>
                                                                                      <w:marTop w:val="0"/>
                                                                                      <w:marBottom w:val="0"/>
                                                                                      <w:divBdr>
                                                                                        <w:top w:val="none" w:sz="0" w:space="0" w:color="auto"/>
                                                                                        <w:left w:val="none" w:sz="0" w:space="0" w:color="auto"/>
                                                                                        <w:bottom w:val="none" w:sz="0" w:space="0" w:color="auto"/>
                                                                                        <w:right w:val="none" w:sz="0" w:space="0" w:color="auto"/>
                                                                                      </w:divBdr>
                                                                                    </w:div>
                                                                                  </w:divsChild>
                                                                                </w:div>
                                                                                <w:div w:id="1263756742">
                                                                                  <w:marLeft w:val="0"/>
                                                                                  <w:marRight w:val="0"/>
                                                                                  <w:marTop w:val="0"/>
                                                                                  <w:marBottom w:val="0"/>
                                                                                  <w:divBdr>
                                                                                    <w:top w:val="none" w:sz="0" w:space="0" w:color="auto"/>
                                                                                    <w:left w:val="none" w:sz="0" w:space="0" w:color="auto"/>
                                                                                    <w:bottom w:val="none" w:sz="0" w:space="0" w:color="auto"/>
                                                                                    <w:right w:val="none" w:sz="0" w:space="0" w:color="auto"/>
                                                                                  </w:divBdr>
                                                                                  <w:divsChild>
                                                                                    <w:div w:id="1131821395">
                                                                                      <w:marLeft w:val="0"/>
                                                                                      <w:marRight w:val="0"/>
                                                                                      <w:marTop w:val="0"/>
                                                                                      <w:marBottom w:val="0"/>
                                                                                      <w:divBdr>
                                                                                        <w:top w:val="none" w:sz="0" w:space="0" w:color="auto"/>
                                                                                        <w:left w:val="none" w:sz="0" w:space="0" w:color="auto"/>
                                                                                        <w:bottom w:val="none" w:sz="0" w:space="0" w:color="auto"/>
                                                                                        <w:right w:val="none" w:sz="0" w:space="0" w:color="auto"/>
                                                                                      </w:divBdr>
                                                                                    </w:div>
                                                                                  </w:divsChild>
                                                                                </w:div>
                                                                                <w:div w:id="1269968810">
                                                                                  <w:marLeft w:val="0"/>
                                                                                  <w:marRight w:val="0"/>
                                                                                  <w:marTop w:val="0"/>
                                                                                  <w:marBottom w:val="0"/>
                                                                                  <w:divBdr>
                                                                                    <w:top w:val="none" w:sz="0" w:space="0" w:color="auto"/>
                                                                                    <w:left w:val="none" w:sz="0" w:space="0" w:color="auto"/>
                                                                                    <w:bottom w:val="none" w:sz="0" w:space="0" w:color="auto"/>
                                                                                    <w:right w:val="none" w:sz="0" w:space="0" w:color="auto"/>
                                                                                  </w:divBdr>
                                                                                  <w:divsChild>
                                                                                    <w:div w:id="661811657">
                                                                                      <w:marLeft w:val="0"/>
                                                                                      <w:marRight w:val="0"/>
                                                                                      <w:marTop w:val="0"/>
                                                                                      <w:marBottom w:val="0"/>
                                                                                      <w:divBdr>
                                                                                        <w:top w:val="none" w:sz="0" w:space="0" w:color="auto"/>
                                                                                        <w:left w:val="none" w:sz="0" w:space="0" w:color="auto"/>
                                                                                        <w:bottom w:val="none" w:sz="0" w:space="0" w:color="auto"/>
                                                                                        <w:right w:val="none" w:sz="0" w:space="0" w:color="auto"/>
                                                                                      </w:divBdr>
                                                                                    </w:div>
                                                                                  </w:divsChild>
                                                                                </w:div>
                                                                                <w:div w:id="1271205222">
                                                                                  <w:marLeft w:val="0"/>
                                                                                  <w:marRight w:val="0"/>
                                                                                  <w:marTop w:val="0"/>
                                                                                  <w:marBottom w:val="0"/>
                                                                                  <w:divBdr>
                                                                                    <w:top w:val="none" w:sz="0" w:space="0" w:color="auto"/>
                                                                                    <w:left w:val="none" w:sz="0" w:space="0" w:color="auto"/>
                                                                                    <w:bottom w:val="none" w:sz="0" w:space="0" w:color="auto"/>
                                                                                    <w:right w:val="none" w:sz="0" w:space="0" w:color="auto"/>
                                                                                  </w:divBdr>
                                                                                  <w:divsChild>
                                                                                    <w:div w:id="1263952798">
                                                                                      <w:marLeft w:val="0"/>
                                                                                      <w:marRight w:val="0"/>
                                                                                      <w:marTop w:val="0"/>
                                                                                      <w:marBottom w:val="0"/>
                                                                                      <w:divBdr>
                                                                                        <w:top w:val="none" w:sz="0" w:space="0" w:color="auto"/>
                                                                                        <w:left w:val="none" w:sz="0" w:space="0" w:color="auto"/>
                                                                                        <w:bottom w:val="none" w:sz="0" w:space="0" w:color="auto"/>
                                                                                        <w:right w:val="none" w:sz="0" w:space="0" w:color="auto"/>
                                                                                      </w:divBdr>
                                                                                    </w:div>
                                                                                  </w:divsChild>
                                                                                </w:div>
                                                                                <w:div w:id="1271818734">
                                                                                  <w:marLeft w:val="0"/>
                                                                                  <w:marRight w:val="0"/>
                                                                                  <w:marTop w:val="0"/>
                                                                                  <w:marBottom w:val="0"/>
                                                                                  <w:divBdr>
                                                                                    <w:top w:val="none" w:sz="0" w:space="0" w:color="auto"/>
                                                                                    <w:left w:val="none" w:sz="0" w:space="0" w:color="auto"/>
                                                                                    <w:bottom w:val="none" w:sz="0" w:space="0" w:color="auto"/>
                                                                                    <w:right w:val="none" w:sz="0" w:space="0" w:color="auto"/>
                                                                                  </w:divBdr>
                                                                                  <w:divsChild>
                                                                                    <w:div w:id="150606287">
                                                                                      <w:marLeft w:val="0"/>
                                                                                      <w:marRight w:val="0"/>
                                                                                      <w:marTop w:val="0"/>
                                                                                      <w:marBottom w:val="0"/>
                                                                                      <w:divBdr>
                                                                                        <w:top w:val="none" w:sz="0" w:space="0" w:color="auto"/>
                                                                                        <w:left w:val="none" w:sz="0" w:space="0" w:color="auto"/>
                                                                                        <w:bottom w:val="none" w:sz="0" w:space="0" w:color="auto"/>
                                                                                        <w:right w:val="none" w:sz="0" w:space="0" w:color="auto"/>
                                                                                      </w:divBdr>
                                                                                    </w:div>
                                                                                  </w:divsChild>
                                                                                </w:div>
                                                                                <w:div w:id="1280718590">
                                                                                  <w:marLeft w:val="0"/>
                                                                                  <w:marRight w:val="0"/>
                                                                                  <w:marTop w:val="0"/>
                                                                                  <w:marBottom w:val="0"/>
                                                                                  <w:divBdr>
                                                                                    <w:top w:val="none" w:sz="0" w:space="0" w:color="auto"/>
                                                                                    <w:left w:val="none" w:sz="0" w:space="0" w:color="auto"/>
                                                                                    <w:bottom w:val="none" w:sz="0" w:space="0" w:color="auto"/>
                                                                                    <w:right w:val="none" w:sz="0" w:space="0" w:color="auto"/>
                                                                                  </w:divBdr>
                                                                                  <w:divsChild>
                                                                                    <w:div w:id="587009661">
                                                                                      <w:marLeft w:val="0"/>
                                                                                      <w:marRight w:val="0"/>
                                                                                      <w:marTop w:val="0"/>
                                                                                      <w:marBottom w:val="0"/>
                                                                                      <w:divBdr>
                                                                                        <w:top w:val="none" w:sz="0" w:space="0" w:color="auto"/>
                                                                                        <w:left w:val="none" w:sz="0" w:space="0" w:color="auto"/>
                                                                                        <w:bottom w:val="none" w:sz="0" w:space="0" w:color="auto"/>
                                                                                        <w:right w:val="none" w:sz="0" w:space="0" w:color="auto"/>
                                                                                      </w:divBdr>
                                                                                    </w:div>
                                                                                  </w:divsChild>
                                                                                </w:div>
                                                                                <w:div w:id="1281567162">
                                                                                  <w:marLeft w:val="0"/>
                                                                                  <w:marRight w:val="0"/>
                                                                                  <w:marTop w:val="0"/>
                                                                                  <w:marBottom w:val="0"/>
                                                                                  <w:divBdr>
                                                                                    <w:top w:val="none" w:sz="0" w:space="0" w:color="auto"/>
                                                                                    <w:left w:val="none" w:sz="0" w:space="0" w:color="auto"/>
                                                                                    <w:bottom w:val="none" w:sz="0" w:space="0" w:color="auto"/>
                                                                                    <w:right w:val="none" w:sz="0" w:space="0" w:color="auto"/>
                                                                                  </w:divBdr>
                                                                                  <w:divsChild>
                                                                                    <w:div w:id="1948584285">
                                                                                      <w:marLeft w:val="0"/>
                                                                                      <w:marRight w:val="0"/>
                                                                                      <w:marTop w:val="0"/>
                                                                                      <w:marBottom w:val="0"/>
                                                                                      <w:divBdr>
                                                                                        <w:top w:val="none" w:sz="0" w:space="0" w:color="auto"/>
                                                                                        <w:left w:val="none" w:sz="0" w:space="0" w:color="auto"/>
                                                                                        <w:bottom w:val="none" w:sz="0" w:space="0" w:color="auto"/>
                                                                                        <w:right w:val="none" w:sz="0" w:space="0" w:color="auto"/>
                                                                                      </w:divBdr>
                                                                                    </w:div>
                                                                                  </w:divsChild>
                                                                                </w:div>
                                                                                <w:div w:id="1288194823">
                                                                                  <w:marLeft w:val="0"/>
                                                                                  <w:marRight w:val="0"/>
                                                                                  <w:marTop w:val="0"/>
                                                                                  <w:marBottom w:val="0"/>
                                                                                  <w:divBdr>
                                                                                    <w:top w:val="none" w:sz="0" w:space="0" w:color="auto"/>
                                                                                    <w:left w:val="none" w:sz="0" w:space="0" w:color="auto"/>
                                                                                    <w:bottom w:val="none" w:sz="0" w:space="0" w:color="auto"/>
                                                                                    <w:right w:val="none" w:sz="0" w:space="0" w:color="auto"/>
                                                                                  </w:divBdr>
                                                                                  <w:divsChild>
                                                                                    <w:div w:id="130292943">
                                                                                      <w:marLeft w:val="0"/>
                                                                                      <w:marRight w:val="0"/>
                                                                                      <w:marTop w:val="0"/>
                                                                                      <w:marBottom w:val="0"/>
                                                                                      <w:divBdr>
                                                                                        <w:top w:val="none" w:sz="0" w:space="0" w:color="auto"/>
                                                                                        <w:left w:val="none" w:sz="0" w:space="0" w:color="auto"/>
                                                                                        <w:bottom w:val="none" w:sz="0" w:space="0" w:color="auto"/>
                                                                                        <w:right w:val="none" w:sz="0" w:space="0" w:color="auto"/>
                                                                                      </w:divBdr>
                                                                                    </w:div>
                                                                                  </w:divsChild>
                                                                                </w:div>
                                                                                <w:div w:id="1308435025">
                                                                                  <w:marLeft w:val="0"/>
                                                                                  <w:marRight w:val="0"/>
                                                                                  <w:marTop w:val="0"/>
                                                                                  <w:marBottom w:val="0"/>
                                                                                  <w:divBdr>
                                                                                    <w:top w:val="none" w:sz="0" w:space="0" w:color="auto"/>
                                                                                    <w:left w:val="none" w:sz="0" w:space="0" w:color="auto"/>
                                                                                    <w:bottom w:val="none" w:sz="0" w:space="0" w:color="auto"/>
                                                                                    <w:right w:val="none" w:sz="0" w:space="0" w:color="auto"/>
                                                                                  </w:divBdr>
                                                                                  <w:divsChild>
                                                                                    <w:div w:id="171573767">
                                                                                      <w:marLeft w:val="0"/>
                                                                                      <w:marRight w:val="0"/>
                                                                                      <w:marTop w:val="0"/>
                                                                                      <w:marBottom w:val="0"/>
                                                                                      <w:divBdr>
                                                                                        <w:top w:val="none" w:sz="0" w:space="0" w:color="auto"/>
                                                                                        <w:left w:val="none" w:sz="0" w:space="0" w:color="auto"/>
                                                                                        <w:bottom w:val="none" w:sz="0" w:space="0" w:color="auto"/>
                                                                                        <w:right w:val="none" w:sz="0" w:space="0" w:color="auto"/>
                                                                                      </w:divBdr>
                                                                                    </w:div>
                                                                                  </w:divsChild>
                                                                                </w:div>
                                                                                <w:div w:id="1321541926">
                                                                                  <w:marLeft w:val="0"/>
                                                                                  <w:marRight w:val="0"/>
                                                                                  <w:marTop w:val="0"/>
                                                                                  <w:marBottom w:val="0"/>
                                                                                  <w:divBdr>
                                                                                    <w:top w:val="none" w:sz="0" w:space="0" w:color="auto"/>
                                                                                    <w:left w:val="none" w:sz="0" w:space="0" w:color="auto"/>
                                                                                    <w:bottom w:val="none" w:sz="0" w:space="0" w:color="auto"/>
                                                                                    <w:right w:val="none" w:sz="0" w:space="0" w:color="auto"/>
                                                                                  </w:divBdr>
                                                                                  <w:divsChild>
                                                                                    <w:div w:id="396705245">
                                                                                      <w:marLeft w:val="0"/>
                                                                                      <w:marRight w:val="0"/>
                                                                                      <w:marTop w:val="0"/>
                                                                                      <w:marBottom w:val="0"/>
                                                                                      <w:divBdr>
                                                                                        <w:top w:val="none" w:sz="0" w:space="0" w:color="auto"/>
                                                                                        <w:left w:val="none" w:sz="0" w:space="0" w:color="auto"/>
                                                                                        <w:bottom w:val="none" w:sz="0" w:space="0" w:color="auto"/>
                                                                                        <w:right w:val="none" w:sz="0" w:space="0" w:color="auto"/>
                                                                                      </w:divBdr>
                                                                                    </w:div>
                                                                                  </w:divsChild>
                                                                                </w:div>
                                                                                <w:div w:id="1324698377">
                                                                                  <w:marLeft w:val="0"/>
                                                                                  <w:marRight w:val="0"/>
                                                                                  <w:marTop w:val="0"/>
                                                                                  <w:marBottom w:val="0"/>
                                                                                  <w:divBdr>
                                                                                    <w:top w:val="none" w:sz="0" w:space="0" w:color="auto"/>
                                                                                    <w:left w:val="none" w:sz="0" w:space="0" w:color="auto"/>
                                                                                    <w:bottom w:val="none" w:sz="0" w:space="0" w:color="auto"/>
                                                                                    <w:right w:val="none" w:sz="0" w:space="0" w:color="auto"/>
                                                                                  </w:divBdr>
                                                                                  <w:divsChild>
                                                                                    <w:div w:id="1282497701">
                                                                                      <w:marLeft w:val="0"/>
                                                                                      <w:marRight w:val="0"/>
                                                                                      <w:marTop w:val="0"/>
                                                                                      <w:marBottom w:val="0"/>
                                                                                      <w:divBdr>
                                                                                        <w:top w:val="none" w:sz="0" w:space="0" w:color="auto"/>
                                                                                        <w:left w:val="none" w:sz="0" w:space="0" w:color="auto"/>
                                                                                        <w:bottom w:val="none" w:sz="0" w:space="0" w:color="auto"/>
                                                                                        <w:right w:val="none" w:sz="0" w:space="0" w:color="auto"/>
                                                                                      </w:divBdr>
                                                                                    </w:div>
                                                                                  </w:divsChild>
                                                                                </w:div>
                                                                                <w:div w:id="1327853886">
                                                                                  <w:marLeft w:val="0"/>
                                                                                  <w:marRight w:val="0"/>
                                                                                  <w:marTop w:val="0"/>
                                                                                  <w:marBottom w:val="0"/>
                                                                                  <w:divBdr>
                                                                                    <w:top w:val="none" w:sz="0" w:space="0" w:color="auto"/>
                                                                                    <w:left w:val="none" w:sz="0" w:space="0" w:color="auto"/>
                                                                                    <w:bottom w:val="none" w:sz="0" w:space="0" w:color="auto"/>
                                                                                    <w:right w:val="none" w:sz="0" w:space="0" w:color="auto"/>
                                                                                  </w:divBdr>
                                                                                  <w:divsChild>
                                                                                    <w:div w:id="1015837766">
                                                                                      <w:marLeft w:val="0"/>
                                                                                      <w:marRight w:val="0"/>
                                                                                      <w:marTop w:val="0"/>
                                                                                      <w:marBottom w:val="0"/>
                                                                                      <w:divBdr>
                                                                                        <w:top w:val="none" w:sz="0" w:space="0" w:color="auto"/>
                                                                                        <w:left w:val="none" w:sz="0" w:space="0" w:color="auto"/>
                                                                                        <w:bottom w:val="none" w:sz="0" w:space="0" w:color="auto"/>
                                                                                        <w:right w:val="none" w:sz="0" w:space="0" w:color="auto"/>
                                                                                      </w:divBdr>
                                                                                    </w:div>
                                                                                  </w:divsChild>
                                                                                </w:div>
                                                                                <w:div w:id="1328560431">
                                                                                  <w:marLeft w:val="0"/>
                                                                                  <w:marRight w:val="0"/>
                                                                                  <w:marTop w:val="0"/>
                                                                                  <w:marBottom w:val="0"/>
                                                                                  <w:divBdr>
                                                                                    <w:top w:val="none" w:sz="0" w:space="0" w:color="auto"/>
                                                                                    <w:left w:val="none" w:sz="0" w:space="0" w:color="auto"/>
                                                                                    <w:bottom w:val="none" w:sz="0" w:space="0" w:color="auto"/>
                                                                                    <w:right w:val="none" w:sz="0" w:space="0" w:color="auto"/>
                                                                                  </w:divBdr>
                                                                                  <w:divsChild>
                                                                                    <w:div w:id="1951886726">
                                                                                      <w:marLeft w:val="0"/>
                                                                                      <w:marRight w:val="0"/>
                                                                                      <w:marTop w:val="0"/>
                                                                                      <w:marBottom w:val="0"/>
                                                                                      <w:divBdr>
                                                                                        <w:top w:val="none" w:sz="0" w:space="0" w:color="auto"/>
                                                                                        <w:left w:val="none" w:sz="0" w:space="0" w:color="auto"/>
                                                                                        <w:bottom w:val="none" w:sz="0" w:space="0" w:color="auto"/>
                                                                                        <w:right w:val="none" w:sz="0" w:space="0" w:color="auto"/>
                                                                                      </w:divBdr>
                                                                                    </w:div>
                                                                                  </w:divsChild>
                                                                                </w:div>
                                                                                <w:div w:id="1331059165">
                                                                                  <w:marLeft w:val="0"/>
                                                                                  <w:marRight w:val="0"/>
                                                                                  <w:marTop w:val="0"/>
                                                                                  <w:marBottom w:val="0"/>
                                                                                  <w:divBdr>
                                                                                    <w:top w:val="none" w:sz="0" w:space="0" w:color="auto"/>
                                                                                    <w:left w:val="none" w:sz="0" w:space="0" w:color="auto"/>
                                                                                    <w:bottom w:val="none" w:sz="0" w:space="0" w:color="auto"/>
                                                                                    <w:right w:val="none" w:sz="0" w:space="0" w:color="auto"/>
                                                                                  </w:divBdr>
                                                                                  <w:divsChild>
                                                                                    <w:div w:id="829826803">
                                                                                      <w:marLeft w:val="0"/>
                                                                                      <w:marRight w:val="0"/>
                                                                                      <w:marTop w:val="0"/>
                                                                                      <w:marBottom w:val="0"/>
                                                                                      <w:divBdr>
                                                                                        <w:top w:val="none" w:sz="0" w:space="0" w:color="auto"/>
                                                                                        <w:left w:val="none" w:sz="0" w:space="0" w:color="auto"/>
                                                                                        <w:bottom w:val="none" w:sz="0" w:space="0" w:color="auto"/>
                                                                                        <w:right w:val="none" w:sz="0" w:space="0" w:color="auto"/>
                                                                                      </w:divBdr>
                                                                                    </w:div>
                                                                                  </w:divsChild>
                                                                                </w:div>
                                                                                <w:div w:id="1337610910">
                                                                                  <w:marLeft w:val="0"/>
                                                                                  <w:marRight w:val="0"/>
                                                                                  <w:marTop w:val="0"/>
                                                                                  <w:marBottom w:val="0"/>
                                                                                  <w:divBdr>
                                                                                    <w:top w:val="none" w:sz="0" w:space="0" w:color="auto"/>
                                                                                    <w:left w:val="none" w:sz="0" w:space="0" w:color="auto"/>
                                                                                    <w:bottom w:val="none" w:sz="0" w:space="0" w:color="auto"/>
                                                                                    <w:right w:val="none" w:sz="0" w:space="0" w:color="auto"/>
                                                                                  </w:divBdr>
                                                                                  <w:divsChild>
                                                                                    <w:div w:id="366150144">
                                                                                      <w:marLeft w:val="0"/>
                                                                                      <w:marRight w:val="0"/>
                                                                                      <w:marTop w:val="0"/>
                                                                                      <w:marBottom w:val="0"/>
                                                                                      <w:divBdr>
                                                                                        <w:top w:val="none" w:sz="0" w:space="0" w:color="auto"/>
                                                                                        <w:left w:val="none" w:sz="0" w:space="0" w:color="auto"/>
                                                                                        <w:bottom w:val="none" w:sz="0" w:space="0" w:color="auto"/>
                                                                                        <w:right w:val="none" w:sz="0" w:space="0" w:color="auto"/>
                                                                                      </w:divBdr>
                                                                                    </w:div>
                                                                                  </w:divsChild>
                                                                                </w:div>
                                                                                <w:div w:id="1340356313">
                                                                                  <w:marLeft w:val="0"/>
                                                                                  <w:marRight w:val="0"/>
                                                                                  <w:marTop w:val="0"/>
                                                                                  <w:marBottom w:val="0"/>
                                                                                  <w:divBdr>
                                                                                    <w:top w:val="none" w:sz="0" w:space="0" w:color="auto"/>
                                                                                    <w:left w:val="none" w:sz="0" w:space="0" w:color="auto"/>
                                                                                    <w:bottom w:val="none" w:sz="0" w:space="0" w:color="auto"/>
                                                                                    <w:right w:val="none" w:sz="0" w:space="0" w:color="auto"/>
                                                                                  </w:divBdr>
                                                                                  <w:divsChild>
                                                                                    <w:div w:id="123623038">
                                                                                      <w:marLeft w:val="0"/>
                                                                                      <w:marRight w:val="0"/>
                                                                                      <w:marTop w:val="0"/>
                                                                                      <w:marBottom w:val="0"/>
                                                                                      <w:divBdr>
                                                                                        <w:top w:val="none" w:sz="0" w:space="0" w:color="auto"/>
                                                                                        <w:left w:val="none" w:sz="0" w:space="0" w:color="auto"/>
                                                                                        <w:bottom w:val="none" w:sz="0" w:space="0" w:color="auto"/>
                                                                                        <w:right w:val="none" w:sz="0" w:space="0" w:color="auto"/>
                                                                                      </w:divBdr>
                                                                                    </w:div>
                                                                                  </w:divsChild>
                                                                                </w:div>
                                                                                <w:div w:id="1342732223">
                                                                                  <w:marLeft w:val="0"/>
                                                                                  <w:marRight w:val="0"/>
                                                                                  <w:marTop w:val="0"/>
                                                                                  <w:marBottom w:val="0"/>
                                                                                  <w:divBdr>
                                                                                    <w:top w:val="none" w:sz="0" w:space="0" w:color="auto"/>
                                                                                    <w:left w:val="none" w:sz="0" w:space="0" w:color="auto"/>
                                                                                    <w:bottom w:val="none" w:sz="0" w:space="0" w:color="auto"/>
                                                                                    <w:right w:val="none" w:sz="0" w:space="0" w:color="auto"/>
                                                                                  </w:divBdr>
                                                                                  <w:divsChild>
                                                                                    <w:div w:id="1348285512">
                                                                                      <w:marLeft w:val="0"/>
                                                                                      <w:marRight w:val="0"/>
                                                                                      <w:marTop w:val="0"/>
                                                                                      <w:marBottom w:val="0"/>
                                                                                      <w:divBdr>
                                                                                        <w:top w:val="none" w:sz="0" w:space="0" w:color="auto"/>
                                                                                        <w:left w:val="none" w:sz="0" w:space="0" w:color="auto"/>
                                                                                        <w:bottom w:val="none" w:sz="0" w:space="0" w:color="auto"/>
                                                                                        <w:right w:val="none" w:sz="0" w:space="0" w:color="auto"/>
                                                                                      </w:divBdr>
                                                                                    </w:div>
                                                                                  </w:divsChild>
                                                                                </w:div>
                                                                                <w:div w:id="1347444320">
                                                                                  <w:marLeft w:val="0"/>
                                                                                  <w:marRight w:val="0"/>
                                                                                  <w:marTop w:val="0"/>
                                                                                  <w:marBottom w:val="0"/>
                                                                                  <w:divBdr>
                                                                                    <w:top w:val="none" w:sz="0" w:space="0" w:color="auto"/>
                                                                                    <w:left w:val="none" w:sz="0" w:space="0" w:color="auto"/>
                                                                                    <w:bottom w:val="none" w:sz="0" w:space="0" w:color="auto"/>
                                                                                    <w:right w:val="none" w:sz="0" w:space="0" w:color="auto"/>
                                                                                  </w:divBdr>
                                                                                  <w:divsChild>
                                                                                    <w:div w:id="823473968">
                                                                                      <w:marLeft w:val="0"/>
                                                                                      <w:marRight w:val="0"/>
                                                                                      <w:marTop w:val="0"/>
                                                                                      <w:marBottom w:val="0"/>
                                                                                      <w:divBdr>
                                                                                        <w:top w:val="none" w:sz="0" w:space="0" w:color="auto"/>
                                                                                        <w:left w:val="none" w:sz="0" w:space="0" w:color="auto"/>
                                                                                        <w:bottom w:val="none" w:sz="0" w:space="0" w:color="auto"/>
                                                                                        <w:right w:val="none" w:sz="0" w:space="0" w:color="auto"/>
                                                                                      </w:divBdr>
                                                                                    </w:div>
                                                                                  </w:divsChild>
                                                                                </w:div>
                                                                                <w:div w:id="1358316111">
                                                                                  <w:marLeft w:val="0"/>
                                                                                  <w:marRight w:val="0"/>
                                                                                  <w:marTop w:val="0"/>
                                                                                  <w:marBottom w:val="0"/>
                                                                                  <w:divBdr>
                                                                                    <w:top w:val="none" w:sz="0" w:space="0" w:color="auto"/>
                                                                                    <w:left w:val="none" w:sz="0" w:space="0" w:color="auto"/>
                                                                                    <w:bottom w:val="none" w:sz="0" w:space="0" w:color="auto"/>
                                                                                    <w:right w:val="none" w:sz="0" w:space="0" w:color="auto"/>
                                                                                  </w:divBdr>
                                                                                  <w:divsChild>
                                                                                    <w:div w:id="1798523551">
                                                                                      <w:marLeft w:val="0"/>
                                                                                      <w:marRight w:val="0"/>
                                                                                      <w:marTop w:val="0"/>
                                                                                      <w:marBottom w:val="0"/>
                                                                                      <w:divBdr>
                                                                                        <w:top w:val="none" w:sz="0" w:space="0" w:color="auto"/>
                                                                                        <w:left w:val="none" w:sz="0" w:space="0" w:color="auto"/>
                                                                                        <w:bottom w:val="none" w:sz="0" w:space="0" w:color="auto"/>
                                                                                        <w:right w:val="none" w:sz="0" w:space="0" w:color="auto"/>
                                                                                      </w:divBdr>
                                                                                    </w:div>
                                                                                  </w:divsChild>
                                                                                </w:div>
                                                                                <w:div w:id="1360006882">
                                                                                  <w:marLeft w:val="0"/>
                                                                                  <w:marRight w:val="0"/>
                                                                                  <w:marTop w:val="0"/>
                                                                                  <w:marBottom w:val="0"/>
                                                                                  <w:divBdr>
                                                                                    <w:top w:val="none" w:sz="0" w:space="0" w:color="auto"/>
                                                                                    <w:left w:val="none" w:sz="0" w:space="0" w:color="auto"/>
                                                                                    <w:bottom w:val="none" w:sz="0" w:space="0" w:color="auto"/>
                                                                                    <w:right w:val="none" w:sz="0" w:space="0" w:color="auto"/>
                                                                                  </w:divBdr>
                                                                                  <w:divsChild>
                                                                                    <w:div w:id="1131021104">
                                                                                      <w:marLeft w:val="0"/>
                                                                                      <w:marRight w:val="0"/>
                                                                                      <w:marTop w:val="0"/>
                                                                                      <w:marBottom w:val="0"/>
                                                                                      <w:divBdr>
                                                                                        <w:top w:val="none" w:sz="0" w:space="0" w:color="auto"/>
                                                                                        <w:left w:val="none" w:sz="0" w:space="0" w:color="auto"/>
                                                                                        <w:bottom w:val="none" w:sz="0" w:space="0" w:color="auto"/>
                                                                                        <w:right w:val="none" w:sz="0" w:space="0" w:color="auto"/>
                                                                                      </w:divBdr>
                                                                                    </w:div>
                                                                                  </w:divsChild>
                                                                                </w:div>
                                                                                <w:div w:id="1364020706">
                                                                                  <w:marLeft w:val="0"/>
                                                                                  <w:marRight w:val="0"/>
                                                                                  <w:marTop w:val="0"/>
                                                                                  <w:marBottom w:val="0"/>
                                                                                  <w:divBdr>
                                                                                    <w:top w:val="none" w:sz="0" w:space="0" w:color="auto"/>
                                                                                    <w:left w:val="none" w:sz="0" w:space="0" w:color="auto"/>
                                                                                    <w:bottom w:val="none" w:sz="0" w:space="0" w:color="auto"/>
                                                                                    <w:right w:val="none" w:sz="0" w:space="0" w:color="auto"/>
                                                                                  </w:divBdr>
                                                                                  <w:divsChild>
                                                                                    <w:div w:id="1230533949">
                                                                                      <w:marLeft w:val="0"/>
                                                                                      <w:marRight w:val="0"/>
                                                                                      <w:marTop w:val="0"/>
                                                                                      <w:marBottom w:val="0"/>
                                                                                      <w:divBdr>
                                                                                        <w:top w:val="none" w:sz="0" w:space="0" w:color="auto"/>
                                                                                        <w:left w:val="none" w:sz="0" w:space="0" w:color="auto"/>
                                                                                        <w:bottom w:val="none" w:sz="0" w:space="0" w:color="auto"/>
                                                                                        <w:right w:val="none" w:sz="0" w:space="0" w:color="auto"/>
                                                                                      </w:divBdr>
                                                                                    </w:div>
                                                                                  </w:divsChild>
                                                                                </w:div>
                                                                                <w:div w:id="1372878696">
                                                                                  <w:marLeft w:val="0"/>
                                                                                  <w:marRight w:val="0"/>
                                                                                  <w:marTop w:val="0"/>
                                                                                  <w:marBottom w:val="0"/>
                                                                                  <w:divBdr>
                                                                                    <w:top w:val="none" w:sz="0" w:space="0" w:color="auto"/>
                                                                                    <w:left w:val="none" w:sz="0" w:space="0" w:color="auto"/>
                                                                                    <w:bottom w:val="none" w:sz="0" w:space="0" w:color="auto"/>
                                                                                    <w:right w:val="none" w:sz="0" w:space="0" w:color="auto"/>
                                                                                  </w:divBdr>
                                                                                  <w:divsChild>
                                                                                    <w:div w:id="1978415510">
                                                                                      <w:marLeft w:val="0"/>
                                                                                      <w:marRight w:val="0"/>
                                                                                      <w:marTop w:val="0"/>
                                                                                      <w:marBottom w:val="0"/>
                                                                                      <w:divBdr>
                                                                                        <w:top w:val="none" w:sz="0" w:space="0" w:color="auto"/>
                                                                                        <w:left w:val="none" w:sz="0" w:space="0" w:color="auto"/>
                                                                                        <w:bottom w:val="none" w:sz="0" w:space="0" w:color="auto"/>
                                                                                        <w:right w:val="none" w:sz="0" w:space="0" w:color="auto"/>
                                                                                      </w:divBdr>
                                                                                    </w:div>
                                                                                  </w:divsChild>
                                                                                </w:div>
                                                                                <w:div w:id="1373767593">
                                                                                  <w:marLeft w:val="0"/>
                                                                                  <w:marRight w:val="0"/>
                                                                                  <w:marTop w:val="0"/>
                                                                                  <w:marBottom w:val="0"/>
                                                                                  <w:divBdr>
                                                                                    <w:top w:val="none" w:sz="0" w:space="0" w:color="auto"/>
                                                                                    <w:left w:val="none" w:sz="0" w:space="0" w:color="auto"/>
                                                                                    <w:bottom w:val="none" w:sz="0" w:space="0" w:color="auto"/>
                                                                                    <w:right w:val="none" w:sz="0" w:space="0" w:color="auto"/>
                                                                                  </w:divBdr>
                                                                                  <w:divsChild>
                                                                                    <w:div w:id="313220535">
                                                                                      <w:marLeft w:val="0"/>
                                                                                      <w:marRight w:val="0"/>
                                                                                      <w:marTop w:val="0"/>
                                                                                      <w:marBottom w:val="0"/>
                                                                                      <w:divBdr>
                                                                                        <w:top w:val="none" w:sz="0" w:space="0" w:color="auto"/>
                                                                                        <w:left w:val="none" w:sz="0" w:space="0" w:color="auto"/>
                                                                                        <w:bottom w:val="none" w:sz="0" w:space="0" w:color="auto"/>
                                                                                        <w:right w:val="none" w:sz="0" w:space="0" w:color="auto"/>
                                                                                      </w:divBdr>
                                                                                    </w:div>
                                                                                  </w:divsChild>
                                                                                </w:div>
                                                                                <w:div w:id="1379747653">
                                                                                  <w:marLeft w:val="0"/>
                                                                                  <w:marRight w:val="0"/>
                                                                                  <w:marTop w:val="0"/>
                                                                                  <w:marBottom w:val="0"/>
                                                                                  <w:divBdr>
                                                                                    <w:top w:val="none" w:sz="0" w:space="0" w:color="auto"/>
                                                                                    <w:left w:val="none" w:sz="0" w:space="0" w:color="auto"/>
                                                                                    <w:bottom w:val="none" w:sz="0" w:space="0" w:color="auto"/>
                                                                                    <w:right w:val="none" w:sz="0" w:space="0" w:color="auto"/>
                                                                                  </w:divBdr>
                                                                                  <w:divsChild>
                                                                                    <w:div w:id="1820027473">
                                                                                      <w:marLeft w:val="0"/>
                                                                                      <w:marRight w:val="0"/>
                                                                                      <w:marTop w:val="0"/>
                                                                                      <w:marBottom w:val="0"/>
                                                                                      <w:divBdr>
                                                                                        <w:top w:val="none" w:sz="0" w:space="0" w:color="auto"/>
                                                                                        <w:left w:val="none" w:sz="0" w:space="0" w:color="auto"/>
                                                                                        <w:bottom w:val="none" w:sz="0" w:space="0" w:color="auto"/>
                                                                                        <w:right w:val="none" w:sz="0" w:space="0" w:color="auto"/>
                                                                                      </w:divBdr>
                                                                                    </w:div>
                                                                                  </w:divsChild>
                                                                                </w:div>
                                                                                <w:div w:id="1389186274">
                                                                                  <w:marLeft w:val="0"/>
                                                                                  <w:marRight w:val="0"/>
                                                                                  <w:marTop w:val="0"/>
                                                                                  <w:marBottom w:val="0"/>
                                                                                  <w:divBdr>
                                                                                    <w:top w:val="none" w:sz="0" w:space="0" w:color="auto"/>
                                                                                    <w:left w:val="none" w:sz="0" w:space="0" w:color="auto"/>
                                                                                    <w:bottom w:val="none" w:sz="0" w:space="0" w:color="auto"/>
                                                                                    <w:right w:val="none" w:sz="0" w:space="0" w:color="auto"/>
                                                                                  </w:divBdr>
                                                                                  <w:divsChild>
                                                                                    <w:div w:id="1202016250">
                                                                                      <w:marLeft w:val="0"/>
                                                                                      <w:marRight w:val="0"/>
                                                                                      <w:marTop w:val="0"/>
                                                                                      <w:marBottom w:val="0"/>
                                                                                      <w:divBdr>
                                                                                        <w:top w:val="none" w:sz="0" w:space="0" w:color="auto"/>
                                                                                        <w:left w:val="none" w:sz="0" w:space="0" w:color="auto"/>
                                                                                        <w:bottom w:val="none" w:sz="0" w:space="0" w:color="auto"/>
                                                                                        <w:right w:val="none" w:sz="0" w:space="0" w:color="auto"/>
                                                                                      </w:divBdr>
                                                                                    </w:div>
                                                                                  </w:divsChild>
                                                                                </w:div>
                                                                                <w:div w:id="1390881295">
                                                                                  <w:marLeft w:val="0"/>
                                                                                  <w:marRight w:val="0"/>
                                                                                  <w:marTop w:val="0"/>
                                                                                  <w:marBottom w:val="0"/>
                                                                                  <w:divBdr>
                                                                                    <w:top w:val="none" w:sz="0" w:space="0" w:color="auto"/>
                                                                                    <w:left w:val="none" w:sz="0" w:space="0" w:color="auto"/>
                                                                                    <w:bottom w:val="none" w:sz="0" w:space="0" w:color="auto"/>
                                                                                    <w:right w:val="none" w:sz="0" w:space="0" w:color="auto"/>
                                                                                  </w:divBdr>
                                                                                  <w:divsChild>
                                                                                    <w:div w:id="1461339590">
                                                                                      <w:marLeft w:val="0"/>
                                                                                      <w:marRight w:val="0"/>
                                                                                      <w:marTop w:val="0"/>
                                                                                      <w:marBottom w:val="0"/>
                                                                                      <w:divBdr>
                                                                                        <w:top w:val="none" w:sz="0" w:space="0" w:color="auto"/>
                                                                                        <w:left w:val="none" w:sz="0" w:space="0" w:color="auto"/>
                                                                                        <w:bottom w:val="none" w:sz="0" w:space="0" w:color="auto"/>
                                                                                        <w:right w:val="none" w:sz="0" w:space="0" w:color="auto"/>
                                                                                      </w:divBdr>
                                                                                    </w:div>
                                                                                  </w:divsChild>
                                                                                </w:div>
                                                                                <w:div w:id="1393306128">
                                                                                  <w:marLeft w:val="0"/>
                                                                                  <w:marRight w:val="0"/>
                                                                                  <w:marTop w:val="0"/>
                                                                                  <w:marBottom w:val="0"/>
                                                                                  <w:divBdr>
                                                                                    <w:top w:val="none" w:sz="0" w:space="0" w:color="auto"/>
                                                                                    <w:left w:val="none" w:sz="0" w:space="0" w:color="auto"/>
                                                                                    <w:bottom w:val="none" w:sz="0" w:space="0" w:color="auto"/>
                                                                                    <w:right w:val="none" w:sz="0" w:space="0" w:color="auto"/>
                                                                                  </w:divBdr>
                                                                                  <w:divsChild>
                                                                                    <w:div w:id="634800633">
                                                                                      <w:marLeft w:val="0"/>
                                                                                      <w:marRight w:val="0"/>
                                                                                      <w:marTop w:val="0"/>
                                                                                      <w:marBottom w:val="0"/>
                                                                                      <w:divBdr>
                                                                                        <w:top w:val="none" w:sz="0" w:space="0" w:color="auto"/>
                                                                                        <w:left w:val="none" w:sz="0" w:space="0" w:color="auto"/>
                                                                                        <w:bottom w:val="none" w:sz="0" w:space="0" w:color="auto"/>
                                                                                        <w:right w:val="none" w:sz="0" w:space="0" w:color="auto"/>
                                                                                      </w:divBdr>
                                                                                    </w:div>
                                                                                    <w:div w:id="1465391060">
                                                                                      <w:marLeft w:val="0"/>
                                                                                      <w:marRight w:val="0"/>
                                                                                      <w:marTop w:val="0"/>
                                                                                      <w:marBottom w:val="0"/>
                                                                                      <w:divBdr>
                                                                                        <w:top w:val="none" w:sz="0" w:space="0" w:color="auto"/>
                                                                                        <w:left w:val="none" w:sz="0" w:space="0" w:color="auto"/>
                                                                                        <w:bottom w:val="none" w:sz="0" w:space="0" w:color="auto"/>
                                                                                        <w:right w:val="none" w:sz="0" w:space="0" w:color="auto"/>
                                                                                      </w:divBdr>
                                                                                    </w:div>
                                                                                    <w:div w:id="1748962461">
                                                                                      <w:marLeft w:val="0"/>
                                                                                      <w:marRight w:val="0"/>
                                                                                      <w:marTop w:val="0"/>
                                                                                      <w:marBottom w:val="0"/>
                                                                                      <w:divBdr>
                                                                                        <w:top w:val="none" w:sz="0" w:space="0" w:color="auto"/>
                                                                                        <w:left w:val="none" w:sz="0" w:space="0" w:color="auto"/>
                                                                                        <w:bottom w:val="none" w:sz="0" w:space="0" w:color="auto"/>
                                                                                        <w:right w:val="none" w:sz="0" w:space="0" w:color="auto"/>
                                                                                      </w:divBdr>
                                                                                    </w:div>
                                                                                    <w:div w:id="1892384088">
                                                                                      <w:marLeft w:val="0"/>
                                                                                      <w:marRight w:val="0"/>
                                                                                      <w:marTop w:val="0"/>
                                                                                      <w:marBottom w:val="0"/>
                                                                                      <w:divBdr>
                                                                                        <w:top w:val="none" w:sz="0" w:space="0" w:color="auto"/>
                                                                                        <w:left w:val="none" w:sz="0" w:space="0" w:color="auto"/>
                                                                                        <w:bottom w:val="none" w:sz="0" w:space="0" w:color="auto"/>
                                                                                        <w:right w:val="none" w:sz="0" w:space="0" w:color="auto"/>
                                                                                      </w:divBdr>
                                                                                    </w:div>
                                                                                    <w:div w:id="1901742577">
                                                                                      <w:marLeft w:val="0"/>
                                                                                      <w:marRight w:val="0"/>
                                                                                      <w:marTop w:val="0"/>
                                                                                      <w:marBottom w:val="0"/>
                                                                                      <w:divBdr>
                                                                                        <w:top w:val="none" w:sz="0" w:space="0" w:color="auto"/>
                                                                                        <w:left w:val="none" w:sz="0" w:space="0" w:color="auto"/>
                                                                                        <w:bottom w:val="none" w:sz="0" w:space="0" w:color="auto"/>
                                                                                        <w:right w:val="none" w:sz="0" w:space="0" w:color="auto"/>
                                                                                      </w:divBdr>
                                                                                    </w:div>
                                                                                  </w:divsChild>
                                                                                </w:div>
                                                                                <w:div w:id="1395934485">
                                                                                  <w:marLeft w:val="0"/>
                                                                                  <w:marRight w:val="0"/>
                                                                                  <w:marTop w:val="0"/>
                                                                                  <w:marBottom w:val="0"/>
                                                                                  <w:divBdr>
                                                                                    <w:top w:val="none" w:sz="0" w:space="0" w:color="auto"/>
                                                                                    <w:left w:val="none" w:sz="0" w:space="0" w:color="auto"/>
                                                                                    <w:bottom w:val="none" w:sz="0" w:space="0" w:color="auto"/>
                                                                                    <w:right w:val="none" w:sz="0" w:space="0" w:color="auto"/>
                                                                                  </w:divBdr>
                                                                                  <w:divsChild>
                                                                                    <w:div w:id="1234241872">
                                                                                      <w:marLeft w:val="0"/>
                                                                                      <w:marRight w:val="0"/>
                                                                                      <w:marTop w:val="0"/>
                                                                                      <w:marBottom w:val="0"/>
                                                                                      <w:divBdr>
                                                                                        <w:top w:val="none" w:sz="0" w:space="0" w:color="auto"/>
                                                                                        <w:left w:val="none" w:sz="0" w:space="0" w:color="auto"/>
                                                                                        <w:bottom w:val="none" w:sz="0" w:space="0" w:color="auto"/>
                                                                                        <w:right w:val="none" w:sz="0" w:space="0" w:color="auto"/>
                                                                                      </w:divBdr>
                                                                                    </w:div>
                                                                                  </w:divsChild>
                                                                                </w:div>
                                                                                <w:div w:id="1400052422">
                                                                                  <w:marLeft w:val="0"/>
                                                                                  <w:marRight w:val="0"/>
                                                                                  <w:marTop w:val="0"/>
                                                                                  <w:marBottom w:val="0"/>
                                                                                  <w:divBdr>
                                                                                    <w:top w:val="none" w:sz="0" w:space="0" w:color="auto"/>
                                                                                    <w:left w:val="none" w:sz="0" w:space="0" w:color="auto"/>
                                                                                    <w:bottom w:val="none" w:sz="0" w:space="0" w:color="auto"/>
                                                                                    <w:right w:val="none" w:sz="0" w:space="0" w:color="auto"/>
                                                                                  </w:divBdr>
                                                                                  <w:divsChild>
                                                                                    <w:div w:id="1441817">
                                                                                      <w:marLeft w:val="0"/>
                                                                                      <w:marRight w:val="0"/>
                                                                                      <w:marTop w:val="0"/>
                                                                                      <w:marBottom w:val="0"/>
                                                                                      <w:divBdr>
                                                                                        <w:top w:val="none" w:sz="0" w:space="0" w:color="auto"/>
                                                                                        <w:left w:val="none" w:sz="0" w:space="0" w:color="auto"/>
                                                                                        <w:bottom w:val="none" w:sz="0" w:space="0" w:color="auto"/>
                                                                                        <w:right w:val="none" w:sz="0" w:space="0" w:color="auto"/>
                                                                                      </w:divBdr>
                                                                                    </w:div>
                                                                                  </w:divsChild>
                                                                                </w:div>
                                                                                <w:div w:id="1413744169">
                                                                                  <w:marLeft w:val="0"/>
                                                                                  <w:marRight w:val="0"/>
                                                                                  <w:marTop w:val="0"/>
                                                                                  <w:marBottom w:val="0"/>
                                                                                  <w:divBdr>
                                                                                    <w:top w:val="none" w:sz="0" w:space="0" w:color="auto"/>
                                                                                    <w:left w:val="none" w:sz="0" w:space="0" w:color="auto"/>
                                                                                    <w:bottom w:val="none" w:sz="0" w:space="0" w:color="auto"/>
                                                                                    <w:right w:val="none" w:sz="0" w:space="0" w:color="auto"/>
                                                                                  </w:divBdr>
                                                                                  <w:divsChild>
                                                                                    <w:div w:id="863059854">
                                                                                      <w:marLeft w:val="0"/>
                                                                                      <w:marRight w:val="0"/>
                                                                                      <w:marTop w:val="0"/>
                                                                                      <w:marBottom w:val="0"/>
                                                                                      <w:divBdr>
                                                                                        <w:top w:val="none" w:sz="0" w:space="0" w:color="auto"/>
                                                                                        <w:left w:val="none" w:sz="0" w:space="0" w:color="auto"/>
                                                                                        <w:bottom w:val="none" w:sz="0" w:space="0" w:color="auto"/>
                                                                                        <w:right w:val="none" w:sz="0" w:space="0" w:color="auto"/>
                                                                                      </w:divBdr>
                                                                                    </w:div>
                                                                                  </w:divsChild>
                                                                                </w:div>
                                                                                <w:div w:id="1419403878">
                                                                                  <w:marLeft w:val="0"/>
                                                                                  <w:marRight w:val="0"/>
                                                                                  <w:marTop w:val="0"/>
                                                                                  <w:marBottom w:val="0"/>
                                                                                  <w:divBdr>
                                                                                    <w:top w:val="none" w:sz="0" w:space="0" w:color="auto"/>
                                                                                    <w:left w:val="none" w:sz="0" w:space="0" w:color="auto"/>
                                                                                    <w:bottom w:val="none" w:sz="0" w:space="0" w:color="auto"/>
                                                                                    <w:right w:val="none" w:sz="0" w:space="0" w:color="auto"/>
                                                                                  </w:divBdr>
                                                                                  <w:divsChild>
                                                                                    <w:div w:id="136191914">
                                                                                      <w:marLeft w:val="0"/>
                                                                                      <w:marRight w:val="0"/>
                                                                                      <w:marTop w:val="0"/>
                                                                                      <w:marBottom w:val="0"/>
                                                                                      <w:divBdr>
                                                                                        <w:top w:val="none" w:sz="0" w:space="0" w:color="auto"/>
                                                                                        <w:left w:val="none" w:sz="0" w:space="0" w:color="auto"/>
                                                                                        <w:bottom w:val="none" w:sz="0" w:space="0" w:color="auto"/>
                                                                                        <w:right w:val="none" w:sz="0" w:space="0" w:color="auto"/>
                                                                                      </w:divBdr>
                                                                                    </w:div>
                                                                                    <w:div w:id="1457603906">
                                                                                      <w:marLeft w:val="0"/>
                                                                                      <w:marRight w:val="0"/>
                                                                                      <w:marTop w:val="0"/>
                                                                                      <w:marBottom w:val="0"/>
                                                                                      <w:divBdr>
                                                                                        <w:top w:val="none" w:sz="0" w:space="0" w:color="auto"/>
                                                                                        <w:left w:val="none" w:sz="0" w:space="0" w:color="auto"/>
                                                                                        <w:bottom w:val="none" w:sz="0" w:space="0" w:color="auto"/>
                                                                                        <w:right w:val="none" w:sz="0" w:space="0" w:color="auto"/>
                                                                                      </w:divBdr>
                                                                                      <w:divsChild>
                                                                                        <w:div w:id="940184850">
                                                                                          <w:marLeft w:val="0"/>
                                                                                          <w:marRight w:val="0"/>
                                                                                          <w:marTop w:val="0"/>
                                                                                          <w:marBottom w:val="0"/>
                                                                                          <w:divBdr>
                                                                                            <w:top w:val="none" w:sz="0" w:space="0" w:color="auto"/>
                                                                                            <w:left w:val="none" w:sz="0" w:space="0" w:color="auto"/>
                                                                                            <w:bottom w:val="none" w:sz="0" w:space="0" w:color="auto"/>
                                                                                            <w:right w:val="none" w:sz="0" w:space="0" w:color="auto"/>
                                                                                          </w:divBdr>
                                                                                          <w:divsChild>
                                                                                            <w:div w:id="582298775">
                                                                                              <w:marLeft w:val="0"/>
                                                                                              <w:marRight w:val="0"/>
                                                                                              <w:marTop w:val="0"/>
                                                                                              <w:marBottom w:val="0"/>
                                                                                              <w:divBdr>
                                                                                                <w:top w:val="none" w:sz="0" w:space="0" w:color="auto"/>
                                                                                                <w:left w:val="none" w:sz="0" w:space="0" w:color="auto"/>
                                                                                                <w:bottom w:val="none" w:sz="0" w:space="0" w:color="auto"/>
                                                                                                <w:right w:val="none" w:sz="0" w:space="0" w:color="auto"/>
                                                                                              </w:divBdr>
                                                                                              <w:divsChild>
                                                                                                <w:div w:id="385498157">
                                                                                                  <w:marLeft w:val="0"/>
                                                                                                  <w:marRight w:val="0"/>
                                                                                                  <w:marTop w:val="0"/>
                                                                                                  <w:marBottom w:val="0"/>
                                                                                                  <w:divBdr>
                                                                                                    <w:top w:val="none" w:sz="0" w:space="0" w:color="auto"/>
                                                                                                    <w:left w:val="none" w:sz="0" w:space="0" w:color="auto"/>
                                                                                                    <w:bottom w:val="none" w:sz="0" w:space="0" w:color="auto"/>
                                                                                                    <w:right w:val="none" w:sz="0" w:space="0" w:color="auto"/>
                                                                                                  </w:divBdr>
                                                                                                  <w:divsChild>
                                                                                                    <w:div w:id="20706850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494759641">
                                                                                      <w:marLeft w:val="0"/>
                                                                                      <w:marRight w:val="0"/>
                                                                                      <w:marTop w:val="0"/>
                                                                                      <w:marBottom w:val="0"/>
                                                                                      <w:divBdr>
                                                                                        <w:top w:val="none" w:sz="0" w:space="0" w:color="auto"/>
                                                                                        <w:left w:val="none" w:sz="0" w:space="0" w:color="auto"/>
                                                                                        <w:bottom w:val="none" w:sz="0" w:space="0" w:color="auto"/>
                                                                                        <w:right w:val="none" w:sz="0" w:space="0" w:color="auto"/>
                                                                                      </w:divBdr>
                                                                                    </w:div>
                                                                                  </w:divsChild>
                                                                                </w:div>
                                                                                <w:div w:id="1453744172">
                                                                                  <w:marLeft w:val="0"/>
                                                                                  <w:marRight w:val="0"/>
                                                                                  <w:marTop w:val="0"/>
                                                                                  <w:marBottom w:val="0"/>
                                                                                  <w:divBdr>
                                                                                    <w:top w:val="none" w:sz="0" w:space="0" w:color="auto"/>
                                                                                    <w:left w:val="none" w:sz="0" w:space="0" w:color="auto"/>
                                                                                    <w:bottom w:val="none" w:sz="0" w:space="0" w:color="auto"/>
                                                                                    <w:right w:val="none" w:sz="0" w:space="0" w:color="auto"/>
                                                                                  </w:divBdr>
                                                                                  <w:divsChild>
                                                                                    <w:div w:id="747923359">
                                                                                      <w:marLeft w:val="0"/>
                                                                                      <w:marRight w:val="0"/>
                                                                                      <w:marTop w:val="0"/>
                                                                                      <w:marBottom w:val="0"/>
                                                                                      <w:divBdr>
                                                                                        <w:top w:val="none" w:sz="0" w:space="0" w:color="auto"/>
                                                                                        <w:left w:val="none" w:sz="0" w:space="0" w:color="auto"/>
                                                                                        <w:bottom w:val="none" w:sz="0" w:space="0" w:color="auto"/>
                                                                                        <w:right w:val="none" w:sz="0" w:space="0" w:color="auto"/>
                                                                                      </w:divBdr>
                                                                                    </w:div>
                                                                                  </w:divsChild>
                                                                                </w:div>
                                                                                <w:div w:id="1466046063">
                                                                                  <w:marLeft w:val="0"/>
                                                                                  <w:marRight w:val="0"/>
                                                                                  <w:marTop w:val="0"/>
                                                                                  <w:marBottom w:val="0"/>
                                                                                  <w:divBdr>
                                                                                    <w:top w:val="none" w:sz="0" w:space="0" w:color="auto"/>
                                                                                    <w:left w:val="none" w:sz="0" w:space="0" w:color="auto"/>
                                                                                    <w:bottom w:val="none" w:sz="0" w:space="0" w:color="auto"/>
                                                                                    <w:right w:val="none" w:sz="0" w:space="0" w:color="auto"/>
                                                                                  </w:divBdr>
                                                                                  <w:divsChild>
                                                                                    <w:div w:id="368143506">
                                                                                      <w:marLeft w:val="0"/>
                                                                                      <w:marRight w:val="0"/>
                                                                                      <w:marTop w:val="0"/>
                                                                                      <w:marBottom w:val="0"/>
                                                                                      <w:divBdr>
                                                                                        <w:top w:val="none" w:sz="0" w:space="0" w:color="auto"/>
                                                                                        <w:left w:val="none" w:sz="0" w:space="0" w:color="auto"/>
                                                                                        <w:bottom w:val="none" w:sz="0" w:space="0" w:color="auto"/>
                                                                                        <w:right w:val="none" w:sz="0" w:space="0" w:color="auto"/>
                                                                                      </w:divBdr>
                                                                                    </w:div>
                                                                                  </w:divsChild>
                                                                                </w:div>
                                                                                <w:div w:id="1478496289">
                                                                                  <w:marLeft w:val="0"/>
                                                                                  <w:marRight w:val="0"/>
                                                                                  <w:marTop w:val="0"/>
                                                                                  <w:marBottom w:val="0"/>
                                                                                  <w:divBdr>
                                                                                    <w:top w:val="none" w:sz="0" w:space="0" w:color="auto"/>
                                                                                    <w:left w:val="none" w:sz="0" w:space="0" w:color="auto"/>
                                                                                    <w:bottom w:val="none" w:sz="0" w:space="0" w:color="auto"/>
                                                                                    <w:right w:val="none" w:sz="0" w:space="0" w:color="auto"/>
                                                                                  </w:divBdr>
                                                                                  <w:divsChild>
                                                                                    <w:div w:id="1301689156">
                                                                                      <w:marLeft w:val="0"/>
                                                                                      <w:marRight w:val="0"/>
                                                                                      <w:marTop w:val="0"/>
                                                                                      <w:marBottom w:val="0"/>
                                                                                      <w:divBdr>
                                                                                        <w:top w:val="none" w:sz="0" w:space="0" w:color="auto"/>
                                                                                        <w:left w:val="none" w:sz="0" w:space="0" w:color="auto"/>
                                                                                        <w:bottom w:val="none" w:sz="0" w:space="0" w:color="auto"/>
                                                                                        <w:right w:val="none" w:sz="0" w:space="0" w:color="auto"/>
                                                                                      </w:divBdr>
                                                                                    </w:div>
                                                                                  </w:divsChild>
                                                                                </w:div>
                                                                                <w:div w:id="1485974258">
                                                                                  <w:marLeft w:val="0"/>
                                                                                  <w:marRight w:val="0"/>
                                                                                  <w:marTop w:val="0"/>
                                                                                  <w:marBottom w:val="0"/>
                                                                                  <w:divBdr>
                                                                                    <w:top w:val="none" w:sz="0" w:space="0" w:color="auto"/>
                                                                                    <w:left w:val="none" w:sz="0" w:space="0" w:color="auto"/>
                                                                                    <w:bottom w:val="none" w:sz="0" w:space="0" w:color="auto"/>
                                                                                    <w:right w:val="none" w:sz="0" w:space="0" w:color="auto"/>
                                                                                  </w:divBdr>
                                                                                  <w:divsChild>
                                                                                    <w:div w:id="982928795">
                                                                                      <w:marLeft w:val="0"/>
                                                                                      <w:marRight w:val="0"/>
                                                                                      <w:marTop w:val="0"/>
                                                                                      <w:marBottom w:val="0"/>
                                                                                      <w:divBdr>
                                                                                        <w:top w:val="none" w:sz="0" w:space="0" w:color="auto"/>
                                                                                        <w:left w:val="none" w:sz="0" w:space="0" w:color="auto"/>
                                                                                        <w:bottom w:val="none" w:sz="0" w:space="0" w:color="auto"/>
                                                                                        <w:right w:val="none" w:sz="0" w:space="0" w:color="auto"/>
                                                                                      </w:divBdr>
                                                                                    </w:div>
                                                                                  </w:divsChild>
                                                                                </w:div>
                                                                                <w:div w:id="1497114182">
                                                                                  <w:marLeft w:val="0"/>
                                                                                  <w:marRight w:val="0"/>
                                                                                  <w:marTop w:val="0"/>
                                                                                  <w:marBottom w:val="0"/>
                                                                                  <w:divBdr>
                                                                                    <w:top w:val="none" w:sz="0" w:space="0" w:color="auto"/>
                                                                                    <w:left w:val="none" w:sz="0" w:space="0" w:color="auto"/>
                                                                                    <w:bottom w:val="none" w:sz="0" w:space="0" w:color="auto"/>
                                                                                    <w:right w:val="none" w:sz="0" w:space="0" w:color="auto"/>
                                                                                  </w:divBdr>
                                                                                  <w:divsChild>
                                                                                    <w:div w:id="487401404">
                                                                                      <w:marLeft w:val="0"/>
                                                                                      <w:marRight w:val="0"/>
                                                                                      <w:marTop w:val="0"/>
                                                                                      <w:marBottom w:val="0"/>
                                                                                      <w:divBdr>
                                                                                        <w:top w:val="none" w:sz="0" w:space="0" w:color="auto"/>
                                                                                        <w:left w:val="none" w:sz="0" w:space="0" w:color="auto"/>
                                                                                        <w:bottom w:val="none" w:sz="0" w:space="0" w:color="auto"/>
                                                                                        <w:right w:val="none" w:sz="0" w:space="0" w:color="auto"/>
                                                                                      </w:divBdr>
                                                                                    </w:div>
                                                                                  </w:divsChild>
                                                                                </w:div>
                                                                                <w:div w:id="1498495726">
                                                                                  <w:marLeft w:val="0"/>
                                                                                  <w:marRight w:val="0"/>
                                                                                  <w:marTop w:val="0"/>
                                                                                  <w:marBottom w:val="0"/>
                                                                                  <w:divBdr>
                                                                                    <w:top w:val="none" w:sz="0" w:space="0" w:color="auto"/>
                                                                                    <w:left w:val="none" w:sz="0" w:space="0" w:color="auto"/>
                                                                                    <w:bottom w:val="none" w:sz="0" w:space="0" w:color="auto"/>
                                                                                    <w:right w:val="none" w:sz="0" w:space="0" w:color="auto"/>
                                                                                  </w:divBdr>
                                                                                  <w:divsChild>
                                                                                    <w:div w:id="263880648">
                                                                                      <w:marLeft w:val="0"/>
                                                                                      <w:marRight w:val="0"/>
                                                                                      <w:marTop w:val="0"/>
                                                                                      <w:marBottom w:val="0"/>
                                                                                      <w:divBdr>
                                                                                        <w:top w:val="none" w:sz="0" w:space="0" w:color="auto"/>
                                                                                        <w:left w:val="none" w:sz="0" w:space="0" w:color="auto"/>
                                                                                        <w:bottom w:val="none" w:sz="0" w:space="0" w:color="auto"/>
                                                                                        <w:right w:val="none" w:sz="0" w:space="0" w:color="auto"/>
                                                                                      </w:divBdr>
                                                                                    </w:div>
                                                                                  </w:divsChild>
                                                                                </w:div>
                                                                                <w:div w:id="1511678783">
                                                                                  <w:marLeft w:val="0"/>
                                                                                  <w:marRight w:val="0"/>
                                                                                  <w:marTop w:val="0"/>
                                                                                  <w:marBottom w:val="0"/>
                                                                                  <w:divBdr>
                                                                                    <w:top w:val="none" w:sz="0" w:space="0" w:color="auto"/>
                                                                                    <w:left w:val="none" w:sz="0" w:space="0" w:color="auto"/>
                                                                                    <w:bottom w:val="none" w:sz="0" w:space="0" w:color="auto"/>
                                                                                    <w:right w:val="none" w:sz="0" w:space="0" w:color="auto"/>
                                                                                  </w:divBdr>
                                                                                  <w:divsChild>
                                                                                    <w:div w:id="1040593445">
                                                                                      <w:marLeft w:val="0"/>
                                                                                      <w:marRight w:val="0"/>
                                                                                      <w:marTop w:val="0"/>
                                                                                      <w:marBottom w:val="0"/>
                                                                                      <w:divBdr>
                                                                                        <w:top w:val="none" w:sz="0" w:space="0" w:color="auto"/>
                                                                                        <w:left w:val="none" w:sz="0" w:space="0" w:color="auto"/>
                                                                                        <w:bottom w:val="none" w:sz="0" w:space="0" w:color="auto"/>
                                                                                        <w:right w:val="none" w:sz="0" w:space="0" w:color="auto"/>
                                                                                      </w:divBdr>
                                                                                    </w:div>
                                                                                  </w:divsChild>
                                                                                </w:div>
                                                                                <w:div w:id="1512186454">
                                                                                  <w:marLeft w:val="0"/>
                                                                                  <w:marRight w:val="0"/>
                                                                                  <w:marTop w:val="0"/>
                                                                                  <w:marBottom w:val="0"/>
                                                                                  <w:divBdr>
                                                                                    <w:top w:val="none" w:sz="0" w:space="0" w:color="auto"/>
                                                                                    <w:left w:val="none" w:sz="0" w:space="0" w:color="auto"/>
                                                                                    <w:bottom w:val="none" w:sz="0" w:space="0" w:color="auto"/>
                                                                                    <w:right w:val="none" w:sz="0" w:space="0" w:color="auto"/>
                                                                                  </w:divBdr>
                                                                                  <w:divsChild>
                                                                                    <w:div w:id="1494877393">
                                                                                      <w:marLeft w:val="0"/>
                                                                                      <w:marRight w:val="0"/>
                                                                                      <w:marTop w:val="0"/>
                                                                                      <w:marBottom w:val="0"/>
                                                                                      <w:divBdr>
                                                                                        <w:top w:val="none" w:sz="0" w:space="0" w:color="auto"/>
                                                                                        <w:left w:val="none" w:sz="0" w:space="0" w:color="auto"/>
                                                                                        <w:bottom w:val="none" w:sz="0" w:space="0" w:color="auto"/>
                                                                                        <w:right w:val="none" w:sz="0" w:space="0" w:color="auto"/>
                                                                                      </w:divBdr>
                                                                                    </w:div>
                                                                                  </w:divsChild>
                                                                                </w:div>
                                                                                <w:div w:id="1512405436">
                                                                                  <w:marLeft w:val="0"/>
                                                                                  <w:marRight w:val="0"/>
                                                                                  <w:marTop w:val="0"/>
                                                                                  <w:marBottom w:val="0"/>
                                                                                  <w:divBdr>
                                                                                    <w:top w:val="none" w:sz="0" w:space="0" w:color="auto"/>
                                                                                    <w:left w:val="none" w:sz="0" w:space="0" w:color="auto"/>
                                                                                    <w:bottom w:val="none" w:sz="0" w:space="0" w:color="auto"/>
                                                                                    <w:right w:val="none" w:sz="0" w:space="0" w:color="auto"/>
                                                                                  </w:divBdr>
                                                                                  <w:divsChild>
                                                                                    <w:div w:id="1886258709">
                                                                                      <w:marLeft w:val="0"/>
                                                                                      <w:marRight w:val="0"/>
                                                                                      <w:marTop w:val="0"/>
                                                                                      <w:marBottom w:val="0"/>
                                                                                      <w:divBdr>
                                                                                        <w:top w:val="none" w:sz="0" w:space="0" w:color="auto"/>
                                                                                        <w:left w:val="none" w:sz="0" w:space="0" w:color="auto"/>
                                                                                        <w:bottom w:val="none" w:sz="0" w:space="0" w:color="auto"/>
                                                                                        <w:right w:val="none" w:sz="0" w:space="0" w:color="auto"/>
                                                                                      </w:divBdr>
                                                                                    </w:div>
                                                                                  </w:divsChild>
                                                                                </w:div>
                                                                                <w:div w:id="1534224688">
                                                                                  <w:marLeft w:val="0"/>
                                                                                  <w:marRight w:val="0"/>
                                                                                  <w:marTop w:val="0"/>
                                                                                  <w:marBottom w:val="0"/>
                                                                                  <w:divBdr>
                                                                                    <w:top w:val="none" w:sz="0" w:space="0" w:color="auto"/>
                                                                                    <w:left w:val="none" w:sz="0" w:space="0" w:color="auto"/>
                                                                                    <w:bottom w:val="none" w:sz="0" w:space="0" w:color="auto"/>
                                                                                    <w:right w:val="none" w:sz="0" w:space="0" w:color="auto"/>
                                                                                  </w:divBdr>
                                                                                  <w:divsChild>
                                                                                    <w:div w:id="1264458619">
                                                                                      <w:marLeft w:val="0"/>
                                                                                      <w:marRight w:val="0"/>
                                                                                      <w:marTop w:val="0"/>
                                                                                      <w:marBottom w:val="0"/>
                                                                                      <w:divBdr>
                                                                                        <w:top w:val="none" w:sz="0" w:space="0" w:color="auto"/>
                                                                                        <w:left w:val="none" w:sz="0" w:space="0" w:color="auto"/>
                                                                                        <w:bottom w:val="none" w:sz="0" w:space="0" w:color="auto"/>
                                                                                        <w:right w:val="none" w:sz="0" w:space="0" w:color="auto"/>
                                                                                      </w:divBdr>
                                                                                    </w:div>
                                                                                  </w:divsChild>
                                                                                </w:div>
                                                                                <w:div w:id="1534733160">
                                                                                  <w:marLeft w:val="0"/>
                                                                                  <w:marRight w:val="0"/>
                                                                                  <w:marTop w:val="0"/>
                                                                                  <w:marBottom w:val="0"/>
                                                                                  <w:divBdr>
                                                                                    <w:top w:val="none" w:sz="0" w:space="0" w:color="auto"/>
                                                                                    <w:left w:val="none" w:sz="0" w:space="0" w:color="auto"/>
                                                                                    <w:bottom w:val="none" w:sz="0" w:space="0" w:color="auto"/>
                                                                                    <w:right w:val="none" w:sz="0" w:space="0" w:color="auto"/>
                                                                                  </w:divBdr>
                                                                                  <w:divsChild>
                                                                                    <w:div w:id="1269119056">
                                                                                      <w:marLeft w:val="0"/>
                                                                                      <w:marRight w:val="0"/>
                                                                                      <w:marTop w:val="0"/>
                                                                                      <w:marBottom w:val="0"/>
                                                                                      <w:divBdr>
                                                                                        <w:top w:val="none" w:sz="0" w:space="0" w:color="auto"/>
                                                                                        <w:left w:val="none" w:sz="0" w:space="0" w:color="auto"/>
                                                                                        <w:bottom w:val="none" w:sz="0" w:space="0" w:color="auto"/>
                                                                                        <w:right w:val="none" w:sz="0" w:space="0" w:color="auto"/>
                                                                                      </w:divBdr>
                                                                                    </w:div>
                                                                                  </w:divsChild>
                                                                                </w:div>
                                                                                <w:div w:id="1539850686">
                                                                                  <w:marLeft w:val="0"/>
                                                                                  <w:marRight w:val="0"/>
                                                                                  <w:marTop w:val="0"/>
                                                                                  <w:marBottom w:val="0"/>
                                                                                  <w:divBdr>
                                                                                    <w:top w:val="none" w:sz="0" w:space="0" w:color="auto"/>
                                                                                    <w:left w:val="none" w:sz="0" w:space="0" w:color="auto"/>
                                                                                    <w:bottom w:val="none" w:sz="0" w:space="0" w:color="auto"/>
                                                                                    <w:right w:val="none" w:sz="0" w:space="0" w:color="auto"/>
                                                                                  </w:divBdr>
                                                                                  <w:divsChild>
                                                                                    <w:div w:id="1699162574">
                                                                                      <w:marLeft w:val="0"/>
                                                                                      <w:marRight w:val="0"/>
                                                                                      <w:marTop w:val="0"/>
                                                                                      <w:marBottom w:val="0"/>
                                                                                      <w:divBdr>
                                                                                        <w:top w:val="none" w:sz="0" w:space="0" w:color="auto"/>
                                                                                        <w:left w:val="none" w:sz="0" w:space="0" w:color="auto"/>
                                                                                        <w:bottom w:val="none" w:sz="0" w:space="0" w:color="auto"/>
                                                                                        <w:right w:val="none" w:sz="0" w:space="0" w:color="auto"/>
                                                                                      </w:divBdr>
                                                                                    </w:div>
                                                                                  </w:divsChild>
                                                                                </w:div>
                                                                                <w:div w:id="1546403773">
                                                                                  <w:marLeft w:val="0"/>
                                                                                  <w:marRight w:val="0"/>
                                                                                  <w:marTop w:val="0"/>
                                                                                  <w:marBottom w:val="0"/>
                                                                                  <w:divBdr>
                                                                                    <w:top w:val="none" w:sz="0" w:space="0" w:color="auto"/>
                                                                                    <w:left w:val="none" w:sz="0" w:space="0" w:color="auto"/>
                                                                                    <w:bottom w:val="none" w:sz="0" w:space="0" w:color="auto"/>
                                                                                    <w:right w:val="none" w:sz="0" w:space="0" w:color="auto"/>
                                                                                  </w:divBdr>
                                                                                  <w:divsChild>
                                                                                    <w:div w:id="1352410981">
                                                                                      <w:marLeft w:val="0"/>
                                                                                      <w:marRight w:val="0"/>
                                                                                      <w:marTop w:val="0"/>
                                                                                      <w:marBottom w:val="0"/>
                                                                                      <w:divBdr>
                                                                                        <w:top w:val="none" w:sz="0" w:space="0" w:color="auto"/>
                                                                                        <w:left w:val="none" w:sz="0" w:space="0" w:color="auto"/>
                                                                                        <w:bottom w:val="none" w:sz="0" w:space="0" w:color="auto"/>
                                                                                        <w:right w:val="none" w:sz="0" w:space="0" w:color="auto"/>
                                                                                      </w:divBdr>
                                                                                    </w:div>
                                                                                  </w:divsChild>
                                                                                </w:div>
                                                                                <w:div w:id="1548109172">
                                                                                  <w:marLeft w:val="0"/>
                                                                                  <w:marRight w:val="0"/>
                                                                                  <w:marTop w:val="0"/>
                                                                                  <w:marBottom w:val="0"/>
                                                                                  <w:divBdr>
                                                                                    <w:top w:val="none" w:sz="0" w:space="0" w:color="auto"/>
                                                                                    <w:left w:val="none" w:sz="0" w:space="0" w:color="auto"/>
                                                                                    <w:bottom w:val="none" w:sz="0" w:space="0" w:color="auto"/>
                                                                                    <w:right w:val="none" w:sz="0" w:space="0" w:color="auto"/>
                                                                                  </w:divBdr>
                                                                                  <w:divsChild>
                                                                                    <w:div w:id="1544052578">
                                                                                      <w:marLeft w:val="0"/>
                                                                                      <w:marRight w:val="0"/>
                                                                                      <w:marTop w:val="0"/>
                                                                                      <w:marBottom w:val="0"/>
                                                                                      <w:divBdr>
                                                                                        <w:top w:val="none" w:sz="0" w:space="0" w:color="auto"/>
                                                                                        <w:left w:val="none" w:sz="0" w:space="0" w:color="auto"/>
                                                                                        <w:bottom w:val="none" w:sz="0" w:space="0" w:color="auto"/>
                                                                                        <w:right w:val="none" w:sz="0" w:space="0" w:color="auto"/>
                                                                                      </w:divBdr>
                                                                                    </w:div>
                                                                                  </w:divsChild>
                                                                                </w:div>
                                                                                <w:div w:id="1563249294">
                                                                                  <w:marLeft w:val="0"/>
                                                                                  <w:marRight w:val="0"/>
                                                                                  <w:marTop w:val="0"/>
                                                                                  <w:marBottom w:val="0"/>
                                                                                  <w:divBdr>
                                                                                    <w:top w:val="none" w:sz="0" w:space="0" w:color="auto"/>
                                                                                    <w:left w:val="none" w:sz="0" w:space="0" w:color="auto"/>
                                                                                    <w:bottom w:val="none" w:sz="0" w:space="0" w:color="auto"/>
                                                                                    <w:right w:val="none" w:sz="0" w:space="0" w:color="auto"/>
                                                                                  </w:divBdr>
                                                                                  <w:divsChild>
                                                                                    <w:div w:id="1996562750">
                                                                                      <w:marLeft w:val="0"/>
                                                                                      <w:marRight w:val="0"/>
                                                                                      <w:marTop w:val="0"/>
                                                                                      <w:marBottom w:val="0"/>
                                                                                      <w:divBdr>
                                                                                        <w:top w:val="none" w:sz="0" w:space="0" w:color="auto"/>
                                                                                        <w:left w:val="none" w:sz="0" w:space="0" w:color="auto"/>
                                                                                        <w:bottom w:val="none" w:sz="0" w:space="0" w:color="auto"/>
                                                                                        <w:right w:val="none" w:sz="0" w:space="0" w:color="auto"/>
                                                                                      </w:divBdr>
                                                                                    </w:div>
                                                                                  </w:divsChild>
                                                                                </w:div>
                                                                                <w:div w:id="1564171565">
                                                                                  <w:marLeft w:val="0"/>
                                                                                  <w:marRight w:val="0"/>
                                                                                  <w:marTop w:val="0"/>
                                                                                  <w:marBottom w:val="0"/>
                                                                                  <w:divBdr>
                                                                                    <w:top w:val="none" w:sz="0" w:space="0" w:color="auto"/>
                                                                                    <w:left w:val="none" w:sz="0" w:space="0" w:color="auto"/>
                                                                                    <w:bottom w:val="none" w:sz="0" w:space="0" w:color="auto"/>
                                                                                    <w:right w:val="none" w:sz="0" w:space="0" w:color="auto"/>
                                                                                  </w:divBdr>
                                                                                  <w:divsChild>
                                                                                    <w:div w:id="227153814">
                                                                                      <w:marLeft w:val="0"/>
                                                                                      <w:marRight w:val="0"/>
                                                                                      <w:marTop w:val="0"/>
                                                                                      <w:marBottom w:val="0"/>
                                                                                      <w:divBdr>
                                                                                        <w:top w:val="none" w:sz="0" w:space="0" w:color="auto"/>
                                                                                        <w:left w:val="none" w:sz="0" w:space="0" w:color="auto"/>
                                                                                        <w:bottom w:val="none" w:sz="0" w:space="0" w:color="auto"/>
                                                                                        <w:right w:val="none" w:sz="0" w:space="0" w:color="auto"/>
                                                                                      </w:divBdr>
                                                                                    </w:div>
                                                                                  </w:divsChild>
                                                                                </w:div>
                                                                                <w:div w:id="1572151935">
                                                                                  <w:marLeft w:val="0"/>
                                                                                  <w:marRight w:val="0"/>
                                                                                  <w:marTop w:val="0"/>
                                                                                  <w:marBottom w:val="0"/>
                                                                                  <w:divBdr>
                                                                                    <w:top w:val="none" w:sz="0" w:space="0" w:color="auto"/>
                                                                                    <w:left w:val="none" w:sz="0" w:space="0" w:color="auto"/>
                                                                                    <w:bottom w:val="none" w:sz="0" w:space="0" w:color="auto"/>
                                                                                    <w:right w:val="none" w:sz="0" w:space="0" w:color="auto"/>
                                                                                  </w:divBdr>
                                                                                  <w:divsChild>
                                                                                    <w:div w:id="644361388">
                                                                                      <w:marLeft w:val="0"/>
                                                                                      <w:marRight w:val="0"/>
                                                                                      <w:marTop w:val="0"/>
                                                                                      <w:marBottom w:val="0"/>
                                                                                      <w:divBdr>
                                                                                        <w:top w:val="none" w:sz="0" w:space="0" w:color="auto"/>
                                                                                        <w:left w:val="none" w:sz="0" w:space="0" w:color="auto"/>
                                                                                        <w:bottom w:val="none" w:sz="0" w:space="0" w:color="auto"/>
                                                                                        <w:right w:val="none" w:sz="0" w:space="0" w:color="auto"/>
                                                                                      </w:divBdr>
                                                                                    </w:div>
                                                                                  </w:divsChild>
                                                                                </w:div>
                                                                                <w:div w:id="1572496366">
                                                                                  <w:marLeft w:val="0"/>
                                                                                  <w:marRight w:val="0"/>
                                                                                  <w:marTop w:val="0"/>
                                                                                  <w:marBottom w:val="0"/>
                                                                                  <w:divBdr>
                                                                                    <w:top w:val="none" w:sz="0" w:space="0" w:color="auto"/>
                                                                                    <w:left w:val="none" w:sz="0" w:space="0" w:color="auto"/>
                                                                                    <w:bottom w:val="none" w:sz="0" w:space="0" w:color="auto"/>
                                                                                    <w:right w:val="none" w:sz="0" w:space="0" w:color="auto"/>
                                                                                  </w:divBdr>
                                                                                  <w:divsChild>
                                                                                    <w:div w:id="1414935638">
                                                                                      <w:marLeft w:val="0"/>
                                                                                      <w:marRight w:val="0"/>
                                                                                      <w:marTop w:val="0"/>
                                                                                      <w:marBottom w:val="0"/>
                                                                                      <w:divBdr>
                                                                                        <w:top w:val="none" w:sz="0" w:space="0" w:color="auto"/>
                                                                                        <w:left w:val="none" w:sz="0" w:space="0" w:color="auto"/>
                                                                                        <w:bottom w:val="none" w:sz="0" w:space="0" w:color="auto"/>
                                                                                        <w:right w:val="none" w:sz="0" w:space="0" w:color="auto"/>
                                                                                      </w:divBdr>
                                                                                    </w:div>
                                                                                  </w:divsChild>
                                                                                </w:div>
                                                                                <w:div w:id="1594584113">
                                                                                  <w:marLeft w:val="0"/>
                                                                                  <w:marRight w:val="0"/>
                                                                                  <w:marTop w:val="0"/>
                                                                                  <w:marBottom w:val="0"/>
                                                                                  <w:divBdr>
                                                                                    <w:top w:val="none" w:sz="0" w:space="0" w:color="auto"/>
                                                                                    <w:left w:val="none" w:sz="0" w:space="0" w:color="auto"/>
                                                                                    <w:bottom w:val="none" w:sz="0" w:space="0" w:color="auto"/>
                                                                                    <w:right w:val="none" w:sz="0" w:space="0" w:color="auto"/>
                                                                                  </w:divBdr>
                                                                                  <w:divsChild>
                                                                                    <w:div w:id="809632477">
                                                                                      <w:marLeft w:val="0"/>
                                                                                      <w:marRight w:val="0"/>
                                                                                      <w:marTop w:val="0"/>
                                                                                      <w:marBottom w:val="0"/>
                                                                                      <w:divBdr>
                                                                                        <w:top w:val="none" w:sz="0" w:space="0" w:color="auto"/>
                                                                                        <w:left w:val="none" w:sz="0" w:space="0" w:color="auto"/>
                                                                                        <w:bottom w:val="none" w:sz="0" w:space="0" w:color="auto"/>
                                                                                        <w:right w:val="none" w:sz="0" w:space="0" w:color="auto"/>
                                                                                      </w:divBdr>
                                                                                    </w:div>
                                                                                  </w:divsChild>
                                                                                </w:div>
                                                                                <w:div w:id="1597791934">
                                                                                  <w:marLeft w:val="0"/>
                                                                                  <w:marRight w:val="0"/>
                                                                                  <w:marTop w:val="0"/>
                                                                                  <w:marBottom w:val="0"/>
                                                                                  <w:divBdr>
                                                                                    <w:top w:val="none" w:sz="0" w:space="0" w:color="auto"/>
                                                                                    <w:left w:val="none" w:sz="0" w:space="0" w:color="auto"/>
                                                                                    <w:bottom w:val="none" w:sz="0" w:space="0" w:color="auto"/>
                                                                                    <w:right w:val="none" w:sz="0" w:space="0" w:color="auto"/>
                                                                                  </w:divBdr>
                                                                                  <w:divsChild>
                                                                                    <w:div w:id="289747827">
                                                                                      <w:marLeft w:val="0"/>
                                                                                      <w:marRight w:val="0"/>
                                                                                      <w:marTop w:val="0"/>
                                                                                      <w:marBottom w:val="0"/>
                                                                                      <w:divBdr>
                                                                                        <w:top w:val="none" w:sz="0" w:space="0" w:color="auto"/>
                                                                                        <w:left w:val="none" w:sz="0" w:space="0" w:color="auto"/>
                                                                                        <w:bottom w:val="none" w:sz="0" w:space="0" w:color="auto"/>
                                                                                        <w:right w:val="none" w:sz="0" w:space="0" w:color="auto"/>
                                                                                      </w:divBdr>
                                                                                    </w:div>
                                                                                  </w:divsChild>
                                                                                </w:div>
                                                                                <w:div w:id="1601254672">
                                                                                  <w:marLeft w:val="0"/>
                                                                                  <w:marRight w:val="0"/>
                                                                                  <w:marTop w:val="0"/>
                                                                                  <w:marBottom w:val="0"/>
                                                                                  <w:divBdr>
                                                                                    <w:top w:val="none" w:sz="0" w:space="0" w:color="auto"/>
                                                                                    <w:left w:val="none" w:sz="0" w:space="0" w:color="auto"/>
                                                                                    <w:bottom w:val="none" w:sz="0" w:space="0" w:color="auto"/>
                                                                                    <w:right w:val="none" w:sz="0" w:space="0" w:color="auto"/>
                                                                                  </w:divBdr>
                                                                                  <w:divsChild>
                                                                                    <w:div w:id="1066033618">
                                                                                      <w:marLeft w:val="0"/>
                                                                                      <w:marRight w:val="0"/>
                                                                                      <w:marTop w:val="0"/>
                                                                                      <w:marBottom w:val="0"/>
                                                                                      <w:divBdr>
                                                                                        <w:top w:val="none" w:sz="0" w:space="0" w:color="auto"/>
                                                                                        <w:left w:val="none" w:sz="0" w:space="0" w:color="auto"/>
                                                                                        <w:bottom w:val="none" w:sz="0" w:space="0" w:color="auto"/>
                                                                                        <w:right w:val="none" w:sz="0" w:space="0" w:color="auto"/>
                                                                                      </w:divBdr>
                                                                                    </w:div>
                                                                                  </w:divsChild>
                                                                                </w:div>
                                                                                <w:div w:id="1609191363">
                                                                                  <w:marLeft w:val="0"/>
                                                                                  <w:marRight w:val="0"/>
                                                                                  <w:marTop w:val="0"/>
                                                                                  <w:marBottom w:val="0"/>
                                                                                  <w:divBdr>
                                                                                    <w:top w:val="none" w:sz="0" w:space="0" w:color="auto"/>
                                                                                    <w:left w:val="none" w:sz="0" w:space="0" w:color="auto"/>
                                                                                    <w:bottom w:val="none" w:sz="0" w:space="0" w:color="auto"/>
                                                                                    <w:right w:val="none" w:sz="0" w:space="0" w:color="auto"/>
                                                                                  </w:divBdr>
                                                                                  <w:divsChild>
                                                                                    <w:div w:id="2118328755">
                                                                                      <w:marLeft w:val="0"/>
                                                                                      <w:marRight w:val="0"/>
                                                                                      <w:marTop w:val="0"/>
                                                                                      <w:marBottom w:val="0"/>
                                                                                      <w:divBdr>
                                                                                        <w:top w:val="none" w:sz="0" w:space="0" w:color="auto"/>
                                                                                        <w:left w:val="none" w:sz="0" w:space="0" w:color="auto"/>
                                                                                        <w:bottom w:val="none" w:sz="0" w:space="0" w:color="auto"/>
                                                                                        <w:right w:val="none" w:sz="0" w:space="0" w:color="auto"/>
                                                                                      </w:divBdr>
                                                                                    </w:div>
                                                                                  </w:divsChild>
                                                                                </w:div>
                                                                                <w:div w:id="1622303501">
                                                                                  <w:marLeft w:val="0"/>
                                                                                  <w:marRight w:val="0"/>
                                                                                  <w:marTop w:val="0"/>
                                                                                  <w:marBottom w:val="0"/>
                                                                                  <w:divBdr>
                                                                                    <w:top w:val="none" w:sz="0" w:space="0" w:color="auto"/>
                                                                                    <w:left w:val="none" w:sz="0" w:space="0" w:color="auto"/>
                                                                                    <w:bottom w:val="none" w:sz="0" w:space="0" w:color="auto"/>
                                                                                    <w:right w:val="none" w:sz="0" w:space="0" w:color="auto"/>
                                                                                  </w:divBdr>
                                                                                  <w:divsChild>
                                                                                    <w:div w:id="778109658">
                                                                                      <w:marLeft w:val="0"/>
                                                                                      <w:marRight w:val="0"/>
                                                                                      <w:marTop w:val="0"/>
                                                                                      <w:marBottom w:val="0"/>
                                                                                      <w:divBdr>
                                                                                        <w:top w:val="none" w:sz="0" w:space="0" w:color="auto"/>
                                                                                        <w:left w:val="none" w:sz="0" w:space="0" w:color="auto"/>
                                                                                        <w:bottom w:val="none" w:sz="0" w:space="0" w:color="auto"/>
                                                                                        <w:right w:val="none" w:sz="0" w:space="0" w:color="auto"/>
                                                                                      </w:divBdr>
                                                                                    </w:div>
                                                                                  </w:divsChild>
                                                                                </w:div>
                                                                                <w:div w:id="1630477457">
                                                                                  <w:marLeft w:val="0"/>
                                                                                  <w:marRight w:val="0"/>
                                                                                  <w:marTop w:val="0"/>
                                                                                  <w:marBottom w:val="0"/>
                                                                                  <w:divBdr>
                                                                                    <w:top w:val="none" w:sz="0" w:space="0" w:color="auto"/>
                                                                                    <w:left w:val="none" w:sz="0" w:space="0" w:color="auto"/>
                                                                                    <w:bottom w:val="none" w:sz="0" w:space="0" w:color="auto"/>
                                                                                    <w:right w:val="none" w:sz="0" w:space="0" w:color="auto"/>
                                                                                  </w:divBdr>
                                                                                  <w:divsChild>
                                                                                    <w:div w:id="1995336464">
                                                                                      <w:marLeft w:val="0"/>
                                                                                      <w:marRight w:val="0"/>
                                                                                      <w:marTop w:val="0"/>
                                                                                      <w:marBottom w:val="0"/>
                                                                                      <w:divBdr>
                                                                                        <w:top w:val="none" w:sz="0" w:space="0" w:color="auto"/>
                                                                                        <w:left w:val="none" w:sz="0" w:space="0" w:color="auto"/>
                                                                                        <w:bottom w:val="none" w:sz="0" w:space="0" w:color="auto"/>
                                                                                        <w:right w:val="none" w:sz="0" w:space="0" w:color="auto"/>
                                                                                      </w:divBdr>
                                                                                    </w:div>
                                                                                  </w:divsChild>
                                                                                </w:div>
                                                                                <w:div w:id="1631083185">
                                                                                  <w:marLeft w:val="0"/>
                                                                                  <w:marRight w:val="0"/>
                                                                                  <w:marTop w:val="0"/>
                                                                                  <w:marBottom w:val="0"/>
                                                                                  <w:divBdr>
                                                                                    <w:top w:val="none" w:sz="0" w:space="0" w:color="auto"/>
                                                                                    <w:left w:val="none" w:sz="0" w:space="0" w:color="auto"/>
                                                                                    <w:bottom w:val="none" w:sz="0" w:space="0" w:color="auto"/>
                                                                                    <w:right w:val="none" w:sz="0" w:space="0" w:color="auto"/>
                                                                                  </w:divBdr>
                                                                                  <w:divsChild>
                                                                                    <w:div w:id="1366180477">
                                                                                      <w:marLeft w:val="0"/>
                                                                                      <w:marRight w:val="0"/>
                                                                                      <w:marTop w:val="0"/>
                                                                                      <w:marBottom w:val="0"/>
                                                                                      <w:divBdr>
                                                                                        <w:top w:val="none" w:sz="0" w:space="0" w:color="auto"/>
                                                                                        <w:left w:val="none" w:sz="0" w:space="0" w:color="auto"/>
                                                                                        <w:bottom w:val="none" w:sz="0" w:space="0" w:color="auto"/>
                                                                                        <w:right w:val="none" w:sz="0" w:space="0" w:color="auto"/>
                                                                                      </w:divBdr>
                                                                                    </w:div>
                                                                                  </w:divsChild>
                                                                                </w:div>
                                                                                <w:div w:id="1632592998">
                                                                                  <w:marLeft w:val="0"/>
                                                                                  <w:marRight w:val="0"/>
                                                                                  <w:marTop w:val="0"/>
                                                                                  <w:marBottom w:val="0"/>
                                                                                  <w:divBdr>
                                                                                    <w:top w:val="none" w:sz="0" w:space="0" w:color="auto"/>
                                                                                    <w:left w:val="none" w:sz="0" w:space="0" w:color="auto"/>
                                                                                    <w:bottom w:val="none" w:sz="0" w:space="0" w:color="auto"/>
                                                                                    <w:right w:val="none" w:sz="0" w:space="0" w:color="auto"/>
                                                                                  </w:divBdr>
                                                                                  <w:divsChild>
                                                                                    <w:div w:id="942222712">
                                                                                      <w:marLeft w:val="0"/>
                                                                                      <w:marRight w:val="0"/>
                                                                                      <w:marTop w:val="0"/>
                                                                                      <w:marBottom w:val="0"/>
                                                                                      <w:divBdr>
                                                                                        <w:top w:val="none" w:sz="0" w:space="0" w:color="auto"/>
                                                                                        <w:left w:val="none" w:sz="0" w:space="0" w:color="auto"/>
                                                                                        <w:bottom w:val="none" w:sz="0" w:space="0" w:color="auto"/>
                                                                                        <w:right w:val="none" w:sz="0" w:space="0" w:color="auto"/>
                                                                                      </w:divBdr>
                                                                                    </w:div>
                                                                                  </w:divsChild>
                                                                                </w:div>
                                                                                <w:div w:id="1634481933">
                                                                                  <w:marLeft w:val="0"/>
                                                                                  <w:marRight w:val="0"/>
                                                                                  <w:marTop w:val="0"/>
                                                                                  <w:marBottom w:val="0"/>
                                                                                  <w:divBdr>
                                                                                    <w:top w:val="none" w:sz="0" w:space="0" w:color="auto"/>
                                                                                    <w:left w:val="none" w:sz="0" w:space="0" w:color="auto"/>
                                                                                    <w:bottom w:val="none" w:sz="0" w:space="0" w:color="auto"/>
                                                                                    <w:right w:val="none" w:sz="0" w:space="0" w:color="auto"/>
                                                                                  </w:divBdr>
                                                                                  <w:divsChild>
                                                                                    <w:div w:id="479468865">
                                                                                      <w:marLeft w:val="0"/>
                                                                                      <w:marRight w:val="0"/>
                                                                                      <w:marTop w:val="0"/>
                                                                                      <w:marBottom w:val="0"/>
                                                                                      <w:divBdr>
                                                                                        <w:top w:val="none" w:sz="0" w:space="0" w:color="auto"/>
                                                                                        <w:left w:val="none" w:sz="0" w:space="0" w:color="auto"/>
                                                                                        <w:bottom w:val="none" w:sz="0" w:space="0" w:color="auto"/>
                                                                                        <w:right w:val="none" w:sz="0" w:space="0" w:color="auto"/>
                                                                                      </w:divBdr>
                                                                                    </w:div>
                                                                                  </w:divsChild>
                                                                                </w:div>
                                                                                <w:div w:id="1643078281">
                                                                                  <w:marLeft w:val="0"/>
                                                                                  <w:marRight w:val="0"/>
                                                                                  <w:marTop w:val="0"/>
                                                                                  <w:marBottom w:val="0"/>
                                                                                  <w:divBdr>
                                                                                    <w:top w:val="none" w:sz="0" w:space="0" w:color="auto"/>
                                                                                    <w:left w:val="none" w:sz="0" w:space="0" w:color="auto"/>
                                                                                    <w:bottom w:val="none" w:sz="0" w:space="0" w:color="auto"/>
                                                                                    <w:right w:val="none" w:sz="0" w:space="0" w:color="auto"/>
                                                                                  </w:divBdr>
                                                                                  <w:divsChild>
                                                                                    <w:div w:id="259215765">
                                                                                      <w:marLeft w:val="0"/>
                                                                                      <w:marRight w:val="0"/>
                                                                                      <w:marTop w:val="0"/>
                                                                                      <w:marBottom w:val="0"/>
                                                                                      <w:divBdr>
                                                                                        <w:top w:val="none" w:sz="0" w:space="0" w:color="auto"/>
                                                                                        <w:left w:val="none" w:sz="0" w:space="0" w:color="auto"/>
                                                                                        <w:bottom w:val="none" w:sz="0" w:space="0" w:color="auto"/>
                                                                                        <w:right w:val="none" w:sz="0" w:space="0" w:color="auto"/>
                                                                                      </w:divBdr>
                                                                                    </w:div>
                                                                                  </w:divsChild>
                                                                                </w:div>
                                                                                <w:div w:id="1648628940">
                                                                                  <w:marLeft w:val="0"/>
                                                                                  <w:marRight w:val="0"/>
                                                                                  <w:marTop w:val="0"/>
                                                                                  <w:marBottom w:val="0"/>
                                                                                  <w:divBdr>
                                                                                    <w:top w:val="none" w:sz="0" w:space="0" w:color="auto"/>
                                                                                    <w:left w:val="none" w:sz="0" w:space="0" w:color="auto"/>
                                                                                    <w:bottom w:val="none" w:sz="0" w:space="0" w:color="auto"/>
                                                                                    <w:right w:val="none" w:sz="0" w:space="0" w:color="auto"/>
                                                                                  </w:divBdr>
                                                                                  <w:divsChild>
                                                                                    <w:div w:id="1577546919">
                                                                                      <w:marLeft w:val="0"/>
                                                                                      <w:marRight w:val="0"/>
                                                                                      <w:marTop w:val="0"/>
                                                                                      <w:marBottom w:val="0"/>
                                                                                      <w:divBdr>
                                                                                        <w:top w:val="none" w:sz="0" w:space="0" w:color="auto"/>
                                                                                        <w:left w:val="none" w:sz="0" w:space="0" w:color="auto"/>
                                                                                        <w:bottom w:val="none" w:sz="0" w:space="0" w:color="auto"/>
                                                                                        <w:right w:val="none" w:sz="0" w:space="0" w:color="auto"/>
                                                                                      </w:divBdr>
                                                                                    </w:div>
                                                                                  </w:divsChild>
                                                                                </w:div>
                                                                                <w:div w:id="1650675175">
                                                                                  <w:marLeft w:val="0"/>
                                                                                  <w:marRight w:val="0"/>
                                                                                  <w:marTop w:val="0"/>
                                                                                  <w:marBottom w:val="0"/>
                                                                                  <w:divBdr>
                                                                                    <w:top w:val="none" w:sz="0" w:space="0" w:color="auto"/>
                                                                                    <w:left w:val="none" w:sz="0" w:space="0" w:color="auto"/>
                                                                                    <w:bottom w:val="none" w:sz="0" w:space="0" w:color="auto"/>
                                                                                    <w:right w:val="none" w:sz="0" w:space="0" w:color="auto"/>
                                                                                  </w:divBdr>
                                                                                  <w:divsChild>
                                                                                    <w:div w:id="212541101">
                                                                                      <w:marLeft w:val="0"/>
                                                                                      <w:marRight w:val="0"/>
                                                                                      <w:marTop w:val="0"/>
                                                                                      <w:marBottom w:val="0"/>
                                                                                      <w:divBdr>
                                                                                        <w:top w:val="none" w:sz="0" w:space="0" w:color="auto"/>
                                                                                        <w:left w:val="none" w:sz="0" w:space="0" w:color="auto"/>
                                                                                        <w:bottom w:val="none" w:sz="0" w:space="0" w:color="auto"/>
                                                                                        <w:right w:val="none" w:sz="0" w:space="0" w:color="auto"/>
                                                                                      </w:divBdr>
                                                                                    </w:div>
                                                                                  </w:divsChild>
                                                                                </w:div>
                                                                                <w:div w:id="1658074339">
                                                                                  <w:marLeft w:val="0"/>
                                                                                  <w:marRight w:val="0"/>
                                                                                  <w:marTop w:val="0"/>
                                                                                  <w:marBottom w:val="0"/>
                                                                                  <w:divBdr>
                                                                                    <w:top w:val="none" w:sz="0" w:space="0" w:color="auto"/>
                                                                                    <w:left w:val="none" w:sz="0" w:space="0" w:color="auto"/>
                                                                                    <w:bottom w:val="none" w:sz="0" w:space="0" w:color="auto"/>
                                                                                    <w:right w:val="none" w:sz="0" w:space="0" w:color="auto"/>
                                                                                  </w:divBdr>
                                                                                  <w:divsChild>
                                                                                    <w:div w:id="321662074">
                                                                                      <w:marLeft w:val="0"/>
                                                                                      <w:marRight w:val="0"/>
                                                                                      <w:marTop w:val="0"/>
                                                                                      <w:marBottom w:val="0"/>
                                                                                      <w:divBdr>
                                                                                        <w:top w:val="none" w:sz="0" w:space="0" w:color="auto"/>
                                                                                        <w:left w:val="none" w:sz="0" w:space="0" w:color="auto"/>
                                                                                        <w:bottom w:val="none" w:sz="0" w:space="0" w:color="auto"/>
                                                                                        <w:right w:val="none" w:sz="0" w:space="0" w:color="auto"/>
                                                                                      </w:divBdr>
                                                                                    </w:div>
                                                                                  </w:divsChild>
                                                                                </w:div>
                                                                                <w:div w:id="1661691148">
                                                                                  <w:marLeft w:val="0"/>
                                                                                  <w:marRight w:val="0"/>
                                                                                  <w:marTop w:val="0"/>
                                                                                  <w:marBottom w:val="0"/>
                                                                                  <w:divBdr>
                                                                                    <w:top w:val="none" w:sz="0" w:space="0" w:color="auto"/>
                                                                                    <w:left w:val="none" w:sz="0" w:space="0" w:color="auto"/>
                                                                                    <w:bottom w:val="none" w:sz="0" w:space="0" w:color="auto"/>
                                                                                    <w:right w:val="none" w:sz="0" w:space="0" w:color="auto"/>
                                                                                  </w:divBdr>
                                                                                  <w:divsChild>
                                                                                    <w:div w:id="1986814055">
                                                                                      <w:marLeft w:val="0"/>
                                                                                      <w:marRight w:val="0"/>
                                                                                      <w:marTop w:val="0"/>
                                                                                      <w:marBottom w:val="0"/>
                                                                                      <w:divBdr>
                                                                                        <w:top w:val="none" w:sz="0" w:space="0" w:color="auto"/>
                                                                                        <w:left w:val="none" w:sz="0" w:space="0" w:color="auto"/>
                                                                                        <w:bottom w:val="none" w:sz="0" w:space="0" w:color="auto"/>
                                                                                        <w:right w:val="none" w:sz="0" w:space="0" w:color="auto"/>
                                                                                      </w:divBdr>
                                                                                    </w:div>
                                                                                  </w:divsChild>
                                                                                </w:div>
                                                                                <w:div w:id="1664042922">
                                                                                  <w:marLeft w:val="0"/>
                                                                                  <w:marRight w:val="0"/>
                                                                                  <w:marTop w:val="0"/>
                                                                                  <w:marBottom w:val="0"/>
                                                                                  <w:divBdr>
                                                                                    <w:top w:val="none" w:sz="0" w:space="0" w:color="auto"/>
                                                                                    <w:left w:val="none" w:sz="0" w:space="0" w:color="auto"/>
                                                                                    <w:bottom w:val="none" w:sz="0" w:space="0" w:color="auto"/>
                                                                                    <w:right w:val="none" w:sz="0" w:space="0" w:color="auto"/>
                                                                                  </w:divBdr>
                                                                                  <w:divsChild>
                                                                                    <w:div w:id="1518041819">
                                                                                      <w:marLeft w:val="0"/>
                                                                                      <w:marRight w:val="0"/>
                                                                                      <w:marTop w:val="0"/>
                                                                                      <w:marBottom w:val="0"/>
                                                                                      <w:divBdr>
                                                                                        <w:top w:val="none" w:sz="0" w:space="0" w:color="auto"/>
                                                                                        <w:left w:val="none" w:sz="0" w:space="0" w:color="auto"/>
                                                                                        <w:bottom w:val="none" w:sz="0" w:space="0" w:color="auto"/>
                                                                                        <w:right w:val="none" w:sz="0" w:space="0" w:color="auto"/>
                                                                                      </w:divBdr>
                                                                                    </w:div>
                                                                                  </w:divsChild>
                                                                                </w:div>
                                                                                <w:div w:id="1669670318">
                                                                                  <w:marLeft w:val="0"/>
                                                                                  <w:marRight w:val="0"/>
                                                                                  <w:marTop w:val="0"/>
                                                                                  <w:marBottom w:val="0"/>
                                                                                  <w:divBdr>
                                                                                    <w:top w:val="none" w:sz="0" w:space="0" w:color="auto"/>
                                                                                    <w:left w:val="none" w:sz="0" w:space="0" w:color="auto"/>
                                                                                    <w:bottom w:val="none" w:sz="0" w:space="0" w:color="auto"/>
                                                                                    <w:right w:val="none" w:sz="0" w:space="0" w:color="auto"/>
                                                                                  </w:divBdr>
                                                                                  <w:divsChild>
                                                                                    <w:div w:id="1603680643">
                                                                                      <w:marLeft w:val="0"/>
                                                                                      <w:marRight w:val="0"/>
                                                                                      <w:marTop w:val="0"/>
                                                                                      <w:marBottom w:val="0"/>
                                                                                      <w:divBdr>
                                                                                        <w:top w:val="none" w:sz="0" w:space="0" w:color="auto"/>
                                                                                        <w:left w:val="none" w:sz="0" w:space="0" w:color="auto"/>
                                                                                        <w:bottom w:val="none" w:sz="0" w:space="0" w:color="auto"/>
                                                                                        <w:right w:val="none" w:sz="0" w:space="0" w:color="auto"/>
                                                                                      </w:divBdr>
                                                                                    </w:div>
                                                                                  </w:divsChild>
                                                                                </w:div>
                                                                                <w:div w:id="1672023602">
                                                                                  <w:marLeft w:val="0"/>
                                                                                  <w:marRight w:val="0"/>
                                                                                  <w:marTop w:val="0"/>
                                                                                  <w:marBottom w:val="0"/>
                                                                                  <w:divBdr>
                                                                                    <w:top w:val="none" w:sz="0" w:space="0" w:color="auto"/>
                                                                                    <w:left w:val="none" w:sz="0" w:space="0" w:color="auto"/>
                                                                                    <w:bottom w:val="none" w:sz="0" w:space="0" w:color="auto"/>
                                                                                    <w:right w:val="none" w:sz="0" w:space="0" w:color="auto"/>
                                                                                  </w:divBdr>
                                                                                  <w:divsChild>
                                                                                    <w:div w:id="400954098">
                                                                                      <w:marLeft w:val="0"/>
                                                                                      <w:marRight w:val="0"/>
                                                                                      <w:marTop w:val="0"/>
                                                                                      <w:marBottom w:val="0"/>
                                                                                      <w:divBdr>
                                                                                        <w:top w:val="none" w:sz="0" w:space="0" w:color="auto"/>
                                                                                        <w:left w:val="none" w:sz="0" w:space="0" w:color="auto"/>
                                                                                        <w:bottom w:val="none" w:sz="0" w:space="0" w:color="auto"/>
                                                                                        <w:right w:val="none" w:sz="0" w:space="0" w:color="auto"/>
                                                                                      </w:divBdr>
                                                                                    </w:div>
                                                                                  </w:divsChild>
                                                                                </w:div>
                                                                                <w:div w:id="1677614869">
                                                                                  <w:marLeft w:val="0"/>
                                                                                  <w:marRight w:val="0"/>
                                                                                  <w:marTop w:val="0"/>
                                                                                  <w:marBottom w:val="0"/>
                                                                                  <w:divBdr>
                                                                                    <w:top w:val="none" w:sz="0" w:space="0" w:color="auto"/>
                                                                                    <w:left w:val="none" w:sz="0" w:space="0" w:color="auto"/>
                                                                                    <w:bottom w:val="none" w:sz="0" w:space="0" w:color="auto"/>
                                                                                    <w:right w:val="none" w:sz="0" w:space="0" w:color="auto"/>
                                                                                  </w:divBdr>
                                                                                  <w:divsChild>
                                                                                    <w:div w:id="1591111780">
                                                                                      <w:marLeft w:val="0"/>
                                                                                      <w:marRight w:val="0"/>
                                                                                      <w:marTop w:val="0"/>
                                                                                      <w:marBottom w:val="0"/>
                                                                                      <w:divBdr>
                                                                                        <w:top w:val="none" w:sz="0" w:space="0" w:color="auto"/>
                                                                                        <w:left w:val="none" w:sz="0" w:space="0" w:color="auto"/>
                                                                                        <w:bottom w:val="none" w:sz="0" w:space="0" w:color="auto"/>
                                                                                        <w:right w:val="none" w:sz="0" w:space="0" w:color="auto"/>
                                                                                      </w:divBdr>
                                                                                    </w:div>
                                                                                  </w:divsChild>
                                                                                </w:div>
                                                                                <w:div w:id="1691682249">
                                                                                  <w:marLeft w:val="0"/>
                                                                                  <w:marRight w:val="0"/>
                                                                                  <w:marTop w:val="0"/>
                                                                                  <w:marBottom w:val="0"/>
                                                                                  <w:divBdr>
                                                                                    <w:top w:val="none" w:sz="0" w:space="0" w:color="auto"/>
                                                                                    <w:left w:val="none" w:sz="0" w:space="0" w:color="auto"/>
                                                                                    <w:bottom w:val="none" w:sz="0" w:space="0" w:color="auto"/>
                                                                                    <w:right w:val="none" w:sz="0" w:space="0" w:color="auto"/>
                                                                                  </w:divBdr>
                                                                                  <w:divsChild>
                                                                                    <w:div w:id="319431755">
                                                                                      <w:marLeft w:val="0"/>
                                                                                      <w:marRight w:val="0"/>
                                                                                      <w:marTop w:val="0"/>
                                                                                      <w:marBottom w:val="0"/>
                                                                                      <w:divBdr>
                                                                                        <w:top w:val="none" w:sz="0" w:space="0" w:color="auto"/>
                                                                                        <w:left w:val="none" w:sz="0" w:space="0" w:color="auto"/>
                                                                                        <w:bottom w:val="none" w:sz="0" w:space="0" w:color="auto"/>
                                                                                        <w:right w:val="none" w:sz="0" w:space="0" w:color="auto"/>
                                                                                      </w:divBdr>
                                                                                    </w:div>
                                                                                  </w:divsChild>
                                                                                </w:div>
                                                                                <w:div w:id="1695572768">
                                                                                  <w:marLeft w:val="0"/>
                                                                                  <w:marRight w:val="0"/>
                                                                                  <w:marTop w:val="0"/>
                                                                                  <w:marBottom w:val="0"/>
                                                                                  <w:divBdr>
                                                                                    <w:top w:val="none" w:sz="0" w:space="0" w:color="auto"/>
                                                                                    <w:left w:val="none" w:sz="0" w:space="0" w:color="auto"/>
                                                                                    <w:bottom w:val="none" w:sz="0" w:space="0" w:color="auto"/>
                                                                                    <w:right w:val="none" w:sz="0" w:space="0" w:color="auto"/>
                                                                                  </w:divBdr>
                                                                                  <w:divsChild>
                                                                                    <w:div w:id="472790629">
                                                                                      <w:marLeft w:val="0"/>
                                                                                      <w:marRight w:val="0"/>
                                                                                      <w:marTop w:val="0"/>
                                                                                      <w:marBottom w:val="0"/>
                                                                                      <w:divBdr>
                                                                                        <w:top w:val="none" w:sz="0" w:space="0" w:color="auto"/>
                                                                                        <w:left w:val="none" w:sz="0" w:space="0" w:color="auto"/>
                                                                                        <w:bottom w:val="none" w:sz="0" w:space="0" w:color="auto"/>
                                                                                        <w:right w:val="none" w:sz="0" w:space="0" w:color="auto"/>
                                                                                      </w:divBdr>
                                                                                    </w:div>
                                                                                  </w:divsChild>
                                                                                </w:div>
                                                                                <w:div w:id="1701776787">
                                                                                  <w:marLeft w:val="0"/>
                                                                                  <w:marRight w:val="0"/>
                                                                                  <w:marTop w:val="0"/>
                                                                                  <w:marBottom w:val="0"/>
                                                                                  <w:divBdr>
                                                                                    <w:top w:val="none" w:sz="0" w:space="0" w:color="auto"/>
                                                                                    <w:left w:val="none" w:sz="0" w:space="0" w:color="auto"/>
                                                                                    <w:bottom w:val="none" w:sz="0" w:space="0" w:color="auto"/>
                                                                                    <w:right w:val="none" w:sz="0" w:space="0" w:color="auto"/>
                                                                                  </w:divBdr>
                                                                                  <w:divsChild>
                                                                                    <w:div w:id="692850888">
                                                                                      <w:marLeft w:val="0"/>
                                                                                      <w:marRight w:val="0"/>
                                                                                      <w:marTop w:val="0"/>
                                                                                      <w:marBottom w:val="0"/>
                                                                                      <w:divBdr>
                                                                                        <w:top w:val="none" w:sz="0" w:space="0" w:color="auto"/>
                                                                                        <w:left w:val="none" w:sz="0" w:space="0" w:color="auto"/>
                                                                                        <w:bottom w:val="none" w:sz="0" w:space="0" w:color="auto"/>
                                                                                        <w:right w:val="none" w:sz="0" w:space="0" w:color="auto"/>
                                                                                      </w:divBdr>
                                                                                    </w:div>
                                                                                  </w:divsChild>
                                                                                </w:div>
                                                                                <w:div w:id="1705406495">
                                                                                  <w:marLeft w:val="0"/>
                                                                                  <w:marRight w:val="0"/>
                                                                                  <w:marTop w:val="0"/>
                                                                                  <w:marBottom w:val="0"/>
                                                                                  <w:divBdr>
                                                                                    <w:top w:val="none" w:sz="0" w:space="0" w:color="auto"/>
                                                                                    <w:left w:val="none" w:sz="0" w:space="0" w:color="auto"/>
                                                                                    <w:bottom w:val="none" w:sz="0" w:space="0" w:color="auto"/>
                                                                                    <w:right w:val="none" w:sz="0" w:space="0" w:color="auto"/>
                                                                                  </w:divBdr>
                                                                                  <w:divsChild>
                                                                                    <w:div w:id="1179348869">
                                                                                      <w:marLeft w:val="0"/>
                                                                                      <w:marRight w:val="0"/>
                                                                                      <w:marTop w:val="0"/>
                                                                                      <w:marBottom w:val="0"/>
                                                                                      <w:divBdr>
                                                                                        <w:top w:val="none" w:sz="0" w:space="0" w:color="auto"/>
                                                                                        <w:left w:val="none" w:sz="0" w:space="0" w:color="auto"/>
                                                                                        <w:bottom w:val="none" w:sz="0" w:space="0" w:color="auto"/>
                                                                                        <w:right w:val="none" w:sz="0" w:space="0" w:color="auto"/>
                                                                                      </w:divBdr>
                                                                                    </w:div>
                                                                                  </w:divsChild>
                                                                                </w:div>
                                                                                <w:div w:id="1707682160">
                                                                                  <w:marLeft w:val="0"/>
                                                                                  <w:marRight w:val="0"/>
                                                                                  <w:marTop w:val="0"/>
                                                                                  <w:marBottom w:val="0"/>
                                                                                  <w:divBdr>
                                                                                    <w:top w:val="none" w:sz="0" w:space="0" w:color="auto"/>
                                                                                    <w:left w:val="none" w:sz="0" w:space="0" w:color="auto"/>
                                                                                    <w:bottom w:val="none" w:sz="0" w:space="0" w:color="auto"/>
                                                                                    <w:right w:val="none" w:sz="0" w:space="0" w:color="auto"/>
                                                                                  </w:divBdr>
                                                                                  <w:divsChild>
                                                                                    <w:div w:id="572548796">
                                                                                      <w:marLeft w:val="0"/>
                                                                                      <w:marRight w:val="0"/>
                                                                                      <w:marTop w:val="0"/>
                                                                                      <w:marBottom w:val="0"/>
                                                                                      <w:divBdr>
                                                                                        <w:top w:val="none" w:sz="0" w:space="0" w:color="auto"/>
                                                                                        <w:left w:val="none" w:sz="0" w:space="0" w:color="auto"/>
                                                                                        <w:bottom w:val="none" w:sz="0" w:space="0" w:color="auto"/>
                                                                                        <w:right w:val="none" w:sz="0" w:space="0" w:color="auto"/>
                                                                                      </w:divBdr>
                                                                                    </w:div>
                                                                                  </w:divsChild>
                                                                                </w:div>
                                                                                <w:div w:id="1713312390">
                                                                                  <w:marLeft w:val="0"/>
                                                                                  <w:marRight w:val="0"/>
                                                                                  <w:marTop w:val="0"/>
                                                                                  <w:marBottom w:val="0"/>
                                                                                  <w:divBdr>
                                                                                    <w:top w:val="none" w:sz="0" w:space="0" w:color="auto"/>
                                                                                    <w:left w:val="none" w:sz="0" w:space="0" w:color="auto"/>
                                                                                    <w:bottom w:val="none" w:sz="0" w:space="0" w:color="auto"/>
                                                                                    <w:right w:val="none" w:sz="0" w:space="0" w:color="auto"/>
                                                                                  </w:divBdr>
                                                                                  <w:divsChild>
                                                                                    <w:div w:id="593587474">
                                                                                      <w:marLeft w:val="0"/>
                                                                                      <w:marRight w:val="0"/>
                                                                                      <w:marTop w:val="0"/>
                                                                                      <w:marBottom w:val="0"/>
                                                                                      <w:divBdr>
                                                                                        <w:top w:val="none" w:sz="0" w:space="0" w:color="auto"/>
                                                                                        <w:left w:val="none" w:sz="0" w:space="0" w:color="auto"/>
                                                                                        <w:bottom w:val="none" w:sz="0" w:space="0" w:color="auto"/>
                                                                                        <w:right w:val="none" w:sz="0" w:space="0" w:color="auto"/>
                                                                                      </w:divBdr>
                                                                                    </w:div>
                                                                                  </w:divsChild>
                                                                                </w:div>
                                                                                <w:div w:id="1718896032">
                                                                                  <w:marLeft w:val="0"/>
                                                                                  <w:marRight w:val="0"/>
                                                                                  <w:marTop w:val="0"/>
                                                                                  <w:marBottom w:val="0"/>
                                                                                  <w:divBdr>
                                                                                    <w:top w:val="none" w:sz="0" w:space="0" w:color="auto"/>
                                                                                    <w:left w:val="none" w:sz="0" w:space="0" w:color="auto"/>
                                                                                    <w:bottom w:val="none" w:sz="0" w:space="0" w:color="auto"/>
                                                                                    <w:right w:val="none" w:sz="0" w:space="0" w:color="auto"/>
                                                                                  </w:divBdr>
                                                                                  <w:divsChild>
                                                                                    <w:div w:id="1255473832">
                                                                                      <w:marLeft w:val="0"/>
                                                                                      <w:marRight w:val="0"/>
                                                                                      <w:marTop w:val="0"/>
                                                                                      <w:marBottom w:val="0"/>
                                                                                      <w:divBdr>
                                                                                        <w:top w:val="none" w:sz="0" w:space="0" w:color="auto"/>
                                                                                        <w:left w:val="none" w:sz="0" w:space="0" w:color="auto"/>
                                                                                        <w:bottom w:val="none" w:sz="0" w:space="0" w:color="auto"/>
                                                                                        <w:right w:val="none" w:sz="0" w:space="0" w:color="auto"/>
                                                                                      </w:divBdr>
                                                                                    </w:div>
                                                                                  </w:divsChild>
                                                                                </w:div>
                                                                                <w:div w:id="1719745028">
                                                                                  <w:marLeft w:val="0"/>
                                                                                  <w:marRight w:val="0"/>
                                                                                  <w:marTop w:val="0"/>
                                                                                  <w:marBottom w:val="0"/>
                                                                                  <w:divBdr>
                                                                                    <w:top w:val="none" w:sz="0" w:space="0" w:color="auto"/>
                                                                                    <w:left w:val="none" w:sz="0" w:space="0" w:color="auto"/>
                                                                                    <w:bottom w:val="none" w:sz="0" w:space="0" w:color="auto"/>
                                                                                    <w:right w:val="none" w:sz="0" w:space="0" w:color="auto"/>
                                                                                  </w:divBdr>
                                                                                  <w:divsChild>
                                                                                    <w:div w:id="485170988">
                                                                                      <w:marLeft w:val="0"/>
                                                                                      <w:marRight w:val="0"/>
                                                                                      <w:marTop w:val="0"/>
                                                                                      <w:marBottom w:val="0"/>
                                                                                      <w:divBdr>
                                                                                        <w:top w:val="none" w:sz="0" w:space="0" w:color="auto"/>
                                                                                        <w:left w:val="none" w:sz="0" w:space="0" w:color="auto"/>
                                                                                        <w:bottom w:val="none" w:sz="0" w:space="0" w:color="auto"/>
                                                                                        <w:right w:val="none" w:sz="0" w:space="0" w:color="auto"/>
                                                                                      </w:divBdr>
                                                                                    </w:div>
                                                                                  </w:divsChild>
                                                                                </w:div>
                                                                                <w:div w:id="1720591395">
                                                                                  <w:marLeft w:val="0"/>
                                                                                  <w:marRight w:val="0"/>
                                                                                  <w:marTop w:val="0"/>
                                                                                  <w:marBottom w:val="0"/>
                                                                                  <w:divBdr>
                                                                                    <w:top w:val="none" w:sz="0" w:space="0" w:color="auto"/>
                                                                                    <w:left w:val="none" w:sz="0" w:space="0" w:color="auto"/>
                                                                                    <w:bottom w:val="none" w:sz="0" w:space="0" w:color="auto"/>
                                                                                    <w:right w:val="none" w:sz="0" w:space="0" w:color="auto"/>
                                                                                  </w:divBdr>
                                                                                  <w:divsChild>
                                                                                    <w:div w:id="427387450">
                                                                                      <w:marLeft w:val="0"/>
                                                                                      <w:marRight w:val="0"/>
                                                                                      <w:marTop w:val="0"/>
                                                                                      <w:marBottom w:val="0"/>
                                                                                      <w:divBdr>
                                                                                        <w:top w:val="none" w:sz="0" w:space="0" w:color="auto"/>
                                                                                        <w:left w:val="none" w:sz="0" w:space="0" w:color="auto"/>
                                                                                        <w:bottom w:val="none" w:sz="0" w:space="0" w:color="auto"/>
                                                                                        <w:right w:val="none" w:sz="0" w:space="0" w:color="auto"/>
                                                                                      </w:divBdr>
                                                                                    </w:div>
                                                                                  </w:divsChild>
                                                                                </w:div>
                                                                                <w:div w:id="1723939255">
                                                                                  <w:marLeft w:val="0"/>
                                                                                  <w:marRight w:val="0"/>
                                                                                  <w:marTop w:val="0"/>
                                                                                  <w:marBottom w:val="0"/>
                                                                                  <w:divBdr>
                                                                                    <w:top w:val="none" w:sz="0" w:space="0" w:color="auto"/>
                                                                                    <w:left w:val="none" w:sz="0" w:space="0" w:color="auto"/>
                                                                                    <w:bottom w:val="none" w:sz="0" w:space="0" w:color="auto"/>
                                                                                    <w:right w:val="none" w:sz="0" w:space="0" w:color="auto"/>
                                                                                  </w:divBdr>
                                                                                  <w:divsChild>
                                                                                    <w:div w:id="949429837">
                                                                                      <w:marLeft w:val="0"/>
                                                                                      <w:marRight w:val="0"/>
                                                                                      <w:marTop w:val="0"/>
                                                                                      <w:marBottom w:val="0"/>
                                                                                      <w:divBdr>
                                                                                        <w:top w:val="none" w:sz="0" w:space="0" w:color="auto"/>
                                                                                        <w:left w:val="none" w:sz="0" w:space="0" w:color="auto"/>
                                                                                        <w:bottom w:val="none" w:sz="0" w:space="0" w:color="auto"/>
                                                                                        <w:right w:val="none" w:sz="0" w:space="0" w:color="auto"/>
                                                                                      </w:divBdr>
                                                                                    </w:div>
                                                                                  </w:divsChild>
                                                                                </w:div>
                                                                                <w:div w:id="1728870239">
                                                                                  <w:marLeft w:val="0"/>
                                                                                  <w:marRight w:val="0"/>
                                                                                  <w:marTop w:val="0"/>
                                                                                  <w:marBottom w:val="0"/>
                                                                                  <w:divBdr>
                                                                                    <w:top w:val="none" w:sz="0" w:space="0" w:color="auto"/>
                                                                                    <w:left w:val="none" w:sz="0" w:space="0" w:color="auto"/>
                                                                                    <w:bottom w:val="none" w:sz="0" w:space="0" w:color="auto"/>
                                                                                    <w:right w:val="none" w:sz="0" w:space="0" w:color="auto"/>
                                                                                  </w:divBdr>
                                                                                  <w:divsChild>
                                                                                    <w:div w:id="924336315">
                                                                                      <w:marLeft w:val="0"/>
                                                                                      <w:marRight w:val="0"/>
                                                                                      <w:marTop w:val="0"/>
                                                                                      <w:marBottom w:val="0"/>
                                                                                      <w:divBdr>
                                                                                        <w:top w:val="none" w:sz="0" w:space="0" w:color="auto"/>
                                                                                        <w:left w:val="none" w:sz="0" w:space="0" w:color="auto"/>
                                                                                        <w:bottom w:val="none" w:sz="0" w:space="0" w:color="auto"/>
                                                                                        <w:right w:val="none" w:sz="0" w:space="0" w:color="auto"/>
                                                                                      </w:divBdr>
                                                                                    </w:div>
                                                                                  </w:divsChild>
                                                                                </w:div>
                                                                                <w:div w:id="1740055715">
                                                                                  <w:marLeft w:val="0"/>
                                                                                  <w:marRight w:val="0"/>
                                                                                  <w:marTop w:val="0"/>
                                                                                  <w:marBottom w:val="0"/>
                                                                                  <w:divBdr>
                                                                                    <w:top w:val="none" w:sz="0" w:space="0" w:color="auto"/>
                                                                                    <w:left w:val="none" w:sz="0" w:space="0" w:color="auto"/>
                                                                                    <w:bottom w:val="none" w:sz="0" w:space="0" w:color="auto"/>
                                                                                    <w:right w:val="none" w:sz="0" w:space="0" w:color="auto"/>
                                                                                  </w:divBdr>
                                                                                  <w:divsChild>
                                                                                    <w:div w:id="19865928">
                                                                                      <w:marLeft w:val="0"/>
                                                                                      <w:marRight w:val="0"/>
                                                                                      <w:marTop w:val="0"/>
                                                                                      <w:marBottom w:val="0"/>
                                                                                      <w:divBdr>
                                                                                        <w:top w:val="none" w:sz="0" w:space="0" w:color="auto"/>
                                                                                        <w:left w:val="none" w:sz="0" w:space="0" w:color="auto"/>
                                                                                        <w:bottom w:val="none" w:sz="0" w:space="0" w:color="auto"/>
                                                                                        <w:right w:val="none" w:sz="0" w:space="0" w:color="auto"/>
                                                                                      </w:divBdr>
                                                                                    </w:div>
                                                                                  </w:divsChild>
                                                                                </w:div>
                                                                                <w:div w:id="1742175468">
                                                                                  <w:marLeft w:val="0"/>
                                                                                  <w:marRight w:val="0"/>
                                                                                  <w:marTop w:val="0"/>
                                                                                  <w:marBottom w:val="0"/>
                                                                                  <w:divBdr>
                                                                                    <w:top w:val="none" w:sz="0" w:space="0" w:color="auto"/>
                                                                                    <w:left w:val="none" w:sz="0" w:space="0" w:color="auto"/>
                                                                                    <w:bottom w:val="none" w:sz="0" w:space="0" w:color="auto"/>
                                                                                    <w:right w:val="none" w:sz="0" w:space="0" w:color="auto"/>
                                                                                  </w:divBdr>
                                                                                  <w:divsChild>
                                                                                    <w:div w:id="537200840">
                                                                                      <w:marLeft w:val="0"/>
                                                                                      <w:marRight w:val="0"/>
                                                                                      <w:marTop w:val="0"/>
                                                                                      <w:marBottom w:val="0"/>
                                                                                      <w:divBdr>
                                                                                        <w:top w:val="none" w:sz="0" w:space="0" w:color="auto"/>
                                                                                        <w:left w:val="none" w:sz="0" w:space="0" w:color="auto"/>
                                                                                        <w:bottom w:val="none" w:sz="0" w:space="0" w:color="auto"/>
                                                                                        <w:right w:val="none" w:sz="0" w:space="0" w:color="auto"/>
                                                                                      </w:divBdr>
                                                                                    </w:div>
                                                                                  </w:divsChild>
                                                                                </w:div>
                                                                                <w:div w:id="1749570813">
                                                                                  <w:marLeft w:val="0"/>
                                                                                  <w:marRight w:val="0"/>
                                                                                  <w:marTop w:val="0"/>
                                                                                  <w:marBottom w:val="0"/>
                                                                                  <w:divBdr>
                                                                                    <w:top w:val="none" w:sz="0" w:space="0" w:color="auto"/>
                                                                                    <w:left w:val="none" w:sz="0" w:space="0" w:color="auto"/>
                                                                                    <w:bottom w:val="none" w:sz="0" w:space="0" w:color="auto"/>
                                                                                    <w:right w:val="none" w:sz="0" w:space="0" w:color="auto"/>
                                                                                  </w:divBdr>
                                                                                  <w:divsChild>
                                                                                    <w:div w:id="1173648802">
                                                                                      <w:marLeft w:val="0"/>
                                                                                      <w:marRight w:val="0"/>
                                                                                      <w:marTop w:val="0"/>
                                                                                      <w:marBottom w:val="0"/>
                                                                                      <w:divBdr>
                                                                                        <w:top w:val="none" w:sz="0" w:space="0" w:color="auto"/>
                                                                                        <w:left w:val="none" w:sz="0" w:space="0" w:color="auto"/>
                                                                                        <w:bottom w:val="none" w:sz="0" w:space="0" w:color="auto"/>
                                                                                        <w:right w:val="none" w:sz="0" w:space="0" w:color="auto"/>
                                                                                      </w:divBdr>
                                                                                    </w:div>
                                                                                  </w:divsChild>
                                                                                </w:div>
                                                                                <w:div w:id="1773553198">
                                                                                  <w:marLeft w:val="0"/>
                                                                                  <w:marRight w:val="0"/>
                                                                                  <w:marTop w:val="0"/>
                                                                                  <w:marBottom w:val="0"/>
                                                                                  <w:divBdr>
                                                                                    <w:top w:val="none" w:sz="0" w:space="0" w:color="auto"/>
                                                                                    <w:left w:val="none" w:sz="0" w:space="0" w:color="auto"/>
                                                                                    <w:bottom w:val="none" w:sz="0" w:space="0" w:color="auto"/>
                                                                                    <w:right w:val="none" w:sz="0" w:space="0" w:color="auto"/>
                                                                                  </w:divBdr>
                                                                                  <w:divsChild>
                                                                                    <w:div w:id="1939753612">
                                                                                      <w:marLeft w:val="0"/>
                                                                                      <w:marRight w:val="0"/>
                                                                                      <w:marTop w:val="0"/>
                                                                                      <w:marBottom w:val="0"/>
                                                                                      <w:divBdr>
                                                                                        <w:top w:val="none" w:sz="0" w:space="0" w:color="auto"/>
                                                                                        <w:left w:val="none" w:sz="0" w:space="0" w:color="auto"/>
                                                                                        <w:bottom w:val="none" w:sz="0" w:space="0" w:color="auto"/>
                                                                                        <w:right w:val="none" w:sz="0" w:space="0" w:color="auto"/>
                                                                                      </w:divBdr>
                                                                                    </w:div>
                                                                                  </w:divsChild>
                                                                                </w:div>
                                                                                <w:div w:id="1779832734">
                                                                                  <w:marLeft w:val="0"/>
                                                                                  <w:marRight w:val="0"/>
                                                                                  <w:marTop w:val="0"/>
                                                                                  <w:marBottom w:val="0"/>
                                                                                  <w:divBdr>
                                                                                    <w:top w:val="none" w:sz="0" w:space="0" w:color="auto"/>
                                                                                    <w:left w:val="none" w:sz="0" w:space="0" w:color="auto"/>
                                                                                    <w:bottom w:val="none" w:sz="0" w:space="0" w:color="auto"/>
                                                                                    <w:right w:val="none" w:sz="0" w:space="0" w:color="auto"/>
                                                                                  </w:divBdr>
                                                                                  <w:divsChild>
                                                                                    <w:div w:id="1115366652">
                                                                                      <w:marLeft w:val="0"/>
                                                                                      <w:marRight w:val="0"/>
                                                                                      <w:marTop w:val="0"/>
                                                                                      <w:marBottom w:val="0"/>
                                                                                      <w:divBdr>
                                                                                        <w:top w:val="none" w:sz="0" w:space="0" w:color="auto"/>
                                                                                        <w:left w:val="none" w:sz="0" w:space="0" w:color="auto"/>
                                                                                        <w:bottom w:val="none" w:sz="0" w:space="0" w:color="auto"/>
                                                                                        <w:right w:val="none" w:sz="0" w:space="0" w:color="auto"/>
                                                                                      </w:divBdr>
                                                                                    </w:div>
                                                                                  </w:divsChild>
                                                                                </w:div>
                                                                                <w:div w:id="1780492616">
                                                                                  <w:marLeft w:val="0"/>
                                                                                  <w:marRight w:val="0"/>
                                                                                  <w:marTop w:val="0"/>
                                                                                  <w:marBottom w:val="0"/>
                                                                                  <w:divBdr>
                                                                                    <w:top w:val="none" w:sz="0" w:space="0" w:color="auto"/>
                                                                                    <w:left w:val="none" w:sz="0" w:space="0" w:color="auto"/>
                                                                                    <w:bottom w:val="none" w:sz="0" w:space="0" w:color="auto"/>
                                                                                    <w:right w:val="none" w:sz="0" w:space="0" w:color="auto"/>
                                                                                  </w:divBdr>
                                                                                  <w:divsChild>
                                                                                    <w:div w:id="1376465366">
                                                                                      <w:marLeft w:val="0"/>
                                                                                      <w:marRight w:val="0"/>
                                                                                      <w:marTop w:val="0"/>
                                                                                      <w:marBottom w:val="0"/>
                                                                                      <w:divBdr>
                                                                                        <w:top w:val="none" w:sz="0" w:space="0" w:color="auto"/>
                                                                                        <w:left w:val="none" w:sz="0" w:space="0" w:color="auto"/>
                                                                                        <w:bottom w:val="none" w:sz="0" w:space="0" w:color="auto"/>
                                                                                        <w:right w:val="none" w:sz="0" w:space="0" w:color="auto"/>
                                                                                      </w:divBdr>
                                                                                    </w:div>
                                                                                  </w:divsChild>
                                                                                </w:div>
                                                                                <w:div w:id="1797410346">
                                                                                  <w:marLeft w:val="0"/>
                                                                                  <w:marRight w:val="0"/>
                                                                                  <w:marTop w:val="0"/>
                                                                                  <w:marBottom w:val="0"/>
                                                                                  <w:divBdr>
                                                                                    <w:top w:val="none" w:sz="0" w:space="0" w:color="auto"/>
                                                                                    <w:left w:val="none" w:sz="0" w:space="0" w:color="auto"/>
                                                                                    <w:bottom w:val="none" w:sz="0" w:space="0" w:color="auto"/>
                                                                                    <w:right w:val="none" w:sz="0" w:space="0" w:color="auto"/>
                                                                                  </w:divBdr>
                                                                                  <w:divsChild>
                                                                                    <w:div w:id="1968581164">
                                                                                      <w:marLeft w:val="0"/>
                                                                                      <w:marRight w:val="0"/>
                                                                                      <w:marTop w:val="0"/>
                                                                                      <w:marBottom w:val="0"/>
                                                                                      <w:divBdr>
                                                                                        <w:top w:val="none" w:sz="0" w:space="0" w:color="auto"/>
                                                                                        <w:left w:val="none" w:sz="0" w:space="0" w:color="auto"/>
                                                                                        <w:bottom w:val="none" w:sz="0" w:space="0" w:color="auto"/>
                                                                                        <w:right w:val="none" w:sz="0" w:space="0" w:color="auto"/>
                                                                                      </w:divBdr>
                                                                                    </w:div>
                                                                                  </w:divsChild>
                                                                                </w:div>
                                                                                <w:div w:id="1805542179">
                                                                                  <w:marLeft w:val="0"/>
                                                                                  <w:marRight w:val="0"/>
                                                                                  <w:marTop w:val="0"/>
                                                                                  <w:marBottom w:val="0"/>
                                                                                  <w:divBdr>
                                                                                    <w:top w:val="none" w:sz="0" w:space="0" w:color="auto"/>
                                                                                    <w:left w:val="none" w:sz="0" w:space="0" w:color="auto"/>
                                                                                    <w:bottom w:val="none" w:sz="0" w:space="0" w:color="auto"/>
                                                                                    <w:right w:val="none" w:sz="0" w:space="0" w:color="auto"/>
                                                                                  </w:divBdr>
                                                                                  <w:divsChild>
                                                                                    <w:div w:id="1170372729">
                                                                                      <w:marLeft w:val="0"/>
                                                                                      <w:marRight w:val="0"/>
                                                                                      <w:marTop w:val="0"/>
                                                                                      <w:marBottom w:val="0"/>
                                                                                      <w:divBdr>
                                                                                        <w:top w:val="none" w:sz="0" w:space="0" w:color="auto"/>
                                                                                        <w:left w:val="none" w:sz="0" w:space="0" w:color="auto"/>
                                                                                        <w:bottom w:val="none" w:sz="0" w:space="0" w:color="auto"/>
                                                                                        <w:right w:val="none" w:sz="0" w:space="0" w:color="auto"/>
                                                                                      </w:divBdr>
                                                                                    </w:div>
                                                                                  </w:divsChild>
                                                                                </w:div>
                                                                                <w:div w:id="1809669031">
                                                                                  <w:marLeft w:val="0"/>
                                                                                  <w:marRight w:val="0"/>
                                                                                  <w:marTop w:val="0"/>
                                                                                  <w:marBottom w:val="0"/>
                                                                                  <w:divBdr>
                                                                                    <w:top w:val="none" w:sz="0" w:space="0" w:color="auto"/>
                                                                                    <w:left w:val="none" w:sz="0" w:space="0" w:color="auto"/>
                                                                                    <w:bottom w:val="none" w:sz="0" w:space="0" w:color="auto"/>
                                                                                    <w:right w:val="none" w:sz="0" w:space="0" w:color="auto"/>
                                                                                  </w:divBdr>
                                                                                  <w:divsChild>
                                                                                    <w:div w:id="415253421">
                                                                                      <w:marLeft w:val="0"/>
                                                                                      <w:marRight w:val="0"/>
                                                                                      <w:marTop w:val="0"/>
                                                                                      <w:marBottom w:val="0"/>
                                                                                      <w:divBdr>
                                                                                        <w:top w:val="none" w:sz="0" w:space="0" w:color="auto"/>
                                                                                        <w:left w:val="none" w:sz="0" w:space="0" w:color="auto"/>
                                                                                        <w:bottom w:val="none" w:sz="0" w:space="0" w:color="auto"/>
                                                                                        <w:right w:val="none" w:sz="0" w:space="0" w:color="auto"/>
                                                                                      </w:divBdr>
                                                                                    </w:div>
                                                                                  </w:divsChild>
                                                                                </w:div>
                                                                                <w:div w:id="1815683203">
                                                                                  <w:marLeft w:val="0"/>
                                                                                  <w:marRight w:val="0"/>
                                                                                  <w:marTop w:val="0"/>
                                                                                  <w:marBottom w:val="0"/>
                                                                                  <w:divBdr>
                                                                                    <w:top w:val="none" w:sz="0" w:space="0" w:color="auto"/>
                                                                                    <w:left w:val="none" w:sz="0" w:space="0" w:color="auto"/>
                                                                                    <w:bottom w:val="none" w:sz="0" w:space="0" w:color="auto"/>
                                                                                    <w:right w:val="none" w:sz="0" w:space="0" w:color="auto"/>
                                                                                  </w:divBdr>
                                                                                  <w:divsChild>
                                                                                    <w:div w:id="1811824660">
                                                                                      <w:marLeft w:val="0"/>
                                                                                      <w:marRight w:val="0"/>
                                                                                      <w:marTop w:val="0"/>
                                                                                      <w:marBottom w:val="0"/>
                                                                                      <w:divBdr>
                                                                                        <w:top w:val="none" w:sz="0" w:space="0" w:color="auto"/>
                                                                                        <w:left w:val="none" w:sz="0" w:space="0" w:color="auto"/>
                                                                                        <w:bottom w:val="none" w:sz="0" w:space="0" w:color="auto"/>
                                                                                        <w:right w:val="none" w:sz="0" w:space="0" w:color="auto"/>
                                                                                      </w:divBdr>
                                                                                    </w:div>
                                                                                  </w:divsChild>
                                                                                </w:div>
                                                                                <w:div w:id="1817331756">
                                                                                  <w:marLeft w:val="0"/>
                                                                                  <w:marRight w:val="0"/>
                                                                                  <w:marTop w:val="0"/>
                                                                                  <w:marBottom w:val="0"/>
                                                                                  <w:divBdr>
                                                                                    <w:top w:val="none" w:sz="0" w:space="0" w:color="auto"/>
                                                                                    <w:left w:val="none" w:sz="0" w:space="0" w:color="auto"/>
                                                                                    <w:bottom w:val="none" w:sz="0" w:space="0" w:color="auto"/>
                                                                                    <w:right w:val="none" w:sz="0" w:space="0" w:color="auto"/>
                                                                                  </w:divBdr>
                                                                                  <w:divsChild>
                                                                                    <w:div w:id="632251815">
                                                                                      <w:marLeft w:val="0"/>
                                                                                      <w:marRight w:val="0"/>
                                                                                      <w:marTop w:val="0"/>
                                                                                      <w:marBottom w:val="0"/>
                                                                                      <w:divBdr>
                                                                                        <w:top w:val="none" w:sz="0" w:space="0" w:color="auto"/>
                                                                                        <w:left w:val="none" w:sz="0" w:space="0" w:color="auto"/>
                                                                                        <w:bottom w:val="none" w:sz="0" w:space="0" w:color="auto"/>
                                                                                        <w:right w:val="none" w:sz="0" w:space="0" w:color="auto"/>
                                                                                      </w:divBdr>
                                                                                    </w:div>
                                                                                  </w:divsChild>
                                                                                </w:div>
                                                                                <w:div w:id="1821656044">
                                                                                  <w:marLeft w:val="0"/>
                                                                                  <w:marRight w:val="0"/>
                                                                                  <w:marTop w:val="0"/>
                                                                                  <w:marBottom w:val="0"/>
                                                                                  <w:divBdr>
                                                                                    <w:top w:val="none" w:sz="0" w:space="0" w:color="auto"/>
                                                                                    <w:left w:val="none" w:sz="0" w:space="0" w:color="auto"/>
                                                                                    <w:bottom w:val="none" w:sz="0" w:space="0" w:color="auto"/>
                                                                                    <w:right w:val="none" w:sz="0" w:space="0" w:color="auto"/>
                                                                                  </w:divBdr>
                                                                                  <w:divsChild>
                                                                                    <w:div w:id="930041461">
                                                                                      <w:marLeft w:val="0"/>
                                                                                      <w:marRight w:val="0"/>
                                                                                      <w:marTop w:val="0"/>
                                                                                      <w:marBottom w:val="0"/>
                                                                                      <w:divBdr>
                                                                                        <w:top w:val="none" w:sz="0" w:space="0" w:color="auto"/>
                                                                                        <w:left w:val="none" w:sz="0" w:space="0" w:color="auto"/>
                                                                                        <w:bottom w:val="none" w:sz="0" w:space="0" w:color="auto"/>
                                                                                        <w:right w:val="none" w:sz="0" w:space="0" w:color="auto"/>
                                                                                      </w:divBdr>
                                                                                    </w:div>
                                                                                  </w:divsChild>
                                                                                </w:div>
                                                                                <w:div w:id="1827084737">
                                                                                  <w:marLeft w:val="0"/>
                                                                                  <w:marRight w:val="0"/>
                                                                                  <w:marTop w:val="0"/>
                                                                                  <w:marBottom w:val="0"/>
                                                                                  <w:divBdr>
                                                                                    <w:top w:val="none" w:sz="0" w:space="0" w:color="auto"/>
                                                                                    <w:left w:val="none" w:sz="0" w:space="0" w:color="auto"/>
                                                                                    <w:bottom w:val="none" w:sz="0" w:space="0" w:color="auto"/>
                                                                                    <w:right w:val="none" w:sz="0" w:space="0" w:color="auto"/>
                                                                                  </w:divBdr>
                                                                                  <w:divsChild>
                                                                                    <w:div w:id="1599217392">
                                                                                      <w:marLeft w:val="0"/>
                                                                                      <w:marRight w:val="0"/>
                                                                                      <w:marTop w:val="0"/>
                                                                                      <w:marBottom w:val="0"/>
                                                                                      <w:divBdr>
                                                                                        <w:top w:val="none" w:sz="0" w:space="0" w:color="auto"/>
                                                                                        <w:left w:val="none" w:sz="0" w:space="0" w:color="auto"/>
                                                                                        <w:bottom w:val="none" w:sz="0" w:space="0" w:color="auto"/>
                                                                                        <w:right w:val="none" w:sz="0" w:space="0" w:color="auto"/>
                                                                                      </w:divBdr>
                                                                                    </w:div>
                                                                                  </w:divsChild>
                                                                                </w:div>
                                                                                <w:div w:id="1838955784">
                                                                                  <w:marLeft w:val="0"/>
                                                                                  <w:marRight w:val="0"/>
                                                                                  <w:marTop w:val="0"/>
                                                                                  <w:marBottom w:val="0"/>
                                                                                  <w:divBdr>
                                                                                    <w:top w:val="none" w:sz="0" w:space="0" w:color="auto"/>
                                                                                    <w:left w:val="none" w:sz="0" w:space="0" w:color="auto"/>
                                                                                    <w:bottom w:val="none" w:sz="0" w:space="0" w:color="auto"/>
                                                                                    <w:right w:val="none" w:sz="0" w:space="0" w:color="auto"/>
                                                                                  </w:divBdr>
                                                                                  <w:divsChild>
                                                                                    <w:div w:id="1343780541">
                                                                                      <w:marLeft w:val="0"/>
                                                                                      <w:marRight w:val="0"/>
                                                                                      <w:marTop w:val="0"/>
                                                                                      <w:marBottom w:val="0"/>
                                                                                      <w:divBdr>
                                                                                        <w:top w:val="none" w:sz="0" w:space="0" w:color="auto"/>
                                                                                        <w:left w:val="none" w:sz="0" w:space="0" w:color="auto"/>
                                                                                        <w:bottom w:val="none" w:sz="0" w:space="0" w:color="auto"/>
                                                                                        <w:right w:val="none" w:sz="0" w:space="0" w:color="auto"/>
                                                                                      </w:divBdr>
                                                                                    </w:div>
                                                                                  </w:divsChild>
                                                                                </w:div>
                                                                                <w:div w:id="1843665927">
                                                                                  <w:marLeft w:val="0"/>
                                                                                  <w:marRight w:val="0"/>
                                                                                  <w:marTop w:val="0"/>
                                                                                  <w:marBottom w:val="0"/>
                                                                                  <w:divBdr>
                                                                                    <w:top w:val="none" w:sz="0" w:space="0" w:color="auto"/>
                                                                                    <w:left w:val="none" w:sz="0" w:space="0" w:color="auto"/>
                                                                                    <w:bottom w:val="none" w:sz="0" w:space="0" w:color="auto"/>
                                                                                    <w:right w:val="none" w:sz="0" w:space="0" w:color="auto"/>
                                                                                  </w:divBdr>
                                                                                  <w:divsChild>
                                                                                    <w:div w:id="568081698">
                                                                                      <w:marLeft w:val="0"/>
                                                                                      <w:marRight w:val="0"/>
                                                                                      <w:marTop w:val="0"/>
                                                                                      <w:marBottom w:val="0"/>
                                                                                      <w:divBdr>
                                                                                        <w:top w:val="none" w:sz="0" w:space="0" w:color="auto"/>
                                                                                        <w:left w:val="none" w:sz="0" w:space="0" w:color="auto"/>
                                                                                        <w:bottom w:val="none" w:sz="0" w:space="0" w:color="auto"/>
                                                                                        <w:right w:val="none" w:sz="0" w:space="0" w:color="auto"/>
                                                                                      </w:divBdr>
                                                                                    </w:div>
                                                                                  </w:divsChild>
                                                                                </w:div>
                                                                                <w:div w:id="1849906586">
                                                                                  <w:marLeft w:val="0"/>
                                                                                  <w:marRight w:val="0"/>
                                                                                  <w:marTop w:val="0"/>
                                                                                  <w:marBottom w:val="0"/>
                                                                                  <w:divBdr>
                                                                                    <w:top w:val="none" w:sz="0" w:space="0" w:color="auto"/>
                                                                                    <w:left w:val="none" w:sz="0" w:space="0" w:color="auto"/>
                                                                                    <w:bottom w:val="none" w:sz="0" w:space="0" w:color="auto"/>
                                                                                    <w:right w:val="none" w:sz="0" w:space="0" w:color="auto"/>
                                                                                  </w:divBdr>
                                                                                  <w:divsChild>
                                                                                    <w:div w:id="577251360">
                                                                                      <w:marLeft w:val="0"/>
                                                                                      <w:marRight w:val="0"/>
                                                                                      <w:marTop w:val="0"/>
                                                                                      <w:marBottom w:val="0"/>
                                                                                      <w:divBdr>
                                                                                        <w:top w:val="none" w:sz="0" w:space="0" w:color="auto"/>
                                                                                        <w:left w:val="none" w:sz="0" w:space="0" w:color="auto"/>
                                                                                        <w:bottom w:val="none" w:sz="0" w:space="0" w:color="auto"/>
                                                                                        <w:right w:val="none" w:sz="0" w:space="0" w:color="auto"/>
                                                                                      </w:divBdr>
                                                                                    </w:div>
                                                                                  </w:divsChild>
                                                                                </w:div>
                                                                                <w:div w:id="1851337767">
                                                                                  <w:marLeft w:val="0"/>
                                                                                  <w:marRight w:val="0"/>
                                                                                  <w:marTop w:val="0"/>
                                                                                  <w:marBottom w:val="0"/>
                                                                                  <w:divBdr>
                                                                                    <w:top w:val="none" w:sz="0" w:space="0" w:color="auto"/>
                                                                                    <w:left w:val="none" w:sz="0" w:space="0" w:color="auto"/>
                                                                                    <w:bottom w:val="none" w:sz="0" w:space="0" w:color="auto"/>
                                                                                    <w:right w:val="none" w:sz="0" w:space="0" w:color="auto"/>
                                                                                  </w:divBdr>
                                                                                  <w:divsChild>
                                                                                    <w:div w:id="209652149">
                                                                                      <w:marLeft w:val="0"/>
                                                                                      <w:marRight w:val="0"/>
                                                                                      <w:marTop w:val="0"/>
                                                                                      <w:marBottom w:val="0"/>
                                                                                      <w:divBdr>
                                                                                        <w:top w:val="none" w:sz="0" w:space="0" w:color="auto"/>
                                                                                        <w:left w:val="none" w:sz="0" w:space="0" w:color="auto"/>
                                                                                        <w:bottom w:val="none" w:sz="0" w:space="0" w:color="auto"/>
                                                                                        <w:right w:val="none" w:sz="0" w:space="0" w:color="auto"/>
                                                                                      </w:divBdr>
                                                                                    </w:div>
                                                                                  </w:divsChild>
                                                                                </w:div>
                                                                                <w:div w:id="1852793961">
                                                                                  <w:marLeft w:val="0"/>
                                                                                  <w:marRight w:val="0"/>
                                                                                  <w:marTop w:val="0"/>
                                                                                  <w:marBottom w:val="0"/>
                                                                                  <w:divBdr>
                                                                                    <w:top w:val="none" w:sz="0" w:space="0" w:color="auto"/>
                                                                                    <w:left w:val="none" w:sz="0" w:space="0" w:color="auto"/>
                                                                                    <w:bottom w:val="none" w:sz="0" w:space="0" w:color="auto"/>
                                                                                    <w:right w:val="none" w:sz="0" w:space="0" w:color="auto"/>
                                                                                  </w:divBdr>
                                                                                  <w:divsChild>
                                                                                    <w:div w:id="2013753518">
                                                                                      <w:marLeft w:val="0"/>
                                                                                      <w:marRight w:val="0"/>
                                                                                      <w:marTop w:val="0"/>
                                                                                      <w:marBottom w:val="0"/>
                                                                                      <w:divBdr>
                                                                                        <w:top w:val="none" w:sz="0" w:space="0" w:color="auto"/>
                                                                                        <w:left w:val="none" w:sz="0" w:space="0" w:color="auto"/>
                                                                                        <w:bottom w:val="none" w:sz="0" w:space="0" w:color="auto"/>
                                                                                        <w:right w:val="none" w:sz="0" w:space="0" w:color="auto"/>
                                                                                      </w:divBdr>
                                                                                    </w:div>
                                                                                  </w:divsChild>
                                                                                </w:div>
                                                                                <w:div w:id="1852912923">
                                                                                  <w:marLeft w:val="0"/>
                                                                                  <w:marRight w:val="0"/>
                                                                                  <w:marTop w:val="0"/>
                                                                                  <w:marBottom w:val="0"/>
                                                                                  <w:divBdr>
                                                                                    <w:top w:val="none" w:sz="0" w:space="0" w:color="auto"/>
                                                                                    <w:left w:val="none" w:sz="0" w:space="0" w:color="auto"/>
                                                                                    <w:bottom w:val="none" w:sz="0" w:space="0" w:color="auto"/>
                                                                                    <w:right w:val="none" w:sz="0" w:space="0" w:color="auto"/>
                                                                                  </w:divBdr>
                                                                                  <w:divsChild>
                                                                                    <w:div w:id="457531138">
                                                                                      <w:marLeft w:val="0"/>
                                                                                      <w:marRight w:val="0"/>
                                                                                      <w:marTop w:val="0"/>
                                                                                      <w:marBottom w:val="0"/>
                                                                                      <w:divBdr>
                                                                                        <w:top w:val="none" w:sz="0" w:space="0" w:color="auto"/>
                                                                                        <w:left w:val="none" w:sz="0" w:space="0" w:color="auto"/>
                                                                                        <w:bottom w:val="none" w:sz="0" w:space="0" w:color="auto"/>
                                                                                        <w:right w:val="none" w:sz="0" w:space="0" w:color="auto"/>
                                                                                      </w:divBdr>
                                                                                    </w:div>
                                                                                  </w:divsChild>
                                                                                </w:div>
                                                                                <w:div w:id="1855531587">
                                                                                  <w:marLeft w:val="0"/>
                                                                                  <w:marRight w:val="0"/>
                                                                                  <w:marTop w:val="0"/>
                                                                                  <w:marBottom w:val="0"/>
                                                                                  <w:divBdr>
                                                                                    <w:top w:val="none" w:sz="0" w:space="0" w:color="auto"/>
                                                                                    <w:left w:val="none" w:sz="0" w:space="0" w:color="auto"/>
                                                                                    <w:bottom w:val="none" w:sz="0" w:space="0" w:color="auto"/>
                                                                                    <w:right w:val="none" w:sz="0" w:space="0" w:color="auto"/>
                                                                                  </w:divBdr>
                                                                                  <w:divsChild>
                                                                                    <w:div w:id="1455977123">
                                                                                      <w:marLeft w:val="0"/>
                                                                                      <w:marRight w:val="0"/>
                                                                                      <w:marTop w:val="0"/>
                                                                                      <w:marBottom w:val="0"/>
                                                                                      <w:divBdr>
                                                                                        <w:top w:val="none" w:sz="0" w:space="0" w:color="auto"/>
                                                                                        <w:left w:val="none" w:sz="0" w:space="0" w:color="auto"/>
                                                                                        <w:bottom w:val="none" w:sz="0" w:space="0" w:color="auto"/>
                                                                                        <w:right w:val="none" w:sz="0" w:space="0" w:color="auto"/>
                                                                                      </w:divBdr>
                                                                                    </w:div>
                                                                                  </w:divsChild>
                                                                                </w:div>
                                                                                <w:div w:id="1856070391">
                                                                                  <w:marLeft w:val="0"/>
                                                                                  <w:marRight w:val="0"/>
                                                                                  <w:marTop w:val="0"/>
                                                                                  <w:marBottom w:val="0"/>
                                                                                  <w:divBdr>
                                                                                    <w:top w:val="none" w:sz="0" w:space="0" w:color="auto"/>
                                                                                    <w:left w:val="none" w:sz="0" w:space="0" w:color="auto"/>
                                                                                    <w:bottom w:val="none" w:sz="0" w:space="0" w:color="auto"/>
                                                                                    <w:right w:val="none" w:sz="0" w:space="0" w:color="auto"/>
                                                                                  </w:divBdr>
                                                                                  <w:divsChild>
                                                                                    <w:div w:id="874804211">
                                                                                      <w:marLeft w:val="0"/>
                                                                                      <w:marRight w:val="0"/>
                                                                                      <w:marTop w:val="0"/>
                                                                                      <w:marBottom w:val="0"/>
                                                                                      <w:divBdr>
                                                                                        <w:top w:val="none" w:sz="0" w:space="0" w:color="auto"/>
                                                                                        <w:left w:val="none" w:sz="0" w:space="0" w:color="auto"/>
                                                                                        <w:bottom w:val="none" w:sz="0" w:space="0" w:color="auto"/>
                                                                                        <w:right w:val="none" w:sz="0" w:space="0" w:color="auto"/>
                                                                                      </w:divBdr>
                                                                                    </w:div>
                                                                                  </w:divsChild>
                                                                                </w:div>
                                                                                <w:div w:id="1868442722">
                                                                                  <w:marLeft w:val="0"/>
                                                                                  <w:marRight w:val="0"/>
                                                                                  <w:marTop w:val="0"/>
                                                                                  <w:marBottom w:val="0"/>
                                                                                  <w:divBdr>
                                                                                    <w:top w:val="none" w:sz="0" w:space="0" w:color="auto"/>
                                                                                    <w:left w:val="none" w:sz="0" w:space="0" w:color="auto"/>
                                                                                    <w:bottom w:val="none" w:sz="0" w:space="0" w:color="auto"/>
                                                                                    <w:right w:val="none" w:sz="0" w:space="0" w:color="auto"/>
                                                                                  </w:divBdr>
                                                                                  <w:divsChild>
                                                                                    <w:div w:id="66076683">
                                                                                      <w:marLeft w:val="0"/>
                                                                                      <w:marRight w:val="0"/>
                                                                                      <w:marTop w:val="0"/>
                                                                                      <w:marBottom w:val="0"/>
                                                                                      <w:divBdr>
                                                                                        <w:top w:val="none" w:sz="0" w:space="0" w:color="auto"/>
                                                                                        <w:left w:val="none" w:sz="0" w:space="0" w:color="auto"/>
                                                                                        <w:bottom w:val="none" w:sz="0" w:space="0" w:color="auto"/>
                                                                                        <w:right w:val="none" w:sz="0" w:space="0" w:color="auto"/>
                                                                                      </w:divBdr>
                                                                                    </w:div>
                                                                                  </w:divsChild>
                                                                                </w:div>
                                                                                <w:div w:id="1868830268">
                                                                                  <w:marLeft w:val="0"/>
                                                                                  <w:marRight w:val="0"/>
                                                                                  <w:marTop w:val="0"/>
                                                                                  <w:marBottom w:val="0"/>
                                                                                  <w:divBdr>
                                                                                    <w:top w:val="none" w:sz="0" w:space="0" w:color="auto"/>
                                                                                    <w:left w:val="none" w:sz="0" w:space="0" w:color="auto"/>
                                                                                    <w:bottom w:val="none" w:sz="0" w:space="0" w:color="auto"/>
                                                                                    <w:right w:val="none" w:sz="0" w:space="0" w:color="auto"/>
                                                                                  </w:divBdr>
                                                                                  <w:divsChild>
                                                                                    <w:div w:id="90978365">
                                                                                      <w:marLeft w:val="0"/>
                                                                                      <w:marRight w:val="0"/>
                                                                                      <w:marTop w:val="0"/>
                                                                                      <w:marBottom w:val="0"/>
                                                                                      <w:divBdr>
                                                                                        <w:top w:val="none" w:sz="0" w:space="0" w:color="auto"/>
                                                                                        <w:left w:val="none" w:sz="0" w:space="0" w:color="auto"/>
                                                                                        <w:bottom w:val="none" w:sz="0" w:space="0" w:color="auto"/>
                                                                                        <w:right w:val="none" w:sz="0" w:space="0" w:color="auto"/>
                                                                                      </w:divBdr>
                                                                                    </w:div>
                                                                                    <w:div w:id="134687777">
                                                                                      <w:marLeft w:val="0"/>
                                                                                      <w:marRight w:val="0"/>
                                                                                      <w:marTop w:val="0"/>
                                                                                      <w:marBottom w:val="0"/>
                                                                                      <w:divBdr>
                                                                                        <w:top w:val="none" w:sz="0" w:space="0" w:color="auto"/>
                                                                                        <w:left w:val="none" w:sz="0" w:space="0" w:color="auto"/>
                                                                                        <w:bottom w:val="none" w:sz="0" w:space="0" w:color="auto"/>
                                                                                        <w:right w:val="none" w:sz="0" w:space="0" w:color="auto"/>
                                                                                      </w:divBdr>
                                                                                    </w:div>
                                                                                    <w:div w:id="207574799">
                                                                                      <w:marLeft w:val="0"/>
                                                                                      <w:marRight w:val="0"/>
                                                                                      <w:marTop w:val="0"/>
                                                                                      <w:marBottom w:val="0"/>
                                                                                      <w:divBdr>
                                                                                        <w:top w:val="none" w:sz="0" w:space="0" w:color="auto"/>
                                                                                        <w:left w:val="none" w:sz="0" w:space="0" w:color="auto"/>
                                                                                        <w:bottom w:val="none" w:sz="0" w:space="0" w:color="auto"/>
                                                                                        <w:right w:val="none" w:sz="0" w:space="0" w:color="auto"/>
                                                                                      </w:divBdr>
                                                                                    </w:div>
                                                                                    <w:div w:id="304047121">
                                                                                      <w:marLeft w:val="0"/>
                                                                                      <w:marRight w:val="0"/>
                                                                                      <w:marTop w:val="0"/>
                                                                                      <w:marBottom w:val="0"/>
                                                                                      <w:divBdr>
                                                                                        <w:top w:val="none" w:sz="0" w:space="0" w:color="auto"/>
                                                                                        <w:left w:val="none" w:sz="0" w:space="0" w:color="auto"/>
                                                                                        <w:bottom w:val="none" w:sz="0" w:space="0" w:color="auto"/>
                                                                                        <w:right w:val="none" w:sz="0" w:space="0" w:color="auto"/>
                                                                                      </w:divBdr>
                                                                                    </w:div>
                                                                                    <w:div w:id="402484562">
                                                                                      <w:marLeft w:val="0"/>
                                                                                      <w:marRight w:val="0"/>
                                                                                      <w:marTop w:val="0"/>
                                                                                      <w:marBottom w:val="0"/>
                                                                                      <w:divBdr>
                                                                                        <w:top w:val="none" w:sz="0" w:space="0" w:color="auto"/>
                                                                                        <w:left w:val="none" w:sz="0" w:space="0" w:color="auto"/>
                                                                                        <w:bottom w:val="none" w:sz="0" w:space="0" w:color="auto"/>
                                                                                        <w:right w:val="none" w:sz="0" w:space="0" w:color="auto"/>
                                                                                      </w:divBdr>
                                                                                    </w:div>
                                                                                    <w:div w:id="442113451">
                                                                                      <w:marLeft w:val="0"/>
                                                                                      <w:marRight w:val="0"/>
                                                                                      <w:marTop w:val="0"/>
                                                                                      <w:marBottom w:val="0"/>
                                                                                      <w:divBdr>
                                                                                        <w:top w:val="none" w:sz="0" w:space="0" w:color="auto"/>
                                                                                        <w:left w:val="none" w:sz="0" w:space="0" w:color="auto"/>
                                                                                        <w:bottom w:val="none" w:sz="0" w:space="0" w:color="auto"/>
                                                                                        <w:right w:val="none" w:sz="0" w:space="0" w:color="auto"/>
                                                                                      </w:divBdr>
                                                                                    </w:div>
                                                                                    <w:div w:id="671571143">
                                                                                      <w:marLeft w:val="0"/>
                                                                                      <w:marRight w:val="0"/>
                                                                                      <w:marTop w:val="0"/>
                                                                                      <w:marBottom w:val="0"/>
                                                                                      <w:divBdr>
                                                                                        <w:top w:val="none" w:sz="0" w:space="0" w:color="auto"/>
                                                                                        <w:left w:val="none" w:sz="0" w:space="0" w:color="auto"/>
                                                                                        <w:bottom w:val="none" w:sz="0" w:space="0" w:color="auto"/>
                                                                                        <w:right w:val="none" w:sz="0" w:space="0" w:color="auto"/>
                                                                                      </w:divBdr>
                                                                                    </w:div>
                                                                                    <w:div w:id="955988883">
                                                                                      <w:marLeft w:val="0"/>
                                                                                      <w:marRight w:val="0"/>
                                                                                      <w:marTop w:val="0"/>
                                                                                      <w:marBottom w:val="0"/>
                                                                                      <w:divBdr>
                                                                                        <w:top w:val="none" w:sz="0" w:space="0" w:color="auto"/>
                                                                                        <w:left w:val="none" w:sz="0" w:space="0" w:color="auto"/>
                                                                                        <w:bottom w:val="none" w:sz="0" w:space="0" w:color="auto"/>
                                                                                        <w:right w:val="none" w:sz="0" w:space="0" w:color="auto"/>
                                                                                      </w:divBdr>
                                                                                    </w:div>
                                                                                    <w:div w:id="1211845091">
                                                                                      <w:marLeft w:val="0"/>
                                                                                      <w:marRight w:val="0"/>
                                                                                      <w:marTop w:val="0"/>
                                                                                      <w:marBottom w:val="0"/>
                                                                                      <w:divBdr>
                                                                                        <w:top w:val="none" w:sz="0" w:space="0" w:color="auto"/>
                                                                                        <w:left w:val="none" w:sz="0" w:space="0" w:color="auto"/>
                                                                                        <w:bottom w:val="none" w:sz="0" w:space="0" w:color="auto"/>
                                                                                        <w:right w:val="none" w:sz="0" w:space="0" w:color="auto"/>
                                                                                      </w:divBdr>
                                                                                    </w:div>
                                                                                    <w:div w:id="1231962930">
                                                                                      <w:marLeft w:val="0"/>
                                                                                      <w:marRight w:val="0"/>
                                                                                      <w:marTop w:val="0"/>
                                                                                      <w:marBottom w:val="0"/>
                                                                                      <w:divBdr>
                                                                                        <w:top w:val="none" w:sz="0" w:space="0" w:color="auto"/>
                                                                                        <w:left w:val="none" w:sz="0" w:space="0" w:color="auto"/>
                                                                                        <w:bottom w:val="none" w:sz="0" w:space="0" w:color="auto"/>
                                                                                        <w:right w:val="none" w:sz="0" w:space="0" w:color="auto"/>
                                                                                      </w:divBdr>
                                                                                    </w:div>
                                                                                    <w:div w:id="1714429145">
                                                                                      <w:marLeft w:val="0"/>
                                                                                      <w:marRight w:val="0"/>
                                                                                      <w:marTop w:val="0"/>
                                                                                      <w:marBottom w:val="0"/>
                                                                                      <w:divBdr>
                                                                                        <w:top w:val="none" w:sz="0" w:space="0" w:color="auto"/>
                                                                                        <w:left w:val="none" w:sz="0" w:space="0" w:color="auto"/>
                                                                                        <w:bottom w:val="none" w:sz="0" w:space="0" w:color="auto"/>
                                                                                        <w:right w:val="none" w:sz="0" w:space="0" w:color="auto"/>
                                                                                      </w:divBdr>
                                                                                    </w:div>
                                                                                    <w:div w:id="1741051999">
                                                                                      <w:marLeft w:val="0"/>
                                                                                      <w:marRight w:val="0"/>
                                                                                      <w:marTop w:val="0"/>
                                                                                      <w:marBottom w:val="0"/>
                                                                                      <w:divBdr>
                                                                                        <w:top w:val="none" w:sz="0" w:space="0" w:color="auto"/>
                                                                                        <w:left w:val="none" w:sz="0" w:space="0" w:color="auto"/>
                                                                                        <w:bottom w:val="none" w:sz="0" w:space="0" w:color="auto"/>
                                                                                        <w:right w:val="none" w:sz="0" w:space="0" w:color="auto"/>
                                                                                      </w:divBdr>
                                                                                    </w:div>
                                                                                    <w:div w:id="1905215134">
                                                                                      <w:marLeft w:val="0"/>
                                                                                      <w:marRight w:val="0"/>
                                                                                      <w:marTop w:val="0"/>
                                                                                      <w:marBottom w:val="0"/>
                                                                                      <w:divBdr>
                                                                                        <w:top w:val="none" w:sz="0" w:space="0" w:color="auto"/>
                                                                                        <w:left w:val="none" w:sz="0" w:space="0" w:color="auto"/>
                                                                                        <w:bottom w:val="none" w:sz="0" w:space="0" w:color="auto"/>
                                                                                        <w:right w:val="none" w:sz="0" w:space="0" w:color="auto"/>
                                                                                      </w:divBdr>
                                                                                    </w:div>
                                                                                    <w:div w:id="2123184869">
                                                                                      <w:marLeft w:val="0"/>
                                                                                      <w:marRight w:val="0"/>
                                                                                      <w:marTop w:val="0"/>
                                                                                      <w:marBottom w:val="0"/>
                                                                                      <w:divBdr>
                                                                                        <w:top w:val="none" w:sz="0" w:space="0" w:color="auto"/>
                                                                                        <w:left w:val="none" w:sz="0" w:space="0" w:color="auto"/>
                                                                                        <w:bottom w:val="none" w:sz="0" w:space="0" w:color="auto"/>
                                                                                        <w:right w:val="none" w:sz="0" w:space="0" w:color="auto"/>
                                                                                      </w:divBdr>
                                                                                    </w:div>
                                                                                  </w:divsChild>
                                                                                </w:div>
                                                                                <w:div w:id="1870029095">
                                                                                  <w:marLeft w:val="0"/>
                                                                                  <w:marRight w:val="0"/>
                                                                                  <w:marTop w:val="0"/>
                                                                                  <w:marBottom w:val="0"/>
                                                                                  <w:divBdr>
                                                                                    <w:top w:val="none" w:sz="0" w:space="0" w:color="auto"/>
                                                                                    <w:left w:val="none" w:sz="0" w:space="0" w:color="auto"/>
                                                                                    <w:bottom w:val="none" w:sz="0" w:space="0" w:color="auto"/>
                                                                                    <w:right w:val="none" w:sz="0" w:space="0" w:color="auto"/>
                                                                                  </w:divBdr>
                                                                                  <w:divsChild>
                                                                                    <w:div w:id="890578145">
                                                                                      <w:marLeft w:val="0"/>
                                                                                      <w:marRight w:val="0"/>
                                                                                      <w:marTop w:val="0"/>
                                                                                      <w:marBottom w:val="0"/>
                                                                                      <w:divBdr>
                                                                                        <w:top w:val="none" w:sz="0" w:space="0" w:color="auto"/>
                                                                                        <w:left w:val="none" w:sz="0" w:space="0" w:color="auto"/>
                                                                                        <w:bottom w:val="none" w:sz="0" w:space="0" w:color="auto"/>
                                                                                        <w:right w:val="none" w:sz="0" w:space="0" w:color="auto"/>
                                                                                      </w:divBdr>
                                                                                    </w:div>
                                                                                  </w:divsChild>
                                                                                </w:div>
                                                                                <w:div w:id="1896354677">
                                                                                  <w:marLeft w:val="0"/>
                                                                                  <w:marRight w:val="0"/>
                                                                                  <w:marTop w:val="0"/>
                                                                                  <w:marBottom w:val="0"/>
                                                                                  <w:divBdr>
                                                                                    <w:top w:val="none" w:sz="0" w:space="0" w:color="auto"/>
                                                                                    <w:left w:val="none" w:sz="0" w:space="0" w:color="auto"/>
                                                                                    <w:bottom w:val="none" w:sz="0" w:space="0" w:color="auto"/>
                                                                                    <w:right w:val="none" w:sz="0" w:space="0" w:color="auto"/>
                                                                                  </w:divBdr>
                                                                                  <w:divsChild>
                                                                                    <w:div w:id="489366330">
                                                                                      <w:marLeft w:val="0"/>
                                                                                      <w:marRight w:val="0"/>
                                                                                      <w:marTop w:val="0"/>
                                                                                      <w:marBottom w:val="0"/>
                                                                                      <w:divBdr>
                                                                                        <w:top w:val="none" w:sz="0" w:space="0" w:color="auto"/>
                                                                                        <w:left w:val="none" w:sz="0" w:space="0" w:color="auto"/>
                                                                                        <w:bottom w:val="none" w:sz="0" w:space="0" w:color="auto"/>
                                                                                        <w:right w:val="none" w:sz="0" w:space="0" w:color="auto"/>
                                                                                      </w:divBdr>
                                                                                    </w:div>
                                                                                  </w:divsChild>
                                                                                </w:div>
                                                                                <w:div w:id="1906187062">
                                                                                  <w:marLeft w:val="0"/>
                                                                                  <w:marRight w:val="0"/>
                                                                                  <w:marTop w:val="0"/>
                                                                                  <w:marBottom w:val="0"/>
                                                                                  <w:divBdr>
                                                                                    <w:top w:val="none" w:sz="0" w:space="0" w:color="auto"/>
                                                                                    <w:left w:val="none" w:sz="0" w:space="0" w:color="auto"/>
                                                                                    <w:bottom w:val="none" w:sz="0" w:space="0" w:color="auto"/>
                                                                                    <w:right w:val="none" w:sz="0" w:space="0" w:color="auto"/>
                                                                                  </w:divBdr>
                                                                                  <w:divsChild>
                                                                                    <w:div w:id="1484851390">
                                                                                      <w:marLeft w:val="0"/>
                                                                                      <w:marRight w:val="0"/>
                                                                                      <w:marTop w:val="0"/>
                                                                                      <w:marBottom w:val="0"/>
                                                                                      <w:divBdr>
                                                                                        <w:top w:val="none" w:sz="0" w:space="0" w:color="auto"/>
                                                                                        <w:left w:val="none" w:sz="0" w:space="0" w:color="auto"/>
                                                                                        <w:bottom w:val="none" w:sz="0" w:space="0" w:color="auto"/>
                                                                                        <w:right w:val="none" w:sz="0" w:space="0" w:color="auto"/>
                                                                                      </w:divBdr>
                                                                                    </w:div>
                                                                                  </w:divsChild>
                                                                                </w:div>
                                                                                <w:div w:id="1911646543">
                                                                                  <w:marLeft w:val="0"/>
                                                                                  <w:marRight w:val="0"/>
                                                                                  <w:marTop w:val="0"/>
                                                                                  <w:marBottom w:val="0"/>
                                                                                  <w:divBdr>
                                                                                    <w:top w:val="none" w:sz="0" w:space="0" w:color="auto"/>
                                                                                    <w:left w:val="none" w:sz="0" w:space="0" w:color="auto"/>
                                                                                    <w:bottom w:val="none" w:sz="0" w:space="0" w:color="auto"/>
                                                                                    <w:right w:val="none" w:sz="0" w:space="0" w:color="auto"/>
                                                                                  </w:divBdr>
                                                                                  <w:divsChild>
                                                                                    <w:div w:id="1159424367">
                                                                                      <w:marLeft w:val="0"/>
                                                                                      <w:marRight w:val="0"/>
                                                                                      <w:marTop w:val="0"/>
                                                                                      <w:marBottom w:val="0"/>
                                                                                      <w:divBdr>
                                                                                        <w:top w:val="none" w:sz="0" w:space="0" w:color="auto"/>
                                                                                        <w:left w:val="none" w:sz="0" w:space="0" w:color="auto"/>
                                                                                        <w:bottom w:val="none" w:sz="0" w:space="0" w:color="auto"/>
                                                                                        <w:right w:val="none" w:sz="0" w:space="0" w:color="auto"/>
                                                                                      </w:divBdr>
                                                                                    </w:div>
                                                                                  </w:divsChild>
                                                                                </w:div>
                                                                                <w:div w:id="1913350874">
                                                                                  <w:marLeft w:val="0"/>
                                                                                  <w:marRight w:val="0"/>
                                                                                  <w:marTop w:val="0"/>
                                                                                  <w:marBottom w:val="0"/>
                                                                                  <w:divBdr>
                                                                                    <w:top w:val="none" w:sz="0" w:space="0" w:color="auto"/>
                                                                                    <w:left w:val="none" w:sz="0" w:space="0" w:color="auto"/>
                                                                                    <w:bottom w:val="none" w:sz="0" w:space="0" w:color="auto"/>
                                                                                    <w:right w:val="none" w:sz="0" w:space="0" w:color="auto"/>
                                                                                  </w:divBdr>
                                                                                  <w:divsChild>
                                                                                    <w:div w:id="1304968790">
                                                                                      <w:marLeft w:val="0"/>
                                                                                      <w:marRight w:val="0"/>
                                                                                      <w:marTop w:val="0"/>
                                                                                      <w:marBottom w:val="0"/>
                                                                                      <w:divBdr>
                                                                                        <w:top w:val="none" w:sz="0" w:space="0" w:color="auto"/>
                                                                                        <w:left w:val="none" w:sz="0" w:space="0" w:color="auto"/>
                                                                                        <w:bottom w:val="none" w:sz="0" w:space="0" w:color="auto"/>
                                                                                        <w:right w:val="none" w:sz="0" w:space="0" w:color="auto"/>
                                                                                      </w:divBdr>
                                                                                    </w:div>
                                                                                  </w:divsChild>
                                                                                </w:div>
                                                                                <w:div w:id="1915123204">
                                                                                  <w:marLeft w:val="0"/>
                                                                                  <w:marRight w:val="0"/>
                                                                                  <w:marTop w:val="0"/>
                                                                                  <w:marBottom w:val="0"/>
                                                                                  <w:divBdr>
                                                                                    <w:top w:val="none" w:sz="0" w:space="0" w:color="auto"/>
                                                                                    <w:left w:val="none" w:sz="0" w:space="0" w:color="auto"/>
                                                                                    <w:bottom w:val="none" w:sz="0" w:space="0" w:color="auto"/>
                                                                                    <w:right w:val="none" w:sz="0" w:space="0" w:color="auto"/>
                                                                                  </w:divBdr>
                                                                                  <w:divsChild>
                                                                                    <w:div w:id="1987319856">
                                                                                      <w:marLeft w:val="0"/>
                                                                                      <w:marRight w:val="0"/>
                                                                                      <w:marTop w:val="0"/>
                                                                                      <w:marBottom w:val="0"/>
                                                                                      <w:divBdr>
                                                                                        <w:top w:val="none" w:sz="0" w:space="0" w:color="auto"/>
                                                                                        <w:left w:val="none" w:sz="0" w:space="0" w:color="auto"/>
                                                                                        <w:bottom w:val="none" w:sz="0" w:space="0" w:color="auto"/>
                                                                                        <w:right w:val="none" w:sz="0" w:space="0" w:color="auto"/>
                                                                                      </w:divBdr>
                                                                                    </w:div>
                                                                                  </w:divsChild>
                                                                                </w:div>
                                                                                <w:div w:id="1927762189">
                                                                                  <w:marLeft w:val="0"/>
                                                                                  <w:marRight w:val="0"/>
                                                                                  <w:marTop w:val="0"/>
                                                                                  <w:marBottom w:val="0"/>
                                                                                  <w:divBdr>
                                                                                    <w:top w:val="none" w:sz="0" w:space="0" w:color="auto"/>
                                                                                    <w:left w:val="none" w:sz="0" w:space="0" w:color="auto"/>
                                                                                    <w:bottom w:val="none" w:sz="0" w:space="0" w:color="auto"/>
                                                                                    <w:right w:val="none" w:sz="0" w:space="0" w:color="auto"/>
                                                                                  </w:divBdr>
                                                                                  <w:divsChild>
                                                                                    <w:div w:id="511140927">
                                                                                      <w:marLeft w:val="0"/>
                                                                                      <w:marRight w:val="0"/>
                                                                                      <w:marTop w:val="0"/>
                                                                                      <w:marBottom w:val="0"/>
                                                                                      <w:divBdr>
                                                                                        <w:top w:val="none" w:sz="0" w:space="0" w:color="auto"/>
                                                                                        <w:left w:val="none" w:sz="0" w:space="0" w:color="auto"/>
                                                                                        <w:bottom w:val="none" w:sz="0" w:space="0" w:color="auto"/>
                                                                                        <w:right w:val="none" w:sz="0" w:space="0" w:color="auto"/>
                                                                                      </w:divBdr>
                                                                                    </w:div>
                                                                                  </w:divsChild>
                                                                                </w:div>
                                                                                <w:div w:id="1950969871">
                                                                                  <w:marLeft w:val="0"/>
                                                                                  <w:marRight w:val="0"/>
                                                                                  <w:marTop w:val="0"/>
                                                                                  <w:marBottom w:val="0"/>
                                                                                  <w:divBdr>
                                                                                    <w:top w:val="none" w:sz="0" w:space="0" w:color="auto"/>
                                                                                    <w:left w:val="none" w:sz="0" w:space="0" w:color="auto"/>
                                                                                    <w:bottom w:val="none" w:sz="0" w:space="0" w:color="auto"/>
                                                                                    <w:right w:val="none" w:sz="0" w:space="0" w:color="auto"/>
                                                                                  </w:divBdr>
                                                                                  <w:divsChild>
                                                                                    <w:div w:id="343825417">
                                                                                      <w:marLeft w:val="0"/>
                                                                                      <w:marRight w:val="0"/>
                                                                                      <w:marTop w:val="0"/>
                                                                                      <w:marBottom w:val="0"/>
                                                                                      <w:divBdr>
                                                                                        <w:top w:val="none" w:sz="0" w:space="0" w:color="auto"/>
                                                                                        <w:left w:val="none" w:sz="0" w:space="0" w:color="auto"/>
                                                                                        <w:bottom w:val="none" w:sz="0" w:space="0" w:color="auto"/>
                                                                                        <w:right w:val="none" w:sz="0" w:space="0" w:color="auto"/>
                                                                                      </w:divBdr>
                                                                                    </w:div>
                                                                                  </w:divsChild>
                                                                                </w:div>
                                                                                <w:div w:id="1954943354">
                                                                                  <w:marLeft w:val="0"/>
                                                                                  <w:marRight w:val="0"/>
                                                                                  <w:marTop w:val="0"/>
                                                                                  <w:marBottom w:val="0"/>
                                                                                  <w:divBdr>
                                                                                    <w:top w:val="none" w:sz="0" w:space="0" w:color="auto"/>
                                                                                    <w:left w:val="none" w:sz="0" w:space="0" w:color="auto"/>
                                                                                    <w:bottom w:val="none" w:sz="0" w:space="0" w:color="auto"/>
                                                                                    <w:right w:val="none" w:sz="0" w:space="0" w:color="auto"/>
                                                                                  </w:divBdr>
                                                                                  <w:divsChild>
                                                                                    <w:div w:id="314845330">
                                                                                      <w:marLeft w:val="0"/>
                                                                                      <w:marRight w:val="0"/>
                                                                                      <w:marTop w:val="0"/>
                                                                                      <w:marBottom w:val="0"/>
                                                                                      <w:divBdr>
                                                                                        <w:top w:val="none" w:sz="0" w:space="0" w:color="auto"/>
                                                                                        <w:left w:val="none" w:sz="0" w:space="0" w:color="auto"/>
                                                                                        <w:bottom w:val="none" w:sz="0" w:space="0" w:color="auto"/>
                                                                                        <w:right w:val="none" w:sz="0" w:space="0" w:color="auto"/>
                                                                                      </w:divBdr>
                                                                                    </w:div>
                                                                                  </w:divsChild>
                                                                                </w:div>
                                                                                <w:div w:id="1954945994">
                                                                                  <w:marLeft w:val="0"/>
                                                                                  <w:marRight w:val="0"/>
                                                                                  <w:marTop w:val="0"/>
                                                                                  <w:marBottom w:val="0"/>
                                                                                  <w:divBdr>
                                                                                    <w:top w:val="none" w:sz="0" w:space="0" w:color="auto"/>
                                                                                    <w:left w:val="none" w:sz="0" w:space="0" w:color="auto"/>
                                                                                    <w:bottom w:val="none" w:sz="0" w:space="0" w:color="auto"/>
                                                                                    <w:right w:val="none" w:sz="0" w:space="0" w:color="auto"/>
                                                                                  </w:divBdr>
                                                                                  <w:divsChild>
                                                                                    <w:div w:id="1052577849">
                                                                                      <w:marLeft w:val="0"/>
                                                                                      <w:marRight w:val="0"/>
                                                                                      <w:marTop w:val="0"/>
                                                                                      <w:marBottom w:val="0"/>
                                                                                      <w:divBdr>
                                                                                        <w:top w:val="none" w:sz="0" w:space="0" w:color="auto"/>
                                                                                        <w:left w:val="none" w:sz="0" w:space="0" w:color="auto"/>
                                                                                        <w:bottom w:val="none" w:sz="0" w:space="0" w:color="auto"/>
                                                                                        <w:right w:val="none" w:sz="0" w:space="0" w:color="auto"/>
                                                                                      </w:divBdr>
                                                                                    </w:div>
                                                                                  </w:divsChild>
                                                                                </w:div>
                                                                                <w:div w:id="1964463112">
                                                                                  <w:marLeft w:val="0"/>
                                                                                  <w:marRight w:val="0"/>
                                                                                  <w:marTop w:val="0"/>
                                                                                  <w:marBottom w:val="0"/>
                                                                                  <w:divBdr>
                                                                                    <w:top w:val="none" w:sz="0" w:space="0" w:color="auto"/>
                                                                                    <w:left w:val="none" w:sz="0" w:space="0" w:color="auto"/>
                                                                                    <w:bottom w:val="none" w:sz="0" w:space="0" w:color="auto"/>
                                                                                    <w:right w:val="none" w:sz="0" w:space="0" w:color="auto"/>
                                                                                  </w:divBdr>
                                                                                  <w:divsChild>
                                                                                    <w:div w:id="752160859">
                                                                                      <w:marLeft w:val="0"/>
                                                                                      <w:marRight w:val="0"/>
                                                                                      <w:marTop w:val="0"/>
                                                                                      <w:marBottom w:val="0"/>
                                                                                      <w:divBdr>
                                                                                        <w:top w:val="none" w:sz="0" w:space="0" w:color="auto"/>
                                                                                        <w:left w:val="none" w:sz="0" w:space="0" w:color="auto"/>
                                                                                        <w:bottom w:val="none" w:sz="0" w:space="0" w:color="auto"/>
                                                                                        <w:right w:val="none" w:sz="0" w:space="0" w:color="auto"/>
                                                                                      </w:divBdr>
                                                                                    </w:div>
                                                                                  </w:divsChild>
                                                                                </w:div>
                                                                                <w:div w:id="1997413230">
                                                                                  <w:marLeft w:val="0"/>
                                                                                  <w:marRight w:val="0"/>
                                                                                  <w:marTop w:val="0"/>
                                                                                  <w:marBottom w:val="0"/>
                                                                                  <w:divBdr>
                                                                                    <w:top w:val="none" w:sz="0" w:space="0" w:color="auto"/>
                                                                                    <w:left w:val="none" w:sz="0" w:space="0" w:color="auto"/>
                                                                                    <w:bottom w:val="none" w:sz="0" w:space="0" w:color="auto"/>
                                                                                    <w:right w:val="none" w:sz="0" w:space="0" w:color="auto"/>
                                                                                  </w:divBdr>
                                                                                  <w:divsChild>
                                                                                    <w:div w:id="441538596">
                                                                                      <w:marLeft w:val="0"/>
                                                                                      <w:marRight w:val="0"/>
                                                                                      <w:marTop w:val="0"/>
                                                                                      <w:marBottom w:val="0"/>
                                                                                      <w:divBdr>
                                                                                        <w:top w:val="none" w:sz="0" w:space="0" w:color="auto"/>
                                                                                        <w:left w:val="none" w:sz="0" w:space="0" w:color="auto"/>
                                                                                        <w:bottom w:val="none" w:sz="0" w:space="0" w:color="auto"/>
                                                                                        <w:right w:val="none" w:sz="0" w:space="0" w:color="auto"/>
                                                                                      </w:divBdr>
                                                                                    </w:div>
                                                                                  </w:divsChild>
                                                                                </w:div>
                                                                                <w:div w:id="2002542451">
                                                                                  <w:marLeft w:val="0"/>
                                                                                  <w:marRight w:val="0"/>
                                                                                  <w:marTop w:val="0"/>
                                                                                  <w:marBottom w:val="0"/>
                                                                                  <w:divBdr>
                                                                                    <w:top w:val="none" w:sz="0" w:space="0" w:color="auto"/>
                                                                                    <w:left w:val="none" w:sz="0" w:space="0" w:color="auto"/>
                                                                                    <w:bottom w:val="none" w:sz="0" w:space="0" w:color="auto"/>
                                                                                    <w:right w:val="none" w:sz="0" w:space="0" w:color="auto"/>
                                                                                  </w:divBdr>
                                                                                  <w:divsChild>
                                                                                    <w:div w:id="804858285">
                                                                                      <w:marLeft w:val="0"/>
                                                                                      <w:marRight w:val="0"/>
                                                                                      <w:marTop w:val="0"/>
                                                                                      <w:marBottom w:val="0"/>
                                                                                      <w:divBdr>
                                                                                        <w:top w:val="none" w:sz="0" w:space="0" w:color="auto"/>
                                                                                        <w:left w:val="none" w:sz="0" w:space="0" w:color="auto"/>
                                                                                        <w:bottom w:val="none" w:sz="0" w:space="0" w:color="auto"/>
                                                                                        <w:right w:val="none" w:sz="0" w:space="0" w:color="auto"/>
                                                                                      </w:divBdr>
                                                                                    </w:div>
                                                                                  </w:divsChild>
                                                                                </w:div>
                                                                                <w:div w:id="2014606256">
                                                                                  <w:marLeft w:val="0"/>
                                                                                  <w:marRight w:val="0"/>
                                                                                  <w:marTop w:val="0"/>
                                                                                  <w:marBottom w:val="0"/>
                                                                                  <w:divBdr>
                                                                                    <w:top w:val="none" w:sz="0" w:space="0" w:color="auto"/>
                                                                                    <w:left w:val="none" w:sz="0" w:space="0" w:color="auto"/>
                                                                                    <w:bottom w:val="none" w:sz="0" w:space="0" w:color="auto"/>
                                                                                    <w:right w:val="none" w:sz="0" w:space="0" w:color="auto"/>
                                                                                  </w:divBdr>
                                                                                  <w:divsChild>
                                                                                    <w:div w:id="1167474515">
                                                                                      <w:marLeft w:val="0"/>
                                                                                      <w:marRight w:val="0"/>
                                                                                      <w:marTop w:val="0"/>
                                                                                      <w:marBottom w:val="0"/>
                                                                                      <w:divBdr>
                                                                                        <w:top w:val="none" w:sz="0" w:space="0" w:color="auto"/>
                                                                                        <w:left w:val="none" w:sz="0" w:space="0" w:color="auto"/>
                                                                                        <w:bottom w:val="none" w:sz="0" w:space="0" w:color="auto"/>
                                                                                        <w:right w:val="none" w:sz="0" w:space="0" w:color="auto"/>
                                                                                      </w:divBdr>
                                                                                    </w:div>
                                                                                  </w:divsChild>
                                                                                </w:div>
                                                                                <w:div w:id="2016883524">
                                                                                  <w:marLeft w:val="0"/>
                                                                                  <w:marRight w:val="0"/>
                                                                                  <w:marTop w:val="0"/>
                                                                                  <w:marBottom w:val="0"/>
                                                                                  <w:divBdr>
                                                                                    <w:top w:val="none" w:sz="0" w:space="0" w:color="auto"/>
                                                                                    <w:left w:val="none" w:sz="0" w:space="0" w:color="auto"/>
                                                                                    <w:bottom w:val="none" w:sz="0" w:space="0" w:color="auto"/>
                                                                                    <w:right w:val="none" w:sz="0" w:space="0" w:color="auto"/>
                                                                                  </w:divBdr>
                                                                                  <w:divsChild>
                                                                                    <w:div w:id="925310808">
                                                                                      <w:marLeft w:val="0"/>
                                                                                      <w:marRight w:val="0"/>
                                                                                      <w:marTop w:val="0"/>
                                                                                      <w:marBottom w:val="0"/>
                                                                                      <w:divBdr>
                                                                                        <w:top w:val="none" w:sz="0" w:space="0" w:color="auto"/>
                                                                                        <w:left w:val="none" w:sz="0" w:space="0" w:color="auto"/>
                                                                                        <w:bottom w:val="none" w:sz="0" w:space="0" w:color="auto"/>
                                                                                        <w:right w:val="none" w:sz="0" w:space="0" w:color="auto"/>
                                                                                      </w:divBdr>
                                                                                    </w:div>
                                                                                  </w:divsChild>
                                                                                </w:div>
                                                                                <w:div w:id="2027055779">
                                                                                  <w:marLeft w:val="0"/>
                                                                                  <w:marRight w:val="0"/>
                                                                                  <w:marTop w:val="0"/>
                                                                                  <w:marBottom w:val="0"/>
                                                                                  <w:divBdr>
                                                                                    <w:top w:val="none" w:sz="0" w:space="0" w:color="auto"/>
                                                                                    <w:left w:val="none" w:sz="0" w:space="0" w:color="auto"/>
                                                                                    <w:bottom w:val="none" w:sz="0" w:space="0" w:color="auto"/>
                                                                                    <w:right w:val="none" w:sz="0" w:space="0" w:color="auto"/>
                                                                                  </w:divBdr>
                                                                                  <w:divsChild>
                                                                                    <w:div w:id="1206795088">
                                                                                      <w:marLeft w:val="0"/>
                                                                                      <w:marRight w:val="0"/>
                                                                                      <w:marTop w:val="0"/>
                                                                                      <w:marBottom w:val="0"/>
                                                                                      <w:divBdr>
                                                                                        <w:top w:val="none" w:sz="0" w:space="0" w:color="auto"/>
                                                                                        <w:left w:val="none" w:sz="0" w:space="0" w:color="auto"/>
                                                                                        <w:bottom w:val="none" w:sz="0" w:space="0" w:color="auto"/>
                                                                                        <w:right w:val="none" w:sz="0" w:space="0" w:color="auto"/>
                                                                                      </w:divBdr>
                                                                                    </w:div>
                                                                                  </w:divsChild>
                                                                                </w:div>
                                                                                <w:div w:id="2027517065">
                                                                                  <w:marLeft w:val="0"/>
                                                                                  <w:marRight w:val="0"/>
                                                                                  <w:marTop w:val="0"/>
                                                                                  <w:marBottom w:val="0"/>
                                                                                  <w:divBdr>
                                                                                    <w:top w:val="none" w:sz="0" w:space="0" w:color="auto"/>
                                                                                    <w:left w:val="none" w:sz="0" w:space="0" w:color="auto"/>
                                                                                    <w:bottom w:val="none" w:sz="0" w:space="0" w:color="auto"/>
                                                                                    <w:right w:val="none" w:sz="0" w:space="0" w:color="auto"/>
                                                                                  </w:divBdr>
                                                                                  <w:divsChild>
                                                                                    <w:div w:id="550503941">
                                                                                      <w:marLeft w:val="0"/>
                                                                                      <w:marRight w:val="0"/>
                                                                                      <w:marTop w:val="0"/>
                                                                                      <w:marBottom w:val="0"/>
                                                                                      <w:divBdr>
                                                                                        <w:top w:val="none" w:sz="0" w:space="0" w:color="auto"/>
                                                                                        <w:left w:val="none" w:sz="0" w:space="0" w:color="auto"/>
                                                                                        <w:bottom w:val="none" w:sz="0" w:space="0" w:color="auto"/>
                                                                                        <w:right w:val="none" w:sz="0" w:space="0" w:color="auto"/>
                                                                                      </w:divBdr>
                                                                                    </w:div>
                                                                                  </w:divsChild>
                                                                                </w:div>
                                                                                <w:div w:id="2037340007">
                                                                                  <w:marLeft w:val="0"/>
                                                                                  <w:marRight w:val="0"/>
                                                                                  <w:marTop w:val="0"/>
                                                                                  <w:marBottom w:val="0"/>
                                                                                  <w:divBdr>
                                                                                    <w:top w:val="none" w:sz="0" w:space="0" w:color="auto"/>
                                                                                    <w:left w:val="none" w:sz="0" w:space="0" w:color="auto"/>
                                                                                    <w:bottom w:val="none" w:sz="0" w:space="0" w:color="auto"/>
                                                                                    <w:right w:val="none" w:sz="0" w:space="0" w:color="auto"/>
                                                                                  </w:divBdr>
                                                                                  <w:divsChild>
                                                                                    <w:div w:id="1373728892">
                                                                                      <w:marLeft w:val="0"/>
                                                                                      <w:marRight w:val="0"/>
                                                                                      <w:marTop w:val="0"/>
                                                                                      <w:marBottom w:val="0"/>
                                                                                      <w:divBdr>
                                                                                        <w:top w:val="none" w:sz="0" w:space="0" w:color="auto"/>
                                                                                        <w:left w:val="none" w:sz="0" w:space="0" w:color="auto"/>
                                                                                        <w:bottom w:val="none" w:sz="0" w:space="0" w:color="auto"/>
                                                                                        <w:right w:val="none" w:sz="0" w:space="0" w:color="auto"/>
                                                                                      </w:divBdr>
                                                                                    </w:div>
                                                                                  </w:divsChild>
                                                                                </w:div>
                                                                                <w:div w:id="2046131449">
                                                                                  <w:marLeft w:val="0"/>
                                                                                  <w:marRight w:val="0"/>
                                                                                  <w:marTop w:val="0"/>
                                                                                  <w:marBottom w:val="0"/>
                                                                                  <w:divBdr>
                                                                                    <w:top w:val="none" w:sz="0" w:space="0" w:color="auto"/>
                                                                                    <w:left w:val="none" w:sz="0" w:space="0" w:color="auto"/>
                                                                                    <w:bottom w:val="none" w:sz="0" w:space="0" w:color="auto"/>
                                                                                    <w:right w:val="none" w:sz="0" w:space="0" w:color="auto"/>
                                                                                  </w:divBdr>
                                                                                  <w:divsChild>
                                                                                    <w:div w:id="1116603175">
                                                                                      <w:marLeft w:val="0"/>
                                                                                      <w:marRight w:val="0"/>
                                                                                      <w:marTop w:val="0"/>
                                                                                      <w:marBottom w:val="0"/>
                                                                                      <w:divBdr>
                                                                                        <w:top w:val="none" w:sz="0" w:space="0" w:color="auto"/>
                                                                                        <w:left w:val="none" w:sz="0" w:space="0" w:color="auto"/>
                                                                                        <w:bottom w:val="none" w:sz="0" w:space="0" w:color="auto"/>
                                                                                        <w:right w:val="none" w:sz="0" w:space="0" w:color="auto"/>
                                                                                      </w:divBdr>
                                                                                    </w:div>
                                                                                  </w:divsChild>
                                                                                </w:div>
                                                                                <w:div w:id="2048678718">
                                                                                  <w:marLeft w:val="0"/>
                                                                                  <w:marRight w:val="0"/>
                                                                                  <w:marTop w:val="0"/>
                                                                                  <w:marBottom w:val="0"/>
                                                                                  <w:divBdr>
                                                                                    <w:top w:val="none" w:sz="0" w:space="0" w:color="auto"/>
                                                                                    <w:left w:val="none" w:sz="0" w:space="0" w:color="auto"/>
                                                                                    <w:bottom w:val="none" w:sz="0" w:space="0" w:color="auto"/>
                                                                                    <w:right w:val="none" w:sz="0" w:space="0" w:color="auto"/>
                                                                                  </w:divBdr>
                                                                                  <w:divsChild>
                                                                                    <w:div w:id="184369633">
                                                                                      <w:marLeft w:val="0"/>
                                                                                      <w:marRight w:val="0"/>
                                                                                      <w:marTop w:val="0"/>
                                                                                      <w:marBottom w:val="0"/>
                                                                                      <w:divBdr>
                                                                                        <w:top w:val="none" w:sz="0" w:space="0" w:color="auto"/>
                                                                                        <w:left w:val="none" w:sz="0" w:space="0" w:color="auto"/>
                                                                                        <w:bottom w:val="none" w:sz="0" w:space="0" w:color="auto"/>
                                                                                        <w:right w:val="none" w:sz="0" w:space="0" w:color="auto"/>
                                                                                      </w:divBdr>
                                                                                    </w:div>
                                                                                  </w:divsChild>
                                                                                </w:div>
                                                                                <w:div w:id="2049529044">
                                                                                  <w:marLeft w:val="0"/>
                                                                                  <w:marRight w:val="0"/>
                                                                                  <w:marTop w:val="0"/>
                                                                                  <w:marBottom w:val="0"/>
                                                                                  <w:divBdr>
                                                                                    <w:top w:val="none" w:sz="0" w:space="0" w:color="auto"/>
                                                                                    <w:left w:val="none" w:sz="0" w:space="0" w:color="auto"/>
                                                                                    <w:bottom w:val="none" w:sz="0" w:space="0" w:color="auto"/>
                                                                                    <w:right w:val="none" w:sz="0" w:space="0" w:color="auto"/>
                                                                                  </w:divBdr>
                                                                                  <w:divsChild>
                                                                                    <w:div w:id="1763794367">
                                                                                      <w:marLeft w:val="0"/>
                                                                                      <w:marRight w:val="0"/>
                                                                                      <w:marTop w:val="0"/>
                                                                                      <w:marBottom w:val="0"/>
                                                                                      <w:divBdr>
                                                                                        <w:top w:val="none" w:sz="0" w:space="0" w:color="auto"/>
                                                                                        <w:left w:val="none" w:sz="0" w:space="0" w:color="auto"/>
                                                                                        <w:bottom w:val="none" w:sz="0" w:space="0" w:color="auto"/>
                                                                                        <w:right w:val="none" w:sz="0" w:space="0" w:color="auto"/>
                                                                                      </w:divBdr>
                                                                                    </w:div>
                                                                                  </w:divsChild>
                                                                                </w:div>
                                                                                <w:div w:id="2067873359">
                                                                                  <w:marLeft w:val="0"/>
                                                                                  <w:marRight w:val="0"/>
                                                                                  <w:marTop w:val="0"/>
                                                                                  <w:marBottom w:val="0"/>
                                                                                  <w:divBdr>
                                                                                    <w:top w:val="none" w:sz="0" w:space="0" w:color="auto"/>
                                                                                    <w:left w:val="none" w:sz="0" w:space="0" w:color="auto"/>
                                                                                    <w:bottom w:val="none" w:sz="0" w:space="0" w:color="auto"/>
                                                                                    <w:right w:val="none" w:sz="0" w:space="0" w:color="auto"/>
                                                                                  </w:divBdr>
                                                                                  <w:divsChild>
                                                                                    <w:div w:id="684790148">
                                                                                      <w:marLeft w:val="0"/>
                                                                                      <w:marRight w:val="0"/>
                                                                                      <w:marTop w:val="0"/>
                                                                                      <w:marBottom w:val="0"/>
                                                                                      <w:divBdr>
                                                                                        <w:top w:val="none" w:sz="0" w:space="0" w:color="auto"/>
                                                                                        <w:left w:val="none" w:sz="0" w:space="0" w:color="auto"/>
                                                                                        <w:bottom w:val="none" w:sz="0" w:space="0" w:color="auto"/>
                                                                                        <w:right w:val="none" w:sz="0" w:space="0" w:color="auto"/>
                                                                                      </w:divBdr>
                                                                                    </w:div>
                                                                                  </w:divsChild>
                                                                                </w:div>
                                                                                <w:div w:id="2069769086">
                                                                                  <w:marLeft w:val="0"/>
                                                                                  <w:marRight w:val="0"/>
                                                                                  <w:marTop w:val="0"/>
                                                                                  <w:marBottom w:val="0"/>
                                                                                  <w:divBdr>
                                                                                    <w:top w:val="none" w:sz="0" w:space="0" w:color="auto"/>
                                                                                    <w:left w:val="none" w:sz="0" w:space="0" w:color="auto"/>
                                                                                    <w:bottom w:val="none" w:sz="0" w:space="0" w:color="auto"/>
                                                                                    <w:right w:val="none" w:sz="0" w:space="0" w:color="auto"/>
                                                                                  </w:divBdr>
                                                                                  <w:divsChild>
                                                                                    <w:div w:id="196509057">
                                                                                      <w:marLeft w:val="0"/>
                                                                                      <w:marRight w:val="0"/>
                                                                                      <w:marTop w:val="0"/>
                                                                                      <w:marBottom w:val="0"/>
                                                                                      <w:divBdr>
                                                                                        <w:top w:val="none" w:sz="0" w:space="0" w:color="auto"/>
                                                                                        <w:left w:val="none" w:sz="0" w:space="0" w:color="auto"/>
                                                                                        <w:bottom w:val="none" w:sz="0" w:space="0" w:color="auto"/>
                                                                                        <w:right w:val="none" w:sz="0" w:space="0" w:color="auto"/>
                                                                                      </w:divBdr>
                                                                                    </w:div>
                                                                                  </w:divsChild>
                                                                                </w:div>
                                                                                <w:div w:id="2091654599">
                                                                                  <w:marLeft w:val="0"/>
                                                                                  <w:marRight w:val="0"/>
                                                                                  <w:marTop w:val="0"/>
                                                                                  <w:marBottom w:val="0"/>
                                                                                  <w:divBdr>
                                                                                    <w:top w:val="none" w:sz="0" w:space="0" w:color="auto"/>
                                                                                    <w:left w:val="none" w:sz="0" w:space="0" w:color="auto"/>
                                                                                    <w:bottom w:val="none" w:sz="0" w:space="0" w:color="auto"/>
                                                                                    <w:right w:val="none" w:sz="0" w:space="0" w:color="auto"/>
                                                                                  </w:divBdr>
                                                                                  <w:divsChild>
                                                                                    <w:div w:id="1140684791">
                                                                                      <w:marLeft w:val="0"/>
                                                                                      <w:marRight w:val="0"/>
                                                                                      <w:marTop w:val="0"/>
                                                                                      <w:marBottom w:val="0"/>
                                                                                      <w:divBdr>
                                                                                        <w:top w:val="none" w:sz="0" w:space="0" w:color="auto"/>
                                                                                        <w:left w:val="none" w:sz="0" w:space="0" w:color="auto"/>
                                                                                        <w:bottom w:val="none" w:sz="0" w:space="0" w:color="auto"/>
                                                                                        <w:right w:val="none" w:sz="0" w:space="0" w:color="auto"/>
                                                                                      </w:divBdr>
                                                                                    </w:div>
                                                                                  </w:divsChild>
                                                                                </w:div>
                                                                                <w:div w:id="2091734738">
                                                                                  <w:marLeft w:val="0"/>
                                                                                  <w:marRight w:val="0"/>
                                                                                  <w:marTop w:val="0"/>
                                                                                  <w:marBottom w:val="0"/>
                                                                                  <w:divBdr>
                                                                                    <w:top w:val="none" w:sz="0" w:space="0" w:color="auto"/>
                                                                                    <w:left w:val="none" w:sz="0" w:space="0" w:color="auto"/>
                                                                                    <w:bottom w:val="none" w:sz="0" w:space="0" w:color="auto"/>
                                                                                    <w:right w:val="none" w:sz="0" w:space="0" w:color="auto"/>
                                                                                  </w:divBdr>
                                                                                  <w:divsChild>
                                                                                    <w:div w:id="1620842180">
                                                                                      <w:marLeft w:val="0"/>
                                                                                      <w:marRight w:val="0"/>
                                                                                      <w:marTop w:val="0"/>
                                                                                      <w:marBottom w:val="0"/>
                                                                                      <w:divBdr>
                                                                                        <w:top w:val="none" w:sz="0" w:space="0" w:color="auto"/>
                                                                                        <w:left w:val="none" w:sz="0" w:space="0" w:color="auto"/>
                                                                                        <w:bottom w:val="none" w:sz="0" w:space="0" w:color="auto"/>
                                                                                        <w:right w:val="none" w:sz="0" w:space="0" w:color="auto"/>
                                                                                      </w:divBdr>
                                                                                    </w:div>
                                                                                  </w:divsChild>
                                                                                </w:div>
                                                                                <w:div w:id="2093962984">
                                                                                  <w:marLeft w:val="0"/>
                                                                                  <w:marRight w:val="0"/>
                                                                                  <w:marTop w:val="0"/>
                                                                                  <w:marBottom w:val="0"/>
                                                                                  <w:divBdr>
                                                                                    <w:top w:val="none" w:sz="0" w:space="0" w:color="auto"/>
                                                                                    <w:left w:val="none" w:sz="0" w:space="0" w:color="auto"/>
                                                                                    <w:bottom w:val="none" w:sz="0" w:space="0" w:color="auto"/>
                                                                                    <w:right w:val="none" w:sz="0" w:space="0" w:color="auto"/>
                                                                                  </w:divBdr>
                                                                                  <w:divsChild>
                                                                                    <w:div w:id="544607963">
                                                                                      <w:marLeft w:val="0"/>
                                                                                      <w:marRight w:val="0"/>
                                                                                      <w:marTop w:val="0"/>
                                                                                      <w:marBottom w:val="0"/>
                                                                                      <w:divBdr>
                                                                                        <w:top w:val="none" w:sz="0" w:space="0" w:color="auto"/>
                                                                                        <w:left w:val="none" w:sz="0" w:space="0" w:color="auto"/>
                                                                                        <w:bottom w:val="none" w:sz="0" w:space="0" w:color="auto"/>
                                                                                        <w:right w:val="none" w:sz="0" w:space="0" w:color="auto"/>
                                                                                      </w:divBdr>
                                                                                    </w:div>
                                                                                  </w:divsChild>
                                                                                </w:div>
                                                                                <w:div w:id="2099014997">
                                                                                  <w:marLeft w:val="0"/>
                                                                                  <w:marRight w:val="0"/>
                                                                                  <w:marTop w:val="0"/>
                                                                                  <w:marBottom w:val="0"/>
                                                                                  <w:divBdr>
                                                                                    <w:top w:val="none" w:sz="0" w:space="0" w:color="auto"/>
                                                                                    <w:left w:val="none" w:sz="0" w:space="0" w:color="auto"/>
                                                                                    <w:bottom w:val="none" w:sz="0" w:space="0" w:color="auto"/>
                                                                                    <w:right w:val="none" w:sz="0" w:space="0" w:color="auto"/>
                                                                                  </w:divBdr>
                                                                                  <w:divsChild>
                                                                                    <w:div w:id="516190232">
                                                                                      <w:marLeft w:val="0"/>
                                                                                      <w:marRight w:val="0"/>
                                                                                      <w:marTop w:val="0"/>
                                                                                      <w:marBottom w:val="0"/>
                                                                                      <w:divBdr>
                                                                                        <w:top w:val="none" w:sz="0" w:space="0" w:color="auto"/>
                                                                                        <w:left w:val="none" w:sz="0" w:space="0" w:color="auto"/>
                                                                                        <w:bottom w:val="none" w:sz="0" w:space="0" w:color="auto"/>
                                                                                        <w:right w:val="none" w:sz="0" w:space="0" w:color="auto"/>
                                                                                      </w:divBdr>
                                                                                    </w:div>
                                                                                  </w:divsChild>
                                                                                </w:div>
                                                                                <w:div w:id="2101295802">
                                                                                  <w:marLeft w:val="0"/>
                                                                                  <w:marRight w:val="0"/>
                                                                                  <w:marTop w:val="0"/>
                                                                                  <w:marBottom w:val="0"/>
                                                                                  <w:divBdr>
                                                                                    <w:top w:val="none" w:sz="0" w:space="0" w:color="auto"/>
                                                                                    <w:left w:val="none" w:sz="0" w:space="0" w:color="auto"/>
                                                                                    <w:bottom w:val="none" w:sz="0" w:space="0" w:color="auto"/>
                                                                                    <w:right w:val="none" w:sz="0" w:space="0" w:color="auto"/>
                                                                                  </w:divBdr>
                                                                                  <w:divsChild>
                                                                                    <w:div w:id="1717116506">
                                                                                      <w:marLeft w:val="0"/>
                                                                                      <w:marRight w:val="0"/>
                                                                                      <w:marTop w:val="0"/>
                                                                                      <w:marBottom w:val="0"/>
                                                                                      <w:divBdr>
                                                                                        <w:top w:val="none" w:sz="0" w:space="0" w:color="auto"/>
                                                                                        <w:left w:val="none" w:sz="0" w:space="0" w:color="auto"/>
                                                                                        <w:bottom w:val="none" w:sz="0" w:space="0" w:color="auto"/>
                                                                                        <w:right w:val="none" w:sz="0" w:space="0" w:color="auto"/>
                                                                                      </w:divBdr>
                                                                                    </w:div>
                                                                                  </w:divsChild>
                                                                                </w:div>
                                                                                <w:div w:id="2115054550">
                                                                                  <w:marLeft w:val="0"/>
                                                                                  <w:marRight w:val="0"/>
                                                                                  <w:marTop w:val="0"/>
                                                                                  <w:marBottom w:val="0"/>
                                                                                  <w:divBdr>
                                                                                    <w:top w:val="none" w:sz="0" w:space="0" w:color="auto"/>
                                                                                    <w:left w:val="none" w:sz="0" w:space="0" w:color="auto"/>
                                                                                    <w:bottom w:val="none" w:sz="0" w:space="0" w:color="auto"/>
                                                                                    <w:right w:val="none" w:sz="0" w:space="0" w:color="auto"/>
                                                                                  </w:divBdr>
                                                                                  <w:divsChild>
                                                                                    <w:div w:id="45017186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 w:id="1726446489">
                                                                          <w:marLeft w:val="0"/>
                                                                          <w:marRight w:val="0"/>
                                                                          <w:marTop w:val="0"/>
                                                                          <w:marBottom w:val="0"/>
                                                                          <w:divBdr>
                                                                            <w:top w:val="none" w:sz="0" w:space="0" w:color="auto"/>
                                                                            <w:left w:val="none" w:sz="0" w:space="0" w:color="auto"/>
                                                                            <w:bottom w:val="none" w:sz="0" w:space="0" w:color="auto"/>
                                                                            <w:right w:val="none" w:sz="0" w:space="0" w:color="auto"/>
                                                                          </w:divBdr>
                                                                        </w:div>
                                                                        <w:div w:id="1902935120">
                                                                          <w:marLeft w:val="0"/>
                                                                          <w:marRight w:val="0"/>
                                                                          <w:marTop w:val="0"/>
                                                                          <w:marBottom w:val="0"/>
                                                                          <w:divBdr>
                                                                            <w:top w:val="none" w:sz="0" w:space="0" w:color="auto"/>
                                                                            <w:left w:val="none" w:sz="0" w:space="0" w:color="auto"/>
                                                                            <w:bottom w:val="none" w:sz="0" w:space="0" w:color="auto"/>
                                                                            <w:right w:val="none" w:sz="0" w:space="0" w:color="auto"/>
                                                                          </w:divBdr>
                                                                        </w:div>
                                                                        <w:div w:id="1966735982">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sChild>
                                    </w:div>
                                  </w:divsChild>
                                </w:div>
                              </w:divsChild>
                            </w:div>
                          </w:divsChild>
                        </w:div>
                      </w:divsChild>
                    </w:div>
                  </w:divsChild>
                </w:div>
              </w:divsChild>
            </w:div>
          </w:divsChild>
        </w:div>
      </w:divsChild>
    </w:div>
    <w:div w:id="1606231159">
      <w:bodyDiv w:val="1"/>
      <w:marLeft w:val="0"/>
      <w:marRight w:val="0"/>
      <w:marTop w:val="0"/>
      <w:marBottom w:val="0"/>
      <w:divBdr>
        <w:top w:val="none" w:sz="0" w:space="0" w:color="auto"/>
        <w:left w:val="none" w:sz="0" w:space="0" w:color="auto"/>
        <w:bottom w:val="none" w:sz="0" w:space="0" w:color="auto"/>
        <w:right w:val="none" w:sz="0" w:space="0" w:color="auto"/>
      </w:divBdr>
    </w:div>
    <w:div w:id="1610089528">
      <w:bodyDiv w:val="1"/>
      <w:marLeft w:val="0"/>
      <w:marRight w:val="0"/>
      <w:marTop w:val="0"/>
      <w:marBottom w:val="0"/>
      <w:divBdr>
        <w:top w:val="none" w:sz="0" w:space="0" w:color="auto"/>
        <w:left w:val="none" w:sz="0" w:space="0" w:color="auto"/>
        <w:bottom w:val="none" w:sz="0" w:space="0" w:color="auto"/>
        <w:right w:val="none" w:sz="0" w:space="0" w:color="auto"/>
      </w:divBdr>
    </w:div>
    <w:div w:id="1612779237">
      <w:bodyDiv w:val="1"/>
      <w:marLeft w:val="0"/>
      <w:marRight w:val="0"/>
      <w:marTop w:val="0"/>
      <w:marBottom w:val="0"/>
      <w:divBdr>
        <w:top w:val="none" w:sz="0" w:space="0" w:color="auto"/>
        <w:left w:val="none" w:sz="0" w:space="0" w:color="auto"/>
        <w:bottom w:val="none" w:sz="0" w:space="0" w:color="auto"/>
        <w:right w:val="none" w:sz="0" w:space="0" w:color="auto"/>
      </w:divBdr>
    </w:div>
    <w:div w:id="1612972716">
      <w:bodyDiv w:val="1"/>
      <w:marLeft w:val="0"/>
      <w:marRight w:val="0"/>
      <w:marTop w:val="0"/>
      <w:marBottom w:val="0"/>
      <w:divBdr>
        <w:top w:val="none" w:sz="0" w:space="0" w:color="auto"/>
        <w:left w:val="none" w:sz="0" w:space="0" w:color="auto"/>
        <w:bottom w:val="none" w:sz="0" w:space="0" w:color="auto"/>
        <w:right w:val="none" w:sz="0" w:space="0" w:color="auto"/>
      </w:divBdr>
    </w:div>
    <w:div w:id="1698238247">
      <w:bodyDiv w:val="1"/>
      <w:marLeft w:val="0"/>
      <w:marRight w:val="0"/>
      <w:marTop w:val="0"/>
      <w:marBottom w:val="0"/>
      <w:divBdr>
        <w:top w:val="none" w:sz="0" w:space="0" w:color="auto"/>
        <w:left w:val="none" w:sz="0" w:space="0" w:color="auto"/>
        <w:bottom w:val="none" w:sz="0" w:space="0" w:color="auto"/>
        <w:right w:val="none" w:sz="0" w:space="0" w:color="auto"/>
      </w:divBdr>
    </w:div>
    <w:div w:id="1722092765">
      <w:bodyDiv w:val="1"/>
      <w:marLeft w:val="0"/>
      <w:marRight w:val="0"/>
      <w:marTop w:val="0"/>
      <w:marBottom w:val="0"/>
      <w:divBdr>
        <w:top w:val="none" w:sz="0" w:space="0" w:color="auto"/>
        <w:left w:val="none" w:sz="0" w:space="0" w:color="auto"/>
        <w:bottom w:val="none" w:sz="0" w:space="0" w:color="auto"/>
        <w:right w:val="none" w:sz="0" w:space="0" w:color="auto"/>
      </w:divBdr>
    </w:div>
    <w:div w:id="1772047298">
      <w:bodyDiv w:val="1"/>
      <w:marLeft w:val="0"/>
      <w:marRight w:val="0"/>
      <w:marTop w:val="0"/>
      <w:marBottom w:val="0"/>
      <w:divBdr>
        <w:top w:val="none" w:sz="0" w:space="0" w:color="auto"/>
        <w:left w:val="none" w:sz="0" w:space="0" w:color="auto"/>
        <w:bottom w:val="none" w:sz="0" w:space="0" w:color="auto"/>
        <w:right w:val="none" w:sz="0" w:space="0" w:color="auto"/>
      </w:divBdr>
    </w:div>
    <w:div w:id="1772511616">
      <w:bodyDiv w:val="1"/>
      <w:marLeft w:val="0"/>
      <w:marRight w:val="0"/>
      <w:marTop w:val="0"/>
      <w:marBottom w:val="0"/>
      <w:divBdr>
        <w:top w:val="none" w:sz="0" w:space="0" w:color="auto"/>
        <w:left w:val="none" w:sz="0" w:space="0" w:color="auto"/>
        <w:bottom w:val="none" w:sz="0" w:space="0" w:color="auto"/>
        <w:right w:val="none" w:sz="0" w:space="0" w:color="auto"/>
      </w:divBdr>
    </w:div>
    <w:div w:id="1777018464">
      <w:bodyDiv w:val="1"/>
      <w:marLeft w:val="0"/>
      <w:marRight w:val="0"/>
      <w:marTop w:val="0"/>
      <w:marBottom w:val="0"/>
      <w:divBdr>
        <w:top w:val="none" w:sz="0" w:space="0" w:color="auto"/>
        <w:left w:val="none" w:sz="0" w:space="0" w:color="auto"/>
        <w:bottom w:val="none" w:sz="0" w:space="0" w:color="auto"/>
        <w:right w:val="none" w:sz="0" w:space="0" w:color="auto"/>
      </w:divBdr>
    </w:div>
    <w:div w:id="1780492672">
      <w:bodyDiv w:val="1"/>
      <w:marLeft w:val="0"/>
      <w:marRight w:val="0"/>
      <w:marTop w:val="0"/>
      <w:marBottom w:val="0"/>
      <w:divBdr>
        <w:top w:val="none" w:sz="0" w:space="0" w:color="auto"/>
        <w:left w:val="none" w:sz="0" w:space="0" w:color="auto"/>
        <w:bottom w:val="none" w:sz="0" w:space="0" w:color="auto"/>
        <w:right w:val="none" w:sz="0" w:space="0" w:color="auto"/>
      </w:divBdr>
    </w:div>
    <w:div w:id="1781872509">
      <w:bodyDiv w:val="1"/>
      <w:marLeft w:val="0"/>
      <w:marRight w:val="0"/>
      <w:marTop w:val="0"/>
      <w:marBottom w:val="0"/>
      <w:divBdr>
        <w:top w:val="none" w:sz="0" w:space="0" w:color="auto"/>
        <w:left w:val="none" w:sz="0" w:space="0" w:color="auto"/>
        <w:bottom w:val="none" w:sz="0" w:space="0" w:color="auto"/>
        <w:right w:val="none" w:sz="0" w:space="0" w:color="auto"/>
      </w:divBdr>
    </w:div>
    <w:div w:id="1868787478">
      <w:bodyDiv w:val="1"/>
      <w:marLeft w:val="0"/>
      <w:marRight w:val="0"/>
      <w:marTop w:val="0"/>
      <w:marBottom w:val="0"/>
      <w:divBdr>
        <w:top w:val="none" w:sz="0" w:space="0" w:color="auto"/>
        <w:left w:val="none" w:sz="0" w:space="0" w:color="auto"/>
        <w:bottom w:val="none" w:sz="0" w:space="0" w:color="auto"/>
        <w:right w:val="none" w:sz="0" w:space="0" w:color="auto"/>
      </w:divBdr>
    </w:div>
    <w:div w:id="1870601537">
      <w:bodyDiv w:val="1"/>
      <w:marLeft w:val="0"/>
      <w:marRight w:val="0"/>
      <w:marTop w:val="0"/>
      <w:marBottom w:val="0"/>
      <w:divBdr>
        <w:top w:val="none" w:sz="0" w:space="0" w:color="auto"/>
        <w:left w:val="none" w:sz="0" w:space="0" w:color="auto"/>
        <w:bottom w:val="none" w:sz="0" w:space="0" w:color="auto"/>
        <w:right w:val="none" w:sz="0" w:space="0" w:color="auto"/>
      </w:divBdr>
    </w:div>
    <w:div w:id="1871065063">
      <w:bodyDiv w:val="1"/>
      <w:marLeft w:val="0"/>
      <w:marRight w:val="0"/>
      <w:marTop w:val="0"/>
      <w:marBottom w:val="0"/>
      <w:divBdr>
        <w:top w:val="none" w:sz="0" w:space="0" w:color="auto"/>
        <w:left w:val="none" w:sz="0" w:space="0" w:color="auto"/>
        <w:bottom w:val="none" w:sz="0" w:space="0" w:color="auto"/>
        <w:right w:val="none" w:sz="0" w:space="0" w:color="auto"/>
      </w:divBdr>
    </w:div>
    <w:div w:id="1923834668">
      <w:bodyDiv w:val="1"/>
      <w:marLeft w:val="0"/>
      <w:marRight w:val="0"/>
      <w:marTop w:val="0"/>
      <w:marBottom w:val="0"/>
      <w:divBdr>
        <w:top w:val="none" w:sz="0" w:space="0" w:color="auto"/>
        <w:left w:val="none" w:sz="0" w:space="0" w:color="auto"/>
        <w:bottom w:val="none" w:sz="0" w:space="0" w:color="auto"/>
        <w:right w:val="none" w:sz="0" w:space="0" w:color="auto"/>
      </w:divBdr>
      <w:divsChild>
        <w:div w:id="650910425">
          <w:marLeft w:val="0"/>
          <w:marRight w:val="0"/>
          <w:marTop w:val="0"/>
          <w:marBottom w:val="0"/>
          <w:divBdr>
            <w:top w:val="none" w:sz="0" w:space="0" w:color="auto"/>
            <w:left w:val="none" w:sz="0" w:space="0" w:color="auto"/>
            <w:bottom w:val="none" w:sz="0" w:space="0" w:color="auto"/>
            <w:right w:val="none" w:sz="0" w:space="0" w:color="auto"/>
          </w:divBdr>
          <w:divsChild>
            <w:div w:id="580136651">
              <w:marLeft w:val="0"/>
              <w:marRight w:val="0"/>
              <w:marTop w:val="0"/>
              <w:marBottom w:val="0"/>
              <w:divBdr>
                <w:top w:val="none" w:sz="0" w:space="0" w:color="auto"/>
                <w:left w:val="none" w:sz="0" w:space="0" w:color="auto"/>
                <w:bottom w:val="none" w:sz="0" w:space="0" w:color="auto"/>
                <w:right w:val="none" w:sz="0" w:space="0" w:color="auto"/>
              </w:divBdr>
              <w:divsChild>
                <w:div w:id="635910631">
                  <w:marLeft w:val="0"/>
                  <w:marRight w:val="0"/>
                  <w:marTop w:val="0"/>
                  <w:marBottom w:val="0"/>
                  <w:divBdr>
                    <w:top w:val="none" w:sz="0" w:space="0" w:color="auto"/>
                    <w:left w:val="none" w:sz="0" w:space="0" w:color="auto"/>
                    <w:bottom w:val="none" w:sz="0" w:space="0" w:color="auto"/>
                    <w:right w:val="none" w:sz="0" w:space="0" w:color="auto"/>
                  </w:divBdr>
                  <w:divsChild>
                    <w:div w:id="1933271591">
                      <w:marLeft w:val="0"/>
                      <w:marRight w:val="0"/>
                      <w:marTop w:val="0"/>
                      <w:marBottom w:val="0"/>
                      <w:divBdr>
                        <w:top w:val="none" w:sz="0" w:space="0" w:color="auto"/>
                        <w:left w:val="none" w:sz="0" w:space="0" w:color="auto"/>
                        <w:bottom w:val="none" w:sz="0" w:space="0" w:color="auto"/>
                        <w:right w:val="none" w:sz="0" w:space="0" w:color="auto"/>
                      </w:divBdr>
                    </w:div>
                  </w:divsChild>
                </w:div>
                <w:div w:id="954335779">
                  <w:marLeft w:val="0"/>
                  <w:marRight w:val="0"/>
                  <w:marTop w:val="0"/>
                  <w:marBottom w:val="0"/>
                  <w:divBdr>
                    <w:top w:val="none" w:sz="0" w:space="0" w:color="auto"/>
                    <w:left w:val="none" w:sz="0" w:space="0" w:color="auto"/>
                    <w:bottom w:val="none" w:sz="0" w:space="0" w:color="auto"/>
                    <w:right w:val="none" w:sz="0" w:space="0" w:color="auto"/>
                  </w:divBdr>
                  <w:divsChild>
                    <w:div w:id="32461229">
                      <w:marLeft w:val="0"/>
                      <w:marRight w:val="0"/>
                      <w:marTop w:val="0"/>
                      <w:marBottom w:val="0"/>
                      <w:divBdr>
                        <w:top w:val="none" w:sz="0" w:space="0" w:color="auto"/>
                        <w:left w:val="none" w:sz="0" w:space="0" w:color="auto"/>
                        <w:bottom w:val="none" w:sz="0" w:space="0" w:color="auto"/>
                        <w:right w:val="none" w:sz="0" w:space="0" w:color="auto"/>
                      </w:divBdr>
                    </w:div>
                    <w:div w:id="1905025059">
                      <w:marLeft w:val="0"/>
                      <w:marRight w:val="0"/>
                      <w:marTop w:val="0"/>
                      <w:marBottom w:val="0"/>
                      <w:divBdr>
                        <w:top w:val="none" w:sz="0" w:space="0" w:color="auto"/>
                        <w:left w:val="none" w:sz="0" w:space="0" w:color="auto"/>
                        <w:bottom w:val="none" w:sz="0" w:space="0" w:color="auto"/>
                        <w:right w:val="none" w:sz="0" w:space="0" w:color="auto"/>
                      </w:divBdr>
                    </w:div>
                  </w:divsChild>
                </w:div>
                <w:div w:id="1348869082">
                  <w:marLeft w:val="0"/>
                  <w:marRight w:val="0"/>
                  <w:marTop w:val="0"/>
                  <w:marBottom w:val="0"/>
                  <w:divBdr>
                    <w:top w:val="none" w:sz="0" w:space="0" w:color="auto"/>
                    <w:left w:val="none" w:sz="0" w:space="0" w:color="auto"/>
                    <w:bottom w:val="none" w:sz="0" w:space="0" w:color="auto"/>
                    <w:right w:val="none" w:sz="0" w:space="0" w:color="auto"/>
                  </w:divBdr>
                  <w:divsChild>
                    <w:div w:id="571740026">
                      <w:marLeft w:val="0"/>
                      <w:marRight w:val="0"/>
                      <w:marTop w:val="0"/>
                      <w:marBottom w:val="0"/>
                      <w:divBdr>
                        <w:top w:val="none" w:sz="0" w:space="0" w:color="auto"/>
                        <w:left w:val="none" w:sz="0" w:space="0" w:color="auto"/>
                        <w:bottom w:val="none" w:sz="0" w:space="0" w:color="auto"/>
                        <w:right w:val="none" w:sz="0" w:space="0" w:color="auto"/>
                      </w:divBdr>
                      <w:divsChild>
                        <w:div w:id="340012471">
                          <w:marLeft w:val="0"/>
                          <w:marRight w:val="0"/>
                          <w:marTop w:val="0"/>
                          <w:marBottom w:val="0"/>
                          <w:divBdr>
                            <w:top w:val="none" w:sz="0" w:space="0" w:color="auto"/>
                            <w:left w:val="none" w:sz="0" w:space="0" w:color="auto"/>
                            <w:bottom w:val="none" w:sz="0" w:space="0" w:color="auto"/>
                            <w:right w:val="none" w:sz="0" w:space="0" w:color="auto"/>
                          </w:divBdr>
                          <w:divsChild>
                            <w:div w:id="1583760382">
                              <w:marLeft w:val="0"/>
                              <w:marRight w:val="0"/>
                              <w:marTop w:val="0"/>
                              <w:marBottom w:val="0"/>
                              <w:divBdr>
                                <w:top w:val="none" w:sz="0" w:space="0" w:color="auto"/>
                                <w:left w:val="none" w:sz="0" w:space="0" w:color="auto"/>
                                <w:bottom w:val="none" w:sz="0" w:space="0" w:color="auto"/>
                                <w:right w:val="none" w:sz="0" w:space="0" w:color="auto"/>
                              </w:divBdr>
                              <w:divsChild>
                                <w:div w:id="24341620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385763182">
                          <w:marLeft w:val="0"/>
                          <w:marRight w:val="0"/>
                          <w:marTop w:val="0"/>
                          <w:marBottom w:val="0"/>
                          <w:divBdr>
                            <w:top w:val="none" w:sz="0" w:space="0" w:color="auto"/>
                            <w:left w:val="none" w:sz="0" w:space="0" w:color="auto"/>
                            <w:bottom w:val="none" w:sz="0" w:space="0" w:color="auto"/>
                            <w:right w:val="none" w:sz="0" w:space="0" w:color="auto"/>
                          </w:divBdr>
                          <w:divsChild>
                            <w:div w:id="911502219">
                              <w:marLeft w:val="0"/>
                              <w:marRight w:val="0"/>
                              <w:marTop w:val="0"/>
                              <w:marBottom w:val="0"/>
                              <w:divBdr>
                                <w:top w:val="none" w:sz="0" w:space="0" w:color="auto"/>
                                <w:left w:val="none" w:sz="0" w:space="0" w:color="auto"/>
                                <w:bottom w:val="none" w:sz="0" w:space="0" w:color="auto"/>
                                <w:right w:val="none" w:sz="0" w:space="0" w:color="auto"/>
                              </w:divBdr>
                            </w:div>
                            <w:div w:id="1212571465">
                              <w:marLeft w:val="0"/>
                              <w:marRight w:val="0"/>
                              <w:marTop w:val="0"/>
                              <w:marBottom w:val="0"/>
                              <w:divBdr>
                                <w:top w:val="none" w:sz="0" w:space="0" w:color="auto"/>
                                <w:left w:val="none" w:sz="0" w:space="0" w:color="auto"/>
                                <w:bottom w:val="none" w:sz="0" w:space="0" w:color="auto"/>
                                <w:right w:val="none" w:sz="0" w:space="0" w:color="auto"/>
                              </w:divBdr>
                              <w:divsChild>
                                <w:div w:id="1795126636">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1525287290">
                          <w:marLeft w:val="0"/>
                          <w:marRight w:val="0"/>
                          <w:marTop w:val="0"/>
                          <w:marBottom w:val="0"/>
                          <w:divBdr>
                            <w:top w:val="none" w:sz="0" w:space="0" w:color="auto"/>
                            <w:left w:val="none" w:sz="0" w:space="0" w:color="auto"/>
                            <w:bottom w:val="none" w:sz="0" w:space="0" w:color="auto"/>
                            <w:right w:val="none" w:sz="0" w:space="0" w:color="auto"/>
                          </w:divBdr>
                          <w:divsChild>
                            <w:div w:id="1164589900">
                              <w:marLeft w:val="0"/>
                              <w:marRight w:val="0"/>
                              <w:marTop w:val="0"/>
                              <w:marBottom w:val="0"/>
                              <w:divBdr>
                                <w:top w:val="none" w:sz="0" w:space="0" w:color="auto"/>
                                <w:left w:val="none" w:sz="0" w:space="0" w:color="auto"/>
                                <w:bottom w:val="none" w:sz="0" w:space="0" w:color="auto"/>
                                <w:right w:val="none" w:sz="0" w:space="0" w:color="auto"/>
                              </w:divBdr>
                              <w:divsChild>
                                <w:div w:id="879439820">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 w:id="1980308151">
                  <w:marLeft w:val="0"/>
                  <w:marRight w:val="0"/>
                  <w:marTop w:val="0"/>
                  <w:marBottom w:val="0"/>
                  <w:divBdr>
                    <w:top w:val="none" w:sz="0" w:space="0" w:color="auto"/>
                    <w:left w:val="none" w:sz="0" w:space="0" w:color="auto"/>
                    <w:bottom w:val="none" w:sz="0" w:space="0" w:color="auto"/>
                    <w:right w:val="none" w:sz="0" w:space="0" w:color="auto"/>
                  </w:divBdr>
                  <w:divsChild>
                    <w:div w:id="1577474134">
                      <w:marLeft w:val="0"/>
                      <w:marRight w:val="0"/>
                      <w:marTop w:val="0"/>
                      <w:marBottom w:val="0"/>
                      <w:divBdr>
                        <w:top w:val="none" w:sz="0" w:space="0" w:color="auto"/>
                        <w:left w:val="none" w:sz="0" w:space="0" w:color="auto"/>
                        <w:bottom w:val="none" w:sz="0" w:space="0" w:color="auto"/>
                        <w:right w:val="none" w:sz="0" w:space="0" w:color="auto"/>
                      </w:divBdr>
                      <w:divsChild>
                        <w:div w:id="1613126141">
                          <w:marLeft w:val="0"/>
                          <w:marRight w:val="0"/>
                          <w:marTop w:val="0"/>
                          <w:marBottom w:val="0"/>
                          <w:divBdr>
                            <w:top w:val="none" w:sz="0" w:space="0" w:color="auto"/>
                            <w:left w:val="none" w:sz="0" w:space="0" w:color="auto"/>
                            <w:bottom w:val="none" w:sz="0" w:space="0" w:color="auto"/>
                            <w:right w:val="none" w:sz="0" w:space="0" w:color="auto"/>
                          </w:divBdr>
                          <w:divsChild>
                            <w:div w:id="1303535955">
                              <w:marLeft w:val="0"/>
                              <w:marRight w:val="0"/>
                              <w:marTop w:val="0"/>
                              <w:marBottom w:val="0"/>
                              <w:divBdr>
                                <w:top w:val="none" w:sz="0" w:space="0" w:color="auto"/>
                                <w:left w:val="none" w:sz="0" w:space="0" w:color="auto"/>
                                <w:bottom w:val="none" w:sz="0" w:space="0" w:color="auto"/>
                                <w:right w:val="none" w:sz="0" w:space="0" w:color="auto"/>
                              </w:divBdr>
                              <w:divsChild>
                                <w:div w:id="1193769014">
                                  <w:marLeft w:val="0"/>
                                  <w:marRight w:val="0"/>
                                  <w:marTop w:val="0"/>
                                  <w:marBottom w:val="0"/>
                                  <w:divBdr>
                                    <w:top w:val="none" w:sz="0" w:space="0" w:color="auto"/>
                                    <w:left w:val="none" w:sz="0" w:space="0" w:color="auto"/>
                                    <w:bottom w:val="none" w:sz="0" w:space="0" w:color="auto"/>
                                    <w:right w:val="none" w:sz="0" w:space="0" w:color="auto"/>
                                  </w:divBdr>
                                  <w:divsChild>
                                    <w:div w:id="1517502951">
                                      <w:marLeft w:val="0"/>
                                      <w:marRight w:val="0"/>
                                      <w:marTop w:val="0"/>
                                      <w:marBottom w:val="0"/>
                                      <w:divBdr>
                                        <w:top w:val="none" w:sz="0" w:space="0" w:color="auto"/>
                                        <w:left w:val="none" w:sz="0" w:space="0" w:color="auto"/>
                                        <w:bottom w:val="none" w:sz="0" w:space="0" w:color="auto"/>
                                        <w:right w:val="none" w:sz="0" w:space="0" w:color="auto"/>
                                      </w:divBdr>
                                      <w:divsChild>
                                        <w:div w:id="1897429703">
                                          <w:marLeft w:val="0"/>
                                          <w:marRight w:val="0"/>
                                          <w:marTop w:val="0"/>
                                          <w:marBottom w:val="0"/>
                                          <w:divBdr>
                                            <w:top w:val="none" w:sz="0" w:space="0" w:color="auto"/>
                                            <w:left w:val="none" w:sz="0" w:space="0" w:color="auto"/>
                                            <w:bottom w:val="none" w:sz="0" w:space="0" w:color="auto"/>
                                            <w:right w:val="none" w:sz="0" w:space="0" w:color="auto"/>
                                          </w:divBdr>
                                        </w:div>
                                      </w:divsChild>
                                    </w:div>
                                  </w:divsChild>
                                </w:div>
                              </w:divsChild>
                            </w:div>
                          </w:divsChild>
                        </w:div>
                      </w:divsChild>
                    </w:div>
                  </w:divsChild>
                </w:div>
              </w:divsChild>
            </w:div>
          </w:divsChild>
        </w:div>
        <w:div w:id="1596014950">
          <w:marLeft w:val="0"/>
          <w:marRight w:val="0"/>
          <w:marTop w:val="0"/>
          <w:marBottom w:val="0"/>
          <w:divBdr>
            <w:top w:val="none" w:sz="0" w:space="0" w:color="auto"/>
            <w:left w:val="none" w:sz="0" w:space="0" w:color="auto"/>
            <w:bottom w:val="none" w:sz="0" w:space="0" w:color="auto"/>
            <w:right w:val="none" w:sz="0" w:space="0" w:color="auto"/>
          </w:divBdr>
        </w:div>
        <w:div w:id="1960184608">
          <w:marLeft w:val="0"/>
          <w:marRight w:val="0"/>
          <w:marTop w:val="0"/>
          <w:marBottom w:val="0"/>
          <w:divBdr>
            <w:top w:val="none" w:sz="0" w:space="0" w:color="auto"/>
            <w:left w:val="none" w:sz="0" w:space="0" w:color="auto"/>
            <w:bottom w:val="none" w:sz="0" w:space="0" w:color="auto"/>
            <w:right w:val="none" w:sz="0" w:space="0" w:color="auto"/>
          </w:divBdr>
        </w:div>
      </w:divsChild>
    </w:div>
    <w:div w:id="1933707401">
      <w:bodyDiv w:val="1"/>
      <w:marLeft w:val="0"/>
      <w:marRight w:val="0"/>
      <w:marTop w:val="0"/>
      <w:marBottom w:val="0"/>
      <w:divBdr>
        <w:top w:val="none" w:sz="0" w:space="0" w:color="auto"/>
        <w:left w:val="none" w:sz="0" w:space="0" w:color="auto"/>
        <w:bottom w:val="none" w:sz="0" w:space="0" w:color="auto"/>
        <w:right w:val="none" w:sz="0" w:space="0" w:color="auto"/>
      </w:divBdr>
    </w:div>
    <w:div w:id="1987397594">
      <w:bodyDiv w:val="1"/>
      <w:marLeft w:val="0"/>
      <w:marRight w:val="0"/>
      <w:marTop w:val="0"/>
      <w:marBottom w:val="0"/>
      <w:divBdr>
        <w:top w:val="none" w:sz="0" w:space="0" w:color="auto"/>
        <w:left w:val="none" w:sz="0" w:space="0" w:color="auto"/>
        <w:bottom w:val="none" w:sz="0" w:space="0" w:color="auto"/>
        <w:right w:val="none" w:sz="0" w:space="0" w:color="auto"/>
      </w:divBdr>
    </w:div>
    <w:div w:id="2007631222">
      <w:bodyDiv w:val="1"/>
      <w:marLeft w:val="0"/>
      <w:marRight w:val="0"/>
      <w:marTop w:val="0"/>
      <w:marBottom w:val="0"/>
      <w:divBdr>
        <w:top w:val="none" w:sz="0" w:space="0" w:color="auto"/>
        <w:left w:val="none" w:sz="0" w:space="0" w:color="auto"/>
        <w:bottom w:val="none" w:sz="0" w:space="0" w:color="auto"/>
        <w:right w:val="none" w:sz="0" w:space="0" w:color="auto"/>
      </w:divBdr>
    </w:div>
    <w:div w:id="2056267402">
      <w:bodyDiv w:val="1"/>
      <w:marLeft w:val="0"/>
      <w:marRight w:val="0"/>
      <w:marTop w:val="0"/>
      <w:marBottom w:val="0"/>
      <w:divBdr>
        <w:top w:val="none" w:sz="0" w:space="0" w:color="auto"/>
        <w:left w:val="none" w:sz="0" w:space="0" w:color="auto"/>
        <w:bottom w:val="none" w:sz="0" w:space="0" w:color="auto"/>
        <w:right w:val="none" w:sz="0" w:space="0" w:color="auto"/>
      </w:divBdr>
    </w:div>
    <w:div w:id="2058043007">
      <w:bodyDiv w:val="1"/>
      <w:marLeft w:val="0"/>
      <w:marRight w:val="0"/>
      <w:marTop w:val="0"/>
      <w:marBottom w:val="0"/>
      <w:divBdr>
        <w:top w:val="none" w:sz="0" w:space="0" w:color="auto"/>
        <w:left w:val="none" w:sz="0" w:space="0" w:color="auto"/>
        <w:bottom w:val="none" w:sz="0" w:space="0" w:color="auto"/>
        <w:right w:val="none" w:sz="0" w:space="0" w:color="auto"/>
      </w:divBdr>
    </w:div>
    <w:div w:id="2091927571">
      <w:bodyDiv w:val="1"/>
      <w:marLeft w:val="0"/>
      <w:marRight w:val="0"/>
      <w:marTop w:val="0"/>
      <w:marBottom w:val="0"/>
      <w:divBdr>
        <w:top w:val="none" w:sz="0" w:space="0" w:color="auto"/>
        <w:left w:val="none" w:sz="0" w:space="0" w:color="auto"/>
        <w:bottom w:val="none" w:sz="0" w:space="0" w:color="auto"/>
        <w:right w:val="none" w:sz="0" w:space="0" w:color="auto"/>
      </w:divBdr>
    </w:div>
    <w:div w:id="2094886602">
      <w:bodyDiv w:val="1"/>
      <w:marLeft w:val="0"/>
      <w:marRight w:val="0"/>
      <w:marTop w:val="0"/>
      <w:marBottom w:val="0"/>
      <w:divBdr>
        <w:top w:val="none" w:sz="0" w:space="0" w:color="auto"/>
        <w:left w:val="none" w:sz="0" w:space="0" w:color="auto"/>
        <w:bottom w:val="none" w:sz="0" w:space="0" w:color="auto"/>
        <w:right w:val="none" w:sz="0" w:space="0" w:color="auto"/>
      </w:divBdr>
    </w:div>
    <w:div w:id="2096584268">
      <w:bodyDiv w:val="1"/>
      <w:marLeft w:val="0"/>
      <w:marRight w:val="0"/>
      <w:marTop w:val="0"/>
      <w:marBottom w:val="0"/>
      <w:divBdr>
        <w:top w:val="none" w:sz="0" w:space="0" w:color="auto"/>
        <w:left w:val="none" w:sz="0" w:space="0" w:color="auto"/>
        <w:bottom w:val="none" w:sz="0" w:space="0" w:color="auto"/>
        <w:right w:val="none" w:sz="0" w:space="0" w:color="auto"/>
      </w:divBdr>
    </w:div>
    <w:div w:id="2117558165">
      <w:bodyDiv w:val="1"/>
      <w:marLeft w:val="0"/>
      <w:marRight w:val="0"/>
      <w:marTop w:val="0"/>
      <w:marBottom w:val="0"/>
      <w:divBdr>
        <w:top w:val="none" w:sz="0" w:space="0" w:color="auto"/>
        <w:left w:val="none" w:sz="0" w:space="0" w:color="auto"/>
        <w:bottom w:val="none" w:sz="0" w:space="0" w:color="auto"/>
        <w:right w:val="none" w:sz="0" w:space="0" w:color="auto"/>
      </w:divBdr>
    </w:div>
    <w:div w:id="2125341973">
      <w:bodyDiv w:val="1"/>
      <w:marLeft w:val="0"/>
      <w:marRight w:val="0"/>
      <w:marTop w:val="0"/>
      <w:marBottom w:val="0"/>
      <w:divBdr>
        <w:top w:val="none" w:sz="0" w:space="0" w:color="auto"/>
        <w:left w:val="none" w:sz="0" w:space="0" w:color="auto"/>
        <w:bottom w:val="none" w:sz="0" w:space="0" w:color="auto"/>
        <w:right w:val="none" w:sz="0" w:space="0" w:color="auto"/>
      </w:divBdr>
    </w:div>
    <w:div w:id="2131586937">
      <w:bodyDiv w:val="1"/>
      <w:marLeft w:val="0"/>
      <w:marRight w:val="0"/>
      <w:marTop w:val="0"/>
      <w:marBottom w:val="0"/>
      <w:divBdr>
        <w:top w:val="none" w:sz="0" w:space="0" w:color="auto"/>
        <w:left w:val="none" w:sz="0" w:space="0" w:color="auto"/>
        <w:bottom w:val="none" w:sz="0" w:space="0" w:color="auto"/>
        <w:right w:val="none" w:sz="0" w:space="0" w:color="auto"/>
      </w:divBdr>
    </w:div>
    <w:div w:id="2132042697">
      <w:bodyDiv w:val="1"/>
      <w:marLeft w:val="0"/>
      <w:marRight w:val="0"/>
      <w:marTop w:val="0"/>
      <w:marBottom w:val="0"/>
      <w:divBdr>
        <w:top w:val="none" w:sz="0" w:space="0" w:color="auto"/>
        <w:left w:val="none" w:sz="0" w:space="0" w:color="auto"/>
        <w:bottom w:val="none" w:sz="0" w:space="0" w:color="auto"/>
        <w:right w:val="none" w:sz="0" w:space="0" w:color="auto"/>
      </w:divBdr>
    </w:div>
    <w:div w:id="2132741510">
      <w:bodyDiv w:val="1"/>
      <w:marLeft w:val="0"/>
      <w:marRight w:val="0"/>
      <w:marTop w:val="0"/>
      <w:marBottom w:val="0"/>
      <w:divBdr>
        <w:top w:val="none" w:sz="0" w:space="0" w:color="auto"/>
        <w:left w:val="none" w:sz="0" w:space="0" w:color="auto"/>
        <w:bottom w:val="none" w:sz="0" w:space="0" w:color="auto"/>
        <w:right w:val="none" w:sz="0" w:space="0" w:color="auto"/>
      </w:divBdr>
    </w:div>
    <w:div w:id="2133864648">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13" Type="http://schemas.openxmlformats.org/officeDocument/2006/relationships/hyperlink" Target="https://www.valamis.com" TargetMode="External"/><Relationship Id="rId18" Type="http://schemas.openxmlformats.org/officeDocument/2006/relationships/hyperlink" Target="https://tescoplc.com" TargetMode="External"/><Relationship Id="rId26" Type="http://schemas.openxmlformats.org/officeDocument/2006/relationships/hyperlink" Target="https://www.tescoplc.com/investors/reports-results-and-presentations/annual-report-2020/" TargetMode="External"/><Relationship Id="rId21" Type="http://schemas.openxmlformats.org/officeDocument/2006/relationships/hyperlink" Target="https://www.mindtools.com/pages/article/newCS99.html" TargetMode="External"/><Relationship Id="rId34" Type="http://schemas.openxmlformats.org/officeDocument/2006/relationships/image" Target="media/image7.png"/><Relationship Id="rId7" Type="http://schemas.openxmlformats.org/officeDocument/2006/relationships/styles" Target="styles.xml"/><Relationship Id="rId12" Type="http://schemas.openxmlformats.org/officeDocument/2006/relationships/hyperlink" Target="https://researchgate.net" TargetMode="External"/><Relationship Id="rId17" Type="http://schemas.openxmlformats.org/officeDocument/2006/relationships/hyperlink" Target="https://www.journals.lib.washington.edu" TargetMode="External"/><Relationship Id="rId25" Type="http://schemas.openxmlformats.org/officeDocument/2006/relationships/hyperlink" Target="https://www.tescoplc.com/investors/reports-results-and-presentations/annual-report-2020/" TargetMode="External"/><Relationship Id="rId33" Type="http://schemas.openxmlformats.org/officeDocument/2006/relationships/image" Target="media/image6.jpeg"/><Relationship Id="rId2" Type="http://schemas.openxmlformats.org/officeDocument/2006/relationships/customXml" Target="../customXml/item2.xml"/><Relationship Id="rId16" Type="http://schemas.openxmlformats.org/officeDocument/2006/relationships/hyperlink" Target="https://www.scholar.google" TargetMode="External"/><Relationship Id="rId20" Type="http://schemas.openxmlformats.org/officeDocument/2006/relationships/hyperlink" Target="http://manyana-education.blogspot.com/2010/10/communication-cycle.html" TargetMode="External"/><Relationship Id="rId29" Type="http://schemas.openxmlformats.org/officeDocument/2006/relationships/image" Target="media/image2.jpeg"/><Relationship Id="rId1" Type="http://schemas.openxmlformats.org/officeDocument/2006/relationships/customXml" Target="../customXml/item1.xml"/><Relationship Id="rId6" Type="http://schemas.openxmlformats.org/officeDocument/2006/relationships/numbering" Target="numbering.xml"/><Relationship Id="rId11" Type="http://schemas.openxmlformats.org/officeDocument/2006/relationships/endnotes" Target="endnotes.xml"/><Relationship Id="rId24" Type="http://schemas.openxmlformats.org/officeDocument/2006/relationships/hyperlink" Target="https://doi.org/10.1093/jeg/lbr038" TargetMode="External"/><Relationship Id="rId32" Type="http://schemas.openxmlformats.org/officeDocument/2006/relationships/image" Target="media/image5.png"/><Relationship Id="rId37" Type="http://schemas.openxmlformats.org/officeDocument/2006/relationships/theme" Target="theme/theme1.xml"/><Relationship Id="rId5" Type="http://schemas.openxmlformats.org/officeDocument/2006/relationships/customXml" Target="../customXml/item5.xml"/><Relationship Id="rId15" Type="http://schemas.openxmlformats.org/officeDocument/2006/relationships/hyperlink" Target="https://doi.org/10.2200/S00323ED1V01Y2010121CR018" TargetMode="External"/><Relationship Id="rId23" Type="http://schemas.openxmlformats.org/officeDocument/2006/relationships/hyperlink" Target="https://ukdiss.com/litreview/literature-on-corporate-social-reponsability-at-tesco.php?vref=1" TargetMode="External"/><Relationship Id="rId28" Type="http://schemas.openxmlformats.org/officeDocument/2006/relationships/image" Target="media/image1.jpeg"/><Relationship Id="rId36" Type="http://schemas.openxmlformats.org/officeDocument/2006/relationships/fontTable" Target="fontTable.xml"/><Relationship Id="rId10" Type="http://schemas.openxmlformats.org/officeDocument/2006/relationships/footnotes" Target="footnotes.xml"/><Relationship Id="rId19" Type="http://schemas.openxmlformats.org/officeDocument/2006/relationships/hyperlink" Target="https://entrepeneurhandbook.co.uk" TargetMode="External"/><Relationship Id="rId31" Type="http://schemas.openxmlformats.org/officeDocument/2006/relationships/image" Target="media/image4.png"/><Relationship Id="rId4" Type="http://schemas.openxmlformats.org/officeDocument/2006/relationships/customXml" Target="../customXml/item4.xml"/><Relationship Id="rId9" Type="http://schemas.openxmlformats.org/officeDocument/2006/relationships/webSettings" Target="webSettings.xml"/><Relationship Id="rId14" Type="http://schemas.openxmlformats.org/officeDocument/2006/relationships/hyperlink" Target="https://McKinsey.com" TargetMode="External"/><Relationship Id="rId22" Type="http://schemas.openxmlformats.org/officeDocument/2006/relationships/hyperlink" Target="https://.proffesionalacadaemy.com" TargetMode="External"/><Relationship Id="rId27" Type="http://schemas.openxmlformats.org/officeDocument/2006/relationships/hyperlink" Target="https://www.professionalacademy.com/news/marketing-theories-swot-analysis" TargetMode="External"/><Relationship Id="rId30" Type="http://schemas.openxmlformats.org/officeDocument/2006/relationships/image" Target="media/image3.jpeg"/><Relationship Id="rId35" Type="http://schemas.openxmlformats.org/officeDocument/2006/relationships/header" Target="header1.xml"/><Relationship Id="rId8" Type="http://schemas.openxmlformats.org/officeDocument/2006/relationships/settings" Target="setting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word/webextensions/_rels/taskpanes.xml.rels><?xml version="1.0" encoding="UTF-8" standalone="yes"?>
<Relationships xmlns="http://schemas.openxmlformats.org/package/2006/relationships"><Relationship Id="rId1" Type="http://schemas.microsoft.com/office/2011/relationships/webextension" Target="webextension1.xml"/></Relationships>
</file>

<file path=word/webextensions/taskpanes.xml><?xml version="1.0" encoding="utf-8"?>
<wetp:taskpanes xmlns:wetp="http://schemas.microsoft.com/office/webextensions/taskpanes/2010/11">
  <wetp:taskpane dockstate="right" visibility="0" width="350" row="2">
    <wetp:webextensionref xmlns:r="http://schemas.openxmlformats.org/officeDocument/2006/relationships" r:id="rId1"/>
  </wetp:taskpane>
</wetp:taskpanes>
</file>

<file path=word/webextensions/webextension1.xml><?xml version="1.0" encoding="utf-8"?>
<we:webextension xmlns:we="http://schemas.microsoft.com/office/webextensions/webextension/2010/11" id="{7334D9C4-43A0-49DF-865E-E2C2ABEE78C4}">
  <we:reference id="8c1c3d44-57e9-40d7-86e4-4adf61fea1dd" version="2.1.0.1" store="EXCatalog" storeType="EXCatalog"/>
  <we:alternateReferences>
    <we:reference id="WA104380122" version="2.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item1.xml><?xml version="1.0" encoding="utf-8"?>
<CoverPageProperties xmlns="http://schemas.microsoft.com/office/2006/coverPageProps">
  <PublishDate/>
  <Abstract>Presented to
Philip Jones
General Manager
AAH Pharmaceuticals. Swansea
October  2020.</Abstract>
  <CompanyAddress/>
  <CompanyPhone/>
  <CompanyFax/>
  <CompanyEmail>Matthew.Davies@aah.co.uk</CompanyEmail>
</CoverPageProperti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4.xml><?xml version="1.0" encoding="utf-8"?>
<b:Sources xmlns:b="http://schemas.openxmlformats.org/officeDocument/2006/bibliography" xmlns="http://schemas.openxmlformats.org/officeDocument/2006/bibliography" SelectedStyle="\APASixthEditionOfficeOnline.xsl" StyleName="APA" Version="6"/>
</file>

<file path=customXml/item5.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5AF091B-3C7A-41E3-B477-F2FDAA23CFDA}">
  <ds:schemaRefs>
    <ds:schemaRef ds:uri="http://schemas.microsoft.com/office/2006/coverPageProps"/>
  </ds:schemaRefs>
</ds:datastoreItem>
</file>

<file path=customXml/itemProps2.xml><?xml version="1.0" encoding="utf-8"?>
<ds:datastoreItem xmlns:ds="http://schemas.openxmlformats.org/officeDocument/2006/customXml" ds:itemID="{ACDA5CB2-2C99-4232-9ED7-F781A65E7B61}">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745B6C-9013-4D07-B787-81637A4048E2}">
  <ds:schemaRefs>
    <ds:schemaRef ds:uri="http://schemas.microsoft.com/sharepoint/v3/contenttype/forms"/>
  </ds:schemaRefs>
</ds:datastoreItem>
</file>

<file path=customXml/itemProps4.xml><?xml version="1.0" encoding="utf-8"?>
<ds:datastoreItem xmlns:ds="http://schemas.openxmlformats.org/officeDocument/2006/customXml" ds:itemID="{3EEC2197-CFD8-814C-915F-15618AE4A920}">
  <ds:schemaRefs>
    <ds:schemaRef ds:uri="http://schemas.openxmlformats.org/officeDocument/2006/bibliography"/>
  </ds:schemaRefs>
</ds:datastoreItem>
</file>

<file path=customXml/itemProps5.xml><?xml version="1.0" encoding="utf-8"?>
<ds:datastoreItem xmlns:ds="http://schemas.openxmlformats.org/officeDocument/2006/customXml" ds:itemID="{5E374F0B-055F-4C2C-A404-9F292475A2A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605</TotalTime>
  <Pages>23</Pages>
  <Words>3730</Words>
  <Characters>21261</Characters>
  <Application>Microsoft Office Word</Application>
  <DocSecurity>0</DocSecurity>
  <Lines>177</Lines>
  <Paragraphs>49</Paragraphs>
  <ScaleCrop>false</ScaleCrop>
  <HeadingPairs>
    <vt:vector size="2" baseType="variant">
      <vt:variant>
        <vt:lpstr>Title</vt:lpstr>
      </vt:variant>
      <vt:variant>
        <vt:i4>1</vt:i4>
      </vt:variant>
    </vt:vector>
  </HeadingPairs>
  <TitlesOfParts>
    <vt:vector size="1" baseType="lpstr">
      <vt:lpstr>THE IMPACT AND RESOLUTION OF TOTE DWELL TIME WITHIN AUTOMATION</vt:lpstr>
    </vt:vector>
  </TitlesOfParts>
  <Manager/>
  <Company/>
  <LinksUpToDate>false</LinksUpToDate>
  <CharactersWithSpaces>24942</CharactersWithSpaces>
  <SharedDoc>false</SharedDoc>
  <HyperlinkBase/>
  <HLinks>
    <vt:vector size="270" baseType="variant">
      <vt:variant>
        <vt:i4>3080229</vt:i4>
      </vt:variant>
      <vt:variant>
        <vt:i4>261</vt:i4>
      </vt:variant>
      <vt:variant>
        <vt:i4>0</vt:i4>
      </vt:variant>
      <vt:variant>
        <vt:i4>5</vt:i4>
      </vt:variant>
      <vt:variant>
        <vt:lpwstr>https://www.researchgate.net/post/McKinseys_7s_framework_Does_anybody_know_some_paper_of_review_criticise_the_framework/5e566f997ccd8210ea090e2a/citation/download</vt:lpwstr>
      </vt:variant>
      <vt:variant>
        <vt:lpwstr/>
      </vt:variant>
      <vt:variant>
        <vt:i4>2818150</vt:i4>
      </vt:variant>
      <vt:variant>
        <vt:i4>258</vt:i4>
      </vt:variant>
      <vt:variant>
        <vt:i4>0</vt:i4>
      </vt:variant>
      <vt:variant>
        <vt:i4>5</vt:i4>
      </vt:variant>
      <vt:variant>
        <vt:lpwstr>https://link.springer.com/article/10.1007/s11213-014-9317-0</vt:lpwstr>
      </vt:variant>
      <vt:variant>
        <vt:lpwstr>ref-CR21</vt:lpwstr>
      </vt:variant>
      <vt:variant>
        <vt:i4>2818150</vt:i4>
      </vt:variant>
      <vt:variant>
        <vt:i4>255</vt:i4>
      </vt:variant>
      <vt:variant>
        <vt:i4>0</vt:i4>
      </vt:variant>
      <vt:variant>
        <vt:i4>5</vt:i4>
      </vt:variant>
      <vt:variant>
        <vt:lpwstr>https://link.springer.com/article/10.1007/s11213-014-9317-0</vt:lpwstr>
      </vt:variant>
      <vt:variant>
        <vt:lpwstr>ref-CR21</vt:lpwstr>
      </vt:variant>
      <vt:variant>
        <vt:i4>1507379</vt:i4>
      </vt:variant>
      <vt:variant>
        <vt:i4>248</vt:i4>
      </vt:variant>
      <vt:variant>
        <vt:i4>0</vt:i4>
      </vt:variant>
      <vt:variant>
        <vt:i4>5</vt:i4>
      </vt:variant>
      <vt:variant>
        <vt:lpwstr/>
      </vt:variant>
      <vt:variant>
        <vt:lpwstr>_Toc57062041</vt:lpwstr>
      </vt:variant>
      <vt:variant>
        <vt:i4>1441843</vt:i4>
      </vt:variant>
      <vt:variant>
        <vt:i4>242</vt:i4>
      </vt:variant>
      <vt:variant>
        <vt:i4>0</vt:i4>
      </vt:variant>
      <vt:variant>
        <vt:i4>5</vt:i4>
      </vt:variant>
      <vt:variant>
        <vt:lpwstr/>
      </vt:variant>
      <vt:variant>
        <vt:lpwstr>_Toc57062040</vt:lpwstr>
      </vt:variant>
      <vt:variant>
        <vt:i4>2031668</vt:i4>
      </vt:variant>
      <vt:variant>
        <vt:i4>236</vt:i4>
      </vt:variant>
      <vt:variant>
        <vt:i4>0</vt:i4>
      </vt:variant>
      <vt:variant>
        <vt:i4>5</vt:i4>
      </vt:variant>
      <vt:variant>
        <vt:lpwstr/>
      </vt:variant>
      <vt:variant>
        <vt:lpwstr>_Toc57062039</vt:lpwstr>
      </vt:variant>
      <vt:variant>
        <vt:i4>1966132</vt:i4>
      </vt:variant>
      <vt:variant>
        <vt:i4>230</vt:i4>
      </vt:variant>
      <vt:variant>
        <vt:i4>0</vt:i4>
      </vt:variant>
      <vt:variant>
        <vt:i4>5</vt:i4>
      </vt:variant>
      <vt:variant>
        <vt:lpwstr/>
      </vt:variant>
      <vt:variant>
        <vt:lpwstr>_Toc57062038</vt:lpwstr>
      </vt:variant>
      <vt:variant>
        <vt:i4>1114164</vt:i4>
      </vt:variant>
      <vt:variant>
        <vt:i4>224</vt:i4>
      </vt:variant>
      <vt:variant>
        <vt:i4>0</vt:i4>
      </vt:variant>
      <vt:variant>
        <vt:i4>5</vt:i4>
      </vt:variant>
      <vt:variant>
        <vt:lpwstr/>
      </vt:variant>
      <vt:variant>
        <vt:lpwstr>_Toc57062037</vt:lpwstr>
      </vt:variant>
      <vt:variant>
        <vt:i4>1048628</vt:i4>
      </vt:variant>
      <vt:variant>
        <vt:i4>218</vt:i4>
      </vt:variant>
      <vt:variant>
        <vt:i4>0</vt:i4>
      </vt:variant>
      <vt:variant>
        <vt:i4>5</vt:i4>
      </vt:variant>
      <vt:variant>
        <vt:lpwstr/>
      </vt:variant>
      <vt:variant>
        <vt:lpwstr>_Toc57062036</vt:lpwstr>
      </vt:variant>
      <vt:variant>
        <vt:i4>1245236</vt:i4>
      </vt:variant>
      <vt:variant>
        <vt:i4>212</vt:i4>
      </vt:variant>
      <vt:variant>
        <vt:i4>0</vt:i4>
      </vt:variant>
      <vt:variant>
        <vt:i4>5</vt:i4>
      </vt:variant>
      <vt:variant>
        <vt:lpwstr/>
      </vt:variant>
      <vt:variant>
        <vt:lpwstr>_Toc57062035</vt:lpwstr>
      </vt:variant>
      <vt:variant>
        <vt:i4>1179700</vt:i4>
      </vt:variant>
      <vt:variant>
        <vt:i4>206</vt:i4>
      </vt:variant>
      <vt:variant>
        <vt:i4>0</vt:i4>
      </vt:variant>
      <vt:variant>
        <vt:i4>5</vt:i4>
      </vt:variant>
      <vt:variant>
        <vt:lpwstr/>
      </vt:variant>
      <vt:variant>
        <vt:lpwstr>_Toc57062034</vt:lpwstr>
      </vt:variant>
      <vt:variant>
        <vt:i4>1376308</vt:i4>
      </vt:variant>
      <vt:variant>
        <vt:i4>200</vt:i4>
      </vt:variant>
      <vt:variant>
        <vt:i4>0</vt:i4>
      </vt:variant>
      <vt:variant>
        <vt:i4>5</vt:i4>
      </vt:variant>
      <vt:variant>
        <vt:lpwstr/>
      </vt:variant>
      <vt:variant>
        <vt:lpwstr>_Toc57062033</vt:lpwstr>
      </vt:variant>
      <vt:variant>
        <vt:i4>1310772</vt:i4>
      </vt:variant>
      <vt:variant>
        <vt:i4>194</vt:i4>
      </vt:variant>
      <vt:variant>
        <vt:i4>0</vt:i4>
      </vt:variant>
      <vt:variant>
        <vt:i4>5</vt:i4>
      </vt:variant>
      <vt:variant>
        <vt:lpwstr/>
      </vt:variant>
      <vt:variant>
        <vt:lpwstr>_Toc57062032</vt:lpwstr>
      </vt:variant>
      <vt:variant>
        <vt:i4>1507380</vt:i4>
      </vt:variant>
      <vt:variant>
        <vt:i4>188</vt:i4>
      </vt:variant>
      <vt:variant>
        <vt:i4>0</vt:i4>
      </vt:variant>
      <vt:variant>
        <vt:i4>5</vt:i4>
      </vt:variant>
      <vt:variant>
        <vt:lpwstr/>
      </vt:variant>
      <vt:variant>
        <vt:lpwstr>_Toc57062031</vt:lpwstr>
      </vt:variant>
      <vt:variant>
        <vt:i4>1441844</vt:i4>
      </vt:variant>
      <vt:variant>
        <vt:i4>182</vt:i4>
      </vt:variant>
      <vt:variant>
        <vt:i4>0</vt:i4>
      </vt:variant>
      <vt:variant>
        <vt:i4>5</vt:i4>
      </vt:variant>
      <vt:variant>
        <vt:lpwstr/>
      </vt:variant>
      <vt:variant>
        <vt:lpwstr>_Toc57062030</vt:lpwstr>
      </vt:variant>
      <vt:variant>
        <vt:i4>2031669</vt:i4>
      </vt:variant>
      <vt:variant>
        <vt:i4>176</vt:i4>
      </vt:variant>
      <vt:variant>
        <vt:i4>0</vt:i4>
      </vt:variant>
      <vt:variant>
        <vt:i4>5</vt:i4>
      </vt:variant>
      <vt:variant>
        <vt:lpwstr/>
      </vt:variant>
      <vt:variant>
        <vt:lpwstr>_Toc57062029</vt:lpwstr>
      </vt:variant>
      <vt:variant>
        <vt:i4>1966133</vt:i4>
      </vt:variant>
      <vt:variant>
        <vt:i4>170</vt:i4>
      </vt:variant>
      <vt:variant>
        <vt:i4>0</vt:i4>
      </vt:variant>
      <vt:variant>
        <vt:i4>5</vt:i4>
      </vt:variant>
      <vt:variant>
        <vt:lpwstr/>
      </vt:variant>
      <vt:variant>
        <vt:lpwstr>_Toc57062028</vt:lpwstr>
      </vt:variant>
      <vt:variant>
        <vt:i4>1114165</vt:i4>
      </vt:variant>
      <vt:variant>
        <vt:i4>164</vt:i4>
      </vt:variant>
      <vt:variant>
        <vt:i4>0</vt:i4>
      </vt:variant>
      <vt:variant>
        <vt:i4>5</vt:i4>
      </vt:variant>
      <vt:variant>
        <vt:lpwstr/>
      </vt:variant>
      <vt:variant>
        <vt:lpwstr>_Toc57062027</vt:lpwstr>
      </vt:variant>
      <vt:variant>
        <vt:i4>1048629</vt:i4>
      </vt:variant>
      <vt:variant>
        <vt:i4>158</vt:i4>
      </vt:variant>
      <vt:variant>
        <vt:i4>0</vt:i4>
      </vt:variant>
      <vt:variant>
        <vt:i4>5</vt:i4>
      </vt:variant>
      <vt:variant>
        <vt:lpwstr/>
      </vt:variant>
      <vt:variant>
        <vt:lpwstr>_Toc57062026</vt:lpwstr>
      </vt:variant>
      <vt:variant>
        <vt:i4>1245237</vt:i4>
      </vt:variant>
      <vt:variant>
        <vt:i4>152</vt:i4>
      </vt:variant>
      <vt:variant>
        <vt:i4>0</vt:i4>
      </vt:variant>
      <vt:variant>
        <vt:i4>5</vt:i4>
      </vt:variant>
      <vt:variant>
        <vt:lpwstr/>
      </vt:variant>
      <vt:variant>
        <vt:lpwstr>_Toc57062025</vt:lpwstr>
      </vt:variant>
      <vt:variant>
        <vt:i4>1179701</vt:i4>
      </vt:variant>
      <vt:variant>
        <vt:i4>146</vt:i4>
      </vt:variant>
      <vt:variant>
        <vt:i4>0</vt:i4>
      </vt:variant>
      <vt:variant>
        <vt:i4>5</vt:i4>
      </vt:variant>
      <vt:variant>
        <vt:lpwstr/>
      </vt:variant>
      <vt:variant>
        <vt:lpwstr>_Toc57062024</vt:lpwstr>
      </vt:variant>
      <vt:variant>
        <vt:i4>1376309</vt:i4>
      </vt:variant>
      <vt:variant>
        <vt:i4>140</vt:i4>
      </vt:variant>
      <vt:variant>
        <vt:i4>0</vt:i4>
      </vt:variant>
      <vt:variant>
        <vt:i4>5</vt:i4>
      </vt:variant>
      <vt:variant>
        <vt:lpwstr/>
      </vt:variant>
      <vt:variant>
        <vt:lpwstr>_Toc57062023</vt:lpwstr>
      </vt:variant>
      <vt:variant>
        <vt:i4>1310773</vt:i4>
      </vt:variant>
      <vt:variant>
        <vt:i4>134</vt:i4>
      </vt:variant>
      <vt:variant>
        <vt:i4>0</vt:i4>
      </vt:variant>
      <vt:variant>
        <vt:i4>5</vt:i4>
      </vt:variant>
      <vt:variant>
        <vt:lpwstr/>
      </vt:variant>
      <vt:variant>
        <vt:lpwstr>_Toc57062022</vt:lpwstr>
      </vt:variant>
      <vt:variant>
        <vt:i4>1507381</vt:i4>
      </vt:variant>
      <vt:variant>
        <vt:i4>128</vt:i4>
      </vt:variant>
      <vt:variant>
        <vt:i4>0</vt:i4>
      </vt:variant>
      <vt:variant>
        <vt:i4>5</vt:i4>
      </vt:variant>
      <vt:variant>
        <vt:lpwstr/>
      </vt:variant>
      <vt:variant>
        <vt:lpwstr>_Toc57062021</vt:lpwstr>
      </vt:variant>
      <vt:variant>
        <vt:i4>1441845</vt:i4>
      </vt:variant>
      <vt:variant>
        <vt:i4>122</vt:i4>
      </vt:variant>
      <vt:variant>
        <vt:i4>0</vt:i4>
      </vt:variant>
      <vt:variant>
        <vt:i4>5</vt:i4>
      </vt:variant>
      <vt:variant>
        <vt:lpwstr/>
      </vt:variant>
      <vt:variant>
        <vt:lpwstr>_Toc57062020</vt:lpwstr>
      </vt:variant>
      <vt:variant>
        <vt:i4>2031670</vt:i4>
      </vt:variant>
      <vt:variant>
        <vt:i4>116</vt:i4>
      </vt:variant>
      <vt:variant>
        <vt:i4>0</vt:i4>
      </vt:variant>
      <vt:variant>
        <vt:i4>5</vt:i4>
      </vt:variant>
      <vt:variant>
        <vt:lpwstr/>
      </vt:variant>
      <vt:variant>
        <vt:lpwstr>_Toc57062019</vt:lpwstr>
      </vt:variant>
      <vt:variant>
        <vt:i4>1966134</vt:i4>
      </vt:variant>
      <vt:variant>
        <vt:i4>110</vt:i4>
      </vt:variant>
      <vt:variant>
        <vt:i4>0</vt:i4>
      </vt:variant>
      <vt:variant>
        <vt:i4>5</vt:i4>
      </vt:variant>
      <vt:variant>
        <vt:lpwstr/>
      </vt:variant>
      <vt:variant>
        <vt:lpwstr>_Toc57062018</vt:lpwstr>
      </vt:variant>
      <vt:variant>
        <vt:i4>1114166</vt:i4>
      </vt:variant>
      <vt:variant>
        <vt:i4>104</vt:i4>
      </vt:variant>
      <vt:variant>
        <vt:i4>0</vt:i4>
      </vt:variant>
      <vt:variant>
        <vt:i4>5</vt:i4>
      </vt:variant>
      <vt:variant>
        <vt:lpwstr/>
      </vt:variant>
      <vt:variant>
        <vt:lpwstr>_Toc57062017</vt:lpwstr>
      </vt:variant>
      <vt:variant>
        <vt:i4>1048630</vt:i4>
      </vt:variant>
      <vt:variant>
        <vt:i4>98</vt:i4>
      </vt:variant>
      <vt:variant>
        <vt:i4>0</vt:i4>
      </vt:variant>
      <vt:variant>
        <vt:i4>5</vt:i4>
      </vt:variant>
      <vt:variant>
        <vt:lpwstr/>
      </vt:variant>
      <vt:variant>
        <vt:lpwstr>_Toc57062016</vt:lpwstr>
      </vt:variant>
      <vt:variant>
        <vt:i4>1245238</vt:i4>
      </vt:variant>
      <vt:variant>
        <vt:i4>92</vt:i4>
      </vt:variant>
      <vt:variant>
        <vt:i4>0</vt:i4>
      </vt:variant>
      <vt:variant>
        <vt:i4>5</vt:i4>
      </vt:variant>
      <vt:variant>
        <vt:lpwstr/>
      </vt:variant>
      <vt:variant>
        <vt:lpwstr>_Toc57062015</vt:lpwstr>
      </vt:variant>
      <vt:variant>
        <vt:i4>1179702</vt:i4>
      </vt:variant>
      <vt:variant>
        <vt:i4>86</vt:i4>
      </vt:variant>
      <vt:variant>
        <vt:i4>0</vt:i4>
      </vt:variant>
      <vt:variant>
        <vt:i4>5</vt:i4>
      </vt:variant>
      <vt:variant>
        <vt:lpwstr/>
      </vt:variant>
      <vt:variant>
        <vt:lpwstr>_Toc57062014</vt:lpwstr>
      </vt:variant>
      <vt:variant>
        <vt:i4>1376310</vt:i4>
      </vt:variant>
      <vt:variant>
        <vt:i4>80</vt:i4>
      </vt:variant>
      <vt:variant>
        <vt:i4>0</vt:i4>
      </vt:variant>
      <vt:variant>
        <vt:i4>5</vt:i4>
      </vt:variant>
      <vt:variant>
        <vt:lpwstr/>
      </vt:variant>
      <vt:variant>
        <vt:lpwstr>_Toc57062013</vt:lpwstr>
      </vt:variant>
      <vt:variant>
        <vt:i4>1310774</vt:i4>
      </vt:variant>
      <vt:variant>
        <vt:i4>74</vt:i4>
      </vt:variant>
      <vt:variant>
        <vt:i4>0</vt:i4>
      </vt:variant>
      <vt:variant>
        <vt:i4>5</vt:i4>
      </vt:variant>
      <vt:variant>
        <vt:lpwstr/>
      </vt:variant>
      <vt:variant>
        <vt:lpwstr>_Toc57062012</vt:lpwstr>
      </vt:variant>
      <vt:variant>
        <vt:i4>1507382</vt:i4>
      </vt:variant>
      <vt:variant>
        <vt:i4>68</vt:i4>
      </vt:variant>
      <vt:variant>
        <vt:i4>0</vt:i4>
      </vt:variant>
      <vt:variant>
        <vt:i4>5</vt:i4>
      </vt:variant>
      <vt:variant>
        <vt:lpwstr/>
      </vt:variant>
      <vt:variant>
        <vt:lpwstr>_Toc57062011</vt:lpwstr>
      </vt:variant>
      <vt:variant>
        <vt:i4>1441846</vt:i4>
      </vt:variant>
      <vt:variant>
        <vt:i4>62</vt:i4>
      </vt:variant>
      <vt:variant>
        <vt:i4>0</vt:i4>
      </vt:variant>
      <vt:variant>
        <vt:i4>5</vt:i4>
      </vt:variant>
      <vt:variant>
        <vt:lpwstr/>
      </vt:variant>
      <vt:variant>
        <vt:lpwstr>_Toc57062010</vt:lpwstr>
      </vt:variant>
      <vt:variant>
        <vt:i4>2031671</vt:i4>
      </vt:variant>
      <vt:variant>
        <vt:i4>56</vt:i4>
      </vt:variant>
      <vt:variant>
        <vt:i4>0</vt:i4>
      </vt:variant>
      <vt:variant>
        <vt:i4>5</vt:i4>
      </vt:variant>
      <vt:variant>
        <vt:lpwstr/>
      </vt:variant>
      <vt:variant>
        <vt:lpwstr>_Toc57062009</vt:lpwstr>
      </vt:variant>
      <vt:variant>
        <vt:i4>1966135</vt:i4>
      </vt:variant>
      <vt:variant>
        <vt:i4>50</vt:i4>
      </vt:variant>
      <vt:variant>
        <vt:i4>0</vt:i4>
      </vt:variant>
      <vt:variant>
        <vt:i4>5</vt:i4>
      </vt:variant>
      <vt:variant>
        <vt:lpwstr/>
      </vt:variant>
      <vt:variant>
        <vt:lpwstr>_Toc57062008</vt:lpwstr>
      </vt:variant>
      <vt:variant>
        <vt:i4>1114167</vt:i4>
      </vt:variant>
      <vt:variant>
        <vt:i4>44</vt:i4>
      </vt:variant>
      <vt:variant>
        <vt:i4>0</vt:i4>
      </vt:variant>
      <vt:variant>
        <vt:i4>5</vt:i4>
      </vt:variant>
      <vt:variant>
        <vt:lpwstr/>
      </vt:variant>
      <vt:variant>
        <vt:lpwstr>_Toc57062007</vt:lpwstr>
      </vt:variant>
      <vt:variant>
        <vt:i4>1048631</vt:i4>
      </vt:variant>
      <vt:variant>
        <vt:i4>38</vt:i4>
      </vt:variant>
      <vt:variant>
        <vt:i4>0</vt:i4>
      </vt:variant>
      <vt:variant>
        <vt:i4>5</vt:i4>
      </vt:variant>
      <vt:variant>
        <vt:lpwstr/>
      </vt:variant>
      <vt:variant>
        <vt:lpwstr>_Toc57062006</vt:lpwstr>
      </vt:variant>
      <vt:variant>
        <vt:i4>1245239</vt:i4>
      </vt:variant>
      <vt:variant>
        <vt:i4>32</vt:i4>
      </vt:variant>
      <vt:variant>
        <vt:i4>0</vt:i4>
      </vt:variant>
      <vt:variant>
        <vt:i4>5</vt:i4>
      </vt:variant>
      <vt:variant>
        <vt:lpwstr/>
      </vt:variant>
      <vt:variant>
        <vt:lpwstr>_Toc57062005</vt:lpwstr>
      </vt:variant>
      <vt:variant>
        <vt:i4>1179703</vt:i4>
      </vt:variant>
      <vt:variant>
        <vt:i4>26</vt:i4>
      </vt:variant>
      <vt:variant>
        <vt:i4>0</vt:i4>
      </vt:variant>
      <vt:variant>
        <vt:i4>5</vt:i4>
      </vt:variant>
      <vt:variant>
        <vt:lpwstr/>
      </vt:variant>
      <vt:variant>
        <vt:lpwstr>_Toc57062004</vt:lpwstr>
      </vt:variant>
      <vt:variant>
        <vt:i4>1376311</vt:i4>
      </vt:variant>
      <vt:variant>
        <vt:i4>20</vt:i4>
      </vt:variant>
      <vt:variant>
        <vt:i4>0</vt:i4>
      </vt:variant>
      <vt:variant>
        <vt:i4>5</vt:i4>
      </vt:variant>
      <vt:variant>
        <vt:lpwstr/>
      </vt:variant>
      <vt:variant>
        <vt:lpwstr>_Toc57062003</vt:lpwstr>
      </vt:variant>
      <vt:variant>
        <vt:i4>1310775</vt:i4>
      </vt:variant>
      <vt:variant>
        <vt:i4>14</vt:i4>
      </vt:variant>
      <vt:variant>
        <vt:i4>0</vt:i4>
      </vt:variant>
      <vt:variant>
        <vt:i4>5</vt:i4>
      </vt:variant>
      <vt:variant>
        <vt:lpwstr/>
      </vt:variant>
      <vt:variant>
        <vt:lpwstr>_Toc57062002</vt:lpwstr>
      </vt:variant>
      <vt:variant>
        <vt:i4>1507383</vt:i4>
      </vt:variant>
      <vt:variant>
        <vt:i4>8</vt:i4>
      </vt:variant>
      <vt:variant>
        <vt:i4>0</vt:i4>
      </vt:variant>
      <vt:variant>
        <vt:i4>5</vt:i4>
      </vt:variant>
      <vt:variant>
        <vt:lpwstr/>
      </vt:variant>
      <vt:variant>
        <vt:lpwstr>_Toc57062001</vt:lpwstr>
      </vt:variant>
      <vt:variant>
        <vt:i4>1441847</vt:i4>
      </vt:variant>
      <vt:variant>
        <vt:i4>2</vt:i4>
      </vt:variant>
      <vt:variant>
        <vt:i4>0</vt:i4>
      </vt:variant>
      <vt:variant>
        <vt:i4>5</vt:i4>
      </vt:variant>
      <vt:variant>
        <vt:lpwstr/>
      </vt:variant>
      <vt:variant>
        <vt:lpwstr>_Toc57062000</vt:lpwstr>
      </vt:variant>
    </vt:vector>
  </HLinks>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AND RESOLUTION OF TOTE DWELL TIME WITHIN AUTOMATION</dc:title>
  <dc:subject/>
  <dc:creator>Matthew Davies</dc:creator>
  <cp:keywords/>
  <dc:description/>
  <cp:lastModifiedBy>Elise Hudgell</cp:lastModifiedBy>
  <cp:revision>16</cp:revision>
  <cp:lastPrinted>2020-12-04T15:46:00Z</cp:lastPrinted>
  <dcterms:created xsi:type="dcterms:W3CDTF">2021-05-01T14:02:00Z</dcterms:created>
  <dcterms:modified xsi:type="dcterms:W3CDTF">2021-05-23T19:56:00Z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