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7" r:id="rId4"/>
  </p:sldMasterIdLst>
  <p:notesMasterIdLst>
    <p:notesMasterId r:id="rId22"/>
  </p:notesMasterIdLst>
  <p:handoutMasterIdLst>
    <p:handoutMasterId r:id="rId23"/>
  </p:handoutMasterIdLst>
  <p:sldIdLst>
    <p:sldId id="289" r:id="rId5"/>
    <p:sldId id="288" r:id="rId6"/>
    <p:sldId id="276" r:id="rId7"/>
    <p:sldId id="283" r:id="rId8"/>
    <p:sldId id="261" r:id="rId9"/>
    <p:sldId id="257" r:id="rId10"/>
    <p:sldId id="264" r:id="rId11"/>
    <p:sldId id="265" r:id="rId12"/>
    <p:sldId id="263" r:id="rId13"/>
    <p:sldId id="266" r:id="rId14"/>
    <p:sldId id="290" r:id="rId15"/>
    <p:sldId id="292" r:id="rId16"/>
    <p:sldId id="293" r:id="rId17"/>
    <p:sldId id="291" r:id="rId18"/>
    <p:sldId id="294" r:id="rId19"/>
    <p:sldId id="295" r:id="rId20"/>
    <p:sldId id="296"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C0761C-6AFB-43B7-B771-558F48BF5EFF}" v="225" dt="2025-11-02T10:57:43.487"/>
  </p1510:revLst>
</p1510:revInfo>
</file>

<file path=ppt/tableStyles.xml><?xml version="1.0" encoding="utf-8"?>
<a:tblStyleLst xmlns:a="http://schemas.openxmlformats.org/drawingml/2006/main" def="{9DCAF9ED-07DC-4A11-8D7F-57B35C25682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379" autoAdjust="0"/>
    <p:restoredTop sz="94694" autoAdjust="0"/>
  </p:normalViewPr>
  <p:slideViewPr>
    <p:cSldViewPr snapToGrid="0">
      <p:cViewPr varScale="1">
        <p:scale>
          <a:sx n="78" d="100"/>
          <a:sy n="78" d="100"/>
        </p:scale>
        <p:origin x="677" y="43"/>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1757"/>
    </p:cViewPr>
  </p:sorterViewPr>
  <p:notesViewPr>
    <p:cSldViewPr snapToGrid="0">
      <p:cViewPr>
        <p:scale>
          <a:sx n="1" d="2"/>
          <a:sy n="1" d="2"/>
        </p:scale>
        <p:origin x="3480" y="55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 Id="rId30"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nga Starczewska (2312239)" userId="906502d5-4aac-4fef-8752-3f52951329e9" providerId="ADAL" clId="{24F2A4F5-334C-46F3-B6AD-BCDC24FA0727}"/>
    <pc:docChg chg="undo custSel addSld delSld modSld">
      <pc:chgData name="Kinga Starczewska (2312239)" userId="906502d5-4aac-4fef-8752-3f52951329e9" providerId="ADAL" clId="{24F2A4F5-334C-46F3-B6AD-BCDC24FA0727}" dt="2025-11-02T10:57:43.487" v="1226" actId="1036"/>
      <pc:docMkLst>
        <pc:docMk/>
      </pc:docMkLst>
      <pc:sldChg chg="addSp modSp mod">
        <pc:chgData name="Kinga Starczewska (2312239)" userId="906502d5-4aac-4fef-8752-3f52951329e9" providerId="ADAL" clId="{24F2A4F5-334C-46F3-B6AD-BCDC24FA0727}" dt="2025-11-02T10:57:43.487" v="1226" actId="1036"/>
        <pc:sldMkLst>
          <pc:docMk/>
          <pc:sldMk cId="435195399" sldId="257"/>
        </pc:sldMkLst>
        <pc:spChg chg="mod">
          <ac:chgData name="Kinga Starczewska (2312239)" userId="906502d5-4aac-4fef-8752-3f52951329e9" providerId="ADAL" clId="{24F2A4F5-334C-46F3-B6AD-BCDC24FA0727}" dt="2025-11-02T09:56:24.167" v="1130"/>
          <ac:spMkLst>
            <pc:docMk/>
            <pc:sldMk cId="435195399" sldId="257"/>
            <ac:spMk id="2" creationId="{BF463CB3-2956-E8D2-C23D-A3BAA7295DEC}"/>
          </ac:spMkLst>
        </pc:spChg>
        <pc:spChg chg="mod">
          <ac:chgData name="Kinga Starczewska (2312239)" userId="906502d5-4aac-4fef-8752-3f52951329e9" providerId="ADAL" clId="{24F2A4F5-334C-46F3-B6AD-BCDC24FA0727}" dt="2025-10-30T17:00:45.719" v="603" actId="113"/>
          <ac:spMkLst>
            <pc:docMk/>
            <pc:sldMk cId="435195399" sldId="257"/>
            <ac:spMk id="3" creationId="{FEECEBD4-35BF-26BB-D438-DA43EBD5EE89}"/>
          </ac:spMkLst>
        </pc:spChg>
        <pc:picChg chg="add mod">
          <ac:chgData name="Kinga Starczewska (2312239)" userId="906502d5-4aac-4fef-8752-3f52951329e9" providerId="ADAL" clId="{24F2A4F5-334C-46F3-B6AD-BCDC24FA0727}" dt="2025-11-02T10:57:43.487" v="1226" actId="1036"/>
          <ac:picMkLst>
            <pc:docMk/>
            <pc:sldMk cId="435195399" sldId="257"/>
            <ac:picMk id="1026" creationId="{3E242167-31CA-83E8-5EF2-D7DC2CEBAB65}"/>
          </ac:picMkLst>
        </pc:picChg>
      </pc:sldChg>
      <pc:sldChg chg="modSp mod">
        <pc:chgData name="Kinga Starczewska (2312239)" userId="906502d5-4aac-4fef-8752-3f52951329e9" providerId="ADAL" clId="{24F2A4F5-334C-46F3-B6AD-BCDC24FA0727}" dt="2025-10-30T19:11:48.808" v="1096" actId="14100"/>
        <pc:sldMkLst>
          <pc:docMk/>
          <pc:sldMk cId="3666674671" sldId="261"/>
        </pc:sldMkLst>
        <pc:spChg chg="mod">
          <ac:chgData name="Kinga Starczewska (2312239)" userId="906502d5-4aac-4fef-8752-3f52951329e9" providerId="ADAL" clId="{24F2A4F5-334C-46F3-B6AD-BCDC24FA0727}" dt="2025-10-30T19:11:48.808" v="1096" actId="14100"/>
          <ac:spMkLst>
            <pc:docMk/>
            <pc:sldMk cId="3666674671" sldId="261"/>
            <ac:spMk id="2" creationId="{9635F5E3-2B1C-7C0A-8581-67A9052D13AA}"/>
          </ac:spMkLst>
        </pc:spChg>
        <pc:spChg chg="mod">
          <ac:chgData name="Kinga Starczewska (2312239)" userId="906502d5-4aac-4fef-8752-3f52951329e9" providerId="ADAL" clId="{24F2A4F5-334C-46F3-B6AD-BCDC24FA0727}" dt="2025-10-30T16:56:40.580" v="589" actId="14100"/>
          <ac:spMkLst>
            <pc:docMk/>
            <pc:sldMk cId="3666674671" sldId="261"/>
            <ac:spMk id="3" creationId="{A6A33159-D030-2F82-A142-F75940728319}"/>
          </ac:spMkLst>
        </pc:spChg>
        <pc:picChg chg="mod">
          <ac:chgData name="Kinga Starczewska (2312239)" userId="906502d5-4aac-4fef-8752-3f52951329e9" providerId="ADAL" clId="{24F2A4F5-334C-46F3-B6AD-BCDC24FA0727}" dt="2025-10-30T16:56:52.374" v="590" actId="14100"/>
          <ac:picMkLst>
            <pc:docMk/>
            <pc:sldMk cId="3666674671" sldId="261"/>
            <ac:picMk id="24" creationId="{A672B903-78EE-718A-C122-69D512078839}"/>
          </ac:picMkLst>
        </pc:picChg>
      </pc:sldChg>
      <pc:sldChg chg="modSp del mod">
        <pc:chgData name="Kinga Starczewska (2312239)" userId="906502d5-4aac-4fef-8752-3f52951329e9" providerId="ADAL" clId="{24F2A4F5-334C-46F3-B6AD-BCDC24FA0727}" dt="2025-11-02T10:31:19.693" v="1224" actId="2696"/>
        <pc:sldMkLst>
          <pc:docMk/>
          <pc:sldMk cId="1210802199" sldId="262"/>
        </pc:sldMkLst>
        <pc:spChg chg="mod">
          <ac:chgData name="Kinga Starczewska (2312239)" userId="906502d5-4aac-4fef-8752-3f52951329e9" providerId="ADAL" clId="{24F2A4F5-334C-46F3-B6AD-BCDC24FA0727}" dt="2025-11-02T10:03:38.677" v="1223" actId="20577"/>
          <ac:spMkLst>
            <pc:docMk/>
            <pc:sldMk cId="1210802199" sldId="262"/>
            <ac:spMk id="3" creationId="{1BE98EFF-197D-3136-70B9-7BBD30A48931}"/>
          </ac:spMkLst>
        </pc:spChg>
      </pc:sldChg>
      <pc:sldChg chg="addSp delSp modSp mod">
        <pc:chgData name="Kinga Starczewska (2312239)" userId="906502d5-4aac-4fef-8752-3f52951329e9" providerId="ADAL" clId="{24F2A4F5-334C-46F3-B6AD-BCDC24FA0727}" dt="2025-10-30T17:44:25.407" v="738" actId="12"/>
        <pc:sldMkLst>
          <pc:docMk/>
          <pc:sldMk cId="2737241225" sldId="263"/>
        </pc:sldMkLst>
        <pc:spChg chg="mod">
          <ac:chgData name="Kinga Starczewska (2312239)" userId="906502d5-4aac-4fef-8752-3f52951329e9" providerId="ADAL" clId="{24F2A4F5-334C-46F3-B6AD-BCDC24FA0727}" dt="2025-10-30T17:41:21.093" v="720" actId="122"/>
          <ac:spMkLst>
            <pc:docMk/>
            <pc:sldMk cId="2737241225" sldId="263"/>
            <ac:spMk id="2" creationId="{338A15DE-D135-0710-9984-A0A55E960CB0}"/>
          </ac:spMkLst>
        </pc:spChg>
        <pc:spChg chg="mod">
          <ac:chgData name="Kinga Starczewska (2312239)" userId="906502d5-4aac-4fef-8752-3f52951329e9" providerId="ADAL" clId="{24F2A4F5-334C-46F3-B6AD-BCDC24FA0727}" dt="2025-10-30T17:44:25.407" v="738" actId="12"/>
          <ac:spMkLst>
            <pc:docMk/>
            <pc:sldMk cId="2737241225" sldId="263"/>
            <ac:spMk id="3" creationId="{ECC8AA23-D8D0-93BE-5C5F-103A750B0D2F}"/>
          </ac:spMkLst>
        </pc:spChg>
        <pc:spChg chg="add">
          <ac:chgData name="Kinga Starczewska (2312239)" userId="906502d5-4aac-4fef-8752-3f52951329e9" providerId="ADAL" clId="{24F2A4F5-334C-46F3-B6AD-BCDC24FA0727}" dt="2025-10-30T17:40:54.899" v="716" actId="26606"/>
          <ac:spMkLst>
            <pc:docMk/>
            <pc:sldMk cId="2737241225" sldId="263"/>
            <ac:spMk id="67" creationId="{0CABCAE3-64FC-4149-819F-2C1812824154}"/>
          </ac:spMkLst>
        </pc:spChg>
        <pc:picChg chg="add mod">
          <ac:chgData name="Kinga Starczewska (2312239)" userId="906502d5-4aac-4fef-8752-3f52951329e9" providerId="ADAL" clId="{24F2A4F5-334C-46F3-B6AD-BCDC24FA0727}" dt="2025-10-30T17:43:15.137" v="735" actId="1076"/>
          <ac:picMkLst>
            <pc:docMk/>
            <pc:sldMk cId="2737241225" sldId="263"/>
            <ac:picMk id="7" creationId="{62187368-8480-FBFF-13A3-CB552ED39F1F}"/>
          </ac:picMkLst>
        </pc:picChg>
        <pc:picChg chg="add">
          <ac:chgData name="Kinga Starczewska (2312239)" userId="906502d5-4aac-4fef-8752-3f52951329e9" providerId="ADAL" clId="{24F2A4F5-334C-46F3-B6AD-BCDC24FA0727}" dt="2025-10-30T17:40:54.899" v="716" actId="26606"/>
          <ac:picMkLst>
            <pc:docMk/>
            <pc:sldMk cId="2737241225" sldId="263"/>
            <ac:picMk id="69" creationId="{012FDCFE-9AD2-4D8A-8CBF-B3AA37EBF6DD}"/>
          </ac:picMkLst>
        </pc:picChg>
      </pc:sldChg>
      <pc:sldChg chg="modSp mod">
        <pc:chgData name="Kinga Starczewska (2312239)" userId="906502d5-4aac-4fef-8752-3f52951329e9" providerId="ADAL" clId="{24F2A4F5-334C-46F3-B6AD-BCDC24FA0727}" dt="2025-10-30T17:19:16.583" v="662" actId="115"/>
        <pc:sldMkLst>
          <pc:docMk/>
          <pc:sldMk cId="837402205" sldId="264"/>
        </pc:sldMkLst>
        <pc:spChg chg="mod">
          <ac:chgData name="Kinga Starczewska (2312239)" userId="906502d5-4aac-4fef-8752-3f52951329e9" providerId="ADAL" clId="{24F2A4F5-334C-46F3-B6AD-BCDC24FA0727}" dt="2025-10-30T17:19:16.583" v="662" actId="115"/>
          <ac:spMkLst>
            <pc:docMk/>
            <pc:sldMk cId="837402205" sldId="264"/>
            <ac:spMk id="2" creationId="{47A9874B-BCA9-8420-1595-EDD1865A099A}"/>
          </ac:spMkLst>
        </pc:spChg>
        <pc:spChg chg="mod">
          <ac:chgData name="Kinga Starczewska (2312239)" userId="906502d5-4aac-4fef-8752-3f52951329e9" providerId="ADAL" clId="{24F2A4F5-334C-46F3-B6AD-BCDC24FA0727}" dt="2025-10-30T17:18:05.567" v="660" actId="12"/>
          <ac:spMkLst>
            <pc:docMk/>
            <pc:sldMk cId="837402205" sldId="264"/>
            <ac:spMk id="3" creationId="{68A5FD2B-E3E5-1C2B-0151-21F216B14A33}"/>
          </ac:spMkLst>
        </pc:spChg>
        <pc:spChg chg="mod">
          <ac:chgData name="Kinga Starczewska (2312239)" userId="906502d5-4aac-4fef-8752-3f52951329e9" providerId="ADAL" clId="{24F2A4F5-334C-46F3-B6AD-BCDC24FA0727}" dt="2025-10-30T17:16:41.543" v="654" actId="12"/>
          <ac:spMkLst>
            <pc:docMk/>
            <pc:sldMk cId="837402205" sldId="264"/>
            <ac:spMk id="4" creationId="{ACFBB810-3430-2C29-1AA0-9744AA0A1AA3}"/>
          </ac:spMkLst>
        </pc:spChg>
      </pc:sldChg>
      <pc:sldChg chg="delSp modSp mod">
        <pc:chgData name="Kinga Starczewska (2312239)" userId="906502d5-4aac-4fef-8752-3f52951329e9" providerId="ADAL" clId="{24F2A4F5-334C-46F3-B6AD-BCDC24FA0727}" dt="2025-10-30T17:26:05.378" v="683" actId="14100"/>
        <pc:sldMkLst>
          <pc:docMk/>
          <pc:sldMk cId="729609147" sldId="265"/>
        </pc:sldMkLst>
        <pc:spChg chg="mod">
          <ac:chgData name="Kinga Starczewska (2312239)" userId="906502d5-4aac-4fef-8752-3f52951329e9" providerId="ADAL" clId="{24F2A4F5-334C-46F3-B6AD-BCDC24FA0727}" dt="2025-10-30T17:22:30.473" v="669" actId="113"/>
          <ac:spMkLst>
            <pc:docMk/>
            <pc:sldMk cId="729609147" sldId="265"/>
            <ac:spMk id="2" creationId="{314C27C8-165C-5513-DB4B-9D840097C545}"/>
          </ac:spMkLst>
        </pc:spChg>
        <pc:spChg chg="mod">
          <ac:chgData name="Kinga Starczewska (2312239)" userId="906502d5-4aac-4fef-8752-3f52951329e9" providerId="ADAL" clId="{24F2A4F5-334C-46F3-B6AD-BCDC24FA0727}" dt="2025-10-30T17:26:05.378" v="683" actId="14100"/>
          <ac:spMkLst>
            <pc:docMk/>
            <pc:sldMk cId="729609147" sldId="265"/>
            <ac:spMk id="3" creationId="{FACE640F-7F5A-BDB7-205D-765FA80B6796}"/>
          </ac:spMkLst>
        </pc:spChg>
      </pc:sldChg>
      <pc:sldChg chg="delSp modSp mod">
        <pc:chgData name="Kinga Starczewska (2312239)" userId="906502d5-4aac-4fef-8752-3f52951329e9" providerId="ADAL" clId="{24F2A4F5-334C-46F3-B6AD-BCDC24FA0727}" dt="2025-10-30T17:58:11.758" v="780" actId="12"/>
        <pc:sldMkLst>
          <pc:docMk/>
          <pc:sldMk cId="643777997" sldId="266"/>
        </pc:sldMkLst>
        <pc:spChg chg="mod">
          <ac:chgData name="Kinga Starczewska (2312239)" userId="906502d5-4aac-4fef-8752-3f52951329e9" providerId="ADAL" clId="{24F2A4F5-334C-46F3-B6AD-BCDC24FA0727}" dt="2025-10-30T17:54:08.061" v="765" actId="115"/>
          <ac:spMkLst>
            <pc:docMk/>
            <pc:sldMk cId="643777997" sldId="266"/>
            <ac:spMk id="2" creationId="{5D030A76-B788-B363-104E-266B7C7F7208}"/>
          </ac:spMkLst>
        </pc:spChg>
        <pc:spChg chg="mod">
          <ac:chgData name="Kinga Starczewska (2312239)" userId="906502d5-4aac-4fef-8752-3f52951329e9" providerId="ADAL" clId="{24F2A4F5-334C-46F3-B6AD-BCDC24FA0727}" dt="2025-10-30T17:58:11.758" v="780" actId="12"/>
          <ac:spMkLst>
            <pc:docMk/>
            <pc:sldMk cId="643777997" sldId="266"/>
            <ac:spMk id="3" creationId="{05948542-FCE1-3AE6-C6C9-17975609DF70}"/>
          </ac:spMkLst>
        </pc:spChg>
      </pc:sldChg>
      <pc:sldChg chg="addSp delSp modSp mod addAnim delAnim modAnim">
        <pc:chgData name="Kinga Starczewska (2312239)" userId="906502d5-4aac-4fef-8752-3f52951329e9" providerId="ADAL" clId="{24F2A4F5-334C-46F3-B6AD-BCDC24FA0727}" dt="2025-10-30T17:02:27.768" v="614" actId="1076"/>
        <pc:sldMkLst>
          <pc:docMk/>
          <pc:sldMk cId="821088003" sldId="276"/>
        </pc:sldMkLst>
        <pc:spChg chg="mod">
          <ac:chgData name="Kinga Starczewska (2312239)" userId="906502d5-4aac-4fef-8752-3f52951329e9" providerId="ADAL" clId="{24F2A4F5-334C-46F3-B6AD-BCDC24FA0727}" dt="2025-10-30T17:02:18.147" v="613" actId="115"/>
          <ac:spMkLst>
            <pc:docMk/>
            <pc:sldMk cId="821088003" sldId="276"/>
            <ac:spMk id="3" creationId="{A0034E89-1952-5288-08A0-70A4A73BE39E}"/>
          </ac:spMkLst>
        </pc:spChg>
        <pc:spChg chg="add mod">
          <ac:chgData name="Kinga Starczewska (2312239)" userId="906502d5-4aac-4fef-8752-3f52951329e9" providerId="ADAL" clId="{24F2A4F5-334C-46F3-B6AD-BCDC24FA0727}" dt="2025-10-30T16:57:46.569" v="594" actId="2711"/>
          <ac:spMkLst>
            <pc:docMk/>
            <pc:sldMk cId="821088003" sldId="276"/>
            <ac:spMk id="7" creationId="{848B25A8-EF31-5DF2-C913-357A777D38C3}"/>
          </ac:spMkLst>
        </pc:spChg>
        <pc:spChg chg="add del">
          <ac:chgData name="Kinga Starczewska (2312239)" userId="906502d5-4aac-4fef-8752-3f52951329e9" providerId="ADAL" clId="{24F2A4F5-334C-46F3-B6AD-BCDC24FA0727}" dt="2025-10-29T19:06:58.126" v="420" actId="26606"/>
          <ac:spMkLst>
            <pc:docMk/>
            <pc:sldMk cId="821088003" sldId="276"/>
            <ac:spMk id="111" creationId="{84C75E2B-CACA-478C-B26B-182AF87A18E3}"/>
          </ac:spMkLst>
        </pc:spChg>
        <pc:spChg chg="add del">
          <ac:chgData name="Kinga Starczewska (2312239)" userId="906502d5-4aac-4fef-8752-3f52951329e9" providerId="ADAL" clId="{24F2A4F5-334C-46F3-B6AD-BCDC24FA0727}" dt="2025-10-29T19:06:58.126" v="420" actId="26606"/>
          <ac:spMkLst>
            <pc:docMk/>
            <pc:sldMk cId="821088003" sldId="276"/>
            <ac:spMk id="119" creationId="{3F9C0852-4C70-4A1E-A857-A7AA58559DCB}"/>
          </ac:spMkLst>
        </pc:spChg>
        <pc:spChg chg="add del">
          <ac:chgData name="Kinga Starczewska (2312239)" userId="906502d5-4aac-4fef-8752-3f52951329e9" providerId="ADAL" clId="{24F2A4F5-334C-46F3-B6AD-BCDC24FA0727}" dt="2025-10-29T19:06:58.126" v="420" actId="26606"/>
          <ac:spMkLst>
            <pc:docMk/>
            <pc:sldMk cId="821088003" sldId="276"/>
            <ac:spMk id="121" creationId="{B2CEB096-638F-4BA7-AB38-E3BBE9FB108A}"/>
          </ac:spMkLst>
        </pc:spChg>
        <pc:picChg chg="add mod ord">
          <ac:chgData name="Kinga Starczewska (2312239)" userId="906502d5-4aac-4fef-8752-3f52951329e9" providerId="ADAL" clId="{24F2A4F5-334C-46F3-B6AD-BCDC24FA0727}" dt="2025-10-30T17:02:27.768" v="614" actId="1076"/>
          <ac:picMkLst>
            <pc:docMk/>
            <pc:sldMk cId="821088003" sldId="276"/>
            <ac:picMk id="6" creationId="{0BD2FA67-6EA2-D1BE-3012-B4AEBADFFC3E}"/>
          </ac:picMkLst>
        </pc:picChg>
        <pc:picChg chg="add del">
          <ac:chgData name="Kinga Starczewska (2312239)" userId="906502d5-4aac-4fef-8752-3f52951329e9" providerId="ADAL" clId="{24F2A4F5-334C-46F3-B6AD-BCDC24FA0727}" dt="2025-10-29T19:06:58.126" v="420" actId="26606"/>
          <ac:picMkLst>
            <pc:docMk/>
            <pc:sldMk cId="821088003" sldId="276"/>
            <ac:picMk id="123" creationId="{1A6223F3-0478-4201-A1A2-8DB0865B0A70}"/>
          </ac:picMkLst>
        </pc:picChg>
      </pc:sldChg>
      <pc:sldChg chg="addSp delSp modSp mod">
        <pc:chgData name="Kinga Starczewska (2312239)" userId="906502d5-4aac-4fef-8752-3f52951329e9" providerId="ADAL" clId="{24F2A4F5-334C-46F3-B6AD-BCDC24FA0727}" dt="2025-11-02T09:53:30.378" v="1123"/>
        <pc:sldMkLst>
          <pc:docMk/>
          <pc:sldMk cId="4242039281" sldId="283"/>
        </pc:sldMkLst>
        <pc:spChg chg="mod">
          <ac:chgData name="Kinga Starczewska (2312239)" userId="906502d5-4aac-4fef-8752-3f52951329e9" providerId="ADAL" clId="{24F2A4F5-334C-46F3-B6AD-BCDC24FA0727}" dt="2025-10-30T17:06:06.965" v="633" actId="255"/>
          <ac:spMkLst>
            <pc:docMk/>
            <pc:sldMk cId="4242039281" sldId="283"/>
            <ac:spMk id="2" creationId="{954ABE40-AA00-F366-A36A-B3F1AADBF025}"/>
          </ac:spMkLst>
        </pc:spChg>
        <pc:spChg chg="add mod">
          <ac:chgData name="Kinga Starczewska (2312239)" userId="906502d5-4aac-4fef-8752-3f52951329e9" providerId="ADAL" clId="{24F2A4F5-334C-46F3-B6AD-BCDC24FA0727}" dt="2025-11-02T09:53:30.378" v="1123"/>
          <ac:spMkLst>
            <pc:docMk/>
            <pc:sldMk cId="4242039281" sldId="283"/>
            <ac:spMk id="5" creationId="{DE6E4AC6-38A1-9E62-ED91-D46C8E8CF77B}"/>
          </ac:spMkLst>
        </pc:spChg>
        <pc:spChg chg="add">
          <ac:chgData name="Kinga Starczewska (2312239)" userId="906502d5-4aac-4fef-8752-3f52951329e9" providerId="ADAL" clId="{24F2A4F5-334C-46F3-B6AD-BCDC24FA0727}" dt="2025-10-29T19:05:59.019" v="416" actId="26606"/>
          <ac:spMkLst>
            <pc:docMk/>
            <pc:sldMk cId="4242039281" sldId="283"/>
            <ac:spMk id="69" creationId="{1CE580D1-F917-4567-AFB4-99AA9B52ADF0}"/>
          </ac:spMkLst>
        </pc:spChg>
        <pc:spChg chg="add">
          <ac:chgData name="Kinga Starczewska (2312239)" userId="906502d5-4aac-4fef-8752-3f52951329e9" providerId="ADAL" clId="{24F2A4F5-334C-46F3-B6AD-BCDC24FA0727}" dt="2025-10-29T19:05:59.019" v="416" actId="26606"/>
          <ac:spMkLst>
            <pc:docMk/>
            <pc:sldMk cId="4242039281" sldId="283"/>
            <ac:spMk id="77" creationId="{10419CA0-BFB4-4390-AB8F-5DBFCA45D4D0}"/>
          </ac:spMkLst>
        </pc:spChg>
        <pc:spChg chg="add">
          <ac:chgData name="Kinga Starczewska (2312239)" userId="906502d5-4aac-4fef-8752-3f52951329e9" providerId="ADAL" clId="{24F2A4F5-334C-46F3-B6AD-BCDC24FA0727}" dt="2025-10-29T19:05:59.019" v="416" actId="26606"/>
          <ac:spMkLst>
            <pc:docMk/>
            <pc:sldMk cId="4242039281" sldId="283"/>
            <ac:spMk id="81" creationId="{596E9C81-ACBE-459E-A7D5-2BB824B68FDA}"/>
          </ac:spMkLst>
        </pc:spChg>
        <pc:picChg chg="add mod">
          <ac:chgData name="Kinga Starczewska (2312239)" userId="906502d5-4aac-4fef-8752-3f52951329e9" providerId="ADAL" clId="{24F2A4F5-334C-46F3-B6AD-BCDC24FA0727}" dt="2025-10-29T19:05:52.926" v="415" actId="962"/>
          <ac:picMkLst>
            <pc:docMk/>
            <pc:sldMk cId="4242039281" sldId="283"/>
            <ac:picMk id="10" creationId="{9A288FCF-44BD-9F60-4F1A-5BD9E7781347}"/>
          </ac:picMkLst>
        </pc:picChg>
        <pc:picChg chg="add">
          <ac:chgData name="Kinga Starczewska (2312239)" userId="906502d5-4aac-4fef-8752-3f52951329e9" providerId="ADAL" clId="{24F2A4F5-334C-46F3-B6AD-BCDC24FA0727}" dt="2025-10-29T19:05:59.019" v="416" actId="26606"/>
          <ac:picMkLst>
            <pc:docMk/>
            <pc:sldMk cId="4242039281" sldId="283"/>
            <ac:picMk id="87" creationId="{08EC5C75-E28F-4899-9C2E-39431B82B740}"/>
          </ac:picMkLst>
        </pc:picChg>
      </pc:sldChg>
      <pc:sldChg chg="addSp delSp modSp mod setBg">
        <pc:chgData name="Kinga Starczewska (2312239)" userId="906502d5-4aac-4fef-8752-3f52951329e9" providerId="ADAL" clId="{24F2A4F5-334C-46F3-B6AD-BCDC24FA0727}" dt="2025-11-02T09:30:03.215" v="1107" actId="27636"/>
        <pc:sldMkLst>
          <pc:docMk/>
          <pc:sldMk cId="1038351183" sldId="288"/>
        </pc:sldMkLst>
        <pc:spChg chg="mod">
          <ac:chgData name="Kinga Starczewska (2312239)" userId="906502d5-4aac-4fef-8752-3f52951329e9" providerId="ADAL" clId="{24F2A4F5-334C-46F3-B6AD-BCDC24FA0727}" dt="2025-10-30T17:05:27.990" v="629" actId="115"/>
          <ac:spMkLst>
            <pc:docMk/>
            <pc:sldMk cId="1038351183" sldId="288"/>
            <ac:spMk id="2" creationId="{43C2181D-911C-1343-7267-E35AC86CCA0E}"/>
          </ac:spMkLst>
        </pc:spChg>
        <pc:spChg chg="mod">
          <ac:chgData name="Kinga Starczewska (2312239)" userId="906502d5-4aac-4fef-8752-3f52951329e9" providerId="ADAL" clId="{24F2A4F5-334C-46F3-B6AD-BCDC24FA0727}" dt="2025-11-02T09:30:03.215" v="1107" actId="27636"/>
          <ac:spMkLst>
            <pc:docMk/>
            <pc:sldMk cId="1038351183" sldId="288"/>
            <ac:spMk id="3" creationId="{9BEA8735-F1DC-1DE6-0A38-429B2F660F8A}"/>
          </ac:spMkLst>
        </pc:spChg>
        <pc:spChg chg="add">
          <ac:chgData name="Kinga Starczewska (2312239)" userId="906502d5-4aac-4fef-8752-3f52951329e9" providerId="ADAL" clId="{24F2A4F5-334C-46F3-B6AD-BCDC24FA0727}" dt="2025-10-29T17:30:55.562" v="162" actId="26606"/>
          <ac:spMkLst>
            <pc:docMk/>
            <pc:sldMk cId="1038351183" sldId="288"/>
            <ac:spMk id="51" creationId="{23522FE7-5A29-4EF6-B1EF-2CA55748A772}"/>
          </ac:spMkLst>
        </pc:spChg>
        <pc:spChg chg="add">
          <ac:chgData name="Kinga Starczewska (2312239)" userId="906502d5-4aac-4fef-8752-3f52951329e9" providerId="ADAL" clId="{24F2A4F5-334C-46F3-B6AD-BCDC24FA0727}" dt="2025-10-29T17:30:55.562" v="162" actId="26606"/>
          <ac:spMkLst>
            <pc:docMk/>
            <pc:sldMk cId="1038351183" sldId="288"/>
            <ac:spMk id="59" creationId="{FD6EDB49-211E-499D-9A08-6C5FF3D060F7}"/>
          </ac:spMkLst>
        </pc:spChg>
        <pc:spChg chg="add">
          <ac:chgData name="Kinga Starczewska (2312239)" userId="906502d5-4aac-4fef-8752-3f52951329e9" providerId="ADAL" clId="{24F2A4F5-334C-46F3-B6AD-BCDC24FA0727}" dt="2025-10-29T17:30:55.562" v="162" actId="26606"/>
          <ac:spMkLst>
            <pc:docMk/>
            <pc:sldMk cId="1038351183" sldId="288"/>
            <ac:spMk id="61" creationId="{38F9F37E-D3CF-4F3D-96C2-25307819DF2D}"/>
          </ac:spMkLst>
        </pc:spChg>
        <pc:spChg chg="add">
          <ac:chgData name="Kinga Starczewska (2312239)" userId="906502d5-4aac-4fef-8752-3f52951329e9" providerId="ADAL" clId="{24F2A4F5-334C-46F3-B6AD-BCDC24FA0727}" dt="2025-10-29T17:30:55.562" v="162" actId="26606"/>
          <ac:spMkLst>
            <pc:docMk/>
            <pc:sldMk cId="1038351183" sldId="288"/>
            <ac:spMk id="63" creationId="{C5FFF17D-767C-40E7-8C89-962F1F54BCD0}"/>
          </ac:spMkLst>
        </pc:spChg>
        <pc:spChg chg="add">
          <ac:chgData name="Kinga Starczewska (2312239)" userId="906502d5-4aac-4fef-8752-3f52951329e9" providerId="ADAL" clId="{24F2A4F5-334C-46F3-B6AD-BCDC24FA0727}" dt="2025-10-29T17:30:55.562" v="162" actId="26606"/>
          <ac:spMkLst>
            <pc:docMk/>
            <pc:sldMk cId="1038351183" sldId="288"/>
            <ac:spMk id="65" creationId="{E69F39E1-619D-4D9E-8823-8BD8CC3206B6}"/>
          </ac:spMkLst>
        </pc:spChg>
        <pc:spChg chg="add">
          <ac:chgData name="Kinga Starczewska (2312239)" userId="906502d5-4aac-4fef-8752-3f52951329e9" providerId="ADAL" clId="{24F2A4F5-334C-46F3-B6AD-BCDC24FA0727}" dt="2025-10-29T17:30:55.562" v="162" actId="26606"/>
          <ac:spMkLst>
            <pc:docMk/>
            <pc:sldMk cId="1038351183" sldId="288"/>
            <ac:spMk id="67" creationId="{C8C53F47-DF50-454F-A5A6-6B969748D972}"/>
          </ac:spMkLst>
        </pc:spChg>
      </pc:sldChg>
      <pc:sldChg chg="addSp delSp modSp mod modAnim">
        <pc:chgData name="Kinga Starczewska (2312239)" userId="906502d5-4aac-4fef-8752-3f52951329e9" providerId="ADAL" clId="{24F2A4F5-334C-46F3-B6AD-BCDC24FA0727}" dt="2025-10-30T17:05:01.106" v="628" actId="14100"/>
        <pc:sldMkLst>
          <pc:docMk/>
          <pc:sldMk cId="3078994387" sldId="289"/>
        </pc:sldMkLst>
        <pc:spChg chg="add mod">
          <ac:chgData name="Kinga Starczewska (2312239)" userId="906502d5-4aac-4fef-8752-3f52951329e9" providerId="ADAL" clId="{24F2A4F5-334C-46F3-B6AD-BCDC24FA0727}" dt="2025-10-30T17:04:42.982" v="625" actId="255"/>
          <ac:spMkLst>
            <pc:docMk/>
            <pc:sldMk cId="3078994387" sldId="289"/>
            <ac:spMk id="2" creationId="{818F57C4-EDBD-2CE7-01CB-768375395135}"/>
          </ac:spMkLst>
        </pc:spChg>
        <pc:spChg chg="mod ord">
          <ac:chgData name="Kinga Starczewska (2312239)" userId="906502d5-4aac-4fef-8752-3f52951329e9" providerId="ADAL" clId="{24F2A4F5-334C-46F3-B6AD-BCDC24FA0727}" dt="2025-10-30T17:04:18.258" v="622" actId="255"/>
          <ac:spMkLst>
            <pc:docMk/>
            <pc:sldMk cId="3078994387" sldId="289"/>
            <ac:spMk id="9" creationId="{6FEC93CF-2672-7D78-F278-58C5E012E0DF}"/>
          </ac:spMkLst>
        </pc:spChg>
        <pc:spChg chg="add">
          <ac:chgData name="Kinga Starczewska (2312239)" userId="906502d5-4aac-4fef-8752-3f52951329e9" providerId="ADAL" clId="{24F2A4F5-334C-46F3-B6AD-BCDC24FA0727}" dt="2025-10-29T17:31:52.310" v="169" actId="26606"/>
          <ac:spMkLst>
            <pc:docMk/>
            <pc:sldMk cId="3078994387" sldId="289"/>
            <ac:spMk id="71" creationId="{EEA869E1-F851-4A52-92F5-77E592B76A5B}"/>
          </ac:spMkLst>
        </pc:spChg>
        <pc:spChg chg="add">
          <ac:chgData name="Kinga Starczewska (2312239)" userId="906502d5-4aac-4fef-8752-3f52951329e9" providerId="ADAL" clId="{24F2A4F5-334C-46F3-B6AD-BCDC24FA0727}" dt="2025-10-29T17:31:52.310" v="169" actId="26606"/>
          <ac:spMkLst>
            <pc:docMk/>
            <pc:sldMk cId="3078994387" sldId="289"/>
            <ac:spMk id="75" creationId="{742C14A9-3617-46DD-9FC4-ED828A7D3E6F}"/>
          </ac:spMkLst>
        </pc:spChg>
        <pc:spChg chg="add">
          <ac:chgData name="Kinga Starczewska (2312239)" userId="906502d5-4aac-4fef-8752-3f52951329e9" providerId="ADAL" clId="{24F2A4F5-334C-46F3-B6AD-BCDC24FA0727}" dt="2025-10-29T17:31:52.310" v="169" actId="26606"/>
          <ac:spMkLst>
            <pc:docMk/>
            <pc:sldMk cId="3078994387" sldId="289"/>
            <ac:spMk id="77" creationId="{19E5CB6C-D5A1-44AB-BAD0-E76C67ED2802}"/>
          </ac:spMkLst>
        </pc:spChg>
        <pc:picChg chg="add del mod">
          <ac:chgData name="Kinga Starczewska (2312239)" userId="906502d5-4aac-4fef-8752-3f52951329e9" providerId="ADAL" clId="{24F2A4F5-334C-46F3-B6AD-BCDC24FA0727}" dt="2025-10-30T17:04:55.656" v="627" actId="14100"/>
          <ac:picMkLst>
            <pc:docMk/>
            <pc:sldMk cId="3078994387" sldId="289"/>
            <ac:picMk id="7" creationId="{ED21B7CD-3D69-26B5-8A0B-52A19A6B0A26}"/>
          </ac:picMkLst>
        </pc:picChg>
        <pc:picChg chg="add mod ord">
          <ac:chgData name="Kinga Starczewska (2312239)" userId="906502d5-4aac-4fef-8752-3f52951329e9" providerId="ADAL" clId="{24F2A4F5-334C-46F3-B6AD-BCDC24FA0727}" dt="2025-10-30T17:05:01.106" v="628" actId="14100"/>
          <ac:picMkLst>
            <pc:docMk/>
            <pc:sldMk cId="3078994387" sldId="289"/>
            <ac:picMk id="29" creationId="{B054098B-8055-047C-7827-9D7B73761060}"/>
          </ac:picMkLst>
        </pc:picChg>
      </pc:sldChg>
      <pc:sldChg chg="addSp delSp modSp new mod">
        <pc:chgData name="Kinga Starczewska (2312239)" userId="906502d5-4aac-4fef-8752-3f52951329e9" providerId="ADAL" clId="{24F2A4F5-334C-46F3-B6AD-BCDC24FA0727}" dt="2025-10-30T18:05:54.099" v="807"/>
        <pc:sldMkLst>
          <pc:docMk/>
          <pc:sldMk cId="267241809" sldId="290"/>
        </pc:sldMkLst>
        <pc:spChg chg="add mod">
          <ac:chgData name="Kinga Starczewska (2312239)" userId="906502d5-4aac-4fef-8752-3f52951329e9" providerId="ADAL" clId="{24F2A4F5-334C-46F3-B6AD-BCDC24FA0727}" dt="2025-10-30T18:01:02.895" v="787" actId="255"/>
          <ac:spMkLst>
            <pc:docMk/>
            <pc:sldMk cId="267241809" sldId="290"/>
            <ac:spMk id="2" creationId="{A68E0B72-5E6C-0AFF-D3D1-49A7A009BFE4}"/>
          </ac:spMkLst>
        </pc:spChg>
        <pc:spChg chg="add mod">
          <ac:chgData name="Kinga Starczewska (2312239)" userId="906502d5-4aac-4fef-8752-3f52951329e9" providerId="ADAL" clId="{24F2A4F5-334C-46F3-B6AD-BCDC24FA0727}" dt="2025-10-30T18:04:08.639" v="798" actId="12"/>
          <ac:spMkLst>
            <pc:docMk/>
            <pc:sldMk cId="267241809" sldId="290"/>
            <ac:spMk id="4" creationId="{BE4BAF20-1F9F-2F34-8C65-E847028B89AA}"/>
          </ac:spMkLst>
        </pc:spChg>
        <pc:picChg chg="add mod">
          <ac:chgData name="Kinga Starczewska (2312239)" userId="906502d5-4aac-4fef-8752-3f52951329e9" providerId="ADAL" clId="{24F2A4F5-334C-46F3-B6AD-BCDC24FA0727}" dt="2025-10-30T18:05:52.139" v="805" actId="14100"/>
          <ac:picMkLst>
            <pc:docMk/>
            <pc:sldMk cId="267241809" sldId="290"/>
            <ac:picMk id="7" creationId="{BF1F57DC-0407-F65E-2D17-48DEE16A2CD9}"/>
          </ac:picMkLst>
        </pc:picChg>
      </pc:sldChg>
      <pc:sldChg chg="addSp delSp modSp new mod">
        <pc:chgData name="Kinga Starczewska (2312239)" userId="906502d5-4aac-4fef-8752-3f52951329e9" providerId="ADAL" clId="{24F2A4F5-334C-46F3-B6AD-BCDC24FA0727}" dt="2025-10-30T18:43:09.121" v="981" actId="20577"/>
        <pc:sldMkLst>
          <pc:docMk/>
          <pc:sldMk cId="4282254009" sldId="291"/>
        </pc:sldMkLst>
        <pc:spChg chg="add mod">
          <ac:chgData name="Kinga Starczewska (2312239)" userId="906502d5-4aac-4fef-8752-3f52951329e9" providerId="ADAL" clId="{24F2A4F5-334C-46F3-B6AD-BCDC24FA0727}" dt="2025-10-30T18:42:03.549" v="969" actId="1076"/>
          <ac:spMkLst>
            <pc:docMk/>
            <pc:sldMk cId="4282254009" sldId="291"/>
            <ac:spMk id="2" creationId="{57C8BA04-CFE6-49A1-CEA3-01D1FF95C8B8}"/>
          </ac:spMkLst>
        </pc:spChg>
        <pc:spChg chg="add mod">
          <ac:chgData name="Kinga Starczewska (2312239)" userId="906502d5-4aac-4fef-8752-3f52951329e9" providerId="ADAL" clId="{24F2A4F5-334C-46F3-B6AD-BCDC24FA0727}" dt="2025-10-30T18:43:09.121" v="981" actId="20577"/>
          <ac:spMkLst>
            <pc:docMk/>
            <pc:sldMk cId="4282254009" sldId="291"/>
            <ac:spMk id="4" creationId="{A24765DF-5F63-0BFE-1199-AFB03A37E7DE}"/>
          </ac:spMkLst>
        </pc:spChg>
      </pc:sldChg>
      <pc:sldChg chg="addSp delSp modSp new mod">
        <pc:chgData name="Kinga Starczewska (2312239)" userId="906502d5-4aac-4fef-8752-3f52951329e9" providerId="ADAL" clId="{24F2A4F5-334C-46F3-B6AD-BCDC24FA0727}" dt="2025-10-30T18:30:45" v="932"/>
        <pc:sldMkLst>
          <pc:docMk/>
          <pc:sldMk cId="642808582" sldId="292"/>
        </pc:sldMkLst>
        <pc:spChg chg="add mod">
          <ac:chgData name="Kinga Starczewska (2312239)" userId="906502d5-4aac-4fef-8752-3f52951329e9" providerId="ADAL" clId="{24F2A4F5-334C-46F3-B6AD-BCDC24FA0727}" dt="2025-10-30T18:30:22.962" v="926" actId="1076"/>
          <ac:spMkLst>
            <pc:docMk/>
            <pc:sldMk cId="642808582" sldId="292"/>
            <ac:spMk id="2" creationId="{FB8D43BF-075E-41C3-AF34-4228137EC757}"/>
          </ac:spMkLst>
        </pc:spChg>
        <pc:spChg chg="add mod">
          <ac:chgData name="Kinga Starczewska (2312239)" userId="906502d5-4aac-4fef-8752-3f52951329e9" providerId="ADAL" clId="{24F2A4F5-334C-46F3-B6AD-BCDC24FA0727}" dt="2025-10-30T18:30:34.203" v="928" actId="1076"/>
          <ac:spMkLst>
            <pc:docMk/>
            <pc:sldMk cId="642808582" sldId="292"/>
            <ac:spMk id="3" creationId="{91F9C956-1D09-3602-8620-1ED53AACA8D4}"/>
          </ac:spMkLst>
        </pc:spChg>
        <pc:picChg chg="add mod">
          <ac:chgData name="Kinga Starczewska (2312239)" userId="906502d5-4aac-4fef-8752-3f52951329e9" providerId="ADAL" clId="{24F2A4F5-334C-46F3-B6AD-BCDC24FA0727}" dt="2025-10-30T18:30:42.662" v="930" actId="14100"/>
          <ac:picMkLst>
            <pc:docMk/>
            <pc:sldMk cId="642808582" sldId="292"/>
            <ac:picMk id="6" creationId="{CA816761-C867-6F75-1505-2A32D4083AAB}"/>
          </ac:picMkLst>
        </pc:picChg>
      </pc:sldChg>
      <pc:sldChg chg="addSp delSp modSp new mod">
        <pc:chgData name="Kinga Starczewska (2312239)" userId="906502d5-4aac-4fef-8752-3f52951329e9" providerId="ADAL" clId="{24F2A4F5-334C-46F3-B6AD-BCDC24FA0727}" dt="2025-10-30T18:36:11.136" v="950" actId="12"/>
        <pc:sldMkLst>
          <pc:docMk/>
          <pc:sldMk cId="3007780920" sldId="293"/>
        </pc:sldMkLst>
        <pc:spChg chg="add mod">
          <ac:chgData name="Kinga Starczewska (2312239)" userId="906502d5-4aac-4fef-8752-3f52951329e9" providerId="ADAL" clId="{24F2A4F5-334C-46F3-B6AD-BCDC24FA0727}" dt="2025-10-30T18:32:07.490" v="940" actId="115"/>
          <ac:spMkLst>
            <pc:docMk/>
            <pc:sldMk cId="3007780920" sldId="293"/>
            <ac:spMk id="2" creationId="{573076BC-45DB-1113-1CA8-46C1FF1EFE4D}"/>
          </ac:spMkLst>
        </pc:spChg>
        <pc:spChg chg="add mod">
          <ac:chgData name="Kinga Starczewska (2312239)" userId="906502d5-4aac-4fef-8752-3f52951329e9" providerId="ADAL" clId="{24F2A4F5-334C-46F3-B6AD-BCDC24FA0727}" dt="2025-10-30T18:36:11.136" v="950" actId="12"/>
          <ac:spMkLst>
            <pc:docMk/>
            <pc:sldMk cId="3007780920" sldId="293"/>
            <ac:spMk id="4" creationId="{AAD2B8E4-0CA9-912B-65FC-80D7191C27E1}"/>
          </ac:spMkLst>
        </pc:spChg>
      </pc:sldChg>
      <pc:sldChg chg="addSp delSp modSp new mod">
        <pc:chgData name="Kinga Starczewska (2312239)" userId="906502d5-4aac-4fef-8752-3f52951329e9" providerId="ADAL" clId="{24F2A4F5-334C-46F3-B6AD-BCDC24FA0727}" dt="2025-10-30T18:47:17.303" v="1006" actId="20577"/>
        <pc:sldMkLst>
          <pc:docMk/>
          <pc:sldMk cId="1410739528" sldId="294"/>
        </pc:sldMkLst>
        <pc:spChg chg="add mod">
          <ac:chgData name="Kinga Starczewska (2312239)" userId="906502d5-4aac-4fef-8752-3f52951329e9" providerId="ADAL" clId="{24F2A4F5-334C-46F3-B6AD-BCDC24FA0727}" dt="2025-10-30T18:44:43.237" v="993" actId="255"/>
          <ac:spMkLst>
            <pc:docMk/>
            <pc:sldMk cId="1410739528" sldId="294"/>
            <ac:spMk id="3" creationId="{7F32A9F7-BEF4-2B10-D45F-0F6025A52B31}"/>
          </ac:spMkLst>
        </pc:spChg>
        <pc:spChg chg="add mod">
          <ac:chgData name="Kinga Starczewska (2312239)" userId="906502d5-4aac-4fef-8752-3f52951329e9" providerId="ADAL" clId="{24F2A4F5-334C-46F3-B6AD-BCDC24FA0727}" dt="2025-10-30T18:47:17.303" v="1006" actId="20577"/>
          <ac:spMkLst>
            <pc:docMk/>
            <pc:sldMk cId="1410739528" sldId="294"/>
            <ac:spMk id="4" creationId="{1E5FA8B4-637D-101B-B3A3-B27B96ED6F2A}"/>
          </ac:spMkLst>
        </pc:spChg>
      </pc:sldChg>
      <pc:sldChg chg="addSp modSp new mod">
        <pc:chgData name="Kinga Starczewska (2312239)" userId="906502d5-4aac-4fef-8752-3f52951329e9" providerId="ADAL" clId="{24F2A4F5-334C-46F3-B6AD-BCDC24FA0727}" dt="2025-10-30T18:50:23.863" v="1026" actId="20577"/>
        <pc:sldMkLst>
          <pc:docMk/>
          <pc:sldMk cId="4185404128" sldId="295"/>
        </pc:sldMkLst>
        <pc:spChg chg="add mod">
          <ac:chgData name="Kinga Starczewska (2312239)" userId="906502d5-4aac-4fef-8752-3f52951329e9" providerId="ADAL" clId="{24F2A4F5-334C-46F3-B6AD-BCDC24FA0727}" dt="2025-10-30T18:48:30.727" v="1012" actId="1076"/>
          <ac:spMkLst>
            <pc:docMk/>
            <pc:sldMk cId="4185404128" sldId="295"/>
            <ac:spMk id="2" creationId="{7E5B824C-B63C-3E01-4C80-B8B37E395556}"/>
          </ac:spMkLst>
        </pc:spChg>
        <pc:spChg chg="add mod">
          <ac:chgData name="Kinga Starczewska (2312239)" userId="906502d5-4aac-4fef-8752-3f52951329e9" providerId="ADAL" clId="{24F2A4F5-334C-46F3-B6AD-BCDC24FA0727}" dt="2025-10-30T18:50:23.863" v="1026" actId="20577"/>
          <ac:spMkLst>
            <pc:docMk/>
            <pc:sldMk cId="4185404128" sldId="295"/>
            <ac:spMk id="3" creationId="{273FB84C-3385-1135-CB78-EC08AA58D256}"/>
          </ac:spMkLst>
        </pc:spChg>
      </pc:sldChg>
      <pc:sldChg chg="addSp delSp modSp new mod">
        <pc:chgData name="Kinga Starczewska (2312239)" userId="906502d5-4aac-4fef-8752-3f52951329e9" providerId="ADAL" clId="{24F2A4F5-334C-46F3-B6AD-BCDC24FA0727}" dt="2025-10-30T19:06:31.726" v="1094" actId="1076"/>
        <pc:sldMkLst>
          <pc:docMk/>
          <pc:sldMk cId="4103357789" sldId="296"/>
        </pc:sldMkLst>
        <pc:spChg chg="add mod">
          <ac:chgData name="Kinga Starczewska (2312239)" userId="906502d5-4aac-4fef-8752-3f52951329e9" providerId="ADAL" clId="{24F2A4F5-334C-46F3-B6AD-BCDC24FA0727}" dt="2025-10-30T18:51:46.100" v="1039" actId="122"/>
          <ac:spMkLst>
            <pc:docMk/>
            <pc:sldMk cId="4103357789" sldId="296"/>
            <ac:spMk id="3" creationId="{AEFFEBDC-7B6C-EFF0-11F8-9A78CFAA9A2D}"/>
          </ac:spMkLst>
        </pc:spChg>
        <pc:spChg chg="add mod">
          <ac:chgData name="Kinga Starczewska (2312239)" userId="906502d5-4aac-4fef-8752-3f52951329e9" providerId="ADAL" clId="{24F2A4F5-334C-46F3-B6AD-BCDC24FA0727}" dt="2025-10-30T19:06:31.726" v="1094" actId="1076"/>
          <ac:spMkLst>
            <pc:docMk/>
            <pc:sldMk cId="4103357789" sldId="296"/>
            <ac:spMk id="4" creationId="{9B24EB43-D135-8A3B-713F-CB95C558B4A2}"/>
          </ac:spMkLst>
        </pc:spChg>
      </pc:sldChg>
      <pc:sldMasterChg chg="delSldLayout">
        <pc:chgData name="Kinga Starczewska (2312239)" userId="906502d5-4aac-4fef-8752-3f52951329e9" providerId="ADAL" clId="{24F2A4F5-334C-46F3-B6AD-BCDC24FA0727}" dt="2025-11-02T10:31:19.693" v="1224" actId="2696"/>
        <pc:sldMasterMkLst>
          <pc:docMk/>
          <pc:sldMasterMk cId="2449975567" sldId="2147483747"/>
        </pc:sldMasterMkLst>
        <pc:sldLayoutChg chg="del">
          <pc:chgData name="Kinga Starczewska (2312239)" userId="906502d5-4aac-4fef-8752-3f52951329e9" providerId="ADAL" clId="{24F2A4F5-334C-46F3-B6AD-BCDC24FA0727}" dt="2025-11-02T10:31:19.693" v="1224" actId="2696"/>
          <pc:sldLayoutMkLst>
            <pc:docMk/>
            <pc:sldMasterMk cId="2449975567" sldId="2147483747"/>
            <pc:sldLayoutMk cId="411675613" sldId="2147483771"/>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976AB79-C677-3DB7-78CF-9305D586148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13AB137-CEA6-0244-F12B-1ECC21172D0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DC994AA-C437-4EF4-8BEF-0B832D7FA420}" type="datetimeFigureOut">
              <a:rPr lang="en-US" smtClean="0"/>
              <a:t>11/2/2025</a:t>
            </a:fld>
            <a:endParaRPr lang="en-US"/>
          </a:p>
        </p:txBody>
      </p:sp>
      <p:sp>
        <p:nvSpPr>
          <p:cNvPr id="4" name="Footer Placeholder 3">
            <a:extLst>
              <a:ext uri="{FF2B5EF4-FFF2-40B4-BE49-F238E27FC236}">
                <a16:creationId xmlns:a16="http://schemas.microsoft.com/office/drawing/2014/main" id="{0868EC96-C6CC-F2AF-D90F-143F4D20A07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Tree>
    <p:extLst>
      <p:ext uri="{BB962C8B-B14F-4D97-AF65-F5344CB8AC3E}">
        <p14:creationId xmlns:p14="http://schemas.microsoft.com/office/powerpoint/2010/main" val="347202786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B16356-3B28-4AAF-8099-7941810E2475}" type="datetimeFigureOut">
              <a:rPr lang="en-US" smtClean="0"/>
              <a:t>11/2/2025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5DA344-5FA2-43F7-9D95-CA56C82B080A}" type="slidenum">
              <a:rPr lang="en-US" smtClean="0"/>
              <a:t>‹#›</a:t>
            </a:fld>
            <a:endParaRPr lang="en-US"/>
          </a:p>
        </p:txBody>
      </p:sp>
    </p:spTree>
    <p:extLst>
      <p:ext uri="{BB962C8B-B14F-4D97-AF65-F5344CB8AC3E}">
        <p14:creationId xmlns:p14="http://schemas.microsoft.com/office/powerpoint/2010/main" val="12557629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C5DA344-5FA2-43F7-9D95-CA56C82B080A}" type="slidenum">
              <a:rPr lang="en-US" smtClean="0"/>
              <a:t>1</a:t>
            </a:fld>
            <a:endParaRPr lang="en-US"/>
          </a:p>
        </p:txBody>
      </p:sp>
    </p:spTree>
    <p:extLst>
      <p:ext uri="{BB962C8B-B14F-4D97-AF65-F5344CB8AC3E}">
        <p14:creationId xmlns:p14="http://schemas.microsoft.com/office/powerpoint/2010/main" val="6954445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C5DA344-5FA2-43F7-9D95-CA56C82B080A}" type="slidenum">
              <a:rPr lang="en-US" smtClean="0"/>
              <a:t>2</a:t>
            </a:fld>
            <a:endParaRPr lang="en-US"/>
          </a:p>
        </p:txBody>
      </p:sp>
    </p:spTree>
    <p:extLst>
      <p:ext uri="{BB962C8B-B14F-4D97-AF65-F5344CB8AC3E}">
        <p14:creationId xmlns:p14="http://schemas.microsoft.com/office/powerpoint/2010/main" val="37276347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C5DA344-5FA2-43F7-9D95-CA56C82B080A}" type="slidenum">
              <a:rPr lang="en-US" smtClean="0"/>
              <a:t>3</a:t>
            </a:fld>
            <a:endParaRPr lang="en-US"/>
          </a:p>
        </p:txBody>
      </p:sp>
    </p:spTree>
    <p:extLst>
      <p:ext uri="{BB962C8B-B14F-4D97-AF65-F5344CB8AC3E}">
        <p14:creationId xmlns:p14="http://schemas.microsoft.com/office/powerpoint/2010/main" val="12330452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C5DA344-5FA2-43F7-9D95-CA56C82B080A}" type="slidenum">
              <a:rPr lang="en-US" smtClean="0"/>
              <a:t>4</a:t>
            </a:fld>
            <a:endParaRPr lang="en-US"/>
          </a:p>
        </p:txBody>
      </p:sp>
    </p:spTree>
    <p:extLst>
      <p:ext uri="{BB962C8B-B14F-4D97-AF65-F5344CB8AC3E}">
        <p14:creationId xmlns:p14="http://schemas.microsoft.com/office/powerpoint/2010/main" val="4658523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C5DA344-5FA2-43F7-9D95-CA56C82B080A}" type="slidenum">
              <a:rPr lang="en-US" smtClean="0"/>
              <a:t>5</a:t>
            </a:fld>
            <a:endParaRPr lang="en-US"/>
          </a:p>
        </p:txBody>
      </p:sp>
    </p:spTree>
    <p:extLst>
      <p:ext uri="{BB962C8B-B14F-4D97-AF65-F5344CB8AC3E}">
        <p14:creationId xmlns:p14="http://schemas.microsoft.com/office/powerpoint/2010/main" val="39884402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C5DA344-5FA2-43F7-9D95-CA56C82B080A}" type="slidenum">
              <a:rPr lang="en-US" smtClean="0"/>
              <a:t>6</a:t>
            </a:fld>
            <a:endParaRPr lang="en-US"/>
          </a:p>
        </p:txBody>
      </p:sp>
    </p:spTree>
    <p:extLst>
      <p:ext uri="{BB962C8B-B14F-4D97-AF65-F5344CB8AC3E}">
        <p14:creationId xmlns:p14="http://schemas.microsoft.com/office/powerpoint/2010/main" val="7440479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C5DA344-5FA2-43F7-9D95-CA56C82B080A}" type="slidenum">
              <a:rPr lang="en-US" smtClean="0"/>
              <a:t>7</a:t>
            </a:fld>
            <a:endParaRPr lang="en-US"/>
          </a:p>
        </p:txBody>
      </p:sp>
    </p:spTree>
    <p:extLst>
      <p:ext uri="{BB962C8B-B14F-4D97-AF65-F5344CB8AC3E}">
        <p14:creationId xmlns:p14="http://schemas.microsoft.com/office/powerpoint/2010/main" val="14957996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C5DA344-5FA2-43F7-9D95-CA56C82B080A}" type="slidenum">
              <a:rPr lang="en-US" smtClean="0"/>
              <a:t>8</a:t>
            </a:fld>
            <a:endParaRPr lang="en-US"/>
          </a:p>
        </p:txBody>
      </p:sp>
    </p:spTree>
    <p:extLst>
      <p:ext uri="{BB962C8B-B14F-4D97-AF65-F5344CB8AC3E}">
        <p14:creationId xmlns:p14="http://schemas.microsoft.com/office/powerpoint/2010/main" val="15887698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C5DA344-5FA2-43F7-9D95-CA56C82B080A}" type="slidenum">
              <a:rPr lang="en-US" smtClean="0"/>
              <a:t>9</a:t>
            </a:fld>
            <a:endParaRPr lang="en-US"/>
          </a:p>
        </p:txBody>
      </p:sp>
    </p:spTree>
    <p:extLst>
      <p:ext uri="{BB962C8B-B14F-4D97-AF65-F5344CB8AC3E}">
        <p14:creationId xmlns:p14="http://schemas.microsoft.com/office/powerpoint/2010/main" val="2065083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C5DA344-5FA2-43F7-9D95-CA56C82B080A}" type="slidenum">
              <a:rPr lang="en-US" smtClean="0"/>
              <a:t>10</a:t>
            </a:fld>
            <a:endParaRPr lang="en-US"/>
          </a:p>
        </p:txBody>
      </p:sp>
    </p:spTree>
    <p:extLst>
      <p:ext uri="{BB962C8B-B14F-4D97-AF65-F5344CB8AC3E}">
        <p14:creationId xmlns:p14="http://schemas.microsoft.com/office/powerpoint/2010/main" val="27299733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6D8061D-18C3-4F4F-85EF-561633F58754}" type="datetimeFigureOut">
              <a:rPr lang="en-US" smtClean="0"/>
              <a:t>11/2/2025</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CBD12358-51D2-46B3-9BDE-DF29528B9454}"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096873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D8061D-18C3-4F4F-85EF-561633F5875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D12358-51D2-46B3-9BDE-DF29528B9454}"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357096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D8061D-18C3-4F4F-85EF-561633F5875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D12358-51D2-46B3-9BDE-DF29528B9454}"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630699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6D8061D-18C3-4F4F-85EF-561633F58754}"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D12358-51D2-46B3-9BDE-DF29528B9454}"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894589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6D8061D-18C3-4F4F-85EF-561633F58754}" type="datetimeFigureOut">
              <a:rPr lang="en-US" smtClean="0"/>
              <a:t>11/2/2025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BD12358-51D2-46B3-9BDE-DF29528B9454}"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405985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6D8061D-18C3-4F4F-85EF-561633F58754}" type="datetimeFigureOut">
              <a:rPr lang="en-US" smtClean="0"/>
              <a:t>11/2/2025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BD12358-51D2-46B3-9BDE-DF29528B9454}"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986953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D8061D-18C3-4F4F-85EF-561633F58754}" type="datetimeFigureOut">
              <a:rPr lang="en-US" smtClean="0"/>
              <a:t>11/2/2025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2385302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6D8061D-18C3-4F4F-85EF-561633F58754}" type="datetimeFigureOut">
              <a:rPr lang="en-US" smtClean="0"/>
              <a:t>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D12358-51D2-46B3-9BDE-DF29528B9454}"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23335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D6D8061D-18C3-4F4F-85EF-561633F58754}" type="datetimeFigureOut">
              <a:rPr lang="en-US" smtClean="0"/>
              <a:t>11/2/2025</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CBD12358-51D2-46B3-9BDE-DF29528B9454}"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868986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D8061D-18C3-4F4F-85EF-561633F5875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D12358-51D2-46B3-9BDE-DF29528B9454}"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342101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D8061D-18C3-4F4F-85EF-561633F58754}" type="datetimeFigureOut">
              <a:rPr lang="en-US" smtClean="0"/>
              <a:t>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D12358-51D2-46B3-9BDE-DF29528B9454}"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772033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only">
    <p:bg>
      <p:bgPr>
        <a:solidFill>
          <a:schemeClr val="accent3">
            <a:lumMod val="20000"/>
            <a:lumOff val="80000"/>
          </a:schemeClr>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74AAEB19-4B49-2801-9B15-7682CDF04C04}"/>
              </a:ext>
              <a:ext uri="{C183D7F6-B498-43B3-948B-1728B52AA6E4}">
                <adec:decorative xmlns:adec="http://schemas.microsoft.com/office/drawing/2017/decorative" val="1"/>
              </a:ext>
            </a:extLst>
          </p:cNvPr>
          <p:cNvCxnSpPr>
            <a:cxnSpLocks/>
          </p:cNvCxnSpPr>
          <p:nvPr userDrawn="1"/>
        </p:nvCxnSpPr>
        <p:spPr>
          <a:xfrm flipH="1">
            <a:off x="0" y="0"/>
            <a:ext cx="3119718" cy="68580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FD23C3EC-28B3-4644-8BE5-3288734B4639}"/>
              </a:ext>
              <a:ext uri="{C183D7F6-B498-43B3-948B-1728B52AA6E4}">
                <adec:decorative xmlns:adec="http://schemas.microsoft.com/office/drawing/2017/decorative" val="1"/>
              </a:ext>
            </a:extLst>
          </p:cNvPr>
          <p:cNvCxnSpPr>
            <a:cxnSpLocks/>
          </p:cNvCxnSpPr>
          <p:nvPr userDrawn="1"/>
        </p:nvCxnSpPr>
        <p:spPr>
          <a:xfrm flipH="1">
            <a:off x="0" y="0"/>
            <a:ext cx="903768" cy="65436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sp>
        <p:nvSpPr>
          <p:cNvPr id="6" name="Title 1">
            <a:extLst>
              <a:ext uri="{FF2B5EF4-FFF2-40B4-BE49-F238E27FC236}">
                <a16:creationId xmlns:a16="http://schemas.microsoft.com/office/drawing/2014/main" id="{2E8C189B-2E00-67DA-E342-3440F5EBB4CE}"/>
              </a:ext>
            </a:extLst>
          </p:cNvPr>
          <p:cNvSpPr>
            <a:spLocks noGrp="1"/>
          </p:cNvSpPr>
          <p:nvPr>
            <p:ph type="ctrTitle" hasCustomPrompt="1"/>
          </p:nvPr>
        </p:nvSpPr>
        <p:spPr>
          <a:xfrm>
            <a:off x="857468" y="486137"/>
            <a:ext cx="5427584" cy="3599727"/>
          </a:xfrm>
        </p:spPr>
        <p:txBody>
          <a:bodyPr anchor="b" anchorCtr="0">
            <a:noAutofit/>
          </a:bodyPr>
          <a:lstStyle>
            <a:lvl1pPr algn="l">
              <a:defRPr sz="4400" cap="all" baseline="0">
                <a:solidFill>
                  <a:schemeClr val="accent1"/>
                </a:solidFill>
              </a:defRPr>
            </a:lvl1pPr>
          </a:lstStyle>
          <a:p>
            <a:r>
              <a:rPr lang="en-US" dirty="0"/>
              <a:t>Click to add title</a:t>
            </a:r>
          </a:p>
        </p:txBody>
      </p:sp>
      <p:sp>
        <p:nvSpPr>
          <p:cNvPr id="13" name="Picture Placeholder 12">
            <a:extLst>
              <a:ext uri="{FF2B5EF4-FFF2-40B4-BE49-F238E27FC236}">
                <a16:creationId xmlns:a16="http://schemas.microsoft.com/office/drawing/2014/main" id="{B64FCBF4-90E6-FFAA-143D-3A01CE52569B}"/>
              </a:ext>
            </a:extLst>
          </p:cNvPr>
          <p:cNvSpPr>
            <a:spLocks noGrp="1"/>
          </p:cNvSpPr>
          <p:nvPr>
            <p:ph type="pic" sz="quarter" idx="10"/>
          </p:nvPr>
        </p:nvSpPr>
        <p:spPr>
          <a:xfrm>
            <a:off x="5624774" y="-6713"/>
            <a:ext cx="6578801" cy="6894576"/>
          </a:xfrm>
          <a:custGeom>
            <a:avLst/>
            <a:gdLst>
              <a:gd name="connsiteX0" fmla="*/ 0 w 6613525"/>
              <a:gd name="connsiteY0" fmla="*/ 0 h 6858000"/>
              <a:gd name="connsiteX1" fmla="*/ 6613525 w 6613525"/>
              <a:gd name="connsiteY1" fmla="*/ 0 h 6858000"/>
              <a:gd name="connsiteX2" fmla="*/ 6613525 w 6613525"/>
              <a:gd name="connsiteY2" fmla="*/ 6858000 h 6858000"/>
              <a:gd name="connsiteX3" fmla="*/ 0 w 6613525"/>
              <a:gd name="connsiteY3" fmla="*/ 6858000 h 6858000"/>
              <a:gd name="connsiteX4" fmla="*/ 0 w 6613525"/>
              <a:gd name="connsiteY4" fmla="*/ 0 h 6858000"/>
              <a:gd name="connsiteX0" fmla="*/ 1875099 w 6613525"/>
              <a:gd name="connsiteY0" fmla="*/ 0 h 6858000"/>
              <a:gd name="connsiteX1" fmla="*/ 6613525 w 6613525"/>
              <a:gd name="connsiteY1" fmla="*/ 0 h 6858000"/>
              <a:gd name="connsiteX2" fmla="*/ 6613525 w 6613525"/>
              <a:gd name="connsiteY2" fmla="*/ 6858000 h 6858000"/>
              <a:gd name="connsiteX3" fmla="*/ 0 w 6613525"/>
              <a:gd name="connsiteY3" fmla="*/ 6858000 h 6858000"/>
              <a:gd name="connsiteX4" fmla="*/ 1875099 w 6613525"/>
              <a:gd name="connsiteY4" fmla="*/ 0 h 6858000"/>
              <a:gd name="connsiteX0" fmla="*/ 1840375 w 6578801"/>
              <a:gd name="connsiteY0" fmla="*/ 0 h 6869575"/>
              <a:gd name="connsiteX1" fmla="*/ 6578801 w 6578801"/>
              <a:gd name="connsiteY1" fmla="*/ 0 h 6869575"/>
              <a:gd name="connsiteX2" fmla="*/ 6578801 w 6578801"/>
              <a:gd name="connsiteY2" fmla="*/ 6858000 h 6869575"/>
              <a:gd name="connsiteX3" fmla="*/ 0 w 6578801"/>
              <a:gd name="connsiteY3" fmla="*/ 6869575 h 6869575"/>
              <a:gd name="connsiteX4" fmla="*/ 1840375 w 6578801"/>
              <a:gd name="connsiteY4" fmla="*/ 0 h 6869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78801" h="6869575">
                <a:moveTo>
                  <a:pt x="1840375" y="0"/>
                </a:moveTo>
                <a:lnTo>
                  <a:pt x="6578801" y="0"/>
                </a:lnTo>
                <a:lnTo>
                  <a:pt x="6578801" y="6858000"/>
                </a:lnTo>
                <a:lnTo>
                  <a:pt x="0" y="6869575"/>
                </a:lnTo>
                <a:lnTo>
                  <a:pt x="1840375" y="0"/>
                </a:lnTo>
                <a:close/>
              </a:path>
            </a:pathLst>
          </a:custGeom>
        </p:spPr>
        <p:txBody>
          <a:bodyPr tIns="274320" rIns="274320">
            <a:normAutofit/>
          </a:bodyPr>
          <a:lstStyle>
            <a:lvl1pPr marL="0" indent="0" algn="r">
              <a:buNone/>
              <a:defRPr sz="2000"/>
            </a:lvl1pPr>
          </a:lstStyle>
          <a:p>
            <a:r>
              <a:rPr lang="en-US"/>
              <a:t>Click icon to add picture</a:t>
            </a:r>
            <a:endParaRPr lang="en-US" dirty="0"/>
          </a:p>
        </p:txBody>
      </p:sp>
    </p:spTree>
    <p:extLst>
      <p:ext uri="{BB962C8B-B14F-4D97-AF65-F5344CB8AC3E}">
        <p14:creationId xmlns:p14="http://schemas.microsoft.com/office/powerpoint/2010/main" val="6409175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ntent 2">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E1BBEEFE-AE8A-8083-54B6-DBE9BC0E9F10}"/>
              </a:ext>
              <a:ext uri="{C183D7F6-B498-43B3-948B-1728B52AA6E4}">
                <adec:decorative xmlns:adec="http://schemas.microsoft.com/office/drawing/2017/decorative" val="1"/>
              </a:ext>
            </a:extLst>
          </p:cNvPr>
          <p:cNvSpPr/>
          <p:nvPr userDrawn="1"/>
        </p:nvSpPr>
        <p:spPr>
          <a:xfrm>
            <a:off x="-42863" y="0"/>
            <a:ext cx="4658392" cy="6858000"/>
          </a:xfrm>
          <a:custGeom>
            <a:avLst/>
            <a:gdLst>
              <a:gd name="connsiteX0" fmla="*/ 0 w 4658392"/>
              <a:gd name="connsiteY0" fmla="*/ 0 h 6858000"/>
              <a:gd name="connsiteX1" fmla="*/ 4658392 w 4658392"/>
              <a:gd name="connsiteY1" fmla="*/ 0 h 6858000"/>
              <a:gd name="connsiteX2" fmla="*/ 2820797 w 4658392"/>
              <a:gd name="connsiteY2" fmla="*/ 6858000 h 6858000"/>
              <a:gd name="connsiteX3" fmla="*/ 0 w 4658392"/>
              <a:gd name="connsiteY3" fmla="*/ 6858000 h 6858000"/>
              <a:gd name="connsiteX4" fmla="*/ 0 w 4658392"/>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58392" h="6858000">
                <a:moveTo>
                  <a:pt x="0" y="0"/>
                </a:moveTo>
                <a:lnTo>
                  <a:pt x="4658392" y="0"/>
                </a:lnTo>
                <a:lnTo>
                  <a:pt x="2820797" y="6858000"/>
                </a:lnTo>
                <a:lnTo>
                  <a:pt x="0" y="6858000"/>
                </a:lnTo>
                <a:lnTo>
                  <a:pt x="0" y="0"/>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8" name="Straight Connector 7">
            <a:extLst>
              <a:ext uri="{FF2B5EF4-FFF2-40B4-BE49-F238E27FC236}">
                <a16:creationId xmlns:a16="http://schemas.microsoft.com/office/drawing/2014/main" id="{E64FF31D-04D7-B1F4-53B1-AA4170602E03}"/>
              </a:ext>
              <a:ext uri="{C183D7F6-B498-43B3-948B-1728B52AA6E4}">
                <adec:decorative xmlns:adec="http://schemas.microsoft.com/office/drawing/2017/decorative" val="1"/>
              </a:ext>
            </a:extLst>
          </p:cNvPr>
          <p:cNvCxnSpPr>
            <a:cxnSpLocks/>
          </p:cNvCxnSpPr>
          <p:nvPr userDrawn="1"/>
        </p:nvCxnSpPr>
        <p:spPr>
          <a:xfrm flipH="1" flipV="1">
            <a:off x="-42863" y="5791200"/>
            <a:ext cx="6286501" cy="1066801"/>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9F040EF-92FF-AEA1-BBA6-A4B739E11945}"/>
              </a:ext>
              <a:ext uri="{C183D7F6-B498-43B3-948B-1728B52AA6E4}">
                <adec:decorative xmlns:adec="http://schemas.microsoft.com/office/drawing/2017/decorative" val="1"/>
              </a:ext>
            </a:extLst>
          </p:cNvPr>
          <p:cNvCxnSpPr>
            <a:cxnSpLocks/>
          </p:cNvCxnSpPr>
          <p:nvPr userDrawn="1"/>
        </p:nvCxnSpPr>
        <p:spPr>
          <a:xfrm flipH="1">
            <a:off x="0" y="0"/>
            <a:ext cx="3119718" cy="68580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CA59A84-C321-FDF9-555F-1FB322EBBC7B}"/>
              </a:ext>
              <a:ext uri="{C183D7F6-B498-43B3-948B-1728B52AA6E4}">
                <adec:decorative xmlns:adec="http://schemas.microsoft.com/office/drawing/2017/decorative" val="1"/>
              </a:ext>
            </a:extLst>
          </p:cNvPr>
          <p:cNvCxnSpPr>
            <a:cxnSpLocks/>
          </p:cNvCxnSpPr>
          <p:nvPr userDrawn="1"/>
        </p:nvCxnSpPr>
        <p:spPr>
          <a:xfrm flipH="1">
            <a:off x="0" y="0"/>
            <a:ext cx="903768" cy="65436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657BD59-35CC-9BB3-8621-6FA3356F81AA}"/>
              </a:ext>
            </a:extLst>
          </p:cNvPr>
          <p:cNvSpPr>
            <a:spLocks noGrp="1"/>
          </p:cNvSpPr>
          <p:nvPr>
            <p:ph type="title" hasCustomPrompt="1"/>
          </p:nvPr>
        </p:nvSpPr>
        <p:spPr>
          <a:xfrm>
            <a:off x="838200" y="509286"/>
            <a:ext cx="3200400" cy="5617193"/>
          </a:xfrm>
        </p:spPr>
        <p:txBody>
          <a:bodyPr>
            <a:noAutofit/>
          </a:bodyPr>
          <a:lstStyle/>
          <a:p>
            <a:r>
              <a:rPr lang="en-US" dirty="0"/>
              <a:t>Click to add title</a:t>
            </a:r>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hasCustomPrompt="1"/>
          </p:nvPr>
        </p:nvSpPr>
        <p:spPr>
          <a:xfrm>
            <a:off x="5023412" y="509286"/>
            <a:ext cx="4328932" cy="5617194"/>
          </a:xfrm>
        </p:spPr>
        <p:txBody>
          <a:bodyPr anchor="ctr" anchorCtr="0">
            <a:normAutofit/>
          </a:bodyPr>
          <a:lstStyle>
            <a:lvl1pPr marL="0" indent="0">
              <a:lnSpc>
                <a:spcPct val="150000"/>
              </a:lnSpc>
              <a:spcBef>
                <a:spcPts val="1000"/>
              </a:spcBef>
              <a:buNone/>
              <a:defRPr sz="1800"/>
            </a:lvl1pPr>
            <a:lvl2pPr marL="457200" indent="0">
              <a:lnSpc>
                <a:spcPct val="150000"/>
              </a:lnSpc>
              <a:spcBef>
                <a:spcPts val="1000"/>
              </a:spcBef>
              <a:buNone/>
              <a:defRPr sz="1600"/>
            </a:lvl2pPr>
            <a:lvl3pPr marL="914400" indent="0">
              <a:lnSpc>
                <a:spcPct val="150000"/>
              </a:lnSpc>
              <a:spcBef>
                <a:spcPts val="1000"/>
              </a:spcBef>
              <a:buNone/>
              <a:defRPr sz="1400"/>
            </a:lvl3pPr>
            <a:lvl4pPr marL="1371600" indent="0">
              <a:lnSpc>
                <a:spcPct val="150000"/>
              </a:lnSpc>
              <a:spcBef>
                <a:spcPts val="1000"/>
              </a:spcBef>
              <a:buNone/>
              <a:defRPr sz="1200"/>
            </a:lvl4pPr>
            <a:lvl5pPr marL="1828800" indent="0">
              <a:lnSpc>
                <a:spcPct val="150000"/>
              </a:lnSpc>
              <a:spcBef>
                <a:spcPts val="1000"/>
              </a:spcBef>
              <a:buNone/>
              <a:defRPr sz="12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Picture Placeholder 13">
            <a:extLst>
              <a:ext uri="{FF2B5EF4-FFF2-40B4-BE49-F238E27FC236}">
                <a16:creationId xmlns:a16="http://schemas.microsoft.com/office/drawing/2014/main" id="{760CD5A6-A0E4-A658-65B1-0D6C0533166A}"/>
              </a:ext>
            </a:extLst>
          </p:cNvPr>
          <p:cNvSpPr>
            <a:spLocks noGrp="1"/>
          </p:cNvSpPr>
          <p:nvPr>
            <p:ph type="pic" sz="quarter" idx="13"/>
          </p:nvPr>
        </p:nvSpPr>
        <p:spPr>
          <a:xfrm>
            <a:off x="9548813" y="-22860"/>
            <a:ext cx="2651760" cy="6903720"/>
          </a:xfrm>
        </p:spPr>
        <p:txBody>
          <a:bodyPr lIns="182880" tIns="274320" rIns="182880">
            <a:normAutofit/>
          </a:bodyPr>
          <a:lstStyle>
            <a:lvl1pPr marL="0" indent="0" algn="ctr">
              <a:buNone/>
              <a:defRPr sz="2000"/>
            </a:lvl1pPr>
          </a:lstStyle>
          <a:p>
            <a:r>
              <a:rPr lang="en-US"/>
              <a:t>Click icon to add picture</a:t>
            </a:r>
            <a:endParaRPr lang="en-US" dirty="0"/>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fld id="{D6D8061D-18C3-4F4F-85EF-561633F58754}" type="datetimeFigureOut">
              <a:rPr lang="en-US" smtClean="0"/>
              <a:t>11/2/2025</a:t>
            </a:fld>
            <a:endParaRPr lang="en-US"/>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31311766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 picture">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C6EC6AF9-CC07-5258-9160-8C6391530C61}"/>
              </a:ext>
              <a:ext uri="{C183D7F6-B498-43B3-948B-1728B52AA6E4}">
                <adec:decorative xmlns:adec="http://schemas.microsoft.com/office/drawing/2017/decorative" val="1"/>
              </a:ext>
            </a:extLst>
          </p:cNvPr>
          <p:cNvCxnSpPr>
            <a:cxnSpLocks/>
          </p:cNvCxnSpPr>
          <p:nvPr userDrawn="1"/>
        </p:nvCxnSpPr>
        <p:spPr>
          <a:xfrm flipH="1">
            <a:off x="0" y="0"/>
            <a:ext cx="3119718" cy="68580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5BC6DCCE-3025-75FB-9405-8D51DCD63D67}"/>
              </a:ext>
              <a:ext uri="{C183D7F6-B498-43B3-948B-1728B52AA6E4}">
                <adec:decorative xmlns:adec="http://schemas.microsoft.com/office/drawing/2017/decorative" val="1"/>
              </a:ext>
            </a:extLst>
          </p:cNvPr>
          <p:cNvCxnSpPr>
            <a:cxnSpLocks/>
          </p:cNvCxnSpPr>
          <p:nvPr userDrawn="1"/>
        </p:nvCxnSpPr>
        <p:spPr>
          <a:xfrm flipH="1" flipV="1">
            <a:off x="10781554" y="0"/>
            <a:ext cx="1410446" cy="425834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7516CCC3-736F-49AC-F079-9A090DAA816E}"/>
              </a:ext>
              <a:ext uri="{C183D7F6-B498-43B3-948B-1728B52AA6E4}">
                <adec:decorative xmlns:adec="http://schemas.microsoft.com/office/drawing/2017/decorative" val="1"/>
              </a:ext>
            </a:extLst>
          </p:cNvPr>
          <p:cNvCxnSpPr>
            <a:cxnSpLocks/>
          </p:cNvCxnSpPr>
          <p:nvPr userDrawn="1"/>
        </p:nvCxnSpPr>
        <p:spPr>
          <a:xfrm flipH="1" flipV="1">
            <a:off x="6529388" y="-4763"/>
            <a:ext cx="5662612" cy="9319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3BF578A-ADDB-6713-E5AD-0FF27EDC2E5E}"/>
              </a:ext>
              <a:ext uri="{C183D7F6-B498-43B3-948B-1728B52AA6E4}">
                <adec:decorative xmlns:adec="http://schemas.microsoft.com/office/drawing/2017/decorative" val="1"/>
              </a:ext>
            </a:extLst>
          </p:cNvPr>
          <p:cNvCxnSpPr>
            <a:cxnSpLocks/>
          </p:cNvCxnSpPr>
          <p:nvPr userDrawn="1"/>
        </p:nvCxnSpPr>
        <p:spPr>
          <a:xfrm flipH="1">
            <a:off x="0" y="0"/>
            <a:ext cx="903768" cy="65436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076C4EAC-BBDE-1963-BD72-3BD2A47DC59C}"/>
              </a:ext>
            </a:extLst>
          </p:cNvPr>
          <p:cNvSpPr>
            <a:spLocks noGrp="1"/>
          </p:cNvSpPr>
          <p:nvPr>
            <p:ph type="ctrTitle" hasCustomPrompt="1"/>
          </p:nvPr>
        </p:nvSpPr>
        <p:spPr>
          <a:xfrm>
            <a:off x="1524000" y="743671"/>
            <a:ext cx="9144000" cy="3361254"/>
          </a:xfrm>
        </p:spPr>
        <p:txBody>
          <a:bodyPr anchor="b">
            <a:noAutofit/>
          </a:bodyPr>
          <a:lstStyle>
            <a:lvl1pPr algn="ctr">
              <a:defRPr sz="4400"/>
            </a:lvl1pPr>
          </a:lstStyle>
          <a:p>
            <a:r>
              <a:rPr lang="en-US" dirty="0"/>
              <a:t>Click to add title</a:t>
            </a:r>
          </a:p>
        </p:txBody>
      </p:sp>
      <p:sp>
        <p:nvSpPr>
          <p:cNvPr id="8" name="Picture Placeholder 7">
            <a:extLst>
              <a:ext uri="{FF2B5EF4-FFF2-40B4-BE49-F238E27FC236}">
                <a16:creationId xmlns:a16="http://schemas.microsoft.com/office/drawing/2014/main" id="{E592AF4F-2F83-7005-B3AC-6FCC7FB19140}"/>
              </a:ext>
            </a:extLst>
          </p:cNvPr>
          <p:cNvSpPr>
            <a:spLocks noGrp="1"/>
          </p:cNvSpPr>
          <p:nvPr>
            <p:ph type="pic" sz="quarter" idx="13"/>
          </p:nvPr>
        </p:nvSpPr>
        <p:spPr>
          <a:xfrm>
            <a:off x="-7620" y="4766434"/>
            <a:ext cx="12207240" cy="2121408"/>
          </a:xfrm>
        </p:spPr>
        <p:txBody>
          <a:bodyPr>
            <a:noAutofit/>
          </a:bodyPr>
          <a:lstStyle>
            <a:lvl1pPr marL="0" indent="0" algn="ctr">
              <a:buNone/>
              <a:defRPr sz="2000"/>
            </a:lvl1pPr>
          </a:lstStyle>
          <a:p>
            <a:r>
              <a:rPr lang="en-US"/>
              <a:t>Click icon to add picture</a:t>
            </a:r>
            <a:endParaRPr lang="en-US" dirty="0"/>
          </a:p>
        </p:txBody>
      </p:sp>
    </p:spTree>
    <p:extLst>
      <p:ext uri="{BB962C8B-B14F-4D97-AF65-F5344CB8AC3E}">
        <p14:creationId xmlns:p14="http://schemas.microsoft.com/office/powerpoint/2010/main" val="39467751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 subtitle + picture">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83CF0EA4-D201-44E7-3558-D05CB4233ECE}"/>
              </a:ext>
              <a:ext uri="{C183D7F6-B498-43B3-948B-1728B52AA6E4}">
                <adec:decorative xmlns:adec="http://schemas.microsoft.com/office/drawing/2017/decorative" val="1"/>
              </a:ext>
            </a:extLst>
          </p:cNvPr>
          <p:cNvCxnSpPr>
            <a:cxnSpLocks/>
          </p:cNvCxnSpPr>
          <p:nvPr userDrawn="1"/>
        </p:nvCxnSpPr>
        <p:spPr>
          <a:xfrm flipH="1">
            <a:off x="0" y="0"/>
            <a:ext cx="3119718" cy="68580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A643EA3-ACAA-539C-A041-266A895A2B1C}"/>
              </a:ext>
            </a:extLst>
          </p:cNvPr>
          <p:cNvCxnSpPr>
            <a:cxnSpLocks/>
          </p:cNvCxnSpPr>
          <p:nvPr userDrawn="1"/>
        </p:nvCxnSpPr>
        <p:spPr>
          <a:xfrm flipH="1" flipV="1">
            <a:off x="-42863" y="5791200"/>
            <a:ext cx="6286501" cy="1066801"/>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1681E18B-2347-8DB6-2A7F-3EAC100A4129}"/>
              </a:ext>
              <a:ext uri="{C183D7F6-B498-43B3-948B-1728B52AA6E4}">
                <adec:decorative xmlns:adec="http://schemas.microsoft.com/office/drawing/2017/decorative" val="1"/>
              </a:ext>
            </a:extLst>
          </p:cNvPr>
          <p:cNvCxnSpPr>
            <a:cxnSpLocks/>
          </p:cNvCxnSpPr>
          <p:nvPr userDrawn="1"/>
        </p:nvCxnSpPr>
        <p:spPr>
          <a:xfrm flipH="1">
            <a:off x="0" y="0"/>
            <a:ext cx="903768" cy="65436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1215072" y="528320"/>
            <a:ext cx="5028566" cy="3354992"/>
          </a:xfrm>
        </p:spPr>
        <p:txBody>
          <a:bodyPr anchor="b">
            <a:noAutofit/>
          </a:bodyPr>
          <a:lstStyle>
            <a:lvl1pPr algn="l">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hasCustomPrompt="1"/>
          </p:nvPr>
        </p:nvSpPr>
        <p:spPr>
          <a:xfrm>
            <a:off x="1215072" y="4027992"/>
            <a:ext cx="5028565" cy="1894972"/>
          </a:xfrm>
        </p:spPr>
        <p:txBody>
          <a:bodyPr>
            <a:noAutofit/>
          </a:bodyPr>
          <a:lstStyle>
            <a:lvl1pPr marL="0" indent="0" algn="l">
              <a:buNone/>
              <a:defRPr sz="1800" b="1" cap="all" baseline="0">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7" name="Picture Placeholder 7">
            <a:extLst>
              <a:ext uri="{FF2B5EF4-FFF2-40B4-BE49-F238E27FC236}">
                <a16:creationId xmlns:a16="http://schemas.microsoft.com/office/drawing/2014/main" id="{AA872EE9-FDFB-95A7-3547-DCAA0B51FE21}"/>
              </a:ext>
            </a:extLst>
          </p:cNvPr>
          <p:cNvSpPr>
            <a:spLocks noGrp="1"/>
          </p:cNvSpPr>
          <p:nvPr>
            <p:ph type="pic" sz="quarter" idx="13"/>
          </p:nvPr>
        </p:nvSpPr>
        <p:spPr>
          <a:xfrm>
            <a:off x="7257326" y="-11576"/>
            <a:ext cx="4946249" cy="6903720"/>
          </a:xfrm>
          <a:custGeom>
            <a:avLst/>
            <a:gdLst>
              <a:gd name="connsiteX0" fmla="*/ 0 w 4977139"/>
              <a:gd name="connsiteY0" fmla="*/ 0 h 6858000"/>
              <a:gd name="connsiteX1" fmla="*/ 4977139 w 4977139"/>
              <a:gd name="connsiteY1" fmla="*/ 0 h 6858000"/>
              <a:gd name="connsiteX2" fmla="*/ 4977139 w 4977139"/>
              <a:gd name="connsiteY2" fmla="*/ 6858000 h 6858000"/>
              <a:gd name="connsiteX3" fmla="*/ 0 w 4977139"/>
              <a:gd name="connsiteY3" fmla="*/ 6858000 h 6858000"/>
              <a:gd name="connsiteX4" fmla="*/ 0 w 4977139"/>
              <a:gd name="connsiteY4" fmla="*/ 0 h 6858000"/>
              <a:gd name="connsiteX0" fmla="*/ 0 w 4977139"/>
              <a:gd name="connsiteY0" fmla="*/ 0 h 6892724"/>
              <a:gd name="connsiteX1" fmla="*/ 4977139 w 4977139"/>
              <a:gd name="connsiteY1" fmla="*/ 0 h 6892724"/>
              <a:gd name="connsiteX2" fmla="*/ 4977139 w 4977139"/>
              <a:gd name="connsiteY2" fmla="*/ 6858000 h 6892724"/>
              <a:gd name="connsiteX3" fmla="*/ 1863524 w 4977139"/>
              <a:gd name="connsiteY3" fmla="*/ 6892724 h 6892724"/>
              <a:gd name="connsiteX4" fmla="*/ 0 w 4977139"/>
              <a:gd name="connsiteY4" fmla="*/ 0 h 6892724"/>
              <a:gd name="connsiteX0" fmla="*/ 0 w 4977139"/>
              <a:gd name="connsiteY0" fmla="*/ 0 h 6892724"/>
              <a:gd name="connsiteX1" fmla="*/ 4977139 w 4977139"/>
              <a:gd name="connsiteY1" fmla="*/ 0 h 6892724"/>
              <a:gd name="connsiteX2" fmla="*/ 4977139 w 4977139"/>
              <a:gd name="connsiteY2" fmla="*/ 6892724 h 6892724"/>
              <a:gd name="connsiteX3" fmla="*/ 1863524 w 4977139"/>
              <a:gd name="connsiteY3" fmla="*/ 6892724 h 6892724"/>
              <a:gd name="connsiteX4" fmla="*/ 0 w 4977139"/>
              <a:gd name="connsiteY4" fmla="*/ 0 h 68927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77139" h="6892724">
                <a:moveTo>
                  <a:pt x="0" y="0"/>
                </a:moveTo>
                <a:lnTo>
                  <a:pt x="4977139" y="0"/>
                </a:lnTo>
                <a:lnTo>
                  <a:pt x="4977139" y="6892724"/>
                </a:lnTo>
                <a:lnTo>
                  <a:pt x="1863524" y="6892724"/>
                </a:lnTo>
                <a:lnTo>
                  <a:pt x="0" y="0"/>
                </a:lnTo>
                <a:close/>
              </a:path>
            </a:pathLst>
          </a:custGeom>
        </p:spPr>
        <p:txBody>
          <a:bodyPr tIns="274320" rIns="274320">
            <a:normAutofit/>
          </a:bodyPr>
          <a:lstStyle>
            <a:lvl1pPr marL="0" indent="0" algn="r">
              <a:buNone/>
              <a:defRPr sz="2000"/>
            </a:lvl1pPr>
          </a:lstStyle>
          <a:p>
            <a:r>
              <a:rPr lang="en-US"/>
              <a:t>Click icon to add picture</a:t>
            </a:r>
            <a:endParaRPr lang="en-US" dirty="0"/>
          </a:p>
        </p:txBody>
      </p:sp>
    </p:spTree>
    <p:extLst>
      <p:ext uri="{BB962C8B-B14F-4D97-AF65-F5344CB8AC3E}">
        <p14:creationId xmlns:p14="http://schemas.microsoft.com/office/powerpoint/2010/main" val="24661331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Content 1">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66CBD635-4863-B127-5668-D2C7DA8CDE92}"/>
              </a:ext>
              <a:ext uri="{C183D7F6-B498-43B3-948B-1728B52AA6E4}">
                <adec:decorative xmlns:adec="http://schemas.microsoft.com/office/drawing/2017/decorative" val="1"/>
              </a:ext>
            </a:extLst>
          </p:cNvPr>
          <p:cNvCxnSpPr>
            <a:cxnSpLocks/>
          </p:cNvCxnSpPr>
          <p:nvPr userDrawn="1"/>
        </p:nvCxnSpPr>
        <p:spPr>
          <a:xfrm flipH="1" flipV="1">
            <a:off x="-42863" y="5791200"/>
            <a:ext cx="6286501" cy="1066801"/>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A1629720-DD91-8012-686D-AABA439870ED}"/>
              </a:ext>
              <a:ext uri="{C183D7F6-B498-43B3-948B-1728B52AA6E4}">
                <adec:decorative xmlns:adec="http://schemas.microsoft.com/office/drawing/2017/decorative" val="1"/>
              </a:ext>
            </a:extLst>
          </p:cNvPr>
          <p:cNvCxnSpPr>
            <a:cxnSpLocks/>
          </p:cNvCxnSpPr>
          <p:nvPr userDrawn="1"/>
        </p:nvCxnSpPr>
        <p:spPr>
          <a:xfrm flipH="1">
            <a:off x="10911820" y="0"/>
            <a:ext cx="913577" cy="685800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657BD59-35CC-9BB3-8621-6FA3356F81AA}"/>
              </a:ext>
            </a:extLst>
          </p:cNvPr>
          <p:cNvSpPr>
            <a:spLocks noGrp="1"/>
          </p:cNvSpPr>
          <p:nvPr>
            <p:ph type="title" hasCustomPrompt="1"/>
          </p:nvPr>
        </p:nvSpPr>
        <p:spPr>
          <a:xfrm>
            <a:off x="3970117" y="185195"/>
            <a:ext cx="6930838" cy="1505493"/>
          </a:xfrm>
        </p:spPr>
        <p:txBody>
          <a:bodyPr anchor="b" anchorCtr="0">
            <a:noAutofit/>
          </a:bodyPr>
          <a:lstStyle>
            <a:lvl1pPr>
              <a:defRPr sz="3600"/>
            </a:lvl1pPr>
          </a:lstStyle>
          <a:p>
            <a:r>
              <a:rPr lang="en-US" dirty="0"/>
              <a:t>Click to add title</a:t>
            </a:r>
          </a:p>
        </p:txBody>
      </p:sp>
      <p:sp>
        <p:nvSpPr>
          <p:cNvPr id="12" name="Picture Placeholder 11">
            <a:extLst>
              <a:ext uri="{FF2B5EF4-FFF2-40B4-BE49-F238E27FC236}">
                <a16:creationId xmlns:a16="http://schemas.microsoft.com/office/drawing/2014/main" id="{1FB27827-7491-B1C2-D9C5-975A9FF66EC1}"/>
              </a:ext>
            </a:extLst>
          </p:cNvPr>
          <p:cNvSpPr>
            <a:spLocks noGrp="1"/>
          </p:cNvSpPr>
          <p:nvPr>
            <p:ph type="pic" sz="quarter" idx="10"/>
          </p:nvPr>
        </p:nvSpPr>
        <p:spPr>
          <a:xfrm>
            <a:off x="-18788" y="-22860"/>
            <a:ext cx="3291840" cy="6903720"/>
          </a:xfrm>
        </p:spPr>
        <p:txBody>
          <a:bodyPr lIns="182880" tIns="274320" rIns="182880">
            <a:normAutofit/>
          </a:bodyPr>
          <a:lstStyle>
            <a:lvl1pPr marL="0" indent="0" algn="ctr">
              <a:buNone/>
              <a:defRPr sz="2000"/>
            </a:lvl1pPr>
          </a:lstStyle>
          <a:p>
            <a:r>
              <a:rPr lang="en-US"/>
              <a:t>Click icon to add picture</a:t>
            </a:r>
            <a:endParaRPr lang="en-US" dirty="0"/>
          </a:p>
        </p:txBody>
      </p:sp>
      <p:sp>
        <p:nvSpPr>
          <p:cNvPr id="11" name="Content Placeholder 3">
            <a:extLst>
              <a:ext uri="{FF2B5EF4-FFF2-40B4-BE49-F238E27FC236}">
                <a16:creationId xmlns:a16="http://schemas.microsoft.com/office/drawing/2014/main" id="{7D4D4555-A25D-09B6-36AF-5977189F2DDE}"/>
              </a:ext>
            </a:extLst>
          </p:cNvPr>
          <p:cNvSpPr>
            <a:spLocks noGrp="1"/>
          </p:cNvSpPr>
          <p:nvPr>
            <p:ph sz="half" idx="2" hasCustomPrompt="1"/>
          </p:nvPr>
        </p:nvSpPr>
        <p:spPr>
          <a:xfrm>
            <a:off x="3970116" y="2022395"/>
            <a:ext cx="6941703" cy="4297680"/>
          </a:xfrm>
        </p:spPr>
        <p:txBody>
          <a:bodyPr>
            <a:normAutofit/>
          </a:bodyPr>
          <a:lstStyle>
            <a:lvl1pPr marL="228600" indent="-228600">
              <a:spcBef>
                <a:spcPts val="1000"/>
              </a:spcBef>
              <a:spcAft>
                <a:spcPts val="1500"/>
              </a:spcAft>
              <a:buFont typeface="Arial" panose="020B0604020202020204" pitchFamily="34" charset="0"/>
              <a:buChar char="•"/>
              <a:defRPr sz="1800"/>
            </a:lvl1pPr>
            <a:lvl2pPr>
              <a:spcBef>
                <a:spcPts val="1000"/>
              </a:spcBef>
              <a:spcAft>
                <a:spcPts val="1500"/>
              </a:spcAft>
              <a:defRPr sz="1800"/>
            </a:lvl2pPr>
            <a:lvl3pPr>
              <a:spcBef>
                <a:spcPts val="1000"/>
              </a:spcBef>
              <a:spcAft>
                <a:spcPts val="1500"/>
              </a:spcAft>
              <a:defRPr sz="1800"/>
            </a:lvl3pPr>
            <a:lvl4pPr>
              <a:spcBef>
                <a:spcPts val="1000"/>
              </a:spcBef>
              <a:spcAft>
                <a:spcPts val="1500"/>
              </a:spcAft>
              <a:defRPr sz="1800"/>
            </a:lvl4pPr>
            <a:lvl5pPr>
              <a:spcBef>
                <a:spcPts val="1000"/>
              </a:spcBef>
              <a:spcAft>
                <a:spcPts val="1500"/>
              </a:spcAft>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9222103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 subtitle">
    <p:spTree>
      <p:nvGrpSpPr>
        <p:cNvPr id="1" name=""/>
        <p:cNvGrpSpPr/>
        <p:nvPr/>
      </p:nvGrpSpPr>
      <p:grpSpPr>
        <a:xfrm>
          <a:off x="0" y="0"/>
          <a:ext cx="0" cy="0"/>
          <a:chOff x="0" y="0"/>
          <a:chExt cx="0" cy="0"/>
        </a:xfrm>
      </p:grpSpPr>
      <p:sp>
        <p:nvSpPr>
          <p:cNvPr id="7" name="Freeform 10">
            <a:extLst>
              <a:ext uri="{FF2B5EF4-FFF2-40B4-BE49-F238E27FC236}">
                <a16:creationId xmlns:a16="http://schemas.microsoft.com/office/drawing/2014/main" id="{C4293765-78A6-5206-26C2-E8817B2834F6}"/>
              </a:ext>
              <a:ext uri="{C183D7F6-B498-43B3-948B-1728B52AA6E4}">
                <adec:decorative xmlns:adec="http://schemas.microsoft.com/office/drawing/2017/decorative" val="1"/>
              </a:ext>
            </a:extLst>
          </p:cNvPr>
          <p:cNvSpPr/>
          <p:nvPr userDrawn="1"/>
        </p:nvSpPr>
        <p:spPr>
          <a:xfrm>
            <a:off x="0" y="0"/>
            <a:ext cx="7470792" cy="6858000"/>
          </a:xfrm>
          <a:custGeom>
            <a:avLst/>
            <a:gdLst>
              <a:gd name="connsiteX0" fmla="*/ 0 w 7470792"/>
              <a:gd name="connsiteY0" fmla="*/ 0 h 6858000"/>
              <a:gd name="connsiteX1" fmla="*/ 7470792 w 7470792"/>
              <a:gd name="connsiteY1" fmla="*/ 0 h 6858000"/>
              <a:gd name="connsiteX2" fmla="*/ 5633197 w 7470792"/>
              <a:gd name="connsiteY2" fmla="*/ 6858000 h 6858000"/>
              <a:gd name="connsiteX3" fmla="*/ 0 w 747079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470792" h="6858000">
                <a:moveTo>
                  <a:pt x="0" y="0"/>
                </a:moveTo>
                <a:lnTo>
                  <a:pt x="7470792" y="0"/>
                </a:lnTo>
                <a:lnTo>
                  <a:pt x="5633197" y="6858000"/>
                </a:lnTo>
                <a:lnTo>
                  <a:pt x="0" y="6858000"/>
                </a:ln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ln>
                <a:noFill/>
              </a:ln>
            </a:endParaRPr>
          </a:p>
        </p:txBody>
      </p:sp>
      <p:cxnSp>
        <p:nvCxnSpPr>
          <p:cNvPr id="8" name="Straight Connector 7">
            <a:extLst>
              <a:ext uri="{FF2B5EF4-FFF2-40B4-BE49-F238E27FC236}">
                <a16:creationId xmlns:a16="http://schemas.microsoft.com/office/drawing/2014/main" id="{BB4E351F-7451-86A3-5271-0D00B9EFA662}"/>
              </a:ext>
              <a:ext uri="{C183D7F6-B498-43B3-948B-1728B52AA6E4}">
                <adec:decorative xmlns:adec="http://schemas.microsoft.com/office/drawing/2017/decorative" val="1"/>
              </a:ext>
            </a:extLst>
          </p:cNvPr>
          <p:cNvCxnSpPr>
            <a:cxnSpLocks/>
          </p:cNvCxnSpPr>
          <p:nvPr userDrawn="1"/>
        </p:nvCxnSpPr>
        <p:spPr>
          <a:xfrm flipH="1">
            <a:off x="0" y="0"/>
            <a:ext cx="3119718" cy="68580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A860223-A40E-30ED-6832-0825A930BB67}"/>
              </a:ext>
              <a:ext uri="{C183D7F6-B498-43B3-948B-1728B52AA6E4}">
                <adec:decorative xmlns:adec="http://schemas.microsoft.com/office/drawing/2017/decorative" val="1"/>
              </a:ext>
            </a:extLst>
          </p:cNvPr>
          <p:cNvCxnSpPr>
            <a:cxnSpLocks/>
          </p:cNvCxnSpPr>
          <p:nvPr userDrawn="1"/>
        </p:nvCxnSpPr>
        <p:spPr>
          <a:xfrm flipH="1">
            <a:off x="0" y="0"/>
            <a:ext cx="903768" cy="65436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0B6907E-F17B-783E-D454-DFC62D0977A0}"/>
              </a:ext>
              <a:ext uri="{C183D7F6-B498-43B3-948B-1728B52AA6E4}">
                <adec:decorative xmlns:adec="http://schemas.microsoft.com/office/drawing/2017/decorative" val="1"/>
              </a:ext>
            </a:extLst>
          </p:cNvPr>
          <p:cNvCxnSpPr>
            <a:cxnSpLocks/>
          </p:cNvCxnSpPr>
          <p:nvPr userDrawn="1"/>
        </p:nvCxnSpPr>
        <p:spPr>
          <a:xfrm flipH="1" flipV="1">
            <a:off x="-42863" y="5791200"/>
            <a:ext cx="6286501" cy="1066801"/>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6B12211-7E94-9534-6F2D-2AFD2EBE36F0}"/>
              </a:ext>
              <a:ext uri="{C183D7F6-B498-43B3-948B-1728B52AA6E4}">
                <adec:decorative xmlns:adec="http://schemas.microsoft.com/office/drawing/2017/decorative" val="1"/>
              </a:ext>
            </a:extLst>
          </p:cNvPr>
          <p:cNvCxnSpPr>
            <a:cxnSpLocks/>
          </p:cNvCxnSpPr>
          <p:nvPr userDrawn="1"/>
        </p:nvCxnSpPr>
        <p:spPr>
          <a:xfrm flipH="1">
            <a:off x="8462964" y="5848350"/>
            <a:ext cx="3729036" cy="100965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6580245-E985-EC3F-9385-D0F517F0C151}"/>
              </a:ext>
              <a:ext uri="{C183D7F6-B498-43B3-948B-1728B52AA6E4}">
                <adec:decorative xmlns:adec="http://schemas.microsoft.com/office/drawing/2017/decorative" val="1"/>
              </a:ext>
            </a:extLst>
          </p:cNvPr>
          <p:cNvCxnSpPr>
            <a:cxnSpLocks/>
          </p:cNvCxnSpPr>
          <p:nvPr userDrawn="1"/>
        </p:nvCxnSpPr>
        <p:spPr>
          <a:xfrm flipH="1">
            <a:off x="11543158" y="1647825"/>
            <a:ext cx="648842" cy="52101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75A82A3-E3DF-978F-4BD7-10E0F1075B64}"/>
              </a:ext>
              <a:ext uri="{C183D7F6-B498-43B3-948B-1728B52AA6E4}">
                <adec:decorative xmlns:adec="http://schemas.microsoft.com/office/drawing/2017/decorative" val="1"/>
              </a:ext>
            </a:extLst>
          </p:cNvPr>
          <p:cNvCxnSpPr>
            <a:cxnSpLocks/>
          </p:cNvCxnSpPr>
          <p:nvPr userDrawn="1"/>
        </p:nvCxnSpPr>
        <p:spPr>
          <a:xfrm flipH="1" flipV="1">
            <a:off x="10781554" y="0"/>
            <a:ext cx="1410446" cy="425834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EDC40AE-D1CB-7535-22E2-E6D910FB8229}"/>
              </a:ext>
              <a:ext uri="{C183D7F6-B498-43B3-948B-1728B52AA6E4}">
                <adec:decorative xmlns:adec="http://schemas.microsoft.com/office/drawing/2017/decorative" val="1"/>
              </a:ext>
            </a:extLst>
          </p:cNvPr>
          <p:cNvCxnSpPr>
            <a:cxnSpLocks/>
          </p:cNvCxnSpPr>
          <p:nvPr userDrawn="1"/>
        </p:nvCxnSpPr>
        <p:spPr>
          <a:xfrm flipH="1" flipV="1">
            <a:off x="6529388" y="-4763"/>
            <a:ext cx="5662612" cy="9319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2772C41-A024-2F33-1F04-21E003FA7291}"/>
              </a:ext>
            </a:extLst>
          </p:cNvPr>
          <p:cNvSpPr>
            <a:spLocks noGrp="1"/>
          </p:cNvSpPr>
          <p:nvPr>
            <p:ph type="ctrTitle" hasCustomPrompt="1"/>
          </p:nvPr>
        </p:nvSpPr>
        <p:spPr>
          <a:xfrm>
            <a:off x="1524000" y="685800"/>
            <a:ext cx="9144000" cy="3136738"/>
          </a:xfrm>
        </p:spPr>
        <p:txBody>
          <a:bodyPr anchor="b">
            <a:noAutofit/>
          </a:bodyPr>
          <a:lstStyle>
            <a:lvl1pPr algn="ctr">
              <a:defRPr sz="4400">
                <a:solidFill>
                  <a:schemeClr val="accent6"/>
                </a:solidFill>
              </a:defRPr>
            </a:lvl1pPr>
          </a:lstStyle>
          <a:p>
            <a:r>
              <a:rPr lang="en-US" dirty="0"/>
              <a:t>Click to add title</a:t>
            </a:r>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hasCustomPrompt="1"/>
          </p:nvPr>
        </p:nvSpPr>
        <p:spPr>
          <a:xfrm>
            <a:off x="1524000" y="3978800"/>
            <a:ext cx="9144000" cy="1965960"/>
          </a:xfrm>
        </p:spPr>
        <p:txBody>
          <a:bodyPr>
            <a:noAutofit/>
          </a:bodyPr>
          <a:lstStyle>
            <a:lvl1pPr marL="0" indent="0" algn="ctr">
              <a:buNone/>
              <a:defRPr sz="1800" b="1" cap="all" baseline="0">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392628553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wo Content 1">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59E49FCE-658C-FF5A-6405-3D10F1AC1B06}"/>
              </a:ext>
              <a:ext uri="{C183D7F6-B498-43B3-948B-1728B52AA6E4}">
                <adec:decorative xmlns:adec="http://schemas.microsoft.com/office/drawing/2017/decorative" val="1"/>
              </a:ext>
            </a:extLst>
          </p:cNvPr>
          <p:cNvCxnSpPr>
            <a:cxnSpLocks/>
          </p:cNvCxnSpPr>
          <p:nvPr userDrawn="1"/>
        </p:nvCxnSpPr>
        <p:spPr>
          <a:xfrm flipH="1">
            <a:off x="0" y="0"/>
            <a:ext cx="3119718" cy="68580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903C516-D418-5E3E-1E4E-1DF8464338FE}"/>
              </a:ext>
              <a:ext uri="{C183D7F6-B498-43B3-948B-1728B52AA6E4}">
                <adec:decorative xmlns:adec="http://schemas.microsoft.com/office/drawing/2017/decorative" val="1"/>
              </a:ext>
            </a:extLst>
          </p:cNvPr>
          <p:cNvCxnSpPr>
            <a:cxnSpLocks/>
          </p:cNvCxnSpPr>
          <p:nvPr userDrawn="1"/>
        </p:nvCxnSpPr>
        <p:spPr>
          <a:xfrm flipH="1">
            <a:off x="0" y="0"/>
            <a:ext cx="903768" cy="65436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7BF5B15-0E8A-A82C-6E9C-FCF3FBAAD468}"/>
              </a:ext>
              <a:ext uri="{C183D7F6-B498-43B3-948B-1728B52AA6E4}">
                <adec:decorative xmlns:adec="http://schemas.microsoft.com/office/drawing/2017/decorative" val="1"/>
              </a:ext>
            </a:extLst>
          </p:cNvPr>
          <p:cNvCxnSpPr>
            <a:cxnSpLocks/>
          </p:cNvCxnSpPr>
          <p:nvPr userDrawn="1"/>
        </p:nvCxnSpPr>
        <p:spPr>
          <a:xfrm flipH="1" flipV="1">
            <a:off x="-42863" y="5791200"/>
            <a:ext cx="6286501" cy="1066801"/>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354B33CA-9490-C8E1-FE4F-06367AF2921F}"/>
              </a:ext>
              <a:ext uri="{C183D7F6-B498-43B3-948B-1728B52AA6E4}">
                <adec:decorative xmlns:adec="http://schemas.microsoft.com/office/drawing/2017/decorative" val="1"/>
              </a:ext>
            </a:extLst>
          </p:cNvPr>
          <p:cNvCxnSpPr>
            <a:cxnSpLocks/>
          </p:cNvCxnSpPr>
          <p:nvPr userDrawn="1"/>
        </p:nvCxnSpPr>
        <p:spPr>
          <a:xfrm flipH="1">
            <a:off x="8462964" y="5848350"/>
            <a:ext cx="3729036" cy="100965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586824F-3198-FE44-5A4A-70312048DAF9}"/>
              </a:ext>
              <a:ext uri="{C183D7F6-B498-43B3-948B-1728B52AA6E4}">
                <adec:decorative xmlns:adec="http://schemas.microsoft.com/office/drawing/2017/decorative" val="1"/>
              </a:ext>
            </a:extLst>
          </p:cNvPr>
          <p:cNvCxnSpPr>
            <a:cxnSpLocks/>
          </p:cNvCxnSpPr>
          <p:nvPr userDrawn="1"/>
        </p:nvCxnSpPr>
        <p:spPr>
          <a:xfrm flipH="1">
            <a:off x="11543158" y="1647825"/>
            <a:ext cx="648842" cy="52101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058CD71-6E97-B6A9-11B6-867ED408DEE2}"/>
              </a:ext>
              <a:ext uri="{C183D7F6-B498-43B3-948B-1728B52AA6E4}">
                <adec:decorative xmlns:adec="http://schemas.microsoft.com/office/drawing/2017/decorative" val="1"/>
              </a:ext>
            </a:extLst>
          </p:cNvPr>
          <p:cNvCxnSpPr>
            <a:cxnSpLocks/>
          </p:cNvCxnSpPr>
          <p:nvPr userDrawn="1"/>
        </p:nvCxnSpPr>
        <p:spPr>
          <a:xfrm flipH="1" flipV="1">
            <a:off x="10781554" y="0"/>
            <a:ext cx="1410446" cy="425834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1E9FDAA6-BDE8-D6C3-17CD-F87BFB54F54A}"/>
              </a:ext>
              <a:ext uri="{C183D7F6-B498-43B3-948B-1728B52AA6E4}">
                <adec:decorative xmlns:adec="http://schemas.microsoft.com/office/drawing/2017/decorative" val="1"/>
              </a:ext>
            </a:extLst>
          </p:cNvPr>
          <p:cNvCxnSpPr>
            <a:cxnSpLocks/>
          </p:cNvCxnSpPr>
          <p:nvPr userDrawn="1"/>
        </p:nvCxnSpPr>
        <p:spPr>
          <a:xfrm flipH="1" flipV="1">
            <a:off x="6529388" y="-4763"/>
            <a:ext cx="5662612" cy="9319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C40C44A-93E6-6C58-5E88-AFDC594EC27A}"/>
              </a:ext>
            </a:extLst>
          </p:cNvPr>
          <p:cNvSpPr>
            <a:spLocks noGrp="1"/>
          </p:cNvSpPr>
          <p:nvPr>
            <p:ph type="title" hasCustomPrompt="1"/>
          </p:nvPr>
        </p:nvSpPr>
        <p:spPr/>
        <p:txBody>
          <a:bodyPr anchor="b" anchorCtr="0">
            <a:noAutofit/>
          </a:bodyPr>
          <a:lstStyle>
            <a:lvl1pPr>
              <a:defRPr sz="3600"/>
            </a:lvl1pPr>
          </a:lstStyle>
          <a:p>
            <a:r>
              <a:rPr lang="en-US" dirty="0"/>
              <a:t>Click to add title</a:t>
            </a:r>
          </a:p>
        </p:txBody>
      </p:sp>
      <p:sp>
        <p:nvSpPr>
          <p:cNvPr id="17" name="Content Placeholder 3">
            <a:extLst>
              <a:ext uri="{FF2B5EF4-FFF2-40B4-BE49-F238E27FC236}">
                <a16:creationId xmlns:a16="http://schemas.microsoft.com/office/drawing/2014/main" id="{42A0738D-E9A9-14B7-4739-62E402B0C2DF}"/>
              </a:ext>
            </a:extLst>
          </p:cNvPr>
          <p:cNvSpPr>
            <a:spLocks noGrp="1"/>
          </p:cNvSpPr>
          <p:nvPr>
            <p:ph sz="half" idx="14" hasCustomPrompt="1"/>
          </p:nvPr>
        </p:nvSpPr>
        <p:spPr>
          <a:xfrm>
            <a:off x="834961" y="2032663"/>
            <a:ext cx="4463005" cy="4067492"/>
          </a:xfrm>
        </p:spPr>
        <p:txBody>
          <a:bodyPr>
            <a:normAutofit/>
          </a:bodyPr>
          <a:lstStyle>
            <a:lvl1pPr marL="0" indent="0">
              <a:spcBef>
                <a:spcPts val="1000"/>
              </a:spcBef>
              <a:spcAft>
                <a:spcPts val="500"/>
              </a:spcAft>
              <a:buNone/>
              <a:defRPr sz="1800"/>
            </a:lvl1pPr>
            <a:lvl2pPr marL="0">
              <a:spcBef>
                <a:spcPts val="1000"/>
              </a:spcBef>
              <a:spcAft>
                <a:spcPts val="500"/>
              </a:spcAft>
              <a:defRPr sz="1800"/>
            </a:lvl2pPr>
            <a:lvl3pPr marL="457200">
              <a:spcBef>
                <a:spcPts val="1000"/>
              </a:spcBef>
              <a:spcAft>
                <a:spcPts val="500"/>
              </a:spcAft>
              <a:defRPr sz="1800"/>
            </a:lvl3pPr>
            <a:lvl4pPr marL="685800">
              <a:spcBef>
                <a:spcPts val="1000"/>
              </a:spcBef>
              <a:spcAft>
                <a:spcPts val="500"/>
              </a:spcAft>
              <a:defRPr sz="1800"/>
            </a:lvl4pPr>
            <a:lvl5pPr marL="914400">
              <a:spcBef>
                <a:spcPts val="1000"/>
              </a:spcBef>
              <a:spcAft>
                <a:spcPts val="500"/>
              </a:spcAft>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Content Placeholder 3">
            <a:extLst>
              <a:ext uri="{FF2B5EF4-FFF2-40B4-BE49-F238E27FC236}">
                <a16:creationId xmlns:a16="http://schemas.microsoft.com/office/drawing/2014/main" id="{A766D4CB-8BCE-C6EE-EF57-A8A819EBD366}"/>
              </a:ext>
            </a:extLst>
          </p:cNvPr>
          <p:cNvSpPr>
            <a:spLocks noGrp="1"/>
          </p:cNvSpPr>
          <p:nvPr>
            <p:ph sz="half" idx="13" hasCustomPrompt="1"/>
          </p:nvPr>
        </p:nvSpPr>
        <p:spPr>
          <a:xfrm>
            <a:off x="6141720" y="2032663"/>
            <a:ext cx="5212080" cy="4067492"/>
          </a:xfrm>
        </p:spPr>
        <p:txBody>
          <a:bodyPr>
            <a:normAutofit/>
          </a:bodyPr>
          <a:lstStyle>
            <a:lvl1pPr marL="0" indent="0">
              <a:spcBef>
                <a:spcPts val="1000"/>
              </a:spcBef>
              <a:spcAft>
                <a:spcPts val="500"/>
              </a:spcAft>
              <a:buNone/>
              <a:defRPr sz="1800"/>
            </a:lvl1pPr>
            <a:lvl2pPr marL="0">
              <a:spcBef>
                <a:spcPts val="1000"/>
              </a:spcBef>
              <a:spcAft>
                <a:spcPts val="500"/>
              </a:spcAft>
              <a:defRPr sz="1800"/>
            </a:lvl2pPr>
            <a:lvl3pPr marL="457200">
              <a:spcBef>
                <a:spcPts val="1000"/>
              </a:spcBef>
              <a:spcAft>
                <a:spcPts val="500"/>
              </a:spcAft>
              <a:defRPr sz="1800"/>
            </a:lvl3pPr>
            <a:lvl4pPr marL="685800">
              <a:spcBef>
                <a:spcPts val="1000"/>
              </a:spcBef>
              <a:spcAft>
                <a:spcPts val="500"/>
              </a:spcAft>
              <a:defRPr sz="1800"/>
            </a:lvl4pPr>
            <a:lvl5pPr marL="914400">
              <a:spcBef>
                <a:spcPts val="1000"/>
              </a:spcBef>
              <a:spcAft>
                <a:spcPts val="500"/>
              </a:spcAft>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11/2/2025</a:t>
            </a:fld>
            <a:endParaRPr lang="en-US"/>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38200745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Two Content 2">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FDD9208B-0FD2-A7E3-5202-0F18392AE4FA}"/>
              </a:ext>
              <a:ext uri="{C183D7F6-B498-43B3-948B-1728B52AA6E4}">
                <adec:decorative xmlns:adec="http://schemas.microsoft.com/office/drawing/2017/decorative" val="1"/>
              </a:ext>
            </a:extLst>
          </p:cNvPr>
          <p:cNvCxnSpPr>
            <a:cxnSpLocks/>
          </p:cNvCxnSpPr>
          <p:nvPr userDrawn="1"/>
        </p:nvCxnSpPr>
        <p:spPr>
          <a:xfrm flipH="1">
            <a:off x="0" y="0"/>
            <a:ext cx="3119718" cy="68580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04010E2-9C6F-C582-1E3A-F5D43D0FFBBC}"/>
              </a:ext>
              <a:ext uri="{C183D7F6-B498-43B3-948B-1728B52AA6E4}">
                <adec:decorative xmlns:adec="http://schemas.microsoft.com/office/drawing/2017/decorative" val="1"/>
              </a:ext>
            </a:extLst>
          </p:cNvPr>
          <p:cNvCxnSpPr>
            <a:cxnSpLocks/>
          </p:cNvCxnSpPr>
          <p:nvPr userDrawn="1"/>
        </p:nvCxnSpPr>
        <p:spPr>
          <a:xfrm flipH="1">
            <a:off x="0" y="0"/>
            <a:ext cx="903768" cy="65436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B3D2B8AF-94DE-C211-EAE7-0971C111BEAD}"/>
              </a:ext>
              <a:ext uri="{C183D7F6-B498-43B3-948B-1728B52AA6E4}">
                <adec:decorative xmlns:adec="http://schemas.microsoft.com/office/drawing/2017/decorative" val="1"/>
              </a:ext>
            </a:extLst>
          </p:cNvPr>
          <p:cNvCxnSpPr>
            <a:cxnSpLocks/>
          </p:cNvCxnSpPr>
          <p:nvPr userDrawn="1"/>
        </p:nvCxnSpPr>
        <p:spPr>
          <a:xfrm flipH="1" flipV="1">
            <a:off x="-42863" y="5791200"/>
            <a:ext cx="6286501" cy="1066801"/>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247A2AC-F284-077E-9A14-EB7D1DE62745}"/>
              </a:ext>
              <a:ext uri="{C183D7F6-B498-43B3-948B-1728B52AA6E4}">
                <adec:decorative xmlns:adec="http://schemas.microsoft.com/office/drawing/2017/decorative" val="1"/>
              </a:ext>
            </a:extLst>
          </p:cNvPr>
          <p:cNvCxnSpPr>
            <a:cxnSpLocks/>
          </p:cNvCxnSpPr>
          <p:nvPr userDrawn="1"/>
        </p:nvCxnSpPr>
        <p:spPr>
          <a:xfrm flipH="1">
            <a:off x="8462964" y="5848350"/>
            <a:ext cx="3729036" cy="100965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0E91F1F-5151-2442-2B89-CE0AB1178507}"/>
              </a:ext>
              <a:ext uri="{C183D7F6-B498-43B3-948B-1728B52AA6E4}">
                <adec:decorative xmlns:adec="http://schemas.microsoft.com/office/drawing/2017/decorative" val="1"/>
              </a:ext>
            </a:extLst>
          </p:cNvPr>
          <p:cNvCxnSpPr>
            <a:cxnSpLocks/>
          </p:cNvCxnSpPr>
          <p:nvPr userDrawn="1"/>
        </p:nvCxnSpPr>
        <p:spPr>
          <a:xfrm flipH="1">
            <a:off x="11543158" y="1647825"/>
            <a:ext cx="648842" cy="52101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FBD82AC-3C5B-819E-E0FF-157D74B840BC}"/>
              </a:ext>
              <a:ext uri="{C183D7F6-B498-43B3-948B-1728B52AA6E4}">
                <adec:decorative xmlns:adec="http://schemas.microsoft.com/office/drawing/2017/decorative" val="1"/>
              </a:ext>
            </a:extLst>
          </p:cNvPr>
          <p:cNvCxnSpPr>
            <a:cxnSpLocks/>
          </p:cNvCxnSpPr>
          <p:nvPr userDrawn="1"/>
        </p:nvCxnSpPr>
        <p:spPr>
          <a:xfrm flipH="1" flipV="1">
            <a:off x="10781554" y="0"/>
            <a:ext cx="1410446" cy="425834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F299648-2E6E-FA0D-85E4-8884BE34A008}"/>
              </a:ext>
              <a:ext uri="{C183D7F6-B498-43B3-948B-1728B52AA6E4}">
                <adec:decorative xmlns:adec="http://schemas.microsoft.com/office/drawing/2017/decorative" val="1"/>
              </a:ext>
            </a:extLst>
          </p:cNvPr>
          <p:cNvCxnSpPr>
            <a:cxnSpLocks/>
          </p:cNvCxnSpPr>
          <p:nvPr userDrawn="1"/>
        </p:nvCxnSpPr>
        <p:spPr>
          <a:xfrm flipH="1" flipV="1">
            <a:off x="6529388" y="-4763"/>
            <a:ext cx="5662612" cy="9319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C40C44A-93E6-6C58-5E88-AFDC594EC27A}"/>
              </a:ext>
            </a:extLst>
          </p:cNvPr>
          <p:cNvSpPr>
            <a:spLocks noGrp="1"/>
          </p:cNvSpPr>
          <p:nvPr>
            <p:ph type="title" hasCustomPrompt="1"/>
          </p:nvPr>
        </p:nvSpPr>
        <p:spPr/>
        <p:txBody>
          <a:bodyPr anchor="b" anchorCtr="0">
            <a:noAutofit/>
          </a:bodyPr>
          <a:lstStyle>
            <a:lvl1pPr>
              <a:defRPr sz="3600"/>
            </a:lvl1pPr>
          </a:lstStyle>
          <a:p>
            <a:r>
              <a:rPr lang="en-US" dirty="0"/>
              <a:t>Click to add title</a:t>
            </a:r>
          </a:p>
        </p:txBody>
      </p:sp>
      <p:sp>
        <p:nvSpPr>
          <p:cNvPr id="17" name="Content Placeholder 3">
            <a:extLst>
              <a:ext uri="{FF2B5EF4-FFF2-40B4-BE49-F238E27FC236}">
                <a16:creationId xmlns:a16="http://schemas.microsoft.com/office/drawing/2014/main" id="{07BD0263-5D42-E696-F170-1F9CF5FF2A74}"/>
              </a:ext>
            </a:extLst>
          </p:cNvPr>
          <p:cNvSpPr>
            <a:spLocks noGrp="1"/>
          </p:cNvSpPr>
          <p:nvPr>
            <p:ph sz="half" idx="15" hasCustomPrompt="1"/>
          </p:nvPr>
        </p:nvSpPr>
        <p:spPr>
          <a:xfrm>
            <a:off x="838199" y="2078963"/>
            <a:ext cx="3435628" cy="4067492"/>
          </a:xfrm>
        </p:spPr>
        <p:txBody>
          <a:bodyPr>
            <a:normAutofit/>
          </a:bodyPr>
          <a:lstStyle>
            <a:lvl1pPr marL="457200" indent="-457200">
              <a:spcBef>
                <a:spcPts val="1000"/>
              </a:spcBef>
              <a:spcAft>
                <a:spcPts val="500"/>
              </a:spcAft>
              <a:buFont typeface="+mj-lt"/>
              <a:buAutoNum type="arabicPeriod"/>
              <a:defRPr sz="1800"/>
            </a:lvl1pPr>
            <a:lvl2pPr marL="914400" indent="-457200">
              <a:spcBef>
                <a:spcPts val="1000"/>
              </a:spcBef>
              <a:spcAft>
                <a:spcPts val="500"/>
              </a:spcAft>
              <a:buFont typeface="+mj-lt"/>
              <a:buAutoNum type="alphaLcPeriod"/>
              <a:defRPr sz="1800"/>
            </a:lvl2pPr>
            <a:lvl3pPr marL="1371600" indent="-457200">
              <a:spcBef>
                <a:spcPts val="1000"/>
              </a:spcBef>
              <a:spcAft>
                <a:spcPts val="500"/>
              </a:spcAft>
              <a:buFont typeface="+mj-lt"/>
              <a:buAutoNum type="arabicParenR"/>
              <a:defRPr sz="1800"/>
            </a:lvl3pPr>
            <a:lvl4pPr marL="1828800" indent="-457200">
              <a:spcBef>
                <a:spcPts val="1000"/>
              </a:spcBef>
              <a:spcAft>
                <a:spcPts val="500"/>
              </a:spcAft>
              <a:buFont typeface="+mj-lt"/>
              <a:buAutoNum type="alphaLcParenR"/>
              <a:defRPr sz="1800"/>
            </a:lvl4pPr>
            <a:lvl5pPr marL="2228850" indent="-457200">
              <a:spcBef>
                <a:spcPts val="1000"/>
              </a:spcBef>
              <a:spcAft>
                <a:spcPts val="500"/>
              </a:spcAft>
              <a:buFont typeface="+mj-lt"/>
              <a:buAutoNum type="romanLcPeriod"/>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Content Placeholder 3">
            <a:extLst>
              <a:ext uri="{FF2B5EF4-FFF2-40B4-BE49-F238E27FC236}">
                <a16:creationId xmlns:a16="http://schemas.microsoft.com/office/drawing/2014/main" id="{1BEE7174-135F-6F9F-11B9-3C3F2F9CDEAA}"/>
              </a:ext>
            </a:extLst>
          </p:cNvPr>
          <p:cNvSpPr>
            <a:spLocks noGrp="1"/>
          </p:cNvSpPr>
          <p:nvPr>
            <p:ph sz="half" idx="14" hasCustomPrompt="1"/>
          </p:nvPr>
        </p:nvSpPr>
        <p:spPr>
          <a:xfrm>
            <a:off x="4965539" y="2087315"/>
            <a:ext cx="6007261" cy="4067492"/>
          </a:xfrm>
        </p:spPr>
        <p:txBody>
          <a:bodyPr>
            <a:normAutofit/>
          </a:bodyPr>
          <a:lstStyle>
            <a:lvl1pPr marL="0" indent="0">
              <a:spcBef>
                <a:spcPts val="1000"/>
              </a:spcBef>
              <a:spcAft>
                <a:spcPts val="0"/>
              </a:spcAft>
              <a:buNone/>
              <a:defRPr sz="1800"/>
            </a:lvl1pPr>
            <a:lvl2pPr marL="0">
              <a:spcBef>
                <a:spcPts val="1000"/>
              </a:spcBef>
              <a:spcAft>
                <a:spcPts val="500"/>
              </a:spcAft>
              <a:defRPr sz="1800"/>
            </a:lvl2pPr>
            <a:lvl3pPr marL="457200">
              <a:spcBef>
                <a:spcPts val="1000"/>
              </a:spcBef>
              <a:spcAft>
                <a:spcPts val="500"/>
              </a:spcAft>
              <a:defRPr sz="1800"/>
            </a:lvl3pPr>
            <a:lvl4pPr marL="685800">
              <a:spcBef>
                <a:spcPts val="1000"/>
              </a:spcBef>
              <a:spcAft>
                <a:spcPts val="500"/>
              </a:spcAft>
              <a:defRPr sz="1800"/>
            </a:lvl4pPr>
            <a:lvl5pPr marL="914400">
              <a:spcBef>
                <a:spcPts val="1000"/>
              </a:spcBef>
              <a:spcAft>
                <a:spcPts val="500"/>
              </a:spcAft>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11/2/2025</a:t>
            </a:fld>
            <a:endParaRPr lang="en-US"/>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125316202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Content + picture ">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700B3A65-BB60-F2B4-4CF4-19A7C53F188A}"/>
              </a:ext>
              <a:ext uri="{C183D7F6-B498-43B3-948B-1728B52AA6E4}">
                <adec:decorative xmlns:adec="http://schemas.microsoft.com/office/drawing/2017/decorative" val="1"/>
              </a:ext>
            </a:extLst>
          </p:cNvPr>
          <p:cNvCxnSpPr>
            <a:cxnSpLocks/>
          </p:cNvCxnSpPr>
          <p:nvPr userDrawn="1"/>
        </p:nvCxnSpPr>
        <p:spPr>
          <a:xfrm flipH="1">
            <a:off x="0" y="0"/>
            <a:ext cx="3119718" cy="68580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F1DB8D5-B954-BFC9-C8D8-F0491CCBE29B}"/>
              </a:ext>
              <a:ext uri="{C183D7F6-B498-43B3-948B-1728B52AA6E4}">
                <adec:decorative xmlns:adec="http://schemas.microsoft.com/office/drawing/2017/decorative" val="1"/>
              </a:ext>
            </a:extLst>
          </p:cNvPr>
          <p:cNvCxnSpPr>
            <a:cxnSpLocks/>
          </p:cNvCxnSpPr>
          <p:nvPr userDrawn="1"/>
        </p:nvCxnSpPr>
        <p:spPr>
          <a:xfrm flipH="1">
            <a:off x="0" y="0"/>
            <a:ext cx="903768" cy="65436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5507D69F-27D7-2C68-A17D-3F1399C8BE71}"/>
              </a:ext>
              <a:ext uri="{C183D7F6-B498-43B3-948B-1728B52AA6E4}">
                <adec:decorative xmlns:adec="http://schemas.microsoft.com/office/drawing/2017/decorative" val="1"/>
              </a:ext>
            </a:extLst>
          </p:cNvPr>
          <p:cNvCxnSpPr>
            <a:cxnSpLocks/>
          </p:cNvCxnSpPr>
          <p:nvPr userDrawn="1"/>
        </p:nvCxnSpPr>
        <p:spPr>
          <a:xfrm flipH="1" flipV="1">
            <a:off x="-42863" y="5791200"/>
            <a:ext cx="6286501" cy="1066801"/>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838199" y="365125"/>
            <a:ext cx="6645965" cy="1325563"/>
          </a:xfrm>
        </p:spPr>
        <p:txBody>
          <a:bodyPr anchor="b" anchorCtr="0">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C813049-5F46-053E-6279-8183259649A6}"/>
              </a:ext>
            </a:extLst>
          </p:cNvPr>
          <p:cNvSpPr>
            <a:spLocks noGrp="1"/>
          </p:cNvSpPr>
          <p:nvPr>
            <p:ph sz="half" idx="1" hasCustomPrompt="1"/>
          </p:nvPr>
        </p:nvSpPr>
        <p:spPr>
          <a:xfrm>
            <a:off x="838201" y="2055813"/>
            <a:ext cx="5781261" cy="4067492"/>
          </a:xfrm>
        </p:spPr>
        <p:txBody>
          <a:bodyPr>
            <a:normAutofit/>
          </a:bodyPr>
          <a:lstStyle>
            <a:lvl1pPr marL="0" indent="0">
              <a:spcBef>
                <a:spcPts val="1000"/>
              </a:spcBef>
              <a:spcAft>
                <a:spcPts val="500"/>
              </a:spcAft>
              <a:buNone/>
              <a:defRPr sz="1800"/>
            </a:lvl1pPr>
            <a:lvl2pPr>
              <a:spcBef>
                <a:spcPts val="1000"/>
              </a:spcBef>
              <a:spcAft>
                <a:spcPts val="500"/>
              </a:spcAft>
              <a:defRPr sz="1600"/>
            </a:lvl2pPr>
            <a:lvl3pPr>
              <a:spcBef>
                <a:spcPts val="1000"/>
              </a:spcBef>
              <a:spcAft>
                <a:spcPts val="500"/>
              </a:spcAft>
              <a:defRPr sz="1400"/>
            </a:lvl3pPr>
            <a:lvl4pPr>
              <a:spcBef>
                <a:spcPts val="1000"/>
              </a:spcBef>
              <a:spcAft>
                <a:spcPts val="500"/>
              </a:spcAft>
              <a:defRPr sz="1200"/>
            </a:lvl4pPr>
            <a:lvl5pPr>
              <a:spcBef>
                <a:spcPts val="1000"/>
              </a:spcBef>
              <a:spcAft>
                <a:spcPts val="500"/>
              </a:spcAft>
              <a:defRPr sz="12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7">
            <a:extLst>
              <a:ext uri="{FF2B5EF4-FFF2-40B4-BE49-F238E27FC236}">
                <a16:creationId xmlns:a16="http://schemas.microsoft.com/office/drawing/2014/main" id="{BC013AD6-0EF3-2B25-DDBD-2DF706123AEE}"/>
              </a:ext>
            </a:extLst>
          </p:cNvPr>
          <p:cNvSpPr>
            <a:spLocks noGrp="1"/>
          </p:cNvSpPr>
          <p:nvPr>
            <p:ph type="pic" sz="quarter" idx="13"/>
          </p:nvPr>
        </p:nvSpPr>
        <p:spPr>
          <a:xfrm>
            <a:off x="7566991" y="-22860"/>
            <a:ext cx="4625008" cy="6903720"/>
          </a:xfrm>
        </p:spPr>
        <p:txBody>
          <a:bodyPr tIns="274320">
            <a:normAutofit/>
          </a:bodyPr>
          <a:lstStyle>
            <a:lvl1pPr marL="0" indent="0" algn="ctr">
              <a:buNone/>
              <a:defRPr sz="2000"/>
            </a:lvl1pPr>
          </a:lstStyle>
          <a:p>
            <a:r>
              <a:rPr lang="en-US"/>
              <a:t>Click icon to add picture</a:t>
            </a:r>
            <a:endParaRPr lang="en-US" dirty="0"/>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11/2/2025</a:t>
            </a:fld>
            <a:endParaRPr lang="en-US"/>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147693134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Two Content 3">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949C8ABD-000F-7A94-A7B0-9589F4FEFD54}"/>
              </a:ext>
              <a:ext uri="{C183D7F6-B498-43B3-948B-1728B52AA6E4}">
                <adec:decorative xmlns:adec="http://schemas.microsoft.com/office/drawing/2017/decorative" val="1"/>
              </a:ext>
            </a:extLst>
          </p:cNvPr>
          <p:cNvCxnSpPr>
            <a:cxnSpLocks/>
          </p:cNvCxnSpPr>
          <p:nvPr userDrawn="1"/>
        </p:nvCxnSpPr>
        <p:spPr>
          <a:xfrm flipH="1">
            <a:off x="0" y="11575"/>
            <a:ext cx="3119718" cy="68580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DC3A554-E5A9-B3CB-913D-45DBFBA79B40}"/>
              </a:ext>
              <a:ext uri="{C183D7F6-B498-43B3-948B-1728B52AA6E4}">
                <adec:decorative xmlns:adec="http://schemas.microsoft.com/office/drawing/2017/decorative" val="1"/>
              </a:ext>
            </a:extLst>
          </p:cNvPr>
          <p:cNvCxnSpPr>
            <a:cxnSpLocks/>
          </p:cNvCxnSpPr>
          <p:nvPr userDrawn="1"/>
        </p:nvCxnSpPr>
        <p:spPr>
          <a:xfrm flipH="1">
            <a:off x="0" y="11575"/>
            <a:ext cx="903768" cy="65436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E3A8DF3-F55A-2494-C55D-8FB94BBC6A49}"/>
              </a:ext>
              <a:ext uri="{C183D7F6-B498-43B3-948B-1728B52AA6E4}">
                <adec:decorative xmlns:adec="http://schemas.microsoft.com/office/drawing/2017/decorative" val="1"/>
              </a:ext>
            </a:extLst>
          </p:cNvPr>
          <p:cNvCxnSpPr>
            <a:cxnSpLocks/>
          </p:cNvCxnSpPr>
          <p:nvPr userDrawn="1"/>
        </p:nvCxnSpPr>
        <p:spPr>
          <a:xfrm flipH="1" flipV="1">
            <a:off x="-42863" y="5802775"/>
            <a:ext cx="6286501" cy="1066801"/>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79DC86E-6F8A-B036-5CB2-AA8A79837F35}"/>
              </a:ext>
              <a:ext uri="{C183D7F6-B498-43B3-948B-1728B52AA6E4}">
                <adec:decorative xmlns:adec="http://schemas.microsoft.com/office/drawing/2017/decorative" val="1"/>
              </a:ext>
            </a:extLst>
          </p:cNvPr>
          <p:cNvCxnSpPr>
            <a:cxnSpLocks/>
          </p:cNvCxnSpPr>
          <p:nvPr userDrawn="1"/>
        </p:nvCxnSpPr>
        <p:spPr>
          <a:xfrm flipH="1">
            <a:off x="8462964" y="5859925"/>
            <a:ext cx="3729036" cy="100965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B9E0C03-C633-9356-4E28-678BAB7AE02E}"/>
              </a:ext>
              <a:ext uri="{C183D7F6-B498-43B3-948B-1728B52AA6E4}">
                <adec:decorative xmlns:adec="http://schemas.microsoft.com/office/drawing/2017/decorative" val="1"/>
              </a:ext>
            </a:extLst>
          </p:cNvPr>
          <p:cNvCxnSpPr>
            <a:cxnSpLocks/>
          </p:cNvCxnSpPr>
          <p:nvPr userDrawn="1"/>
        </p:nvCxnSpPr>
        <p:spPr>
          <a:xfrm flipH="1">
            <a:off x="11543158" y="1659400"/>
            <a:ext cx="648842" cy="52101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0C8A4F7-6C4C-719B-298F-3B81223D178B}"/>
              </a:ext>
              <a:ext uri="{C183D7F6-B498-43B3-948B-1728B52AA6E4}">
                <adec:decorative xmlns:adec="http://schemas.microsoft.com/office/drawing/2017/decorative" val="1"/>
              </a:ext>
            </a:extLst>
          </p:cNvPr>
          <p:cNvCxnSpPr>
            <a:cxnSpLocks/>
          </p:cNvCxnSpPr>
          <p:nvPr userDrawn="1"/>
        </p:nvCxnSpPr>
        <p:spPr>
          <a:xfrm flipH="1" flipV="1">
            <a:off x="10781554" y="11575"/>
            <a:ext cx="1410446" cy="4258340"/>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2E7E5D8B-D6BC-19AE-C0C9-249A5561700F}"/>
              </a:ext>
              <a:ext uri="{C183D7F6-B498-43B3-948B-1728B52AA6E4}">
                <adec:decorative xmlns:adec="http://schemas.microsoft.com/office/drawing/2017/decorative" val="1"/>
              </a:ext>
            </a:extLst>
          </p:cNvPr>
          <p:cNvCxnSpPr>
            <a:cxnSpLocks/>
          </p:cNvCxnSpPr>
          <p:nvPr userDrawn="1"/>
        </p:nvCxnSpPr>
        <p:spPr>
          <a:xfrm flipH="1" flipV="1">
            <a:off x="6529388" y="6812"/>
            <a:ext cx="5662612" cy="931975"/>
          </a:xfrm>
          <a:prstGeom prst="line">
            <a:avLst/>
          </a:prstGeom>
          <a:ln w="12700">
            <a:solidFill>
              <a:schemeClr val="accent3">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C40C44A-93E6-6C58-5E88-AFDC594EC27A}"/>
              </a:ext>
            </a:extLst>
          </p:cNvPr>
          <p:cNvSpPr>
            <a:spLocks noGrp="1"/>
          </p:cNvSpPr>
          <p:nvPr>
            <p:ph type="title" hasCustomPrompt="1"/>
          </p:nvPr>
        </p:nvSpPr>
        <p:spPr/>
        <p:txBody>
          <a:bodyPr anchor="b" anchorCtr="0">
            <a:noAutofit/>
          </a:bodyPr>
          <a:lstStyle>
            <a:lvl1pPr>
              <a:defRPr sz="3600"/>
            </a:lvl1pPr>
          </a:lstStyle>
          <a:p>
            <a:r>
              <a:rPr lang="en-US" dirty="0"/>
              <a:t>Click to add title</a:t>
            </a:r>
          </a:p>
        </p:txBody>
      </p:sp>
      <p:sp>
        <p:nvSpPr>
          <p:cNvPr id="15" name="Content Placeholder 3">
            <a:extLst>
              <a:ext uri="{FF2B5EF4-FFF2-40B4-BE49-F238E27FC236}">
                <a16:creationId xmlns:a16="http://schemas.microsoft.com/office/drawing/2014/main" id="{7A6C5266-7ECA-B150-2C0F-8670F43AC82D}"/>
              </a:ext>
            </a:extLst>
          </p:cNvPr>
          <p:cNvSpPr>
            <a:spLocks noGrp="1"/>
          </p:cNvSpPr>
          <p:nvPr>
            <p:ph sz="half" idx="14" hasCustomPrompt="1"/>
          </p:nvPr>
        </p:nvSpPr>
        <p:spPr>
          <a:xfrm>
            <a:off x="838200" y="1987669"/>
            <a:ext cx="6974711" cy="4297679"/>
          </a:xfrm>
        </p:spPr>
        <p:txBody>
          <a:bodyPr>
            <a:normAutofit/>
          </a:bodyPr>
          <a:lstStyle>
            <a:lvl1pPr marL="0" indent="0">
              <a:spcBef>
                <a:spcPts val="1000"/>
              </a:spcBef>
              <a:spcAft>
                <a:spcPts val="0"/>
              </a:spcAft>
              <a:buNone/>
              <a:defRPr sz="1800"/>
            </a:lvl1pPr>
            <a:lvl2pPr>
              <a:spcBef>
                <a:spcPts val="1000"/>
              </a:spcBef>
              <a:spcAft>
                <a:spcPts val="500"/>
              </a:spcAft>
              <a:defRPr sz="1800"/>
            </a:lvl2pPr>
            <a:lvl3pPr>
              <a:spcBef>
                <a:spcPts val="1000"/>
              </a:spcBef>
              <a:spcAft>
                <a:spcPts val="500"/>
              </a:spcAft>
              <a:defRPr sz="1800"/>
            </a:lvl3pPr>
            <a:lvl4pPr>
              <a:spcBef>
                <a:spcPts val="1000"/>
              </a:spcBef>
              <a:spcAft>
                <a:spcPts val="500"/>
              </a:spcAft>
              <a:defRPr sz="1800"/>
            </a:lvl4pPr>
            <a:lvl5pPr>
              <a:spcBef>
                <a:spcPts val="1000"/>
              </a:spcBef>
              <a:spcAft>
                <a:spcPts val="500"/>
              </a:spcAft>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2DFB03A-367B-9ADA-8071-E22871EC115F}"/>
              </a:ext>
            </a:extLst>
          </p:cNvPr>
          <p:cNvSpPr>
            <a:spLocks noGrp="1"/>
          </p:cNvSpPr>
          <p:nvPr>
            <p:ph sz="half" idx="2" hasCustomPrompt="1"/>
          </p:nvPr>
        </p:nvSpPr>
        <p:spPr>
          <a:xfrm>
            <a:off x="7917085" y="1987670"/>
            <a:ext cx="3436716" cy="4297680"/>
          </a:xfrm>
        </p:spPr>
        <p:txBody>
          <a:bodyPr>
            <a:normAutofit/>
          </a:bodyPr>
          <a:lstStyle>
            <a:lvl1pPr marL="0" indent="0">
              <a:spcBef>
                <a:spcPts val="1000"/>
              </a:spcBef>
              <a:spcAft>
                <a:spcPts val="500"/>
              </a:spcAft>
              <a:buNone/>
              <a:defRPr sz="1800"/>
            </a:lvl1pPr>
            <a:lvl2pPr>
              <a:spcBef>
                <a:spcPts val="1000"/>
              </a:spcBef>
              <a:spcAft>
                <a:spcPts val="500"/>
              </a:spcAft>
              <a:defRPr sz="1600"/>
            </a:lvl2pPr>
            <a:lvl3pPr>
              <a:spcBef>
                <a:spcPts val="1000"/>
              </a:spcBef>
              <a:spcAft>
                <a:spcPts val="500"/>
              </a:spcAft>
              <a:defRPr sz="1400"/>
            </a:lvl3pPr>
            <a:lvl4pPr>
              <a:spcBef>
                <a:spcPts val="1000"/>
              </a:spcBef>
              <a:spcAft>
                <a:spcPts val="500"/>
              </a:spcAft>
              <a:defRPr sz="1200"/>
            </a:lvl4pPr>
            <a:lvl5pPr>
              <a:spcBef>
                <a:spcPts val="1000"/>
              </a:spcBef>
              <a:spcAft>
                <a:spcPts val="500"/>
              </a:spcAft>
              <a:defRPr sz="12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fld id="{D6D8061D-18C3-4F4F-85EF-561633F58754}" type="datetimeFigureOut">
              <a:rPr lang="en-US" smtClean="0"/>
              <a:t>11/2/2025</a:t>
            </a:fld>
            <a:endParaRPr lang="en-US"/>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a:p>
        </p:txBody>
      </p:sp>
    </p:spTree>
    <p:extLst>
      <p:ext uri="{BB962C8B-B14F-4D97-AF65-F5344CB8AC3E}">
        <p14:creationId xmlns:p14="http://schemas.microsoft.com/office/powerpoint/2010/main" val="37174102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1.jp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7" name="Picture 6"/>
          <p:cNvPicPr>
            <a:picLocks noChangeAspect="1"/>
          </p:cNvPicPr>
          <p:nvPr/>
        </p:nvPicPr>
        <p:blipFill rotWithShape="1">
          <a:blip r:embed="rId2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D6D8061D-18C3-4F4F-85EF-561633F58754}" type="datetimeFigureOut">
              <a:rPr lang="en-US" smtClean="0"/>
              <a:t>11/2/2025</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CBD12358-51D2-46B3-9BDE-DF29528B9454}"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9975567"/>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53" r:id="rId6"/>
    <p:sldLayoutId id="2147483754" r:id="rId7"/>
    <p:sldLayoutId id="2147483755" r:id="rId8"/>
    <p:sldLayoutId id="2147483756" r:id="rId9"/>
    <p:sldLayoutId id="2147483757" r:id="rId10"/>
    <p:sldLayoutId id="2147483758" r:id="rId11"/>
    <p:sldLayoutId id="2147483759" r:id="rId12"/>
    <p:sldLayoutId id="2147483760" r:id="rId13"/>
    <p:sldLayoutId id="2147483761" r:id="rId14"/>
    <p:sldLayoutId id="2147483762" r:id="rId15"/>
    <p:sldLayoutId id="2147483763" r:id="rId16"/>
    <p:sldLayoutId id="2147483764" r:id="rId17"/>
    <p:sldLayoutId id="2147483765" r:id="rId18"/>
    <p:sldLayoutId id="2147483766" r:id="rId19"/>
    <p:sldLayoutId id="2147483767" r:id="rId20"/>
    <p:sldLayoutId id="2147483769" r:id="rId2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17.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9.xml"/><Relationship Id="rId1" Type="http://schemas.openxmlformats.org/officeDocument/2006/relationships/slideLayout" Target="../slideLayouts/slideLayout20.xml"/><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jamanetwork.com/journals/jamanetworkopen/fullarticle/2835159" TargetMode="External"/><Relationship Id="rId2" Type="http://schemas.openxmlformats.org/officeDocument/2006/relationships/hyperlink" Target="https://www.bhf.org.uk/what-we-do/news-from-the-bhf/news-archive/2025/august/ai-stethoscope-can-detect-three-heart-conditions-in-15-seconds" TargetMode="External"/><Relationship Id="rId1" Type="http://schemas.openxmlformats.org/officeDocument/2006/relationships/slideLayout" Target="../slideLayouts/slideLayout7.xml"/><Relationship Id="rId6" Type="http://schemas.openxmlformats.org/officeDocument/2006/relationships/hyperlink" Target="https://www.imperial.nhs.uk/about-us/news/ai-stethoscope-rolled-out-to-gp-clinics-in-north-west-london-to-help-diagnose-heart-failure" TargetMode="External"/><Relationship Id="rId5" Type="http://schemas.openxmlformats.org/officeDocument/2006/relationships/hyperlink" Target="https://www.imperial.ac.uk/news/249316/ai-stethoscope-rolled-100-gp-clinics" TargetMode="External"/><Relationship Id="rId4" Type="http://schemas.openxmlformats.org/officeDocument/2006/relationships/hyperlink" Target="https://www.gov.uk/government/publications/health-education-england-mandate-2022-to-2023"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pmc.ncbi.nlm.nih.gov/articles/PMC10555525/" TargetMode="External"/><Relationship Id="rId2" Type="http://schemas.openxmlformats.org/officeDocument/2006/relationships/hyperlink" Target="https://pmc.ncbi.nlm.nih.gov/articles/PMC12096962/" TargetMode="External"/><Relationship Id="rId1" Type="http://schemas.openxmlformats.org/officeDocument/2006/relationships/slideLayout" Target="../slideLayouts/slideLayout7.xml"/><Relationship Id="rId6" Type="http://schemas.openxmlformats.org/officeDocument/2006/relationships/hyperlink" Target="https://www.england.nhs.uk/digitaltechnology/" TargetMode="External"/><Relationship Id="rId5" Type="http://schemas.openxmlformats.org/officeDocument/2006/relationships/hyperlink" Target="https://digital.nhs.uk/data-and-information/keeping-data-safe-and-benefitting-the-public/powerful-moments/ai-stethoscope-revolutionises-heart-failure-diagnosis" TargetMode="External"/><Relationship Id="rId4" Type="http://schemas.openxmlformats.org/officeDocument/2006/relationships/hyperlink" Target="https://www.nao.org.uk/reports/the-use-of-digital-technology-in-the-nhs/"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england.nhs.uk/long-read/medical-devices-and-digital-tools/" TargetMode="External"/><Relationship Id="rId7" Type="http://schemas.openxmlformats.org/officeDocument/2006/relationships/hyperlink" Target="https://www.theguardian.com/technology/2025/aug/30/doctors-ai-stethoscope-heart-disease-london" TargetMode="External"/><Relationship Id="rId2" Type="http://schemas.openxmlformats.org/officeDocument/2006/relationships/hyperlink" Target="https://www.england.nhs.uk/publication/inclusive-digital-healthcare-a-framework-for-nhs-action-on-digital-inclusion/" TargetMode="External"/><Relationship Id="rId1" Type="http://schemas.openxmlformats.org/officeDocument/2006/relationships/slideLayout" Target="../slideLayouts/slideLayout7.xml"/><Relationship Id="rId6" Type="http://schemas.openxmlformats.org/officeDocument/2006/relationships/hyperlink" Target="https://www.nature.com/articles/s44401-025-00016-5" TargetMode="External"/><Relationship Id="rId5" Type="http://schemas.openxmlformats.org/officeDocument/2006/relationships/hyperlink" Target="https://imperialbrc.nihr.ac.uk/2025/07/07/ai-stethoscope-to-diagnose-heart-failure-earlier/" TargetMode="External"/><Relationship Id="rId4" Type="http://schemas.openxmlformats.org/officeDocument/2006/relationships/hyperlink" Target="https://imperialbrc.nihr.ac.uk/2023/11/09/ai-stethoscope-helping-diagnose-heart-failure-is-rolled-out-to-100-gp-clinics/"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pmc.ncbi.nlm.nih.gov/articles/PMC10680008/" TargetMode="External"/><Relationship Id="rId2" Type="http://schemas.openxmlformats.org/officeDocument/2006/relationships/hyperlink" Target="https://www.healthcare-menagement.uk/ai-stethoscope-rolled-100-clinics-help-diagnose-heart-failure" TargetMode="External"/><Relationship Id="rId1" Type="http://schemas.openxmlformats.org/officeDocument/2006/relationships/slideLayout" Target="../slideLayouts/slideLayout7.xml"/><Relationship Id="rId6" Type="http://schemas.openxmlformats.org/officeDocument/2006/relationships/hyperlink" Target="https://www.statnews.com/2024/04/02/fda-heart-failure-ai-algorithm-digital-stethoscope-eko-health/" TargetMode="External"/><Relationship Id="rId5" Type="http://schemas.openxmlformats.org/officeDocument/2006/relationships/hyperlink" Target="https://medicalxpress.com/news/2025-08-humble-stethoscope-ai-heart-conditions.html" TargetMode="External"/><Relationship Id="rId4" Type="http://schemas.openxmlformats.org/officeDocument/2006/relationships/hyperlink" Target="https://shiawaves.com/english/news/science/ai-news/132702-doctors-develop-ai-stethoscope-that-can-identify-major-heart-conditions-in-15-secon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EEA869E1-F851-4A52-92F5-77E592B76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72" name="Picture 71">
            <a:extLst>
              <a:ext uri="{FF2B5EF4-FFF2-40B4-BE49-F238E27FC236}">
                <a16:creationId xmlns:a16="http://schemas.microsoft.com/office/drawing/2014/main" id="{B083AD55-8296-44BD-8E14-DD2DDBC351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73" name="Straight Connector 72">
            <a:extLst>
              <a:ext uri="{FF2B5EF4-FFF2-40B4-BE49-F238E27FC236}">
                <a16:creationId xmlns:a16="http://schemas.microsoft.com/office/drawing/2014/main" id="{2BF46B26-15FC-4C5A-94FA-AE9ED64B5C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BADF1045-FC61-45F9-B214-2286C9675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75" name="Rectangle 74">
            <a:extLst>
              <a:ext uri="{FF2B5EF4-FFF2-40B4-BE49-F238E27FC236}">
                <a16:creationId xmlns:a16="http://schemas.microsoft.com/office/drawing/2014/main" id="{742C14A9-3617-46DD-9FC4-ED828A7D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6" name="Straight Connector 75">
            <a:extLst>
              <a:ext uri="{FF2B5EF4-FFF2-40B4-BE49-F238E27FC236}">
                <a16:creationId xmlns:a16="http://schemas.microsoft.com/office/drawing/2014/main" id="{19AB0109-1C89-41F0-9EDF-3DE017BE3F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9" name="Title 8">
            <a:extLst>
              <a:ext uri="{FF2B5EF4-FFF2-40B4-BE49-F238E27FC236}">
                <a16:creationId xmlns:a16="http://schemas.microsoft.com/office/drawing/2014/main" id="{6FEC93CF-2672-7D78-F278-58C5E012E0DF}"/>
              </a:ext>
            </a:extLst>
          </p:cNvPr>
          <p:cNvSpPr>
            <a:spLocks noGrp="1"/>
          </p:cNvSpPr>
          <p:nvPr>
            <p:ph type="ctrTitle"/>
          </p:nvPr>
        </p:nvSpPr>
        <p:spPr>
          <a:xfrm>
            <a:off x="101951" y="78065"/>
            <a:ext cx="8038439" cy="1757594"/>
          </a:xfrm>
        </p:spPr>
        <p:txBody>
          <a:bodyPr vert="horz" lIns="91440" tIns="45720" rIns="91440" bIns="45720" rtlCol="0" anchor="t">
            <a:noAutofit/>
          </a:bodyPr>
          <a:lstStyle/>
          <a:p>
            <a:pPr algn="ctr"/>
            <a:r>
              <a:rPr lang="en-US" sz="2800" b="1" u="sng" dirty="0">
                <a:solidFill>
                  <a:schemeClr val="tx1"/>
                </a:solidFill>
                <a:latin typeface="Arial Nova" panose="020B0504020202020204" pitchFamily="34" charset="0"/>
              </a:rPr>
              <a:t>Component 2-BMHP6026-VIVA VOCE PRESENTATION</a:t>
            </a:r>
            <a:br>
              <a:rPr lang="en-US" sz="2800" b="1" u="sng" dirty="0">
                <a:solidFill>
                  <a:schemeClr val="tx1"/>
                </a:solidFill>
                <a:latin typeface="Arial Nova" panose="020B0504020202020204" pitchFamily="34" charset="0"/>
              </a:rPr>
            </a:br>
            <a:br>
              <a:rPr lang="en-US" sz="2800" b="1" u="sng" dirty="0">
                <a:solidFill>
                  <a:schemeClr val="tx1"/>
                </a:solidFill>
                <a:latin typeface="Arial Nova" panose="020B0504020202020204" pitchFamily="34" charset="0"/>
              </a:rPr>
            </a:br>
            <a:r>
              <a:rPr lang="en-US" sz="2000" u="sng" dirty="0">
                <a:solidFill>
                  <a:schemeClr val="tx1"/>
                </a:solidFill>
                <a:latin typeface="Arial Nova" panose="020B0504020202020204" pitchFamily="34" charset="0"/>
              </a:rPr>
              <a:t>AI stethoscopes in UK health and social care: a critical appraisal of a technological innovation.</a:t>
            </a:r>
            <a:br>
              <a:rPr lang="en-US" sz="2000" dirty="0">
                <a:solidFill>
                  <a:schemeClr val="tx1"/>
                </a:solidFill>
                <a:latin typeface="Arial Nova" panose="020B0504020202020204" pitchFamily="34" charset="0"/>
              </a:rPr>
            </a:br>
            <a:endParaRPr lang="en-US" sz="2000" dirty="0">
              <a:solidFill>
                <a:schemeClr val="tx1"/>
              </a:solidFill>
              <a:latin typeface="Arial Nova" panose="020B0504020202020204" pitchFamily="34" charset="0"/>
            </a:endParaRPr>
          </a:p>
        </p:txBody>
      </p:sp>
      <p:sp>
        <p:nvSpPr>
          <p:cNvPr id="77" name="Rectangle 76">
            <a:extLst>
              <a:ext uri="{FF2B5EF4-FFF2-40B4-BE49-F238E27FC236}">
                <a16:creationId xmlns:a16="http://schemas.microsoft.com/office/drawing/2014/main" id="{19E5CB6C-D5A1-44AB-BAD0-E76C67ED2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extBox 1">
            <a:extLst>
              <a:ext uri="{FF2B5EF4-FFF2-40B4-BE49-F238E27FC236}">
                <a16:creationId xmlns:a16="http://schemas.microsoft.com/office/drawing/2014/main" id="{818F57C4-EDBD-2CE7-01CB-768375395135}"/>
              </a:ext>
            </a:extLst>
          </p:cNvPr>
          <p:cNvSpPr txBox="1"/>
          <p:nvPr/>
        </p:nvSpPr>
        <p:spPr>
          <a:xfrm>
            <a:off x="101951" y="3104799"/>
            <a:ext cx="5550357" cy="2292095"/>
          </a:xfrm>
          <a:prstGeom prst="rect">
            <a:avLst/>
          </a:prstGeom>
        </p:spPr>
        <p:txBody>
          <a:bodyPr vert="horz" lIns="91440" tIns="45720" rIns="91440" bIns="45720" rtlCol="0" anchor="t">
            <a:normAutofit/>
          </a:bodyPr>
          <a:lstStyle/>
          <a:p>
            <a:pPr indent="-228600" defTabSz="914400" fontAlgn="base">
              <a:lnSpc>
                <a:spcPct val="120000"/>
              </a:lnSpc>
              <a:spcAft>
                <a:spcPts val="600"/>
              </a:spcAft>
              <a:buClr>
                <a:schemeClr val="accent1"/>
              </a:buClr>
              <a:buSzPct val="100000"/>
              <a:buFont typeface="Arial" panose="020B0604020202020204" pitchFamily="34" charset="0"/>
              <a:buChar char="•"/>
            </a:pPr>
            <a:r>
              <a:rPr lang="en-US" sz="1600" b="1" dirty="0">
                <a:latin typeface="Arial Nova" panose="020B0504020202020204" pitchFamily="34" charset="0"/>
              </a:rPr>
              <a:t>Kinga Starczewska </a:t>
            </a:r>
          </a:p>
          <a:p>
            <a:pPr indent="-228600" defTabSz="914400" fontAlgn="base">
              <a:lnSpc>
                <a:spcPct val="120000"/>
              </a:lnSpc>
              <a:spcAft>
                <a:spcPts val="600"/>
              </a:spcAft>
              <a:buClr>
                <a:schemeClr val="accent1"/>
              </a:buClr>
              <a:buSzPct val="100000"/>
              <a:buFont typeface="Arial" panose="020B0604020202020204" pitchFamily="34" charset="0"/>
              <a:buChar char="•"/>
            </a:pPr>
            <a:r>
              <a:rPr lang="en-US" sz="1600" b="1" dirty="0">
                <a:latin typeface="Arial Nova" panose="020B0504020202020204" pitchFamily="34" charset="0"/>
              </a:rPr>
              <a:t>Student Number: 2312239 </a:t>
            </a:r>
          </a:p>
          <a:p>
            <a:pPr indent="-228600" defTabSz="914400" fontAlgn="base">
              <a:lnSpc>
                <a:spcPct val="120000"/>
              </a:lnSpc>
              <a:spcAft>
                <a:spcPts val="600"/>
              </a:spcAft>
              <a:buClr>
                <a:schemeClr val="accent1"/>
              </a:buClr>
              <a:buSzPct val="100000"/>
              <a:buFont typeface="Arial" panose="020B0604020202020204" pitchFamily="34" charset="0"/>
              <a:buChar char="•"/>
            </a:pPr>
            <a:r>
              <a:rPr lang="en-US" sz="1600" b="1" dirty="0">
                <a:latin typeface="Arial Nova" panose="020B0504020202020204" pitchFamily="34" charset="0"/>
              </a:rPr>
              <a:t>Tutor’s Name: Zakiyyah Ahmed</a:t>
            </a:r>
          </a:p>
          <a:p>
            <a:pPr indent="-228600" defTabSz="914400">
              <a:lnSpc>
                <a:spcPct val="120000"/>
              </a:lnSpc>
              <a:spcAft>
                <a:spcPts val="600"/>
              </a:spcAft>
              <a:buClr>
                <a:schemeClr val="accent1"/>
              </a:buClr>
              <a:buSzPct val="100000"/>
              <a:buFont typeface="Arial" panose="020B0604020202020204" pitchFamily="34" charset="0"/>
              <a:buChar char="•"/>
            </a:pPr>
            <a:endParaRPr lang="en-US" dirty="0"/>
          </a:p>
        </p:txBody>
      </p:sp>
      <p:pic>
        <p:nvPicPr>
          <p:cNvPr id="7" name="Picture Placeholder 6" descr="Looking up view of a city with skyscrapers">
            <a:extLst>
              <a:ext uri="{FF2B5EF4-FFF2-40B4-BE49-F238E27FC236}">
                <a16:creationId xmlns:a16="http://schemas.microsoft.com/office/drawing/2014/main" id="{ED21B7CD-3D69-26B5-8A0B-52A19A6B0A26}"/>
              </a:ext>
            </a:extLst>
          </p:cNvPr>
          <p:cNvPicPr>
            <a:picLocks noGrp="1" noChangeAspect="1"/>
          </p:cNvPicPr>
          <p:nvPr>
            <p:ph type="pic" sz="quarter" idx="10"/>
          </p:nvPr>
        </p:nvPicPr>
        <p:blipFill>
          <a:blip r:embed="rId4">
            <a:extLst>
              <a:ext uri="{28A0092B-C50C-407E-A947-70E740481C1C}">
                <a14:useLocalDpi xmlns:a14="http://schemas.microsoft.com/office/drawing/2010/main" val="0"/>
              </a:ext>
            </a:extLst>
          </a:blip>
          <a:srcRect l="4470" r="4465" b="-4"/>
          <a:stretch>
            <a:fillRect/>
          </a:stretch>
        </p:blipFill>
        <p:spPr>
          <a:xfrm>
            <a:off x="7934632" y="481109"/>
            <a:ext cx="3923071" cy="2491906"/>
          </a:xfrm>
          <a:prstGeom prst="rect">
            <a:avLst/>
          </a:prstGeom>
          <a:effectLst>
            <a:glow rad="139700">
              <a:schemeClr val="accent6">
                <a:satMod val="175000"/>
                <a:alpha val="40000"/>
              </a:schemeClr>
            </a:glow>
          </a:effectLst>
        </p:spPr>
      </p:pic>
      <p:pic>
        <p:nvPicPr>
          <p:cNvPr id="29" name="Picture 28" descr="A stethoscope with a heart and pulse line">
            <a:extLst>
              <a:ext uri="{FF2B5EF4-FFF2-40B4-BE49-F238E27FC236}">
                <a16:creationId xmlns:a16="http://schemas.microsoft.com/office/drawing/2014/main" id="{B054098B-8055-047C-7827-9D7B7376106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739149" y="3238391"/>
            <a:ext cx="6809282" cy="2292096"/>
          </a:xfrm>
          <a:prstGeom prst="rect">
            <a:avLst/>
          </a:prstGeom>
          <a:effectLst>
            <a:glow rad="228600">
              <a:schemeClr val="accent4">
                <a:satMod val="175000"/>
                <a:alpha val="40000"/>
              </a:schemeClr>
            </a:glow>
          </a:effectLst>
        </p:spPr>
      </p:pic>
      <p:pic>
        <p:nvPicPr>
          <p:cNvPr id="53" name="Picture 52">
            <a:extLst>
              <a:ext uri="{FF2B5EF4-FFF2-40B4-BE49-F238E27FC236}">
                <a16:creationId xmlns:a16="http://schemas.microsoft.com/office/drawing/2014/main" id="{D5A16967-5C32-4A48-9F02-4F0228AC8D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78" name="Straight Connector 77">
            <a:extLst>
              <a:ext uri="{FF2B5EF4-FFF2-40B4-BE49-F238E27FC236}">
                <a16:creationId xmlns:a16="http://schemas.microsoft.com/office/drawing/2014/main" id="{942D078B-EF20-4DB1-AA1B-87F212C56A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8994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9"/>
                                        </p:tgtEl>
                                        <p:attrNameLst>
                                          <p:attrName>style.visibility</p:attrName>
                                        </p:attrNameLst>
                                      </p:cBhvr>
                                      <p:to>
                                        <p:strVal val="visible"/>
                                      </p:to>
                                    </p:set>
                                    <p:animEffect transition="in" filter="fade">
                                      <p:cBhvr>
                                        <p:cTn id="7" dur="7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51" name="Rectangle 50">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53" name="Picture 52">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55" name="Straight Connector 54">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14C12901-9FCC-461E-A64A-89B4791235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59" name="Rectangle 58">
            <a:extLst>
              <a:ext uri="{FF2B5EF4-FFF2-40B4-BE49-F238E27FC236}">
                <a16:creationId xmlns:a16="http://schemas.microsoft.com/office/drawing/2014/main" id="{FD6EDB49-211E-499D-9A08-6C5FF3D06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38F9F37E-D3CF-4F3D-96C2-25307819D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63" name="Rectangle 62">
            <a:extLst>
              <a:ext uri="{FF2B5EF4-FFF2-40B4-BE49-F238E27FC236}">
                <a16:creationId xmlns:a16="http://schemas.microsoft.com/office/drawing/2014/main" id="{C5FFF17D-767C-40E7-8C89-962F1F54B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E69F39E1-619D-4D9E-8823-8BD8CC320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1"/>
          </a:fillRef>
          <a:effectRef idx="2">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C8C53F47-DF50-454F-A5A6-6B969748D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noFill/>
          <a:ln>
            <a:solidFill>
              <a:srgbClr val="45454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C2181D-911C-1343-7267-E35AC86CCA0E}"/>
              </a:ext>
            </a:extLst>
          </p:cNvPr>
          <p:cNvSpPr>
            <a:spLocks noGrp="1"/>
          </p:cNvSpPr>
          <p:nvPr>
            <p:ph type="title"/>
          </p:nvPr>
        </p:nvSpPr>
        <p:spPr>
          <a:xfrm>
            <a:off x="1451579" y="944216"/>
            <a:ext cx="9405891" cy="1063827"/>
          </a:xfrm>
        </p:spPr>
        <p:txBody>
          <a:bodyPr vert="horz" lIns="91440" tIns="45720" rIns="91440" bIns="45720" rtlCol="0" anchor="ctr">
            <a:normAutofit/>
          </a:bodyPr>
          <a:lstStyle/>
          <a:p>
            <a:pPr algn="ctr"/>
            <a:r>
              <a:rPr lang="en-US" dirty="0"/>
              <a:t> </a:t>
            </a:r>
            <a:r>
              <a:rPr lang="en-US" b="1" u="sng" dirty="0">
                <a:latin typeface="Arial Nova" panose="020B0504020202020204" pitchFamily="34" charset="0"/>
              </a:rPr>
              <a:t>Introduction-Why Digital Change is Needed in UK Health and Social Care</a:t>
            </a:r>
            <a:endParaRPr lang="en-US" b="1" i="0" u="sng" kern="1200" cap="all" dirty="0">
              <a:solidFill>
                <a:schemeClr val="tx1"/>
              </a:solidFill>
              <a:effectLst/>
              <a:latin typeface="Arial Nova" panose="020B0504020202020204" pitchFamily="34" charset="0"/>
            </a:endParaRPr>
          </a:p>
        </p:txBody>
      </p:sp>
      <p:sp>
        <p:nvSpPr>
          <p:cNvPr id="3" name="Content Placeholder 2">
            <a:extLst>
              <a:ext uri="{FF2B5EF4-FFF2-40B4-BE49-F238E27FC236}">
                <a16:creationId xmlns:a16="http://schemas.microsoft.com/office/drawing/2014/main" id="{9BEA8735-F1DC-1DE6-0A38-429B2F660F8A}"/>
              </a:ext>
            </a:extLst>
          </p:cNvPr>
          <p:cNvSpPr>
            <a:spLocks noGrp="1"/>
          </p:cNvSpPr>
          <p:nvPr>
            <p:ph idx="1"/>
          </p:nvPr>
        </p:nvSpPr>
        <p:spPr>
          <a:xfrm>
            <a:off x="1152939" y="2008043"/>
            <a:ext cx="10004265" cy="3082152"/>
          </a:xfrm>
        </p:spPr>
        <p:txBody>
          <a:bodyPr vert="horz" lIns="91440" tIns="45720" rIns="91440" bIns="45720" rtlCol="0" anchor="t">
            <a:normAutofit fontScale="92500" lnSpcReduction="10000"/>
          </a:bodyPr>
          <a:lstStyle/>
          <a:p>
            <a:pPr marL="285750" indent="-285750">
              <a:lnSpc>
                <a:spcPct val="120000"/>
              </a:lnSpc>
              <a:buFont typeface="Wingdings" panose="05000000000000000000" pitchFamily="2" charset="2"/>
              <a:buChar char="v"/>
            </a:pPr>
            <a:r>
              <a:rPr lang="en-US" dirty="0">
                <a:latin typeface="Arial Nova" panose="020B0504020202020204" pitchFamily="34" charset="0"/>
              </a:rPr>
              <a:t>Artificial intelligence (AI) is reshaping diagnostics and healthcare delivery, driving the need for digital transformation (BFH, 2025).</a:t>
            </a:r>
          </a:p>
          <a:p>
            <a:pPr marL="285750" indent="-285750">
              <a:lnSpc>
                <a:spcPct val="120000"/>
              </a:lnSpc>
              <a:buFont typeface="Wingdings" panose="05000000000000000000" pitchFamily="2" charset="2"/>
              <a:buChar char="v"/>
            </a:pPr>
            <a:r>
              <a:rPr lang="en-US" dirty="0">
                <a:latin typeface="Arial Nova" panose="020B0504020202020204" pitchFamily="34" charset="0"/>
              </a:rPr>
              <a:t>AI-powered stethoscopes detect heart and lung problems beyond the capabilities of human hearing (BFH 2025).</a:t>
            </a:r>
          </a:p>
          <a:p>
            <a:pPr marL="285750" indent="-285750">
              <a:lnSpc>
                <a:spcPct val="120000"/>
              </a:lnSpc>
              <a:buFont typeface="Wingdings" panose="05000000000000000000" pitchFamily="2" charset="2"/>
              <a:buChar char="v"/>
            </a:pPr>
            <a:r>
              <a:rPr lang="en-US" dirty="0">
                <a:latin typeface="Arial Nova" panose="020B0504020202020204" pitchFamily="34" charset="0"/>
              </a:rPr>
              <a:t>Identifying three heart conditions in just 15 seconds (BFH 2025).</a:t>
            </a:r>
          </a:p>
          <a:p>
            <a:pPr marL="285750" indent="-285750">
              <a:lnSpc>
                <a:spcPct val="120000"/>
              </a:lnSpc>
              <a:buFont typeface="Wingdings" panose="05000000000000000000" pitchFamily="2" charset="2"/>
              <a:buChar char="v"/>
            </a:pPr>
            <a:r>
              <a:rPr lang="en-US" dirty="0">
                <a:latin typeface="Arial Nova" panose="020B0504020202020204" pitchFamily="34" charset="0"/>
              </a:rPr>
              <a:t>Improving patient outcomes, reducing inequalities, and increasing staff efficiency (NHS 2025).</a:t>
            </a:r>
          </a:p>
          <a:p>
            <a:pPr marL="285750" indent="-285750">
              <a:lnSpc>
                <a:spcPct val="120000"/>
              </a:lnSpc>
              <a:buFont typeface="Wingdings" panose="05000000000000000000" pitchFamily="2" charset="2"/>
              <a:buChar char="v"/>
            </a:pPr>
            <a:r>
              <a:rPr lang="en-US" dirty="0">
                <a:latin typeface="Arial Nova" panose="020B0504020202020204" pitchFamily="34" charset="0"/>
              </a:rPr>
              <a:t>Heart failure costs 4% of the NHS budget; AI-powered early diagnosis reduces burden (NHS 2025).</a:t>
            </a:r>
          </a:p>
          <a:p>
            <a:pPr marL="285750" indent="-285750">
              <a:lnSpc>
                <a:spcPct val="120000"/>
              </a:lnSpc>
              <a:buFont typeface="Wingdings" panose="05000000000000000000" pitchFamily="2" charset="2"/>
              <a:buChar char="v"/>
            </a:pPr>
            <a:r>
              <a:rPr lang="en-US" dirty="0">
                <a:latin typeface="Arial Nova" panose="020B0504020202020204" pitchFamily="34" charset="0"/>
              </a:rPr>
              <a:t>Digital innovation is essential for sustainable, equitable, and data-driven healthcare (NHS 2025).</a:t>
            </a:r>
          </a:p>
        </p:txBody>
      </p:sp>
      <p:pic>
        <p:nvPicPr>
          <p:cNvPr id="69" name="Picture 68">
            <a:extLst>
              <a:ext uri="{FF2B5EF4-FFF2-40B4-BE49-F238E27FC236}">
                <a16:creationId xmlns:a16="http://schemas.microsoft.com/office/drawing/2014/main" id="{6A26901A-BC62-4A3A-A07A-65E1F3DDDE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Tree>
    <p:extLst>
      <p:ext uri="{BB962C8B-B14F-4D97-AF65-F5344CB8AC3E}">
        <p14:creationId xmlns:p14="http://schemas.microsoft.com/office/powerpoint/2010/main" val="10383511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11" name="Rectangle 110">
            <a:extLst>
              <a:ext uri="{FF2B5EF4-FFF2-40B4-BE49-F238E27FC236}">
                <a16:creationId xmlns:a16="http://schemas.microsoft.com/office/drawing/2014/main" id="{84C75E2B-CACA-478C-B26B-182AF87A1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13" name="Picture 112">
            <a:extLst>
              <a:ext uri="{FF2B5EF4-FFF2-40B4-BE49-F238E27FC236}">
                <a16:creationId xmlns:a16="http://schemas.microsoft.com/office/drawing/2014/main" id="{50FF2874-547C-4D14-9E18-28B19002FB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15" name="Straight Connector 114">
            <a:extLst>
              <a:ext uri="{FF2B5EF4-FFF2-40B4-BE49-F238E27FC236}">
                <a16:creationId xmlns:a16="http://schemas.microsoft.com/office/drawing/2014/main" id="{36CF827D-A163-47F7-BD87-34EB4FA7D6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D299D9A9-1DA8-433D-A9BC-FB48D93D42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19" name="Rectangle 118">
            <a:extLst>
              <a:ext uri="{FF2B5EF4-FFF2-40B4-BE49-F238E27FC236}">
                <a16:creationId xmlns:a16="http://schemas.microsoft.com/office/drawing/2014/main" id="{3F9C0852-4C70-4A1E-A857-A7AA58559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 name="Rectangle 120">
            <a:extLst>
              <a:ext uri="{FF2B5EF4-FFF2-40B4-BE49-F238E27FC236}">
                <a16:creationId xmlns:a16="http://schemas.microsoft.com/office/drawing/2014/main" id="{B2CEB096-638F-4BA7-AB38-E3BBE9FB10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Title 2">
            <a:extLst>
              <a:ext uri="{FF2B5EF4-FFF2-40B4-BE49-F238E27FC236}">
                <a16:creationId xmlns:a16="http://schemas.microsoft.com/office/drawing/2014/main" id="{A0034E89-1952-5288-08A0-70A4A73BE39E}"/>
              </a:ext>
            </a:extLst>
          </p:cNvPr>
          <p:cNvSpPr>
            <a:spLocks noGrp="1"/>
          </p:cNvSpPr>
          <p:nvPr>
            <p:ph type="ctrTitle"/>
          </p:nvPr>
        </p:nvSpPr>
        <p:spPr>
          <a:xfrm>
            <a:off x="211873" y="111515"/>
            <a:ext cx="10512505" cy="1166946"/>
          </a:xfrm>
        </p:spPr>
        <p:txBody>
          <a:bodyPr vert="horz" lIns="91440" tIns="45720" rIns="91440" bIns="45720" rtlCol="0" anchor="ctr">
            <a:normAutofit/>
          </a:bodyPr>
          <a:lstStyle/>
          <a:p>
            <a:r>
              <a:rPr lang="en-US" sz="3200" b="1" u="sng" dirty="0">
                <a:latin typeface="Arial Nova" panose="020B0504020202020204" pitchFamily="34" charset="0"/>
              </a:rPr>
              <a:t>AI Stethoscope – Description and Application</a:t>
            </a:r>
          </a:p>
        </p:txBody>
      </p:sp>
      <p:pic>
        <p:nvPicPr>
          <p:cNvPr id="6" name="Picture Placeholder 5" descr="A stethoscope with a device attached to it&#10;&#10;AI-generated content may be incorrect.">
            <a:extLst>
              <a:ext uri="{FF2B5EF4-FFF2-40B4-BE49-F238E27FC236}">
                <a16:creationId xmlns:a16="http://schemas.microsoft.com/office/drawing/2014/main" id="{0BD2FA67-6EA2-D1BE-3012-B4AEBADFFC3E}"/>
              </a:ext>
            </a:extLst>
          </p:cNvPr>
          <p:cNvPicPr>
            <a:picLocks noGrp="1" noChangeAspect="1"/>
          </p:cNvPicPr>
          <p:nvPr>
            <p:ph type="pic" sz="quarter" idx="13"/>
          </p:nvPr>
        </p:nvPicPr>
        <p:blipFill>
          <a:blip r:embed="rId4">
            <a:extLst>
              <a:ext uri="{28A0092B-C50C-407E-A947-70E740481C1C}">
                <a14:useLocalDpi xmlns:a14="http://schemas.microsoft.com/office/drawing/2010/main" val="0"/>
              </a:ext>
            </a:extLst>
          </a:blip>
          <a:srcRect r="-2" b="7116"/>
          <a:stretch>
            <a:fillRect/>
          </a:stretch>
        </p:blipFill>
        <p:spPr>
          <a:xfrm>
            <a:off x="211873" y="1987402"/>
            <a:ext cx="3200400" cy="3152742"/>
          </a:xfrm>
          <a:prstGeom prst="rect">
            <a:avLst/>
          </a:prstGeom>
          <a:effectLst>
            <a:glow rad="228600">
              <a:schemeClr val="accent6">
                <a:satMod val="175000"/>
                <a:alpha val="40000"/>
              </a:schemeClr>
            </a:glow>
          </a:effectLst>
        </p:spPr>
      </p:pic>
      <p:pic>
        <p:nvPicPr>
          <p:cNvPr id="123" name="Picture 122">
            <a:extLst>
              <a:ext uri="{FF2B5EF4-FFF2-40B4-BE49-F238E27FC236}">
                <a16:creationId xmlns:a16="http://schemas.microsoft.com/office/drawing/2014/main" id="{1A6223F3-0478-4201-A1A2-8DB0865B0A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5" name="Straight Connector 124">
            <a:extLst>
              <a:ext uri="{FF2B5EF4-FFF2-40B4-BE49-F238E27FC236}">
                <a16:creationId xmlns:a16="http://schemas.microsoft.com/office/drawing/2014/main" id="{966D68AF-E970-43B2-B8F0-2A72DE72AF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848B25A8-EF31-5DF2-C913-357A777D38C3}"/>
              </a:ext>
            </a:extLst>
          </p:cNvPr>
          <p:cNvSpPr txBox="1"/>
          <p:nvPr/>
        </p:nvSpPr>
        <p:spPr>
          <a:xfrm>
            <a:off x="3463180" y="1138147"/>
            <a:ext cx="8597429" cy="5078313"/>
          </a:xfrm>
          <a:prstGeom prst="rect">
            <a:avLst/>
          </a:prstGeom>
          <a:noFill/>
        </p:spPr>
        <p:txBody>
          <a:bodyPr wrap="square" rtlCol="0">
            <a:spAutoFit/>
          </a:bodyPr>
          <a:lstStyle/>
          <a:p>
            <a:pPr marL="285750" indent="-285750">
              <a:buFont typeface="Wingdings" panose="05000000000000000000" pitchFamily="2" charset="2"/>
              <a:buChar char="q"/>
            </a:pPr>
            <a:r>
              <a:rPr lang="en-US" dirty="0">
                <a:latin typeface="Arial Nova" panose="020B0504020202020204" pitchFamily="34" charset="0"/>
              </a:rPr>
              <a:t>AI transforming healthcare: Artificial intelligence is redefining diagnostics and care delivery (BFH 2025).</a:t>
            </a:r>
          </a:p>
          <a:p>
            <a:pPr marL="285750" indent="-285750">
              <a:buFont typeface="Wingdings" panose="05000000000000000000" pitchFamily="2" charset="2"/>
              <a:buChar char="q"/>
            </a:pPr>
            <a:endParaRPr lang="en-US" dirty="0">
              <a:latin typeface="Arial Nova" panose="020B0504020202020204" pitchFamily="34" charset="0"/>
            </a:endParaRPr>
          </a:p>
          <a:p>
            <a:pPr marL="285750" indent="-285750">
              <a:buFont typeface="Wingdings" panose="05000000000000000000" pitchFamily="2" charset="2"/>
              <a:buChar char="q"/>
            </a:pPr>
            <a:r>
              <a:rPr lang="en-US" dirty="0">
                <a:latin typeface="Arial Nova" panose="020B0504020202020204" pitchFamily="34" charset="0"/>
              </a:rPr>
              <a:t>What it is: The AI stethoscope captures heart, and lung sounds through digital sensors and converts them into data for analysis. Using machine learning algorithms, it compares these sound patterns to vast medical datasets to detect abnormalities and suggest possible diagnoses in real time (BFH, 2025).</a:t>
            </a:r>
          </a:p>
          <a:p>
            <a:pPr marL="285750" indent="-285750">
              <a:buFont typeface="Wingdings" panose="05000000000000000000" pitchFamily="2" charset="2"/>
              <a:buChar char="q"/>
            </a:pPr>
            <a:endParaRPr lang="en-US" dirty="0">
              <a:latin typeface="Arial Nova" panose="020B0504020202020204" pitchFamily="34" charset="0"/>
            </a:endParaRPr>
          </a:p>
          <a:p>
            <a:pPr marL="285750" indent="-285750">
              <a:buFont typeface="Wingdings" panose="05000000000000000000" pitchFamily="2" charset="2"/>
              <a:buChar char="q"/>
            </a:pPr>
            <a:r>
              <a:rPr lang="en-US" dirty="0">
                <a:latin typeface="Arial Nova" panose="020B0504020202020204" pitchFamily="34" charset="0"/>
              </a:rPr>
              <a:t>Clinical capability: Real-world evidence shows it can detect three heart conditions in 15 seconds, greatly enhancing diagnostic speed and precision (BFH 2025).</a:t>
            </a:r>
          </a:p>
          <a:p>
            <a:pPr marL="285750" indent="-285750">
              <a:buFont typeface="Wingdings" panose="05000000000000000000" pitchFamily="2" charset="2"/>
              <a:buChar char="q"/>
            </a:pPr>
            <a:endParaRPr lang="en-US" dirty="0">
              <a:latin typeface="Arial Nova" panose="020B0504020202020204" pitchFamily="34" charset="0"/>
            </a:endParaRPr>
          </a:p>
          <a:p>
            <a:pPr marL="285750" indent="-285750">
              <a:buFont typeface="Wingdings" panose="05000000000000000000" pitchFamily="2" charset="2"/>
              <a:buChar char="q"/>
            </a:pPr>
            <a:r>
              <a:rPr lang="en-US" dirty="0">
                <a:latin typeface="Arial Nova" panose="020B0504020202020204" pitchFamily="34" charset="0"/>
              </a:rPr>
              <a:t>Integration into practice: Used by clinicians within traditional examinations, providing immediate digital feedback and decision support.</a:t>
            </a:r>
          </a:p>
          <a:p>
            <a:pPr marL="285750" indent="-285750">
              <a:buFont typeface="Wingdings" panose="05000000000000000000" pitchFamily="2" charset="2"/>
              <a:buChar char="q"/>
            </a:pPr>
            <a:endParaRPr lang="en-US" dirty="0">
              <a:latin typeface="Arial Nova" panose="020B0504020202020204" pitchFamily="34" charset="0"/>
            </a:endParaRPr>
          </a:p>
          <a:p>
            <a:pPr marL="285750" indent="-285750">
              <a:buFont typeface="Wingdings" panose="05000000000000000000" pitchFamily="2" charset="2"/>
              <a:buChar char="q"/>
            </a:pPr>
            <a:r>
              <a:rPr lang="en-US" dirty="0">
                <a:latin typeface="Arial Nova" panose="020B0504020202020204" pitchFamily="34" charset="0"/>
              </a:rPr>
              <a:t>Example in the NHS: AI stethoscopes developed using patient data are improving early detection of heart failure, a major national health burden (NHS 2025).</a:t>
            </a:r>
          </a:p>
        </p:txBody>
      </p:sp>
    </p:spTree>
    <p:extLst>
      <p:ext uri="{BB962C8B-B14F-4D97-AF65-F5344CB8AC3E}">
        <p14:creationId xmlns:p14="http://schemas.microsoft.com/office/powerpoint/2010/main" val="821088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69" name="Rectangle 68">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71" name="Picture 70">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73" name="Straight Connector 72">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77" name="Rectangle 76">
            <a:extLst>
              <a:ext uri="{FF2B5EF4-FFF2-40B4-BE49-F238E27FC236}">
                <a16:creationId xmlns:a16="http://schemas.microsoft.com/office/drawing/2014/main" id="{10419CA0-BFB4-4390-AB8F-5DBFCA45D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9" name="Straight Connector 78">
            <a:extLst>
              <a:ext uri="{FF2B5EF4-FFF2-40B4-BE49-F238E27FC236}">
                <a16:creationId xmlns:a16="http://schemas.microsoft.com/office/drawing/2014/main" id="{5CF4C623-16D7-4722-8EFB-A5B0E3BC07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954ABE40-AA00-F366-A36A-B3F1AADBF025}"/>
              </a:ext>
            </a:extLst>
          </p:cNvPr>
          <p:cNvSpPr>
            <a:spLocks noGrp="1"/>
          </p:cNvSpPr>
          <p:nvPr>
            <p:ph type="ctrTitle"/>
          </p:nvPr>
        </p:nvSpPr>
        <p:spPr>
          <a:xfrm>
            <a:off x="98323" y="138781"/>
            <a:ext cx="6903612" cy="1049235"/>
          </a:xfrm>
        </p:spPr>
        <p:txBody>
          <a:bodyPr vert="horz" lIns="91440" tIns="45720" rIns="91440" bIns="45720" rtlCol="0" anchor="t">
            <a:noAutofit/>
          </a:bodyPr>
          <a:lstStyle/>
          <a:p>
            <a:pPr algn="ctr"/>
            <a:r>
              <a:rPr lang="en-US" sz="2800" b="1" u="sng" dirty="0">
                <a:latin typeface="Arial Nova" panose="020B0504020202020204" pitchFamily="34" charset="0"/>
              </a:rPr>
              <a:t>AI Stethoscope – Description and Application.</a:t>
            </a:r>
            <a:br>
              <a:rPr lang="en-US" sz="2800" b="1" u="sng" dirty="0">
                <a:latin typeface="Arial Nova" panose="020B0504020202020204" pitchFamily="34" charset="0"/>
              </a:rPr>
            </a:br>
            <a:endParaRPr lang="en-US" sz="2800" b="1" u="sng" dirty="0">
              <a:latin typeface="Arial Nova" panose="020B0504020202020204" pitchFamily="34" charset="0"/>
            </a:endParaRPr>
          </a:p>
        </p:txBody>
      </p:sp>
      <p:sp>
        <p:nvSpPr>
          <p:cNvPr id="81" name="Rectangle 80">
            <a:extLst>
              <a:ext uri="{FF2B5EF4-FFF2-40B4-BE49-F238E27FC236}">
                <a16:creationId xmlns:a16="http://schemas.microsoft.com/office/drawing/2014/main" id="{596E9C81-ACBE-459E-A7D5-2BB824B68F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5" name="Subtitle 4">
            <a:extLst>
              <a:ext uri="{FF2B5EF4-FFF2-40B4-BE49-F238E27FC236}">
                <a16:creationId xmlns:a16="http://schemas.microsoft.com/office/drawing/2014/main" id="{DE6E4AC6-38A1-9E62-ED91-D46C8E8CF77B}"/>
              </a:ext>
            </a:extLst>
          </p:cNvPr>
          <p:cNvSpPr>
            <a:spLocks noGrp="1"/>
          </p:cNvSpPr>
          <p:nvPr>
            <p:ph type="subTitle" idx="1"/>
          </p:nvPr>
        </p:nvSpPr>
        <p:spPr>
          <a:xfrm>
            <a:off x="275304" y="2015732"/>
            <a:ext cx="6726632" cy="3450613"/>
          </a:xfrm>
        </p:spPr>
        <p:txBody>
          <a:bodyPr vert="horz" lIns="91440" tIns="45720" rIns="91440" bIns="45720" rtlCol="0" anchor="t">
            <a:normAutofit/>
          </a:bodyPr>
          <a:lstStyle/>
          <a:p>
            <a:pPr marL="285750" indent="-228600">
              <a:lnSpc>
                <a:spcPct val="110000"/>
              </a:lnSpc>
              <a:buFont typeface="Arial" panose="020B0604020202020204" pitchFamily="34" charset="0"/>
              <a:buChar char="•"/>
            </a:pPr>
            <a:r>
              <a:rPr lang="en-US" sz="1700" cap="none" dirty="0">
                <a:solidFill>
                  <a:schemeClr val="tx1"/>
                </a:solidFill>
                <a:latin typeface="Arial Nova" panose="020B0504020202020204" pitchFamily="34" charset="0"/>
              </a:rPr>
              <a:t>Enhances diagnostic accuracy and efficiency (BFH, 2025).</a:t>
            </a:r>
          </a:p>
          <a:p>
            <a:pPr marL="285750" indent="-228600">
              <a:lnSpc>
                <a:spcPct val="110000"/>
              </a:lnSpc>
              <a:buFont typeface="Arial" panose="020B0604020202020204" pitchFamily="34" charset="0"/>
              <a:buChar char="•"/>
            </a:pPr>
            <a:r>
              <a:rPr lang="en-US" sz="1700" cap="none" dirty="0">
                <a:solidFill>
                  <a:schemeClr val="tx1"/>
                </a:solidFill>
                <a:latin typeface="Arial Nova" panose="020B0504020202020204" pitchFamily="34" charset="0"/>
              </a:rPr>
              <a:t>Enables earlier intervention and improved patient outcomes (NHS, 2025).</a:t>
            </a:r>
          </a:p>
          <a:p>
            <a:pPr marL="285750" indent="-228600">
              <a:lnSpc>
                <a:spcPct val="110000"/>
              </a:lnSpc>
              <a:buFont typeface="Arial" panose="020B0604020202020204" pitchFamily="34" charset="0"/>
              <a:buChar char="•"/>
            </a:pPr>
            <a:r>
              <a:rPr lang="en-US" sz="1700" cap="none" dirty="0">
                <a:solidFill>
                  <a:schemeClr val="tx1"/>
                </a:solidFill>
                <a:latin typeface="Arial Nova" panose="020B0504020202020204" pitchFamily="34" charset="0"/>
              </a:rPr>
              <a:t>Reduces diagnostic disparities, especially in resource-limited settings (NHS, 2025).</a:t>
            </a:r>
          </a:p>
          <a:p>
            <a:pPr marL="285750" indent="-228600">
              <a:lnSpc>
                <a:spcPct val="110000"/>
              </a:lnSpc>
              <a:buFont typeface="Arial" panose="020B0604020202020204" pitchFamily="34" charset="0"/>
              <a:buChar char="•"/>
            </a:pPr>
            <a:r>
              <a:rPr lang="en-US" sz="1700" cap="none" dirty="0">
                <a:solidFill>
                  <a:schemeClr val="tx1"/>
                </a:solidFill>
                <a:latin typeface="Arial Nova" panose="020B0504020202020204" pitchFamily="34" charset="0"/>
              </a:rPr>
              <a:t>Supports workforce efficiency, freeing clinicians’ time for complex cases (NHS, 2025).</a:t>
            </a:r>
          </a:p>
        </p:txBody>
      </p:sp>
      <p:grpSp>
        <p:nvGrpSpPr>
          <p:cNvPr id="83" name="Group 82">
            <a:extLst>
              <a:ext uri="{FF2B5EF4-FFF2-40B4-BE49-F238E27FC236}">
                <a16:creationId xmlns:a16="http://schemas.microsoft.com/office/drawing/2014/main" id="{CEBDCB18-ABE5-43B0-8B68-89FEDAECB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63259" y="583365"/>
            <a:chExt cx="4074533" cy="5181928"/>
          </a:xfrm>
        </p:grpSpPr>
        <p:sp>
          <p:nvSpPr>
            <p:cNvPr id="84" name="Rectangle 83">
              <a:extLst>
                <a:ext uri="{FF2B5EF4-FFF2-40B4-BE49-F238E27FC236}">
                  <a16:creationId xmlns:a16="http://schemas.microsoft.com/office/drawing/2014/main" id="{483C65C6-7268-490D-B4A8-927D45FAB6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5" name="Rectangle 84">
              <a:extLst>
                <a:ext uri="{FF2B5EF4-FFF2-40B4-BE49-F238E27FC236}">
                  <a16:creationId xmlns:a16="http://schemas.microsoft.com/office/drawing/2014/main" id="{6133D4A5-82E5-43A0-9FF0-81B7AC16C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10" name="Picture 9" descr="A doctor using a stethoscope&#10;&#10;AI-generated content may be incorrect.">
            <a:extLst>
              <a:ext uri="{FF2B5EF4-FFF2-40B4-BE49-F238E27FC236}">
                <a16:creationId xmlns:a16="http://schemas.microsoft.com/office/drawing/2014/main" id="{9A288FCF-44BD-9F60-4F1A-5BD9E7781347}"/>
              </a:ext>
            </a:extLst>
          </p:cNvPr>
          <p:cNvPicPr>
            <a:picLocks noChangeAspect="1"/>
          </p:cNvPicPr>
          <p:nvPr/>
        </p:nvPicPr>
        <p:blipFill>
          <a:blip r:embed="rId4">
            <a:extLst>
              <a:ext uri="{28A0092B-C50C-407E-A947-70E740481C1C}">
                <a14:useLocalDpi xmlns:a14="http://schemas.microsoft.com/office/drawing/2010/main" val="0"/>
              </a:ext>
            </a:extLst>
          </a:blip>
          <a:srcRect l="3333" r="53045" b="-1"/>
          <a:stretch>
            <a:fillRect/>
          </a:stretch>
        </p:blipFill>
        <p:spPr>
          <a:xfrm>
            <a:off x="8116373" y="1116345"/>
            <a:ext cx="2799103" cy="3866172"/>
          </a:xfrm>
          <a:prstGeom prst="rect">
            <a:avLst/>
          </a:prstGeom>
        </p:spPr>
      </p:pic>
      <p:pic>
        <p:nvPicPr>
          <p:cNvPr id="87" name="Picture 86">
            <a:extLst>
              <a:ext uri="{FF2B5EF4-FFF2-40B4-BE49-F238E27FC236}">
                <a16:creationId xmlns:a16="http://schemas.microsoft.com/office/drawing/2014/main" id="{08EC5C75-E28F-4899-9C2E-39431B82B7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89" name="Straight Connector 88">
            <a:extLst>
              <a:ext uri="{FF2B5EF4-FFF2-40B4-BE49-F238E27FC236}">
                <a16:creationId xmlns:a16="http://schemas.microsoft.com/office/drawing/2014/main" id="{46AAE0A1-60AD-4190-B85D-2DD8148369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20392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5F5E3-2B1C-7C0A-8581-67A9052D13AA}"/>
              </a:ext>
            </a:extLst>
          </p:cNvPr>
          <p:cNvSpPr>
            <a:spLocks noGrp="1"/>
          </p:cNvSpPr>
          <p:nvPr>
            <p:ph type="title"/>
          </p:nvPr>
        </p:nvSpPr>
        <p:spPr>
          <a:xfrm>
            <a:off x="2241755" y="127819"/>
            <a:ext cx="9792929" cy="963563"/>
          </a:xfrm>
          <a:noFill/>
        </p:spPr>
        <p:txBody>
          <a:bodyPr/>
          <a:lstStyle/>
          <a:p>
            <a:r>
              <a:rPr lang="en-US" sz="3200" b="1" u="sng" dirty="0">
                <a:latin typeface="Arial Nova" panose="020B0504020202020204" pitchFamily="34" charset="0"/>
              </a:rPr>
              <a:t>New skills and new roles required for NHS workers using AI stethoscopes</a:t>
            </a:r>
          </a:p>
        </p:txBody>
      </p:sp>
      <p:pic>
        <p:nvPicPr>
          <p:cNvPr id="24" name="Picture Placeholder 7" descr="Looking up view of tall buildings">
            <a:extLst>
              <a:ext uri="{FF2B5EF4-FFF2-40B4-BE49-F238E27FC236}">
                <a16:creationId xmlns:a16="http://schemas.microsoft.com/office/drawing/2014/main" id="{A672B903-78EE-718A-C122-69D512078839}"/>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61" b="61"/>
          <a:stretch/>
        </p:blipFill>
        <p:spPr>
          <a:xfrm>
            <a:off x="-18788" y="-22861"/>
            <a:ext cx="2181885" cy="4014757"/>
          </a:xfrm>
          <a:noFill/>
        </p:spPr>
      </p:pic>
      <p:sp>
        <p:nvSpPr>
          <p:cNvPr id="3" name="Content Placeholder 2">
            <a:extLst>
              <a:ext uri="{FF2B5EF4-FFF2-40B4-BE49-F238E27FC236}">
                <a16:creationId xmlns:a16="http://schemas.microsoft.com/office/drawing/2014/main" id="{A6A33159-D030-2F82-A142-F75940728319}"/>
              </a:ext>
            </a:extLst>
          </p:cNvPr>
          <p:cNvSpPr>
            <a:spLocks noGrp="1"/>
          </p:cNvSpPr>
          <p:nvPr>
            <p:ph sz="half" idx="2"/>
          </p:nvPr>
        </p:nvSpPr>
        <p:spPr>
          <a:xfrm>
            <a:off x="2163098" y="1809135"/>
            <a:ext cx="9871586" cy="4208208"/>
          </a:xfrm>
          <a:noFill/>
        </p:spPr>
        <p:txBody>
          <a:bodyPr vert="horz" lIns="91440" tIns="45720" rIns="91440" bIns="45720" rtlCol="0" anchor="t">
            <a:normAutofit/>
          </a:bodyPr>
          <a:lstStyle/>
          <a:p>
            <a:pPr>
              <a:buFont typeface="Wingdings" panose="05000000000000000000" pitchFamily="2" charset="2"/>
              <a:buChar char="Ø"/>
            </a:pPr>
            <a:r>
              <a:rPr lang="en-US" sz="1600" dirty="0">
                <a:latin typeface="Arial Nova" panose="020B0504020202020204" pitchFamily="34" charset="0"/>
              </a:rPr>
              <a:t>NHS staff need to move from being able to listen to patients to using digital tools and understanding data (NHS England, 2023).</a:t>
            </a:r>
          </a:p>
          <a:p>
            <a:pPr>
              <a:lnSpc>
                <a:spcPct val="100000"/>
              </a:lnSpc>
              <a:buFont typeface="Wingdings" panose="05000000000000000000" pitchFamily="2" charset="2"/>
              <a:buChar char="Ø"/>
            </a:pPr>
            <a:r>
              <a:rPr lang="en-US" sz="1600" dirty="0">
                <a:latin typeface="Arial Nova" panose="020B0504020202020204" pitchFamily="34" charset="0"/>
              </a:rPr>
              <a:t>NHS staff need to work alongside AI, checking and using its suggestions (NHS England, 2023).</a:t>
            </a:r>
          </a:p>
          <a:p>
            <a:pPr>
              <a:lnSpc>
                <a:spcPct val="100000"/>
              </a:lnSpc>
              <a:buFont typeface="Wingdings" panose="05000000000000000000" pitchFamily="2" charset="2"/>
              <a:buChar char="Ø"/>
            </a:pPr>
            <a:r>
              <a:rPr lang="en-US" sz="1600" dirty="0">
                <a:latin typeface="Arial Nova" panose="020B0504020202020204" pitchFamily="34" charset="0"/>
              </a:rPr>
              <a:t>Ongoing training is needed to keep up with new AI medical tools (NHS England, 2023).</a:t>
            </a:r>
          </a:p>
          <a:p>
            <a:pPr>
              <a:lnSpc>
                <a:spcPct val="100000"/>
              </a:lnSpc>
              <a:buFont typeface="Wingdings" panose="05000000000000000000" pitchFamily="2" charset="2"/>
              <a:buChar char="Ø"/>
            </a:pPr>
            <a:r>
              <a:rPr lang="en-US" sz="1600" dirty="0">
                <a:latin typeface="Arial Nova" panose="020B0504020202020204" pitchFamily="34" charset="0"/>
              </a:rPr>
              <a:t>Training includes setting up the device, using the app, linking phones, doing exams and ECGs, fixing issues, and following new guidelines (NIH, 2025).</a:t>
            </a:r>
          </a:p>
          <a:p>
            <a:pPr>
              <a:lnSpc>
                <a:spcPct val="100000"/>
              </a:lnSpc>
              <a:buFont typeface="Wingdings" panose="05000000000000000000" pitchFamily="2" charset="2"/>
              <a:buChar char="Ø"/>
            </a:pPr>
            <a:r>
              <a:rPr lang="en-US" sz="1600" dirty="0">
                <a:latin typeface="Arial Nova" panose="020B0504020202020204" pitchFamily="34" charset="0"/>
              </a:rPr>
              <a:t>New roles may appear, like digital champions and AI-support leads (Kim et al. 2023).</a:t>
            </a:r>
          </a:p>
          <a:p>
            <a:pPr>
              <a:lnSpc>
                <a:spcPct val="100000"/>
              </a:lnSpc>
              <a:buFont typeface="Wingdings" panose="05000000000000000000" pitchFamily="2" charset="2"/>
              <a:buChar char="Ø"/>
            </a:pPr>
            <a:r>
              <a:rPr lang="en-US" sz="1600" dirty="0">
                <a:latin typeface="Arial Nova" panose="020B0504020202020204" pitchFamily="34" charset="0"/>
              </a:rPr>
              <a:t>Enhanced ability for junior staff and community practitioners to access specialist-level diagnostic support, reducing skill gaps and expanding scope of practice (Kim et al. 2023)</a:t>
            </a:r>
          </a:p>
          <a:p>
            <a:pPr>
              <a:lnSpc>
                <a:spcPct val="100000"/>
              </a:lnSpc>
              <a:buFont typeface="Wingdings" panose="05000000000000000000" pitchFamily="2" charset="2"/>
              <a:buChar char="Ø"/>
            </a:pPr>
            <a:endParaRPr lang="en-US" sz="1600" dirty="0">
              <a:latin typeface="Arial Nova" panose="020B0504020202020204" pitchFamily="34" charset="0"/>
            </a:endParaRPr>
          </a:p>
          <a:p>
            <a:pPr marL="0" indent="0">
              <a:lnSpc>
                <a:spcPct val="100000"/>
              </a:lnSpc>
              <a:buNone/>
            </a:pPr>
            <a:endParaRPr lang="en-US" sz="1600" dirty="0">
              <a:latin typeface="Arial Nova" panose="020B0504020202020204" pitchFamily="34" charset="0"/>
            </a:endParaRPr>
          </a:p>
        </p:txBody>
      </p:sp>
    </p:spTree>
    <p:extLst>
      <p:ext uri="{BB962C8B-B14F-4D97-AF65-F5344CB8AC3E}">
        <p14:creationId xmlns:p14="http://schemas.microsoft.com/office/powerpoint/2010/main" val="36666746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23" name="Picture 22">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4" name="Straight Connector 23">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6" name="Rectangle 25">
            <a:extLst>
              <a:ext uri="{FF2B5EF4-FFF2-40B4-BE49-F238E27FC236}">
                <a16:creationId xmlns:a16="http://schemas.microsoft.com/office/drawing/2014/main" id="{352BB3D1-FC10-43EE-8114-34C0EBA6F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463CB3-2956-E8D2-C23D-A3BAA7295DEC}"/>
              </a:ext>
            </a:extLst>
          </p:cNvPr>
          <p:cNvSpPr>
            <a:spLocks noGrp="1"/>
          </p:cNvSpPr>
          <p:nvPr>
            <p:ph type="ctrTitle"/>
          </p:nvPr>
        </p:nvSpPr>
        <p:spPr>
          <a:xfrm>
            <a:off x="4709647" y="1133168"/>
            <a:ext cx="7482049" cy="5724832"/>
          </a:xfrm>
        </p:spPr>
        <p:txBody>
          <a:bodyPr vert="horz" lIns="91440" tIns="45720" rIns="91440" bIns="0" rtlCol="0" anchor="ctr">
            <a:normAutofit/>
          </a:bodyPr>
          <a:lstStyle/>
          <a:p>
            <a:pPr algn="l"/>
            <a:r>
              <a:rPr lang="en-US" sz="1800" cap="none" dirty="0">
                <a:solidFill>
                  <a:schemeClr val="tx1"/>
                </a:solidFill>
                <a:latin typeface="Arial Nova" panose="020B0504020202020204" pitchFamily="34" charset="0"/>
              </a:rPr>
              <a:t>Some staff may worry that AI will replace them or reduce their role (British Medical Association, 2021).</a:t>
            </a:r>
            <a:br>
              <a:rPr lang="en-US" sz="1800" cap="none" dirty="0">
                <a:solidFill>
                  <a:schemeClr val="tx1"/>
                </a:solidFill>
                <a:latin typeface="Arial Nova" panose="020B0504020202020204" pitchFamily="34" charset="0"/>
              </a:rPr>
            </a:br>
            <a:br>
              <a:rPr lang="en-US" sz="1800" cap="none" dirty="0">
                <a:solidFill>
                  <a:schemeClr val="tx1"/>
                </a:solidFill>
                <a:latin typeface="Arial Nova" panose="020B0504020202020204" pitchFamily="34" charset="0"/>
              </a:rPr>
            </a:br>
            <a:r>
              <a:rPr lang="en-US" sz="1800" cap="none" dirty="0">
                <a:solidFill>
                  <a:schemeClr val="tx1"/>
                </a:solidFill>
                <a:latin typeface="Arial Nova" panose="020B0504020202020204" pitchFamily="34" charset="0"/>
              </a:rPr>
              <a:t>Training takes time and may add to work pressure at first (Health Education England, 2022).</a:t>
            </a:r>
            <a:br>
              <a:rPr lang="en-US" sz="1800" cap="none" dirty="0">
                <a:solidFill>
                  <a:schemeClr val="tx1"/>
                </a:solidFill>
                <a:latin typeface="Arial Nova" panose="020B0504020202020204" pitchFamily="34" charset="0"/>
              </a:rPr>
            </a:br>
            <a:br>
              <a:rPr lang="en-US" sz="1800" cap="none" dirty="0">
                <a:solidFill>
                  <a:schemeClr val="tx1"/>
                </a:solidFill>
                <a:latin typeface="Arial Nova" panose="020B0504020202020204" pitchFamily="34" charset="0"/>
              </a:rPr>
            </a:br>
            <a:r>
              <a:rPr lang="en-US" sz="1800" cap="none" dirty="0">
                <a:solidFill>
                  <a:schemeClr val="tx1"/>
                </a:solidFill>
                <a:latin typeface="Arial Nova" panose="020B0504020202020204" pitchFamily="34" charset="0"/>
              </a:rPr>
              <a:t>Extra funding and planning are needed to train staff and update systems (Health Education England, 2022).</a:t>
            </a:r>
            <a:br>
              <a:rPr lang="en-US" sz="1800" cap="none" dirty="0">
                <a:solidFill>
                  <a:schemeClr val="tx1"/>
                </a:solidFill>
                <a:latin typeface="Arial Nova" panose="020B0504020202020204" pitchFamily="34" charset="0"/>
              </a:rPr>
            </a:br>
            <a:br>
              <a:rPr lang="en-US" sz="1800" cap="none" dirty="0">
                <a:solidFill>
                  <a:schemeClr val="tx1"/>
                </a:solidFill>
                <a:latin typeface="Arial Nova" panose="020B0504020202020204" pitchFamily="34" charset="0"/>
              </a:rPr>
            </a:br>
            <a:r>
              <a:rPr lang="en-US" sz="1800" cap="none" dirty="0">
                <a:solidFill>
                  <a:schemeClr val="tx1"/>
                </a:solidFill>
                <a:latin typeface="Arial Nova" panose="020B0504020202020204" pitchFamily="34" charset="0"/>
              </a:rPr>
              <a:t>If the AI makes a mistake, doctors may still be held responsible, raising legal concerns (British Medical Association, 2021).</a:t>
            </a:r>
            <a:br>
              <a:rPr lang="en-US" sz="1800" cap="none" dirty="0">
                <a:solidFill>
                  <a:schemeClr val="tx1"/>
                </a:solidFill>
                <a:latin typeface="Arial Nova" panose="020B0504020202020204" pitchFamily="34" charset="0"/>
              </a:rPr>
            </a:br>
            <a:br>
              <a:rPr lang="en-US" sz="1800" cap="none" dirty="0">
                <a:solidFill>
                  <a:schemeClr val="tx1"/>
                </a:solidFill>
                <a:latin typeface="Arial Nova" panose="020B0504020202020204" pitchFamily="34" charset="0"/>
              </a:rPr>
            </a:br>
            <a:r>
              <a:rPr lang="en-US" sz="1800" cap="none" dirty="0">
                <a:solidFill>
                  <a:schemeClr val="tx1"/>
                </a:solidFill>
                <a:latin typeface="Arial Nova" panose="020B0504020202020204" pitchFamily="34" charset="0"/>
              </a:rPr>
              <a:t>Risk that traditional listening skills could weaken if staff rely too much on AI (NHS England, 2023).</a:t>
            </a:r>
            <a:br>
              <a:rPr lang="en-US" sz="1800" cap="none" dirty="0">
                <a:solidFill>
                  <a:schemeClr val="tx1"/>
                </a:solidFill>
                <a:latin typeface="Arial Nova" panose="020B0504020202020204" pitchFamily="34" charset="0"/>
              </a:rPr>
            </a:br>
            <a:br>
              <a:rPr lang="en-US" sz="1800" cap="none" dirty="0">
                <a:solidFill>
                  <a:schemeClr val="tx1"/>
                </a:solidFill>
                <a:latin typeface="Arial Nova" panose="020B0504020202020204" pitchFamily="34" charset="0"/>
              </a:rPr>
            </a:br>
            <a:r>
              <a:rPr lang="en-US" sz="1800" cap="none" dirty="0">
                <a:solidFill>
                  <a:schemeClr val="tx1"/>
                </a:solidFill>
                <a:latin typeface="Arial Nova" panose="020B0504020202020204" pitchFamily="34" charset="0"/>
              </a:rPr>
              <a:t>Fair access is important — the benefits will not be equal if some places cannot use or support the technology (NHS England, 2023).</a:t>
            </a:r>
          </a:p>
        </p:txBody>
      </p:sp>
      <p:sp>
        <p:nvSpPr>
          <p:cNvPr id="3" name="Subtitle 2">
            <a:extLst>
              <a:ext uri="{FF2B5EF4-FFF2-40B4-BE49-F238E27FC236}">
                <a16:creationId xmlns:a16="http://schemas.microsoft.com/office/drawing/2014/main" id="{FEECEBD4-35BF-26BB-D438-DA43EBD5EE89}"/>
              </a:ext>
            </a:extLst>
          </p:cNvPr>
          <p:cNvSpPr>
            <a:spLocks noGrp="1"/>
          </p:cNvSpPr>
          <p:nvPr>
            <p:ph type="subTitle" idx="1"/>
          </p:nvPr>
        </p:nvSpPr>
        <p:spPr>
          <a:xfrm>
            <a:off x="190455" y="139024"/>
            <a:ext cx="10665380" cy="855120"/>
          </a:xfrm>
        </p:spPr>
        <p:txBody>
          <a:bodyPr vert="horz" lIns="91440" tIns="91440" rIns="91440" bIns="91440" rtlCol="0" anchor="ctr">
            <a:normAutofit fontScale="92500"/>
          </a:bodyPr>
          <a:lstStyle/>
          <a:p>
            <a:r>
              <a:rPr lang="en-US" sz="4000" u="sng" dirty="0">
                <a:solidFill>
                  <a:schemeClr val="tx2"/>
                </a:solidFill>
                <a:latin typeface="Arial Nova" panose="020B0504020202020204" pitchFamily="34" charset="0"/>
              </a:rPr>
              <a:t>Challenges for Healthcare Staff NHS</a:t>
            </a:r>
          </a:p>
        </p:txBody>
      </p:sp>
      <p:cxnSp>
        <p:nvCxnSpPr>
          <p:cNvPr id="27" name="Straight Connector 26">
            <a:extLst>
              <a:ext uri="{FF2B5EF4-FFF2-40B4-BE49-F238E27FC236}">
                <a16:creationId xmlns:a16="http://schemas.microsoft.com/office/drawing/2014/main" id="{7766695C-9F91-4225-8954-E3288BC513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p:spPr>
        <p:style>
          <a:lnRef idx="1">
            <a:schemeClr val="accent1"/>
          </a:lnRef>
          <a:fillRef idx="0">
            <a:schemeClr val="accent1"/>
          </a:fillRef>
          <a:effectRef idx="0">
            <a:schemeClr val="accent1"/>
          </a:effectRef>
          <a:fontRef idx="minor">
            <a:schemeClr val="tx1"/>
          </a:fontRef>
        </p:style>
      </p:cxnSp>
      <p:pic>
        <p:nvPicPr>
          <p:cNvPr id="1026" name="Picture 2" descr="AI stethoscope">
            <a:extLst>
              <a:ext uri="{FF2B5EF4-FFF2-40B4-BE49-F238E27FC236}">
                <a16:creationId xmlns:a16="http://schemas.microsoft.com/office/drawing/2014/main" id="{3E242167-31CA-83E8-5EF2-D7DC2CEBAB6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0122" y="2433255"/>
            <a:ext cx="4293720" cy="38383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51953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9874B-BCA9-8420-1595-EDD1865A099A}"/>
              </a:ext>
            </a:extLst>
          </p:cNvPr>
          <p:cNvSpPr>
            <a:spLocks noGrp="1"/>
          </p:cNvSpPr>
          <p:nvPr>
            <p:ph type="title"/>
          </p:nvPr>
        </p:nvSpPr>
        <p:spPr>
          <a:xfrm>
            <a:off x="1340082" y="145758"/>
            <a:ext cx="9603275" cy="1049235"/>
          </a:xfrm>
          <a:noFill/>
        </p:spPr>
        <p:txBody>
          <a:bodyPr/>
          <a:lstStyle/>
          <a:p>
            <a:r>
              <a:rPr lang="en-GB" u="sng" noProof="0" dirty="0">
                <a:latin typeface="Arial Nova" panose="020B0504020202020204" pitchFamily="34" charset="0"/>
              </a:rPr>
              <a:t>NHS efficiency and quality of care</a:t>
            </a:r>
          </a:p>
        </p:txBody>
      </p:sp>
      <p:sp>
        <p:nvSpPr>
          <p:cNvPr id="4" name="Content Placeholder 3">
            <a:extLst>
              <a:ext uri="{FF2B5EF4-FFF2-40B4-BE49-F238E27FC236}">
                <a16:creationId xmlns:a16="http://schemas.microsoft.com/office/drawing/2014/main" id="{ACFBB810-3430-2C29-1AA0-9744AA0A1AA3}"/>
              </a:ext>
            </a:extLst>
          </p:cNvPr>
          <p:cNvSpPr>
            <a:spLocks noGrp="1"/>
          </p:cNvSpPr>
          <p:nvPr>
            <p:ph sz="half" idx="14"/>
          </p:nvPr>
        </p:nvSpPr>
        <p:spPr>
          <a:xfrm>
            <a:off x="304800" y="2032663"/>
            <a:ext cx="5181599" cy="4067492"/>
          </a:xfrm>
          <a:solidFill>
            <a:schemeClr val="bg1"/>
          </a:solidFill>
        </p:spPr>
        <p:txBody>
          <a:bodyPr>
            <a:normAutofit lnSpcReduction="10000"/>
          </a:bodyPr>
          <a:lstStyle/>
          <a:p>
            <a:pPr marL="285750" indent="-285750">
              <a:buFont typeface="Arial" panose="020B0604020202020204" pitchFamily="34" charset="0"/>
              <a:buChar char="•"/>
            </a:pPr>
            <a:r>
              <a:rPr lang="en-GB" noProof="0" dirty="0">
                <a:latin typeface="Arial Nova" panose="020B0504020202020204" pitchFamily="34" charset="0"/>
              </a:rPr>
              <a:t>AI stethoscopes send sounds to the cloud and give results quickly to doctors (Imperial College London, 2023; The Guardian, 2025).</a:t>
            </a:r>
          </a:p>
          <a:p>
            <a:pPr marL="285750" indent="-285750">
              <a:buFont typeface="Arial" panose="020B0604020202020204" pitchFamily="34" charset="0"/>
              <a:buChar char="•"/>
            </a:pPr>
            <a:r>
              <a:rPr lang="en-GB" noProof="0" dirty="0">
                <a:latin typeface="Arial Nova" panose="020B0504020202020204" pitchFamily="34" charset="0"/>
              </a:rPr>
              <a:t>Used in over 100 GP practices through the NHS TRICORDER programme (Imperial College London, 2023).</a:t>
            </a:r>
          </a:p>
          <a:p>
            <a:pPr marL="285750" indent="-285750">
              <a:buFont typeface="Arial" panose="020B0604020202020204" pitchFamily="34" charset="0"/>
              <a:buChar char="•"/>
            </a:pPr>
            <a:r>
              <a:rPr lang="en-GB" noProof="0" dirty="0">
                <a:latin typeface="Arial Nova" panose="020B0504020202020204" pitchFamily="34" charset="0"/>
              </a:rPr>
              <a:t>Faster diagnosis means shorter waiting times and fewer specialist appointments (Murphy et al., 2021).</a:t>
            </a:r>
          </a:p>
          <a:p>
            <a:pPr marL="285750" indent="-285750">
              <a:buFont typeface="Arial" panose="020B0604020202020204" pitchFamily="34" charset="0"/>
              <a:buChar char="•"/>
            </a:pPr>
            <a:r>
              <a:rPr lang="en-GB" noProof="0" dirty="0">
                <a:latin typeface="Arial Nova" panose="020B0504020202020204" pitchFamily="34" charset="0"/>
              </a:rPr>
              <a:t>Helps find heart problems earlier, improving patient outcomes (Imperial NHS Trust, 2023).</a:t>
            </a:r>
          </a:p>
        </p:txBody>
      </p:sp>
      <p:sp>
        <p:nvSpPr>
          <p:cNvPr id="3" name="Content Placeholder 2">
            <a:extLst>
              <a:ext uri="{FF2B5EF4-FFF2-40B4-BE49-F238E27FC236}">
                <a16:creationId xmlns:a16="http://schemas.microsoft.com/office/drawing/2014/main" id="{68A5FD2B-E3E5-1C2B-0151-21F216B14A33}"/>
              </a:ext>
            </a:extLst>
          </p:cNvPr>
          <p:cNvSpPr>
            <a:spLocks noGrp="1"/>
          </p:cNvSpPr>
          <p:nvPr>
            <p:ph sz="half" idx="13"/>
          </p:nvPr>
        </p:nvSpPr>
        <p:spPr>
          <a:xfrm>
            <a:off x="6141720" y="2032663"/>
            <a:ext cx="5597996" cy="4067492"/>
          </a:xfrm>
          <a:solidFill>
            <a:schemeClr val="bg1"/>
          </a:solidFill>
        </p:spPr>
        <p:txBody>
          <a:bodyPr>
            <a:normAutofit/>
          </a:bodyPr>
          <a:lstStyle/>
          <a:p>
            <a:pPr marL="285750" indent="-285750">
              <a:buFont typeface="Arial" panose="020B0604020202020204" pitchFamily="34" charset="0"/>
              <a:buChar char="•"/>
            </a:pPr>
            <a:r>
              <a:rPr lang="en-US" dirty="0">
                <a:latin typeface="Arial Nova" panose="020B0504020202020204" pitchFamily="34" charset="0"/>
              </a:rPr>
              <a:t>Supports remote care and better communication between staff (Murphy et al., 2021).</a:t>
            </a:r>
          </a:p>
          <a:p>
            <a:pPr marL="285750" indent="-285750">
              <a:buFont typeface="Arial" panose="020B0604020202020204" pitchFamily="34" charset="0"/>
              <a:buChar char="•"/>
            </a:pPr>
            <a:r>
              <a:rPr lang="en-US" dirty="0">
                <a:latin typeface="Arial Nova" panose="020B0504020202020204" pitchFamily="34" charset="0"/>
              </a:rPr>
              <a:t>Proven high accuracy in detecting heart failure (91% sensitivity, 80% specificity) (Imperial NHS Trust, 2023).</a:t>
            </a:r>
          </a:p>
          <a:p>
            <a:pPr marL="285750" indent="-285750">
              <a:buFont typeface="Arial" panose="020B0604020202020204" pitchFamily="34" charset="0"/>
              <a:buChar char="•"/>
            </a:pPr>
            <a:r>
              <a:rPr lang="en-US" dirty="0">
                <a:latin typeface="Arial Nova" panose="020B0504020202020204" pitchFamily="34" charset="0"/>
              </a:rPr>
              <a:t>Can reduce pressure on NHS services by speeding up assessments (NHS Digital, 2025).</a:t>
            </a:r>
            <a:endParaRPr lang="en-GB" noProof="0" dirty="0">
              <a:latin typeface="Arial Nova" panose="020B0504020202020204" pitchFamily="34" charset="0"/>
            </a:endParaRPr>
          </a:p>
        </p:txBody>
      </p:sp>
    </p:spTree>
    <p:extLst>
      <p:ext uri="{BB962C8B-B14F-4D97-AF65-F5344CB8AC3E}">
        <p14:creationId xmlns:p14="http://schemas.microsoft.com/office/powerpoint/2010/main" val="8374022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C27C8-165C-5513-DB4B-9D840097C545}"/>
              </a:ext>
            </a:extLst>
          </p:cNvPr>
          <p:cNvSpPr>
            <a:spLocks noGrp="1"/>
          </p:cNvSpPr>
          <p:nvPr>
            <p:ph type="title"/>
          </p:nvPr>
        </p:nvSpPr>
        <p:spPr>
          <a:noFill/>
        </p:spPr>
        <p:txBody>
          <a:bodyPr/>
          <a:lstStyle/>
          <a:p>
            <a:pPr algn="ctr"/>
            <a:r>
              <a:rPr lang="en-US" sz="2800" b="1" u="sng" dirty="0">
                <a:latin typeface="Arial Nova" panose="020B0504020202020204" pitchFamily="34" charset="0"/>
              </a:rPr>
              <a:t>Accessibility and challenges to service delivery.</a:t>
            </a:r>
          </a:p>
        </p:txBody>
      </p:sp>
      <p:sp>
        <p:nvSpPr>
          <p:cNvPr id="3" name="Content Placeholder 2">
            <a:extLst>
              <a:ext uri="{FF2B5EF4-FFF2-40B4-BE49-F238E27FC236}">
                <a16:creationId xmlns:a16="http://schemas.microsoft.com/office/drawing/2014/main" id="{FACE640F-7F5A-BDB7-205D-765FA80B6796}"/>
              </a:ext>
            </a:extLst>
          </p:cNvPr>
          <p:cNvSpPr>
            <a:spLocks noGrp="1"/>
          </p:cNvSpPr>
          <p:nvPr>
            <p:ph sz="half" idx="14"/>
          </p:nvPr>
        </p:nvSpPr>
        <p:spPr>
          <a:xfrm>
            <a:off x="589935" y="2087315"/>
            <a:ext cx="10844981" cy="3802208"/>
          </a:xfrm>
          <a:noFill/>
        </p:spPr>
        <p:txBody>
          <a:bodyPr>
            <a:normAutofit/>
          </a:bodyPr>
          <a:lstStyle/>
          <a:p>
            <a:pPr marL="285750" indent="-285750">
              <a:buFont typeface="Wingdings" panose="05000000000000000000" pitchFamily="2" charset="2"/>
              <a:buChar char="ü"/>
            </a:pPr>
            <a:r>
              <a:rPr lang="en-US" dirty="0">
                <a:latin typeface="Arial Nova" panose="020B0504020202020204" pitchFamily="34" charset="0"/>
              </a:rPr>
              <a:t>Makes specialist-level support more available in rural and underserved areas (NHS Digital, 2025).</a:t>
            </a:r>
          </a:p>
          <a:p>
            <a:pPr marL="285750" indent="-285750">
              <a:buFont typeface="Wingdings" panose="05000000000000000000" pitchFamily="2" charset="2"/>
              <a:buChar char="ü"/>
            </a:pPr>
            <a:r>
              <a:rPr lang="en-US" dirty="0">
                <a:latin typeface="Arial Nova" panose="020B0504020202020204" pitchFamily="34" charset="0"/>
              </a:rPr>
              <a:t>Can reduce travel for patients and support care closer to home (NHS Digital, 2025).</a:t>
            </a:r>
          </a:p>
          <a:p>
            <a:pPr marL="285750" indent="-285750">
              <a:buFont typeface="Wingdings" panose="05000000000000000000" pitchFamily="2" charset="2"/>
              <a:buChar char="ü"/>
            </a:pPr>
            <a:r>
              <a:rPr lang="en-US" dirty="0">
                <a:latin typeface="Arial Nova" panose="020B0504020202020204" pitchFamily="34" charset="0"/>
              </a:rPr>
              <a:t>High startup costs for equipment, software, and staff training (NAO, 2020).</a:t>
            </a:r>
          </a:p>
          <a:p>
            <a:pPr marL="285750" indent="-285750">
              <a:buFont typeface="Wingdings" panose="05000000000000000000" pitchFamily="2" charset="2"/>
              <a:buChar char="ü"/>
            </a:pPr>
            <a:r>
              <a:rPr lang="en-US" dirty="0">
                <a:latin typeface="Arial Nova" panose="020B0504020202020204" pitchFamily="34" charset="0"/>
              </a:rPr>
              <a:t>Technical issues like device faults and NHS IT system compatibility problems (NAO, 2020).</a:t>
            </a:r>
          </a:p>
          <a:p>
            <a:pPr marL="285750" indent="-285750">
              <a:buFont typeface="Wingdings" panose="05000000000000000000" pitchFamily="2" charset="2"/>
              <a:buChar char="ü"/>
            </a:pPr>
            <a:r>
              <a:rPr lang="en-US" dirty="0">
                <a:latin typeface="Arial Nova" panose="020B0504020202020204" pitchFamily="34" charset="0"/>
              </a:rPr>
              <a:t>Different brands vary in accuracy and ease of use (NHS Digital, 2021).</a:t>
            </a:r>
          </a:p>
          <a:p>
            <a:pPr marL="285750" indent="-285750">
              <a:buFont typeface="Wingdings" panose="05000000000000000000" pitchFamily="2" charset="2"/>
              <a:buChar char="ü"/>
            </a:pPr>
            <a:r>
              <a:rPr lang="en-US" dirty="0">
                <a:latin typeface="Arial Nova" panose="020B0504020202020204" pitchFamily="34" charset="0"/>
              </a:rPr>
              <a:t>Concerns about data safety and relying too much on AI (The Guardian, 2025).</a:t>
            </a:r>
          </a:p>
          <a:p>
            <a:pPr marL="285750" indent="-285750">
              <a:buFont typeface="Wingdings" panose="05000000000000000000" pitchFamily="2" charset="2"/>
              <a:buChar char="ü"/>
            </a:pPr>
            <a:r>
              <a:rPr lang="en-US" dirty="0">
                <a:latin typeface="Arial Nova" panose="020B0504020202020204" pitchFamily="34" charset="0"/>
              </a:rPr>
              <a:t>Needs strong digital systems, training, and clear rules to build trust and fairness (NHS Digital, 2025).</a:t>
            </a:r>
          </a:p>
        </p:txBody>
      </p:sp>
    </p:spTree>
    <p:extLst>
      <p:ext uri="{BB962C8B-B14F-4D97-AF65-F5344CB8AC3E}">
        <p14:creationId xmlns:p14="http://schemas.microsoft.com/office/powerpoint/2010/main" val="7296091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67" name="Rectangle 66">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69" name="Picture 68">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71" name="Straight Connector 70">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A56012FD-74A8-4C91-B318-435CF2B719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338A15DE-D135-0710-9984-A0A55E960CB0}"/>
              </a:ext>
            </a:extLst>
          </p:cNvPr>
          <p:cNvSpPr>
            <a:spLocks noGrp="1"/>
          </p:cNvSpPr>
          <p:nvPr>
            <p:ph type="title"/>
          </p:nvPr>
        </p:nvSpPr>
        <p:spPr>
          <a:xfrm>
            <a:off x="1451579" y="804519"/>
            <a:ext cx="9603275" cy="1049235"/>
          </a:xfrm>
        </p:spPr>
        <p:txBody>
          <a:bodyPr vert="horz" lIns="91440" tIns="45720" rIns="91440" bIns="45720" rtlCol="0" anchor="t">
            <a:normAutofit/>
          </a:bodyPr>
          <a:lstStyle/>
          <a:p>
            <a:pPr algn="ctr"/>
            <a:r>
              <a:rPr lang="en-US" sz="3200" u="sng" dirty="0"/>
              <a:t>Patient Experience </a:t>
            </a:r>
          </a:p>
        </p:txBody>
      </p:sp>
      <p:sp>
        <p:nvSpPr>
          <p:cNvPr id="3" name="Content Placeholder 2">
            <a:extLst>
              <a:ext uri="{FF2B5EF4-FFF2-40B4-BE49-F238E27FC236}">
                <a16:creationId xmlns:a16="http://schemas.microsoft.com/office/drawing/2014/main" id="{ECC8AA23-D8D0-93BE-5C5F-103A750B0D2F}"/>
              </a:ext>
            </a:extLst>
          </p:cNvPr>
          <p:cNvSpPr>
            <a:spLocks noGrp="1"/>
          </p:cNvSpPr>
          <p:nvPr>
            <p:ph sz="half" idx="1"/>
          </p:nvPr>
        </p:nvSpPr>
        <p:spPr>
          <a:xfrm>
            <a:off x="1451579" y="2015734"/>
            <a:ext cx="6799286" cy="3726305"/>
          </a:xfrm>
        </p:spPr>
        <p:txBody>
          <a:bodyPr vert="horz" lIns="91440" tIns="45720" rIns="91440" bIns="45720" rtlCol="0" anchor="t">
            <a:noAutofit/>
          </a:bodyPr>
          <a:lstStyle/>
          <a:p>
            <a:pPr marL="285750" indent="-285750">
              <a:buFont typeface="Wingdings" panose="05000000000000000000" pitchFamily="2" charset="2"/>
              <a:buChar char="§"/>
            </a:pPr>
            <a:r>
              <a:rPr lang="en-US" sz="1600" dirty="0">
                <a:latin typeface="Arial Nova" panose="020B0504020202020204" pitchFamily="34" charset="0"/>
              </a:rPr>
              <a:t>AI stethoscopes can speed up diagnosis and help patients get answers faster (NHS Long Term Plan).</a:t>
            </a:r>
          </a:p>
          <a:p>
            <a:pPr marL="285750" indent="-285750">
              <a:buFont typeface="Wingdings" panose="05000000000000000000" pitchFamily="2" charset="2"/>
              <a:buChar char="§"/>
            </a:pPr>
            <a:r>
              <a:rPr lang="en-US" sz="1600" dirty="0">
                <a:latin typeface="Arial Nova" panose="020B0504020202020204" pitchFamily="34" charset="0"/>
              </a:rPr>
              <a:t>Useful in areas with fewer specialists, bringing care closer to home.</a:t>
            </a:r>
          </a:p>
          <a:p>
            <a:pPr marL="285750" indent="-285750">
              <a:buFont typeface="Wingdings" panose="05000000000000000000" pitchFamily="2" charset="2"/>
              <a:buChar char="§"/>
            </a:pPr>
            <a:r>
              <a:rPr lang="en-US" sz="1600" dirty="0">
                <a:latin typeface="Arial Nova" panose="020B0504020202020204" pitchFamily="34" charset="0"/>
              </a:rPr>
              <a:t>May help reduce errors by supporting less-experienced clinicians.</a:t>
            </a:r>
          </a:p>
          <a:p>
            <a:pPr marL="285750" indent="-285750">
              <a:buFont typeface="Wingdings" panose="05000000000000000000" pitchFamily="2" charset="2"/>
              <a:buChar char="§"/>
            </a:pPr>
            <a:r>
              <a:rPr lang="en-US" sz="1600" dirty="0">
                <a:latin typeface="Arial Nova" panose="020B0504020202020204" pitchFamily="34" charset="0"/>
              </a:rPr>
              <a:t>Early diagnosis can improve treatment in heart and lung disease (NHS Long Term Plan).</a:t>
            </a:r>
          </a:p>
          <a:p>
            <a:pPr marL="285750" indent="-285750">
              <a:buFont typeface="Wingdings" panose="05000000000000000000" pitchFamily="2" charset="2"/>
              <a:buChar char="§"/>
            </a:pPr>
            <a:r>
              <a:rPr lang="en-US" sz="1600" dirty="0">
                <a:latin typeface="Arial Nova" panose="020B0504020202020204" pitchFamily="34" charset="0"/>
              </a:rPr>
              <a:t>Real-world evidence is still limited — AI support still needs clinician oversight.</a:t>
            </a:r>
          </a:p>
        </p:txBody>
      </p:sp>
      <p:pic>
        <p:nvPicPr>
          <p:cNvPr id="7" name="Picture Placeholder 6" descr="A person lying on a bed with a doctor in the background&#10;&#10;AI-generated content may be incorrect.">
            <a:extLst>
              <a:ext uri="{FF2B5EF4-FFF2-40B4-BE49-F238E27FC236}">
                <a16:creationId xmlns:a16="http://schemas.microsoft.com/office/drawing/2014/main" id="{62187368-8480-FBFF-13A3-CB552ED39F1F}"/>
              </a:ext>
            </a:extLst>
          </p:cNvPr>
          <p:cNvPicPr>
            <a:picLocks noGrp="1" noChangeAspect="1"/>
          </p:cNvPicPr>
          <p:nvPr>
            <p:ph type="pic" sz="quarter" idx="13"/>
          </p:nvPr>
        </p:nvPicPr>
        <p:blipFill>
          <a:blip r:embed="rId4">
            <a:extLst>
              <a:ext uri="{28A0092B-C50C-407E-A947-70E740481C1C}">
                <a14:useLocalDpi xmlns:a14="http://schemas.microsoft.com/office/drawing/2010/main" val="0"/>
              </a:ext>
            </a:extLst>
          </a:blip>
          <a:srcRect l="31558" r="18304" b="-2"/>
          <a:stretch>
            <a:fillRect/>
          </a:stretch>
        </p:blipFill>
        <p:spPr>
          <a:xfrm>
            <a:off x="8687258" y="2064019"/>
            <a:ext cx="2557934" cy="3450613"/>
          </a:xfrm>
          <a:prstGeom prst="rect">
            <a:avLst/>
          </a:prstGeom>
        </p:spPr>
      </p:pic>
    </p:spTree>
    <p:extLst>
      <p:ext uri="{BB962C8B-B14F-4D97-AF65-F5344CB8AC3E}">
        <p14:creationId xmlns:p14="http://schemas.microsoft.com/office/powerpoint/2010/main" val="27372412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30A76-B788-B363-104E-266B7C7F7208}"/>
              </a:ext>
            </a:extLst>
          </p:cNvPr>
          <p:cNvSpPr>
            <a:spLocks noGrp="1"/>
          </p:cNvSpPr>
          <p:nvPr>
            <p:ph type="title"/>
          </p:nvPr>
        </p:nvSpPr>
        <p:spPr>
          <a:xfrm>
            <a:off x="1097617" y="194919"/>
            <a:ext cx="9603275" cy="1049235"/>
          </a:xfrm>
          <a:noFill/>
        </p:spPr>
        <p:txBody>
          <a:bodyPr/>
          <a:lstStyle/>
          <a:p>
            <a:pPr algn="ctr"/>
            <a:r>
              <a:rPr lang="en-US" u="sng" dirty="0">
                <a:latin typeface="Arial Nova" panose="020B0504020202020204" pitchFamily="34" charset="0"/>
              </a:rPr>
              <a:t>Patient Satisfaction &amp; Trust </a:t>
            </a:r>
          </a:p>
        </p:txBody>
      </p:sp>
      <p:sp>
        <p:nvSpPr>
          <p:cNvPr id="3" name="Content Placeholder 2">
            <a:extLst>
              <a:ext uri="{FF2B5EF4-FFF2-40B4-BE49-F238E27FC236}">
                <a16:creationId xmlns:a16="http://schemas.microsoft.com/office/drawing/2014/main" id="{05948542-FCE1-3AE6-C6C9-17975609DF70}"/>
              </a:ext>
            </a:extLst>
          </p:cNvPr>
          <p:cNvSpPr>
            <a:spLocks noGrp="1"/>
          </p:cNvSpPr>
          <p:nvPr>
            <p:ph sz="half" idx="14"/>
          </p:nvPr>
        </p:nvSpPr>
        <p:spPr>
          <a:xfrm>
            <a:off x="838200" y="1987670"/>
            <a:ext cx="9603275" cy="3823196"/>
          </a:xfrm>
          <a:noFill/>
        </p:spPr>
        <p:txBody>
          <a:bodyPr vert="horz" lIns="91440" tIns="45720" rIns="91440" bIns="45720" rtlCol="0" anchor="t">
            <a:normAutofit/>
          </a:bodyPr>
          <a:lstStyle/>
          <a:p>
            <a:pPr lvl="1">
              <a:buFont typeface="Wingdings" panose="05000000000000000000" pitchFamily="2" charset="2"/>
              <a:buChar char="v"/>
            </a:pPr>
            <a:r>
              <a:rPr lang="en-US" dirty="0">
                <a:latin typeface="Arial Nova" panose="020B0504020202020204" pitchFamily="34" charset="0"/>
              </a:rPr>
              <a:t>Many patients feel reassured when AI supports clinicians (Busch et al., 2025).</a:t>
            </a:r>
          </a:p>
          <a:p>
            <a:pPr lvl="1">
              <a:buFont typeface="Wingdings" panose="05000000000000000000" pitchFamily="2" charset="2"/>
              <a:buChar char="v"/>
            </a:pPr>
            <a:r>
              <a:rPr lang="en-US" dirty="0">
                <a:latin typeface="Arial Nova" panose="020B0504020202020204" pitchFamily="34" charset="0"/>
              </a:rPr>
              <a:t>Some patients worry about how AI makes decisions (Busch et al., 2025).</a:t>
            </a:r>
          </a:p>
          <a:p>
            <a:pPr lvl="1">
              <a:buFont typeface="Wingdings" panose="05000000000000000000" pitchFamily="2" charset="2"/>
              <a:buChar char="v"/>
            </a:pPr>
            <a:r>
              <a:rPr lang="en-US" dirty="0">
                <a:latin typeface="Arial Nova" panose="020B0504020202020204" pitchFamily="34" charset="0"/>
              </a:rPr>
              <a:t>Trust is lower among older adults and people who are less familiar with technology (Busch et al., 2025).</a:t>
            </a:r>
          </a:p>
          <a:p>
            <a:pPr lvl="1">
              <a:buFont typeface="Wingdings" panose="05000000000000000000" pitchFamily="2" charset="2"/>
              <a:buChar char="v"/>
            </a:pPr>
            <a:r>
              <a:rPr lang="en-US" dirty="0">
                <a:latin typeface="Arial Nova" panose="020B0504020202020204" pitchFamily="34" charset="0"/>
              </a:rPr>
              <a:t>Patients trust AI more when a clinician is still responsible and the process is explained (Sagona et al., 2025).</a:t>
            </a:r>
          </a:p>
          <a:p>
            <a:pPr lvl="1">
              <a:buFont typeface="Wingdings" panose="05000000000000000000" pitchFamily="2" charset="2"/>
              <a:buChar char="v"/>
            </a:pPr>
            <a:r>
              <a:rPr lang="en-US" dirty="0">
                <a:latin typeface="Arial Nova" panose="020B0504020202020204" pitchFamily="34" charset="0"/>
              </a:rPr>
              <a:t>Good communication and transparency are key to building confidence (Sagona et al., 2025).</a:t>
            </a:r>
          </a:p>
        </p:txBody>
      </p:sp>
    </p:spTree>
    <p:extLst>
      <p:ext uri="{BB962C8B-B14F-4D97-AF65-F5344CB8AC3E}">
        <p14:creationId xmlns:p14="http://schemas.microsoft.com/office/powerpoint/2010/main" val="6437779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68E0B72-5E6C-0AFF-D3D1-49A7A009BFE4}"/>
              </a:ext>
            </a:extLst>
          </p:cNvPr>
          <p:cNvSpPr txBox="1"/>
          <p:nvPr/>
        </p:nvSpPr>
        <p:spPr>
          <a:xfrm>
            <a:off x="1189703" y="629265"/>
            <a:ext cx="9271820" cy="707886"/>
          </a:xfrm>
          <a:prstGeom prst="rect">
            <a:avLst/>
          </a:prstGeom>
          <a:noFill/>
        </p:spPr>
        <p:txBody>
          <a:bodyPr wrap="square" rtlCol="0">
            <a:spAutoFit/>
          </a:bodyPr>
          <a:lstStyle/>
          <a:p>
            <a:pPr algn="ctr"/>
            <a:r>
              <a:rPr lang="en-US" sz="4000" dirty="0">
                <a:latin typeface="Arial Nova" panose="020B0504020202020204" pitchFamily="34" charset="0"/>
              </a:rPr>
              <a:t>Barriers &amp; Social Impact</a:t>
            </a:r>
          </a:p>
        </p:txBody>
      </p:sp>
      <p:sp>
        <p:nvSpPr>
          <p:cNvPr id="4" name="TextBox 3">
            <a:extLst>
              <a:ext uri="{FF2B5EF4-FFF2-40B4-BE49-F238E27FC236}">
                <a16:creationId xmlns:a16="http://schemas.microsoft.com/office/drawing/2014/main" id="{BE4BAF20-1F9F-2F34-8C65-E847028B89AA}"/>
              </a:ext>
            </a:extLst>
          </p:cNvPr>
          <p:cNvSpPr txBox="1"/>
          <p:nvPr/>
        </p:nvSpPr>
        <p:spPr>
          <a:xfrm>
            <a:off x="609600" y="1799303"/>
            <a:ext cx="8495071" cy="3780074"/>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dirty="0">
                <a:latin typeface="Arial Nova" panose="020B0504020202020204" pitchFamily="34" charset="0"/>
              </a:rPr>
              <a:t>Can improve access in rural and underserved areas if rolled out fairly.</a:t>
            </a:r>
          </a:p>
          <a:p>
            <a:pPr marL="285750" indent="-285750">
              <a:lnSpc>
                <a:spcPct val="150000"/>
              </a:lnSpc>
              <a:buFont typeface="Arial" panose="020B0604020202020204" pitchFamily="34" charset="0"/>
              <a:buChar char="•"/>
            </a:pPr>
            <a:r>
              <a:rPr lang="en-US" dirty="0">
                <a:latin typeface="Arial Nova" panose="020B0504020202020204" pitchFamily="34" charset="0"/>
              </a:rPr>
              <a:t>Risk of widening the digital divide if devices only go to well-resourced places (Zhang et al., 2023).</a:t>
            </a:r>
          </a:p>
          <a:p>
            <a:pPr marL="285750" indent="-285750">
              <a:lnSpc>
                <a:spcPct val="150000"/>
              </a:lnSpc>
              <a:buFont typeface="Arial" panose="020B0604020202020204" pitchFamily="34" charset="0"/>
              <a:buChar char="•"/>
            </a:pPr>
            <a:r>
              <a:rPr lang="en-US" dirty="0">
                <a:latin typeface="Arial Nova" panose="020B0504020202020204" pitchFamily="34" charset="0"/>
              </a:rPr>
              <a:t>People in deprived areas have lower digital access and skills (Zhang et al., 2023).</a:t>
            </a:r>
          </a:p>
          <a:p>
            <a:pPr marL="285750" indent="-285750">
              <a:lnSpc>
                <a:spcPct val="150000"/>
              </a:lnSpc>
              <a:buFont typeface="Arial" panose="020B0604020202020204" pitchFamily="34" charset="0"/>
              <a:buChar char="•"/>
            </a:pPr>
            <a:r>
              <a:rPr lang="en-US" dirty="0">
                <a:latin typeface="Arial Nova" panose="020B0504020202020204" pitchFamily="34" charset="0"/>
              </a:rPr>
              <a:t>Privacy concerns over cloud-stored recordings and GDPR compliance may affect trust.</a:t>
            </a:r>
          </a:p>
          <a:p>
            <a:pPr marL="285750" indent="-285750">
              <a:lnSpc>
                <a:spcPct val="150000"/>
              </a:lnSpc>
              <a:buFont typeface="Arial" panose="020B0604020202020204" pitchFamily="34" charset="0"/>
              <a:buChar char="•"/>
            </a:pPr>
            <a:r>
              <a:rPr lang="en-US" dirty="0">
                <a:latin typeface="Arial Nova" panose="020B0504020202020204" pitchFamily="34" charset="0"/>
              </a:rPr>
              <a:t>NHS guidance stresses fairness, inclusion, and trust in digital health (NHS England, 2023).</a:t>
            </a:r>
          </a:p>
        </p:txBody>
      </p:sp>
      <p:pic>
        <p:nvPicPr>
          <p:cNvPr id="7" name="Picture 6" descr="A person lying on a bed with a doctor in the background&#10;&#10;AI-generated content may be incorrect.">
            <a:extLst>
              <a:ext uri="{FF2B5EF4-FFF2-40B4-BE49-F238E27FC236}">
                <a16:creationId xmlns:a16="http://schemas.microsoft.com/office/drawing/2014/main" id="{BF1F57DC-0407-F65E-2D17-48DEE16A2CD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93125" y="2152640"/>
            <a:ext cx="3317359" cy="3073400"/>
          </a:xfrm>
          <a:prstGeom prst="rect">
            <a:avLst/>
          </a:prstGeom>
        </p:spPr>
      </p:pic>
    </p:spTree>
    <p:extLst>
      <p:ext uri="{BB962C8B-B14F-4D97-AF65-F5344CB8AC3E}">
        <p14:creationId xmlns:p14="http://schemas.microsoft.com/office/powerpoint/2010/main" val="2672418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B8D43BF-075E-41C3-AF34-4228137EC757}"/>
              </a:ext>
            </a:extLst>
          </p:cNvPr>
          <p:cNvSpPr txBox="1"/>
          <p:nvPr/>
        </p:nvSpPr>
        <p:spPr>
          <a:xfrm>
            <a:off x="2263925" y="243164"/>
            <a:ext cx="6213988" cy="584775"/>
          </a:xfrm>
          <a:prstGeom prst="rect">
            <a:avLst/>
          </a:prstGeom>
          <a:noFill/>
        </p:spPr>
        <p:txBody>
          <a:bodyPr wrap="square" rtlCol="0">
            <a:spAutoFit/>
          </a:bodyPr>
          <a:lstStyle/>
          <a:p>
            <a:pPr algn="ctr"/>
            <a:r>
              <a:rPr lang="en-US" sz="3200" dirty="0">
                <a:latin typeface="Arial Nova" panose="020B0504020202020204" pitchFamily="34" charset="0"/>
              </a:rPr>
              <a:t> </a:t>
            </a:r>
            <a:r>
              <a:rPr lang="en-US" sz="3200" b="1" u="sng" dirty="0">
                <a:latin typeface="Arial Nova" panose="020B0504020202020204" pitchFamily="34" charset="0"/>
              </a:rPr>
              <a:t>Recommendations</a:t>
            </a:r>
          </a:p>
        </p:txBody>
      </p:sp>
      <p:sp>
        <p:nvSpPr>
          <p:cNvPr id="3" name="TextBox 2">
            <a:extLst>
              <a:ext uri="{FF2B5EF4-FFF2-40B4-BE49-F238E27FC236}">
                <a16:creationId xmlns:a16="http://schemas.microsoft.com/office/drawing/2014/main" id="{91F9C956-1D09-3602-8620-1ED53AACA8D4}"/>
              </a:ext>
            </a:extLst>
          </p:cNvPr>
          <p:cNvSpPr txBox="1"/>
          <p:nvPr/>
        </p:nvSpPr>
        <p:spPr>
          <a:xfrm>
            <a:off x="1534632" y="2653738"/>
            <a:ext cx="9360310" cy="2533579"/>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Ø"/>
            </a:pPr>
            <a:r>
              <a:rPr lang="en-US" dirty="0">
                <a:latin typeface="Arial Nova" panose="020B0504020202020204" pitchFamily="34" charset="0"/>
              </a:rPr>
              <a:t>Train staff to use AI stethoscopes confidently and safely (NIHR, 2023).</a:t>
            </a:r>
          </a:p>
          <a:p>
            <a:pPr marL="285750" indent="-285750" algn="just">
              <a:lnSpc>
                <a:spcPct val="150000"/>
              </a:lnSpc>
              <a:buFont typeface="Wingdings" panose="05000000000000000000" pitchFamily="2" charset="2"/>
              <a:buChar char="Ø"/>
            </a:pPr>
            <a:r>
              <a:rPr lang="en-US" dirty="0">
                <a:latin typeface="Arial Nova" panose="020B0504020202020204" pitchFamily="34" charset="0"/>
              </a:rPr>
              <a:t>Create national rules for buying and using AI stethoscopes (The Guardian, 2025).</a:t>
            </a:r>
          </a:p>
          <a:p>
            <a:pPr marL="285750" indent="-285750" algn="just">
              <a:lnSpc>
                <a:spcPct val="150000"/>
              </a:lnSpc>
              <a:buFont typeface="Wingdings" panose="05000000000000000000" pitchFamily="2" charset="2"/>
              <a:buChar char="Ø"/>
            </a:pPr>
            <a:r>
              <a:rPr lang="en-US" dirty="0">
                <a:latin typeface="Arial Nova" panose="020B0504020202020204" pitchFamily="34" charset="0"/>
              </a:rPr>
              <a:t>Make sure rural and urban areas both receive devices (The Guardian, 2025).</a:t>
            </a:r>
          </a:p>
          <a:p>
            <a:pPr marL="285750" indent="-285750" algn="just">
              <a:lnSpc>
                <a:spcPct val="150000"/>
              </a:lnSpc>
              <a:buFont typeface="Wingdings" panose="05000000000000000000" pitchFamily="2" charset="2"/>
              <a:buChar char="Ø"/>
            </a:pPr>
            <a:r>
              <a:rPr lang="en-US" dirty="0">
                <a:latin typeface="Arial Nova" panose="020B0504020202020204" pitchFamily="34" charset="0"/>
              </a:rPr>
              <a:t>Protect patient data and be transparent about how AI works (NHS Digital, 2025).</a:t>
            </a:r>
          </a:p>
          <a:p>
            <a:pPr marL="285750" indent="-285750" algn="just">
              <a:lnSpc>
                <a:spcPct val="150000"/>
              </a:lnSpc>
              <a:buFont typeface="Wingdings" panose="05000000000000000000" pitchFamily="2" charset="2"/>
              <a:buChar char="Ø"/>
            </a:pPr>
            <a:r>
              <a:rPr lang="en-US" dirty="0">
                <a:latin typeface="Arial Nova" panose="020B0504020202020204" pitchFamily="34" charset="0"/>
              </a:rPr>
              <a:t>Involve patients and communities in decisions about using AI (NHS Digital, 2025).</a:t>
            </a:r>
          </a:p>
          <a:p>
            <a:pPr marL="285750" indent="-285750" algn="just">
              <a:lnSpc>
                <a:spcPct val="150000"/>
              </a:lnSpc>
              <a:buFont typeface="Wingdings" panose="05000000000000000000" pitchFamily="2" charset="2"/>
              <a:buChar char="Ø"/>
            </a:pPr>
            <a:r>
              <a:rPr lang="en-US" dirty="0">
                <a:latin typeface="Arial Nova" panose="020B0504020202020204" pitchFamily="34" charset="0"/>
              </a:rPr>
              <a:t>Monitor systems to check safety, fairness, and real-world performance.</a:t>
            </a:r>
          </a:p>
        </p:txBody>
      </p:sp>
      <p:pic>
        <p:nvPicPr>
          <p:cNvPr id="6" name="Picture 5" descr="A doctor using a stethoscope&#10;&#10;AI-generated content may be incorrect.">
            <a:extLst>
              <a:ext uri="{FF2B5EF4-FFF2-40B4-BE49-F238E27FC236}">
                <a16:creationId xmlns:a16="http://schemas.microsoft.com/office/drawing/2014/main" id="{CA816761-C867-6F75-1505-2A32D4083A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77914" y="242942"/>
            <a:ext cx="3310492" cy="2287607"/>
          </a:xfrm>
          <a:prstGeom prst="rect">
            <a:avLst/>
          </a:prstGeom>
        </p:spPr>
      </p:pic>
    </p:spTree>
    <p:extLst>
      <p:ext uri="{BB962C8B-B14F-4D97-AF65-F5344CB8AC3E}">
        <p14:creationId xmlns:p14="http://schemas.microsoft.com/office/powerpoint/2010/main" val="6428085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73076BC-45DB-1113-1CA8-46C1FF1EFE4D}"/>
              </a:ext>
            </a:extLst>
          </p:cNvPr>
          <p:cNvSpPr txBox="1"/>
          <p:nvPr/>
        </p:nvSpPr>
        <p:spPr>
          <a:xfrm>
            <a:off x="2448232" y="707923"/>
            <a:ext cx="7157884" cy="646331"/>
          </a:xfrm>
          <a:prstGeom prst="rect">
            <a:avLst/>
          </a:prstGeom>
          <a:noFill/>
        </p:spPr>
        <p:txBody>
          <a:bodyPr wrap="square" rtlCol="0">
            <a:spAutoFit/>
          </a:bodyPr>
          <a:lstStyle/>
          <a:p>
            <a:pPr algn="ctr"/>
            <a:r>
              <a:rPr lang="en-US" sz="3600" b="1" u="sng" dirty="0">
                <a:latin typeface="Arial Nova" panose="020B0504020202020204" pitchFamily="34" charset="0"/>
              </a:rPr>
              <a:t>Conclusions </a:t>
            </a:r>
          </a:p>
        </p:txBody>
      </p:sp>
      <p:sp>
        <p:nvSpPr>
          <p:cNvPr id="4" name="TextBox 3">
            <a:extLst>
              <a:ext uri="{FF2B5EF4-FFF2-40B4-BE49-F238E27FC236}">
                <a16:creationId xmlns:a16="http://schemas.microsoft.com/office/drawing/2014/main" id="{AAD2B8E4-0CA9-912B-65FC-80D7191C27E1}"/>
              </a:ext>
            </a:extLst>
          </p:cNvPr>
          <p:cNvSpPr txBox="1"/>
          <p:nvPr/>
        </p:nvSpPr>
        <p:spPr>
          <a:xfrm>
            <a:off x="688258" y="2025445"/>
            <a:ext cx="9812594" cy="3364575"/>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Ø"/>
            </a:pPr>
            <a:r>
              <a:rPr lang="en-US" dirty="0">
                <a:latin typeface="Arial Nova" panose="020B0504020202020204" pitchFamily="34" charset="0"/>
              </a:rPr>
              <a:t>AI stethoscopes are a major new tool in UK health and social care (NHS Digital, 2025).</a:t>
            </a:r>
          </a:p>
          <a:p>
            <a:pPr marL="285750" indent="-285750" algn="just">
              <a:lnSpc>
                <a:spcPct val="150000"/>
              </a:lnSpc>
              <a:buFont typeface="Wingdings" panose="05000000000000000000" pitchFamily="2" charset="2"/>
              <a:buChar char="Ø"/>
            </a:pPr>
            <a:r>
              <a:rPr lang="en-US" dirty="0">
                <a:latin typeface="Arial Nova" panose="020B0504020202020204" pitchFamily="34" charset="0"/>
              </a:rPr>
              <a:t>They can help staff diagnose faster and more accurately (NIHR, 2023).</a:t>
            </a:r>
          </a:p>
          <a:p>
            <a:pPr marL="285750" indent="-285750" algn="just">
              <a:lnSpc>
                <a:spcPct val="150000"/>
              </a:lnSpc>
              <a:buFont typeface="Wingdings" panose="05000000000000000000" pitchFamily="2" charset="2"/>
              <a:buChar char="Ø"/>
            </a:pPr>
            <a:r>
              <a:rPr lang="en-US" dirty="0">
                <a:latin typeface="Arial Nova" panose="020B0504020202020204" pitchFamily="34" charset="0"/>
              </a:rPr>
              <a:t>Staff need new digital skills and training to use them safely (NIHR, 2023).</a:t>
            </a:r>
          </a:p>
          <a:p>
            <a:pPr marL="285750" indent="-285750" algn="just">
              <a:lnSpc>
                <a:spcPct val="150000"/>
              </a:lnSpc>
              <a:buFont typeface="Wingdings" panose="05000000000000000000" pitchFamily="2" charset="2"/>
              <a:buChar char="Ø"/>
            </a:pPr>
            <a:r>
              <a:rPr lang="en-US" dirty="0">
                <a:latin typeface="Arial Nova" panose="020B0504020202020204" pitchFamily="34" charset="0"/>
              </a:rPr>
              <a:t>They can improve care, but high costs and tech issues remain barriers.</a:t>
            </a:r>
          </a:p>
          <a:p>
            <a:pPr marL="285750" indent="-285750" algn="just">
              <a:lnSpc>
                <a:spcPct val="150000"/>
              </a:lnSpc>
              <a:buFont typeface="Wingdings" panose="05000000000000000000" pitchFamily="2" charset="2"/>
              <a:buChar char="Ø"/>
            </a:pPr>
            <a:r>
              <a:rPr lang="en-US" dirty="0">
                <a:latin typeface="Arial Nova" panose="020B0504020202020204" pitchFamily="34" charset="0"/>
              </a:rPr>
              <a:t>Patients may benefit from faster diagnosis, but privacy and fairness concerns exist (NHS Digital, 2025).</a:t>
            </a:r>
          </a:p>
          <a:p>
            <a:pPr marL="285750" indent="-285750" algn="just">
              <a:lnSpc>
                <a:spcPct val="150000"/>
              </a:lnSpc>
              <a:buFont typeface="Wingdings" panose="05000000000000000000" pitchFamily="2" charset="2"/>
              <a:buChar char="Ø"/>
            </a:pPr>
            <a:r>
              <a:rPr lang="en-US" dirty="0">
                <a:latin typeface="Arial Nova" panose="020B0504020202020204" pitchFamily="34" charset="0"/>
              </a:rPr>
              <a:t>They can reduce health inequalities — but only if rolled out fairly (The Guardian, 2025).</a:t>
            </a:r>
          </a:p>
          <a:p>
            <a:pPr marL="285750" indent="-285750" algn="just">
              <a:lnSpc>
                <a:spcPct val="150000"/>
              </a:lnSpc>
              <a:buFont typeface="Wingdings" panose="05000000000000000000" pitchFamily="2" charset="2"/>
              <a:buChar char="Ø"/>
            </a:pPr>
            <a:r>
              <a:rPr lang="en-US" dirty="0">
                <a:latin typeface="Arial Nova" panose="020B0504020202020204" pitchFamily="34" charset="0"/>
              </a:rPr>
              <a:t>Success depends on planning, equal access, and public trust (NHS Digital, 2025).</a:t>
            </a:r>
          </a:p>
        </p:txBody>
      </p:sp>
    </p:spTree>
    <p:extLst>
      <p:ext uri="{BB962C8B-B14F-4D97-AF65-F5344CB8AC3E}">
        <p14:creationId xmlns:p14="http://schemas.microsoft.com/office/powerpoint/2010/main" val="30077809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7C8BA04-CFE6-49A1-CEA3-01D1FF95C8B8}"/>
              </a:ext>
            </a:extLst>
          </p:cNvPr>
          <p:cNvSpPr txBox="1"/>
          <p:nvPr/>
        </p:nvSpPr>
        <p:spPr>
          <a:xfrm>
            <a:off x="1484672" y="-98322"/>
            <a:ext cx="8386916" cy="707886"/>
          </a:xfrm>
          <a:prstGeom prst="rect">
            <a:avLst/>
          </a:prstGeom>
          <a:noFill/>
        </p:spPr>
        <p:txBody>
          <a:bodyPr wrap="square" rtlCol="0">
            <a:spAutoFit/>
          </a:bodyPr>
          <a:lstStyle/>
          <a:p>
            <a:pPr algn="ctr"/>
            <a:r>
              <a:rPr lang="en-GB" sz="4000" b="1" dirty="0">
                <a:latin typeface="Arial Nova" panose="020B0504020202020204" pitchFamily="34" charset="0"/>
              </a:rPr>
              <a:t>References</a:t>
            </a:r>
            <a:endParaRPr lang="en-US" sz="3600" dirty="0">
              <a:latin typeface="Arial Nova" panose="020B0504020202020204" pitchFamily="34" charset="0"/>
            </a:endParaRPr>
          </a:p>
        </p:txBody>
      </p:sp>
      <p:sp>
        <p:nvSpPr>
          <p:cNvPr id="4" name="TextBox 3">
            <a:extLst>
              <a:ext uri="{FF2B5EF4-FFF2-40B4-BE49-F238E27FC236}">
                <a16:creationId xmlns:a16="http://schemas.microsoft.com/office/drawing/2014/main" id="{A24765DF-5F63-0BFE-1199-AFB03A37E7DE}"/>
              </a:ext>
            </a:extLst>
          </p:cNvPr>
          <p:cNvSpPr txBox="1"/>
          <p:nvPr/>
        </p:nvSpPr>
        <p:spPr>
          <a:xfrm>
            <a:off x="427703" y="609564"/>
            <a:ext cx="11120284" cy="4832092"/>
          </a:xfrm>
          <a:prstGeom prst="rect">
            <a:avLst/>
          </a:prstGeom>
          <a:noFill/>
        </p:spPr>
        <p:txBody>
          <a:bodyPr wrap="square" rtlCol="0">
            <a:spAutoFit/>
          </a:bodyPr>
          <a:lstStyle/>
          <a:p>
            <a:pPr marL="228600" indent="-228600">
              <a:lnSpc>
                <a:spcPct val="150000"/>
              </a:lnSpc>
              <a:buAutoNum type="arabicPeriod"/>
            </a:pPr>
            <a:r>
              <a:rPr lang="en-GB" sz="1100" dirty="0" err="1">
                <a:latin typeface="Arial Nova" panose="020B0504020202020204" pitchFamily="34" charset="0"/>
              </a:rPr>
              <a:t>Bachtiger</a:t>
            </a:r>
            <a:r>
              <a:rPr lang="en-GB" sz="1100" dirty="0">
                <a:latin typeface="Arial Nova" panose="020B0504020202020204" pitchFamily="34" charset="0"/>
              </a:rPr>
              <a:t>, P., Petri, C.F., Scott, F.E., Park, S.R., </a:t>
            </a:r>
            <a:r>
              <a:rPr lang="en-GB" sz="1100" dirty="0" err="1">
                <a:latin typeface="Arial Nova" panose="020B0504020202020204" pitchFamily="34" charset="0"/>
              </a:rPr>
              <a:t>Kelshiker</a:t>
            </a:r>
            <a:r>
              <a:rPr lang="en-GB" sz="1100" dirty="0">
                <a:latin typeface="Arial Nova" panose="020B0504020202020204" pitchFamily="34" charset="0"/>
              </a:rPr>
              <a:t>, M.A., </a:t>
            </a:r>
            <a:r>
              <a:rPr lang="en-GB" sz="1100" dirty="0" err="1">
                <a:latin typeface="Arial Nova" panose="020B0504020202020204" pitchFamily="34" charset="0"/>
              </a:rPr>
              <a:t>Sahemey</a:t>
            </a:r>
            <a:r>
              <a:rPr lang="en-GB" sz="1100" dirty="0">
                <a:latin typeface="Arial Nova" panose="020B0504020202020204" pitchFamily="34" charset="0"/>
              </a:rPr>
              <a:t>, H.K., </a:t>
            </a:r>
            <a:r>
              <a:rPr lang="en-GB" sz="1100" dirty="0" err="1">
                <a:latin typeface="Arial Nova" panose="020B0504020202020204" pitchFamily="34" charset="0"/>
              </a:rPr>
              <a:t>Dumea</a:t>
            </a:r>
            <a:r>
              <a:rPr lang="en-GB" sz="1100" dirty="0">
                <a:latin typeface="Arial Nova" panose="020B0504020202020204" pitchFamily="34" charset="0"/>
              </a:rPr>
              <a:t>, B., </a:t>
            </a:r>
            <a:r>
              <a:rPr lang="en-GB" sz="1100" dirty="0" err="1">
                <a:latin typeface="Arial Nova" panose="020B0504020202020204" pitchFamily="34" charset="0"/>
              </a:rPr>
              <a:t>Alquero</a:t>
            </a:r>
            <a:r>
              <a:rPr lang="en-GB" sz="1100" dirty="0">
                <a:latin typeface="Arial Nova" panose="020B0504020202020204" pitchFamily="34" charset="0"/>
              </a:rPr>
              <a:t>, R., Padam, P.S., Hatrick, I.R. and Ali, A., 2022. Point-of-care screening for heart failure with reduced ejection fraction using artificial intelligence during ECG-enabled stethoscope examination in London, UK: a prospective, observational, multicentre study. </a:t>
            </a:r>
            <a:r>
              <a:rPr lang="en-GB" sz="1100" i="1" dirty="0">
                <a:latin typeface="Arial Nova" panose="020B0504020202020204" pitchFamily="34" charset="0"/>
              </a:rPr>
              <a:t>The Lancet Digital Health</a:t>
            </a:r>
            <a:r>
              <a:rPr lang="en-GB" sz="1100" dirty="0">
                <a:latin typeface="Arial Nova" panose="020B0504020202020204" pitchFamily="34" charset="0"/>
              </a:rPr>
              <a:t>, </a:t>
            </a:r>
            <a:r>
              <a:rPr lang="en-GB" sz="1100" i="1" dirty="0">
                <a:latin typeface="Arial Nova" panose="020B0504020202020204" pitchFamily="34" charset="0"/>
              </a:rPr>
              <a:t>4</a:t>
            </a:r>
            <a:r>
              <a:rPr lang="en-GB" sz="1100" dirty="0">
                <a:latin typeface="Arial Nova" panose="020B0504020202020204" pitchFamily="34" charset="0"/>
              </a:rPr>
              <a:t>(2), pp. e117-e125.</a:t>
            </a:r>
          </a:p>
          <a:p>
            <a:pPr>
              <a:lnSpc>
                <a:spcPct val="150000"/>
              </a:lnSpc>
            </a:pPr>
            <a:endParaRPr lang="en-US" sz="1100" dirty="0">
              <a:latin typeface="Arial Nova" panose="020B0504020202020204" pitchFamily="34" charset="0"/>
            </a:endParaRPr>
          </a:p>
          <a:p>
            <a:pPr>
              <a:lnSpc>
                <a:spcPct val="150000"/>
              </a:lnSpc>
            </a:pPr>
            <a:r>
              <a:rPr lang="en-GB" sz="1100" dirty="0">
                <a:latin typeface="Arial Nova" panose="020B0504020202020204" pitchFamily="34" charset="0"/>
              </a:rPr>
              <a:t>2. British Heart Foundation (2025) ‘AI stethoscope can detect three heart conditions in 15 seconds’, </a:t>
            </a:r>
            <a:r>
              <a:rPr lang="en-GB" sz="1100" i="1" dirty="0">
                <a:latin typeface="Arial Nova" panose="020B0504020202020204" pitchFamily="34" charset="0"/>
              </a:rPr>
              <a:t>British Heart Foundation</a:t>
            </a:r>
            <a:r>
              <a:rPr lang="en-GB" sz="1100" dirty="0">
                <a:latin typeface="Arial Nova" panose="020B0504020202020204" pitchFamily="34" charset="0"/>
              </a:rPr>
              <a:t>. Available at: </a:t>
            </a:r>
            <a:r>
              <a:rPr lang="en-GB" sz="1100" u="sng" dirty="0">
                <a:latin typeface="Arial Nova" panose="020B0504020202020204" pitchFamily="34" charset="0"/>
                <a:hlinkClick r:id="rId2"/>
              </a:rPr>
              <a:t>https://www.bhf.org.uk/what-we-do/news-from-the-bhf/news-archive/2025/august/ai-stethoscope-can-detect-three-heart-conditions-in-15-seconds</a:t>
            </a:r>
            <a:r>
              <a:rPr lang="en-GB" sz="1100" dirty="0">
                <a:latin typeface="Arial Nova" panose="020B0504020202020204" pitchFamily="34" charset="0"/>
              </a:rPr>
              <a:t> (Accessed: 1 October 2025).</a:t>
            </a:r>
          </a:p>
          <a:p>
            <a:pPr>
              <a:lnSpc>
                <a:spcPct val="150000"/>
              </a:lnSpc>
            </a:pPr>
            <a:endParaRPr lang="en-US" sz="1100" dirty="0">
              <a:latin typeface="Arial Nova" panose="020B0504020202020204" pitchFamily="34" charset="0"/>
            </a:endParaRPr>
          </a:p>
          <a:p>
            <a:pPr>
              <a:lnSpc>
                <a:spcPct val="150000"/>
              </a:lnSpc>
            </a:pPr>
            <a:r>
              <a:rPr lang="en-GB" sz="1100" dirty="0">
                <a:latin typeface="Arial Nova" panose="020B0504020202020204" pitchFamily="34" charset="0"/>
              </a:rPr>
              <a:t>3. Busch, F., Hoffmann, L., Xu, L., et al. (2025) ‘Multinational attitudes toward AI in health care and diagnostics among hospital patients’, </a:t>
            </a:r>
            <a:r>
              <a:rPr lang="en-GB" sz="1100" i="1" dirty="0">
                <a:latin typeface="Arial Nova" panose="020B0504020202020204" pitchFamily="34" charset="0"/>
              </a:rPr>
              <a:t>JAMA Network Open</a:t>
            </a:r>
            <a:r>
              <a:rPr lang="en-GB" sz="1100" dirty="0">
                <a:latin typeface="Arial Nova" panose="020B0504020202020204" pitchFamily="34" charset="0"/>
              </a:rPr>
              <a:t>, 8(6), e2514452. Available at: </a:t>
            </a:r>
            <a:r>
              <a:rPr lang="en-GB" sz="1100" u="sng" dirty="0">
                <a:latin typeface="Arial Nova" panose="020B0504020202020204" pitchFamily="34" charset="0"/>
                <a:hlinkClick r:id="rId3"/>
              </a:rPr>
              <a:t>https://jamanetwork.com/journals/jamanetworkopen/fullarticle/2835159</a:t>
            </a:r>
            <a:r>
              <a:rPr lang="en-GB" sz="1100" dirty="0">
                <a:latin typeface="Arial Nova" panose="020B0504020202020204" pitchFamily="34" charset="0"/>
              </a:rPr>
              <a:t> (Accessed: 8 October 2025).</a:t>
            </a:r>
          </a:p>
          <a:p>
            <a:pPr>
              <a:lnSpc>
                <a:spcPct val="150000"/>
              </a:lnSpc>
            </a:pPr>
            <a:endParaRPr lang="en-US" sz="1100" dirty="0">
              <a:latin typeface="Arial Nova" panose="020B0504020202020204" pitchFamily="34" charset="0"/>
            </a:endParaRPr>
          </a:p>
          <a:p>
            <a:pPr>
              <a:lnSpc>
                <a:spcPct val="150000"/>
              </a:lnSpc>
            </a:pPr>
            <a:r>
              <a:rPr lang="en-US" sz="1100" dirty="0">
                <a:latin typeface="Arial Nova" panose="020B0504020202020204" pitchFamily="34" charset="0"/>
              </a:rPr>
              <a:t>4. Department of Health and Social Care (2022) </a:t>
            </a:r>
            <a:r>
              <a:rPr lang="en-US" sz="1100" i="1" dirty="0">
                <a:latin typeface="Arial Nova" panose="020B0504020202020204" pitchFamily="34" charset="0"/>
              </a:rPr>
              <a:t>Health Education England mandate: 2022 to 2023</a:t>
            </a:r>
            <a:r>
              <a:rPr lang="en-US" sz="1100" dirty="0">
                <a:latin typeface="Arial Nova" panose="020B0504020202020204" pitchFamily="34" charset="0"/>
              </a:rPr>
              <a:t>, GOV.UK. Available at: </a:t>
            </a:r>
            <a:r>
              <a:rPr lang="en-US" sz="1100" u="sng" dirty="0">
                <a:latin typeface="Arial Nova" panose="020B0504020202020204" pitchFamily="34" charset="0"/>
                <a:hlinkClick r:id="rId4"/>
              </a:rPr>
              <a:t>https://www.gov.uk/government/publications/health-education-england-mandate-2022-to-2023</a:t>
            </a:r>
            <a:r>
              <a:rPr lang="en-GB" sz="1100" dirty="0">
                <a:latin typeface="Arial Nova" panose="020B0504020202020204" pitchFamily="34" charset="0"/>
              </a:rPr>
              <a:t> </a:t>
            </a:r>
            <a:r>
              <a:rPr lang="en-US" sz="1100" dirty="0">
                <a:latin typeface="Arial Nova" panose="020B0504020202020204" pitchFamily="34" charset="0"/>
              </a:rPr>
              <a:t>(Accessed: 5 October 2025).</a:t>
            </a:r>
          </a:p>
          <a:p>
            <a:pPr>
              <a:lnSpc>
                <a:spcPct val="150000"/>
              </a:lnSpc>
            </a:pPr>
            <a:endParaRPr lang="en-US" sz="1100" dirty="0">
              <a:latin typeface="Arial Nova" panose="020B0504020202020204" pitchFamily="34" charset="0"/>
            </a:endParaRPr>
          </a:p>
          <a:p>
            <a:pPr>
              <a:lnSpc>
                <a:spcPct val="150000"/>
              </a:lnSpc>
            </a:pPr>
            <a:r>
              <a:rPr lang="en-GB" sz="1100" dirty="0">
                <a:latin typeface="Arial Nova" panose="020B0504020202020204" pitchFamily="34" charset="0"/>
              </a:rPr>
              <a:t>5. Imperial College London. (2023) </a:t>
            </a:r>
            <a:r>
              <a:rPr lang="en-GB" sz="1100" i="1" dirty="0">
                <a:latin typeface="Arial Nova" panose="020B0504020202020204" pitchFamily="34" charset="0"/>
              </a:rPr>
              <a:t>AI stethoscope rolled out to 100 GP clinics to help diagnose heart failure</a:t>
            </a:r>
            <a:r>
              <a:rPr lang="en-GB" sz="1100" dirty="0">
                <a:latin typeface="Arial Nova" panose="020B0504020202020204" pitchFamily="34" charset="0"/>
              </a:rPr>
              <a:t>. Available at: </a:t>
            </a:r>
            <a:r>
              <a:rPr lang="en-GB" sz="1100" u="sng" dirty="0">
                <a:latin typeface="Arial Nova" panose="020B0504020202020204" pitchFamily="34" charset="0"/>
                <a:hlinkClick r:id="rId5"/>
              </a:rPr>
              <a:t>https://www.imperial.ac.uk/news/249316/ai-stethoscope-rolled-100-gp-clinics</a:t>
            </a:r>
            <a:r>
              <a:rPr lang="en-GB" sz="1100" dirty="0">
                <a:latin typeface="Arial Nova" panose="020B0504020202020204" pitchFamily="34" charset="0"/>
              </a:rPr>
              <a:t>  (Accessed: 6 October 2025).</a:t>
            </a:r>
          </a:p>
          <a:p>
            <a:pPr>
              <a:lnSpc>
                <a:spcPct val="150000"/>
              </a:lnSpc>
            </a:pPr>
            <a:endParaRPr lang="en-US" sz="1100" dirty="0">
              <a:latin typeface="Arial Nova" panose="020B0504020202020204" pitchFamily="34" charset="0"/>
            </a:endParaRPr>
          </a:p>
          <a:p>
            <a:pPr>
              <a:lnSpc>
                <a:spcPct val="150000"/>
              </a:lnSpc>
            </a:pPr>
            <a:r>
              <a:rPr lang="en-GB" sz="1100" dirty="0">
                <a:latin typeface="Arial Nova" panose="020B0504020202020204" pitchFamily="34" charset="0"/>
              </a:rPr>
              <a:t> 6. Imperial College Healthcare NHS Trust (2023) ‘AI stethoscope rolled out to GP clinics in northwest London to help diagnose heart failure’. Available at: </a:t>
            </a:r>
            <a:r>
              <a:rPr lang="en-GB" sz="1100" u="sng" dirty="0">
                <a:latin typeface="Arial Nova" panose="020B0504020202020204" pitchFamily="34" charset="0"/>
                <a:hlinkClick r:id="rId6"/>
              </a:rPr>
              <a:t>https://www.imperial.nhs.uk/about-us/news/ai-stethoscope-rolled-out-to-gp-clinics-in-north-west-london-to-help-diagnose-heart-failure</a:t>
            </a:r>
            <a:r>
              <a:rPr lang="en-GB" sz="1100" dirty="0">
                <a:latin typeface="Arial Nova" panose="020B0504020202020204" pitchFamily="34" charset="0"/>
              </a:rPr>
              <a:t>  (Accessed: 7 October 2025).</a:t>
            </a:r>
            <a:endParaRPr lang="en-US" sz="1100" dirty="0">
              <a:latin typeface="Arial Nova" panose="020B0504020202020204" pitchFamily="34" charset="0"/>
            </a:endParaRPr>
          </a:p>
          <a:p>
            <a:endParaRPr lang="en-US" sz="1100" dirty="0">
              <a:latin typeface="Arial Nova" panose="020B0504020202020204" pitchFamily="34" charset="0"/>
            </a:endParaRPr>
          </a:p>
        </p:txBody>
      </p:sp>
    </p:spTree>
    <p:extLst>
      <p:ext uri="{BB962C8B-B14F-4D97-AF65-F5344CB8AC3E}">
        <p14:creationId xmlns:p14="http://schemas.microsoft.com/office/powerpoint/2010/main" val="42822540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F32A9F7-BEF4-2B10-D45F-0F6025A52B31}"/>
              </a:ext>
            </a:extLst>
          </p:cNvPr>
          <p:cNvSpPr txBox="1"/>
          <p:nvPr/>
        </p:nvSpPr>
        <p:spPr>
          <a:xfrm>
            <a:off x="2782529" y="68825"/>
            <a:ext cx="6322142" cy="707886"/>
          </a:xfrm>
          <a:prstGeom prst="rect">
            <a:avLst/>
          </a:prstGeom>
          <a:noFill/>
        </p:spPr>
        <p:txBody>
          <a:bodyPr wrap="square" rtlCol="0">
            <a:spAutoFit/>
          </a:bodyPr>
          <a:lstStyle/>
          <a:p>
            <a:pPr algn="ctr"/>
            <a:r>
              <a:rPr lang="en-GB" sz="4000" b="1" dirty="0">
                <a:latin typeface="Arial Nova" panose="020B0504020202020204" pitchFamily="34" charset="0"/>
              </a:rPr>
              <a:t>References</a:t>
            </a:r>
            <a:endParaRPr lang="en-US" sz="4000" dirty="0">
              <a:latin typeface="Arial Nova" panose="020B0504020202020204" pitchFamily="34" charset="0"/>
            </a:endParaRPr>
          </a:p>
        </p:txBody>
      </p:sp>
      <p:sp>
        <p:nvSpPr>
          <p:cNvPr id="4" name="TextBox 3">
            <a:extLst>
              <a:ext uri="{FF2B5EF4-FFF2-40B4-BE49-F238E27FC236}">
                <a16:creationId xmlns:a16="http://schemas.microsoft.com/office/drawing/2014/main" id="{1E5FA8B4-637D-101B-B3A3-B27B96ED6F2A}"/>
              </a:ext>
            </a:extLst>
          </p:cNvPr>
          <p:cNvSpPr txBox="1"/>
          <p:nvPr/>
        </p:nvSpPr>
        <p:spPr>
          <a:xfrm>
            <a:off x="580102" y="770758"/>
            <a:ext cx="11248104" cy="4377289"/>
          </a:xfrm>
          <a:prstGeom prst="rect">
            <a:avLst/>
          </a:prstGeom>
          <a:noFill/>
        </p:spPr>
        <p:txBody>
          <a:bodyPr wrap="square" rtlCol="0">
            <a:spAutoFit/>
          </a:bodyPr>
          <a:lstStyle/>
          <a:p>
            <a:pPr>
              <a:lnSpc>
                <a:spcPct val="150000"/>
              </a:lnSpc>
            </a:pPr>
            <a:r>
              <a:rPr lang="en-GB" sz="1100" dirty="0">
                <a:latin typeface="Arial Nova" panose="020B0504020202020204" pitchFamily="34" charset="0"/>
              </a:rPr>
              <a:t>7. </a:t>
            </a:r>
            <a:r>
              <a:rPr lang="en-GB" sz="1100" dirty="0" err="1">
                <a:latin typeface="Arial Nova" panose="020B0504020202020204" pitchFamily="34" charset="0"/>
              </a:rPr>
              <a:t>Kelshiker</a:t>
            </a:r>
            <a:r>
              <a:rPr lang="en-GB" sz="1100" dirty="0">
                <a:latin typeface="Arial Nova" panose="020B0504020202020204" pitchFamily="34" charset="0"/>
              </a:rPr>
              <a:t>, M. A., et al. (2025) ‘Triple cardiovascular disease detection with an artificial intelligence-enabled stethoscope that detects left ventricular systolic dysfunction, atrial fibrillation and cardiac murmurs is unproven but promising’, </a:t>
            </a:r>
            <a:r>
              <a:rPr lang="en-GB" sz="1100" i="1" dirty="0">
                <a:latin typeface="Arial Nova" panose="020B0504020202020204" pitchFamily="34" charset="0"/>
              </a:rPr>
              <a:t>PMC</a:t>
            </a:r>
            <a:r>
              <a:rPr lang="en-GB" sz="1100" dirty="0">
                <a:latin typeface="Arial Nova" panose="020B0504020202020204" pitchFamily="34" charset="0"/>
              </a:rPr>
              <a:t> (PMCID: PMC12096962). Available at: </a:t>
            </a:r>
            <a:r>
              <a:rPr lang="en-GB" sz="1100" u="sng" dirty="0">
                <a:latin typeface="Arial Nova" panose="020B0504020202020204" pitchFamily="34" charset="0"/>
                <a:hlinkClick r:id="rId2"/>
              </a:rPr>
              <a:t>https://pmc.ncbi.nlm.nih.gov/articles/PMC12096962/</a:t>
            </a:r>
            <a:r>
              <a:rPr lang="en-GB" sz="1100" dirty="0">
                <a:latin typeface="Arial Nova" panose="020B0504020202020204" pitchFamily="34" charset="0"/>
              </a:rPr>
              <a:t>  (Accessed: 30 September 2025).</a:t>
            </a:r>
          </a:p>
          <a:p>
            <a:pPr>
              <a:lnSpc>
                <a:spcPct val="150000"/>
              </a:lnSpc>
            </a:pPr>
            <a:endParaRPr lang="en-US" sz="1100" dirty="0">
              <a:latin typeface="Arial Nova" panose="020B0504020202020204" pitchFamily="34" charset="0"/>
            </a:endParaRPr>
          </a:p>
          <a:p>
            <a:pPr>
              <a:lnSpc>
                <a:spcPct val="150000"/>
              </a:lnSpc>
            </a:pPr>
            <a:r>
              <a:rPr lang="en-GB" sz="1100" dirty="0">
                <a:latin typeface="Arial Nova" panose="020B0504020202020204" pitchFamily="34" charset="0"/>
              </a:rPr>
              <a:t>8. Kim, Y. et al. (2023) ‘Advances with the Adoption of Machine Learning and Digital Auscultation’, </a:t>
            </a:r>
            <a:r>
              <a:rPr lang="en-GB" sz="1100" i="1" dirty="0">
                <a:latin typeface="Arial Nova" panose="020B0504020202020204" pitchFamily="34" charset="0"/>
              </a:rPr>
              <a:t>Translational Respiratory Disease</a:t>
            </a:r>
            <a:r>
              <a:rPr lang="en-GB" sz="1100" dirty="0">
                <a:latin typeface="Arial Nova" panose="020B0504020202020204" pitchFamily="34" charset="0"/>
              </a:rPr>
              <a:t>. Available at: </a:t>
            </a:r>
            <a:r>
              <a:rPr lang="en-GB" sz="1100" u="sng" dirty="0">
                <a:latin typeface="Arial Nova" panose="020B0504020202020204" pitchFamily="34" charset="0"/>
                <a:hlinkClick r:id="rId3"/>
              </a:rPr>
              <a:t>https://pmc.ncbi.nlm.nih.gov/articles/PMC10555525/</a:t>
            </a:r>
            <a:r>
              <a:rPr lang="en-GB" sz="1100" dirty="0">
                <a:latin typeface="Arial Nova" panose="020B0504020202020204" pitchFamily="34" charset="0"/>
              </a:rPr>
              <a:t>  (Accessed: 3 October 2025).</a:t>
            </a:r>
          </a:p>
          <a:p>
            <a:pPr>
              <a:lnSpc>
                <a:spcPct val="150000"/>
              </a:lnSpc>
            </a:pPr>
            <a:endParaRPr lang="en-US" sz="1100" dirty="0">
              <a:latin typeface="Arial Nova" panose="020B0504020202020204" pitchFamily="34" charset="0"/>
            </a:endParaRPr>
          </a:p>
          <a:p>
            <a:pPr>
              <a:lnSpc>
                <a:spcPct val="150000"/>
              </a:lnSpc>
            </a:pPr>
            <a:r>
              <a:rPr lang="en-GB" sz="1100" dirty="0">
                <a:latin typeface="Arial Nova" panose="020B0504020202020204" pitchFamily="34" charset="0"/>
              </a:rPr>
              <a:t>9. Murphy, M., Scott, L.J., Salisbury, C., Turner, A., Scott, A., Denholm, R. and Hobbs, F.D.R. (2021) ‘Implementation of remote consulting in UK primary care following the COVID-19 pandemic: a mixed-methods longitudinal study’, </a:t>
            </a:r>
            <a:r>
              <a:rPr lang="en-GB" sz="1100" i="1" dirty="0">
                <a:latin typeface="Arial Nova" panose="020B0504020202020204" pitchFamily="34" charset="0"/>
              </a:rPr>
              <a:t>BJGP Open</a:t>
            </a:r>
            <a:r>
              <a:rPr lang="en-GB" sz="1100" dirty="0">
                <a:latin typeface="Arial Nova" panose="020B0504020202020204" pitchFamily="34" charset="0"/>
              </a:rPr>
              <a:t>, 5(1), pp. 1–10.</a:t>
            </a:r>
          </a:p>
          <a:p>
            <a:pPr>
              <a:lnSpc>
                <a:spcPct val="150000"/>
              </a:lnSpc>
            </a:pPr>
            <a:endParaRPr lang="en-US" sz="1100" dirty="0">
              <a:latin typeface="Arial Nova" panose="020B0504020202020204" pitchFamily="34" charset="0"/>
            </a:endParaRPr>
          </a:p>
          <a:p>
            <a:pPr>
              <a:lnSpc>
                <a:spcPct val="150000"/>
              </a:lnSpc>
            </a:pPr>
            <a:r>
              <a:rPr lang="en-GB" sz="1100" dirty="0">
                <a:latin typeface="Arial Nova" panose="020B0504020202020204" pitchFamily="34" charset="0"/>
              </a:rPr>
              <a:t>10. National Audit Office (2020) </a:t>
            </a:r>
            <a:r>
              <a:rPr lang="en-GB" sz="1100" i="1" dirty="0">
                <a:latin typeface="Arial Nova" panose="020B0504020202020204" pitchFamily="34" charset="0"/>
              </a:rPr>
              <a:t>Digital transformation in the NHS</a:t>
            </a:r>
            <a:r>
              <a:rPr lang="en-GB" sz="1100" dirty="0">
                <a:latin typeface="Arial Nova" panose="020B0504020202020204" pitchFamily="34" charset="0"/>
              </a:rPr>
              <a:t>. Available at: </a:t>
            </a:r>
            <a:r>
              <a:rPr lang="en-GB" sz="1100" u="sng" dirty="0">
                <a:latin typeface="Arial Nova" panose="020B0504020202020204" pitchFamily="34" charset="0"/>
                <a:hlinkClick r:id="rId4"/>
              </a:rPr>
              <a:t>https://www.nao.org.uk/reports/the-use-of-digital-technology-in-the-nhs/</a:t>
            </a:r>
            <a:r>
              <a:rPr lang="en-GB" sz="1100" dirty="0">
                <a:latin typeface="Arial Nova" panose="020B0504020202020204" pitchFamily="34" charset="0"/>
              </a:rPr>
              <a:t>  (Accessed: 6 October 2025).</a:t>
            </a:r>
          </a:p>
          <a:p>
            <a:pPr>
              <a:lnSpc>
                <a:spcPct val="150000"/>
              </a:lnSpc>
            </a:pPr>
            <a:endParaRPr lang="en-US" sz="1100" dirty="0">
              <a:latin typeface="Arial Nova" panose="020B0504020202020204" pitchFamily="34" charset="0"/>
            </a:endParaRPr>
          </a:p>
          <a:p>
            <a:pPr>
              <a:lnSpc>
                <a:spcPct val="150000"/>
              </a:lnSpc>
            </a:pPr>
            <a:r>
              <a:rPr lang="en-GB" sz="1100" dirty="0">
                <a:latin typeface="Arial Nova" panose="020B0504020202020204" pitchFamily="34" charset="0"/>
              </a:rPr>
              <a:t>11. NHS Digital (2025) ‘AI stethoscope revolutionises heart failure diagnosis’, </a:t>
            </a:r>
            <a:r>
              <a:rPr lang="en-GB" sz="1100" i="1" dirty="0">
                <a:latin typeface="Arial Nova" panose="020B0504020202020204" pitchFamily="34" charset="0"/>
              </a:rPr>
              <a:t>NHS England Digital</a:t>
            </a:r>
            <a:r>
              <a:rPr lang="en-GB" sz="1100" dirty="0">
                <a:latin typeface="Arial Nova" panose="020B0504020202020204" pitchFamily="34" charset="0"/>
              </a:rPr>
              <a:t>. Available at: </a:t>
            </a:r>
            <a:r>
              <a:rPr lang="en-GB" sz="1100" u="sng" dirty="0">
                <a:latin typeface="Arial Nova" panose="020B0504020202020204" pitchFamily="34" charset="0"/>
                <a:hlinkClick r:id="rId5"/>
              </a:rPr>
              <a:t>https://digital.nhs.uk/data-and-information/keeping-data-safe-and-benefitting-the-public/powerful-moments/ai-stethoscope-revolutionises-heart-failure-diagnosis</a:t>
            </a:r>
            <a:r>
              <a:rPr lang="en-GB" sz="1100" dirty="0">
                <a:latin typeface="Arial Nova" panose="020B0504020202020204" pitchFamily="34" charset="0"/>
              </a:rPr>
              <a:t> (Accessed: 3 October 2025). </a:t>
            </a:r>
          </a:p>
          <a:p>
            <a:pPr>
              <a:lnSpc>
                <a:spcPct val="150000"/>
              </a:lnSpc>
            </a:pPr>
            <a:r>
              <a:rPr lang="en-GB" sz="1100" dirty="0">
                <a:latin typeface="Arial Nova" panose="020B0504020202020204" pitchFamily="34" charset="0"/>
              </a:rPr>
              <a:t> </a:t>
            </a:r>
            <a:endParaRPr lang="en-US" sz="1100" dirty="0">
              <a:latin typeface="Arial Nova" panose="020B0504020202020204" pitchFamily="34" charset="0"/>
            </a:endParaRPr>
          </a:p>
          <a:p>
            <a:pPr>
              <a:lnSpc>
                <a:spcPct val="150000"/>
              </a:lnSpc>
            </a:pPr>
            <a:r>
              <a:rPr lang="en-GB" sz="1100" dirty="0">
                <a:latin typeface="Arial Nova" panose="020B0504020202020204" pitchFamily="34" charset="0"/>
              </a:rPr>
              <a:t>12. NHS England (n.d.) ‘Digital transformation’, </a:t>
            </a:r>
            <a:r>
              <a:rPr lang="en-GB" sz="1100" i="1" dirty="0">
                <a:latin typeface="Arial Nova" panose="020B0504020202020204" pitchFamily="34" charset="0"/>
              </a:rPr>
              <a:t>NHS England</a:t>
            </a:r>
            <a:r>
              <a:rPr lang="en-GB" sz="1100" dirty="0">
                <a:latin typeface="Arial Nova" panose="020B0504020202020204" pitchFamily="34" charset="0"/>
              </a:rPr>
              <a:t>. Available at: </a:t>
            </a:r>
            <a:r>
              <a:rPr lang="en-GB" sz="1100" u="sng" dirty="0">
                <a:latin typeface="Arial Nova" panose="020B0504020202020204" pitchFamily="34" charset="0"/>
                <a:hlinkClick r:id="rId6"/>
              </a:rPr>
              <a:t>https://www.england.nhs.uk/digitaltechnology/</a:t>
            </a:r>
            <a:r>
              <a:rPr lang="en-GB" sz="1100" dirty="0">
                <a:latin typeface="Arial Nova" panose="020B0504020202020204" pitchFamily="34" charset="0"/>
              </a:rPr>
              <a:t> (Accessed: 4 October 2025).</a:t>
            </a:r>
            <a:endParaRPr lang="en-US" sz="1100" dirty="0">
              <a:latin typeface="Arial Nova" panose="020B0504020202020204" pitchFamily="34" charset="0"/>
            </a:endParaRPr>
          </a:p>
        </p:txBody>
      </p:sp>
    </p:spTree>
    <p:extLst>
      <p:ext uri="{BB962C8B-B14F-4D97-AF65-F5344CB8AC3E}">
        <p14:creationId xmlns:p14="http://schemas.microsoft.com/office/powerpoint/2010/main" val="14107395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E5B824C-B63C-3E01-4C80-B8B37E395556}"/>
              </a:ext>
            </a:extLst>
          </p:cNvPr>
          <p:cNvSpPr txBox="1"/>
          <p:nvPr/>
        </p:nvSpPr>
        <p:spPr>
          <a:xfrm>
            <a:off x="2792362" y="108154"/>
            <a:ext cx="6381135" cy="984885"/>
          </a:xfrm>
          <a:prstGeom prst="rect">
            <a:avLst/>
          </a:prstGeom>
          <a:noFill/>
        </p:spPr>
        <p:txBody>
          <a:bodyPr wrap="square" rtlCol="0">
            <a:spAutoFit/>
          </a:bodyPr>
          <a:lstStyle/>
          <a:p>
            <a:pPr algn="ctr"/>
            <a:r>
              <a:rPr lang="en-GB" sz="4000" b="1" dirty="0">
                <a:latin typeface="Arial Nova" panose="020B0504020202020204" pitchFamily="34" charset="0"/>
              </a:rPr>
              <a:t>References</a:t>
            </a:r>
            <a:endParaRPr lang="en-US" sz="4000" dirty="0">
              <a:latin typeface="Arial Nova" panose="020B0504020202020204" pitchFamily="34" charset="0"/>
            </a:endParaRPr>
          </a:p>
          <a:p>
            <a:endParaRPr lang="en-US" dirty="0"/>
          </a:p>
        </p:txBody>
      </p:sp>
      <p:sp>
        <p:nvSpPr>
          <p:cNvPr id="3" name="TextBox 2">
            <a:extLst>
              <a:ext uri="{FF2B5EF4-FFF2-40B4-BE49-F238E27FC236}">
                <a16:creationId xmlns:a16="http://schemas.microsoft.com/office/drawing/2014/main" id="{273FB84C-3385-1135-CB78-EC08AA58D256}"/>
              </a:ext>
            </a:extLst>
          </p:cNvPr>
          <p:cNvSpPr txBox="1"/>
          <p:nvPr/>
        </p:nvSpPr>
        <p:spPr>
          <a:xfrm>
            <a:off x="471948" y="1093039"/>
            <a:ext cx="11257936" cy="4631204"/>
          </a:xfrm>
          <a:prstGeom prst="rect">
            <a:avLst/>
          </a:prstGeom>
          <a:noFill/>
        </p:spPr>
        <p:txBody>
          <a:bodyPr wrap="square" rtlCol="0">
            <a:spAutoFit/>
          </a:bodyPr>
          <a:lstStyle/>
          <a:p>
            <a:pPr>
              <a:lnSpc>
                <a:spcPct val="150000"/>
              </a:lnSpc>
            </a:pPr>
            <a:r>
              <a:rPr lang="en-GB" sz="1100" dirty="0">
                <a:latin typeface="Arial Nova" panose="020B0504020202020204" pitchFamily="34" charset="0"/>
              </a:rPr>
              <a:t>13. NHS England (2023) </a:t>
            </a:r>
            <a:r>
              <a:rPr lang="en-GB" sz="1100" i="1" dirty="0">
                <a:latin typeface="Arial Nova" panose="020B0504020202020204" pitchFamily="34" charset="0"/>
              </a:rPr>
              <a:t>Inclusive digital healthcare: a framework for NHS action on digital inclusion</a:t>
            </a:r>
            <a:r>
              <a:rPr lang="en-GB" sz="1100" dirty="0">
                <a:latin typeface="Arial Nova" panose="020B0504020202020204" pitchFamily="34" charset="0"/>
              </a:rPr>
              <a:t>. Available at: </a:t>
            </a:r>
            <a:r>
              <a:rPr lang="en-GB" sz="1100" u="sng" dirty="0">
                <a:latin typeface="Arial Nova" panose="020B0504020202020204" pitchFamily="34" charset="0"/>
                <a:hlinkClick r:id="rId2"/>
              </a:rPr>
              <a:t>https://www.england.nhs.uk/publication/inclusive-digital-healthcare-a-framework-for-nhs-action-on-digital-inclusion/</a:t>
            </a:r>
            <a:r>
              <a:rPr lang="en-GB" sz="1100" dirty="0">
                <a:latin typeface="Arial Nova" panose="020B0504020202020204" pitchFamily="34" charset="0"/>
              </a:rPr>
              <a:t> (Accessed: 9 October 2025).</a:t>
            </a:r>
          </a:p>
          <a:p>
            <a:pPr>
              <a:lnSpc>
                <a:spcPct val="150000"/>
              </a:lnSpc>
            </a:pPr>
            <a:endParaRPr lang="en-US" sz="1100" dirty="0">
              <a:latin typeface="Arial Nova" panose="020B0504020202020204" pitchFamily="34" charset="0"/>
            </a:endParaRPr>
          </a:p>
          <a:p>
            <a:pPr>
              <a:lnSpc>
                <a:spcPct val="150000"/>
              </a:lnSpc>
            </a:pPr>
            <a:r>
              <a:rPr lang="en-GB" sz="1100" dirty="0">
                <a:latin typeface="Arial Nova" panose="020B0504020202020204" pitchFamily="34" charset="0"/>
              </a:rPr>
              <a:t>14. NHS England (2023) ‘Medical devices and digital tools’, </a:t>
            </a:r>
            <a:r>
              <a:rPr lang="en-GB" sz="1100" i="1" dirty="0">
                <a:latin typeface="Arial Nova" panose="020B0504020202020204" pitchFamily="34" charset="0"/>
              </a:rPr>
              <a:t>NHS England</a:t>
            </a:r>
            <a:r>
              <a:rPr lang="en-GB" sz="1100" dirty="0">
                <a:latin typeface="Arial Nova" panose="020B0504020202020204" pitchFamily="34" charset="0"/>
              </a:rPr>
              <a:t>. Available at: </a:t>
            </a:r>
            <a:r>
              <a:rPr lang="en-GB" sz="1100" u="sng" dirty="0">
                <a:latin typeface="Arial Nova" panose="020B0504020202020204" pitchFamily="34" charset="0"/>
                <a:hlinkClick r:id="rId3"/>
              </a:rPr>
              <a:t>https://www.england.nhs.uk/long-read/medical-devices-and-digital-tools/</a:t>
            </a:r>
            <a:r>
              <a:rPr lang="en-GB" sz="1100" dirty="0">
                <a:latin typeface="Arial Nova" panose="020B0504020202020204" pitchFamily="34" charset="0"/>
              </a:rPr>
              <a:t>  (Accessed: 3 October 2025).</a:t>
            </a:r>
          </a:p>
          <a:p>
            <a:pPr>
              <a:lnSpc>
                <a:spcPct val="150000"/>
              </a:lnSpc>
            </a:pPr>
            <a:endParaRPr lang="en-US" sz="1100" dirty="0">
              <a:latin typeface="Arial Nova" panose="020B0504020202020204" pitchFamily="34" charset="0"/>
            </a:endParaRPr>
          </a:p>
          <a:p>
            <a:pPr>
              <a:lnSpc>
                <a:spcPct val="150000"/>
              </a:lnSpc>
            </a:pPr>
            <a:r>
              <a:rPr lang="en-GB" sz="1100" dirty="0">
                <a:latin typeface="Arial Nova" panose="020B0504020202020204" pitchFamily="34" charset="0"/>
              </a:rPr>
              <a:t>15. NIHR Imperial BRC (2023) ‘AI stethoscope helping diagnose heart failure is rolled out to 100 GP clinics’, </a:t>
            </a:r>
            <a:r>
              <a:rPr lang="en-GB" sz="1100" i="1" dirty="0">
                <a:latin typeface="Arial Nova" panose="020B0504020202020204" pitchFamily="34" charset="0"/>
              </a:rPr>
              <a:t>NIHR Imperial BRC</a:t>
            </a:r>
            <a:r>
              <a:rPr lang="en-GB" sz="1100" dirty="0">
                <a:latin typeface="Arial Nova" panose="020B0504020202020204" pitchFamily="34" charset="0"/>
              </a:rPr>
              <a:t>. Available at: </a:t>
            </a:r>
            <a:r>
              <a:rPr lang="en-GB" sz="1100" u="sng" dirty="0">
                <a:latin typeface="Arial Nova" panose="020B0504020202020204" pitchFamily="34" charset="0"/>
                <a:hlinkClick r:id="rId4"/>
              </a:rPr>
              <a:t>https://imperialbrc.nihr.ac.uk/2023/11/09/ai-stethoscope-helping-diagnose-heart-failure-is-rolled-out-to-100-gp-clinics/</a:t>
            </a:r>
            <a:r>
              <a:rPr lang="en-GB" sz="1100" dirty="0">
                <a:latin typeface="Arial Nova" panose="020B0504020202020204" pitchFamily="34" charset="0"/>
              </a:rPr>
              <a:t>  (Accessed: 1 October 2025).</a:t>
            </a:r>
          </a:p>
          <a:p>
            <a:pPr>
              <a:lnSpc>
                <a:spcPct val="150000"/>
              </a:lnSpc>
            </a:pPr>
            <a:endParaRPr lang="en-US" sz="1100" dirty="0">
              <a:latin typeface="Arial Nova" panose="020B0504020202020204" pitchFamily="34" charset="0"/>
            </a:endParaRPr>
          </a:p>
          <a:p>
            <a:pPr>
              <a:lnSpc>
                <a:spcPct val="150000"/>
              </a:lnSpc>
            </a:pPr>
            <a:r>
              <a:rPr lang="en-GB" sz="1100" dirty="0">
                <a:latin typeface="Arial Nova" panose="020B0504020202020204" pitchFamily="34" charset="0"/>
              </a:rPr>
              <a:t>16. NIHR Imperial Biomedical Research Centre (2025) ‘AI stethoscope to diagnose heart failure earlier’, </a:t>
            </a:r>
            <a:r>
              <a:rPr lang="en-GB" sz="1100" i="1" dirty="0">
                <a:latin typeface="Arial Nova" panose="020B0504020202020204" pitchFamily="34" charset="0"/>
              </a:rPr>
              <a:t>NIHR Imperial BRC</a:t>
            </a:r>
            <a:r>
              <a:rPr lang="en-GB" sz="1100" dirty="0">
                <a:latin typeface="Arial Nova" panose="020B0504020202020204" pitchFamily="34" charset="0"/>
              </a:rPr>
              <a:t>. Available at: </a:t>
            </a:r>
            <a:r>
              <a:rPr lang="en-GB" sz="1100" u="sng" dirty="0">
                <a:latin typeface="Arial Nova" panose="020B0504020202020204" pitchFamily="34" charset="0"/>
                <a:hlinkClick r:id="rId5"/>
              </a:rPr>
              <a:t>https://imperialbrc.nihr.ac.uk/2025/07/07/ai-stethoscope-to-diagnose-heart-failure-earlier/</a:t>
            </a:r>
            <a:r>
              <a:rPr lang="en-GB" sz="1100" dirty="0">
                <a:latin typeface="Arial Nova" panose="020B0504020202020204" pitchFamily="34" charset="0"/>
              </a:rPr>
              <a:t>  (Accessed: 30 September 2025).</a:t>
            </a:r>
          </a:p>
          <a:p>
            <a:pPr>
              <a:lnSpc>
                <a:spcPct val="150000"/>
              </a:lnSpc>
            </a:pPr>
            <a:endParaRPr lang="en-US" sz="1100" dirty="0">
              <a:latin typeface="Arial Nova" panose="020B0504020202020204" pitchFamily="34" charset="0"/>
            </a:endParaRPr>
          </a:p>
          <a:p>
            <a:pPr>
              <a:lnSpc>
                <a:spcPct val="150000"/>
              </a:lnSpc>
            </a:pPr>
            <a:r>
              <a:rPr lang="en-GB" sz="1100" dirty="0">
                <a:latin typeface="Arial Nova" panose="020B0504020202020204" pitchFamily="34" charset="0"/>
              </a:rPr>
              <a:t>17. Sagona, M., Dai, T., Macis, M. et al. (2025) ‘Trust in AI-assisted health systems and AI’s trust in humans’, </a:t>
            </a:r>
            <a:r>
              <a:rPr lang="en-GB" sz="1100" i="1" dirty="0" err="1">
                <a:latin typeface="Arial Nova" panose="020B0504020202020204" pitchFamily="34" charset="0"/>
              </a:rPr>
              <a:t>npj</a:t>
            </a:r>
            <a:r>
              <a:rPr lang="en-GB" sz="1100" i="1" dirty="0">
                <a:latin typeface="Arial Nova" panose="020B0504020202020204" pitchFamily="34" charset="0"/>
              </a:rPr>
              <a:t> Health Systems</a:t>
            </a:r>
            <a:r>
              <a:rPr lang="en-GB" sz="1100" dirty="0">
                <a:latin typeface="Arial Nova" panose="020B0504020202020204" pitchFamily="34" charset="0"/>
              </a:rPr>
              <a:t>, 2, Article 10. Available at: </a:t>
            </a:r>
            <a:r>
              <a:rPr lang="en-GB" sz="1100" u="sng" dirty="0">
                <a:latin typeface="Arial Nova" panose="020B0504020202020204" pitchFamily="34" charset="0"/>
                <a:hlinkClick r:id="rId6"/>
              </a:rPr>
              <a:t>https://www.nature.com/articles/s44401-025-00016-5</a:t>
            </a:r>
            <a:r>
              <a:rPr lang="en-GB" sz="1100" dirty="0">
                <a:latin typeface="Arial Nova" panose="020B0504020202020204" pitchFamily="34" charset="0"/>
              </a:rPr>
              <a:t> (Accessed: 8 October 2025).</a:t>
            </a:r>
          </a:p>
          <a:p>
            <a:pPr>
              <a:lnSpc>
                <a:spcPct val="150000"/>
              </a:lnSpc>
            </a:pPr>
            <a:endParaRPr lang="en-US" sz="1100" dirty="0">
              <a:latin typeface="Arial Nova" panose="020B0504020202020204" pitchFamily="34" charset="0"/>
            </a:endParaRPr>
          </a:p>
          <a:p>
            <a:pPr>
              <a:lnSpc>
                <a:spcPct val="150000"/>
              </a:lnSpc>
            </a:pPr>
            <a:r>
              <a:rPr lang="en-US" sz="1100" dirty="0">
                <a:latin typeface="Arial Nova" panose="020B0504020202020204" pitchFamily="34" charset="0"/>
              </a:rPr>
              <a:t>18. The Guardian. (2025) </a:t>
            </a:r>
            <a:r>
              <a:rPr lang="en-US" sz="1100" i="1" dirty="0">
                <a:latin typeface="Arial Nova" panose="020B0504020202020204" pitchFamily="34" charset="0"/>
              </a:rPr>
              <a:t>Doctors develop AI stethoscope that can detect major heart conditions in 15 seconds</a:t>
            </a:r>
            <a:r>
              <a:rPr lang="en-US" sz="1100" dirty="0">
                <a:latin typeface="Arial Nova" panose="020B0504020202020204" pitchFamily="34" charset="0"/>
              </a:rPr>
              <a:t>. Available at: </a:t>
            </a:r>
            <a:r>
              <a:rPr lang="en-US" sz="1100" u="sng" dirty="0">
                <a:latin typeface="Arial Nova" panose="020B0504020202020204" pitchFamily="34" charset="0"/>
                <a:hlinkClick r:id="rId7"/>
              </a:rPr>
              <a:t>https://www.theguardian.com/technology/2025/aug/30/doctors-ai-stethoscope-heart-disease-london</a:t>
            </a:r>
            <a:r>
              <a:rPr lang="en-GB" sz="1100" dirty="0">
                <a:latin typeface="Arial Nova" panose="020B0504020202020204" pitchFamily="34" charset="0"/>
              </a:rPr>
              <a:t> </a:t>
            </a:r>
            <a:r>
              <a:rPr lang="en-US" sz="1100" dirty="0">
                <a:latin typeface="Arial Nova" panose="020B0504020202020204" pitchFamily="34" charset="0"/>
              </a:rPr>
              <a:t> (Accessed: 6 October 2025).</a:t>
            </a:r>
          </a:p>
          <a:p>
            <a:pPr algn="just">
              <a:lnSpc>
                <a:spcPct val="150000"/>
              </a:lnSpc>
            </a:pPr>
            <a:endParaRPr lang="en-US" sz="1100" dirty="0">
              <a:latin typeface="Arial Nova" panose="020B0504020202020204" pitchFamily="34" charset="0"/>
            </a:endParaRPr>
          </a:p>
        </p:txBody>
      </p:sp>
    </p:spTree>
    <p:extLst>
      <p:ext uri="{BB962C8B-B14F-4D97-AF65-F5344CB8AC3E}">
        <p14:creationId xmlns:p14="http://schemas.microsoft.com/office/powerpoint/2010/main" val="41854041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EFFEBDC-7B6C-EFF0-11F8-9A78CFAA9A2D}"/>
              </a:ext>
            </a:extLst>
          </p:cNvPr>
          <p:cNvSpPr txBox="1"/>
          <p:nvPr/>
        </p:nvSpPr>
        <p:spPr>
          <a:xfrm>
            <a:off x="3647768" y="353962"/>
            <a:ext cx="4896464" cy="984885"/>
          </a:xfrm>
          <a:prstGeom prst="rect">
            <a:avLst/>
          </a:prstGeom>
          <a:noFill/>
        </p:spPr>
        <p:txBody>
          <a:bodyPr wrap="square" rtlCol="0">
            <a:spAutoFit/>
          </a:bodyPr>
          <a:lstStyle/>
          <a:p>
            <a:pPr algn="ctr"/>
            <a:r>
              <a:rPr lang="en-GB" sz="4000" b="1" dirty="0">
                <a:latin typeface="Arial Nova" panose="020B0504020202020204" pitchFamily="34" charset="0"/>
              </a:rPr>
              <a:t>References</a:t>
            </a:r>
            <a:endParaRPr lang="en-US" sz="4000" dirty="0">
              <a:latin typeface="Arial Nova" panose="020B0504020202020204" pitchFamily="34" charset="0"/>
            </a:endParaRPr>
          </a:p>
          <a:p>
            <a:endParaRPr lang="en-US" dirty="0"/>
          </a:p>
        </p:txBody>
      </p:sp>
      <p:sp>
        <p:nvSpPr>
          <p:cNvPr id="4" name="TextBox 3">
            <a:extLst>
              <a:ext uri="{FF2B5EF4-FFF2-40B4-BE49-F238E27FC236}">
                <a16:creationId xmlns:a16="http://schemas.microsoft.com/office/drawing/2014/main" id="{9B24EB43-D135-8A3B-713F-CB95C558B4A2}"/>
              </a:ext>
            </a:extLst>
          </p:cNvPr>
          <p:cNvSpPr txBox="1"/>
          <p:nvPr/>
        </p:nvSpPr>
        <p:spPr>
          <a:xfrm>
            <a:off x="393290" y="984055"/>
            <a:ext cx="10844980" cy="7509748"/>
          </a:xfrm>
          <a:prstGeom prst="rect">
            <a:avLst/>
          </a:prstGeom>
          <a:noFill/>
        </p:spPr>
        <p:txBody>
          <a:bodyPr wrap="square" rtlCol="0">
            <a:spAutoFit/>
          </a:bodyPr>
          <a:lstStyle/>
          <a:p>
            <a:pPr>
              <a:lnSpc>
                <a:spcPct val="150000"/>
              </a:lnSpc>
            </a:pPr>
            <a:r>
              <a:rPr lang="en-GB" sz="1100" dirty="0">
                <a:latin typeface="Arial Nova" panose="020B0504020202020204" pitchFamily="34" charset="0"/>
              </a:rPr>
              <a:t>19. Wells, L. (2025) ‘AI stethoscope rolled out to 100 GP clinics to help diagnose heart failure’, </a:t>
            </a:r>
            <a:r>
              <a:rPr lang="en-GB" sz="1100" i="1" dirty="0">
                <a:latin typeface="Arial Nova" panose="020B0504020202020204" pitchFamily="34" charset="0"/>
              </a:rPr>
              <a:t>Healthcare Management</a:t>
            </a:r>
            <a:r>
              <a:rPr lang="en-GB" sz="1100" dirty="0">
                <a:latin typeface="Arial Nova" panose="020B0504020202020204" pitchFamily="34" charset="0"/>
              </a:rPr>
              <a:t>. Available at: </a:t>
            </a:r>
            <a:r>
              <a:rPr lang="en-GB" sz="1100" u="sng" dirty="0">
                <a:latin typeface="Arial Nova" panose="020B0504020202020204" pitchFamily="34" charset="0"/>
                <a:hlinkClick r:id="rId2"/>
              </a:rPr>
              <a:t>https://www.healthcare-menagement.uk/ai-stethoscope-rolled-100-clinics-help-diagnose-heart-failure</a:t>
            </a:r>
            <a:r>
              <a:rPr lang="en-GB" sz="1100" dirty="0">
                <a:latin typeface="Arial Nova" panose="020B0504020202020204" pitchFamily="34" charset="0"/>
              </a:rPr>
              <a:t>  (Accessed: 30 September 2025).</a:t>
            </a:r>
          </a:p>
          <a:p>
            <a:pPr>
              <a:lnSpc>
                <a:spcPct val="150000"/>
              </a:lnSpc>
            </a:pPr>
            <a:endParaRPr lang="en-US" sz="1100" dirty="0">
              <a:latin typeface="Arial Nova" panose="020B0504020202020204" pitchFamily="34" charset="0"/>
            </a:endParaRPr>
          </a:p>
          <a:p>
            <a:pPr>
              <a:lnSpc>
                <a:spcPct val="150000"/>
              </a:lnSpc>
            </a:pPr>
            <a:r>
              <a:rPr lang="en-GB" sz="1100" dirty="0">
                <a:latin typeface="Arial Nova" panose="020B0504020202020204" pitchFamily="34" charset="0"/>
              </a:rPr>
              <a:t>20. Zhang, J. et al. (2022) ‘Quantifying digital health inequality across a national healthcare system: retrospective observational study’ Article PMC10680008. Available at: </a:t>
            </a:r>
            <a:r>
              <a:rPr lang="en-GB" sz="1100" u="sng" dirty="0">
                <a:latin typeface="Arial Nova" panose="020B0504020202020204" pitchFamily="34" charset="0"/>
                <a:hlinkClick r:id="rId3"/>
              </a:rPr>
              <a:t>https://pmc.ncbi.nlm.nih.gov/articles/PMC10680008/</a:t>
            </a:r>
            <a:r>
              <a:rPr lang="en-GB" sz="1100" dirty="0">
                <a:latin typeface="Arial Nova" panose="020B0504020202020204" pitchFamily="34" charset="0"/>
              </a:rPr>
              <a:t>  (Accessed: 9 October 2025).</a:t>
            </a:r>
          </a:p>
          <a:p>
            <a:pPr>
              <a:lnSpc>
                <a:spcPct val="150000"/>
              </a:lnSpc>
            </a:pPr>
            <a:endParaRPr lang="en-GB" sz="1100" dirty="0">
              <a:latin typeface="Arial Nova" panose="020B0504020202020204" pitchFamily="34" charset="0"/>
            </a:endParaRPr>
          </a:p>
          <a:p>
            <a:pPr>
              <a:lnSpc>
                <a:spcPct val="150000"/>
              </a:lnSpc>
            </a:pPr>
            <a:r>
              <a:rPr lang="en-GB" sz="1100" dirty="0">
                <a:latin typeface="Arial Nova" panose="020B0504020202020204" pitchFamily="34" charset="0"/>
              </a:rPr>
              <a:t>21. Shia Waves. (2025). </a:t>
            </a:r>
            <a:r>
              <a:rPr lang="en-GB" sz="1100" i="1" dirty="0">
                <a:latin typeface="Arial Nova" panose="020B0504020202020204" pitchFamily="34" charset="0"/>
              </a:rPr>
              <a:t>Doctors develop AI stethoscope that can identify major heart conditions in 15 seconds</a:t>
            </a:r>
            <a:r>
              <a:rPr lang="en-GB" sz="1100" dirty="0">
                <a:latin typeface="Arial Nova" panose="020B0504020202020204" pitchFamily="34" charset="0"/>
              </a:rPr>
              <a:t>. Shia Waves. Available at: </a:t>
            </a:r>
            <a:r>
              <a:rPr lang="en-GB" sz="1100" u="sng" dirty="0">
                <a:latin typeface="Arial Nova" panose="020B0504020202020204" pitchFamily="34" charset="0"/>
                <a:hlinkClick r:id="rId4"/>
              </a:rPr>
              <a:t>https://shiawaves.com/english/news/science/ai-news/132702-doctors-develop-ai-stethoscope-that-can-identify-major-heart-conditions-in-15-seconds/</a:t>
            </a:r>
            <a:r>
              <a:rPr lang="en-GB" sz="1100" dirty="0">
                <a:latin typeface="Arial Nova" panose="020B0504020202020204" pitchFamily="34" charset="0"/>
              </a:rPr>
              <a:t> (Accessed: 24 October 2025).</a:t>
            </a:r>
          </a:p>
          <a:p>
            <a:pPr>
              <a:lnSpc>
                <a:spcPct val="150000"/>
              </a:lnSpc>
            </a:pPr>
            <a:endParaRPr lang="en-GB" sz="1100" dirty="0">
              <a:latin typeface="Arial Nova" panose="020B0504020202020204" pitchFamily="34" charset="0"/>
            </a:endParaRPr>
          </a:p>
          <a:p>
            <a:pPr>
              <a:lnSpc>
                <a:spcPct val="150000"/>
              </a:lnSpc>
            </a:pPr>
            <a:r>
              <a:rPr lang="en-GB" sz="1100" dirty="0">
                <a:latin typeface="Arial Nova" panose="020B0504020202020204" pitchFamily="34" charset="0"/>
              </a:rPr>
              <a:t>22. Harley, S. (2025) ‘Humble stethoscope gets an upgrade: AI helps it detect three heart conditions in 15 seconds’, </a:t>
            </a:r>
            <a:r>
              <a:rPr lang="en-GB" sz="1100" i="1" dirty="0">
                <a:latin typeface="Arial Nova" panose="020B0504020202020204" pitchFamily="34" charset="0"/>
              </a:rPr>
              <a:t>Medical Xpress</a:t>
            </a:r>
            <a:r>
              <a:rPr lang="en-GB" sz="1100" dirty="0">
                <a:latin typeface="Arial Nova" panose="020B0504020202020204" pitchFamily="34" charset="0"/>
              </a:rPr>
              <a:t>. Available at: </a:t>
            </a:r>
            <a:r>
              <a:rPr lang="en-GB" sz="1100" u="sng" dirty="0">
                <a:latin typeface="Arial Nova" panose="020B0504020202020204" pitchFamily="34" charset="0"/>
                <a:hlinkClick r:id="rId5"/>
              </a:rPr>
              <a:t>https://medicalxpress.com/news/2025-08-humble-stethoscope-ai-heart-conditions.html</a:t>
            </a:r>
            <a:r>
              <a:rPr lang="en-GB" sz="1100" dirty="0">
                <a:latin typeface="Arial Nova" panose="020B0504020202020204" pitchFamily="34" charset="0"/>
              </a:rPr>
              <a:t> (Accessed: 24 October 2025).</a:t>
            </a:r>
            <a:endParaRPr lang="en-US" sz="1100" dirty="0">
              <a:latin typeface="Arial Nova" panose="020B0504020202020204" pitchFamily="34" charset="0"/>
            </a:endParaRPr>
          </a:p>
          <a:p>
            <a:pPr>
              <a:lnSpc>
                <a:spcPct val="150000"/>
              </a:lnSpc>
            </a:pPr>
            <a:endParaRPr lang="en-US" sz="1100" dirty="0">
              <a:latin typeface="Arial Nova" panose="020B0504020202020204" pitchFamily="34" charset="0"/>
            </a:endParaRPr>
          </a:p>
          <a:p>
            <a:pPr>
              <a:lnSpc>
                <a:spcPct val="150000"/>
              </a:lnSpc>
            </a:pPr>
            <a:r>
              <a:rPr lang="en-US" sz="1100" dirty="0">
                <a:latin typeface="Arial Nova" panose="020B0504020202020204" pitchFamily="34" charset="0"/>
              </a:rPr>
              <a:t>23. Lawrence, L. (2024) ‘FDA clears digital stethoscope company’s AI algorithm for heart failure’, </a:t>
            </a:r>
            <a:r>
              <a:rPr lang="en-US" sz="1100" i="1" dirty="0">
                <a:latin typeface="Arial Nova" panose="020B0504020202020204" pitchFamily="34" charset="0"/>
              </a:rPr>
              <a:t>STAT</a:t>
            </a:r>
            <a:r>
              <a:rPr lang="en-US" sz="1100" dirty="0">
                <a:latin typeface="Arial Nova" panose="020B0504020202020204" pitchFamily="34" charset="0"/>
              </a:rPr>
              <a:t>. Available at: </a:t>
            </a:r>
            <a:r>
              <a:rPr lang="en-US" sz="1100" u="sng" dirty="0">
                <a:latin typeface="Arial Nova" panose="020B0504020202020204" pitchFamily="34" charset="0"/>
                <a:hlinkClick r:id="rId6"/>
              </a:rPr>
              <a:t>https://www.statnews.com/2024/04/02/fda-heart-failure-ai-algorithm-digital-stethoscope-eko-health/</a:t>
            </a:r>
            <a:r>
              <a:rPr lang="en-US" sz="1100" dirty="0">
                <a:latin typeface="Arial Nova" panose="020B0504020202020204" pitchFamily="34" charset="0"/>
              </a:rPr>
              <a:t> (Accessed: 24 October 2025).</a:t>
            </a:r>
          </a:p>
          <a:p>
            <a:pPr>
              <a:lnSpc>
                <a:spcPct val="150000"/>
              </a:lnSpc>
            </a:pPr>
            <a:r>
              <a:rPr lang="en-US" sz="1100" dirty="0">
                <a:latin typeface="Arial Nova" panose="020B0504020202020204" pitchFamily="34" charset="0"/>
              </a:rPr>
              <a:t> </a:t>
            </a:r>
          </a:p>
          <a:p>
            <a:pPr>
              <a:lnSpc>
                <a:spcPct val="150000"/>
              </a:lnSpc>
            </a:pPr>
            <a:endParaRPr lang="en-US" sz="1100" dirty="0">
              <a:latin typeface="Arial Nova" panose="020B0504020202020204" pitchFamily="34" charset="0"/>
            </a:endParaRPr>
          </a:p>
          <a:p>
            <a:pPr>
              <a:lnSpc>
                <a:spcPct val="150000"/>
              </a:lnSpc>
            </a:pPr>
            <a:r>
              <a:rPr lang="en-GB" sz="1100" dirty="0">
                <a:latin typeface="Arial Nova" panose="020B0504020202020204" pitchFamily="34" charset="0"/>
              </a:rPr>
              <a:t> </a:t>
            </a:r>
            <a:endParaRPr lang="en-US" sz="1100" dirty="0">
              <a:latin typeface="Arial Nova" panose="020B0504020202020204" pitchFamily="34" charset="0"/>
            </a:endParaRPr>
          </a:p>
          <a:p>
            <a:pPr>
              <a:lnSpc>
                <a:spcPct val="150000"/>
              </a:lnSpc>
            </a:pPr>
            <a:endParaRPr lang="en-US" sz="1100" dirty="0">
              <a:latin typeface="Arial Nova" panose="020B0504020202020204" pitchFamily="34" charset="0"/>
            </a:endParaRPr>
          </a:p>
          <a:p>
            <a:pPr>
              <a:lnSpc>
                <a:spcPct val="150000"/>
              </a:lnSpc>
            </a:pPr>
            <a:r>
              <a:rPr lang="en-GB" sz="1100" dirty="0">
                <a:latin typeface="Arial Nova" panose="020B0504020202020204" pitchFamily="34" charset="0"/>
              </a:rPr>
              <a:t> </a:t>
            </a:r>
            <a:endParaRPr lang="en-US" sz="1100" dirty="0">
              <a:latin typeface="Arial Nova" panose="020B0504020202020204" pitchFamily="34" charset="0"/>
            </a:endParaRPr>
          </a:p>
          <a:p>
            <a:pPr>
              <a:lnSpc>
                <a:spcPct val="150000"/>
              </a:lnSpc>
            </a:pPr>
            <a:r>
              <a:rPr lang="en-GB" sz="1100" dirty="0">
                <a:latin typeface="Arial Nova" panose="020B0504020202020204" pitchFamily="34" charset="0"/>
              </a:rPr>
              <a:t> </a:t>
            </a:r>
            <a:endParaRPr lang="en-US" sz="1100" dirty="0">
              <a:latin typeface="Arial Nova" panose="020B0504020202020204" pitchFamily="34" charset="0"/>
            </a:endParaRPr>
          </a:p>
          <a:p>
            <a:pPr>
              <a:lnSpc>
                <a:spcPct val="150000"/>
              </a:lnSpc>
            </a:pPr>
            <a:r>
              <a:rPr lang="en-GB" sz="1100" dirty="0">
                <a:latin typeface="Arial Nova" panose="020B0504020202020204" pitchFamily="34" charset="0"/>
              </a:rPr>
              <a:t> </a:t>
            </a:r>
            <a:endParaRPr lang="en-US" sz="1100" dirty="0">
              <a:latin typeface="Arial Nova" panose="020B0504020202020204" pitchFamily="34" charset="0"/>
            </a:endParaRPr>
          </a:p>
          <a:p>
            <a:r>
              <a:rPr lang="en-GB" dirty="0"/>
              <a:t> </a:t>
            </a:r>
            <a:endParaRPr lang="en-US" dirty="0"/>
          </a:p>
          <a:p>
            <a:r>
              <a:rPr lang="en-GB" dirty="0"/>
              <a:t> </a:t>
            </a:r>
            <a:endParaRPr lang="en-US" dirty="0"/>
          </a:p>
          <a:p>
            <a:r>
              <a:rPr lang="en-GB" b="1" dirty="0"/>
              <a:t> </a:t>
            </a:r>
            <a:endParaRPr lang="en-US" dirty="0"/>
          </a:p>
          <a:p>
            <a:r>
              <a:rPr lang="en-GB" b="1" dirty="0"/>
              <a:t> </a:t>
            </a:r>
            <a:endParaRPr lang="en-US" dirty="0"/>
          </a:p>
          <a:p>
            <a:r>
              <a:rPr lang="en-GB" dirty="0"/>
              <a:t> </a:t>
            </a:r>
            <a:endParaRPr lang="en-US" dirty="0"/>
          </a:p>
          <a:p>
            <a:r>
              <a:rPr lang="en-GB" dirty="0"/>
              <a:t> </a:t>
            </a:r>
            <a:endParaRPr lang="en-US" dirty="0"/>
          </a:p>
          <a:p>
            <a:pPr algn="just"/>
            <a:endParaRPr lang="en-US" sz="1100" dirty="0">
              <a:latin typeface="Arial Nova" panose="020B0504020202020204" pitchFamily="34" charset="0"/>
            </a:endParaRPr>
          </a:p>
        </p:txBody>
      </p:sp>
    </p:spTree>
    <p:extLst>
      <p:ext uri="{BB962C8B-B14F-4D97-AF65-F5344CB8AC3E}">
        <p14:creationId xmlns:p14="http://schemas.microsoft.com/office/powerpoint/2010/main" val="410335778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C20BE78-9FDF-401B-B412-3AA10EC5BEA3}">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30E62E91-3991-445A-ADE0-DB143B39320F}">
  <ds:schemaRefs>
    <ds:schemaRef ds:uri="http://schemas.microsoft.com/sharepoint/v3/contenttype/forms"/>
  </ds:schemaRefs>
</ds:datastoreItem>
</file>

<file path=customXml/itemProps3.xml><?xml version="1.0" encoding="utf-8"?>
<ds:datastoreItem xmlns:ds="http://schemas.openxmlformats.org/officeDocument/2006/customXml" ds:itemID="{1C180A77-4928-484F-9529-F716C85D6A6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Gallery</Template>
  <TotalTime>417</TotalTime>
  <Words>2618</Words>
  <Application>Microsoft Office PowerPoint</Application>
  <PresentationFormat>Widescreen</PresentationFormat>
  <Paragraphs>153</Paragraphs>
  <Slides>17</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Aptos</vt:lpstr>
      <vt:lpstr>Arial</vt:lpstr>
      <vt:lpstr>Arial Nova</vt:lpstr>
      <vt:lpstr>Calibri</vt:lpstr>
      <vt:lpstr>Gill Sans MT</vt:lpstr>
      <vt:lpstr>Wingdings</vt:lpstr>
      <vt:lpstr>Gallery</vt:lpstr>
      <vt:lpstr>Component 2-BMHP6026-VIVA VOCE PRESENTATION  AI stethoscopes in UK health and social care: a critical appraisal of a technological innovation. </vt:lpstr>
      <vt:lpstr> Introduction-Why Digital Change is Needed in UK Health and Social Care</vt:lpstr>
      <vt:lpstr>AI Stethoscope – Description and Application</vt:lpstr>
      <vt:lpstr>AI Stethoscope – Description and Application. </vt:lpstr>
      <vt:lpstr>New skills and new roles required for NHS workers using AI stethoscopes</vt:lpstr>
      <vt:lpstr>Some staff may worry that AI will replace them or reduce their role (British Medical Association, 2021).  Training takes time and may add to work pressure at first (Health Education England, 2022).  Extra funding and planning are needed to train staff and update systems (Health Education England, 2022).  If the AI makes a mistake, doctors may still be held responsible, raising legal concerns (British Medical Association, 2021).  Risk that traditional listening skills could weaken if staff rely too much on AI (NHS England, 2023).  Fair access is important — the benefits will not be equal if some places cannot use or support the technology (NHS England, 2023).</vt:lpstr>
      <vt:lpstr>NHS efficiency and quality of care</vt:lpstr>
      <vt:lpstr>Accessibility and challenges to service delivery.</vt:lpstr>
      <vt:lpstr>Patient Experience </vt:lpstr>
      <vt:lpstr>Patient Satisfaction &amp; Trust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Kinga Starczewska (2312239)</dc:creator>
  <cp:lastModifiedBy>Kinga Starczewska (2312239)</cp:lastModifiedBy>
  <cp:revision>1</cp:revision>
  <dcterms:created xsi:type="dcterms:W3CDTF">2025-10-29T16:50:47Z</dcterms:created>
  <dcterms:modified xsi:type="dcterms:W3CDTF">2025-11-02T10:57:52Z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